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1" r:id="rId2"/>
    <p:sldId id="272" r:id="rId3"/>
    <p:sldId id="256" r:id="rId4"/>
    <p:sldId id="292" r:id="rId5"/>
    <p:sldId id="274" r:id="rId6"/>
    <p:sldId id="291" r:id="rId7"/>
    <p:sldId id="275" r:id="rId8"/>
    <p:sldId id="280" r:id="rId9"/>
    <p:sldId id="273" r:id="rId10"/>
    <p:sldId id="295" r:id="rId11"/>
    <p:sldId id="293" r:id="rId12"/>
    <p:sldId id="289" r:id="rId13"/>
    <p:sldId id="276" r:id="rId14"/>
    <p:sldId id="281" r:id="rId15"/>
    <p:sldId id="284" r:id="rId16"/>
    <p:sldId id="294" r:id="rId17"/>
    <p:sldId id="282" r:id="rId18"/>
    <p:sldId id="283" r:id="rId19"/>
    <p:sldId id="296" r:id="rId20"/>
    <p:sldId id="288" r:id="rId21"/>
    <p:sldId id="290" r:id="rId22"/>
    <p:sldId id="286" r:id="rId23"/>
    <p:sldId id="287" r:id="rId24"/>
    <p:sldId id="285" r:id="rId25"/>
    <p:sldId id="270" r:id="rId26"/>
    <p:sldId id="297" r:id="rId27"/>
  </p:sldIdLst>
  <p:sldSz cx="9144000" cy="5143500" type="screen16x9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18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A3F69"/>
    <a:srgbClr val="787FA7"/>
    <a:srgbClr val="FBD764"/>
    <a:srgbClr val="404040"/>
    <a:srgbClr val="8E9A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46" d="100"/>
          <a:sy n="146" d="100"/>
        </p:scale>
        <p:origin x="115" y="514"/>
      </p:cViewPr>
      <p:guideLst>
        <p:guide orient="horz" pos="1618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E615E3C-C004-4504-A3AA-08E65FA44FBE}" type="datetimeFigureOut">
              <a:rPr lang="zh-CN" altLang="en-US"/>
              <a:pPr>
                <a:defRPr/>
              </a:pPr>
              <a:t>2019/3/20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F0C33C4-AC97-46E4-A0D2-0EB2BFB2A1A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2279685"/>
      </p:ext>
    </p:extLst>
  </p:cSld>
  <p:clrMapOvr>
    <a:masterClrMapping/>
  </p:clrMapOvr>
  <p:transition spd="slow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EE8596C-5A57-4A65-A6A6-B3AF8F6771BA}" type="datetimeFigureOut">
              <a:rPr lang="zh-CN" altLang="en-US"/>
              <a:pPr>
                <a:defRPr/>
              </a:pPr>
              <a:t>2019/3/20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A29909E-DAA5-48C2-B90E-B3D7C463BAB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1319753"/>
      </p:ext>
    </p:extLst>
  </p:cSld>
  <p:clrMapOvr>
    <a:masterClrMapping/>
  </p:clrMapOvr>
  <p:transition spd="slow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D74433F-101D-4B0A-B03E-B7581E92DAF9}" type="datetimeFigureOut">
              <a:rPr lang="zh-CN" altLang="en-US"/>
              <a:pPr>
                <a:defRPr/>
              </a:pPr>
              <a:t>2019/3/20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CB85B44-CA87-4C06-ABCC-A99F57FBA60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1269972"/>
      </p:ext>
    </p:extLst>
  </p:cSld>
  <p:clrMapOvr>
    <a:masterClrMapping/>
  </p:clrMapOvr>
  <p:transition spd="slow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BC31383-B7E3-4D9D-A83E-B340C1C5F8C9}" type="datetimeFigureOut">
              <a:rPr lang="zh-CN" altLang="en-US"/>
              <a:pPr>
                <a:defRPr/>
              </a:pPr>
              <a:t>2019/3/20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8554CCA-5BC1-4318-840A-7B53046880E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0300977"/>
      </p:ext>
    </p:extLst>
  </p:cSld>
  <p:clrMapOvr>
    <a:masterClrMapping/>
  </p:clrMapOvr>
  <p:transition spd="slow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0223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79638"/>
            <a:ext cx="7772400" cy="112553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9116E80-396C-4ADA-93FC-210AC2C62465}" type="datetimeFigureOut">
              <a:rPr lang="zh-CN" altLang="en-US"/>
              <a:pPr>
                <a:defRPr/>
              </a:pPr>
              <a:t>2019/3/20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DA8728D-29A6-4C06-BD4D-C00FFEE99BA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7189188"/>
      </p:ext>
    </p:extLst>
  </p:cSld>
  <p:clrMapOvr>
    <a:masterClrMapping/>
  </p:clrMapOvr>
  <p:transition spd="slow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43AC095-257F-49FA-9DC6-59216CA8D61C}" type="datetimeFigureOut">
              <a:rPr lang="zh-CN" altLang="en-US"/>
              <a:pPr>
                <a:defRPr/>
              </a:pPr>
              <a:t>2019/3/20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4A95A99-0F8A-4BA2-8FAA-601AC920DEA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2581574"/>
      </p:ext>
    </p:extLst>
  </p:cSld>
  <p:clrMapOvr>
    <a:masterClrMapping/>
  </p:clrMapOvr>
  <p:transition spd="slow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5193403-D343-4077-B366-A88CD16475AD}" type="datetimeFigureOut">
              <a:rPr lang="zh-CN" altLang="en-US"/>
              <a:pPr>
                <a:defRPr/>
              </a:pPr>
              <a:t>2019/3/20</a:t>
            </a:fld>
            <a:endParaRPr lang="zh-CN" altLang="en-US"/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6D10222-6F1D-4C2C-918F-F8005859D8E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9525699"/>
      </p:ext>
    </p:extLst>
  </p:cSld>
  <p:clrMapOvr>
    <a:masterClrMapping/>
  </p:clrMapOvr>
  <p:transition spd="slow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D4F6465-914B-4438-A68B-84694EA2B3C0}" type="datetimeFigureOut">
              <a:rPr lang="zh-CN" altLang="en-US"/>
              <a:pPr>
                <a:defRPr/>
              </a:pPr>
              <a:t>2019/3/20</a:t>
            </a:fld>
            <a:endParaRPr lang="zh-CN" altLang="en-US"/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4717F93-2A0D-485A-A561-FB01EB2302B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4395389"/>
      </p:ext>
    </p:extLst>
  </p:cSld>
  <p:clrMapOvr>
    <a:masterClrMapping/>
  </p:clrMapOvr>
  <p:transition spd="slow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ECA7CC-FD6E-4A6A-84C8-973269FA1F43}" type="datetimeFigureOut">
              <a:rPr lang="zh-CN" altLang="en-US"/>
              <a:pPr>
                <a:defRPr/>
              </a:pPr>
              <a:t>2019/3/20</a:t>
            </a:fld>
            <a:endParaRPr lang="zh-CN" altLang="en-US"/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CD518E3-DC4D-4C97-BBFE-482E6119CE0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6612322"/>
      </p:ext>
    </p:extLst>
  </p:cSld>
  <p:clrMapOvr>
    <a:masterClrMapping/>
  </p:clrMapOvr>
  <p:transition spd="slow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43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79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D69C8A-DAEB-4033-8C83-AE318A8EA171}" type="datetimeFigureOut">
              <a:rPr lang="zh-CN" altLang="en-US"/>
              <a:pPr>
                <a:defRPr/>
              </a:pPr>
              <a:t>2019/3/20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6E87877-C280-4C9B-BBEF-3013A359C62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2538093"/>
      </p:ext>
    </p:extLst>
  </p:cSld>
  <p:clrMapOvr>
    <a:masterClrMapping/>
  </p:clrMapOvr>
  <p:transition spd="slow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900"/>
            <a:ext cx="5486400" cy="6032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E5D51DD-71BE-4B91-A6FC-056279FDC350}" type="datetimeFigureOut">
              <a:rPr lang="zh-CN" altLang="en-US"/>
              <a:pPr>
                <a:defRPr/>
              </a:pPr>
              <a:t>2019/3/20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E38FA58-E248-4A05-9BF7-83101D40660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2661504"/>
      </p:ext>
    </p:extLst>
  </p:cSld>
  <p:clrMapOvr>
    <a:masterClrMapping/>
  </p:clrMapOvr>
  <p:transition spd="slow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4A3F6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200150"/>
            <a:ext cx="8229600" cy="339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  <a:p>
            <a:pPr lvl="4"/>
            <a:r>
              <a:rPr lang="zh-CN" altLang="zh-CN" smtClean="0"/>
              <a:t>第五级</a:t>
            </a:r>
          </a:p>
        </p:txBody>
      </p:sp>
      <p:sp>
        <p:nvSpPr>
          <p:cNvPr id="1028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4767263"/>
            <a:ext cx="213360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6D0DA5EF-0D8E-4410-B0FD-8EA192042E17}" type="datetimeFigureOut">
              <a:rPr lang="zh-CN" altLang="en-US"/>
              <a:pPr>
                <a:defRPr/>
              </a:pPr>
              <a:t>2019/3/20</a:t>
            </a:fld>
            <a:endParaRPr lang="zh-CN" altLang="en-US"/>
          </a:p>
        </p:txBody>
      </p:sp>
      <p:sp>
        <p:nvSpPr>
          <p:cNvPr id="1029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4767263"/>
            <a:ext cx="289560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30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4767263"/>
            <a:ext cx="213360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200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F58CC92B-2EE4-4411-9172-7B0D6E320FF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fade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emf"/><Relationship Id="rId3" Type="http://schemas.openxmlformats.org/officeDocument/2006/relationships/image" Target="../media/image22.emf"/><Relationship Id="rId7" Type="http://schemas.openxmlformats.org/officeDocument/2006/relationships/image" Target="../media/image25.emf"/><Relationship Id="rId2" Type="http://schemas.openxmlformats.org/officeDocument/2006/relationships/hyperlink" Target="http://www.rapidesign.cn/" TargetMode="Externa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emf"/><Relationship Id="rId5" Type="http://schemas.openxmlformats.org/officeDocument/2006/relationships/image" Target="../media/image24.emf"/><Relationship Id="rId4" Type="http://schemas.openxmlformats.org/officeDocument/2006/relationships/image" Target="../media/image23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emf"/><Relationship Id="rId4" Type="http://schemas.openxmlformats.org/officeDocument/2006/relationships/image" Target="../media/image28.e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emf"/><Relationship Id="rId2" Type="http://schemas.openxmlformats.org/officeDocument/2006/relationships/image" Target="../media/image29.em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emf"/><Relationship Id="rId4" Type="http://schemas.openxmlformats.org/officeDocument/2006/relationships/image" Target="../media/image30.e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emf"/><Relationship Id="rId7" Type="http://schemas.openxmlformats.org/officeDocument/2006/relationships/image" Target="../media/image8.emf"/><Relationship Id="rId2" Type="http://schemas.openxmlformats.org/officeDocument/2006/relationships/image" Target="../media/image29.e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4.emf"/><Relationship Id="rId5" Type="http://schemas.openxmlformats.org/officeDocument/2006/relationships/image" Target="../media/image33.emf"/><Relationship Id="rId4" Type="http://schemas.openxmlformats.org/officeDocument/2006/relationships/image" Target="../media/image32.e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35.emf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emf"/><Relationship Id="rId2" Type="http://schemas.openxmlformats.org/officeDocument/2006/relationships/image" Target="../media/image25.e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emf"/><Relationship Id="rId5" Type="http://schemas.openxmlformats.org/officeDocument/2006/relationships/image" Target="../media/image38.emf"/><Relationship Id="rId4" Type="http://schemas.openxmlformats.org/officeDocument/2006/relationships/image" Target="../media/image37.em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emf"/><Relationship Id="rId3" Type="http://schemas.openxmlformats.org/officeDocument/2006/relationships/image" Target="../media/image22.emf"/><Relationship Id="rId7" Type="http://schemas.openxmlformats.org/officeDocument/2006/relationships/image" Target="../media/image40.emf"/><Relationship Id="rId2" Type="http://schemas.openxmlformats.org/officeDocument/2006/relationships/image" Target="../media/image29.e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emf"/><Relationship Id="rId5" Type="http://schemas.openxmlformats.org/officeDocument/2006/relationships/image" Target="../media/image39.emf"/><Relationship Id="rId4" Type="http://schemas.openxmlformats.org/officeDocument/2006/relationships/image" Target="../media/image23.emf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emf"/><Relationship Id="rId3" Type="http://schemas.openxmlformats.org/officeDocument/2006/relationships/image" Target="../media/image42.emf"/><Relationship Id="rId7" Type="http://schemas.openxmlformats.org/officeDocument/2006/relationships/image" Target="../media/image45.emf"/><Relationship Id="rId2" Type="http://schemas.openxmlformats.org/officeDocument/2006/relationships/image" Target="../media/image41.e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emf"/><Relationship Id="rId5" Type="http://schemas.openxmlformats.org/officeDocument/2006/relationships/image" Target="../media/image44.emf"/><Relationship Id="rId4" Type="http://schemas.openxmlformats.org/officeDocument/2006/relationships/image" Target="../media/image43.emf"/><Relationship Id="rId9" Type="http://schemas.openxmlformats.org/officeDocument/2006/relationships/image" Target="../media/image8.em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emf"/><Relationship Id="rId2" Type="http://schemas.openxmlformats.org/officeDocument/2006/relationships/image" Target="../media/image47.em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emf"/><Relationship Id="rId4" Type="http://schemas.openxmlformats.org/officeDocument/2006/relationships/image" Target="../media/image27.em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emf"/><Relationship Id="rId2" Type="http://schemas.openxmlformats.org/officeDocument/2006/relationships/image" Target="../media/image49.em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emf"/><Relationship Id="rId4" Type="http://schemas.openxmlformats.org/officeDocument/2006/relationships/image" Target="../media/image44.em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50.emf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emf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emf"/><Relationship Id="rId5" Type="http://schemas.openxmlformats.org/officeDocument/2006/relationships/image" Target="../media/image15.emf"/><Relationship Id="rId4" Type="http://schemas.openxmlformats.org/officeDocument/2006/relationships/image" Target="../media/image14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emf"/><Relationship Id="rId3" Type="http://schemas.openxmlformats.org/officeDocument/2006/relationships/image" Target="../media/image17.png"/><Relationship Id="rId7" Type="http://schemas.openxmlformats.org/officeDocument/2006/relationships/image" Target="../media/image21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矩形 3"/>
          <p:cNvSpPr>
            <a:spLocks noChangeArrowheads="1"/>
          </p:cNvSpPr>
          <p:nvPr/>
        </p:nvSpPr>
        <p:spPr bwMode="auto">
          <a:xfrm>
            <a:off x="2357438" y="3500438"/>
            <a:ext cx="4714875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5400" b="1">
                <a:solidFill>
                  <a:schemeClr val="bg1"/>
                </a:solidFill>
              </a:rPr>
              <a:t>PO</a:t>
            </a:r>
            <a:r>
              <a:rPr lang="en-US" altLang="zh-CN" sz="5400" b="1">
                <a:solidFill>
                  <a:srgbClr val="7F7F7F"/>
                </a:solidFill>
              </a:rPr>
              <a:t>WER  PO</a:t>
            </a:r>
            <a:r>
              <a:rPr lang="en-US" altLang="zh-CN" sz="5400" b="1">
                <a:solidFill>
                  <a:schemeClr val="bg1"/>
                </a:solidFill>
              </a:rPr>
              <a:t>INT</a:t>
            </a:r>
            <a:endParaRPr lang="zh-CN" altLang="en-US" sz="5400" b="1">
              <a:solidFill>
                <a:schemeClr val="bg1"/>
              </a:solidFill>
            </a:endParaRPr>
          </a:p>
        </p:txBody>
      </p:sp>
      <p:sp>
        <p:nvSpPr>
          <p:cNvPr id="2051" name="文本框 10"/>
          <p:cNvSpPr txBox="1">
            <a:spLocks noChangeArrowheads="1"/>
          </p:cNvSpPr>
          <p:nvPr/>
        </p:nvSpPr>
        <p:spPr bwMode="auto">
          <a:xfrm>
            <a:off x="1785938" y="4270375"/>
            <a:ext cx="5143500" cy="527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Add up everything what you like and everything what you want </a:t>
            </a:r>
          </a:p>
          <a:p>
            <a:pPr algn="ctr" eaLnBrk="1" hangingPunct="1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梦想，要比昨天走的更远</a:t>
            </a:r>
          </a:p>
        </p:txBody>
      </p:sp>
      <p:pic>
        <p:nvPicPr>
          <p:cNvPr id="2052" name="图片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675" y="268288"/>
            <a:ext cx="3168650" cy="3128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266" name="组合 8"/>
          <p:cNvGrpSpPr>
            <a:grpSpLocks/>
          </p:cNvGrpSpPr>
          <p:nvPr/>
        </p:nvGrpSpPr>
        <p:grpSpPr bwMode="auto">
          <a:xfrm>
            <a:off x="2033588" y="571500"/>
            <a:ext cx="1538287" cy="1558925"/>
            <a:chOff x="0" y="0"/>
            <a:chExt cx="1537842" cy="1559526"/>
          </a:xfrm>
        </p:grpSpPr>
        <p:sp>
          <p:nvSpPr>
            <p:cNvPr id="11288" name="椭圆形标注 11">
              <a:hlinkClick r:id="rId2"/>
            </p:cNvPr>
            <p:cNvSpPr>
              <a:spLocks noChangeArrowheads="1"/>
            </p:cNvSpPr>
            <p:nvPr/>
          </p:nvSpPr>
          <p:spPr bwMode="auto">
            <a:xfrm>
              <a:off x="147852" y="504701"/>
              <a:ext cx="907774" cy="861392"/>
            </a:xfrm>
            <a:prstGeom prst="wedgeEllipseCallout">
              <a:avLst>
                <a:gd name="adj1" fmla="val -71926"/>
                <a:gd name="adj2" fmla="val -1347"/>
              </a:avLst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solidFill>
                  <a:schemeClr val="bg1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1289" name="矩形 12"/>
            <p:cNvSpPr>
              <a:spLocks noChangeArrowheads="1"/>
            </p:cNvSpPr>
            <p:nvPr/>
          </p:nvSpPr>
          <p:spPr bwMode="auto">
            <a:xfrm>
              <a:off x="0" y="0"/>
              <a:ext cx="1537842" cy="15595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 eaLnBrk="1" hangingPunct="1">
                <a:lnSpc>
                  <a:spcPct val="150000"/>
                </a:lnSpc>
                <a:spcBef>
                  <a:spcPct val="0"/>
                </a:spcBef>
                <a:buClr>
                  <a:srgbClr val="0070C0"/>
                </a:buClr>
                <a:buFont typeface="Arial" panose="020B0604020202020204" pitchFamily="34" charset="0"/>
                <a:buNone/>
              </a:pPr>
              <a:r>
                <a:rPr lang="en-US" altLang="zh-CN" sz="7200" b="1">
                  <a:solidFill>
                    <a:srgbClr val="4A3F6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01</a:t>
              </a:r>
              <a:endParaRPr lang="zh-CN" altLang="en-US" sz="7200" b="1">
                <a:solidFill>
                  <a:srgbClr val="4A3F6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11267" name="Text Box 11">
            <a:hlinkClick r:id="rId2"/>
          </p:cNvPr>
          <p:cNvSpPr>
            <a:spLocks noChangeArrowheads="1"/>
          </p:cNvSpPr>
          <p:nvPr/>
        </p:nvSpPr>
        <p:spPr bwMode="auto">
          <a:xfrm>
            <a:off x="3224213" y="1143000"/>
            <a:ext cx="4348162" cy="2308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9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</a:t>
            </a:r>
            <a:r>
              <a:rPr lang="zh-CN" altLang="en-US" sz="9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在此处填入你需要的内容。请在此处填入你需要的内容</a:t>
            </a:r>
            <a:r>
              <a:rPr lang="zh-CN" altLang="en-US" sz="9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9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268" name="矩形 18">
            <a:hlinkClick r:id="rId2"/>
          </p:cNvPr>
          <p:cNvSpPr>
            <a:spLocks noChangeArrowheads="1"/>
          </p:cNvSpPr>
          <p:nvPr/>
        </p:nvSpPr>
        <p:spPr bwMode="auto">
          <a:xfrm>
            <a:off x="1420813" y="2378075"/>
            <a:ext cx="4464050" cy="2308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9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</a:t>
            </a:r>
            <a:r>
              <a:rPr lang="zh-CN" altLang="en-US" sz="9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在此处填入你需要的内容。请在此处填入你需要的内容</a:t>
            </a:r>
            <a:r>
              <a:rPr lang="zh-CN" altLang="en-US" sz="9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9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269" name="Text Box 11">
            <a:hlinkClick r:id="rId2"/>
          </p:cNvPr>
          <p:cNvSpPr>
            <a:spLocks noChangeArrowheads="1"/>
          </p:cNvSpPr>
          <p:nvPr/>
        </p:nvSpPr>
        <p:spPr bwMode="auto">
          <a:xfrm>
            <a:off x="3225800" y="3670300"/>
            <a:ext cx="4346575" cy="2308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9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</a:t>
            </a:r>
            <a:r>
              <a:rPr lang="zh-CN" altLang="en-US" sz="9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在此处填入你需要的内容。请在此处填入你需要的内容</a:t>
            </a:r>
            <a:r>
              <a:rPr lang="zh-CN" altLang="en-US" sz="9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9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1270" name="组合 8"/>
          <p:cNvGrpSpPr>
            <a:grpSpLocks/>
          </p:cNvGrpSpPr>
          <p:nvPr/>
        </p:nvGrpSpPr>
        <p:grpSpPr bwMode="auto">
          <a:xfrm>
            <a:off x="5710238" y="1643063"/>
            <a:ext cx="1362075" cy="1558925"/>
            <a:chOff x="0" y="0"/>
            <a:chExt cx="1361251" cy="1559527"/>
          </a:xfrm>
        </p:grpSpPr>
        <p:sp>
          <p:nvSpPr>
            <p:cNvPr id="11286" name="椭圆形标注 11">
              <a:hlinkClick r:id="rId2"/>
            </p:cNvPr>
            <p:cNvSpPr>
              <a:spLocks noChangeArrowheads="1"/>
            </p:cNvSpPr>
            <p:nvPr/>
          </p:nvSpPr>
          <p:spPr bwMode="auto">
            <a:xfrm>
              <a:off x="223232" y="504701"/>
              <a:ext cx="907774" cy="861392"/>
            </a:xfrm>
            <a:prstGeom prst="wedgeEllipseCallout">
              <a:avLst>
                <a:gd name="adj1" fmla="val -71926"/>
                <a:gd name="adj2" fmla="val -1347"/>
              </a:avLst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solidFill>
                  <a:schemeClr val="bg1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1287" name="矩形 12"/>
            <p:cNvSpPr>
              <a:spLocks noChangeArrowheads="1"/>
            </p:cNvSpPr>
            <p:nvPr/>
          </p:nvSpPr>
          <p:spPr bwMode="auto">
            <a:xfrm>
              <a:off x="0" y="0"/>
              <a:ext cx="1361251" cy="15595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 eaLnBrk="1" hangingPunct="1">
                <a:lnSpc>
                  <a:spcPct val="150000"/>
                </a:lnSpc>
                <a:spcBef>
                  <a:spcPct val="0"/>
                </a:spcBef>
                <a:buClr>
                  <a:srgbClr val="0070C0"/>
                </a:buClr>
                <a:buFont typeface="Arial" panose="020B0604020202020204" pitchFamily="34" charset="0"/>
                <a:buNone/>
              </a:pPr>
              <a:r>
                <a:rPr lang="en-US" altLang="zh-CN" sz="7200" b="1">
                  <a:solidFill>
                    <a:srgbClr val="4A3F6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02</a:t>
              </a:r>
              <a:endParaRPr lang="zh-CN" altLang="en-US" sz="7200" b="1">
                <a:solidFill>
                  <a:srgbClr val="4A3F6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11271" name="组合 8"/>
          <p:cNvGrpSpPr>
            <a:grpSpLocks/>
          </p:cNvGrpSpPr>
          <p:nvPr/>
        </p:nvGrpSpPr>
        <p:grpSpPr bwMode="auto">
          <a:xfrm>
            <a:off x="2000250" y="3084513"/>
            <a:ext cx="1433513" cy="1558925"/>
            <a:chOff x="0" y="0"/>
            <a:chExt cx="1433336" cy="1559527"/>
          </a:xfrm>
        </p:grpSpPr>
        <p:sp>
          <p:nvSpPr>
            <p:cNvPr id="11284" name="椭圆形标注 11">
              <a:hlinkClick r:id="rId2"/>
            </p:cNvPr>
            <p:cNvSpPr>
              <a:spLocks noChangeArrowheads="1"/>
            </p:cNvSpPr>
            <p:nvPr/>
          </p:nvSpPr>
          <p:spPr bwMode="auto">
            <a:xfrm>
              <a:off x="219742" y="504701"/>
              <a:ext cx="907774" cy="861392"/>
            </a:xfrm>
            <a:prstGeom prst="wedgeEllipseCallout">
              <a:avLst>
                <a:gd name="adj1" fmla="val -71926"/>
                <a:gd name="adj2" fmla="val -1347"/>
              </a:avLst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solidFill>
                  <a:schemeClr val="bg1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1285" name="矩形 12"/>
            <p:cNvSpPr>
              <a:spLocks noChangeArrowheads="1"/>
            </p:cNvSpPr>
            <p:nvPr/>
          </p:nvSpPr>
          <p:spPr bwMode="auto">
            <a:xfrm>
              <a:off x="0" y="0"/>
              <a:ext cx="1433336" cy="15595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 eaLnBrk="1" hangingPunct="1">
                <a:lnSpc>
                  <a:spcPct val="150000"/>
                </a:lnSpc>
                <a:spcBef>
                  <a:spcPct val="0"/>
                </a:spcBef>
                <a:buClr>
                  <a:srgbClr val="0070C0"/>
                </a:buClr>
                <a:buFont typeface="Arial" panose="020B0604020202020204" pitchFamily="34" charset="0"/>
                <a:buNone/>
              </a:pPr>
              <a:r>
                <a:rPr lang="en-US" altLang="zh-CN" sz="7200" b="1">
                  <a:solidFill>
                    <a:srgbClr val="4A3F6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03</a:t>
              </a:r>
              <a:endParaRPr lang="zh-CN" altLang="en-US" sz="7200" b="1">
                <a:solidFill>
                  <a:srgbClr val="4A3F6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pic>
        <p:nvPicPr>
          <p:cNvPr id="1127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3400425"/>
            <a:ext cx="781050" cy="1047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73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6663" y="909638"/>
            <a:ext cx="836612" cy="1050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74" name="Picture 9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9575" y="4019550"/>
            <a:ext cx="419100" cy="398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75" name="Picture 11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4188" y="2054225"/>
            <a:ext cx="1008062" cy="817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76" name="Picture 3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65963" y="2711450"/>
            <a:ext cx="771525" cy="436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1277" name="组合 79"/>
          <p:cNvGrpSpPr>
            <a:grpSpLocks/>
          </p:cNvGrpSpPr>
          <p:nvPr/>
        </p:nvGrpSpPr>
        <p:grpSpPr bwMode="auto">
          <a:xfrm>
            <a:off x="179388" y="44450"/>
            <a:ext cx="8785225" cy="655638"/>
            <a:chOff x="0" y="0"/>
            <a:chExt cx="8784976" cy="655357"/>
          </a:xfrm>
        </p:grpSpPr>
        <p:pic>
          <p:nvPicPr>
            <p:cNvPr id="11278" name="图片 80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033500" y="0"/>
              <a:ext cx="751476" cy="6553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279" name="矩形 81"/>
            <p:cNvSpPr>
              <a:spLocks noChangeArrowheads="1"/>
            </p:cNvSpPr>
            <p:nvPr/>
          </p:nvSpPr>
          <p:spPr bwMode="auto">
            <a:xfrm>
              <a:off x="0" y="79293"/>
              <a:ext cx="1891865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2000" b="1">
                  <a:solidFill>
                    <a:schemeClr val="bg1"/>
                  </a:solidFill>
                </a:rPr>
                <a:t>ADD TITLE HERE</a:t>
              </a:r>
              <a:endParaRPr lang="zh-CN" altLang="en-US" sz="2000" b="1">
                <a:solidFill>
                  <a:schemeClr val="bg1"/>
                </a:solidFill>
              </a:endParaRPr>
            </a:p>
          </p:txBody>
        </p:sp>
        <p:grpSp>
          <p:nvGrpSpPr>
            <p:cNvPr id="11280" name="组合 82"/>
            <p:cNvGrpSpPr>
              <a:grpSpLocks/>
            </p:cNvGrpSpPr>
            <p:nvPr/>
          </p:nvGrpSpPr>
          <p:grpSpPr bwMode="auto">
            <a:xfrm>
              <a:off x="2450632" y="151301"/>
              <a:ext cx="5398240" cy="288032"/>
              <a:chOff x="0" y="0"/>
              <a:chExt cx="6278569" cy="216024"/>
            </a:xfrm>
          </p:grpSpPr>
          <p:cxnSp>
            <p:nvCxnSpPr>
              <p:cNvPr id="11281" name="直接连接符 83"/>
              <p:cNvCxnSpPr>
                <a:cxnSpLocks noChangeShapeType="1"/>
              </p:cNvCxnSpPr>
              <p:nvPr/>
            </p:nvCxnSpPr>
            <p:spPr bwMode="auto">
              <a:xfrm flipH="1" flipV="1">
                <a:off x="0" y="70304"/>
                <a:ext cx="6278569" cy="1"/>
              </a:xfrm>
              <a:prstGeom prst="line">
                <a:avLst/>
              </a:prstGeom>
              <a:noFill/>
              <a:ln w="25400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11282" name="直接连接符 84"/>
              <p:cNvCxnSpPr>
                <a:cxnSpLocks noChangeShapeType="1"/>
              </p:cNvCxnSpPr>
              <p:nvPr/>
            </p:nvCxnSpPr>
            <p:spPr bwMode="auto">
              <a:xfrm flipH="1">
                <a:off x="290674" y="216024"/>
                <a:ext cx="5987895" cy="0"/>
              </a:xfrm>
              <a:prstGeom prst="line">
                <a:avLst/>
              </a:prstGeom>
              <a:noFill/>
              <a:ln w="25400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11283" name="直接连接符 85"/>
              <p:cNvCxnSpPr>
                <a:cxnSpLocks noChangeShapeType="1"/>
              </p:cNvCxnSpPr>
              <p:nvPr/>
            </p:nvCxnSpPr>
            <p:spPr bwMode="auto">
              <a:xfrm flipH="1">
                <a:off x="1600409" y="0"/>
                <a:ext cx="4650792" cy="0"/>
              </a:xfrm>
              <a:prstGeom prst="line">
                <a:avLst/>
              </a:prstGeom>
              <a:noFill/>
              <a:ln w="25400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</p:grpSp>
    </p:spTree>
  </p:cSld>
  <p:clrMapOvr>
    <a:masterClrMapping/>
  </p:clrMapOvr>
  <p:transition spd="slow"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椭圆 23"/>
          <p:cNvSpPr>
            <a:spLocks noChangeArrowheads="1"/>
          </p:cNvSpPr>
          <p:nvPr/>
        </p:nvSpPr>
        <p:spPr bwMode="auto">
          <a:xfrm>
            <a:off x="3290888" y="1619250"/>
            <a:ext cx="2371725" cy="2371725"/>
          </a:xfrm>
          <a:prstGeom prst="ellipse">
            <a:avLst/>
          </a:prstGeom>
          <a:solidFill>
            <a:srgbClr val="787FA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5363" name="任意多边形 306"/>
          <p:cNvSpPr>
            <a:spLocks/>
          </p:cNvSpPr>
          <p:nvPr/>
        </p:nvSpPr>
        <p:spPr bwMode="auto">
          <a:xfrm rot="-1094072">
            <a:off x="5522913" y="1816100"/>
            <a:ext cx="290512" cy="231775"/>
          </a:xfrm>
          <a:custGeom>
            <a:avLst/>
            <a:gdLst>
              <a:gd name="T0" fmla="*/ 0 w 290286"/>
              <a:gd name="T1" fmla="*/ 231322 h 232229"/>
              <a:gd name="T2" fmla="*/ 290738 w 290286"/>
              <a:gd name="T3" fmla="*/ 0 h 232229"/>
              <a:gd name="T4" fmla="*/ 0 60000 65536"/>
              <a:gd name="T5" fmla="*/ 0 60000 65536"/>
              <a:gd name="T6" fmla="*/ 0 w 290286"/>
              <a:gd name="T7" fmla="*/ 0 h 232229"/>
              <a:gd name="T8" fmla="*/ 290286 w 290286"/>
              <a:gd name="T9" fmla="*/ 232229 h 232229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290286" h="232229">
                <a:moveTo>
                  <a:pt x="0" y="232229"/>
                </a:moveTo>
                <a:cubicBezTo>
                  <a:pt x="47171" y="110067"/>
                  <a:pt x="109690" y="33552"/>
                  <a:pt x="290286" y="0"/>
                </a:cubicBezTo>
              </a:path>
            </a:pathLst>
          </a:custGeom>
          <a:noFill/>
          <a:ln w="25400" cmpd="sng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5364" name="任意多边形 309"/>
          <p:cNvSpPr>
            <a:spLocks/>
          </p:cNvSpPr>
          <p:nvPr/>
        </p:nvSpPr>
        <p:spPr bwMode="auto">
          <a:xfrm rot="2600934">
            <a:off x="3044825" y="1979613"/>
            <a:ext cx="288925" cy="233362"/>
          </a:xfrm>
          <a:custGeom>
            <a:avLst/>
            <a:gdLst>
              <a:gd name="T0" fmla="*/ 0 w 290286"/>
              <a:gd name="T1" fmla="*/ 234501 h 232229"/>
              <a:gd name="T2" fmla="*/ 287570 w 290286"/>
              <a:gd name="T3" fmla="*/ 0 h 232229"/>
              <a:gd name="T4" fmla="*/ 0 60000 65536"/>
              <a:gd name="T5" fmla="*/ 0 60000 65536"/>
              <a:gd name="T6" fmla="*/ 0 w 290286"/>
              <a:gd name="T7" fmla="*/ 0 h 232229"/>
              <a:gd name="T8" fmla="*/ 290286 w 290286"/>
              <a:gd name="T9" fmla="*/ 232229 h 232229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290286" h="232229">
                <a:moveTo>
                  <a:pt x="0" y="232229"/>
                </a:moveTo>
                <a:cubicBezTo>
                  <a:pt x="47171" y="110067"/>
                  <a:pt x="109690" y="33552"/>
                  <a:pt x="290286" y="0"/>
                </a:cubicBezTo>
              </a:path>
            </a:pathLst>
          </a:custGeom>
          <a:noFill/>
          <a:ln w="25400" cmpd="sng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zh-CN" altLang="en-US"/>
          </a:p>
        </p:txBody>
      </p:sp>
      <p:pic>
        <p:nvPicPr>
          <p:cNvPr id="15365" name="组合 268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6625" y="3481388"/>
            <a:ext cx="1000125" cy="998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94" name="椭圆 296"/>
          <p:cNvSpPr>
            <a:spLocks noChangeArrowheads="1"/>
          </p:cNvSpPr>
          <p:nvPr/>
        </p:nvSpPr>
        <p:spPr bwMode="auto">
          <a:xfrm>
            <a:off x="5995988" y="3005138"/>
            <a:ext cx="1001712" cy="1003300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5367" name="任意多边形 307"/>
          <p:cNvSpPr>
            <a:spLocks/>
          </p:cNvSpPr>
          <p:nvPr/>
        </p:nvSpPr>
        <p:spPr bwMode="auto">
          <a:xfrm rot="2888110">
            <a:off x="5729287" y="3032126"/>
            <a:ext cx="290513" cy="233362"/>
          </a:xfrm>
          <a:custGeom>
            <a:avLst/>
            <a:gdLst>
              <a:gd name="T0" fmla="*/ 0 w 290286"/>
              <a:gd name="T1" fmla="*/ 234501 h 232229"/>
              <a:gd name="T2" fmla="*/ 290740 w 290286"/>
              <a:gd name="T3" fmla="*/ 0 h 232229"/>
              <a:gd name="T4" fmla="*/ 0 60000 65536"/>
              <a:gd name="T5" fmla="*/ 0 60000 65536"/>
              <a:gd name="T6" fmla="*/ 0 w 290286"/>
              <a:gd name="T7" fmla="*/ 0 h 232229"/>
              <a:gd name="T8" fmla="*/ 290286 w 290286"/>
              <a:gd name="T9" fmla="*/ 232229 h 232229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290286" h="232229">
                <a:moveTo>
                  <a:pt x="0" y="232229"/>
                </a:moveTo>
                <a:cubicBezTo>
                  <a:pt x="47171" y="110067"/>
                  <a:pt x="109690" y="33552"/>
                  <a:pt x="290286" y="0"/>
                </a:cubicBezTo>
              </a:path>
            </a:pathLst>
          </a:custGeom>
          <a:noFill/>
          <a:ln w="25400" cmpd="sng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2296" name="椭圆 254"/>
          <p:cNvSpPr>
            <a:spLocks noChangeArrowheads="1"/>
          </p:cNvSpPr>
          <p:nvPr/>
        </p:nvSpPr>
        <p:spPr bwMode="auto">
          <a:xfrm>
            <a:off x="1944688" y="1584325"/>
            <a:ext cx="1001712" cy="1003300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2297" name="椭圆 296"/>
          <p:cNvSpPr>
            <a:spLocks noChangeArrowheads="1"/>
          </p:cNvSpPr>
          <p:nvPr/>
        </p:nvSpPr>
        <p:spPr bwMode="auto">
          <a:xfrm>
            <a:off x="5846763" y="1052513"/>
            <a:ext cx="1001712" cy="1001712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2298" name="TextBox 192"/>
          <p:cNvSpPr txBox="1">
            <a:spLocks noChangeArrowheads="1"/>
          </p:cNvSpPr>
          <p:nvPr/>
        </p:nvSpPr>
        <p:spPr bwMode="auto">
          <a:xfrm>
            <a:off x="1774825" y="1481138"/>
            <a:ext cx="928688" cy="1322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8000" b="1">
                <a:solidFill>
                  <a:srgbClr val="4A3F6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</a:t>
            </a:r>
            <a:endParaRPr lang="zh-CN" altLang="en-US" sz="8000" b="1">
              <a:solidFill>
                <a:srgbClr val="4A3F6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299" name="TextBox 193"/>
          <p:cNvSpPr txBox="1">
            <a:spLocks noChangeArrowheads="1"/>
          </p:cNvSpPr>
          <p:nvPr/>
        </p:nvSpPr>
        <p:spPr bwMode="auto">
          <a:xfrm>
            <a:off x="2286000" y="3624263"/>
            <a:ext cx="928688" cy="110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6600" b="1">
                <a:solidFill>
                  <a:srgbClr val="4A3F6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</a:t>
            </a:r>
            <a:endParaRPr lang="zh-CN" altLang="en-US" sz="6600" b="1">
              <a:solidFill>
                <a:srgbClr val="4A3F6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300" name="TextBox 194"/>
          <p:cNvSpPr txBox="1">
            <a:spLocks noChangeArrowheads="1"/>
          </p:cNvSpPr>
          <p:nvPr/>
        </p:nvSpPr>
        <p:spPr bwMode="auto">
          <a:xfrm>
            <a:off x="6072188" y="889000"/>
            <a:ext cx="928687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7200" b="1">
                <a:solidFill>
                  <a:srgbClr val="4A3F6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</a:t>
            </a:r>
            <a:endParaRPr lang="zh-CN" altLang="en-US" sz="7200" b="1">
              <a:solidFill>
                <a:srgbClr val="4A3F6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301" name="TextBox 195"/>
          <p:cNvSpPr txBox="1">
            <a:spLocks noChangeArrowheads="1"/>
          </p:cNvSpPr>
          <p:nvPr/>
        </p:nvSpPr>
        <p:spPr bwMode="auto">
          <a:xfrm>
            <a:off x="6286500" y="2946400"/>
            <a:ext cx="928688" cy="1322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8000" b="1">
                <a:solidFill>
                  <a:srgbClr val="4A3F6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</a:t>
            </a:r>
            <a:endParaRPr lang="zh-CN" altLang="en-US" sz="8000" b="1">
              <a:solidFill>
                <a:srgbClr val="4A3F6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302" name="矩形 1"/>
          <p:cNvSpPr>
            <a:spLocks noChangeArrowheads="1"/>
          </p:cNvSpPr>
          <p:nvPr/>
        </p:nvSpPr>
        <p:spPr bwMode="auto">
          <a:xfrm>
            <a:off x="488950" y="1838325"/>
            <a:ext cx="1439863" cy="738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请在此添加您的文本</a:t>
            </a:r>
            <a:endParaRPr lang="en-US" altLang="zh-CN" sz="10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请在此添加您的文本</a:t>
            </a:r>
            <a:endParaRPr lang="en-US" altLang="zh-CN" sz="10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请在此添加您的文本</a:t>
            </a:r>
            <a:endParaRPr lang="en-US" altLang="zh-CN" sz="10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0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303" name="矩形 1"/>
          <p:cNvSpPr>
            <a:spLocks noChangeArrowheads="1"/>
          </p:cNvSpPr>
          <p:nvPr/>
        </p:nvSpPr>
        <p:spPr bwMode="auto">
          <a:xfrm>
            <a:off x="703263" y="3767138"/>
            <a:ext cx="1439862" cy="738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请在此添加您的文本</a:t>
            </a:r>
            <a:endParaRPr lang="en-US" altLang="zh-CN" sz="10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请在此添加您的文本</a:t>
            </a:r>
            <a:endParaRPr lang="en-US" altLang="zh-CN" sz="10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请在此添加您的文本</a:t>
            </a:r>
            <a:endParaRPr lang="en-US" altLang="zh-CN" sz="10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0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304" name="矩形 1"/>
          <p:cNvSpPr>
            <a:spLocks noChangeArrowheads="1"/>
          </p:cNvSpPr>
          <p:nvPr/>
        </p:nvSpPr>
        <p:spPr bwMode="auto">
          <a:xfrm>
            <a:off x="6918325" y="1243013"/>
            <a:ext cx="1439863" cy="738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请在此添加您的文本</a:t>
            </a:r>
            <a:endParaRPr lang="en-US" altLang="zh-CN" sz="10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请在此添加您的文本</a:t>
            </a:r>
            <a:endParaRPr lang="en-US" altLang="zh-CN" sz="10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请在此添加您的文本</a:t>
            </a:r>
            <a:endParaRPr lang="en-US" altLang="zh-CN" sz="10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0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305" name="矩形 1"/>
          <p:cNvSpPr>
            <a:spLocks noChangeArrowheads="1"/>
          </p:cNvSpPr>
          <p:nvPr/>
        </p:nvSpPr>
        <p:spPr bwMode="auto">
          <a:xfrm>
            <a:off x="7061200" y="3314700"/>
            <a:ext cx="1439863" cy="738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请在此添加您的文本</a:t>
            </a:r>
            <a:endParaRPr lang="en-US" altLang="zh-CN" sz="10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请在此添加您的文本</a:t>
            </a:r>
            <a:endParaRPr lang="en-US" altLang="zh-CN" sz="10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请在此添加您的文本</a:t>
            </a:r>
            <a:endParaRPr lang="en-US" altLang="zh-CN" sz="10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0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2306" name="图片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54375" y="1552575"/>
            <a:ext cx="2317750" cy="2289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79" name="任意多边形 306"/>
          <p:cNvSpPr>
            <a:spLocks/>
          </p:cNvSpPr>
          <p:nvPr/>
        </p:nvSpPr>
        <p:spPr bwMode="auto">
          <a:xfrm rot="-1094072">
            <a:off x="3286125" y="3790950"/>
            <a:ext cx="290513" cy="231775"/>
          </a:xfrm>
          <a:custGeom>
            <a:avLst/>
            <a:gdLst>
              <a:gd name="T0" fmla="*/ 0 w 290286"/>
              <a:gd name="T1" fmla="*/ 231322 h 232229"/>
              <a:gd name="T2" fmla="*/ 290740 w 290286"/>
              <a:gd name="T3" fmla="*/ 0 h 232229"/>
              <a:gd name="T4" fmla="*/ 0 60000 65536"/>
              <a:gd name="T5" fmla="*/ 0 60000 65536"/>
              <a:gd name="T6" fmla="*/ 0 w 290286"/>
              <a:gd name="T7" fmla="*/ 0 h 232229"/>
              <a:gd name="T8" fmla="*/ 290286 w 290286"/>
              <a:gd name="T9" fmla="*/ 232229 h 232229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290286" h="232229">
                <a:moveTo>
                  <a:pt x="0" y="232229"/>
                </a:moveTo>
                <a:cubicBezTo>
                  <a:pt x="47171" y="110067"/>
                  <a:pt x="109690" y="33552"/>
                  <a:pt x="290286" y="0"/>
                </a:cubicBezTo>
              </a:path>
            </a:pathLst>
          </a:custGeom>
          <a:noFill/>
          <a:ln w="25400" cmpd="sng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zh-CN" altLang="en-US"/>
          </a:p>
        </p:txBody>
      </p:sp>
      <p:pic>
        <p:nvPicPr>
          <p:cNvPr id="12308" name="图片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3750" y="990600"/>
            <a:ext cx="2360613" cy="2992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2309" name="组合 26"/>
          <p:cNvGrpSpPr>
            <a:grpSpLocks/>
          </p:cNvGrpSpPr>
          <p:nvPr/>
        </p:nvGrpSpPr>
        <p:grpSpPr bwMode="auto">
          <a:xfrm>
            <a:off x="179388" y="44450"/>
            <a:ext cx="8785225" cy="655638"/>
            <a:chOff x="0" y="0"/>
            <a:chExt cx="8784976" cy="655357"/>
          </a:xfrm>
        </p:grpSpPr>
        <p:pic>
          <p:nvPicPr>
            <p:cNvPr id="12310" name="图片 27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033500" y="0"/>
              <a:ext cx="751476" cy="6553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311" name="矩形 30"/>
            <p:cNvSpPr>
              <a:spLocks noChangeArrowheads="1"/>
            </p:cNvSpPr>
            <p:nvPr/>
          </p:nvSpPr>
          <p:spPr bwMode="auto">
            <a:xfrm>
              <a:off x="0" y="79293"/>
              <a:ext cx="1891865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2000" b="1">
                  <a:solidFill>
                    <a:schemeClr val="bg1"/>
                  </a:solidFill>
                </a:rPr>
                <a:t>ADD TITLE HERE</a:t>
              </a:r>
              <a:endParaRPr lang="zh-CN" altLang="en-US" sz="2000" b="1">
                <a:solidFill>
                  <a:schemeClr val="bg1"/>
                </a:solidFill>
              </a:endParaRPr>
            </a:p>
          </p:txBody>
        </p:sp>
        <p:grpSp>
          <p:nvGrpSpPr>
            <p:cNvPr id="12312" name="组合 31"/>
            <p:cNvGrpSpPr>
              <a:grpSpLocks/>
            </p:cNvGrpSpPr>
            <p:nvPr/>
          </p:nvGrpSpPr>
          <p:grpSpPr bwMode="auto">
            <a:xfrm>
              <a:off x="2450632" y="151301"/>
              <a:ext cx="5398240" cy="288032"/>
              <a:chOff x="0" y="0"/>
              <a:chExt cx="6278569" cy="216024"/>
            </a:xfrm>
          </p:grpSpPr>
          <p:cxnSp>
            <p:nvCxnSpPr>
              <p:cNvPr id="12313" name="直接连接符 32"/>
              <p:cNvCxnSpPr>
                <a:cxnSpLocks noChangeShapeType="1"/>
              </p:cNvCxnSpPr>
              <p:nvPr/>
            </p:nvCxnSpPr>
            <p:spPr bwMode="auto">
              <a:xfrm flipH="1" flipV="1">
                <a:off x="0" y="70304"/>
                <a:ext cx="6278569" cy="1"/>
              </a:xfrm>
              <a:prstGeom prst="line">
                <a:avLst/>
              </a:prstGeom>
              <a:noFill/>
              <a:ln w="25400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12314" name="直接连接符 33"/>
              <p:cNvCxnSpPr>
                <a:cxnSpLocks noChangeShapeType="1"/>
              </p:cNvCxnSpPr>
              <p:nvPr/>
            </p:nvCxnSpPr>
            <p:spPr bwMode="auto">
              <a:xfrm flipH="1">
                <a:off x="290674" y="216024"/>
                <a:ext cx="5987895" cy="0"/>
              </a:xfrm>
              <a:prstGeom prst="line">
                <a:avLst/>
              </a:prstGeom>
              <a:noFill/>
              <a:ln w="25400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12315" name="直接连接符 34"/>
              <p:cNvCxnSpPr>
                <a:cxnSpLocks noChangeShapeType="1"/>
              </p:cNvCxnSpPr>
              <p:nvPr/>
            </p:nvCxnSpPr>
            <p:spPr bwMode="auto">
              <a:xfrm flipH="1">
                <a:off x="1600409" y="0"/>
                <a:ext cx="4650792" cy="0"/>
              </a:xfrm>
              <a:prstGeom prst="line">
                <a:avLst/>
              </a:prstGeom>
              <a:noFill/>
              <a:ln w="25400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4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6" presetClass="emph" presetSubtype="0" autoRev="1" fill="hold" grpId="1" nodeType="withEffect">
                                  <p:stCondLst>
                                    <p:cond delay="900"/>
                                  </p:stCondLst>
                                  <p:childTnLst>
                                    <p:animScale>
                                      <p:cBhvr>
                                        <p:cTn id="10" dur="200" fill="hold"/>
                                        <p:tgtEl>
                                          <p:spTgt spid="15362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22" presetClass="entr" presetSubtype="2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3" dur="3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6" dur="3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29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9" dur="300"/>
                                        <p:tgtEl>
                                          <p:spTgt spid="15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3" presetClass="entr" presetSubtype="16" fill="hold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3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6" presetClass="emph" presetSubtype="0" autoRev="1" fill="hold" nodeType="withEffect">
                                  <p:stCondLst>
                                    <p:cond delay="3600"/>
                                  </p:stCondLst>
                                  <p:childTnLst>
                                    <p:animScale>
                                      <p:cBhvr>
                                        <p:cTn id="25" dur="150" fill="hold"/>
                                        <p:tgtEl>
                                          <p:spTgt spid="15365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8" dur="300"/>
                                        <p:tgtEl>
                                          <p:spTgt spid="153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2" grpId="0" bldLvl="0" animBg="1" autoUpdateAnimBg="0"/>
      <p:bldP spid="15362" grpId="1" bldLvl="0" animBg="1" autoUpdateAnimBg="0"/>
      <p:bldP spid="15363" grpId="0" animBg="1"/>
      <p:bldP spid="15364" grpId="0" animBg="1"/>
      <p:bldP spid="15367" grpId="0" animBg="1"/>
      <p:bldP spid="1537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314" name="组合 1"/>
          <p:cNvGrpSpPr>
            <a:grpSpLocks/>
          </p:cNvGrpSpPr>
          <p:nvPr/>
        </p:nvGrpSpPr>
        <p:grpSpPr bwMode="auto">
          <a:xfrm>
            <a:off x="3756025" y="1217613"/>
            <a:ext cx="1554163" cy="1576387"/>
            <a:chOff x="0" y="0"/>
            <a:chExt cx="1176338" cy="1176337"/>
          </a:xfrm>
        </p:grpSpPr>
        <p:sp>
          <p:nvSpPr>
            <p:cNvPr id="13344" name="流程图: 联系 16"/>
            <p:cNvSpPr>
              <a:spLocks/>
            </p:cNvSpPr>
            <p:nvPr/>
          </p:nvSpPr>
          <p:spPr bwMode="auto">
            <a:xfrm>
              <a:off x="0" y="0"/>
              <a:ext cx="1176338" cy="1176337"/>
            </a:xfrm>
            <a:custGeom>
              <a:avLst/>
              <a:gdLst>
                <a:gd name="T0" fmla="*/ 588171 w 1176338"/>
                <a:gd name="T1" fmla="*/ 159539 h 1176338"/>
                <a:gd name="T2" fmla="*/ 152403 w 1176338"/>
                <a:gd name="T3" fmla="*/ 595305 h 1176338"/>
                <a:gd name="T4" fmla="*/ 588171 w 1176338"/>
                <a:gd name="T5" fmla="*/ 1031073 h 1176338"/>
                <a:gd name="T6" fmla="*/ 1023939 w 1176338"/>
                <a:gd name="T7" fmla="*/ 595305 h 1176338"/>
                <a:gd name="T8" fmla="*/ 588171 w 1176338"/>
                <a:gd name="T9" fmla="*/ 159539 h 1176338"/>
                <a:gd name="T10" fmla="*/ 588169 w 1176338"/>
                <a:gd name="T11" fmla="*/ 0 h 1176338"/>
                <a:gd name="T12" fmla="*/ 1176338 w 1176338"/>
                <a:gd name="T13" fmla="*/ 588169 h 1176338"/>
                <a:gd name="T14" fmla="*/ 588169 w 1176338"/>
                <a:gd name="T15" fmla="*/ 1176336 h 1176338"/>
                <a:gd name="T16" fmla="*/ 0 w 1176338"/>
                <a:gd name="T17" fmla="*/ 588169 h 1176338"/>
                <a:gd name="T18" fmla="*/ 588169 w 1176338"/>
                <a:gd name="T19" fmla="*/ 0 h 117633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176338"/>
                <a:gd name="T31" fmla="*/ 0 h 1176338"/>
                <a:gd name="T32" fmla="*/ 1176338 w 1176338"/>
                <a:gd name="T33" fmla="*/ 1176338 h 117633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176338" h="1176338">
                  <a:moveTo>
                    <a:pt x="588171" y="159539"/>
                  </a:moveTo>
                  <a:cubicBezTo>
                    <a:pt x="347503" y="159539"/>
                    <a:pt x="152403" y="354639"/>
                    <a:pt x="152403" y="595307"/>
                  </a:cubicBezTo>
                  <a:cubicBezTo>
                    <a:pt x="152403" y="835975"/>
                    <a:pt x="347503" y="1031075"/>
                    <a:pt x="588171" y="1031075"/>
                  </a:cubicBezTo>
                  <a:cubicBezTo>
                    <a:pt x="828839" y="1031075"/>
                    <a:pt x="1023939" y="835975"/>
                    <a:pt x="1023939" y="595307"/>
                  </a:cubicBezTo>
                  <a:cubicBezTo>
                    <a:pt x="1023939" y="354639"/>
                    <a:pt x="828839" y="159539"/>
                    <a:pt x="588171" y="159539"/>
                  </a:cubicBezTo>
                  <a:close/>
                  <a:moveTo>
                    <a:pt x="588169" y="0"/>
                  </a:moveTo>
                  <a:cubicBezTo>
                    <a:pt x="913006" y="0"/>
                    <a:pt x="1176338" y="263332"/>
                    <a:pt x="1176338" y="588169"/>
                  </a:cubicBezTo>
                  <a:cubicBezTo>
                    <a:pt x="1176338" y="913006"/>
                    <a:pt x="913006" y="1176338"/>
                    <a:pt x="588169" y="1176338"/>
                  </a:cubicBezTo>
                  <a:cubicBezTo>
                    <a:pt x="263332" y="1176338"/>
                    <a:pt x="0" y="913006"/>
                    <a:pt x="0" y="588169"/>
                  </a:cubicBezTo>
                  <a:cubicBezTo>
                    <a:pt x="0" y="263332"/>
                    <a:pt x="263332" y="0"/>
                    <a:pt x="588169" y="0"/>
                  </a:cubicBezTo>
                  <a:close/>
                </a:path>
              </a:pathLst>
            </a:custGeom>
            <a:solidFill>
              <a:schemeClr val="bg1"/>
            </a:solidFill>
            <a:ln w="9525" cmpd="sng">
              <a:solidFill>
                <a:schemeClr val="bg1"/>
              </a:solidFill>
              <a:round/>
              <a:headEnd/>
              <a:tailEnd/>
            </a:ln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3345" name="流程图: 联系 16"/>
            <p:cNvSpPr>
              <a:spLocks/>
            </p:cNvSpPr>
            <p:nvPr/>
          </p:nvSpPr>
          <p:spPr bwMode="auto">
            <a:xfrm>
              <a:off x="11113" y="0"/>
              <a:ext cx="1165225" cy="1176337"/>
            </a:xfrm>
            <a:custGeom>
              <a:avLst/>
              <a:gdLst>
                <a:gd name="T0" fmla="*/ 577055 w 1165044"/>
                <a:gd name="T1" fmla="*/ 0 h 1176338"/>
                <a:gd name="T2" fmla="*/ 1165406 w 1165044"/>
                <a:gd name="T3" fmla="*/ 588169 h 1176338"/>
                <a:gd name="T4" fmla="*/ 577055 w 1165044"/>
                <a:gd name="T5" fmla="*/ 1176336 h 1176338"/>
                <a:gd name="T6" fmla="*/ 0 w 1165044"/>
                <a:gd name="T7" fmla="*/ 700199 h 1176338"/>
                <a:gd name="T8" fmla="*/ 149161 w 1165044"/>
                <a:gd name="T9" fmla="*/ 674722 h 1176338"/>
                <a:gd name="T10" fmla="*/ 577057 w 1165044"/>
                <a:gd name="T11" fmla="*/ 1031073 h 1176338"/>
                <a:gd name="T12" fmla="*/ 1012959 w 1165044"/>
                <a:gd name="T13" fmla="*/ 595305 h 1176338"/>
                <a:gd name="T14" fmla="*/ 577057 w 1165044"/>
                <a:gd name="T15" fmla="*/ 159539 h 1176338"/>
                <a:gd name="T16" fmla="*/ 573957 w 1165044"/>
                <a:gd name="T17" fmla="*/ 159851 h 1176338"/>
                <a:gd name="T18" fmla="*/ 573957 w 1165044"/>
                <a:gd name="T19" fmla="*/ 312 h 1176338"/>
                <a:gd name="T20" fmla="*/ 577055 w 1165044"/>
                <a:gd name="T21" fmla="*/ 0 h 1176338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165044"/>
                <a:gd name="T34" fmla="*/ 0 h 1176338"/>
                <a:gd name="T35" fmla="*/ 1165044 w 1165044"/>
                <a:gd name="T36" fmla="*/ 1176338 h 1176338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165044" h="1176338">
                  <a:moveTo>
                    <a:pt x="576875" y="0"/>
                  </a:moveTo>
                  <a:cubicBezTo>
                    <a:pt x="901712" y="0"/>
                    <a:pt x="1165044" y="263332"/>
                    <a:pt x="1165044" y="588169"/>
                  </a:cubicBezTo>
                  <a:cubicBezTo>
                    <a:pt x="1165044" y="913006"/>
                    <a:pt x="901712" y="1176338"/>
                    <a:pt x="576875" y="1176338"/>
                  </a:cubicBezTo>
                  <a:cubicBezTo>
                    <a:pt x="290390" y="1176338"/>
                    <a:pt x="51743" y="971515"/>
                    <a:pt x="0" y="700201"/>
                  </a:cubicBezTo>
                  <a:lnTo>
                    <a:pt x="149115" y="674724"/>
                  </a:lnTo>
                  <a:cubicBezTo>
                    <a:pt x="185744" y="877542"/>
                    <a:pt x="363381" y="1031075"/>
                    <a:pt x="576877" y="1031075"/>
                  </a:cubicBezTo>
                  <a:cubicBezTo>
                    <a:pt x="817545" y="1031075"/>
                    <a:pt x="1012645" y="835975"/>
                    <a:pt x="1012645" y="595307"/>
                  </a:cubicBezTo>
                  <a:cubicBezTo>
                    <a:pt x="1012645" y="354639"/>
                    <a:pt x="817545" y="159539"/>
                    <a:pt x="576877" y="159539"/>
                  </a:cubicBezTo>
                  <a:lnTo>
                    <a:pt x="573779" y="159851"/>
                  </a:lnTo>
                  <a:lnTo>
                    <a:pt x="573779" y="312"/>
                  </a:lnTo>
                  <a:cubicBezTo>
                    <a:pt x="574809" y="3"/>
                    <a:pt x="575842" y="0"/>
                    <a:pt x="576875" y="0"/>
                  </a:cubicBezTo>
                  <a:close/>
                </a:path>
              </a:pathLst>
            </a:custGeom>
            <a:solidFill>
              <a:srgbClr val="FBD76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</p:grpSp>
      <p:grpSp>
        <p:nvGrpSpPr>
          <p:cNvPr id="13315" name="组合 5"/>
          <p:cNvGrpSpPr>
            <a:grpSpLocks/>
          </p:cNvGrpSpPr>
          <p:nvPr/>
        </p:nvGrpSpPr>
        <p:grpSpPr bwMode="auto">
          <a:xfrm>
            <a:off x="1071563" y="1217613"/>
            <a:ext cx="1552575" cy="1576387"/>
            <a:chOff x="0" y="0"/>
            <a:chExt cx="1176338" cy="1176337"/>
          </a:xfrm>
        </p:grpSpPr>
        <p:sp>
          <p:nvSpPr>
            <p:cNvPr id="13341" name="流程图: 联系 16"/>
            <p:cNvSpPr>
              <a:spLocks/>
            </p:cNvSpPr>
            <p:nvPr/>
          </p:nvSpPr>
          <p:spPr bwMode="auto">
            <a:xfrm>
              <a:off x="0" y="0"/>
              <a:ext cx="1176338" cy="1176337"/>
            </a:xfrm>
            <a:custGeom>
              <a:avLst/>
              <a:gdLst>
                <a:gd name="T0" fmla="*/ 588171 w 1176338"/>
                <a:gd name="T1" fmla="*/ 159539 h 1176338"/>
                <a:gd name="T2" fmla="*/ 152403 w 1176338"/>
                <a:gd name="T3" fmla="*/ 595305 h 1176338"/>
                <a:gd name="T4" fmla="*/ 588171 w 1176338"/>
                <a:gd name="T5" fmla="*/ 1031073 h 1176338"/>
                <a:gd name="T6" fmla="*/ 1023939 w 1176338"/>
                <a:gd name="T7" fmla="*/ 595305 h 1176338"/>
                <a:gd name="T8" fmla="*/ 588171 w 1176338"/>
                <a:gd name="T9" fmla="*/ 159539 h 1176338"/>
                <a:gd name="T10" fmla="*/ 588169 w 1176338"/>
                <a:gd name="T11" fmla="*/ 0 h 1176338"/>
                <a:gd name="T12" fmla="*/ 1176338 w 1176338"/>
                <a:gd name="T13" fmla="*/ 588169 h 1176338"/>
                <a:gd name="T14" fmla="*/ 588169 w 1176338"/>
                <a:gd name="T15" fmla="*/ 1176336 h 1176338"/>
                <a:gd name="T16" fmla="*/ 0 w 1176338"/>
                <a:gd name="T17" fmla="*/ 588169 h 1176338"/>
                <a:gd name="T18" fmla="*/ 588169 w 1176338"/>
                <a:gd name="T19" fmla="*/ 0 h 117633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176338"/>
                <a:gd name="T31" fmla="*/ 0 h 1176338"/>
                <a:gd name="T32" fmla="*/ 1176338 w 1176338"/>
                <a:gd name="T33" fmla="*/ 1176338 h 117633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176338" h="1176338">
                  <a:moveTo>
                    <a:pt x="588171" y="159539"/>
                  </a:moveTo>
                  <a:cubicBezTo>
                    <a:pt x="347503" y="159539"/>
                    <a:pt x="152403" y="354639"/>
                    <a:pt x="152403" y="595307"/>
                  </a:cubicBezTo>
                  <a:cubicBezTo>
                    <a:pt x="152403" y="835975"/>
                    <a:pt x="347503" y="1031075"/>
                    <a:pt x="588171" y="1031075"/>
                  </a:cubicBezTo>
                  <a:cubicBezTo>
                    <a:pt x="828839" y="1031075"/>
                    <a:pt x="1023939" y="835975"/>
                    <a:pt x="1023939" y="595307"/>
                  </a:cubicBezTo>
                  <a:cubicBezTo>
                    <a:pt x="1023939" y="354639"/>
                    <a:pt x="828839" y="159539"/>
                    <a:pt x="588171" y="159539"/>
                  </a:cubicBezTo>
                  <a:close/>
                  <a:moveTo>
                    <a:pt x="588169" y="0"/>
                  </a:moveTo>
                  <a:cubicBezTo>
                    <a:pt x="913006" y="0"/>
                    <a:pt x="1176338" y="263332"/>
                    <a:pt x="1176338" y="588169"/>
                  </a:cubicBezTo>
                  <a:cubicBezTo>
                    <a:pt x="1176338" y="913006"/>
                    <a:pt x="913006" y="1176338"/>
                    <a:pt x="588169" y="1176338"/>
                  </a:cubicBezTo>
                  <a:cubicBezTo>
                    <a:pt x="263332" y="1176338"/>
                    <a:pt x="0" y="913006"/>
                    <a:pt x="0" y="588169"/>
                  </a:cubicBezTo>
                  <a:cubicBezTo>
                    <a:pt x="0" y="263332"/>
                    <a:pt x="263332" y="0"/>
                    <a:pt x="588169" y="0"/>
                  </a:cubicBezTo>
                  <a:close/>
                </a:path>
              </a:pathLst>
            </a:custGeom>
            <a:solidFill>
              <a:schemeClr val="bg1"/>
            </a:solidFill>
            <a:ln w="9525" cmpd="sng">
              <a:solidFill>
                <a:schemeClr val="bg1"/>
              </a:solidFill>
              <a:round/>
              <a:headEnd/>
              <a:tailEnd/>
            </a:ln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3342" name="流程图: 联系 16"/>
            <p:cNvSpPr>
              <a:spLocks/>
            </p:cNvSpPr>
            <p:nvPr/>
          </p:nvSpPr>
          <p:spPr bwMode="auto">
            <a:xfrm>
              <a:off x="0" y="0"/>
              <a:ext cx="1176338" cy="1176337"/>
            </a:xfrm>
            <a:custGeom>
              <a:avLst/>
              <a:gdLst>
                <a:gd name="T0" fmla="*/ 588169 w 1176338"/>
                <a:gd name="T1" fmla="*/ 0 h 1176338"/>
                <a:gd name="T2" fmla="*/ 1176338 w 1176338"/>
                <a:gd name="T3" fmla="*/ 588169 h 1176338"/>
                <a:gd name="T4" fmla="*/ 588169 w 1176338"/>
                <a:gd name="T5" fmla="*/ 1176336 h 1176338"/>
                <a:gd name="T6" fmla="*/ 0 w 1176338"/>
                <a:gd name="T7" fmla="*/ 588169 h 1176338"/>
                <a:gd name="T8" fmla="*/ 19007 w 1176338"/>
                <a:gd name="T9" fmla="*/ 446899 h 1176338"/>
                <a:gd name="T10" fmla="*/ 167426 w 1176338"/>
                <a:gd name="T11" fmla="*/ 487610 h 1176338"/>
                <a:gd name="T12" fmla="*/ 152403 w 1176338"/>
                <a:gd name="T13" fmla="*/ 595305 h 1176338"/>
                <a:gd name="T14" fmla="*/ 588171 w 1176338"/>
                <a:gd name="T15" fmla="*/ 1031073 h 1176338"/>
                <a:gd name="T16" fmla="*/ 1023939 w 1176338"/>
                <a:gd name="T17" fmla="*/ 595305 h 1176338"/>
                <a:gd name="T18" fmla="*/ 588171 w 1176338"/>
                <a:gd name="T19" fmla="*/ 159539 h 1176338"/>
                <a:gd name="T20" fmla="*/ 585073 w 1176338"/>
                <a:gd name="T21" fmla="*/ 159851 h 1176338"/>
                <a:gd name="T22" fmla="*/ 585073 w 1176338"/>
                <a:gd name="T23" fmla="*/ 312 h 1176338"/>
                <a:gd name="T24" fmla="*/ 588169 w 1176338"/>
                <a:gd name="T25" fmla="*/ 0 h 1176338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176338"/>
                <a:gd name="T40" fmla="*/ 0 h 1176338"/>
                <a:gd name="T41" fmla="*/ 1176338 w 1176338"/>
                <a:gd name="T42" fmla="*/ 1176338 h 1176338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176338" h="1176338">
                  <a:moveTo>
                    <a:pt x="588169" y="0"/>
                  </a:moveTo>
                  <a:cubicBezTo>
                    <a:pt x="913006" y="0"/>
                    <a:pt x="1176338" y="263332"/>
                    <a:pt x="1176338" y="588169"/>
                  </a:cubicBezTo>
                  <a:cubicBezTo>
                    <a:pt x="1176338" y="913006"/>
                    <a:pt x="913006" y="1176338"/>
                    <a:pt x="588169" y="1176338"/>
                  </a:cubicBezTo>
                  <a:cubicBezTo>
                    <a:pt x="263332" y="1176338"/>
                    <a:pt x="0" y="913006"/>
                    <a:pt x="0" y="588169"/>
                  </a:cubicBezTo>
                  <a:cubicBezTo>
                    <a:pt x="0" y="539308"/>
                    <a:pt x="5958" y="491839"/>
                    <a:pt x="19007" y="446899"/>
                  </a:cubicBezTo>
                  <a:lnTo>
                    <a:pt x="167426" y="487610"/>
                  </a:lnTo>
                  <a:cubicBezTo>
                    <a:pt x="157092" y="521785"/>
                    <a:pt x="152403" y="557998"/>
                    <a:pt x="152403" y="595307"/>
                  </a:cubicBezTo>
                  <a:cubicBezTo>
                    <a:pt x="152403" y="835975"/>
                    <a:pt x="347503" y="1031075"/>
                    <a:pt x="588171" y="1031075"/>
                  </a:cubicBezTo>
                  <a:cubicBezTo>
                    <a:pt x="828839" y="1031075"/>
                    <a:pt x="1023939" y="835975"/>
                    <a:pt x="1023939" y="595307"/>
                  </a:cubicBezTo>
                  <a:cubicBezTo>
                    <a:pt x="1023939" y="354639"/>
                    <a:pt x="828839" y="159539"/>
                    <a:pt x="588171" y="159539"/>
                  </a:cubicBezTo>
                  <a:lnTo>
                    <a:pt x="585073" y="159851"/>
                  </a:lnTo>
                  <a:lnTo>
                    <a:pt x="585073" y="312"/>
                  </a:lnTo>
                  <a:cubicBezTo>
                    <a:pt x="586103" y="3"/>
                    <a:pt x="587136" y="0"/>
                    <a:pt x="588169" y="0"/>
                  </a:cubicBezTo>
                  <a:close/>
                </a:path>
              </a:pathLst>
            </a:custGeom>
            <a:solidFill>
              <a:srgbClr val="FBD76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3343" name="TextBox 43"/>
            <p:cNvSpPr>
              <a:spLocks noChangeArrowheads="1"/>
            </p:cNvSpPr>
            <p:nvPr/>
          </p:nvSpPr>
          <p:spPr bwMode="auto">
            <a:xfrm>
              <a:off x="357188" y="445696"/>
              <a:ext cx="819150" cy="2756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3316" name="组合 9"/>
          <p:cNvGrpSpPr>
            <a:grpSpLocks/>
          </p:cNvGrpSpPr>
          <p:nvPr/>
        </p:nvGrpSpPr>
        <p:grpSpPr bwMode="auto">
          <a:xfrm>
            <a:off x="6464300" y="1217613"/>
            <a:ext cx="1563688" cy="1576387"/>
            <a:chOff x="0" y="0"/>
            <a:chExt cx="1183915" cy="1176338"/>
          </a:xfrm>
        </p:grpSpPr>
        <p:sp>
          <p:nvSpPr>
            <p:cNvPr id="13339" name="流程图: 联系 16"/>
            <p:cNvSpPr>
              <a:spLocks/>
            </p:cNvSpPr>
            <p:nvPr/>
          </p:nvSpPr>
          <p:spPr bwMode="auto">
            <a:xfrm>
              <a:off x="7578" y="0"/>
              <a:ext cx="1176337" cy="1176337"/>
            </a:xfrm>
            <a:custGeom>
              <a:avLst/>
              <a:gdLst>
                <a:gd name="T0" fmla="*/ 588169 w 1176338"/>
                <a:gd name="T1" fmla="*/ 159539 h 1176338"/>
                <a:gd name="T2" fmla="*/ 152403 w 1176338"/>
                <a:gd name="T3" fmla="*/ 595305 h 1176338"/>
                <a:gd name="T4" fmla="*/ 588169 w 1176338"/>
                <a:gd name="T5" fmla="*/ 1031073 h 1176338"/>
                <a:gd name="T6" fmla="*/ 1023937 w 1176338"/>
                <a:gd name="T7" fmla="*/ 595305 h 1176338"/>
                <a:gd name="T8" fmla="*/ 588169 w 1176338"/>
                <a:gd name="T9" fmla="*/ 159539 h 1176338"/>
                <a:gd name="T10" fmla="*/ 588169 w 1176338"/>
                <a:gd name="T11" fmla="*/ 0 h 1176338"/>
                <a:gd name="T12" fmla="*/ 1176336 w 1176338"/>
                <a:gd name="T13" fmla="*/ 588169 h 1176338"/>
                <a:gd name="T14" fmla="*/ 588169 w 1176338"/>
                <a:gd name="T15" fmla="*/ 1176336 h 1176338"/>
                <a:gd name="T16" fmla="*/ 0 w 1176338"/>
                <a:gd name="T17" fmla="*/ 588169 h 1176338"/>
                <a:gd name="T18" fmla="*/ 588169 w 1176338"/>
                <a:gd name="T19" fmla="*/ 0 h 117633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176338"/>
                <a:gd name="T31" fmla="*/ 0 h 1176338"/>
                <a:gd name="T32" fmla="*/ 1176338 w 1176338"/>
                <a:gd name="T33" fmla="*/ 1176338 h 117633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176338" h="1176338">
                  <a:moveTo>
                    <a:pt x="588171" y="159539"/>
                  </a:moveTo>
                  <a:cubicBezTo>
                    <a:pt x="347503" y="159539"/>
                    <a:pt x="152403" y="354639"/>
                    <a:pt x="152403" y="595307"/>
                  </a:cubicBezTo>
                  <a:cubicBezTo>
                    <a:pt x="152403" y="835975"/>
                    <a:pt x="347503" y="1031075"/>
                    <a:pt x="588171" y="1031075"/>
                  </a:cubicBezTo>
                  <a:cubicBezTo>
                    <a:pt x="828839" y="1031075"/>
                    <a:pt x="1023939" y="835975"/>
                    <a:pt x="1023939" y="595307"/>
                  </a:cubicBezTo>
                  <a:cubicBezTo>
                    <a:pt x="1023939" y="354639"/>
                    <a:pt x="828839" y="159539"/>
                    <a:pt x="588171" y="159539"/>
                  </a:cubicBezTo>
                  <a:close/>
                  <a:moveTo>
                    <a:pt x="588169" y="0"/>
                  </a:moveTo>
                  <a:cubicBezTo>
                    <a:pt x="913006" y="0"/>
                    <a:pt x="1176338" y="263332"/>
                    <a:pt x="1176338" y="588169"/>
                  </a:cubicBezTo>
                  <a:cubicBezTo>
                    <a:pt x="1176338" y="913006"/>
                    <a:pt x="913006" y="1176338"/>
                    <a:pt x="588169" y="1176338"/>
                  </a:cubicBezTo>
                  <a:cubicBezTo>
                    <a:pt x="263332" y="1176338"/>
                    <a:pt x="0" y="913006"/>
                    <a:pt x="0" y="588169"/>
                  </a:cubicBezTo>
                  <a:cubicBezTo>
                    <a:pt x="0" y="263332"/>
                    <a:pt x="263332" y="0"/>
                    <a:pt x="588169" y="0"/>
                  </a:cubicBezTo>
                  <a:close/>
                </a:path>
              </a:pathLst>
            </a:custGeom>
            <a:solidFill>
              <a:schemeClr val="bg1"/>
            </a:solidFill>
            <a:ln w="9525" cmpd="sng">
              <a:solidFill>
                <a:schemeClr val="bg1"/>
              </a:solidFill>
              <a:round/>
              <a:headEnd/>
              <a:tailEnd/>
            </a:ln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3340" name="流程图: 联系 16"/>
            <p:cNvSpPr>
              <a:spLocks/>
            </p:cNvSpPr>
            <p:nvPr/>
          </p:nvSpPr>
          <p:spPr bwMode="auto">
            <a:xfrm>
              <a:off x="0" y="1"/>
              <a:ext cx="1176337" cy="1176337"/>
            </a:xfrm>
            <a:custGeom>
              <a:avLst/>
              <a:gdLst>
                <a:gd name="T0" fmla="*/ 588169 w 1176338"/>
                <a:gd name="T1" fmla="*/ 0 h 1176338"/>
                <a:gd name="T2" fmla="*/ 1176336 w 1176338"/>
                <a:gd name="T3" fmla="*/ 588169 h 1176338"/>
                <a:gd name="T4" fmla="*/ 588169 w 1176338"/>
                <a:gd name="T5" fmla="*/ 1176336 h 1176338"/>
                <a:gd name="T6" fmla="*/ 0 w 1176338"/>
                <a:gd name="T7" fmla="*/ 588169 h 1176338"/>
                <a:gd name="T8" fmla="*/ 40460 w 1176338"/>
                <a:gd name="T9" fmla="*/ 377789 h 1176338"/>
                <a:gd name="T10" fmla="*/ 183254 w 1176338"/>
                <a:gd name="T11" fmla="*/ 436620 h 1176338"/>
                <a:gd name="T12" fmla="*/ 152403 w 1176338"/>
                <a:gd name="T13" fmla="*/ 595305 h 1176338"/>
                <a:gd name="T14" fmla="*/ 588169 w 1176338"/>
                <a:gd name="T15" fmla="*/ 1031073 h 1176338"/>
                <a:gd name="T16" fmla="*/ 1023937 w 1176338"/>
                <a:gd name="T17" fmla="*/ 595305 h 1176338"/>
                <a:gd name="T18" fmla="*/ 588169 w 1176338"/>
                <a:gd name="T19" fmla="*/ 159539 h 1176338"/>
                <a:gd name="T20" fmla="*/ 585073 w 1176338"/>
                <a:gd name="T21" fmla="*/ 159851 h 1176338"/>
                <a:gd name="T22" fmla="*/ 585073 w 1176338"/>
                <a:gd name="T23" fmla="*/ 312 h 1176338"/>
                <a:gd name="T24" fmla="*/ 588169 w 1176338"/>
                <a:gd name="T25" fmla="*/ 0 h 1176338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176338"/>
                <a:gd name="T40" fmla="*/ 0 h 1176338"/>
                <a:gd name="T41" fmla="*/ 1176338 w 1176338"/>
                <a:gd name="T42" fmla="*/ 1176338 h 1176338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176338" h="1176338">
                  <a:moveTo>
                    <a:pt x="588169" y="0"/>
                  </a:moveTo>
                  <a:cubicBezTo>
                    <a:pt x="913006" y="0"/>
                    <a:pt x="1176338" y="263332"/>
                    <a:pt x="1176338" y="588169"/>
                  </a:cubicBezTo>
                  <a:cubicBezTo>
                    <a:pt x="1176338" y="913006"/>
                    <a:pt x="913006" y="1176338"/>
                    <a:pt x="588169" y="1176338"/>
                  </a:cubicBezTo>
                  <a:cubicBezTo>
                    <a:pt x="263332" y="1176338"/>
                    <a:pt x="0" y="913006"/>
                    <a:pt x="0" y="588169"/>
                  </a:cubicBezTo>
                  <a:cubicBezTo>
                    <a:pt x="0" y="513822"/>
                    <a:pt x="13795" y="442697"/>
                    <a:pt x="40460" y="377789"/>
                  </a:cubicBezTo>
                  <a:lnTo>
                    <a:pt x="183254" y="436620"/>
                  </a:lnTo>
                  <a:cubicBezTo>
                    <a:pt x="163014" y="485534"/>
                    <a:pt x="152403" y="539181"/>
                    <a:pt x="152403" y="595307"/>
                  </a:cubicBezTo>
                  <a:cubicBezTo>
                    <a:pt x="152403" y="835975"/>
                    <a:pt x="347503" y="1031075"/>
                    <a:pt x="588171" y="1031075"/>
                  </a:cubicBezTo>
                  <a:cubicBezTo>
                    <a:pt x="828839" y="1031075"/>
                    <a:pt x="1023939" y="835975"/>
                    <a:pt x="1023939" y="595307"/>
                  </a:cubicBezTo>
                  <a:cubicBezTo>
                    <a:pt x="1023939" y="354639"/>
                    <a:pt x="828839" y="159539"/>
                    <a:pt x="588171" y="159539"/>
                  </a:cubicBezTo>
                  <a:lnTo>
                    <a:pt x="585073" y="159851"/>
                  </a:lnTo>
                  <a:lnTo>
                    <a:pt x="585073" y="312"/>
                  </a:lnTo>
                  <a:cubicBezTo>
                    <a:pt x="586104" y="3"/>
                    <a:pt x="587136" y="0"/>
                    <a:pt x="588169" y="0"/>
                  </a:cubicBezTo>
                  <a:close/>
                </a:path>
              </a:pathLst>
            </a:custGeom>
            <a:solidFill>
              <a:srgbClr val="FBD76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</p:grpSp>
      <p:sp>
        <p:nvSpPr>
          <p:cNvPr id="13317" name="矩形 13"/>
          <p:cNvSpPr>
            <a:spLocks noChangeArrowheads="1"/>
          </p:cNvSpPr>
          <p:nvPr/>
        </p:nvSpPr>
        <p:spPr bwMode="auto">
          <a:xfrm>
            <a:off x="933450" y="3879850"/>
            <a:ext cx="198278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</a:t>
            </a:r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在此处填入你需要的内容。</a:t>
            </a:r>
            <a:endParaRPr lang="en-US" altLang="zh-CN" sz="1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en-US" altLang="zh-CN" sz="1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318" name="矩形 30"/>
          <p:cNvSpPr>
            <a:spLocks noChangeArrowheads="1"/>
          </p:cNvSpPr>
          <p:nvPr/>
        </p:nvSpPr>
        <p:spPr bwMode="auto">
          <a:xfrm>
            <a:off x="1566863" y="2859088"/>
            <a:ext cx="714375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3000" b="1">
                <a:solidFill>
                  <a:schemeClr val="bg1"/>
                </a:solidFill>
                <a:ea typeface="微软雅黑" panose="020B0503020204020204" pitchFamily="34" charset="-122"/>
              </a:rPr>
              <a:t>77</a:t>
            </a:r>
            <a:r>
              <a:rPr lang="en-US" altLang="zh-CN" sz="1500" b="1">
                <a:solidFill>
                  <a:schemeClr val="bg1"/>
                </a:solidFill>
                <a:ea typeface="微软雅黑" panose="020B0503020204020204" pitchFamily="34" charset="-122"/>
              </a:rPr>
              <a:t>%</a:t>
            </a:r>
            <a:endParaRPr lang="zh-CN" altLang="en-US" sz="1500" b="1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13319" name="矩形 33"/>
          <p:cNvSpPr>
            <a:spLocks noChangeArrowheads="1"/>
          </p:cNvSpPr>
          <p:nvPr/>
        </p:nvSpPr>
        <p:spPr bwMode="auto">
          <a:xfrm>
            <a:off x="6962775" y="2859088"/>
            <a:ext cx="749300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b="1">
                <a:solidFill>
                  <a:schemeClr val="bg1"/>
                </a:solidFill>
                <a:ea typeface="微软雅黑" panose="020B0503020204020204" pitchFamily="34" charset="-122"/>
              </a:rPr>
              <a:t>81</a:t>
            </a:r>
            <a:r>
              <a:rPr lang="en-US" altLang="zh-CN" sz="1600" b="1">
                <a:solidFill>
                  <a:schemeClr val="bg1"/>
                </a:solidFill>
                <a:ea typeface="微软雅黑" panose="020B0503020204020204" pitchFamily="34" charset="-122"/>
              </a:rPr>
              <a:t>%</a:t>
            </a:r>
            <a:endParaRPr lang="zh-CN" altLang="en-US" sz="1600" b="1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13320" name="矩形 36"/>
          <p:cNvSpPr>
            <a:spLocks noChangeArrowheads="1"/>
          </p:cNvSpPr>
          <p:nvPr/>
        </p:nvSpPr>
        <p:spPr bwMode="auto">
          <a:xfrm>
            <a:off x="4300538" y="2859088"/>
            <a:ext cx="715962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3000" b="1">
                <a:solidFill>
                  <a:schemeClr val="bg1"/>
                </a:solidFill>
                <a:ea typeface="微软雅黑" panose="020B0503020204020204" pitchFamily="34" charset="-122"/>
              </a:rPr>
              <a:t>66</a:t>
            </a:r>
            <a:r>
              <a:rPr lang="en-US" altLang="zh-CN" sz="1500" b="1">
                <a:solidFill>
                  <a:schemeClr val="bg1"/>
                </a:solidFill>
                <a:ea typeface="微软雅黑" panose="020B0503020204020204" pitchFamily="34" charset="-122"/>
              </a:rPr>
              <a:t>%</a:t>
            </a:r>
            <a:endParaRPr lang="zh-CN" altLang="en-US" sz="1500" b="1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13321" name="圆角矩形 1"/>
          <p:cNvSpPr>
            <a:spLocks noChangeArrowheads="1"/>
          </p:cNvSpPr>
          <p:nvPr/>
        </p:nvSpPr>
        <p:spPr bwMode="auto">
          <a:xfrm>
            <a:off x="1042988" y="3440113"/>
            <a:ext cx="1701800" cy="319087"/>
          </a:xfrm>
          <a:prstGeom prst="roundRect">
            <a:avLst>
              <a:gd name="adj" fmla="val 16667"/>
            </a:avLst>
          </a:prstGeom>
          <a:solidFill>
            <a:srgbClr val="787FA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13322" name="矩形 2"/>
          <p:cNvSpPr>
            <a:spLocks noChangeArrowheads="1"/>
          </p:cNvSpPr>
          <p:nvPr/>
        </p:nvSpPr>
        <p:spPr bwMode="auto">
          <a:xfrm>
            <a:off x="1211263" y="3435350"/>
            <a:ext cx="1416050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添加你的标题</a:t>
            </a:r>
            <a:endParaRPr lang="zh-CN" altLang="en-US" sz="1600" b="1">
              <a:solidFill>
                <a:schemeClr val="bg1"/>
              </a:solidFill>
            </a:endParaRPr>
          </a:p>
        </p:txBody>
      </p:sp>
      <p:sp>
        <p:nvSpPr>
          <p:cNvPr id="13323" name="矩形 40"/>
          <p:cNvSpPr>
            <a:spLocks noChangeArrowheads="1"/>
          </p:cNvSpPr>
          <p:nvPr/>
        </p:nvSpPr>
        <p:spPr bwMode="auto">
          <a:xfrm>
            <a:off x="3670300" y="3879850"/>
            <a:ext cx="198120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</a:t>
            </a:r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在此处填入你需要的内容。</a:t>
            </a:r>
            <a:endParaRPr lang="en-US" altLang="zh-CN" sz="1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en-US" altLang="zh-CN" sz="1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324" name="圆角矩形 41"/>
          <p:cNvSpPr>
            <a:spLocks noChangeArrowheads="1"/>
          </p:cNvSpPr>
          <p:nvPr/>
        </p:nvSpPr>
        <p:spPr bwMode="auto">
          <a:xfrm>
            <a:off x="3733800" y="3440113"/>
            <a:ext cx="1700213" cy="319087"/>
          </a:xfrm>
          <a:prstGeom prst="roundRect">
            <a:avLst>
              <a:gd name="adj" fmla="val 16667"/>
            </a:avLst>
          </a:prstGeom>
          <a:solidFill>
            <a:srgbClr val="787FA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13325" name="矩形 42"/>
          <p:cNvSpPr>
            <a:spLocks noChangeArrowheads="1"/>
          </p:cNvSpPr>
          <p:nvPr/>
        </p:nvSpPr>
        <p:spPr bwMode="auto">
          <a:xfrm>
            <a:off x="3902075" y="3435350"/>
            <a:ext cx="1416050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添加你的标题</a:t>
            </a:r>
            <a:endParaRPr lang="zh-CN" altLang="en-US" sz="1600" b="1">
              <a:solidFill>
                <a:schemeClr val="bg1"/>
              </a:solidFill>
            </a:endParaRPr>
          </a:p>
        </p:txBody>
      </p:sp>
      <p:sp>
        <p:nvSpPr>
          <p:cNvPr id="13326" name="矩形 43"/>
          <p:cNvSpPr>
            <a:spLocks noChangeArrowheads="1"/>
          </p:cNvSpPr>
          <p:nvPr/>
        </p:nvSpPr>
        <p:spPr bwMode="auto">
          <a:xfrm>
            <a:off x="6334125" y="3879850"/>
            <a:ext cx="198278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</a:t>
            </a:r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在此处填入你需要的内容。</a:t>
            </a:r>
            <a:endParaRPr lang="en-US" altLang="zh-CN" sz="1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en-US" altLang="zh-CN" sz="1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327" name="圆角矩形 44"/>
          <p:cNvSpPr>
            <a:spLocks noChangeArrowheads="1"/>
          </p:cNvSpPr>
          <p:nvPr/>
        </p:nvSpPr>
        <p:spPr bwMode="auto">
          <a:xfrm>
            <a:off x="6435725" y="3440113"/>
            <a:ext cx="1701800" cy="319087"/>
          </a:xfrm>
          <a:prstGeom prst="roundRect">
            <a:avLst>
              <a:gd name="adj" fmla="val 16667"/>
            </a:avLst>
          </a:prstGeom>
          <a:solidFill>
            <a:srgbClr val="787FA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13328" name="矩形 45"/>
          <p:cNvSpPr>
            <a:spLocks noChangeArrowheads="1"/>
          </p:cNvSpPr>
          <p:nvPr/>
        </p:nvSpPr>
        <p:spPr bwMode="auto">
          <a:xfrm>
            <a:off x="6604000" y="3435350"/>
            <a:ext cx="1416050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添加你的标题</a:t>
            </a:r>
            <a:endParaRPr lang="zh-CN" altLang="en-US" sz="1600" b="1">
              <a:solidFill>
                <a:schemeClr val="bg1"/>
              </a:solidFill>
            </a:endParaRPr>
          </a:p>
        </p:txBody>
      </p:sp>
      <p:pic>
        <p:nvPicPr>
          <p:cNvPr id="13329" name="Picture 6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3813" y="1562100"/>
            <a:ext cx="1149350" cy="887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3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5150" y="1498600"/>
            <a:ext cx="673100" cy="903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31" name="Picture 1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0663" y="1484313"/>
            <a:ext cx="1017587" cy="1030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3332" name="组合 49"/>
          <p:cNvGrpSpPr>
            <a:grpSpLocks/>
          </p:cNvGrpSpPr>
          <p:nvPr/>
        </p:nvGrpSpPr>
        <p:grpSpPr bwMode="auto">
          <a:xfrm>
            <a:off x="179388" y="44450"/>
            <a:ext cx="8785225" cy="655638"/>
            <a:chOff x="0" y="0"/>
            <a:chExt cx="8784976" cy="655357"/>
          </a:xfrm>
        </p:grpSpPr>
        <p:pic>
          <p:nvPicPr>
            <p:cNvPr id="13333" name="图片 50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033500" y="0"/>
              <a:ext cx="751476" cy="6553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3334" name="矩形 51"/>
            <p:cNvSpPr>
              <a:spLocks noChangeArrowheads="1"/>
            </p:cNvSpPr>
            <p:nvPr/>
          </p:nvSpPr>
          <p:spPr bwMode="auto">
            <a:xfrm>
              <a:off x="0" y="79293"/>
              <a:ext cx="1891865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2000" b="1">
                  <a:solidFill>
                    <a:schemeClr val="bg1"/>
                  </a:solidFill>
                </a:rPr>
                <a:t>ADD TITLE HERE</a:t>
              </a:r>
              <a:endParaRPr lang="zh-CN" altLang="en-US" sz="2000" b="1">
                <a:solidFill>
                  <a:schemeClr val="bg1"/>
                </a:solidFill>
              </a:endParaRPr>
            </a:p>
          </p:txBody>
        </p:sp>
        <p:grpSp>
          <p:nvGrpSpPr>
            <p:cNvPr id="13335" name="组合 52"/>
            <p:cNvGrpSpPr>
              <a:grpSpLocks/>
            </p:cNvGrpSpPr>
            <p:nvPr/>
          </p:nvGrpSpPr>
          <p:grpSpPr bwMode="auto">
            <a:xfrm>
              <a:off x="2450632" y="151301"/>
              <a:ext cx="5398240" cy="288032"/>
              <a:chOff x="0" y="0"/>
              <a:chExt cx="6278569" cy="216024"/>
            </a:xfrm>
          </p:grpSpPr>
          <p:cxnSp>
            <p:nvCxnSpPr>
              <p:cNvPr id="13336" name="直接连接符 53"/>
              <p:cNvCxnSpPr>
                <a:cxnSpLocks noChangeShapeType="1"/>
              </p:cNvCxnSpPr>
              <p:nvPr/>
            </p:nvCxnSpPr>
            <p:spPr bwMode="auto">
              <a:xfrm flipH="1" flipV="1">
                <a:off x="0" y="70304"/>
                <a:ext cx="6278569" cy="1"/>
              </a:xfrm>
              <a:prstGeom prst="line">
                <a:avLst/>
              </a:prstGeom>
              <a:noFill/>
              <a:ln w="25400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13337" name="直接连接符 54"/>
              <p:cNvCxnSpPr>
                <a:cxnSpLocks noChangeShapeType="1"/>
              </p:cNvCxnSpPr>
              <p:nvPr/>
            </p:nvCxnSpPr>
            <p:spPr bwMode="auto">
              <a:xfrm flipH="1">
                <a:off x="290674" y="216024"/>
                <a:ext cx="5987895" cy="0"/>
              </a:xfrm>
              <a:prstGeom prst="line">
                <a:avLst/>
              </a:prstGeom>
              <a:noFill/>
              <a:ln w="25400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13338" name="直接连接符 55"/>
              <p:cNvCxnSpPr>
                <a:cxnSpLocks noChangeShapeType="1"/>
              </p:cNvCxnSpPr>
              <p:nvPr/>
            </p:nvCxnSpPr>
            <p:spPr bwMode="auto">
              <a:xfrm flipH="1">
                <a:off x="1600409" y="0"/>
                <a:ext cx="4650792" cy="0"/>
              </a:xfrm>
              <a:prstGeom prst="line">
                <a:avLst/>
              </a:prstGeom>
              <a:noFill/>
              <a:ln w="25400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</p:grpSp>
    </p:spTree>
  </p:cSld>
  <p:clrMapOvr>
    <a:masterClrMapping/>
  </p:clrMapOvr>
  <p:transition spd="slow">
    <p:fad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AutoShape 3"/>
          <p:cNvSpPr>
            <a:spLocks noChangeAspect="1" noChangeArrowheads="1" noTextEdit="1"/>
          </p:cNvSpPr>
          <p:nvPr/>
        </p:nvSpPr>
        <p:spPr bwMode="auto">
          <a:xfrm>
            <a:off x="319088" y="1144588"/>
            <a:ext cx="3921125" cy="345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339" name="Rectangle 7"/>
          <p:cNvSpPr>
            <a:spLocks noChangeArrowheads="1"/>
          </p:cNvSpPr>
          <p:nvPr/>
        </p:nvSpPr>
        <p:spPr bwMode="auto">
          <a:xfrm>
            <a:off x="325438" y="2784475"/>
            <a:ext cx="3308350" cy="209550"/>
          </a:xfrm>
          <a:prstGeom prst="rect">
            <a:avLst/>
          </a:pr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600">
              <a:solidFill>
                <a:srgbClr val="000000"/>
              </a:solidFill>
              <a:sym typeface="宋体" panose="02010600030101010101" pitchFamily="2" charset="-122"/>
            </a:endParaRPr>
          </a:p>
        </p:txBody>
      </p:sp>
      <p:sp>
        <p:nvSpPr>
          <p:cNvPr id="14340" name="Rectangle 8"/>
          <p:cNvSpPr>
            <a:spLocks noChangeArrowheads="1"/>
          </p:cNvSpPr>
          <p:nvPr/>
        </p:nvSpPr>
        <p:spPr bwMode="auto">
          <a:xfrm>
            <a:off x="325438" y="2784475"/>
            <a:ext cx="3308350" cy="209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000000"/>
              </a:solidFill>
              <a:sym typeface="宋体" panose="02010600030101010101" pitchFamily="2" charset="-122"/>
            </a:endParaRPr>
          </a:p>
        </p:txBody>
      </p:sp>
      <p:sp>
        <p:nvSpPr>
          <p:cNvPr id="14341" name="Freeform 9"/>
          <p:cNvSpPr>
            <a:spLocks/>
          </p:cNvSpPr>
          <p:nvPr/>
        </p:nvSpPr>
        <p:spPr bwMode="auto">
          <a:xfrm>
            <a:off x="322263" y="2065338"/>
            <a:ext cx="3262312" cy="644525"/>
          </a:xfrm>
          <a:custGeom>
            <a:avLst/>
            <a:gdLst>
              <a:gd name="T0" fmla="*/ 2147483646 w 996"/>
              <a:gd name="T1" fmla="*/ 0 h 197"/>
              <a:gd name="T2" fmla="*/ 2147483646 w 996"/>
              <a:gd name="T3" fmla="*/ 1220259225 h 197"/>
              <a:gd name="T4" fmla="*/ 1212302653 w 996"/>
              <a:gd name="T5" fmla="*/ 1423634672 h 197"/>
              <a:gd name="T6" fmla="*/ 10726980 w 996"/>
              <a:gd name="T7" fmla="*/ 1412929668 h 197"/>
              <a:gd name="T8" fmla="*/ 0 w 996"/>
              <a:gd name="T9" fmla="*/ 2097987766 h 197"/>
              <a:gd name="T10" fmla="*/ 1223029632 w 996"/>
              <a:gd name="T11" fmla="*/ 2108692770 h 197"/>
              <a:gd name="T12" fmla="*/ 2147483646 w 996"/>
              <a:gd name="T13" fmla="*/ 1905317323 h 197"/>
              <a:gd name="T14" fmla="*/ 2147483646 w 996"/>
              <a:gd name="T15" fmla="*/ 674353094 h 197"/>
              <a:gd name="T16" fmla="*/ 2147483646 w 996"/>
              <a:gd name="T17" fmla="*/ 0 h 197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996"/>
              <a:gd name="T28" fmla="*/ 0 h 197"/>
              <a:gd name="T29" fmla="*/ 996 w 996"/>
              <a:gd name="T30" fmla="*/ 197 h 197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996" h="197">
                <a:moveTo>
                  <a:pt x="986" y="0"/>
                </a:moveTo>
                <a:cubicBezTo>
                  <a:pt x="834" y="62"/>
                  <a:pt x="676" y="96"/>
                  <a:pt x="515" y="114"/>
                </a:cubicBezTo>
                <a:cubicBezTo>
                  <a:pt x="383" y="128"/>
                  <a:pt x="248" y="133"/>
                  <a:pt x="113" y="133"/>
                </a:cubicBezTo>
                <a:cubicBezTo>
                  <a:pt x="76" y="133"/>
                  <a:pt x="38" y="132"/>
                  <a:pt x="1" y="132"/>
                </a:cubicBezTo>
                <a:cubicBezTo>
                  <a:pt x="0" y="196"/>
                  <a:pt x="0" y="196"/>
                  <a:pt x="0" y="196"/>
                </a:cubicBezTo>
                <a:cubicBezTo>
                  <a:pt x="38" y="197"/>
                  <a:pt x="76" y="197"/>
                  <a:pt x="114" y="197"/>
                </a:cubicBezTo>
                <a:cubicBezTo>
                  <a:pt x="250" y="197"/>
                  <a:pt x="385" y="193"/>
                  <a:pt x="518" y="178"/>
                </a:cubicBezTo>
                <a:cubicBezTo>
                  <a:pt x="681" y="160"/>
                  <a:pt x="842" y="126"/>
                  <a:pt x="996" y="63"/>
                </a:cubicBezTo>
                <a:cubicBezTo>
                  <a:pt x="986" y="0"/>
                  <a:pt x="986" y="0"/>
                  <a:pt x="986" y="0"/>
                </a:cubicBezTo>
              </a:path>
            </a:pathLst>
          </a:custGeom>
          <a:solidFill>
            <a:srgbClr val="FBD76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342" name="Freeform 10"/>
          <p:cNvSpPr>
            <a:spLocks/>
          </p:cNvSpPr>
          <p:nvPr/>
        </p:nvSpPr>
        <p:spPr bwMode="auto">
          <a:xfrm>
            <a:off x="322263" y="1443038"/>
            <a:ext cx="3092450" cy="968375"/>
          </a:xfrm>
          <a:custGeom>
            <a:avLst/>
            <a:gdLst>
              <a:gd name="T0" fmla="*/ 2147483646 w 944"/>
              <a:gd name="T1" fmla="*/ 0 h 296"/>
              <a:gd name="T2" fmla="*/ 2147483646 w 944"/>
              <a:gd name="T3" fmla="*/ 1883721654 h 296"/>
              <a:gd name="T4" fmla="*/ 354141215 w 944"/>
              <a:gd name="T5" fmla="*/ 2147483646 h 296"/>
              <a:gd name="T6" fmla="*/ 10731850 w 944"/>
              <a:gd name="T7" fmla="*/ 2147483646 h 296"/>
              <a:gd name="T8" fmla="*/ 0 w 944"/>
              <a:gd name="T9" fmla="*/ 2147483646 h 296"/>
              <a:gd name="T10" fmla="*/ 364873065 w 944"/>
              <a:gd name="T11" fmla="*/ 2147483646 h 296"/>
              <a:gd name="T12" fmla="*/ 2147483646 w 944"/>
              <a:gd name="T13" fmla="*/ 2147483646 h 296"/>
              <a:gd name="T14" fmla="*/ 2147483646 w 944"/>
              <a:gd name="T15" fmla="*/ 631475375 h 296"/>
              <a:gd name="T16" fmla="*/ 2147483646 w 944"/>
              <a:gd name="T17" fmla="*/ 0 h 29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944"/>
              <a:gd name="T28" fmla="*/ 0 h 296"/>
              <a:gd name="T29" fmla="*/ 944 w 944"/>
              <a:gd name="T30" fmla="*/ 296 h 29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944" h="296">
                <a:moveTo>
                  <a:pt x="927" y="0"/>
                </a:moveTo>
                <a:cubicBezTo>
                  <a:pt x="802" y="83"/>
                  <a:pt x="663" y="140"/>
                  <a:pt x="519" y="176"/>
                </a:cubicBezTo>
                <a:cubicBezTo>
                  <a:pt x="361" y="216"/>
                  <a:pt x="195" y="231"/>
                  <a:pt x="33" y="231"/>
                </a:cubicBezTo>
                <a:cubicBezTo>
                  <a:pt x="22" y="231"/>
                  <a:pt x="12" y="231"/>
                  <a:pt x="1" y="231"/>
                </a:cubicBezTo>
                <a:cubicBezTo>
                  <a:pt x="0" y="295"/>
                  <a:pt x="0" y="295"/>
                  <a:pt x="0" y="295"/>
                </a:cubicBezTo>
                <a:cubicBezTo>
                  <a:pt x="11" y="296"/>
                  <a:pt x="22" y="296"/>
                  <a:pt x="34" y="296"/>
                </a:cubicBezTo>
                <a:cubicBezTo>
                  <a:pt x="198" y="296"/>
                  <a:pt x="365" y="280"/>
                  <a:pt x="526" y="240"/>
                </a:cubicBezTo>
                <a:cubicBezTo>
                  <a:pt x="673" y="203"/>
                  <a:pt x="815" y="145"/>
                  <a:pt x="944" y="59"/>
                </a:cubicBezTo>
                <a:cubicBezTo>
                  <a:pt x="927" y="0"/>
                  <a:pt x="927" y="0"/>
                  <a:pt x="927" y="0"/>
                </a:cubicBezTo>
              </a:path>
            </a:pathLst>
          </a:custGeom>
          <a:solidFill>
            <a:srgbClr val="787FA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343" name="Freeform 11"/>
          <p:cNvSpPr>
            <a:spLocks/>
          </p:cNvSpPr>
          <p:nvPr/>
        </p:nvSpPr>
        <p:spPr bwMode="auto">
          <a:xfrm>
            <a:off x="328613" y="3073400"/>
            <a:ext cx="3262312" cy="644525"/>
          </a:xfrm>
          <a:custGeom>
            <a:avLst/>
            <a:gdLst>
              <a:gd name="T0" fmla="*/ 1223029632 w 996"/>
              <a:gd name="T1" fmla="*/ 0 h 197"/>
              <a:gd name="T2" fmla="*/ 0 w 996"/>
              <a:gd name="T3" fmla="*/ 10705004 h 197"/>
              <a:gd name="T4" fmla="*/ 0 w 996"/>
              <a:gd name="T5" fmla="*/ 706464834 h 197"/>
              <a:gd name="T6" fmla="*/ 1201572398 w 996"/>
              <a:gd name="T7" fmla="*/ 695763102 h 197"/>
              <a:gd name="T8" fmla="*/ 2147483646 w 996"/>
              <a:gd name="T9" fmla="*/ 899138549 h 197"/>
              <a:gd name="T10" fmla="*/ 2147483646 w 996"/>
              <a:gd name="T11" fmla="*/ 2108692770 h 197"/>
              <a:gd name="T12" fmla="*/ 2147483646 w 996"/>
              <a:gd name="T13" fmla="*/ 1434339676 h 197"/>
              <a:gd name="T14" fmla="*/ 2147483646 w 996"/>
              <a:gd name="T15" fmla="*/ 203375447 h 197"/>
              <a:gd name="T16" fmla="*/ 1223029632 w 996"/>
              <a:gd name="T17" fmla="*/ 0 h 197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996"/>
              <a:gd name="T28" fmla="*/ 0 h 197"/>
              <a:gd name="T29" fmla="*/ 996 w 996"/>
              <a:gd name="T30" fmla="*/ 197 h 197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996" h="197">
                <a:moveTo>
                  <a:pt x="114" y="0"/>
                </a:moveTo>
                <a:cubicBezTo>
                  <a:pt x="76" y="0"/>
                  <a:pt x="38" y="1"/>
                  <a:pt x="0" y="1"/>
                </a:cubicBezTo>
                <a:cubicBezTo>
                  <a:pt x="0" y="66"/>
                  <a:pt x="0" y="66"/>
                  <a:pt x="0" y="66"/>
                </a:cubicBezTo>
                <a:cubicBezTo>
                  <a:pt x="37" y="65"/>
                  <a:pt x="75" y="65"/>
                  <a:pt x="112" y="65"/>
                </a:cubicBezTo>
                <a:cubicBezTo>
                  <a:pt x="247" y="65"/>
                  <a:pt x="382" y="69"/>
                  <a:pt x="515" y="84"/>
                </a:cubicBezTo>
                <a:cubicBezTo>
                  <a:pt x="676" y="101"/>
                  <a:pt x="833" y="135"/>
                  <a:pt x="985" y="197"/>
                </a:cubicBezTo>
                <a:cubicBezTo>
                  <a:pt x="996" y="134"/>
                  <a:pt x="996" y="134"/>
                  <a:pt x="996" y="134"/>
                </a:cubicBezTo>
                <a:cubicBezTo>
                  <a:pt x="841" y="72"/>
                  <a:pt x="681" y="37"/>
                  <a:pt x="518" y="19"/>
                </a:cubicBezTo>
                <a:cubicBezTo>
                  <a:pt x="385" y="4"/>
                  <a:pt x="250" y="0"/>
                  <a:pt x="114" y="0"/>
                </a:cubicBezTo>
              </a:path>
            </a:pathLst>
          </a:custGeom>
          <a:solidFill>
            <a:srgbClr val="FBD76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344" name="Freeform 12"/>
          <p:cNvSpPr>
            <a:spLocks/>
          </p:cNvSpPr>
          <p:nvPr/>
        </p:nvSpPr>
        <p:spPr bwMode="auto">
          <a:xfrm>
            <a:off x="328613" y="3375025"/>
            <a:ext cx="3089275" cy="965200"/>
          </a:xfrm>
          <a:custGeom>
            <a:avLst/>
            <a:gdLst>
              <a:gd name="T0" fmla="*/ 354162610 w 943"/>
              <a:gd name="T1" fmla="*/ 0 h 295"/>
              <a:gd name="T2" fmla="*/ 0 w 943"/>
              <a:gd name="T3" fmla="*/ 0 h 295"/>
              <a:gd name="T4" fmla="*/ 0 w 943"/>
              <a:gd name="T5" fmla="*/ 685125135 h 295"/>
              <a:gd name="T6" fmla="*/ 354162610 w 943"/>
              <a:gd name="T7" fmla="*/ 685125135 h 295"/>
              <a:gd name="T8" fmla="*/ 2147483646 w 943"/>
              <a:gd name="T9" fmla="*/ 1273906951 h 295"/>
              <a:gd name="T10" fmla="*/ 2147483646 w 943"/>
              <a:gd name="T11" fmla="*/ 2147483646 h 295"/>
              <a:gd name="T12" fmla="*/ 2147483646 w 943"/>
              <a:gd name="T13" fmla="*/ 2147483646 h 295"/>
              <a:gd name="T14" fmla="*/ 2147483646 w 943"/>
              <a:gd name="T15" fmla="*/ 599484084 h 295"/>
              <a:gd name="T16" fmla="*/ 354162610 w 943"/>
              <a:gd name="T17" fmla="*/ 0 h 295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943"/>
              <a:gd name="T28" fmla="*/ 0 h 295"/>
              <a:gd name="T29" fmla="*/ 943 w 943"/>
              <a:gd name="T30" fmla="*/ 295 h 295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943" h="295">
                <a:moveTo>
                  <a:pt x="33" y="0"/>
                </a:moveTo>
                <a:cubicBezTo>
                  <a:pt x="22" y="0"/>
                  <a:pt x="11" y="0"/>
                  <a:pt x="0" y="0"/>
                </a:cubicBezTo>
                <a:cubicBezTo>
                  <a:pt x="0" y="64"/>
                  <a:pt x="0" y="64"/>
                  <a:pt x="0" y="64"/>
                </a:cubicBezTo>
                <a:cubicBezTo>
                  <a:pt x="11" y="64"/>
                  <a:pt x="22" y="64"/>
                  <a:pt x="33" y="64"/>
                </a:cubicBezTo>
                <a:cubicBezTo>
                  <a:pt x="195" y="64"/>
                  <a:pt x="360" y="80"/>
                  <a:pt x="518" y="119"/>
                </a:cubicBezTo>
                <a:cubicBezTo>
                  <a:pt x="662" y="155"/>
                  <a:pt x="801" y="212"/>
                  <a:pt x="927" y="295"/>
                </a:cubicBezTo>
                <a:cubicBezTo>
                  <a:pt x="943" y="236"/>
                  <a:pt x="943" y="236"/>
                  <a:pt x="943" y="236"/>
                </a:cubicBezTo>
                <a:cubicBezTo>
                  <a:pt x="814" y="150"/>
                  <a:pt x="672" y="93"/>
                  <a:pt x="525" y="56"/>
                </a:cubicBezTo>
                <a:cubicBezTo>
                  <a:pt x="364" y="15"/>
                  <a:pt x="197" y="0"/>
                  <a:pt x="33" y="0"/>
                </a:cubicBezTo>
              </a:path>
            </a:pathLst>
          </a:custGeom>
          <a:solidFill>
            <a:srgbClr val="787FA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345" name="矩形 1"/>
          <p:cNvSpPr>
            <a:spLocks noChangeArrowheads="1"/>
          </p:cNvSpPr>
          <p:nvPr/>
        </p:nvSpPr>
        <p:spPr bwMode="auto">
          <a:xfrm>
            <a:off x="4319588" y="1127125"/>
            <a:ext cx="4243387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</a:t>
            </a:r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在此处填入你需要的内容。</a:t>
            </a:r>
            <a:endParaRPr lang="en-US" altLang="zh-CN" sz="1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346" name="矩形 1"/>
          <p:cNvSpPr>
            <a:spLocks noChangeArrowheads="1"/>
          </p:cNvSpPr>
          <p:nvPr/>
        </p:nvSpPr>
        <p:spPr bwMode="auto">
          <a:xfrm>
            <a:off x="4608513" y="1852613"/>
            <a:ext cx="3954462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</a:t>
            </a:r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在此处填入你需要的内容。</a:t>
            </a:r>
            <a:endParaRPr lang="en-US" altLang="zh-CN" sz="1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347" name="矩形 1"/>
          <p:cNvSpPr>
            <a:spLocks noChangeArrowheads="1"/>
          </p:cNvSpPr>
          <p:nvPr/>
        </p:nvSpPr>
        <p:spPr bwMode="auto">
          <a:xfrm>
            <a:off x="4608513" y="2609850"/>
            <a:ext cx="3954462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</a:t>
            </a:r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在此处填入你需要的内容。</a:t>
            </a:r>
            <a:endParaRPr lang="en-US" altLang="zh-CN" sz="1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348" name="矩形 1"/>
          <p:cNvSpPr>
            <a:spLocks noChangeArrowheads="1"/>
          </p:cNvSpPr>
          <p:nvPr/>
        </p:nvSpPr>
        <p:spPr bwMode="auto">
          <a:xfrm>
            <a:off x="4602163" y="3444875"/>
            <a:ext cx="3954462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</a:t>
            </a:r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在此处填入你需要的内容。</a:t>
            </a:r>
            <a:endParaRPr lang="en-US" altLang="zh-CN" sz="1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349" name="矩形 1"/>
          <p:cNvSpPr>
            <a:spLocks noChangeArrowheads="1"/>
          </p:cNvSpPr>
          <p:nvPr/>
        </p:nvSpPr>
        <p:spPr bwMode="auto">
          <a:xfrm>
            <a:off x="4530725" y="4302125"/>
            <a:ext cx="4144963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</a:t>
            </a:r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在此处填入你需要的内容。请</a:t>
            </a:r>
            <a:endParaRPr lang="en-US" altLang="zh-CN" sz="1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4350" name="Picture 6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67138" y="3327400"/>
            <a:ext cx="944562" cy="728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51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2350" y="4052888"/>
            <a:ext cx="949325" cy="75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52" name="Picture 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81450" y="2530475"/>
            <a:ext cx="644525" cy="666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53" name="Picture 1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65563" y="1604963"/>
            <a:ext cx="555625" cy="847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54" name="Picture 1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3300" y="812800"/>
            <a:ext cx="696913" cy="739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4355" name="组合 87"/>
          <p:cNvGrpSpPr>
            <a:grpSpLocks/>
          </p:cNvGrpSpPr>
          <p:nvPr/>
        </p:nvGrpSpPr>
        <p:grpSpPr bwMode="auto">
          <a:xfrm>
            <a:off x="179388" y="44450"/>
            <a:ext cx="8785225" cy="655638"/>
            <a:chOff x="0" y="0"/>
            <a:chExt cx="8784976" cy="655357"/>
          </a:xfrm>
        </p:grpSpPr>
        <p:pic>
          <p:nvPicPr>
            <p:cNvPr id="14356" name="图片 88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033500" y="0"/>
              <a:ext cx="751476" cy="6553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4357" name="矩形 89"/>
            <p:cNvSpPr>
              <a:spLocks noChangeArrowheads="1"/>
            </p:cNvSpPr>
            <p:nvPr/>
          </p:nvSpPr>
          <p:spPr bwMode="auto">
            <a:xfrm>
              <a:off x="0" y="79293"/>
              <a:ext cx="1891865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2000" b="1">
                  <a:solidFill>
                    <a:schemeClr val="bg1"/>
                  </a:solidFill>
                </a:rPr>
                <a:t>ADD TITLE HERE</a:t>
              </a:r>
              <a:endParaRPr lang="zh-CN" altLang="en-US" sz="2000" b="1">
                <a:solidFill>
                  <a:schemeClr val="bg1"/>
                </a:solidFill>
              </a:endParaRPr>
            </a:p>
          </p:txBody>
        </p:sp>
        <p:grpSp>
          <p:nvGrpSpPr>
            <p:cNvPr id="14358" name="组合 90"/>
            <p:cNvGrpSpPr>
              <a:grpSpLocks/>
            </p:cNvGrpSpPr>
            <p:nvPr/>
          </p:nvGrpSpPr>
          <p:grpSpPr bwMode="auto">
            <a:xfrm>
              <a:off x="2450632" y="151301"/>
              <a:ext cx="5398240" cy="288032"/>
              <a:chOff x="0" y="0"/>
              <a:chExt cx="6278569" cy="216024"/>
            </a:xfrm>
          </p:grpSpPr>
          <p:cxnSp>
            <p:nvCxnSpPr>
              <p:cNvPr id="14359" name="直接连接符 91"/>
              <p:cNvCxnSpPr>
                <a:cxnSpLocks noChangeShapeType="1"/>
              </p:cNvCxnSpPr>
              <p:nvPr/>
            </p:nvCxnSpPr>
            <p:spPr bwMode="auto">
              <a:xfrm flipH="1" flipV="1">
                <a:off x="0" y="70304"/>
                <a:ext cx="6278569" cy="1"/>
              </a:xfrm>
              <a:prstGeom prst="line">
                <a:avLst/>
              </a:prstGeom>
              <a:noFill/>
              <a:ln w="25400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14360" name="直接连接符 92"/>
              <p:cNvCxnSpPr>
                <a:cxnSpLocks noChangeShapeType="1"/>
              </p:cNvCxnSpPr>
              <p:nvPr/>
            </p:nvCxnSpPr>
            <p:spPr bwMode="auto">
              <a:xfrm flipH="1">
                <a:off x="290674" y="216024"/>
                <a:ext cx="5987895" cy="0"/>
              </a:xfrm>
              <a:prstGeom prst="line">
                <a:avLst/>
              </a:prstGeom>
              <a:noFill/>
              <a:ln w="25400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14361" name="直接连接符 93"/>
              <p:cNvCxnSpPr>
                <a:cxnSpLocks noChangeShapeType="1"/>
              </p:cNvCxnSpPr>
              <p:nvPr/>
            </p:nvCxnSpPr>
            <p:spPr bwMode="auto">
              <a:xfrm flipH="1">
                <a:off x="1600409" y="0"/>
                <a:ext cx="4650792" cy="0"/>
              </a:xfrm>
              <a:prstGeom prst="line">
                <a:avLst/>
              </a:prstGeom>
              <a:noFill/>
              <a:ln w="25400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</p:grpSp>
    </p:spTree>
  </p:cSld>
  <p:clrMapOvr>
    <a:masterClrMapping/>
  </p:clrMapOvr>
  <p:transition spd="slow">
    <p:fad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图片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49400" y="-174625"/>
            <a:ext cx="5394325" cy="5329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3" name="文本框 21"/>
          <p:cNvSpPr txBox="1">
            <a:spLocks noChangeArrowheads="1"/>
          </p:cNvSpPr>
          <p:nvPr/>
        </p:nvSpPr>
        <p:spPr bwMode="auto">
          <a:xfrm>
            <a:off x="5435600" y="987425"/>
            <a:ext cx="2665413" cy="2646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6600" b="1">
                <a:solidFill>
                  <a:srgbClr val="787FA7"/>
                </a:solidFill>
              </a:rPr>
              <a:t>03</a:t>
            </a:r>
            <a:endParaRPr lang="zh-CN" altLang="en-US" sz="16600" b="1">
              <a:solidFill>
                <a:srgbClr val="787FA7"/>
              </a:solidFill>
            </a:endParaRPr>
          </a:p>
        </p:txBody>
      </p:sp>
      <p:sp>
        <p:nvSpPr>
          <p:cNvPr id="15364" name="文本框 24"/>
          <p:cNvSpPr txBox="1">
            <a:spLocks noChangeArrowheads="1"/>
          </p:cNvSpPr>
          <p:nvPr/>
        </p:nvSpPr>
        <p:spPr bwMode="auto">
          <a:xfrm>
            <a:off x="5580063" y="3249613"/>
            <a:ext cx="273685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800" b="1">
                <a:solidFill>
                  <a:schemeClr val="bg1"/>
                </a:solidFill>
              </a:rPr>
              <a:t>ADD YOUR TEXT HERE</a:t>
            </a:r>
            <a:endParaRPr lang="zh-CN" altLang="en-US" sz="1800" b="1">
              <a:solidFill>
                <a:schemeClr val="bg1"/>
              </a:solidFill>
            </a:endParaRPr>
          </a:p>
        </p:txBody>
      </p:sp>
      <p:sp>
        <p:nvSpPr>
          <p:cNvPr id="15365" name="矩形 7"/>
          <p:cNvSpPr>
            <a:spLocks noChangeArrowheads="1"/>
          </p:cNvSpPr>
          <p:nvPr/>
        </p:nvSpPr>
        <p:spPr bwMode="auto">
          <a:xfrm>
            <a:off x="5580063" y="3462338"/>
            <a:ext cx="24479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000">
                <a:solidFill>
                  <a:schemeClr val="bg1"/>
                </a:solidFill>
              </a:rPr>
              <a:t>A designer can use default text to simulate what text would look like. </a:t>
            </a:r>
            <a:endParaRPr lang="en-US" altLang="zh-CN" sz="100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pic>
        <p:nvPicPr>
          <p:cNvPr id="15366" name="图片 8" descr="15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925" y="3148013"/>
            <a:ext cx="647700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fad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椭圆 1"/>
          <p:cNvSpPr>
            <a:spLocks noChangeArrowheads="1"/>
          </p:cNvSpPr>
          <p:nvPr/>
        </p:nvSpPr>
        <p:spPr bwMode="auto">
          <a:xfrm>
            <a:off x="1357313" y="2514600"/>
            <a:ext cx="214312" cy="214313"/>
          </a:xfrm>
          <a:prstGeom prst="ellipse">
            <a:avLst/>
          </a:prstGeom>
          <a:noFill/>
          <a:ln w="127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16387" name="椭圆 2"/>
          <p:cNvSpPr>
            <a:spLocks noChangeArrowheads="1"/>
          </p:cNvSpPr>
          <p:nvPr/>
        </p:nvSpPr>
        <p:spPr bwMode="auto">
          <a:xfrm>
            <a:off x="3357563" y="2514600"/>
            <a:ext cx="214312" cy="214313"/>
          </a:xfrm>
          <a:prstGeom prst="ellipse">
            <a:avLst/>
          </a:prstGeom>
          <a:noFill/>
          <a:ln w="127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</a:endParaRPr>
          </a:p>
        </p:txBody>
      </p:sp>
      <p:cxnSp>
        <p:nvCxnSpPr>
          <p:cNvPr id="16388" name="直接连接符 6"/>
          <p:cNvCxnSpPr>
            <a:cxnSpLocks noChangeShapeType="1"/>
          </p:cNvCxnSpPr>
          <p:nvPr/>
        </p:nvCxnSpPr>
        <p:spPr bwMode="auto">
          <a:xfrm>
            <a:off x="1619250" y="2620963"/>
            <a:ext cx="1692275" cy="1587"/>
          </a:xfrm>
          <a:prstGeom prst="line">
            <a:avLst/>
          </a:prstGeom>
          <a:noFill/>
          <a:ln w="127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6389" name="椭圆 9"/>
          <p:cNvSpPr>
            <a:spLocks noChangeArrowheads="1"/>
          </p:cNvSpPr>
          <p:nvPr/>
        </p:nvSpPr>
        <p:spPr bwMode="auto">
          <a:xfrm>
            <a:off x="5715000" y="2514600"/>
            <a:ext cx="214313" cy="214313"/>
          </a:xfrm>
          <a:prstGeom prst="ellipse">
            <a:avLst/>
          </a:prstGeom>
          <a:noFill/>
          <a:ln w="127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16390" name="椭圆 10"/>
          <p:cNvSpPr>
            <a:spLocks noChangeArrowheads="1"/>
          </p:cNvSpPr>
          <p:nvPr/>
        </p:nvSpPr>
        <p:spPr bwMode="auto">
          <a:xfrm>
            <a:off x="7715250" y="2514600"/>
            <a:ext cx="214313" cy="214313"/>
          </a:xfrm>
          <a:prstGeom prst="ellipse">
            <a:avLst/>
          </a:prstGeom>
          <a:noFill/>
          <a:ln w="127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</a:endParaRPr>
          </a:p>
        </p:txBody>
      </p:sp>
      <p:cxnSp>
        <p:nvCxnSpPr>
          <p:cNvPr id="16391" name="直接连接符 11"/>
          <p:cNvCxnSpPr>
            <a:cxnSpLocks noChangeShapeType="1"/>
          </p:cNvCxnSpPr>
          <p:nvPr/>
        </p:nvCxnSpPr>
        <p:spPr bwMode="auto">
          <a:xfrm>
            <a:off x="6011863" y="2620963"/>
            <a:ext cx="1655762" cy="1587"/>
          </a:xfrm>
          <a:prstGeom prst="line">
            <a:avLst/>
          </a:prstGeom>
          <a:noFill/>
          <a:ln w="127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6392" name="直接连接符 12"/>
          <p:cNvCxnSpPr>
            <a:cxnSpLocks noChangeShapeType="1"/>
          </p:cNvCxnSpPr>
          <p:nvPr/>
        </p:nvCxnSpPr>
        <p:spPr bwMode="auto">
          <a:xfrm>
            <a:off x="3635375" y="2640013"/>
            <a:ext cx="2016125" cy="1587"/>
          </a:xfrm>
          <a:prstGeom prst="line">
            <a:avLst/>
          </a:prstGeom>
          <a:noFill/>
          <a:ln w="127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6393" name="直接连接符 16"/>
          <p:cNvCxnSpPr>
            <a:cxnSpLocks noChangeShapeType="1"/>
          </p:cNvCxnSpPr>
          <p:nvPr/>
        </p:nvCxnSpPr>
        <p:spPr bwMode="auto">
          <a:xfrm>
            <a:off x="7991475" y="2640013"/>
            <a:ext cx="468313" cy="1587"/>
          </a:xfrm>
          <a:prstGeom prst="line">
            <a:avLst/>
          </a:prstGeom>
          <a:noFill/>
          <a:ln w="127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6394" name="直接连接符 17"/>
          <p:cNvCxnSpPr>
            <a:cxnSpLocks noChangeShapeType="1"/>
          </p:cNvCxnSpPr>
          <p:nvPr/>
        </p:nvCxnSpPr>
        <p:spPr bwMode="auto">
          <a:xfrm>
            <a:off x="936625" y="2640013"/>
            <a:ext cx="358775" cy="1587"/>
          </a:xfrm>
          <a:prstGeom prst="line">
            <a:avLst/>
          </a:prstGeom>
          <a:noFill/>
          <a:ln w="127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6395" name="直接连接符 18"/>
          <p:cNvCxnSpPr>
            <a:cxnSpLocks noChangeShapeType="1"/>
          </p:cNvCxnSpPr>
          <p:nvPr/>
        </p:nvCxnSpPr>
        <p:spPr bwMode="auto">
          <a:xfrm rot="16200000" flipV="1">
            <a:off x="584200" y="3001963"/>
            <a:ext cx="706438" cy="17462"/>
          </a:xfrm>
          <a:prstGeom prst="line">
            <a:avLst/>
          </a:prstGeom>
          <a:noFill/>
          <a:ln w="127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6396" name="矩形 32"/>
          <p:cNvSpPr>
            <a:spLocks noChangeArrowheads="1"/>
          </p:cNvSpPr>
          <p:nvPr/>
        </p:nvSpPr>
        <p:spPr bwMode="auto">
          <a:xfrm>
            <a:off x="1285875" y="1157288"/>
            <a:ext cx="1428750" cy="357187"/>
          </a:xfrm>
          <a:prstGeom prst="rect">
            <a:avLst/>
          </a:prstGeom>
          <a:solidFill>
            <a:srgbClr val="787FA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800" b="1">
                <a:solidFill>
                  <a:srgbClr val="FFFFFF"/>
                </a:solidFill>
                <a:latin typeface="Arial Black" panose="020B0A04020102020204" pitchFamily="34" charset="0"/>
                <a:ea typeface="DFPPOP3W12-B5"/>
                <a:cs typeface="DFPPOP3W12-B5"/>
              </a:rPr>
              <a:t>2012</a:t>
            </a:r>
            <a:endParaRPr lang="zh-CN" altLang="en-US" sz="1800" b="1">
              <a:solidFill>
                <a:srgbClr val="FFFFFF"/>
              </a:solidFill>
              <a:latin typeface="Arial Black" panose="020B0A04020102020204" pitchFamily="34" charset="0"/>
              <a:ea typeface="DFPPOP3W12-B5"/>
              <a:cs typeface="DFPPOP3W12-B5"/>
            </a:endParaRPr>
          </a:p>
        </p:txBody>
      </p:sp>
      <p:sp>
        <p:nvSpPr>
          <p:cNvPr id="16397" name="矩形 33"/>
          <p:cNvSpPr>
            <a:spLocks noChangeArrowheads="1"/>
          </p:cNvSpPr>
          <p:nvPr/>
        </p:nvSpPr>
        <p:spPr bwMode="auto">
          <a:xfrm>
            <a:off x="1214438" y="1514475"/>
            <a:ext cx="2857500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</a:t>
            </a:r>
            <a:r>
              <a: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在此处填入你需要的内容</a:t>
            </a:r>
            <a:r>
              <a:rPr lang="zh-CN" altLang="en-US" sz="1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398" name="矩形 34"/>
          <p:cNvSpPr>
            <a:spLocks noChangeArrowheads="1"/>
          </p:cNvSpPr>
          <p:nvPr/>
        </p:nvSpPr>
        <p:spPr bwMode="auto">
          <a:xfrm>
            <a:off x="2786063" y="3157538"/>
            <a:ext cx="1428750" cy="357187"/>
          </a:xfrm>
          <a:prstGeom prst="rect">
            <a:avLst/>
          </a:prstGeom>
          <a:solidFill>
            <a:srgbClr val="787FA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800" b="1">
                <a:solidFill>
                  <a:srgbClr val="FFFFFF"/>
                </a:solidFill>
                <a:latin typeface="Arial Black" panose="020B0A04020102020204" pitchFamily="34" charset="0"/>
                <a:ea typeface="DFPPOP3W12-B5"/>
                <a:cs typeface="DFPPOP3W12-B5"/>
              </a:rPr>
              <a:t>2013</a:t>
            </a:r>
            <a:endParaRPr lang="zh-CN" altLang="en-US" sz="1800" b="1">
              <a:solidFill>
                <a:srgbClr val="FFFFFF"/>
              </a:solidFill>
              <a:latin typeface="Arial Black" panose="020B0A04020102020204" pitchFamily="34" charset="0"/>
              <a:ea typeface="DFPPOP3W12-B5"/>
              <a:cs typeface="DFPPOP3W12-B5"/>
            </a:endParaRPr>
          </a:p>
        </p:txBody>
      </p:sp>
      <p:sp>
        <p:nvSpPr>
          <p:cNvPr id="16399" name="矩形 35"/>
          <p:cNvSpPr>
            <a:spLocks noChangeArrowheads="1"/>
          </p:cNvSpPr>
          <p:nvPr/>
        </p:nvSpPr>
        <p:spPr bwMode="auto">
          <a:xfrm>
            <a:off x="2214563" y="3514725"/>
            <a:ext cx="2857500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</a:t>
            </a:r>
            <a:r>
              <a: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在此处填入你需要的内容</a:t>
            </a:r>
            <a:r>
              <a:rPr lang="zh-CN" altLang="en-US" sz="1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400" name="矩形 36"/>
          <p:cNvSpPr>
            <a:spLocks noChangeArrowheads="1"/>
          </p:cNvSpPr>
          <p:nvPr/>
        </p:nvSpPr>
        <p:spPr bwMode="auto">
          <a:xfrm>
            <a:off x="5072063" y="1157288"/>
            <a:ext cx="1428750" cy="357187"/>
          </a:xfrm>
          <a:prstGeom prst="rect">
            <a:avLst/>
          </a:prstGeom>
          <a:solidFill>
            <a:srgbClr val="787FA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800" b="1">
                <a:solidFill>
                  <a:srgbClr val="FFFFFF"/>
                </a:solidFill>
                <a:latin typeface="Arial Black" panose="020B0A04020102020204" pitchFamily="34" charset="0"/>
                <a:ea typeface="DFPPOP3W12-B5"/>
                <a:cs typeface="DFPPOP3W12-B5"/>
              </a:rPr>
              <a:t>2014</a:t>
            </a:r>
            <a:endParaRPr lang="zh-CN" altLang="en-US" sz="1800" b="1">
              <a:solidFill>
                <a:srgbClr val="FFFFFF"/>
              </a:solidFill>
              <a:latin typeface="Arial Black" panose="020B0A04020102020204" pitchFamily="34" charset="0"/>
              <a:ea typeface="DFPPOP3W12-B5"/>
              <a:cs typeface="DFPPOP3W12-B5"/>
            </a:endParaRPr>
          </a:p>
        </p:txBody>
      </p:sp>
      <p:sp>
        <p:nvSpPr>
          <p:cNvPr id="16401" name="矩形 37"/>
          <p:cNvSpPr>
            <a:spLocks noChangeArrowheads="1"/>
          </p:cNvSpPr>
          <p:nvPr/>
        </p:nvSpPr>
        <p:spPr bwMode="auto">
          <a:xfrm>
            <a:off x="4500563" y="1514475"/>
            <a:ext cx="2857500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</a:t>
            </a:r>
            <a:r>
              <a: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在此处填入你需要的内容</a:t>
            </a:r>
            <a:r>
              <a:rPr lang="zh-CN" altLang="en-US" sz="1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402" name="矩形 38"/>
          <p:cNvSpPr>
            <a:spLocks noChangeArrowheads="1"/>
          </p:cNvSpPr>
          <p:nvPr/>
        </p:nvSpPr>
        <p:spPr bwMode="auto">
          <a:xfrm>
            <a:off x="7072313" y="3157538"/>
            <a:ext cx="1428750" cy="357187"/>
          </a:xfrm>
          <a:prstGeom prst="rect">
            <a:avLst/>
          </a:prstGeom>
          <a:solidFill>
            <a:srgbClr val="787FA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800" b="1">
                <a:solidFill>
                  <a:srgbClr val="FFFFFF"/>
                </a:solidFill>
                <a:latin typeface="Arial Black" panose="020B0A04020102020204" pitchFamily="34" charset="0"/>
                <a:ea typeface="DFPPOP3W12-B5"/>
                <a:cs typeface="DFPPOP3W12-B5"/>
              </a:rPr>
              <a:t>2015</a:t>
            </a:r>
            <a:endParaRPr lang="zh-CN" altLang="en-US" sz="1800" b="1">
              <a:solidFill>
                <a:srgbClr val="FFFFFF"/>
              </a:solidFill>
              <a:latin typeface="Arial Black" panose="020B0A04020102020204" pitchFamily="34" charset="0"/>
              <a:ea typeface="DFPPOP3W12-B5"/>
              <a:cs typeface="DFPPOP3W12-B5"/>
            </a:endParaRPr>
          </a:p>
        </p:txBody>
      </p:sp>
      <p:sp>
        <p:nvSpPr>
          <p:cNvPr id="16403" name="矩形 39"/>
          <p:cNvSpPr>
            <a:spLocks noChangeArrowheads="1"/>
          </p:cNvSpPr>
          <p:nvPr/>
        </p:nvSpPr>
        <p:spPr bwMode="auto">
          <a:xfrm>
            <a:off x="5715000" y="3514725"/>
            <a:ext cx="2857500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</a:t>
            </a:r>
            <a:r>
              <a: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在此处填入你需要的内容</a:t>
            </a:r>
            <a:r>
              <a:rPr lang="zh-CN" altLang="en-US" sz="1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404" name="等腰三角形 40"/>
          <p:cNvSpPr>
            <a:spLocks noChangeArrowheads="1"/>
          </p:cNvSpPr>
          <p:nvPr/>
        </p:nvSpPr>
        <p:spPr bwMode="auto">
          <a:xfrm>
            <a:off x="1428750" y="2371725"/>
            <a:ext cx="71438" cy="71438"/>
          </a:xfrm>
          <a:prstGeom prst="triangle">
            <a:avLst>
              <a:gd name="adj" fmla="val 50000"/>
            </a:avLst>
          </a:prstGeom>
          <a:solidFill>
            <a:schemeClr val="bg1"/>
          </a:solidFill>
          <a:ln w="25400">
            <a:solidFill>
              <a:schemeClr val="bg1"/>
            </a:solidFill>
            <a:miter lim="800000"/>
            <a:headEnd/>
            <a:tailEnd/>
          </a:ln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16405" name="等腰三角形 41"/>
          <p:cNvSpPr>
            <a:spLocks noChangeArrowheads="1"/>
          </p:cNvSpPr>
          <p:nvPr/>
        </p:nvSpPr>
        <p:spPr bwMode="auto">
          <a:xfrm>
            <a:off x="5786438" y="2371725"/>
            <a:ext cx="71437" cy="71438"/>
          </a:xfrm>
          <a:prstGeom prst="triangle">
            <a:avLst>
              <a:gd name="adj" fmla="val 50000"/>
            </a:avLst>
          </a:prstGeom>
          <a:solidFill>
            <a:schemeClr val="bg1"/>
          </a:solidFill>
          <a:ln w="25400">
            <a:solidFill>
              <a:schemeClr val="bg1"/>
            </a:solidFill>
            <a:miter lim="800000"/>
            <a:headEnd/>
            <a:tailEnd/>
          </a:ln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16406" name="等腰三角形 42"/>
          <p:cNvSpPr>
            <a:spLocks noChangeArrowheads="1"/>
          </p:cNvSpPr>
          <p:nvPr/>
        </p:nvSpPr>
        <p:spPr bwMode="auto">
          <a:xfrm rot="10800000">
            <a:off x="3429000" y="2871788"/>
            <a:ext cx="71438" cy="71437"/>
          </a:xfrm>
          <a:prstGeom prst="triangle">
            <a:avLst>
              <a:gd name="adj" fmla="val 50000"/>
            </a:avLst>
          </a:prstGeom>
          <a:solidFill>
            <a:schemeClr val="bg1"/>
          </a:solidFill>
          <a:ln w="25400">
            <a:solidFill>
              <a:schemeClr val="bg1"/>
            </a:solidFill>
            <a:miter lim="800000"/>
            <a:headEnd/>
            <a:tailEnd/>
          </a:ln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16407" name="等腰三角形 43"/>
          <p:cNvSpPr>
            <a:spLocks noChangeArrowheads="1"/>
          </p:cNvSpPr>
          <p:nvPr/>
        </p:nvSpPr>
        <p:spPr bwMode="auto">
          <a:xfrm rot="10800000">
            <a:off x="7786688" y="2871788"/>
            <a:ext cx="71437" cy="71437"/>
          </a:xfrm>
          <a:prstGeom prst="triangle">
            <a:avLst>
              <a:gd name="adj" fmla="val 50000"/>
            </a:avLst>
          </a:prstGeom>
          <a:solidFill>
            <a:schemeClr val="bg1"/>
          </a:solidFill>
          <a:ln w="25400">
            <a:solidFill>
              <a:schemeClr val="bg1"/>
            </a:solidFill>
            <a:miter lim="800000"/>
            <a:headEnd/>
            <a:tailEnd/>
          </a:ln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</a:endParaRPr>
          </a:p>
        </p:txBody>
      </p:sp>
      <p:pic>
        <p:nvPicPr>
          <p:cNvPr id="16408" name="图片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375" y="3024188"/>
            <a:ext cx="1420813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6409" name="组合 44"/>
          <p:cNvGrpSpPr>
            <a:grpSpLocks/>
          </p:cNvGrpSpPr>
          <p:nvPr/>
        </p:nvGrpSpPr>
        <p:grpSpPr bwMode="auto">
          <a:xfrm>
            <a:off x="179388" y="44450"/>
            <a:ext cx="8785225" cy="655638"/>
            <a:chOff x="0" y="0"/>
            <a:chExt cx="8784976" cy="655357"/>
          </a:xfrm>
        </p:grpSpPr>
        <p:pic>
          <p:nvPicPr>
            <p:cNvPr id="16410" name="图片 53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033500" y="0"/>
              <a:ext cx="751476" cy="6553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411" name="矩形 54"/>
            <p:cNvSpPr>
              <a:spLocks noChangeArrowheads="1"/>
            </p:cNvSpPr>
            <p:nvPr/>
          </p:nvSpPr>
          <p:spPr bwMode="auto">
            <a:xfrm>
              <a:off x="0" y="79293"/>
              <a:ext cx="1891865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2000" b="1">
                  <a:solidFill>
                    <a:schemeClr val="bg1"/>
                  </a:solidFill>
                </a:rPr>
                <a:t>ADD TITLE HERE</a:t>
              </a:r>
              <a:endParaRPr lang="zh-CN" altLang="en-US" sz="2000" b="1">
                <a:solidFill>
                  <a:schemeClr val="bg1"/>
                </a:solidFill>
              </a:endParaRPr>
            </a:p>
          </p:txBody>
        </p:sp>
        <p:grpSp>
          <p:nvGrpSpPr>
            <p:cNvPr id="16412" name="组合 55"/>
            <p:cNvGrpSpPr>
              <a:grpSpLocks/>
            </p:cNvGrpSpPr>
            <p:nvPr/>
          </p:nvGrpSpPr>
          <p:grpSpPr bwMode="auto">
            <a:xfrm>
              <a:off x="2450632" y="151301"/>
              <a:ext cx="5398240" cy="288032"/>
              <a:chOff x="0" y="0"/>
              <a:chExt cx="6278569" cy="216024"/>
            </a:xfrm>
          </p:grpSpPr>
          <p:cxnSp>
            <p:nvCxnSpPr>
              <p:cNvPr id="16413" name="直接连接符 56"/>
              <p:cNvCxnSpPr>
                <a:cxnSpLocks noChangeShapeType="1"/>
              </p:cNvCxnSpPr>
              <p:nvPr/>
            </p:nvCxnSpPr>
            <p:spPr bwMode="auto">
              <a:xfrm flipH="1" flipV="1">
                <a:off x="0" y="70304"/>
                <a:ext cx="6278569" cy="1"/>
              </a:xfrm>
              <a:prstGeom prst="line">
                <a:avLst/>
              </a:prstGeom>
              <a:noFill/>
              <a:ln w="25400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16414" name="直接连接符 57"/>
              <p:cNvCxnSpPr>
                <a:cxnSpLocks noChangeShapeType="1"/>
              </p:cNvCxnSpPr>
              <p:nvPr/>
            </p:nvCxnSpPr>
            <p:spPr bwMode="auto">
              <a:xfrm flipH="1">
                <a:off x="290674" y="216024"/>
                <a:ext cx="5987895" cy="0"/>
              </a:xfrm>
              <a:prstGeom prst="line">
                <a:avLst/>
              </a:prstGeom>
              <a:noFill/>
              <a:ln w="25400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16415" name="直接连接符 58"/>
              <p:cNvCxnSpPr>
                <a:cxnSpLocks noChangeShapeType="1"/>
              </p:cNvCxnSpPr>
              <p:nvPr/>
            </p:nvCxnSpPr>
            <p:spPr bwMode="auto">
              <a:xfrm flipH="1">
                <a:off x="1600409" y="0"/>
                <a:ext cx="4650792" cy="0"/>
              </a:xfrm>
              <a:prstGeom prst="line">
                <a:avLst/>
              </a:prstGeom>
              <a:noFill/>
              <a:ln w="25400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</p:grpSp>
    </p:spTree>
  </p:cSld>
  <p:clrMapOvr>
    <a:masterClrMapping/>
  </p:clrMapOvr>
  <p:transition spd="slow">
    <p:fad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圆角矩形 167"/>
          <p:cNvSpPr>
            <a:spLocks noChangeArrowheads="1"/>
          </p:cNvSpPr>
          <p:nvPr/>
        </p:nvSpPr>
        <p:spPr bwMode="auto">
          <a:xfrm rot="-329194">
            <a:off x="2808288" y="2273300"/>
            <a:ext cx="1419225" cy="4953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7411" name="圆角矩形 174"/>
          <p:cNvSpPr>
            <a:spLocks noChangeArrowheads="1"/>
          </p:cNvSpPr>
          <p:nvPr/>
        </p:nvSpPr>
        <p:spPr bwMode="auto">
          <a:xfrm rot="520237">
            <a:off x="2709863" y="2919413"/>
            <a:ext cx="1284287" cy="493712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7412" name="圆角矩形 179"/>
          <p:cNvSpPr>
            <a:spLocks noChangeArrowheads="1"/>
          </p:cNvSpPr>
          <p:nvPr/>
        </p:nvSpPr>
        <p:spPr bwMode="auto">
          <a:xfrm rot="1594557">
            <a:off x="2549525" y="3530600"/>
            <a:ext cx="1255713" cy="4953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7413" name="圆角矩形 184"/>
          <p:cNvSpPr>
            <a:spLocks noChangeArrowheads="1"/>
          </p:cNvSpPr>
          <p:nvPr/>
        </p:nvSpPr>
        <p:spPr bwMode="auto">
          <a:xfrm rot="-1543991">
            <a:off x="2624138" y="1546225"/>
            <a:ext cx="1579562" cy="4953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grpSp>
        <p:nvGrpSpPr>
          <p:cNvPr id="17414" name="组合 15"/>
          <p:cNvGrpSpPr>
            <a:grpSpLocks/>
          </p:cNvGrpSpPr>
          <p:nvPr/>
        </p:nvGrpSpPr>
        <p:grpSpPr bwMode="auto">
          <a:xfrm>
            <a:off x="371475" y="1387475"/>
            <a:ext cx="3113088" cy="3113088"/>
            <a:chOff x="0" y="0"/>
            <a:chExt cx="3112770" cy="3112770"/>
          </a:xfrm>
        </p:grpSpPr>
        <p:sp>
          <p:nvSpPr>
            <p:cNvPr id="17505" name="空心弧 164"/>
            <p:cNvSpPr>
              <a:spLocks/>
            </p:cNvSpPr>
            <p:nvPr/>
          </p:nvSpPr>
          <p:spPr bwMode="auto">
            <a:xfrm rot="-8478010">
              <a:off x="151287" y="122410"/>
              <a:ext cx="2831176" cy="2831176"/>
            </a:xfrm>
            <a:custGeom>
              <a:avLst/>
              <a:gdLst>
                <a:gd name="T0" fmla="*/ 0 w 21600"/>
                <a:gd name="T1" fmla="*/ 185545313 h 21600"/>
                <a:gd name="T2" fmla="*/ 185545313 w 21600"/>
                <a:gd name="T3" fmla="*/ 0 h 21600"/>
                <a:gd name="T4" fmla="*/ 371090627 w 21600"/>
                <a:gd name="T5" fmla="*/ 185528143 h 21600"/>
                <a:gd name="T6" fmla="*/ 371090627 w 21600"/>
                <a:gd name="T7" fmla="*/ 185545313 h 21600"/>
                <a:gd name="T8" fmla="*/ 185545313 w 21600"/>
                <a:gd name="T9" fmla="*/ 0 h 21600"/>
                <a:gd name="T10" fmla="*/ 0 w 21600"/>
                <a:gd name="T11" fmla="*/ 185545313 h 2160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1600"/>
                <a:gd name="T19" fmla="*/ 0 h 21600"/>
                <a:gd name="T20" fmla="*/ 21600 w 21600"/>
                <a:gd name="T21" fmla="*/ 7713 h 2160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4" y="-1"/>
                    <a:pt x="21599" y="4835"/>
                    <a:pt x="21600" y="10799"/>
                  </a:cubicBezTo>
                  <a:lnTo>
                    <a:pt x="21600" y="10800"/>
                  </a:lnTo>
                  <a:cubicBezTo>
                    <a:pt x="21600" y="4835"/>
                    <a:pt x="16764" y="0"/>
                    <a:pt x="10800" y="0"/>
                  </a:cubicBezTo>
                  <a:cubicBezTo>
                    <a:pt x="4835" y="0"/>
                    <a:pt x="0" y="4835"/>
                    <a:pt x="0" y="10800"/>
                  </a:cubicBezTo>
                  <a:close/>
                </a:path>
              </a:pathLst>
            </a:custGeom>
            <a:noFill/>
            <a:ln w="12700" cmpd="sng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7506" name="椭圆 13"/>
            <p:cNvSpPr>
              <a:spLocks noChangeArrowheads="1"/>
            </p:cNvSpPr>
            <p:nvPr/>
          </p:nvSpPr>
          <p:spPr bwMode="auto">
            <a:xfrm>
              <a:off x="0" y="0"/>
              <a:ext cx="3112770" cy="3112770"/>
            </a:xfrm>
            <a:prstGeom prst="ellips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17415" name="椭圆 84"/>
          <p:cNvSpPr>
            <a:spLocks noChangeArrowheads="1"/>
          </p:cNvSpPr>
          <p:nvPr/>
        </p:nvSpPr>
        <p:spPr bwMode="auto">
          <a:xfrm>
            <a:off x="636588" y="1624013"/>
            <a:ext cx="2590800" cy="2590800"/>
          </a:xfrm>
          <a:prstGeom prst="ellipse">
            <a:avLst/>
          </a:prstGeom>
          <a:solidFill>
            <a:srgbClr val="FAF9D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grpSp>
        <p:nvGrpSpPr>
          <p:cNvPr id="17416" name="组合 86"/>
          <p:cNvGrpSpPr>
            <a:grpSpLocks/>
          </p:cNvGrpSpPr>
          <p:nvPr/>
        </p:nvGrpSpPr>
        <p:grpSpPr bwMode="auto">
          <a:xfrm>
            <a:off x="357188" y="1700213"/>
            <a:ext cx="1800225" cy="1128712"/>
            <a:chOff x="0" y="0"/>
            <a:chExt cx="1800723" cy="1128712"/>
          </a:xfrm>
        </p:grpSpPr>
        <p:sp>
          <p:nvSpPr>
            <p:cNvPr id="17471" name="Rectangle 40217"/>
            <p:cNvSpPr>
              <a:spLocks noChangeArrowheads="1"/>
            </p:cNvSpPr>
            <p:nvPr/>
          </p:nvSpPr>
          <p:spPr bwMode="auto">
            <a:xfrm>
              <a:off x="179388" y="0"/>
              <a:ext cx="1298574" cy="884237"/>
            </a:xfrm>
            <a:prstGeom prst="rect">
              <a:avLst/>
            </a:prstGeom>
            <a:solidFill>
              <a:srgbClr val="78CA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solidFill>
                  <a:srgbClr val="000000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17472" name="Rectangle 40218"/>
            <p:cNvSpPr>
              <a:spLocks noChangeArrowheads="1"/>
            </p:cNvSpPr>
            <p:nvPr/>
          </p:nvSpPr>
          <p:spPr bwMode="auto">
            <a:xfrm>
              <a:off x="179388" y="0"/>
              <a:ext cx="1298574" cy="8842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solidFill>
                  <a:srgbClr val="000000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17473" name="Rectangle 40219"/>
            <p:cNvSpPr>
              <a:spLocks noChangeArrowheads="1"/>
            </p:cNvSpPr>
            <p:nvPr/>
          </p:nvSpPr>
          <p:spPr bwMode="auto">
            <a:xfrm>
              <a:off x="255588" y="52387"/>
              <a:ext cx="1146174" cy="749300"/>
            </a:xfrm>
            <a:prstGeom prst="rect">
              <a:avLst/>
            </a:pr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solidFill>
                  <a:srgbClr val="000000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17474" name="Rectangle 40220"/>
            <p:cNvSpPr>
              <a:spLocks noChangeArrowheads="1"/>
            </p:cNvSpPr>
            <p:nvPr/>
          </p:nvSpPr>
          <p:spPr bwMode="auto">
            <a:xfrm>
              <a:off x="255588" y="52387"/>
              <a:ext cx="1146174" cy="749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solidFill>
                  <a:srgbClr val="000000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17475" name="Freeform 40221"/>
            <p:cNvSpPr>
              <a:spLocks/>
            </p:cNvSpPr>
            <p:nvPr/>
          </p:nvSpPr>
          <p:spPr bwMode="auto">
            <a:xfrm>
              <a:off x="0" y="884237"/>
              <a:ext cx="1654175" cy="192087"/>
            </a:xfrm>
            <a:custGeom>
              <a:avLst/>
              <a:gdLst>
                <a:gd name="T0" fmla="*/ 2147483646 w 1042"/>
                <a:gd name="T1" fmla="*/ 0 h 121"/>
                <a:gd name="T2" fmla="*/ 1313002200 w 1042"/>
                <a:gd name="T3" fmla="*/ 0 h 121"/>
                <a:gd name="T4" fmla="*/ 284778450 w 1042"/>
                <a:gd name="T5" fmla="*/ 0 h 121"/>
                <a:gd name="T6" fmla="*/ 0 w 1042"/>
                <a:gd name="T7" fmla="*/ 304937319 h 121"/>
                <a:gd name="T8" fmla="*/ 1313002200 w 1042"/>
                <a:gd name="T9" fmla="*/ 304937319 h 121"/>
                <a:gd name="T10" fmla="*/ 2147483646 w 1042"/>
                <a:gd name="T11" fmla="*/ 304937319 h 121"/>
                <a:gd name="T12" fmla="*/ 2147483646 w 1042"/>
                <a:gd name="T13" fmla="*/ 0 h 12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042"/>
                <a:gd name="T22" fmla="*/ 0 h 121"/>
                <a:gd name="T23" fmla="*/ 1042 w 1042"/>
                <a:gd name="T24" fmla="*/ 121 h 12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042" h="121">
                  <a:moveTo>
                    <a:pt x="931" y="0"/>
                  </a:moveTo>
                  <a:lnTo>
                    <a:pt x="521" y="0"/>
                  </a:lnTo>
                  <a:lnTo>
                    <a:pt x="113" y="0"/>
                  </a:lnTo>
                  <a:lnTo>
                    <a:pt x="0" y="121"/>
                  </a:lnTo>
                  <a:lnTo>
                    <a:pt x="521" y="121"/>
                  </a:lnTo>
                  <a:lnTo>
                    <a:pt x="1042" y="121"/>
                  </a:lnTo>
                  <a:lnTo>
                    <a:pt x="931" y="0"/>
                  </a:lnTo>
                  <a:close/>
                </a:path>
              </a:pathLst>
            </a:custGeom>
            <a:solidFill>
              <a:srgbClr val="5CBF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76" name="Rectangle 40222"/>
            <p:cNvSpPr>
              <a:spLocks noChangeArrowheads="1"/>
            </p:cNvSpPr>
            <p:nvPr/>
          </p:nvSpPr>
          <p:spPr bwMode="auto">
            <a:xfrm>
              <a:off x="179388" y="873125"/>
              <a:ext cx="1298574" cy="22225"/>
            </a:xfrm>
            <a:prstGeom prst="rect">
              <a:avLst/>
            </a:prstGeom>
            <a:solidFill>
              <a:srgbClr val="32BB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solidFill>
                  <a:srgbClr val="000000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17477" name="Rectangle 40223"/>
            <p:cNvSpPr>
              <a:spLocks noChangeArrowheads="1"/>
            </p:cNvSpPr>
            <p:nvPr/>
          </p:nvSpPr>
          <p:spPr bwMode="auto">
            <a:xfrm>
              <a:off x="461963" y="112712"/>
              <a:ext cx="873125" cy="49212"/>
            </a:xfrm>
            <a:prstGeom prst="rect">
              <a:avLst/>
            </a:prstGeom>
            <a:solidFill>
              <a:srgbClr val="7878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solidFill>
                  <a:srgbClr val="000000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17478" name="Rectangle 40224"/>
            <p:cNvSpPr>
              <a:spLocks noChangeArrowheads="1"/>
            </p:cNvSpPr>
            <p:nvPr/>
          </p:nvSpPr>
          <p:spPr bwMode="auto">
            <a:xfrm>
              <a:off x="461963" y="112712"/>
              <a:ext cx="873125" cy="49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solidFill>
                  <a:srgbClr val="000000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17479" name="Rectangle 40225"/>
            <p:cNvSpPr>
              <a:spLocks noChangeArrowheads="1"/>
            </p:cNvSpPr>
            <p:nvPr/>
          </p:nvSpPr>
          <p:spPr bwMode="auto">
            <a:xfrm>
              <a:off x="461963" y="258762"/>
              <a:ext cx="873125" cy="46037"/>
            </a:xfrm>
            <a:prstGeom prst="rect">
              <a:avLst/>
            </a:prstGeom>
            <a:solidFill>
              <a:srgbClr val="7878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solidFill>
                  <a:srgbClr val="000000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17480" name="Rectangle 40226"/>
            <p:cNvSpPr>
              <a:spLocks noChangeArrowheads="1"/>
            </p:cNvSpPr>
            <p:nvPr/>
          </p:nvSpPr>
          <p:spPr bwMode="auto">
            <a:xfrm>
              <a:off x="461963" y="258762"/>
              <a:ext cx="873125" cy="460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solidFill>
                  <a:srgbClr val="000000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17481" name="Rectangle 40227"/>
            <p:cNvSpPr>
              <a:spLocks noChangeArrowheads="1"/>
            </p:cNvSpPr>
            <p:nvPr/>
          </p:nvSpPr>
          <p:spPr bwMode="auto">
            <a:xfrm>
              <a:off x="461963" y="401637"/>
              <a:ext cx="873125" cy="49212"/>
            </a:xfrm>
            <a:prstGeom prst="rect">
              <a:avLst/>
            </a:prstGeom>
            <a:solidFill>
              <a:srgbClr val="7878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solidFill>
                  <a:srgbClr val="000000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17482" name="Rectangle 40228"/>
            <p:cNvSpPr>
              <a:spLocks noChangeArrowheads="1"/>
            </p:cNvSpPr>
            <p:nvPr/>
          </p:nvSpPr>
          <p:spPr bwMode="auto">
            <a:xfrm>
              <a:off x="461963" y="401637"/>
              <a:ext cx="873125" cy="49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solidFill>
                  <a:srgbClr val="000000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17483" name="Rectangle 40229"/>
            <p:cNvSpPr>
              <a:spLocks noChangeArrowheads="1"/>
            </p:cNvSpPr>
            <p:nvPr/>
          </p:nvSpPr>
          <p:spPr bwMode="auto">
            <a:xfrm>
              <a:off x="461963" y="549275"/>
              <a:ext cx="873125" cy="44450"/>
            </a:xfrm>
            <a:prstGeom prst="rect">
              <a:avLst/>
            </a:prstGeom>
            <a:solidFill>
              <a:srgbClr val="7878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solidFill>
                  <a:srgbClr val="000000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17484" name="Rectangle 40230"/>
            <p:cNvSpPr>
              <a:spLocks noChangeArrowheads="1"/>
            </p:cNvSpPr>
            <p:nvPr/>
          </p:nvSpPr>
          <p:spPr bwMode="auto">
            <a:xfrm>
              <a:off x="461963" y="549275"/>
              <a:ext cx="873125" cy="44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solidFill>
                  <a:srgbClr val="000000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17485" name="Rectangle 40231"/>
            <p:cNvSpPr>
              <a:spLocks noChangeArrowheads="1"/>
            </p:cNvSpPr>
            <p:nvPr/>
          </p:nvSpPr>
          <p:spPr bwMode="auto">
            <a:xfrm>
              <a:off x="461963" y="692150"/>
              <a:ext cx="873125" cy="49212"/>
            </a:xfrm>
            <a:prstGeom prst="rect">
              <a:avLst/>
            </a:prstGeom>
            <a:solidFill>
              <a:srgbClr val="7878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solidFill>
                  <a:srgbClr val="000000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17486" name="Rectangle 40232"/>
            <p:cNvSpPr>
              <a:spLocks noChangeArrowheads="1"/>
            </p:cNvSpPr>
            <p:nvPr/>
          </p:nvSpPr>
          <p:spPr bwMode="auto">
            <a:xfrm>
              <a:off x="461963" y="692150"/>
              <a:ext cx="873125" cy="49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solidFill>
                  <a:srgbClr val="000000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17487" name="Freeform 40234"/>
            <p:cNvSpPr>
              <a:spLocks noEditPoints="1"/>
            </p:cNvSpPr>
            <p:nvPr/>
          </p:nvSpPr>
          <p:spPr bwMode="auto">
            <a:xfrm>
              <a:off x="552449" y="52387"/>
              <a:ext cx="719137" cy="349250"/>
            </a:xfrm>
            <a:custGeom>
              <a:avLst/>
              <a:gdLst>
                <a:gd name="T0" fmla="*/ 733364165 w 453"/>
                <a:gd name="T1" fmla="*/ 400705638 h 220"/>
                <a:gd name="T2" fmla="*/ 156249579 w 453"/>
                <a:gd name="T3" fmla="*/ 400705638 h 220"/>
                <a:gd name="T4" fmla="*/ 0 w 453"/>
                <a:gd name="T5" fmla="*/ 554434375 h 220"/>
                <a:gd name="T6" fmla="*/ 579635534 w 453"/>
                <a:gd name="T7" fmla="*/ 554434375 h 220"/>
                <a:gd name="T8" fmla="*/ 733364165 w 453"/>
                <a:gd name="T9" fmla="*/ 400705638 h 220"/>
                <a:gd name="T10" fmla="*/ 960178070 w 453"/>
                <a:gd name="T11" fmla="*/ 173891575 h 220"/>
                <a:gd name="T12" fmla="*/ 383063484 w 453"/>
                <a:gd name="T13" fmla="*/ 173891575 h 220"/>
                <a:gd name="T14" fmla="*/ 226813905 w 453"/>
                <a:gd name="T15" fmla="*/ 327620313 h 220"/>
                <a:gd name="T16" fmla="*/ 811489748 w 453"/>
                <a:gd name="T17" fmla="*/ 327620313 h 220"/>
                <a:gd name="T18" fmla="*/ 960178070 w 453"/>
                <a:gd name="T19" fmla="*/ 173891575 h 220"/>
                <a:gd name="T20" fmla="*/ 1141629194 w 453"/>
                <a:gd name="T21" fmla="*/ 0 h 220"/>
                <a:gd name="T22" fmla="*/ 554433990 w 453"/>
                <a:gd name="T23" fmla="*/ 0 h 220"/>
                <a:gd name="T24" fmla="*/ 458668119 w 453"/>
                <a:gd name="T25" fmla="*/ 95765938 h 220"/>
                <a:gd name="T26" fmla="*/ 1038303653 w 453"/>
                <a:gd name="T27" fmla="*/ 95765938 h 220"/>
                <a:gd name="T28" fmla="*/ 1141629194 w 453"/>
                <a:gd name="T29" fmla="*/ 0 h 220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453"/>
                <a:gd name="T46" fmla="*/ 0 h 220"/>
                <a:gd name="T47" fmla="*/ 453 w 453"/>
                <a:gd name="T48" fmla="*/ 220 h 220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453" h="220">
                  <a:moveTo>
                    <a:pt x="291" y="159"/>
                  </a:moveTo>
                  <a:lnTo>
                    <a:pt x="62" y="159"/>
                  </a:lnTo>
                  <a:lnTo>
                    <a:pt x="0" y="220"/>
                  </a:lnTo>
                  <a:lnTo>
                    <a:pt x="230" y="220"/>
                  </a:lnTo>
                  <a:lnTo>
                    <a:pt x="291" y="159"/>
                  </a:lnTo>
                  <a:moveTo>
                    <a:pt x="381" y="69"/>
                  </a:moveTo>
                  <a:lnTo>
                    <a:pt x="152" y="69"/>
                  </a:lnTo>
                  <a:lnTo>
                    <a:pt x="90" y="130"/>
                  </a:lnTo>
                  <a:lnTo>
                    <a:pt x="322" y="130"/>
                  </a:lnTo>
                  <a:lnTo>
                    <a:pt x="381" y="69"/>
                  </a:lnTo>
                  <a:moveTo>
                    <a:pt x="453" y="0"/>
                  </a:moveTo>
                  <a:lnTo>
                    <a:pt x="220" y="0"/>
                  </a:lnTo>
                  <a:lnTo>
                    <a:pt x="182" y="38"/>
                  </a:lnTo>
                  <a:lnTo>
                    <a:pt x="412" y="38"/>
                  </a:lnTo>
                  <a:lnTo>
                    <a:pt x="45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88" name="Freeform 40236"/>
            <p:cNvSpPr>
              <a:spLocks/>
            </p:cNvSpPr>
            <p:nvPr/>
          </p:nvSpPr>
          <p:spPr bwMode="auto">
            <a:xfrm>
              <a:off x="793749" y="112712"/>
              <a:ext cx="412750" cy="49212"/>
            </a:xfrm>
            <a:custGeom>
              <a:avLst/>
              <a:gdLst>
                <a:gd name="T0" fmla="*/ 655240625 w 260"/>
                <a:gd name="T1" fmla="*/ 0 h 31"/>
                <a:gd name="T2" fmla="*/ 75604688 w 260"/>
                <a:gd name="T3" fmla="*/ 0 h 31"/>
                <a:gd name="T4" fmla="*/ 0 w 260"/>
                <a:gd name="T5" fmla="*/ 78123256 h 31"/>
                <a:gd name="T6" fmla="*/ 577116575 w 260"/>
                <a:gd name="T7" fmla="*/ 78123256 h 31"/>
                <a:gd name="T8" fmla="*/ 655240625 w 260"/>
                <a:gd name="T9" fmla="*/ 0 h 3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60"/>
                <a:gd name="T16" fmla="*/ 0 h 31"/>
                <a:gd name="T17" fmla="*/ 260 w 260"/>
                <a:gd name="T18" fmla="*/ 31 h 3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60" h="31">
                  <a:moveTo>
                    <a:pt x="260" y="0"/>
                  </a:moveTo>
                  <a:lnTo>
                    <a:pt x="30" y="0"/>
                  </a:lnTo>
                  <a:lnTo>
                    <a:pt x="0" y="31"/>
                  </a:lnTo>
                  <a:lnTo>
                    <a:pt x="229" y="31"/>
                  </a:lnTo>
                  <a:lnTo>
                    <a:pt x="26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89" name="Freeform 40238"/>
            <p:cNvSpPr>
              <a:spLocks/>
            </p:cNvSpPr>
            <p:nvPr/>
          </p:nvSpPr>
          <p:spPr bwMode="auto">
            <a:xfrm>
              <a:off x="650875" y="258762"/>
              <a:ext cx="412750" cy="46037"/>
            </a:xfrm>
            <a:custGeom>
              <a:avLst/>
              <a:gdLst>
                <a:gd name="T0" fmla="*/ 655240625 w 260"/>
                <a:gd name="T1" fmla="*/ 0 h 29"/>
                <a:gd name="T2" fmla="*/ 70564375 w 260"/>
                <a:gd name="T3" fmla="*/ 0 h 29"/>
                <a:gd name="T4" fmla="*/ 0 w 260"/>
                <a:gd name="T5" fmla="*/ 73082944 h 29"/>
                <a:gd name="T6" fmla="*/ 577116575 w 260"/>
                <a:gd name="T7" fmla="*/ 73082944 h 29"/>
                <a:gd name="T8" fmla="*/ 655240625 w 260"/>
                <a:gd name="T9" fmla="*/ 0 h 2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60"/>
                <a:gd name="T16" fmla="*/ 0 h 29"/>
                <a:gd name="T17" fmla="*/ 260 w 260"/>
                <a:gd name="T18" fmla="*/ 29 h 2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60" h="29">
                  <a:moveTo>
                    <a:pt x="260" y="0"/>
                  </a:moveTo>
                  <a:lnTo>
                    <a:pt x="28" y="0"/>
                  </a:lnTo>
                  <a:lnTo>
                    <a:pt x="0" y="29"/>
                  </a:lnTo>
                  <a:lnTo>
                    <a:pt x="229" y="29"/>
                  </a:lnTo>
                  <a:lnTo>
                    <a:pt x="26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90" name="Freeform 40240"/>
            <p:cNvSpPr>
              <a:spLocks/>
            </p:cNvSpPr>
            <p:nvPr/>
          </p:nvSpPr>
          <p:spPr bwMode="auto">
            <a:xfrm>
              <a:off x="255588" y="450850"/>
              <a:ext cx="612775" cy="350837"/>
            </a:xfrm>
            <a:custGeom>
              <a:avLst/>
              <a:gdLst>
                <a:gd name="T0" fmla="*/ 972780313 w 386"/>
                <a:gd name="T1" fmla="*/ 0 h 221"/>
                <a:gd name="T2" fmla="*/ 393144375 w 386"/>
                <a:gd name="T3" fmla="*/ 0 h 221"/>
                <a:gd name="T4" fmla="*/ 0 w 386"/>
                <a:gd name="T5" fmla="*/ 395663174 h 221"/>
                <a:gd name="T6" fmla="*/ 0 w 386"/>
                <a:gd name="T7" fmla="*/ 556952944 h 221"/>
                <a:gd name="T8" fmla="*/ 418345938 w 386"/>
                <a:gd name="T9" fmla="*/ 556952944 h 221"/>
                <a:gd name="T10" fmla="*/ 514111875 w 386"/>
                <a:gd name="T11" fmla="*/ 461187143 h 221"/>
                <a:gd name="T12" fmla="*/ 327620313 w 386"/>
                <a:gd name="T13" fmla="*/ 461187143 h 221"/>
                <a:gd name="T14" fmla="*/ 327620313 w 386"/>
                <a:gd name="T15" fmla="*/ 383063204 h 221"/>
                <a:gd name="T16" fmla="*/ 589716563 w 386"/>
                <a:gd name="T17" fmla="*/ 383063204 h 221"/>
                <a:gd name="T18" fmla="*/ 745966250 w 386"/>
                <a:gd name="T19" fmla="*/ 226813739 h 221"/>
                <a:gd name="T20" fmla="*/ 327620313 w 386"/>
                <a:gd name="T21" fmla="*/ 226813739 h 221"/>
                <a:gd name="T22" fmla="*/ 327620313 w 386"/>
                <a:gd name="T23" fmla="*/ 156249465 h 221"/>
                <a:gd name="T24" fmla="*/ 824091888 w 386"/>
                <a:gd name="T25" fmla="*/ 156249465 h 221"/>
                <a:gd name="T26" fmla="*/ 972780313 w 386"/>
                <a:gd name="T27" fmla="*/ 0 h 22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386"/>
                <a:gd name="T43" fmla="*/ 0 h 221"/>
                <a:gd name="T44" fmla="*/ 386 w 386"/>
                <a:gd name="T45" fmla="*/ 221 h 22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386" h="221">
                  <a:moveTo>
                    <a:pt x="386" y="0"/>
                  </a:moveTo>
                  <a:lnTo>
                    <a:pt x="156" y="0"/>
                  </a:lnTo>
                  <a:lnTo>
                    <a:pt x="0" y="157"/>
                  </a:lnTo>
                  <a:lnTo>
                    <a:pt x="0" y="221"/>
                  </a:lnTo>
                  <a:lnTo>
                    <a:pt x="166" y="221"/>
                  </a:lnTo>
                  <a:lnTo>
                    <a:pt x="204" y="183"/>
                  </a:lnTo>
                  <a:lnTo>
                    <a:pt x="130" y="183"/>
                  </a:lnTo>
                  <a:lnTo>
                    <a:pt x="130" y="152"/>
                  </a:lnTo>
                  <a:lnTo>
                    <a:pt x="234" y="152"/>
                  </a:lnTo>
                  <a:lnTo>
                    <a:pt x="296" y="90"/>
                  </a:lnTo>
                  <a:lnTo>
                    <a:pt x="130" y="90"/>
                  </a:lnTo>
                  <a:lnTo>
                    <a:pt x="130" y="62"/>
                  </a:lnTo>
                  <a:lnTo>
                    <a:pt x="327" y="62"/>
                  </a:lnTo>
                  <a:lnTo>
                    <a:pt x="38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91" name="Freeform 40242"/>
            <p:cNvSpPr>
              <a:spLocks/>
            </p:cNvSpPr>
            <p:nvPr/>
          </p:nvSpPr>
          <p:spPr bwMode="auto">
            <a:xfrm>
              <a:off x="503238" y="401637"/>
              <a:ext cx="414337" cy="49212"/>
            </a:xfrm>
            <a:custGeom>
              <a:avLst/>
              <a:gdLst>
                <a:gd name="T0" fmla="*/ 657759194 w 261"/>
                <a:gd name="T1" fmla="*/ 0 h 31"/>
                <a:gd name="T2" fmla="*/ 78123956 w 261"/>
                <a:gd name="T3" fmla="*/ 0 h 31"/>
                <a:gd name="T4" fmla="*/ 0 w 261"/>
                <a:gd name="T5" fmla="*/ 78123256 h 31"/>
                <a:gd name="T6" fmla="*/ 579635238 w 261"/>
                <a:gd name="T7" fmla="*/ 78123256 h 31"/>
                <a:gd name="T8" fmla="*/ 657759194 w 261"/>
                <a:gd name="T9" fmla="*/ 0 h 3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61"/>
                <a:gd name="T16" fmla="*/ 0 h 31"/>
                <a:gd name="T17" fmla="*/ 261 w 261"/>
                <a:gd name="T18" fmla="*/ 31 h 3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61" h="31">
                  <a:moveTo>
                    <a:pt x="261" y="0"/>
                  </a:moveTo>
                  <a:lnTo>
                    <a:pt x="31" y="0"/>
                  </a:lnTo>
                  <a:lnTo>
                    <a:pt x="0" y="31"/>
                  </a:lnTo>
                  <a:lnTo>
                    <a:pt x="230" y="31"/>
                  </a:lnTo>
                  <a:lnTo>
                    <a:pt x="26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92" name="Freeform 40244"/>
            <p:cNvSpPr>
              <a:spLocks/>
            </p:cNvSpPr>
            <p:nvPr/>
          </p:nvSpPr>
          <p:spPr bwMode="auto">
            <a:xfrm>
              <a:off x="461963" y="549275"/>
              <a:ext cx="312738" cy="44450"/>
            </a:xfrm>
            <a:custGeom>
              <a:avLst/>
              <a:gdLst>
                <a:gd name="T0" fmla="*/ 496472369 w 197"/>
                <a:gd name="T1" fmla="*/ 0 h 28"/>
                <a:gd name="T2" fmla="*/ 0 w 197"/>
                <a:gd name="T3" fmla="*/ 0 h 28"/>
                <a:gd name="T4" fmla="*/ 0 w 197"/>
                <a:gd name="T5" fmla="*/ 70564375 h 28"/>
                <a:gd name="T6" fmla="*/ 418346606 w 197"/>
                <a:gd name="T7" fmla="*/ 70564375 h 28"/>
                <a:gd name="T8" fmla="*/ 496472369 w 197"/>
                <a:gd name="T9" fmla="*/ 0 h 2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97"/>
                <a:gd name="T16" fmla="*/ 0 h 28"/>
                <a:gd name="T17" fmla="*/ 197 w 197"/>
                <a:gd name="T18" fmla="*/ 28 h 2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97" h="28">
                  <a:moveTo>
                    <a:pt x="197" y="0"/>
                  </a:moveTo>
                  <a:lnTo>
                    <a:pt x="0" y="0"/>
                  </a:lnTo>
                  <a:lnTo>
                    <a:pt x="0" y="28"/>
                  </a:lnTo>
                  <a:lnTo>
                    <a:pt x="166" y="28"/>
                  </a:lnTo>
                  <a:lnTo>
                    <a:pt x="19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93" name="Freeform 40246"/>
            <p:cNvSpPr>
              <a:spLocks/>
            </p:cNvSpPr>
            <p:nvPr/>
          </p:nvSpPr>
          <p:spPr bwMode="auto">
            <a:xfrm>
              <a:off x="461963" y="692150"/>
              <a:ext cx="165100" cy="49212"/>
            </a:xfrm>
            <a:custGeom>
              <a:avLst/>
              <a:gdLst>
                <a:gd name="T0" fmla="*/ 262096250 w 104"/>
                <a:gd name="T1" fmla="*/ 0 h 31"/>
                <a:gd name="T2" fmla="*/ 0 w 104"/>
                <a:gd name="T3" fmla="*/ 0 h 31"/>
                <a:gd name="T4" fmla="*/ 0 w 104"/>
                <a:gd name="T5" fmla="*/ 78123256 h 31"/>
                <a:gd name="T6" fmla="*/ 186491563 w 104"/>
                <a:gd name="T7" fmla="*/ 78123256 h 31"/>
                <a:gd name="T8" fmla="*/ 262096250 w 104"/>
                <a:gd name="T9" fmla="*/ 0 h 3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4"/>
                <a:gd name="T16" fmla="*/ 0 h 31"/>
                <a:gd name="T17" fmla="*/ 104 w 104"/>
                <a:gd name="T18" fmla="*/ 31 h 3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4" h="31">
                  <a:moveTo>
                    <a:pt x="104" y="0"/>
                  </a:moveTo>
                  <a:lnTo>
                    <a:pt x="0" y="0"/>
                  </a:lnTo>
                  <a:lnTo>
                    <a:pt x="0" y="31"/>
                  </a:lnTo>
                  <a:lnTo>
                    <a:pt x="74" y="31"/>
                  </a:lnTo>
                  <a:lnTo>
                    <a:pt x="10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94" name="Freeform 40247"/>
            <p:cNvSpPr>
              <a:spLocks/>
            </p:cNvSpPr>
            <p:nvPr/>
          </p:nvSpPr>
          <p:spPr bwMode="auto">
            <a:xfrm>
              <a:off x="285750" y="52387"/>
              <a:ext cx="138113" cy="365125"/>
            </a:xfrm>
            <a:custGeom>
              <a:avLst/>
              <a:gdLst>
                <a:gd name="T0" fmla="*/ 0 w 87"/>
                <a:gd name="T1" fmla="*/ 0 h 230"/>
                <a:gd name="T2" fmla="*/ 0 w 87"/>
                <a:gd name="T3" fmla="*/ 579635938 h 230"/>
                <a:gd name="T4" fmla="*/ 113408236 w 87"/>
                <a:gd name="T5" fmla="*/ 448587813 h 230"/>
                <a:gd name="T6" fmla="*/ 219255181 w 87"/>
                <a:gd name="T7" fmla="*/ 579635938 h 230"/>
                <a:gd name="T8" fmla="*/ 219255181 w 87"/>
                <a:gd name="T9" fmla="*/ 0 h 230"/>
                <a:gd name="T10" fmla="*/ 0 w 87"/>
                <a:gd name="T11" fmla="*/ 0 h 23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87"/>
                <a:gd name="T19" fmla="*/ 0 h 230"/>
                <a:gd name="T20" fmla="*/ 87 w 87"/>
                <a:gd name="T21" fmla="*/ 230 h 23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87" h="230">
                  <a:moveTo>
                    <a:pt x="0" y="0"/>
                  </a:moveTo>
                  <a:lnTo>
                    <a:pt x="0" y="230"/>
                  </a:lnTo>
                  <a:lnTo>
                    <a:pt x="45" y="178"/>
                  </a:lnTo>
                  <a:lnTo>
                    <a:pt x="87" y="230"/>
                  </a:lnTo>
                  <a:lnTo>
                    <a:pt x="8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4A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95" name="Rectangle 40248"/>
            <p:cNvSpPr>
              <a:spLocks noChangeArrowheads="1"/>
            </p:cNvSpPr>
            <p:nvPr/>
          </p:nvSpPr>
          <p:spPr bwMode="auto">
            <a:xfrm>
              <a:off x="0" y="1076325"/>
              <a:ext cx="1654174" cy="52387"/>
            </a:xfrm>
            <a:prstGeom prst="rect">
              <a:avLst/>
            </a:prstGeom>
            <a:solidFill>
              <a:srgbClr val="3DB3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solidFill>
                  <a:srgbClr val="000000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17496" name="Freeform 40259"/>
            <p:cNvSpPr>
              <a:spLocks/>
            </p:cNvSpPr>
            <p:nvPr/>
          </p:nvSpPr>
          <p:spPr bwMode="auto">
            <a:xfrm>
              <a:off x="1762623" y="197860"/>
              <a:ext cx="38100" cy="14287"/>
            </a:xfrm>
            <a:custGeom>
              <a:avLst/>
              <a:gdLst>
                <a:gd name="T0" fmla="*/ 29032200 w 10"/>
                <a:gd name="T1" fmla="*/ 51029592 h 4"/>
                <a:gd name="T2" fmla="*/ 0 w 10"/>
                <a:gd name="T3" fmla="*/ 25516582 h 4"/>
                <a:gd name="T4" fmla="*/ 29032200 w 10"/>
                <a:gd name="T5" fmla="*/ 0 h 4"/>
                <a:gd name="T6" fmla="*/ 116128800 w 10"/>
                <a:gd name="T7" fmla="*/ 0 h 4"/>
                <a:gd name="T8" fmla="*/ 116128800 w 10"/>
                <a:gd name="T9" fmla="*/ 0 h 4"/>
                <a:gd name="T10" fmla="*/ 145161000 w 10"/>
                <a:gd name="T11" fmla="*/ 25516582 h 4"/>
                <a:gd name="T12" fmla="*/ 116128800 w 10"/>
                <a:gd name="T13" fmla="*/ 51029592 h 4"/>
                <a:gd name="T14" fmla="*/ 29032200 w 10"/>
                <a:gd name="T15" fmla="*/ 51029592 h 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0"/>
                <a:gd name="T25" fmla="*/ 0 h 4"/>
                <a:gd name="T26" fmla="*/ 10 w 10"/>
                <a:gd name="T27" fmla="*/ 4 h 4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0" h="4">
                  <a:moveTo>
                    <a:pt x="2" y="4"/>
                  </a:move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4" y="0"/>
                    <a:pt x="6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9" y="0"/>
                    <a:pt x="10" y="1"/>
                    <a:pt x="10" y="2"/>
                  </a:cubicBezTo>
                  <a:cubicBezTo>
                    <a:pt x="10" y="3"/>
                    <a:pt x="9" y="4"/>
                    <a:pt x="8" y="4"/>
                  </a:cubicBezTo>
                  <a:cubicBezTo>
                    <a:pt x="6" y="4"/>
                    <a:pt x="4" y="4"/>
                    <a:pt x="2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17497" name="组合 119"/>
            <p:cNvGrpSpPr>
              <a:grpSpLocks/>
            </p:cNvGrpSpPr>
            <p:nvPr/>
          </p:nvGrpSpPr>
          <p:grpSpPr bwMode="auto">
            <a:xfrm rot="-627856">
              <a:off x="546990" y="208671"/>
              <a:ext cx="438053" cy="401792"/>
              <a:chOff x="0" y="0"/>
              <a:chExt cx="438053" cy="401792"/>
            </a:xfrm>
          </p:grpSpPr>
          <p:sp>
            <p:nvSpPr>
              <p:cNvPr id="17499" name="圆角矩形 121"/>
              <p:cNvSpPr>
                <a:spLocks noChangeArrowheads="1"/>
              </p:cNvSpPr>
              <p:nvPr/>
            </p:nvSpPr>
            <p:spPr bwMode="auto">
              <a:xfrm>
                <a:off x="0" y="0"/>
                <a:ext cx="438053" cy="401792"/>
              </a:xfrm>
              <a:prstGeom prst="roundRect">
                <a:avLst>
                  <a:gd name="adj" fmla="val 16667"/>
                </a:avLst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1800">
                  <a:solidFill>
                    <a:srgbClr val="FFFFFF"/>
                  </a:solidFill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grpSp>
            <p:nvGrpSpPr>
              <p:cNvPr id="17500" name="组合 122"/>
              <p:cNvGrpSpPr>
                <a:grpSpLocks/>
              </p:cNvGrpSpPr>
              <p:nvPr/>
            </p:nvGrpSpPr>
            <p:grpSpPr bwMode="auto">
              <a:xfrm>
                <a:off x="33102" y="20808"/>
                <a:ext cx="368771" cy="351086"/>
                <a:chOff x="0" y="0"/>
                <a:chExt cx="3044825" cy="2898775"/>
              </a:xfrm>
            </p:grpSpPr>
            <p:sp>
              <p:nvSpPr>
                <p:cNvPr id="17501" name="Freeform 25"/>
                <p:cNvSpPr>
                  <a:spLocks noEditPoints="1"/>
                </p:cNvSpPr>
                <p:nvPr/>
              </p:nvSpPr>
              <p:spPr bwMode="auto">
                <a:xfrm>
                  <a:off x="0" y="0"/>
                  <a:ext cx="1754188" cy="2898775"/>
                </a:xfrm>
                <a:custGeom>
                  <a:avLst/>
                  <a:gdLst>
                    <a:gd name="T0" fmla="*/ 2147483646 w 466"/>
                    <a:gd name="T1" fmla="*/ 0 h 770"/>
                    <a:gd name="T2" fmla="*/ 2147483646 w 466"/>
                    <a:gd name="T3" fmla="*/ 2147483646 h 770"/>
                    <a:gd name="T4" fmla="*/ 2147483646 w 466"/>
                    <a:gd name="T5" fmla="*/ 2147483646 h 770"/>
                    <a:gd name="T6" fmla="*/ 382601202 w 466"/>
                    <a:gd name="T7" fmla="*/ 2147483646 h 770"/>
                    <a:gd name="T8" fmla="*/ 0 w 466"/>
                    <a:gd name="T9" fmla="*/ 2147483646 h 770"/>
                    <a:gd name="T10" fmla="*/ 14169021 w 466"/>
                    <a:gd name="T11" fmla="*/ 1445600269 h 770"/>
                    <a:gd name="T12" fmla="*/ 354259396 w 466"/>
                    <a:gd name="T13" fmla="*/ 1020421505 h 770"/>
                    <a:gd name="T14" fmla="*/ 2147483646 w 466"/>
                    <a:gd name="T15" fmla="*/ 14173880 h 770"/>
                    <a:gd name="T16" fmla="*/ 2147483646 w 466"/>
                    <a:gd name="T17" fmla="*/ 0 h 770"/>
                    <a:gd name="T18" fmla="*/ 2147483646 w 466"/>
                    <a:gd name="T19" fmla="*/ 2147483646 h 770"/>
                    <a:gd name="T20" fmla="*/ 2147483646 w 466"/>
                    <a:gd name="T21" fmla="*/ 2147483646 h 770"/>
                    <a:gd name="T22" fmla="*/ 2147483646 w 466"/>
                    <a:gd name="T23" fmla="*/ 2147483646 h 770"/>
                    <a:gd name="T24" fmla="*/ 2147483646 w 466"/>
                    <a:gd name="T25" fmla="*/ 2147483646 h 770"/>
                    <a:gd name="T26" fmla="*/ 2147483646 w 466"/>
                    <a:gd name="T27" fmla="*/ 2147483646 h 770"/>
                    <a:gd name="T28" fmla="*/ 2147483646 w 466"/>
                    <a:gd name="T29" fmla="*/ 2147483646 h 770"/>
                    <a:gd name="T30" fmla="*/ 2147483646 w 466"/>
                    <a:gd name="T31" fmla="*/ 2147483646 h 770"/>
                    <a:gd name="T32" fmla="*/ 2147483646 w 466"/>
                    <a:gd name="T33" fmla="*/ 2147483646 h 770"/>
                    <a:gd name="T34" fmla="*/ 2147483646 w 466"/>
                    <a:gd name="T35" fmla="*/ 2147483646 h 770"/>
                    <a:gd name="T36" fmla="*/ 2147483646 w 466"/>
                    <a:gd name="T37" fmla="*/ 2147483646 h 770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w 466"/>
                    <a:gd name="T58" fmla="*/ 0 h 770"/>
                    <a:gd name="T59" fmla="*/ 466 w 466"/>
                    <a:gd name="T60" fmla="*/ 770 h 770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T57" t="T58" r="T59" b="T60"/>
                  <a:pathLst>
                    <a:path w="466" h="770">
                      <a:moveTo>
                        <a:pt x="466" y="0"/>
                      </a:moveTo>
                      <a:cubicBezTo>
                        <a:pt x="466" y="257"/>
                        <a:pt x="466" y="512"/>
                        <a:pt x="466" y="770"/>
                      </a:cubicBezTo>
                      <a:cubicBezTo>
                        <a:pt x="435" y="766"/>
                        <a:pt x="406" y="761"/>
                        <a:pt x="377" y="756"/>
                      </a:cubicBezTo>
                      <a:cubicBezTo>
                        <a:pt x="260" y="737"/>
                        <a:pt x="144" y="717"/>
                        <a:pt x="27" y="697"/>
                      </a:cubicBezTo>
                      <a:cubicBezTo>
                        <a:pt x="9" y="694"/>
                        <a:pt x="0" y="689"/>
                        <a:pt x="0" y="668"/>
                      </a:cubicBezTo>
                      <a:cubicBezTo>
                        <a:pt x="1" y="479"/>
                        <a:pt x="1" y="291"/>
                        <a:pt x="1" y="102"/>
                      </a:cubicBezTo>
                      <a:cubicBezTo>
                        <a:pt x="0" y="83"/>
                        <a:pt x="5" y="75"/>
                        <a:pt x="25" y="72"/>
                      </a:cubicBezTo>
                      <a:cubicBezTo>
                        <a:pt x="166" y="49"/>
                        <a:pt x="308" y="25"/>
                        <a:pt x="450" y="1"/>
                      </a:cubicBezTo>
                      <a:cubicBezTo>
                        <a:pt x="454" y="0"/>
                        <a:pt x="459" y="0"/>
                        <a:pt x="466" y="0"/>
                      </a:cubicBezTo>
                      <a:close/>
                      <a:moveTo>
                        <a:pt x="212" y="429"/>
                      </a:moveTo>
                      <a:cubicBezTo>
                        <a:pt x="219" y="428"/>
                        <a:pt x="223" y="428"/>
                        <a:pt x="227" y="428"/>
                      </a:cubicBezTo>
                      <a:cubicBezTo>
                        <a:pt x="303" y="426"/>
                        <a:pt x="346" y="351"/>
                        <a:pt x="306" y="285"/>
                      </a:cubicBezTo>
                      <a:cubicBezTo>
                        <a:pt x="299" y="273"/>
                        <a:pt x="282" y="261"/>
                        <a:pt x="268" y="259"/>
                      </a:cubicBezTo>
                      <a:cubicBezTo>
                        <a:pt x="242" y="254"/>
                        <a:pt x="215" y="258"/>
                        <a:pt x="188" y="258"/>
                      </a:cubicBezTo>
                      <a:cubicBezTo>
                        <a:pt x="174" y="258"/>
                        <a:pt x="170" y="264"/>
                        <a:pt x="170" y="279"/>
                      </a:cubicBezTo>
                      <a:cubicBezTo>
                        <a:pt x="170" y="352"/>
                        <a:pt x="170" y="425"/>
                        <a:pt x="170" y="498"/>
                      </a:cubicBezTo>
                      <a:cubicBezTo>
                        <a:pt x="170" y="504"/>
                        <a:pt x="171" y="509"/>
                        <a:pt x="171" y="515"/>
                      </a:cubicBezTo>
                      <a:cubicBezTo>
                        <a:pt x="186" y="515"/>
                        <a:pt x="198" y="515"/>
                        <a:pt x="212" y="515"/>
                      </a:cubicBezTo>
                      <a:cubicBezTo>
                        <a:pt x="212" y="486"/>
                        <a:pt x="212" y="459"/>
                        <a:pt x="212" y="429"/>
                      </a:cubicBezTo>
                      <a:close/>
                    </a:path>
                  </a:pathLst>
                </a:custGeom>
                <a:solidFill>
                  <a:srgbClr val="D54A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7502" name="Freeform 26"/>
                <p:cNvSpPr>
                  <a:spLocks noEditPoints="1"/>
                </p:cNvSpPr>
                <p:nvPr/>
              </p:nvSpPr>
              <p:spPr bwMode="auto">
                <a:xfrm>
                  <a:off x="1787525" y="744538"/>
                  <a:ext cx="1047750" cy="1601788"/>
                </a:xfrm>
                <a:custGeom>
                  <a:avLst/>
                  <a:gdLst>
                    <a:gd name="T0" fmla="*/ 2147483646 w 278"/>
                    <a:gd name="T1" fmla="*/ 2147483646 h 425"/>
                    <a:gd name="T2" fmla="*/ 2147483646 w 278"/>
                    <a:gd name="T3" fmla="*/ 2147483646 h 425"/>
                    <a:gd name="T4" fmla="*/ 2116470076 w 278"/>
                    <a:gd name="T5" fmla="*/ 2147483646 h 425"/>
                    <a:gd name="T6" fmla="*/ 468747521 w 278"/>
                    <a:gd name="T7" fmla="*/ 2147483646 h 425"/>
                    <a:gd name="T8" fmla="*/ 113635648 w 278"/>
                    <a:gd name="T9" fmla="*/ 2147483646 h 425"/>
                    <a:gd name="T10" fmla="*/ 2147483646 w 278"/>
                    <a:gd name="T11" fmla="*/ 2147483646 h 425"/>
                    <a:gd name="T12" fmla="*/ 2147483646 w 278"/>
                    <a:gd name="T13" fmla="*/ 2147483646 h 425"/>
                    <a:gd name="T14" fmla="*/ 1221586047 w 278"/>
                    <a:gd name="T15" fmla="*/ 2147483646 h 425"/>
                    <a:gd name="T16" fmla="*/ 482952448 w 278"/>
                    <a:gd name="T17" fmla="*/ 2147483646 h 425"/>
                    <a:gd name="T18" fmla="*/ 127840576 w 278"/>
                    <a:gd name="T19" fmla="*/ 2147483646 h 425"/>
                    <a:gd name="T20" fmla="*/ 2045445440 w 278"/>
                    <a:gd name="T21" fmla="*/ 2088090837 h 425"/>
                    <a:gd name="T22" fmla="*/ 923293883 w 278"/>
                    <a:gd name="T23" fmla="*/ 2088090837 h 425"/>
                    <a:gd name="T24" fmla="*/ 610793023 w 278"/>
                    <a:gd name="T25" fmla="*/ 1789792684 h 425"/>
                    <a:gd name="T26" fmla="*/ 624997951 w 278"/>
                    <a:gd name="T27" fmla="*/ 681826502 h 425"/>
                    <a:gd name="T28" fmla="*/ 127840576 w 278"/>
                    <a:gd name="T29" fmla="*/ 724441601 h 425"/>
                    <a:gd name="T30" fmla="*/ 113635648 w 278"/>
                    <a:gd name="T31" fmla="*/ 681826502 h 425"/>
                    <a:gd name="T32" fmla="*/ 667612732 w 278"/>
                    <a:gd name="T33" fmla="*/ 14205033 h 425"/>
                    <a:gd name="T34" fmla="*/ 2147483646 w 278"/>
                    <a:gd name="T35" fmla="*/ 0 h 425"/>
                    <a:gd name="T36" fmla="*/ 2147483646 w 278"/>
                    <a:gd name="T37" fmla="*/ 369323317 h 425"/>
                    <a:gd name="T38" fmla="*/ 2147483646 w 278"/>
                    <a:gd name="T39" fmla="*/ 2147483646 h 425"/>
                    <a:gd name="T40" fmla="*/ 2147483646 w 278"/>
                    <a:gd name="T41" fmla="*/ 2147483646 h 425"/>
                    <a:gd name="T42" fmla="*/ 369316799 w 278"/>
                    <a:gd name="T43" fmla="*/ 2147483646 h 425"/>
                    <a:gd name="T44" fmla="*/ 85225794 w 278"/>
                    <a:gd name="T45" fmla="*/ 2147483646 h 425"/>
                    <a:gd name="T46" fmla="*/ 369316799 w 278"/>
                    <a:gd name="T47" fmla="*/ 2147483646 h 425"/>
                    <a:gd name="T48" fmla="*/ 2147483646 w 278"/>
                    <a:gd name="T49" fmla="*/ 2147483646 h 425"/>
                    <a:gd name="T50" fmla="*/ 2147483646 w 278"/>
                    <a:gd name="T51" fmla="*/ 2147483646 h 425"/>
                    <a:gd name="T52" fmla="*/ 894884029 w 278"/>
                    <a:gd name="T53" fmla="*/ 1818202750 h 425"/>
                    <a:gd name="T54" fmla="*/ 2147483646 w 278"/>
                    <a:gd name="T55" fmla="*/ 1818202750 h 425"/>
                    <a:gd name="T56" fmla="*/ 894884029 w 278"/>
                    <a:gd name="T57" fmla="*/ 497164844 h 425"/>
                    <a:gd name="T58" fmla="*/ 894884029 w 278"/>
                    <a:gd name="T59" fmla="*/ 1818202750 h 425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w 278"/>
                    <a:gd name="T91" fmla="*/ 0 h 425"/>
                    <a:gd name="T92" fmla="*/ 278 w 278"/>
                    <a:gd name="T93" fmla="*/ 425 h 425"/>
                  </a:gdLst>
                  <a:ahLst/>
                  <a:cxnLst>
                    <a:cxn ang="T60">
                      <a:pos x="T0" y="T1"/>
                    </a:cxn>
                    <a:cxn ang="T61">
                      <a:pos x="T2" y="T3"/>
                    </a:cxn>
                    <a:cxn ang="T62">
                      <a:pos x="T4" y="T5"/>
                    </a:cxn>
                    <a:cxn ang="T63">
                      <a:pos x="T6" y="T7"/>
                    </a:cxn>
                    <a:cxn ang="T64">
                      <a:pos x="T8" y="T9"/>
                    </a:cxn>
                    <a:cxn ang="T65">
                      <a:pos x="T10" y="T11"/>
                    </a:cxn>
                    <a:cxn ang="T66">
                      <a:pos x="T12" y="T13"/>
                    </a:cxn>
                    <a:cxn ang="T67">
                      <a:pos x="T14" y="T15"/>
                    </a:cxn>
                    <a:cxn ang="T68">
                      <a:pos x="T16" y="T17"/>
                    </a:cxn>
                    <a:cxn ang="T69">
                      <a:pos x="T18" y="T19"/>
                    </a:cxn>
                    <a:cxn ang="T70">
                      <a:pos x="T20" y="T21"/>
                    </a:cxn>
                    <a:cxn ang="T71">
                      <a:pos x="T22" y="T23"/>
                    </a:cxn>
                    <a:cxn ang="T72">
                      <a:pos x="T24" y="T25"/>
                    </a:cxn>
                    <a:cxn ang="T73">
                      <a:pos x="T26" y="T27"/>
                    </a:cxn>
                    <a:cxn ang="T74">
                      <a:pos x="T28" y="T29"/>
                    </a:cxn>
                    <a:cxn ang="T75">
                      <a:pos x="T30" y="T31"/>
                    </a:cxn>
                    <a:cxn ang="T76">
                      <a:pos x="T32" y="T33"/>
                    </a:cxn>
                    <a:cxn ang="T77">
                      <a:pos x="T34" y="T35"/>
                    </a:cxn>
                    <a:cxn ang="T78">
                      <a:pos x="T36" y="T37"/>
                    </a:cxn>
                    <a:cxn ang="T79">
                      <a:pos x="T38" y="T39"/>
                    </a:cxn>
                    <a:cxn ang="T80">
                      <a:pos x="T40" y="T41"/>
                    </a:cxn>
                    <a:cxn ang="T81">
                      <a:pos x="T42" y="T43"/>
                    </a:cxn>
                    <a:cxn ang="T82">
                      <a:pos x="T44" y="T45"/>
                    </a:cxn>
                    <a:cxn ang="T83">
                      <a:pos x="T46" y="T47"/>
                    </a:cxn>
                    <a:cxn ang="T84">
                      <a:pos x="T48" y="T49"/>
                    </a:cxn>
                    <a:cxn ang="T85">
                      <a:pos x="T50" y="T51"/>
                    </a:cxn>
                    <a:cxn ang="T86">
                      <a:pos x="T52" y="T53"/>
                    </a:cxn>
                    <a:cxn ang="T87">
                      <a:pos x="T54" y="T55"/>
                    </a:cxn>
                    <a:cxn ang="T88">
                      <a:pos x="T56" y="T57"/>
                    </a:cxn>
                    <a:cxn ang="T89">
                      <a:pos x="T58" y="T59"/>
                    </a:cxn>
                  </a:cxnLst>
                  <a:rect l="T90" t="T91" r="T92" b="T93"/>
                  <a:pathLst>
                    <a:path w="278" h="425">
                      <a:moveTo>
                        <a:pt x="189" y="378"/>
                      </a:moveTo>
                      <a:cubicBezTo>
                        <a:pt x="189" y="366"/>
                        <a:pt x="189" y="356"/>
                        <a:pt x="189" y="343"/>
                      </a:cubicBezTo>
                      <a:cubicBezTo>
                        <a:pt x="175" y="343"/>
                        <a:pt x="162" y="343"/>
                        <a:pt x="149" y="343"/>
                      </a:cubicBezTo>
                      <a:cubicBezTo>
                        <a:pt x="111" y="343"/>
                        <a:pt x="72" y="343"/>
                        <a:pt x="33" y="343"/>
                      </a:cubicBezTo>
                      <a:cubicBezTo>
                        <a:pt x="4" y="343"/>
                        <a:pt x="3" y="343"/>
                        <a:pt x="8" y="311"/>
                      </a:cubicBezTo>
                      <a:cubicBezTo>
                        <a:pt x="67" y="311"/>
                        <a:pt x="127" y="311"/>
                        <a:pt x="188" y="311"/>
                      </a:cubicBezTo>
                      <a:cubicBezTo>
                        <a:pt x="188" y="298"/>
                        <a:pt x="188" y="288"/>
                        <a:pt x="188" y="275"/>
                      </a:cubicBezTo>
                      <a:cubicBezTo>
                        <a:pt x="154" y="275"/>
                        <a:pt x="120" y="275"/>
                        <a:pt x="86" y="275"/>
                      </a:cubicBezTo>
                      <a:cubicBezTo>
                        <a:pt x="69" y="275"/>
                        <a:pt x="52" y="275"/>
                        <a:pt x="34" y="275"/>
                      </a:cubicBezTo>
                      <a:cubicBezTo>
                        <a:pt x="3" y="275"/>
                        <a:pt x="1" y="273"/>
                        <a:pt x="9" y="240"/>
                      </a:cubicBezTo>
                      <a:cubicBezTo>
                        <a:pt x="97" y="245"/>
                        <a:pt x="149" y="210"/>
                        <a:pt x="144" y="147"/>
                      </a:cubicBezTo>
                      <a:cubicBezTo>
                        <a:pt x="118" y="147"/>
                        <a:pt x="91" y="146"/>
                        <a:pt x="65" y="147"/>
                      </a:cubicBezTo>
                      <a:cubicBezTo>
                        <a:pt x="49" y="148"/>
                        <a:pt x="42" y="143"/>
                        <a:pt x="43" y="126"/>
                      </a:cubicBezTo>
                      <a:cubicBezTo>
                        <a:pt x="44" y="101"/>
                        <a:pt x="44" y="75"/>
                        <a:pt x="44" y="48"/>
                      </a:cubicBezTo>
                      <a:cubicBezTo>
                        <a:pt x="30" y="49"/>
                        <a:pt x="19" y="50"/>
                        <a:pt x="9" y="51"/>
                      </a:cubicBezTo>
                      <a:cubicBezTo>
                        <a:pt x="8" y="49"/>
                        <a:pt x="8" y="49"/>
                        <a:pt x="8" y="48"/>
                      </a:cubicBezTo>
                      <a:cubicBezTo>
                        <a:pt x="0" y="3"/>
                        <a:pt x="2" y="1"/>
                        <a:pt x="47" y="1"/>
                      </a:cubicBezTo>
                      <a:cubicBezTo>
                        <a:pt x="115" y="1"/>
                        <a:pt x="184" y="1"/>
                        <a:pt x="253" y="0"/>
                      </a:cubicBezTo>
                      <a:cubicBezTo>
                        <a:pt x="272" y="0"/>
                        <a:pt x="278" y="7"/>
                        <a:pt x="278" y="26"/>
                      </a:cubicBezTo>
                      <a:cubicBezTo>
                        <a:pt x="278" y="151"/>
                        <a:pt x="278" y="275"/>
                        <a:pt x="278" y="400"/>
                      </a:cubicBezTo>
                      <a:cubicBezTo>
                        <a:pt x="278" y="418"/>
                        <a:pt x="272" y="424"/>
                        <a:pt x="254" y="424"/>
                      </a:cubicBezTo>
                      <a:cubicBezTo>
                        <a:pt x="178" y="423"/>
                        <a:pt x="102" y="423"/>
                        <a:pt x="26" y="424"/>
                      </a:cubicBezTo>
                      <a:cubicBezTo>
                        <a:pt x="5" y="425"/>
                        <a:pt x="6" y="414"/>
                        <a:pt x="6" y="400"/>
                      </a:cubicBezTo>
                      <a:cubicBezTo>
                        <a:pt x="5" y="385"/>
                        <a:pt x="7" y="377"/>
                        <a:pt x="26" y="377"/>
                      </a:cubicBezTo>
                      <a:cubicBezTo>
                        <a:pt x="73" y="379"/>
                        <a:pt x="120" y="378"/>
                        <a:pt x="168" y="378"/>
                      </a:cubicBezTo>
                      <a:cubicBezTo>
                        <a:pt x="174" y="378"/>
                        <a:pt x="181" y="378"/>
                        <a:pt x="189" y="378"/>
                      </a:cubicBezTo>
                      <a:close/>
                      <a:moveTo>
                        <a:pt x="63" y="128"/>
                      </a:moveTo>
                      <a:cubicBezTo>
                        <a:pt x="96" y="128"/>
                        <a:pt x="126" y="128"/>
                        <a:pt x="156" y="128"/>
                      </a:cubicBezTo>
                      <a:cubicBezTo>
                        <a:pt x="160" y="77"/>
                        <a:pt x="110" y="27"/>
                        <a:pt x="63" y="35"/>
                      </a:cubicBezTo>
                      <a:cubicBezTo>
                        <a:pt x="63" y="65"/>
                        <a:pt x="63" y="96"/>
                        <a:pt x="63" y="128"/>
                      </a:cubicBezTo>
                      <a:close/>
                    </a:path>
                  </a:pathLst>
                </a:custGeom>
                <a:solidFill>
                  <a:srgbClr val="D54A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7503" name="Freeform 27"/>
                <p:cNvSpPr>
                  <a:spLocks/>
                </p:cNvSpPr>
                <p:nvPr/>
              </p:nvSpPr>
              <p:spPr bwMode="auto">
                <a:xfrm>
                  <a:off x="1806575" y="533400"/>
                  <a:ext cx="1238250" cy="1495425"/>
                </a:xfrm>
                <a:custGeom>
                  <a:avLst/>
                  <a:gdLst>
                    <a:gd name="T0" fmla="*/ 2147483646 w 329"/>
                    <a:gd name="T1" fmla="*/ 553367519 h 397"/>
                    <a:gd name="T2" fmla="*/ 2147483646 w 329"/>
                    <a:gd name="T3" fmla="*/ 553367519 h 397"/>
                    <a:gd name="T4" fmla="*/ 297469803 w 329"/>
                    <a:gd name="T5" fmla="*/ 567557106 h 397"/>
                    <a:gd name="T6" fmla="*/ 14166483 w 329"/>
                    <a:gd name="T7" fmla="*/ 297966256 h 397"/>
                    <a:gd name="T8" fmla="*/ 297469803 w 329"/>
                    <a:gd name="T9" fmla="*/ 0 h 397"/>
                    <a:gd name="T10" fmla="*/ 2147483646 w 329"/>
                    <a:gd name="T11" fmla="*/ 0 h 397"/>
                    <a:gd name="T12" fmla="*/ 2147483646 w 329"/>
                    <a:gd name="T13" fmla="*/ 368910424 h 397"/>
                    <a:gd name="T14" fmla="*/ 2147483646 w 329"/>
                    <a:gd name="T15" fmla="*/ 2147483646 h 397"/>
                    <a:gd name="T16" fmla="*/ 2147483646 w 329"/>
                    <a:gd name="T17" fmla="*/ 2147483646 h 397"/>
                    <a:gd name="T18" fmla="*/ 2147483646 w 329"/>
                    <a:gd name="T19" fmla="*/ 2147483646 h 397"/>
                    <a:gd name="T20" fmla="*/ 2147483646 w 329"/>
                    <a:gd name="T21" fmla="*/ 979032523 h 397"/>
                    <a:gd name="T22" fmla="*/ 2147483646 w 329"/>
                    <a:gd name="T23" fmla="*/ 553367519 h 397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329"/>
                    <a:gd name="T37" fmla="*/ 0 h 397"/>
                    <a:gd name="T38" fmla="*/ 329 w 329"/>
                    <a:gd name="T39" fmla="*/ 397 h 397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329" h="397">
                      <a:moveTo>
                        <a:pt x="293" y="39"/>
                      </a:moveTo>
                      <a:cubicBezTo>
                        <a:pt x="282" y="39"/>
                        <a:pt x="274" y="39"/>
                        <a:pt x="267" y="39"/>
                      </a:cubicBezTo>
                      <a:cubicBezTo>
                        <a:pt x="185" y="39"/>
                        <a:pt x="103" y="39"/>
                        <a:pt x="21" y="40"/>
                      </a:cubicBezTo>
                      <a:cubicBezTo>
                        <a:pt x="6" y="40"/>
                        <a:pt x="1" y="36"/>
                        <a:pt x="1" y="21"/>
                      </a:cubicBezTo>
                      <a:cubicBezTo>
                        <a:pt x="0" y="5"/>
                        <a:pt x="5" y="0"/>
                        <a:pt x="21" y="0"/>
                      </a:cubicBezTo>
                      <a:cubicBezTo>
                        <a:pt x="115" y="1"/>
                        <a:pt x="209" y="1"/>
                        <a:pt x="303" y="0"/>
                      </a:cubicBezTo>
                      <a:cubicBezTo>
                        <a:pt x="322" y="0"/>
                        <a:pt x="329" y="6"/>
                        <a:pt x="329" y="26"/>
                      </a:cubicBezTo>
                      <a:cubicBezTo>
                        <a:pt x="329" y="140"/>
                        <a:pt x="329" y="253"/>
                        <a:pt x="329" y="367"/>
                      </a:cubicBezTo>
                      <a:cubicBezTo>
                        <a:pt x="329" y="375"/>
                        <a:pt x="324" y="385"/>
                        <a:pt x="319" y="389"/>
                      </a:cubicBezTo>
                      <a:cubicBezTo>
                        <a:pt x="304" y="397"/>
                        <a:pt x="293" y="389"/>
                        <a:pt x="293" y="371"/>
                      </a:cubicBezTo>
                      <a:cubicBezTo>
                        <a:pt x="293" y="270"/>
                        <a:pt x="293" y="169"/>
                        <a:pt x="293" y="69"/>
                      </a:cubicBezTo>
                      <a:cubicBezTo>
                        <a:pt x="293" y="60"/>
                        <a:pt x="293" y="51"/>
                        <a:pt x="293" y="39"/>
                      </a:cubicBezTo>
                      <a:close/>
                    </a:path>
                  </a:pathLst>
                </a:custGeom>
                <a:solidFill>
                  <a:srgbClr val="D54A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7504" name="Freeform 28"/>
                <p:cNvSpPr>
                  <a:spLocks/>
                </p:cNvSpPr>
                <p:nvPr/>
              </p:nvSpPr>
              <p:spPr bwMode="auto">
                <a:xfrm>
                  <a:off x="793750" y="1136650"/>
                  <a:ext cx="236538" cy="315913"/>
                </a:xfrm>
                <a:custGeom>
                  <a:avLst/>
                  <a:gdLst>
                    <a:gd name="T0" fmla="*/ 14098416 w 63"/>
                    <a:gd name="T1" fmla="*/ 579910964 h 84"/>
                    <a:gd name="T2" fmla="*/ 14098416 w 63"/>
                    <a:gd name="T3" fmla="*/ 353604430 h 84"/>
                    <a:gd name="T4" fmla="*/ 112776062 w 63"/>
                    <a:gd name="T5" fmla="*/ 0 h 84"/>
                    <a:gd name="T6" fmla="*/ 662550447 w 63"/>
                    <a:gd name="T7" fmla="*/ 113153267 h 84"/>
                    <a:gd name="T8" fmla="*/ 775322755 w 63"/>
                    <a:gd name="T9" fmla="*/ 834502994 h 84"/>
                    <a:gd name="T10" fmla="*/ 281934523 w 63"/>
                    <a:gd name="T11" fmla="*/ 1173962795 h 84"/>
                    <a:gd name="T12" fmla="*/ 14098416 w 63"/>
                    <a:gd name="T13" fmla="*/ 919367004 h 84"/>
                    <a:gd name="T14" fmla="*/ 14098416 w 63"/>
                    <a:gd name="T15" fmla="*/ 579910964 h 84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63"/>
                    <a:gd name="T25" fmla="*/ 0 h 84"/>
                    <a:gd name="T26" fmla="*/ 63 w 63"/>
                    <a:gd name="T27" fmla="*/ 84 h 84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63" h="84">
                      <a:moveTo>
                        <a:pt x="1" y="41"/>
                      </a:moveTo>
                      <a:cubicBezTo>
                        <a:pt x="1" y="36"/>
                        <a:pt x="0" y="30"/>
                        <a:pt x="1" y="25"/>
                      </a:cubicBezTo>
                      <a:cubicBezTo>
                        <a:pt x="3" y="16"/>
                        <a:pt x="6" y="0"/>
                        <a:pt x="8" y="0"/>
                      </a:cubicBezTo>
                      <a:cubicBezTo>
                        <a:pt x="21" y="0"/>
                        <a:pt x="38" y="0"/>
                        <a:pt x="47" y="8"/>
                      </a:cubicBezTo>
                      <a:cubicBezTo>
                        <a:pt x="63" y="20"/>
                        <a:pt x="61" y="41"/>
                        <a:pt x="55" y="59"/>
                      </a:cubicBezTo>
                      <a:cubicBezTo>
                        <a:pt x="50" y="77"/>
                        <a:pt x="36" y="81"/>
                        <a:pt x="20" y="83"/>
                      </a:cubicBezTo>
                      <a:cubicBezTo>
                        <a:pt x="6" y="84"/>
                        <a:pt x="0" y="79"/>
                        <a:pt x="1" y="65"/>
                      </a:cubicBezTo>
                      <a:cubicBezTo>
                        <a:pt x="2" y="57"/>
                        <a:pt x="1" y="49"/>
                        <a:pt x="1" y="41"/>
                      </a:cubicBezTo>
                      <a:close/>
                    </a:path>
                  </a:pathLst>
                </a:custGeom>
                <a:solidFill>
                  <a:srgbClr val="D54A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17498" name="平行四边形 120"/>
            <p:cNvSpPr>
              <a:spLocks noChangeArrowheads="1"/>
            </p:cNvSpPr>
            <p:nvPr/>
          </p:nvSpPr>
          <p:spPr bwMode="auto">
            <a:xfrm>
              <a:off x="271249" y="48441"/>
              <a:ext cx="891197" cy="747738"/>
            </a:xfrm>
            <a:prstGeom prst="parallelogram">
              <a:avLst>
                <a:gd name="adj" fmla="val 74353"/>
              </a:avLst>
            </a:prstGeom>
            <a:solidFill>
              <a:srgbClr val="FFFFFF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17417" name="Oval 40251"/>
          <p:cNvSpPr>
            <a:spLocks noChangeArrowheads="1"/>
          </p:cNvSpPr>
          <p:nvPr/>
        </p:nvSpPr>
        <p:spPr bwMode="auto">
          <a:xfrm>
            <a:off x="1127125" y="3125788"/>
            <a:ext cx="395288" cy="401637"/>
          </a:xfrm>
          <a:prstGeom prst="ellipse">
            <a:avLst/>
          </a:prstGeom>
          <a:solidFill>
            <a:srgbClr val="E664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000000"/>
              </a:solidFill>
              <a:sym typeface="宋体" panose="02010600030101010101" pitchFamily="2" charset="-122"/>
            </a:endParaRPr>
          </a:p>
        </p:txBody>
      </p:sp>
      <p:grpSp>
        <p:nvGrpSpPr>
          <p:cNvPr id="17418" name="组合 6"/>
          <p:cNvGrpSpPr>
            <a:grpSpLocks/>
          </p:cNvGrpSpPr>
          <p:nvPr/>
        </p:nvGrpSpPr>
        <p:grpSpPr bwMode="auto">
          <a:xfrm>
            <a:off x="1306513" y="1774825"/>
            <a:ext cx="1430337" cy="1797050"/>
            <a:chOff x="0" y="0"/>
            <a:chExt cx="1429469" cy="1798002"/>
          </a:xfrm>
        </p:grpSpPr>
        <p:sp>
          <p:nvSpPr>
            <p:cNvPr id="17463" name="Freeform 40250"/>
            <p:cNvSpPr>
              <a:spLocks/>
            </p:cNvSpPr>
            <p:nvPr/>
          </p:nvSpPr>
          <p:spPr bwMode="auto">
            <a:xfrm>
              <a:off x="256857" y="0"/>
              <a:ext cx="3723" cy="5583"/>
            </a:xfrm>
            <a:custGeom>
              <a:avLst/>
              <a:gdLst>
                <a:gd name="T0" fmla="*/ 13860729 w 1"/>
                <a:gd name="T1" fmla="*/ 31169889 h 1"/>
                <a:gd name="T2" fmla="*/ 13860729 w 1"/>
                <a:gd name="T3" fmla="*/ 31169889 h 1"/>
                <a:gd name="T4" fmla="*/ 13860729 w 1"/>
                <a:gd name="T5" fmla="*/ 31169889 h 1"/>
                <a:gd name="T6" fmla="*/ 0 60000 65536"/>
                <a:gd name="T7" fmla="*/ 0 60000 65536"/>
                <a:gd name="T8" fmla="*/ 0 60000 65536"/>
                <a:gd name="T9" fmla="*/ 0 w 1"/>
                <a:gd name="T10" fmla="*/ 0 h 1"/>
                <a:gd name="T11" fmla="*/ 1 w 1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1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0" y="0"/>
                    <a:pt x="1" y="1"/>
                  </a:cubicBezTo>
                  <a:close/>
                </a:path>
              </a:pathLst>
            </a:custGeom>
            <a:solidFill>
              <a:srgbClr val="C832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64" name="Freeform 40252"/>
            <p:cNvSpPr>
              <a:spLocks/>
            </p:cNvSpPr>
            <p:nvPr/>
          </p:nvSpPr>
          <p:spPr bwMode="auto">
            <a:xfrm>
              <a:off x="502547" y="1206114"/>
              <a:ext cx="428096" cy="269886"/>
            </a:xfrm>
            <a:custGeom>
              <a:avLst/>
              <a:gdLst>
                <a:gd name="T0" fmla="*/ 0 w 97"/>
                <a:gd name="T1" fmla="*/ 469800736 h 61"/>
                <a:gd name="T2" fmla="*/ 116865795 w 97"/>
                <a:gd name="T3" fmla="*/ 0 h 61"/>
                <a:gd name="T4" fmla="*/ 1733519585 w 97"/>
                <a:gd name="T5" fmla="*/ 0 h 61"/>
                <a:gd name="T6" fmla="*/ 1850385380 w 97"/>
                <a:gd name="T7" fmla="*/ 469800736 h 61"/>
                <a:gd name="T8" fmla="*/ 934930770 w 97"/>
                <a:gd name="T9" fmla="*/ 1194073000 h 61"/>
                <a:gd name="T10" fmla="*/ 0 w 97"/>
                <a:gd name="T11" fmla="*/ 469800736 h 6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97"/>
                <a:gd name="T19" fmla="*/ 0 h 61"/>
                <a:gd name="T20" fmla="*/ 97 w 97"/>
                <a:gd name="T21" fmla="*/ 61 h 6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97" h="61">
                  <a:moveTo>
                    <a:pt x="0" y="24"/>
                  </a:moveTo>
                  <a:cubicBezTo>
                    <a:pt x="0" y="24"/>
                    <a:pt x="5" y="9"/>
                    <a:pt x="6" y="0"/>
                  </a:cubicBezTo>
                  <a:cubicBezTo>
                    <a:pt x="89" y="0"/>
                    <a:pt x="89" y="0"/>
                    <a:pt x="89" y="0"/>
                  </a:cubicBezTo>
                  <a:cubicBezTo>
                    <a:pt x="89" y="0"/>
                    <a:pt x="93" y="21"/>
                    <a:pt x="95" y="24"/>
                  </a:cubicBezTo>
                  <a:cubicBezTo>
                    <a:pt x="97" y="26"/>
                    <a:pt x="87" y="61"/>
                    <a:pt x="48" y="61"/>
                  </a:cubicBezTo>
                  <a:cubicBezTo>
                    <a:pt x="9" y="61"/>
                    <a:pt x="0" y="24"/>
                    <a:pt x="0" y="24"/>
                  </a:cubicBezTo>
                  <a:close/>
                </a:path>
              </a:pathLst>
            </a:custGeom>
            <a:solidFill>
              <a:srgbClr val="FAD7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65" name="Freeform 40253"/>
            <p:cNvSpPr>
              <a:spLocks/>
            </p:cNvSpPr>
            <p:nvPr/>
          </p:nvSpPr>
          <p:spPr bwMode="auto">
            <a:xfrm>
              <a:off x="0" y="1312207"/>
              <a:ext cx="1429469" cy="485795"/>
            </a:xfrm>
            <a:custGeom>
              <a:avLst/>
              <a:gdLst>
                <a:gd name="T0" fmla="*/ 2147483646 w 324"/>
                <a:gd name="T1" fmla="*/ 565611119 h 110"/>
                <a:gd name="T2" fmla="*/ 2147483646 w 324"/>
                <a:gd name="T3" fmla="*/ 0 h 110"/>
                <a:gd name="T4" fmla="*/ 2147483646 w 324"/>
                <a:gd name="T5" fmla="*/ 624122918 h 110"/>
                <a:gd name="T6" fmla="*/ 2147483646 w 324"/>
                <a:gd name="T7" fmla="*/ 0 h 110"/>
                <a:gd name="T8" fmla="*/ 856468116 w 324"/>
                <a:gd name="T9" fmla="*/ 565611119 h 110"/>
                <a:gd name="T10" fmla="*/ 0 w 324"/>
                <a:gd name="T11" fmla="*/ 2145425291 h 110"/>
                <a:gd name="T12" fmla="*/ 2147483646 w 324"/>
                <a:gd name="T13" fmla="*/ 2145425291 h 110"/>
                <a:gd name="T14" fmla="*/ 2147483646 w 324"/>
                <a:gd name="T15" fmla="*/ 2145425291 h 110"/>
                <a:gd name="T16" fmla="*/ 2147483646 w 324"/>
                <a:gd name="T17" fmla="*/ 565611119 h 11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324"/>
                <a:gd name="T28" fmla="*/ 0 h 110"/>
                <a:gd name="T29" fmla="*/ 324 w 324"/>
                <a:gd name="T30" fmla="*/ 110 h 11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324" h="110">
                  <a:moveTo>
                    <a:pt x="279" y="29"/>
                  </a:moveTo>
                  <a:cubicBezTo>
                    <a:pt x="247" y="12"/>
                    <a:pt x="224" y="12"/>
                    <a:pt x="209" y="0"/>
                  </a:cubicBezTo>
                  <a:cubicBezTo>
                    <a:pt x="209" y="0"/>
                    <a:pt x="202" y="32"/>
                    <a:pt x="162" y="32"/>
                  </a:cubicBezTo>
                  <a:cubicBezTo>
                    <a:pt x="121" y="32"/>
                    <a:pt x="114" y="0"/>
                    <a:pt x="114" y="0"/>
                  </a:cubicBezTo>
                  <a:cubicBezTo>
                    <a:pt x="99" y="12"/>
                    <a:pt x="77" y="12"/>
                    <a:pt x="44" y="29"/>
                  </a:cubicBezTo>
                  <a:cubicBezTo>
                    <a:pt x="12" y="47"/>
                    <a:pt x="0" y="110"/>
                    <a:pt x="0" y="110"/>
                  </a:cubicBezTo>
                  <a:cubicBezTo>
                    <a:pt x="162" y="110"/>
                    <a:pt x="162" y="110"/>
                    <a:pt x="162" y="110"/>
                  </a:cubicBezTo>
                  <a:cubicBezTo>
                    <a:pt x="324" y="110"/>
                    <a:pt x="324" y="110"/>
                    <a:pt x="324" y="110"/>
                  </a:cubicBezTo>
                  <a:cubicBezTo>
                    <a:pt x="324" y="110"/>
                    <a:pt x="311" y="47"/>
                    <a:pt x="279" y="29"/>
                  </a:cubicBezTo>
                  <a:close/>
                </a:path>
              </a:pathLst>
            </a:custGeom>
            <a:solidFill>
              <a:srgbClr val="FFC8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66" name="Freeform 40254"/>
            <p:cNvSpPr>
              <a:spLocks/>
            </p:cNvSpPr>
            <p:nvPr/>
          </p:nvSpPr>
          <p:spPr bwMode="auto">
            <a:xfrm>
              <a:off x="463460" y="1312207"/>
              <a:ext cx="498825" cy="225215"/>
            </a:xfrm>
            <a:custGeom>
              <a:avLst/>
              <a:gdLst>
                <a:gd name="T0" fmla="*/ 0 w 113"/>
                <a:gd name="T1" fmla="*/ 117005816 h 51"/>
                <a:gd name="T2" fmla="*/ 175378924 w 113"/>
                <a:gd name="T3" fmla="*/ 0 h 51"/>
                <a:gd name="T4" fmla="*/ 1110746429 w 113"/>
                <a:gd name="T5" fmla="*/ 624026605 h 51"/>
                <a:gd name="T6" fmla="*/ 2026624444 w 113"/>
                <a:gd name="T7" fmla="*/ 0 h 51"/>
                <a:gd name="T8" fmla="*/ 2147483646 w 113"/>
                <a:gd name="T9" fmla="*/ 117005816 h 51"/>
                <a:gd name="T10" fmla="*/ 1110746429 w 113"/>
                <a:gd name="T11" fmla="*/ 994545024 h 51"/>
                <a:gd name="T12" fmla="*/ 0 w 113"/>
                <a:gd name="T13" fmla="*/ 117005816 h 5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13"/>
                <a:gd name="T22" fmla="*/ 0 h 51"/>
                <a:gd name="T23" fmla="*/ 113 w 113"/>
                <a:gd name="T24" fmla="*/ 51 h 5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13" h="51">
                  <a:moveTo>
                    <a:pt x="0" y="6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16" y="32"/>
                    <a:pt x="57" y="32"/>
                  </a:cubicBezTo>
                  <a:cubicBezTo>
                    <a:pt x="97" y="32"/>
                    <a:pt x="104" y="0"/>
                    <a:pt x="104" y="0"/>
                  </a:cubicBezTo>
                  <a:cubicBezTo>
                    <a:pt x="113" y="6"/>
                    <a:pt x="113" y="6"/>
                    <a:pt x="113" y="6"/>
                  </a:cubicBezTo>
                  <a:cubicBezTo>
                    <a:pt x="113" y="6"/>
                    <a:pt x="103" y="51"/>
                    <a:pt x="57" y="51"/>
                  </a:cubicBezTo>
                  <a:cubicBezTo>
                    <a:pt x="11" y="51"/>
                    <a:pt x="0" y="6"/>
                    <a:pt x="0" y="6"/>
                  </a:cubicBezTo>
                  <a:close/>
                </a:path>
              </a:pathLst>
            </a:custGeom>
            <a:solidFill>
              <a:srgbClr val="E66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67" name="Freeform 40255"/>
            <p:cNvSpPr>
              <a:spLocks/>
            </p:cNvSpPr>
            <p:nvPr/>
          </p:nvSpPr>
          <p:spPr bwMode="auto">
            <a:xfrm>
              <a:off x="521160" y="1206114"/>
              <a:ext cx="383425" cy="128428"/>
            </a:xfrm>
            <a:custGeom>
              <a:avLst/>
              <a:gdLst>
                <a:gd name="T0" fmla="*/ 0 w 87"/>
                <a:gd name="T1" fmla="*/ 196122842 h 29"/>
                <a:gd name="T2" fmla="*/ 854623475 w 87"/>
                <a:gd name="T3" fmla="*/ 568750041 h 29"/>
                <a:gd name="T4" fmla="*/ 1689824490 w 87"/>
                <a:gd name="T5" fmla="*/ 196122842 h 29"/>
                <a:gd name="T6" fmla="*/ 1650979571 w 87"/>
                <a:gd name="T7" fmla="*/ 0 h 29"/>
                <a:gd name="T8" fmla="*/ 38844919 w 87"/>
                <a:gd name="T9" fmla="*/ 0 h 29"/>
                <a:gd name="T10" fmla="*/ 0 w 87"/>
                <a:gd name="T11" fmla="*/ 196122842 h 2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87"/>
                <a:gd name="T19" fmla="*/ 0 h 29"/>
                <a:gd name="T20" fmla="*/ 87 w 87"/>
                <a:gd name="T21" fmla="*/ 29 h 29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87" h="29">
                  <a:moveTo>
                    <a:pt x="0" y="10"/>
                  </a:moveTo>
                  <a:cubicBezTo>
                    <a:pt x="14" y="22"/>
                    <a:pt x="31" y="29"/>
                    <a:pt x="44" y="29"/>
                  </a:cubicBezTo>
                  <a:cubicBezTo>
                    <a:pt x="56" y="29"/>
                    <a:pt x="73" y="22"/>
                    <a:pt x="87" y="10"/>
                  </a:cubicBezTo>
                  <a:cubicBezTo>
                    <a:pt x="86" y="5"/>
                    <a:pt x="85" y="0"/>
                    <a:pt x="85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3"/>
                    <a:pt x="1" y="7"/>
                    <a:pt x="0" y="10"/>
                  </a:cubicBezTo>
                  <a:close/>
                </a:path>
              </a:pathLst>
            </a:custGeom>
            <a:solidFill>
              <a:srgbClr val="F5C8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68" name="Freeform 40256"/>
            <p:cNvSpPr>
              <a:spLocks/>
            </p:cNvSpPr>
            <p:nvPr/>
          </p:nvSpPr>
          <p:spPr bwMode="auto">
            <a:xfrm>
              <a:off x="154486" y="243828"/>
              <a:ext cx="1116773" cy="1042321"/>
            </a:xfrm>
            <a:custGeom>
              <a:avLst/>
              <a:gdLst>
                <a:gd name="T0" fmla="*/ 2147483646 w 253"/>
                <a:gd name="T1" fmla="*/ 1443477670 h 236"/>
                <a:gd name="T2" fmla="*/ 2147483646 w 253"/>
                <a:gd name="T3" fmla="*/ 0 h 236"/>
                <a:gd name="T4" fmla="*/ 642987572 w 253"/>
                <a:gd name="T5" fmla="*/ 1443477670 h 236"/>
                <a:gd name="T6" fmla="*/ 642987572 w 253"/>
                <a:gd name="T7" fmla="*/ 2147483646 h 236"/>
                <a:gd name="T8" fmla="*/ 1013191201 w 253"/>
                <a:gd name="T9" fmla="*/ 2147483646 h 236"/>
                <a:gd name="T10" fmla="*/ 1110615299 w 253"/>
                <a:gd name="T11" fmla="*/ 2147483646 h 236"/>
                <a:gd name="T12" fmla="*/ 2147483646 w 253"/>
                <a:gd name="T13" fmla="*/ 2147483646 h 236"/>
                <a:gd name="T14" fmla="*/ 2147483646 w 253"/>
                <a:gd name="T15" fmla="*/ 2147483646 h 236"/>
                <a:gd name="T16" fmla="*/ 2147483646 w 253"/>
                <a:gd name="T17" fmla="*/ 2147483646 h 236"/>
                <a:gd name="T18" fmla="*/ 2147483646 w 253"/>
                <a:gd name="T19" fmla="*/ 2147483646 h 236"/>
                <a:gd name="T20" fmla="*/ 2147483646 w 253"/>
                <a:gd name="T21" fmla="*/ 1443477670 h 2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253"/>
                <a:gd name="T34" fmla="*/ 0 h 236"/>
                <a:gd name="T35" fmla="*/ 253 w 253"/>
                <a:gd name="T36" fmla="*/ 236 h 2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253" h="236">
                  <a:moveTo>
                    <a:pt x="221" y="74"/>
                  </a:moveTo>
                  <a:cubicBezTo>
                    <a:pt x="221" y="74"/>
                    <a:pt x="221" y="0"/>
                    <a:pt x="127" y="0"/>
                  </a:cubicBezTo>
                  <a:cubicBezTo>
                    <a:pt x="32" y="0"/>
                    <a:pt x="33" y="74"/>
                    <a:pt x="33" y="74"/>
                  </a:cubicBezTo>
                  <a:cubicBezTo>
                    <a:pt x="0" y="78"/>
                    <a:pt x="19" y="131"/>
                    <a:pt x="33" y="145"/>
                  </a:cubicBezTo>
                  <a:cubicBezTo>
                    <a:pt x="46" y="159"/>
                    <a:pt x="52" y="157"/>
                    <a:pt x="52" y="157"/>
                  </a:cubicBezTo>
                  <a:cubicBezTo>
                    <a:pt x="52" y="157"/>
                    <a:pt x="53" y="165"/>
                    <a:pt x="57" y="177"/>
                  </a:cubicBezTo>
                  <a:cubicBezTo>
                    <a:pt x="69" y="214"/>
                    <a:pt x="104" y="236"/>
                    <a:pt x="127" y="236"/>
                  </a:cubicBezTo>
                  <a:cubicBezTo>
                    <a:pt x="150" y="236"/>
                    <a:pt x="184" y="214"/>
                    <a:pt x="196" y="177"/>
                  </a:cubicBezTo>
                  <a:cubicBezTo>
                    <a:pt x="200" y="165"/>
                    <a:pt x="201" y="157"/>
                    <a:pt x="201" y="157"/>
                  </a:cubicBezTo>
                  <a:cubicBezTo>
                    <a:pt x="201" y="157"/>
                    <a:pt x="207" y="159"/>
                    <a:pt x="221" y="145"/>
                  </a:cubicBezTo>
                  <a:cubicBezTo>
                    <a:pt x="234" y="131"/>
                    <a:pt x="253" y="78"/>
                    <a:pt x="221" y="74"/>
                  </a:cubicBezTo>
                  <a:close/>
                </a:path>
              </a:pathLst>
            </a:custGeom>
            <a:solidFill>
              <a:srgbClr val="FAE1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69" name="Freeform 40257"/>
            <p:cNvSpPr>
              <a:spLocks/>
            </p:cNvSpPr>
            <p:nvPr/>
          </p:nvSpPr>
          <p:spPr bwMode="auto">
            <a:xfrm>
              <a:off x="714733" y="243828"/>
              <a:ext cx="556525" cy="1042320"/>
            </a:xfrm>
            <a:custGeom>
              <a:avLst/>
              <a:gdLst>
                <a:gd name="T0" fmla="*/ 1346101469 w 126"/>
                <a:gd name="T1" fmla="*/ 2147483646 h 236"/>
                <a:gd name="T2" fmla="*/ 1443643517 w 126"/>
                <a:gd name="T3" fmla="*/ 2147483646 h 236"/>
                <a:gd name="T4" fmla="*/ 1833816128 w 126"/>
                <a:gd name="T5" fmla="*/ 2147483646 h 236"/>
                <a:gd name="T6" fmla="*/ 1833816128 w 126"/>
                <a:gd name="T7" fmla="*/ 1443476285 h 236"/>
                <a:gd name="T8" fmla="*/ 0 w 126"/>
                <a:gd name="T9" fmla="*/ 0 h 236"/>
                <a:gd name="T10" fmla="*/ 0 w 126"/>
                <a:gd name="T11" fmla="*/ 2147483646 h 236"/>
                <a:gd name="T12" fmla="*/ 1346101469 w 126"/>
                <a:gd name="T13" fmla="*/ 2147483646 h 2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26"/>
                <a:gd name="T22" fmla="*/ 0 h 236"/>
                <a:gd name="T23" fmla="*/ 126 w 126"/>
                <a:gd name="T24" fmla="*/ 236 h 2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26" h="236">
                  <a:moveTo>
                    <a:pt x="69" y="177"/>
                  </a:moveTo>
                  <a:cubicBezTo>
                    <a:pt x="73" y="165"/>
                    <a:pt x="74" y="157"/>
                    <a:pt x="74" y="157"/>
                  </a:cubicBezTo>
                  <a:cubicBezTo>
                    <a:pt x="74" y="157"/>
                    <a:pt x="80" y="159"/>
                    <a:pt x="94" y="145"/>
                  </a:cubicBezTo>
                  <a:cubicBezTo>
                    <a:pt x="107" y="131"/>
                    <a:pt x="126" y="78"/>
                    <a:pt x="94" y="74"/>
                  </a:cubicBezTo>
                  <a:cubicBezTo>
                    <a:pt x="94" y="74"/>
                    <a:pt x="94" y="0"/>
                    <a:pt x="0" y="0"/>
                  </a:cubicBezTo>
                  <a:cubicBezTo>
                    <a:pt x="0" y="236"/>
                    <a:pt x="0" y="236"/>
                    <a:pt x="0" y="236"/>
                  </a:cubicBezTo>
                  <a:cubicBezTo>
                    <a:pt x="23" y="236"/>
                    <a:pt x="57" y="214"/>
                    <a:pt x="69" y="177"/>
                  </a:cubicBezTo>
                  <a:close/>
                </a:path>
              </a:pathLst>
            </a:custGeom>
            <a:solidFill>
              <a:srgbClr val="FAD7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70" name="Freeform 40258"/>
            <p:cNvSpPr>
              <a:spLocks/>
            </p:cNvSpPr>
            <p:nvPr/>
          </p:nvSpPr>
          <p:spPr bwMode="auto">
            <a:xfrm>
              <a:off x="212186" y="44671"/>
              <a:ext cx="1027431" cy="720318"/>
            </a:xfrm>
            <a:custGeom>
              <a:avLst/>
              <a:gdLst>
                <a:gd name="T0" fmla="*/ 2147483646 w 233"/>
                <a:gd name="T1" fmla="*/ 0 h 163"/>
                <a:gd name="T2" fmla="*/ 233332667 w 233"/>
                <a:gd name="T3" fmla="*/ 2147483646 h 163"/>
                <a:gd name="T4" fmla="*/ 388889248 w 233"/>
                <a:gd name="T5" fmla="*/ 2147483646 h 163"/>
                <a:gd name="T6" fmla="*/ 661109958 w 233"/>
                <a:gd name="T7" fmla="*/ 2147483646 h 163"/>
                <a:gd name="T8" fmla="*/ 797220312 w 233"/>
                <a:gd name="T9" fmla="*/ 2147483646 h 163"/>
                <a:gd name="T10" fmla="*/ 797220312 w 233"/>
                <a:gd name="T11" fmla="*/ 1757584758 h 163"/>
                <a:gd name="T12" fmla="*/ 2147483646 w 233"/>
                <a:gd name="T13" fmla="*/ 1132662492 h 163"/>
                <a:gd name="T14" fmla="*/ 2147483646 w 233"/>
                <a:gd name="T15" fmla="*/ 2147483646 h 163"/>
                <a:gd name="T16" fmla="*/ 2147483646 w 233"/>
                <a:gd name="T17" fmla="*/ 2147483646 h 163"/>
                <a:gd name="T18" fmla="*/ 2147483646 w 233"/>
                <a:gd name="T19" fmla="*/ 2147483646 h 163"/>
                <a:gd name="T20" fmla="*/ 2147483646 w 233"/>
                <a:gd name="T21" fmla="*/ 2147483646 h 163"/>
                <a:gd name="T22" fmla="*/ 2147483646 w 233"/>
                <a:gd name="T23" fmla="*/ 0 h 163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233"/>
                <a:gd name="T37" fmla="*/ 0 h 163"/>
                <a:gd name="T38" fmla="*/ 233 w 233"/>
                <a:gd name="T39" fmla="*/ 163 h 163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233" h="163">
                  <a:moveTo>
                    <a:pt x="114" y="0"/>
                  </a:moveTo>
                  <a:cubicBezTo>
                    <a:pt x="58" y="0"/>
                    <a:pt x="0" y="16"/>
                    <a:pt x="12" y="121"/>
                  </a:cubicBezTo>
                  <a:cubicBezTo>
                    <a:pt x="12" y="121"/>
                    <a:pt x="17" y="119"/>
                    <a:pt x="20" y="120"/>
                  </a:cubicBezTo>
                  <a:cubicBezTo>
                    <a:pt x="25" y="122"/>
                    <a:pt x="29" y="121"/>
                    <a:pt x="34" y="163"/>
                  </a:cubicBezTo>
                  <a:cubicBezTo>
                    <a:pt x="41" y="163"/>
                    <a:pt x="41" y="163"/>
                    <a:pt x="41" y="163"/>
                  </a:cubicBezTo>
                  <a:cubicBezTo>
                    <a:pt x="41" y="90"/>
                    <a:pt x="41" y="90"/>
                    <a:pt x="41" y="90"/>
                  </a:cubicBezTo>
                  <a:cubicBezTo>
                    <a:pt x="41" y="90"/>
                    <a:pt x="142" y="104"/>
                    <a:pt x="170" y="58"/>
                  </a:cubicBezTo>
                  <a:cubicBezTo>
                    <a:pt x="191" y="82"/>
                    <a:pt x="188" y="163"/>
                    <a:pt x="188" y="163"/>
                  </a:cubicBezTo>
                  <a:cubicBezTo>
                    <a:pt x="196" y="163"/>
                    <a:pt x="196" y="163"/>
                    <a:pt x="196" y="163"/>
                  </a:cubicBezTo>
                  <a:cubicBezTo>
                    <a:pt x="196" y="163"/>
                    <a:pt x="200" y="125"/>
                    <a:pt x="205" y="122"/>
                  </a:cubicBezTo>
                  <a:cubicBezTo>
                    <a:pt x="210" y="118"/>
                    <a:pt x="218" y="123"/>
                    <a:pt x="218" y="123"/>
                  </a:cubicBezTo>
                  <a:cubicBezTo>
                    <a:pt x="233" y="26"/>
                    <a:pt x="186" y="0"/>
                    <a:pt x="114" y="0"/>
                  </a:cubicBezTo>
                  <a:close/>
                </a:path>
              </a:pathLst>
            </a:custGeom>
            <a:solidFill>
              <a:srgbClr val="8B5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7419" name="Oval 40262"/>
          <p:cNvSpPr>
            <a:spLocks noChangeArrowheads="1"/>
          </p:cNvSpPr>
          <p:nvPr/>
        </p:nvSpPr>
        <p:spPr bwMode="auto">
          <a:xfrm>
            <a:off x="2655888" y="2693988"/>
            <a:ext cx="544512" cy="538162"/>
          </a:xfrm>
          <a:prstGeom prst="ellipse">
            <a:avLst/>
          </a:prstGeom>
          <a:solidFill>
            <a:srgbClr val="C832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000000"/>
              </a:solidFill>
              <a:sym typeface="宋体" panose="02010600030101010101" pitchFamily="2" charset="-122"/>
            </a:endParaRPr>
          </a:p>
        </p:txBody>
      </p:sp>
      <p:grpSp>
        <p:nvGrpSpPr>
          <p:cNvPr id="17420" name="组合 7"/>
          <p:cNvGrpSpPr>
            <a:grpSpLocks/>
          </p:cNvGrpSpPr>
          <p:nvPr/>
        </p:nvGrpSpPr>
        <p:grpSpPr bwMode="auto">
          <a:xfrm>
            <a:off x="698500" y="2803525"/>
            <a:ext cx="795338" cy="601663"/>
            <a:chOff x="0" y="0"/>
            <a:chExt cx="794770" cy="601197"/>
          </a:xfrm>
        </p:grpSpPr>
        <p:sp>
          <p:nvSpPr>
            <p:cNvPr id="17457" name="Freeform 40263"/>
            <p:cNvSpPr>
              <a:spLocks/>
            </p:cNvSpPr>
            <p:nvPr/>
          </p:nvSpPr>
          <p:spPr bwMode="auto">
            <a:xfrm>
              <a:off x="22335" y="357368"/>
              <a:ext cx="48393" cy="98648"/>
            </a:xfrm>
            <a:custGeom>
              <a:avLst/>
              <a:gdLst>
                <a:gd name="T0" fmla="*/ 116125603 w 11"/>
                <a:gd name="T1" fmla="*/ 0 h 22"/>
                <a:gd name="T2" fmla="*/ 0 w 11"/>
                <a:gd name="T3" fmla="*/ 160850048 h 22"/>
                <a:gd name="T4" fmla="*/ 0 w 11"/>
                <a:gd name="T5" fmla="*/ 442337632 h 22"/>
                <a:gd name="T6" fmla="*/ 212898404 w 11"/>
                <a:gd name="T7" fmla="*/ 442337632 h 22"/>
                <a:gd name="T8" fmla="*/ 212898404 w 11"/>
                <a:gd name="T9" fmla="*/ 160850048 h 22"/>
                <a:gd name="T10" fmla="*/ 116125603 w 11"/>
                <a:gd name="T11" fmla="*/ 0 h 2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1"/>
                <a:gd name="T19" fmla="*/ 0 h 22"/>
                <a:gd name="T20" fmla="*/ 11 w 11"/>
                <a:gd name="T21" fmla="*/ 22 h 2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1" h="22">
                  <a:moveTo>
                    <a:pt x="6" y="0"/>
                  </a:moveTo>
                  <a:cubicBezTo>
                    <a:pt x="2" y="0"/>
                    <a:pt x="0" y="4"/>
                    <a:pt x="0" y="8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11" y="22"/>
                    <a:pt x="11" y="22"/>
                    <a:pt x="11" y="22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4"/>
                    <a:pt x="9" y="0"/>
                    <a:pt x="6" y="0"/>
                  </a:cubicBez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58" name="Freeform 40264"/>
            <p:cNvSpPr>
              <a:spLocks/>
            </p:cNvSpPr>
            <p:nvPr/>
          </p:nvSpPr>
          <p:spPr bwMode="auto">
            <a:xfrm>
              <a:off x="160071" y="124707"/>
              <a:ext cx="470906" cy="476490"/>
            </a:xfrm>
            <a:custGeom>
              <a:avLst/>
              <a:gdLst>
                <a:gd name="T0" fmla="*/ 0 w 107"/>
                <a:gd name="T1" fmla="*/ 0 h 108"/>
                <a:gd name="T2" fmla="*/ 0 w 107"/>
                <a:gd name="T3" fmla="*/ 1712941843 h 108"/>
                <a:gd name="T4" fmla="*/ 1045908632 w 107"/>
                <a:gd name="T5" fmla="*/ 2102247408 h 108"/>
                <a:gd name="T6" fmla="*/ 2072452905 w 107"/>
                <a:gd name="T7" fmla="*/ 1712941843 h 108"/>
                <a:gd name="T8" fmla="*/ 2072452905 w 107"/>
                <a:gd name="T9" fmla="*/ 0 h 108"/>
                <a:gd name="T10" fmla="*/ 0 w 107"/>
                <a:gd name="T11" fmla="*/ 0 h 10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07"/>
                <a:gd name="T19" fmla="*/ 0 h 108"/>
                <a:gd name="T20" fmla="*/ 107 w 107"/>
                <a:gd name="T21" fmla="*/ 108 h 10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07" h="108">
                  <a:moveTo>
                    <a:pt x="0" y="0"/>
                  </a:moveTo>
                  <a:cubicBezTo>
                    <a:pt x="0" y="88"/>
                    <a:pt x="0" y="88"/>
                    <a:pt x="0" y="88"/>
                  </a:cubicBezTo>
                  <a:cubicBezTo>
                    <a:pt x="0" y="99"/>
                    <a:pt x="24" y="108"/>
                    <a:pt x="54" y="108"/>
                  </a:cubicBezTo>
                  <a:cubicBezTo>
                    <a:pt x="83" y="108"/>
                    <a:pt x="107" y="99"/>
                    <a:pt x="107" y="88"/>
                  </a:cubicBezTo>
                  <a:cubicBezTo>
                    <a:pt x="107" y="0"/>
                    <a:pt x="107" y="0"/>
                    <a:pt x="10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59" name="Rectangle 40265"/>
            <p:cNvSpPr>
              <a:spLocks noChangeArrowheads="1"/>
            </p:cNvSpPr>
            <p:nvPr/>
          </p:nvSpPr>
          <p:spPr bwMode="auto">
            <a:xfrm>
              <a:off x="40948" y="124707"/>
              <a:ext cx="13030" cy="225215"/>
            </a:xfrm>
            <a:prstGeom prst="rect">
              <a:avLst/>
            </a:pr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solidFill>
                  <a:srgbClr val="000000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17460" name="Oval 40266"/>
            <p:cNvSpPr>
              <a:spLocks noChangeArrowheads="1"/>
            </p:cNvSpPr>
            <p:nvPr/>
          </p:nvSpPr>
          <p:spPr bwMode="auto">
            <a:xfrm>
              <a:off x="27920" y="331310"/>
              <a:ext cx="39088" cy="35364"/>
            </a:xfrm>
            <a:prstGeom prst="ellipse">
              <a:avLst/>
            </a:prstGeom>
            <a:solidFill>
              <a:srgbClr val="5859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solidFill>
                  <a:srgbClr val="000000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17461" name="Freeform 40267"/>
            <p:cNvSpPr>
              <a:spLocks/>
            </p:cNvSpPr>
            <p:nvPr/>
          </p:nvSpPr>
          <p:spPr bwMode="auto">
            <a:xfrm>
              <a:off x="398316" y="124707"/>
              <a:ext cx="232662" cy="476490"/>
            </a:xfrm>
            <a:custGeom>
              <a:avLst/>
              <a:gdLst>
                <a:gd name="T0" fmla="*/ 0 w 53"/>
                <a:gd name="T1" fmla="*/ 2102247408 h 108"/>
                <a:gd name="T2" fmla="*/ 1021351061 w 53"/>
                <a:gd name="T3" fmla="*/ 1712941843 h 108"/>
                <a:gd name="T4" fmla="*/ 1021351061 w 53"/>
                <a:gd name="T5" fmla="*/ 0 h 108"/>
                <a:gd name="T6" fmla="*/ 0 w 53"/>
                <a:gd name="T7" fmla="*/ 0 h 108"/>
                <a:gd name="T8" fmla="*/ 0 w 53"/>
                <a:gd name="T9" fmla="*/ 2102247408 h 10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3"/>
                <a:gd name="T16" fmla="*/ 0 h 108"/>
                <a:gd name="T17" fmla="*/ 53 w 53"/>
                <a:gd name="T18" fmla="*/ 108 h 10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3" h="108">
                  <a:moveTo>
                    <a:pt x="0" y="108"/>
                  </a:moveTo>
                  <a:cubicBezTo>
                    <a:pt x="29" y="108"/>
                    <a:pt x="53" y="99"/>
                    <a:pt x="53" y="88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108"/>
                  </a:lnTo>
                  <a:close/>
                </a:path>
              </a:pathLst>
            </a:custGeom>
            <a:solidFill>
              <a:srgbClr val="505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62" name="Freeform 40268"/>
            <p:cNvSpPr>
              <a:spLocks/>
            </p:cNvSpPr>
            <p:nvPr/>
          </p:nvSpPr>
          <p:spPr bwMode="auto">
            <a:xfrm>
              <a:off x="0" y="0"/>
              <a:ext cx="794770" cy="260580"/>
            </a:xfrm>
            <a:custGeom>
              <a:avLst/>
              <a:gdLst>
                <a:gd name="T0" fmla="*/ 741380813 w 427"/>
                <a:gd name="T1" fmla="*/ 0 h 140"/>
                <a:gd name="T2" fmla="*/ 0 w 427"/>
                <a:gd name="T3" fmla="*/ 232113496 h 140"/>
                <a:gd name="T4" fmla="*/ 741380813 w 427"/>
                <a:gd name="T5" fmla="*/ 485013831 h 140"/>
                <a:gd name="T6" fmla="*/ 1479295908 w 427"/>
                <a:gd name="T7" fmla="*/ 232113496 h 140"/>
                <a:gd name="T8" fmla="*/ 741380813 w 427"/>
                <a:gd name="T9" fmla="*/ 0 h 14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27"/>
                <a:gd name="T16" fmla="*/ 0 h 140"/>
                <a:gd name="T17" fmla="*/ 427 w 427"/>
                <a:gd name="T18" fmla="*/ 140 h 14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27" h="140">
                  <a:moveTo>
                    <a:pt x="214" y="0"/>
                  </a:moveTo>
                  <a:lnTo>
                    <a:pt x="0" y="67"/>
                  </a:lnTo>
                  <a:lnTo>
                    <a:pt x="214" y="140"/>
                  </a:lnTo>
                  <a:lnTo>
                    <a:pt x="427" y="67"/>
                  </a:lnTo>
                  <a:lnTo>
                    <a:pt x="214" y="0"/>
                  </a:lnTo>
                  <a:close/>
                </a:path>
              </a:pathLst>
            </a:custGeom>
            <a:solidFill>
              <a:srgbClr val="5859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7421" name="组合 4"/>
          <p:cNvGrpSpPr>
            <a:grpSpLocks/>
          </p:cNvGrpSpPr>
          <p:nvPr/>
        </p:nvGrpSpPr>
        <p:grpSpPr bwMode="auto">
          <a:xfrm>
            <a:off x="2820988" y="2265363"/>
            <a:ext cx="392112" cy="701675"/>
            <a:chOff x="0" y="0"/>
            <a:chExt cx="392733" cy="701705"/>
          </a:xfrm>
        </p:grpSpPr>
        <p:sp>
          <p:nvSpPr>
            <p:cNvPr id="17446" name="Freeform 40269"/>
            <p:cNvSpPr>
              <a:spLocks/>
            </p:cNvSpPr>
            <p:nvPr/>
          </p:nvSpPr>
          <p:spPr bwMode="auto">
            <a:xfrm>
              <a:off x="0" y="0"/>
              <a:ext cx="392733" cy="511854"/>
            </a:xfrm>
            <a:custGeom>
              <a:avLst/>
              <a:gdLst>
                <a:gd name="T0" fmla="*/ 1733024823 w 89"/>
                <a:gd name="T1" fmla="*/ 856702395 h 116"/>
                <a:gd name="T2" fmla="*/ 856775722 w 89"/>
                <a:gd name="T3" fmla="*/ 0 h 116"/>
                <a:gd name="T4" fmla="*/ 0 w 89"/>
                <a:gd name="T5" fmla="*/ 856702395 h 116"/>
                <a:gd name="T6" fmla="*/ 525750343 w 89"/>
                <a:gd name="T7" fmla="*/ 2147483646 h 116"/>
                <a:gd name="T8" fmla="*/ 837302343 w 89"/>
                <a:gd name="T9" fmla="*/ 2147483646 h 116"/>
                <a:gd name="T10" fmla="*/ 856775722 w 89"/>
                <a:gd name="T11" fmla="*/ 2147483646 h 116"/>
                <a:gd name="T12" fmla="*/ 1168332135 w 89"/>
                <a:gd name="T13" fmla="*/ 2147483646 h 116"/>
                <a:gd name="T14" fmla="*/ 1635662341 w 89"/>
                <a:gd name="T15" fmla="*/ 1265581078 h 116"/>
                <a:gd name="T16" fmla="*/ 1733024823 w 89"/>
                <a:gd name="T17" fmla="*/ 856702395 h 11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89"/>
                <a:gd name="T28" fmla="*/ 0 h 116"/>
                <a:gd name="T29" fmla="*/ 89 w 89"/>
                <a:gd name="T30" fmla="*/ 116 h 11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89" h="116">
                  <a:moveTo>
                    <a:pt x="89" y="44"/>
                  </a:moveTo>
                  <a:cubicBezTo>
                    <a:pt x="89" y="20"/>
                    <a:pt x="69" y="0"/>
                    <a:pt x="44" y="0"/>
                  </a:cubicBezTo>
                  <a:cubicBezTo>
                    <a:pt x="20" y="0"/>
                    <a:pt x="0" y="20"/>
                    <a:pt x="0" y="44"/>
                  </a:cubicBezTo>
                  <a:cubicBezTo>
                    <a:pt x="0" y="81"/>
                    <a:pt x="27" y="84"/>
                    <a:pt x="27" y="116"/>
                  </a:cubicBezTo>
                  <a:cubicBezTo>
                    <a:pt x="43" y="116"/>
                    <a:pt x="43" y="116"/>
                    <a:pt x="43" y="116"/>
                  </a:cubicBezTo>
                  <a:cubicBezTo>
                    <a:pt x="44" y="116"/>
                    <a:pt x="44" y="116"/>
                    <a:pt x="44" y="116"/>
                  </a:cubicBezTo>
                  <a:cubicBezTo>
                    <a:pt x="60" y="116"/>
                    <a:pt x="60" y="116"/>
                    <a:pt x="60" y="116"/>
                  </a:cubicBezTo>
                  <a:cubicBezTo>
                    <a:pt x="60" y="91"/>
                    <a:pt x="76" y="84"/>
                    <a:pt x="84" y="65"/>
                  </a:cubicBezTo>
                  <a:cubicBezTo>
                    <a:pt x="87" y="59"/>
                    <a:pt x="89" y="52"/>
                    <a:pt x="89" y="44"/>
                  </a:cubicBezTo>
                  <a:close/>
                </a:path>
              </a:pathLst>
            </a:custGeom>
            <a:solidFill>
              <a:srgbClr val="FFDC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47" name="Freeform 40270"/>
            <p:cNvSpPr>
              <a:spLocks/>
            </p:cNvSpPr>
            <p:nvPr/>
          </p:nvSpPr>
          <p:spPr bwMode="auto">
            <a:xfrm>
              <a:off x="87481" y="511854"/>
              <a:ext cx="217771" cy="189851"/>
            </a:xfrm>
            <a:custGeom>
              <a:avLst/>
              <a:gdLst>
                <a:gd name="T0" fmla="*/ 967840989 w 49"/>
                <a:gd name="T1" fmla="*/ 623788574 h 43"/>
                <a:gd name="T2" fmla="*/ 750572195 w 49"/>
                <a:gd name="T3" fmla="*/ 838218656 h 43"/>
                <a:gd name="T4" fmla="*/ 217268793 w 49"/>
                <a:gd name="T5" fmla="*/ 838218656 h 43"/>
                <a:gd name="T6" fmla="*/ 0 w 49"/>
                <a:gd name="T7" fmla="*/ 623788574 h 43"/>
                <a:gd name="T8" fmla="*/ 0 w 49"/>
                <a:gd name="T9" fmla="*/ 214430082 h 43"/>
                <a:gd name="T10" fmla="*/ 217268793 w 49"/>
                <a:gd name="T11" fmla="*/ 0 h 43"/>
                <a:gd name="T12" fmla="*/ 750572195 w 49"/>
                <a:gd name="T13" fmla="*/ 0 h 43"/>
                <a:gd name="T14" fmla="*/ 967840989 w 49"/>
                <a:gd name="T15" fmla="*/ 214430082 h 43"/>
                <a:gd name="T16" fmla="*/ 967840989 w 49"/>
                <a:gd name="T17" fmla="*/ 623788574 h 4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49"/>
                <a:gd name="T28" fmla="*/ 0 h 43"/>
                <a:gd name="T29" fmla="*/ 49 w 49"/>
                <a:gd name="T30" fmla="*/ 43 h 43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49" h="43">
                  <a:moveTo>
                    <a:pt x="49" y="32"/>
                  </a:moveTo>
                  <a:cubicBezTo>
                    <a:pt x="49" y="38"/>
                    <a:pt x="44" y="43"/>
                    <a:pt x="38" y="43"/>
                  </a:cubicBezTo>
                  <a:cubicBezTo>
                    <a:pt x="11" y="43"/>
                    <a:pt x="11" y="43"/>
                    <a:pt x="11" y="43"/>
                  </a:cubicBezTo>
                  <a:cubicBezTo>
                    <a:pt x="5" y="43"/>
                    <a:pt x="0" y="38"/>
                    <a:pt x="0" y="32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44" y="0"/>
                    <a:pt x="49" y="5"/>
                    <a:pt x="49" y="11"/>
                  </a:cubicBezTo>
                  <a:lnTo>
                    <a:pt x="49" y="32"/>
                  </a:lnTo>
                  <a:close/>
                </a:path>
              </a:pathLst>
            </a:custGeom>
            <a:solidFill>
              <a:srgbClr val="9696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48" name="Freeform 40271"/>
            <p:cNvSpPr>
              <a:spLocks/>
            </p:cNvSpPr>
            <p:nvPr/>
          </p:nvSpPr>
          <p:spPr bwMode="auto">
            <a:xfrm>
              <a:off x="102372" y="241968"/>
              <a:ext cx="68868" cy="269886"/>
            </a:xfrm>
            <a:custGeom>
              <a:avLst/>
              <a:gdLst>
                <a:gd name="T0" fmla="*/ 296425089 w 16"/>
                <a:gd name="T1" fmla="*/ 1194073000 h 61"/>
                <a:gd name="T2" fmla="*/ 240844309 w 16"/>
                <a:gd name="T3" fmla="*/ 1194073000 h 61"/>
                <a:gd name="T4" fmla="*/ 0 w 16"/>
                <a:gd name="T5" fmla="*/ 19573372 h 61"/>
                <a:gd name="T6" fmla="*/ 55580780 w 16"/>
                <a:gd name="T7" fmla="*/ 0 h 61"/>
                <a:gd name="T8" fmla="*/ 296425089 w 16"/>
                <a:gd name="T9" fmla="*/ 1194073000 h 6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6"/>
                <a:gd name="T16" fmla="*/ 0 h 61"/>
                <a:gd name="T17" fmla="*/ 16 w 16"/>
                <a:gd name="T18" fmla="*/ 61 h 6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6" h="61">
                  <a:moveTo>
                    <a:pt x="16" y="61"/>
                  </a:moveTo>
                  <a:cubicBezTo>
                    <a:pt x="13" y="61"/>
                    <a:pt x="13" y="61"/>
                    <a:pt x="13" y="61"/>
                  </a:cubicBezTo>
                  <a:cubicBezTo>
                    <a:pt x="13" y="34"/>
                    <a:pt x="0" y="2"/>
                    <a:pt x="0" y="1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16" y="33"/>
                    <a:pt x="16" y="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49" name="Freeform 40272"/>
            <p:cNvSpPr>
              <a:spLocks/>
            </p:cNvSpPr>
            <p:nvPr/>
          </p:nvSpPr>
          <p:spPr bwMode="auto">
            <a:xfrm>
              <a:off x="212188" y="241968"/>
              <a:ext cx="70729" cy="269886"/>
            </a:xfrm>
            <a:custGeom>
              <a:avLst/>
              <a:gdLst>
                <a:gd name="T0" fmla="*/ 0 w 16"/>
                <a:gd name="T1" fmla="*/ 1194073000 h 61"/>
                <a:gd name="T2" fmla="*/ 254036465 w 16"/>
                <a:gd name="T3" fmla="*/ 0 h 61"/>
                <a:gd name="T4" fmla="*/ 312661965 w 16"/>
                <a:gd name="T5" fmla="*/ 19573372 h 61"/>
                <a:gd name="T6" fmla="*/ 78164386 w 16"/>
                <a:gd name="T7" fmla="*/ 1194073000 h 61"/>
                <a:gd name="T8" fmla="*/ 0 w 16"/>
                <a:gd name="T9" fmla="*/ 1194073000 h 6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6"/>
                <a:gd name="T16" fmla="*/ 0 h 61"/>
                <a:gd name="T17" fmla="*/ 16 w 16"/>
                <a:gd name="T18" fmla="*/ 61 h 6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6" h="61">
                  <a:moveTo>
                    <a:pt x="0" y="61"/>
                  </a:moveTo>
                  <a:cubicBezTo>
                    <a:pt x="0" y="33"/>
                    <a:pt x="13" y="0"/>
                    <a:pt x="13" y="0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6" y="2"/>
                    <a:pt x="4" y="34"/>
                    <a:pt x="4" y="61"/>
                  </a:cubicBezTo>
                  <a:lnTo>
                    <a:pt x="0" y="6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50" name="Freeform 40273"/>
            <p:cNvSpPr>
              <a:spLocks/>
            </p:cNvSpPr>
            <p:nvPr/>
          </p:nvSpPr>
          <p:spPr bwMode="auto">
            <a:xfrm>
              <a:off x="106095" y="241968"/>
              <a:ext cx="193574" cy="53977"/>
            </a:xfrm>
            <a:custGeom>
              <a:avLst/>
              <a:gdLst>
                <a:gd name="T0" fmla="*/ 329031806 w 44"/>
                <a:gd name="T1" fmla="*/ 242793044 h 12"/>
                <a:gd name="T2" fmla="*/ 329031806 w 44"/>
                <a:gd name="T3" fmla="*/ 242793044 h 12"/>
                <a:gd name="T4" fmla="*/ 290321405 w 44"/>
                <a:gd name="T5" fmla="*/ 141631150 h 12"/>
                <a:gd name="T6" fmla="*/ 290321405 w 44"/>
                <a:gd name="T7" fmla="*/ 121398771 h 12"/>
                <a:gd name="T8" fmla="*/ 290321405 w 44"/>
                <a:gd name="T9" fmla="*/ 40464758 h 12"/>
                <a:gd name="T10" fmla="*/ 232258004 w 44"/>
                <a:gd name="T11" fmla="*/ 60697136 h 12"/>
                <a:gd name="T12" fmla="*/ 212905004 w 44"/>
                <a:gd name="T13" fmla="*/ 80929515 h 12"/>
                <a:gd name="T14" fmla="*/ 96773802 w 44"/>
                <a:gd name="T15" fmla="*/ 161863529 h 12"/>
                <a:gd name="T16" fmla="*/ 19353001 w 44"/>
                <a:gd name="T17" fmla="*/ 222560665 h 12"/>
                <a:gd name="T18" fmla="*/ 0 w 44"/>
                <a:gd name="T19" fmla="*/ 182095908 h 12"/>
                <a:gd name="T20" fmla="*/ 77420801 w 44"/>
                <a:gd name="T21" fmla="*/ 121398771 h 12"/>
                <a:gd name="T22" fmla="*/ 193547604 w 44"/>
                <a:gd name="T23" fmla="*/ 40464758 h 12"/>
                <a:gd name="T24" fmla="*/ 212905004 w 44"/>
                <a:gd name="T25" fmla="*/ 40464758 h 12"/>
                <a:gd name="T26" fmla="*/ 309678805 w 44"/>
                <a:gd name="T27" fmla="*/ 20232379 h 12"/>
                <a:gd name="T28" fmla="*/ 329031806 w 44"/>
                <a:gd name="T29" fmla="*/ 101161894 h 12"/>
                <a:gd name="T30" fmla="*/ 329031806 w 44"/>
                <a:gd name="T31" fmla="*/ 141631150 h 12"/>
                <a:gd name="T32" fmla="*/ 348384807 w 44"/>
                <a:gd name="T33" fmla="*/ 202328286 h 12"/>
                <a:gd name="T34" fmla="*/ 367742207 w 44"/>
                <a:gd name="T35" fmla="*/ 182095908 h 12"/>
                <a:gd name="T36" fmla="*/ 387095207 w 44"/>
                <a:gd name="T37" fmla="*/ 161863529 h 12"/>
                <a:gd name="T38" fmla="*/ 445158608 w 44"/>
                <a:gd name="T39" fmla="*/ 101161894 h 12"/>
                <a:gd name="T40" fmla="*/ 503226409 w 44"/>
                <a:gd name="T41" fmla="*/ 121398771 h 12"/>
                <a:gd name="T42" fmla="*/ 522579409 w 44"/>
                <a:gd name="T43" fmla="*/ 141631150 h 12"/>
                <a:gd name="T44" fmla="*/ 561289810 w 44"/>
                <a:gd name="T45" fmla="*/ 161863529 h 12"/>
                <a:gd name="T46" fmla="*/ 832258215 w 44"/>
                <a:gd name="T47" fmla="*/ 40464758 h 12"/>
                <a:gd name="T48" fmla="*/ 851611215 w 44"/>
                <a:gd name="T49" fmla="*/ 80929515 h 12"/>
                <a:gd name="T50" fmla="*/ 561289810 w 44"/>
                <a:gd name="T51" fmla="*/ 202328286 h 12"/>
                <a:gd name="T52" fmla="*/ 483869009 w 44"/>
                <a:gd name="T53" fmla="*/ 161863529 h 12"/>
                <a:gd name="T54" fmla="*/ 464516008 w 44"/>
                <a:gd name="T55" fmla="*/ 141631150 h 12"/>
                <a:gd name="T56" fmla="*/ 464516008 w 44"/>
                <a:gd name="T57" fmla="*/ 141631150 h 12"/>
                <a:gd name="T58" fmla="*/ 464516008 w 44"/>
                <a:gd name="T59" fmla="*/ 141631150 h 12"/>
                <a:gd name="T60" fmla="*/ 425805608 w 44"/>
                <a:gd name="T61" fmla="*/ 182095908 h 12"/>
                <a:gd name="T62" fmla="*/ 387095207 w 44"/>
                <a:gd name="T63" fmla="*/ 222560665 h 12"/>
                <a:gd name="T64" fmla="*/ 329031806 w 44"/>
                <a:gd name="T65" fmla="*/ 242793044 h 12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44"/>
                <a:gd name="T100" fmla="*/ 0 h 12"/>
                <a:gd name="T101" fmla="*/ 44 w 44"/>
                <a:gd name="T102" fmla="*/ 12 h 12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44" h="12">
                  <a:moveTo>
                    <a:pt x="17" y="12"/>
                  </a:moveTo>
                  <a:cubicBezTo>
                    <a:pt x="17" y="12"/>
                    <a:pt x="17" y="12"/>
                    <a:pt x="17" y="12"/>
                  </a:cubicBezTo>
                  <a:cubicBezTo>
                    <a:pt x="15" y="11"/>
                    <a:pt x="15" y="9"/>
                    <a:pt x="15" y="7"/>
                  </a:cubicBezTo>
                  <a:cubicBezTo>
                    <a:pt x="15" y="7"/>
                    <a:pt x="15" y="6"/>
                    <a:pt x="15" y="6"/>
                  </a:cubicBezTo>
                  <a:cubicBezTo>
                    <a:pt x="15" y="3"/>
                    <a:pt x="15" y="3"/>
                    <a:pt x="15" y="2"/>
                  </a:cubicBezTo>
                  <a:cubicBezTo>
                    <a:pt x="14" y="2"/>
                    <a:pt x="13" y="3"/>
                    <a:pt x="12" y="3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9" y="5"/>
                    <a:pt x="7" y="7"/>
                    <a:pt x="5" y="8"/>
                  </a:cubicBezTo>
                  <a:cubicBezTo>
                    <a:pt x="4" y="9"/>
                    <a:pt x="2" y="10"/>
                    <a:pt x="1" y="11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1" y="8"/>
                    <a:pt x="2" y="7"/>
                    <a:pt x="4" y="6"/>
                  </a:cubicBezTo>
                  <a:cubicBezTo>
                    <a:pt x="6" y="5"/>
                    <a:pt x="8" y="3"/>
                    <a:pt x="10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2" y="1"/>
                    <a:pt x="14" y="0"/>
                    <a:pt x="16" y="1"/>
                  </a:cubicBezTo>
                  <a:cubicBezTo>
                    <a:pt x="17" y="2"/>
                    <a:pt x="17" y="4"/>
                    <a:pt x="17" y="5"/>
                  </a:cubicBezTo>
                  <a:cubicBezTo>
                    <a:pt x="17" y="6"/>
                    <a:pt x="17" y="7"/>
                    <a:pt x="17" y="7"/>
                  </a:cubicBezTo>
                  <a:cubicBezTo>
                    <a:pt x="17" y="8"/>
                    <a:pt x="17" y="10"/>
                    <a:pt x="18" y="10"/>
                  </a:cubicBezTo>
                  <a:cubicBezTo>
                    <a:pt x="18" y="10"/>
                    <a:pt x="18" y="10"/>
                    <a:pt x="19" y="9"/>
                  </a:cubicBezTo>
                  <a:cubicBezTo>
                    <a:pt x="19" y="9"/>
                    <a:pt x="20" y="8"/>
                    <a:pt x="20" y="8"/>
                  </a:cubicBezTo>
                  <a:cubicBezTo>
                    <a:pt x="21" y="7"/>
                    <a:pt x="22" y="5"/>
                    <a:pt x="23" y="5"/>
                  </a:cubicBezTo>
                  <a:cubicBezTo>
                    <a:pt x="25" y="4"/>
                    <a:pt x="26" y="5"/>
                    <a:pt x="26" y="6"/>
                  </a:cubicBezTo>
                  <a:cubicBezTo>
                    <a:pt x="27" y="7"/>
                    <a:pt x="27" y="7"/>
                    <a:pt x="27" y="7"/>
                  </a:cubicBezTo>
                  <a:cubicBezTo>
                    <a:pt x="28" y="8"/>
                    <a:pt x="28" y="8"/>
                    <a:pt x="29" y="8"/>
                  </a:cubicBezTo>
                  <a:cubicBezTo>
                    <a:pt x="33" y="7"/>
                    <a:pt x="40" y="5"/>
                    <a:pt x="43" y="2"/>
                  </a:cubicBezTo>
                  <a:cubicBezTo>
                    <a:pt x="44" y="4"/>
                    <a:pt x="44" y="4"/>
                    <a:pt x="44" y="4"/>
                  </a:cubicBezTo>
                  <a:cubicBezTo>
                    <a:pt x="41" y="7"/>
                    <a:pt x="34" y="10"/>
                    <a:pt x="29" y="10"/>
                  </a:cubicBezTo>
                  <a:cubicBezTo>
                    <a:pt x="27" y="10"/>
                    <a:pt x="26" y="10"/>
                    <a:pt x="25" y="8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3" y="7"/>
                    <a:pt x="22" y="8"/>
                    <a:pt x="22" y="9"/>
                  </a:cubicBezTo>
                  <a:cubicBezTo>
                    <a:pt x="21" y="9"/>
                    <a:pt x="21" y="10"/>
                    <a:pt x="20" y="11"/>
                  </a:cubicBezTo>
                  <a:cubicBezTo>
                    <a:pt x="20" y="11"/>
                    <a:pt x="18" y="12"/>
                    <a:pt x="17" y="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51" name="Freeform 40274"/>
            <p:cNvSpPr>
              <a:spLocks/>
            </p:cNvSpPr>
            <p:nvPr/>
          </p:nvSpPr>
          <p:spPr bwMode="auto">
            <a:xfrm>
              <a:off x="193575" y="511854"/>
              <a:ext cx="111677" cy="189851"/>
            </a:xfrm>
            <a:custGeom>
              <a:avLst/>
              <a:gdLst>
                <a:gd name="T0" fmla="*/ 279366716 w 25"/>
                <a:gd name="T1" fmla="*/ 838218656 h 43"/>
                <a:gd name="T2" fmla="*/ 498870093 w 25"/>
                <a:gd name="T3" fmla="*/ 623788574 h 43"/>
                <a:gd name="T4" fmla="*/ 498870093 w 25"/>
                <a:gd name="T5" fmla="*/ 214430082 h 43"/>
                <a:gd name="T6" fmla="*/ 279366716 w 25"/>
                <a:gd name="T7" fmla="*/ 0 h 43"/>
                <a:gd name="T8" fmla="*/ 0 w 25"/>
                <a:gd name="T9" fmla="*/ 0 h 43"/>
                <a:gd name="T10" fmla="*/ 0 w 25"/>
                <a:gd name="T11" fmla="*/ 838218656 h 43"/>
                <a:gd name="T12" fmla="*/ 279366716 w 25"/>
                <a:gd name="T13" fmla="*/ 838218656 h 4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5"/>
                <a:gd name="T22" fmla="*/ 0 h 43"/>
                <a:gd name="T23" fmla="*/ 25 w 25"/>
                <a:gd name="T24" fmla="*/ 43 h 43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5" h="43">
                  <a:moveTo>
                    <a:pt x="14" y="43"/>
                  </a:moveTo>
                  <a:cubicBezTo>
                    <a:pt x="20" y="43"/>
                    <a:pt x="25" y="38"/>
                    <a:pt x="25" y="32"/>
                  </a:cubicBezTo>
                  <a:cubicBezTo>
                    <a:pt x="25" y="11"/>
                    <a:pt x="25" y="11"/>
                    <a:pt x="25" y="11"/>
                  </a:cubicBezTo>
                  <a:cubicBezTo>
                    <a:pt x="25" y="5"/>
                    <a:pt x="20" y="0"/>
                    <a:pt x="1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43"/>
                    <a:pt x="0" y="43"/>
                    <a:pt x="0" y="43"/>
                  </a:cubicBezTo>
                  <a:lnTo>
                    <a:pt x="14" y="43"/>
                  </a:lnTo>
                  <a:close/>
                </a:path>
              </a:pathLst>
            </a:custGeom>
            <a:solidFill>
              <a:srgbClr val="B4B4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52" name="Rectangle 40275"/>
            <p:cNvSpPr>
              <a:spLocks noChangeArrowheads="1"/>
            </p:cNvSpPr>
            <p:nvPr/>
          </p:nvSpPr>
          <p:spPr bwMode="auto">
            <a:xfrm>
              <a:off x="96787" y="537912"/>
              <a:ext cx="193574" cy="18613"/>
            </a:xfrm>
            <a:prstGeom prst="rect">
              <a:avLst/>
            </a:prstGeom>
            <a:solidFill>
              <a:srgbClr val="9696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solidFill>
                  <a:srgbClr val="000000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17453" name="Rectangle 40276"/>
            <p:cNvSpPr>
              <a:spLocks noChangeArrowheads="1"/>
            </p:cNvSpPr>
            <p:nvPr/>
          </p:nvSpPr>
          <p:spPr bwMode="auto">
            <a:xfrm>
              <a:off x="96787" y="578861"/>
              <a:ext cx="193574" cy="16751"/>
            </a:xfrm>
            <a:prstGeom prst="rect">
              <a:avLst/>
            </a:prstGeom>
            <a:solidFill>
              <a:srgbClr val="9696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solidFill>
                  <a:srgbClr val="000000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17454" name="Rectangle 40277"/>
            <p:cNvSpPr>
              <a:spLocks noChangeArrowheads="1"/>
            </p:cNvSpPr>
            <p:nvPr/>
          </p:nvSpPr>
          <p:spPr bwMode="auto">
            <a:xfrm>
              <a:off x="96787" y="617948"/>
              <a:ext cx="193574" cy="16751"/>
            </a:xfrm>
            <a:prstGeom prst="rect">
              <a:avLst/>
            </a:prstGeom>
            <a:solidFill>
              <a:srgbClr val="9696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solidFill>
                  <a:srgbClr val="000000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17455" name="Rectangle 40278"/>
            <p:cNvSpPr>
              <a:spLocks noChangeArrowheads="1"/>
            </p:cNvSpPr>
            <p:nvPr/>
          </p:nvSpPr>
          <p:spPr bwMode="auto">
            <a:xfrm>
              <a:off x="96788" y="657035"/>
              <a:ext cx="193574" cy="18613"/>
            </a:xfrm>
            <a:prstGeom prst="rect">
              <a:avLst/>
            </a:prstGeom>
            <a:solidFill>
              <a:srgbClr val="9696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solidFill>
                  <a:srgbClr val="000000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17456" name="Freeform 40279"/>
            <p:cNvSpPr>
              <a:spLocks/>
            </p:cNvSpPr>
            <p:nvPr/>
          </p:nvSpPr>
          <p:spPr bwMode="auto">
            <a:xfrm>
              <a:off x="202882" y="13028"/>
              <a:ext cx="176823" cy="189851"/>
            </a:xfrm>
            <a:custGeom>
              <a:avLst/>
              <a:gdLst>
                <a:gd name="T0" fmla="*/ 781659333 w 40"/>
                <a:gd name="T1" fmla="*/ 838218656 h 43"/>
                <a:gd name="T2" fmla="*/ 683951364 w 40"/>
                <a:gd name="T3" fmla="*/ 838218656 h 43"/>
                <a:gd name="T4" fmla="*/ 0 w 40"/>
                <a:gd name="T5" fmla="*/ 97468620 h 43"/>
                <a:gd name="T6" fmla="*/ 0 w 40"/>
                <a:gd name="T7" fmla="*/ 0 h 43"/>
                <a:gd name="T8" fmla="*/ 781659333 w 40"/>
                <a:gd name="T9" fmla="*/ 838218656 h 4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0"/>
                <a:gd name="T16" fmla="*/ 0 h 43"/>
                <a:gd name="T17" fmla="*/ 40 w 40"/>
                <a:gd name="T18" fmla="*/ 43 h 4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0" h="43">
                  <a:moveTo>
                    <a:pt x="40" y="43"/>
                  </a:moveTo>
                  <a:cubicBezTo>
                    <a:pt x="35" y="43"/>
                    <a:pt x="35" y="43"/>
                    <a:pt x="35" y="43"/>
                  </a:cubicBezTo>
                  <a:cubicBezTo>
                    <a:pt x="35" y="11"/>
                    <a:pt x="10" y="5"/>
                    <a:pt x="0" y="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1" y="0"/>
                    <a:pt x="40" y="8"/>
                    <a:pt x="40" y="4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7422" name="组合 2"/>
          <p:cNvGrpSpPr>
            <a:grpSpLocks/>
          </p:cNvGrpSpPr>
          <p:nvPr/>
        </p:nvGrpSpPr>
        <p:grpSpPr bwMode="auto">
          <a:xfrm>
            <a:off x="1951038" y="3051175"/>
            <a:ext cx="1103312" cy="1103313"/>
            <a:chOff x="0" y="0"/>
            <a:chExt cx="1103742" cy="1103746"/>
          </a:xfrm>
        </p:grpSpPr>
        <p:sp>
          <p:nvSpPr>
            <p:cNvPr id="17439" name="Freeform 40261"/>
            <p:cNvSpPr>
              <a:spLocks/>
            </p:cNvSpPr>
            <p:nvPr/>
          </p:nvSpPr>
          <p:spPr bwMode="auto">
            <a:xfrm>
              <a:off x="869219" y="115400"/>
              <a:ext cx="31642" cy="44672"/>
            </a:xfrm>
            <a:custGeom>
              <a:avLst/>
              <a:gdLst>
                <a:gd name="T0" fmla="*/ 40867903 w 7"/>
                <a:gd name="T1" fmla="*/ 199558758 h 10"/>
                <a:gd name="T2" fmla="*/ 20431691 w 7"/>
                <a:gd name="T3" fmla="*/ 199558758 h 10"/>
                <a:gd name="T4" fmla="*/ 0 w 7"/>
                <a:gd name="T5" fmla="*/ 139689344 h 10"/>
                <a:gd name="T6" fmla="*/ 61299595 w 7"/>
                <a:gd name="T7" fmla="*/ 39909965 h 10"/>
                <a:gd name="T8" fmla="*/ 102162977 w 7"/>
                <a:gd name="T9" fmla="*/ 19954982 h 10"/>
                <a:gd name="T10" fmla="*/ 122599189 w 7"/>
                <a:gd name="T11" fmla="*/ 59869414 h 10"/>
                <a:gd name="T12" fmla="*/ 81731286 w 7"/>
                <a:gd name="T13" fmla="*/ 179603776 h 10"/>
                <a:gd name="T14" fmla="*/ 40867903 w 7"/>
                <a:gd name="T15" fmla="*/ 199558758 h 1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7"/>
                <a:gd name="T25" fmla="*/ 0 h 10"/>
                <a:gd name="T26" fmla="*/ 7 w 7"/>
                <a:gd name="T27" fmla="*/ 10 h 1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7" h="10">
                  <a:moveTo>
                    <a:pt x="2" y="10"/>
                  </a:moveTo>
                  <a:cubicBezTo>
                    <a:pt x="1" y="10"/>
                    <a:pt x="1" y="10"/>
                    <a:pt x="1" y="10"/>
                  </a:cubicBezTo>
                  <a:cubicBezTo>
                    <a:pt x="0" y="9"/>
                    <a:pt x="0" y="8"/>
                    <a:pt x="0" y="7"/>
                  </a:cubicBezTo>
                  <a:cubicBezTo>
                    <a:pt x="1" y="5"/>
                    <a:pt x="2" y="4"/>
                    <a:pt x="3" y="2"/>
                  </a:cubicBezTo>
                  <a:cubicBezTo>
                    <a:pt x="3" y="1"/>
                    <a:pt x="4" y="0"/>
                    <a:pt x="5" y="1"/>
                  </a:cubicBezTo>
                  <a:cubicBezTo>
                    <a:pt x="6" y="1"/>
                    <a:pt x="7" y="2"/>
                    <a:pt x="6" y="3"/>
                  </a:cubicBezTo>
                  <a:cubicBezTo>
                    <a:pt x="6" y="5"/>
                    <a:pt x="5" y="7"/>
                    <a:pt x="4" y="9"/>
                  </a:cubicBezTo>
                  <a:cubicBezTo>
                    <a:pt x="3" y="10"/>
                    <a:pt x="3" y="10"/>
                    <a:pt x="2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40" name="Freeform 40280"/>
            <p:cNvSpPr>
              <a:spLocks/>
            </p:cNvSpPr>
            <p:nvPr/>
          </p:nvSpPr>
          <p:spPr bwMode="auto">
            <a:xfrm>
              <a:off x="0" y="0"/>
              <a:ext cx="1103741" cy="1103746"/>
            </a:xfrm>
            <a:custGeom>
              <a:avLst/>
              <a:gdLst>
                <a:gd name="T0" fmla="*/ 2147483646 w 250"/>
                <a:gd name="T1" fmla="*/ 1033079766 h 250"/>
                <a:gd name="T2" fmla="*/ 1052562737 w 250"/>
                <a:gd name="T3" fmla="*/ 2147483646 h 250"/>
                <a:gd name="T4" fmla="*/ 0 w 250"/>
                <a:gd name="T5" fmla="*/ 2147483646 h 250"/>
                <a:gd name="T6" fmla="*/ 2147483646 w 250"/>
                <a:gd name="T7" fmla="*/ 0 h 250"/>
                <a:gd name="T8" fmla="*/ 2147483646 w 250"/>
                <a:gd name="T9" fmla="*/ 1033079766 h 25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50"/>
                <a:gd name="T16" fmla="*/ 0 h 250"/>
                <a:gd name="T17" fmla="*/ 250 w 250"/>
                <a:gd name="T18" fmla="*/ 250 h 25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50" h="250">
                  <a:moveTo>
                    <a:pt x="250" y="53"/>
                  </a:moveTo>
                  <a:cubicBezTo>
                    <a:pt x="181" y="116"/>
                    <a:pt x="116" y="181"/>
                    <a:pt x="54" y="250"/>
                  </a:cubicBezTo>
                  <a:cubicBezTo>
                    <a:pt x="23" y="239"/>
                    <a:pt x="10" y="226"/>
                    <a:pt x="0" y="196"/>
                  </a:cubicBezTo>
                  <a:cubicBezTo>
                    <a:pt x="69" y="134"/>
                    <a:pt x="134" y="69"/>
                    <a:pt x="196" y="0"/>
                  </a:cubicBezTo>
                  <a:cubicBezTo>
                    <a:pt x="227" y="10"/>
                    <a:pt x="240" y="23"/>
                    <a:pt x="250" y="53"/>
                  </a:cubicBezTo>
                  <a:close/>
                </a:path>
              </a:pathLst>
            </a:custGeom>
            <a:solidFill>
              <a:srgbClr val="E6DC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41" name="Freeform 40281"/>
            <p:cNvSpPr>
              <a:spLocks/>
            </p:cNvSpPr>
            <p:nvPr/>
          </p:nvSpPr>
          <p:spPr bwMode="auto">
            <a:xfrm>
              <a:off x="48394" y="44672"/>
              <a:ext cx="1055348" cy="1059074"/>
            </a:xfrm>
            <a:custGeom>
              <a:avLst/>
              <a:gdLst>
                <a:gd name="T0" fmla="*/ 838423206 w 239"/>
                <a:gd name="T1" fmla="*/ 2147483646 h 240"/>
                <a:gd name="T2" fmla="*/ 2147483646 w 239"/>
                <a:gd name="T3" fmla="*/ 837334794 h 240"/>
                <a:gd name="T4" fmla="*/ 2147483646 w 239"/>
                <a:gd name="T5" fmla="*/ 0 h 240"/>
                <a:gd name="T6" fmla="*/ 0 w 239"/>
                <a:gd name="T7" fmla="*/ 2147483646 h 240"/>
                <a:gd name="T8" fmla="*/ 838423206 w 239"/>
                <a:gd name="T9" fmla="*/ 2147483646 h 24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39"/>
                <a:gd name="T16" fmla="*/ 0 h 240"/>
                <a:gd name="T17" fmla="*/ 239 w 239"/>
                <a:gd name="T18" fmla="*/ 240 h 24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39" h="240">
                  <a:moveTo>
                    <a:pt x="43" y="240"/>
                  </a:moveTo>
                  <a:cubicBezTo>
                    <a:pt x="105" y="171"/>
                    <a:pt x="170" y="106"/>
                    <a:pt x="239" y="43"/>
                  </a:cubicBezTo>
                  <a:cubicBezTo>
                    <a:pt x="232" y="22"/>
                    <a:pt x="223" y="10"/>
                    <a:pt x="208" y="0"/>
                  </a:cubicBezTo>
                  <a:cubicBezTo>
                    <a:pt x="0" y="209"/>
                    <a:pt x="0" y="209"/>
                    <a:pt x="0" y="209"/>
                  </a:cubicBezTo>
                  <a:cubicBezTo>
                    <a:pt x="9" y="224"/>
                    <a:pt x="21" y="232"/>
                    <a:pt x="43" y="240"/>
                  </a:cubicBezTo>
                  <a:close/>
                </a:path>
              </a:pathLst>
            </a:custGeom>
            <a:solidFill>
              <a:srgbClr val="DCC8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42" name="Freeform 40282"/>
            <p:cNvSpPr>
              <a:spLocks/>
            </p:cNvSpPr>
            <p:nvPr/>
          </p:nvSpPr>
          <p:spPr bwMode="auto">
            <a:xfrm>
              <a:off x="530464" y="614227"/>
              <a:ext cx="132151" cy="212187"/>
            </a:xfrm>
            <a:custGeom>
              <a:avLst/>
              <a:gdLst>
                <a:gd name="T0" fmla="*/ 245970237 w 71"/>
                <a:gd name="T1" fmla="*/ 360297249 h 114"/>
                <a:gd name="T2" fmla="*/ 65822366 w 71"/>
                <a:gd name="T3" fmla="*/ 394941430 h 114"/>
                <a:gd name="T4" fmla="*/ 0 w 71"/>
                <a:gd name="T5" fmla="*/ 31180321 h 114"/>
                <a:gd name="T6" fmla="*/ 180147871 w 71"/>
                <a:gd name="T7" fmla="*/ 0 h 114"/>
                <a:gd name="T8" fmla="*/ 245970237 w 71"/>
                <a:gd name="T9" fmla="*/ 360297249 h 11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1"/>
                <a:gd name="T16" fmla="*/ 0 h 114"/>
                <a:gd name="T17" fmla="*/ 71 w 71"/>
                <a:gd name="T18" fmla="*/ 114 h 11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1" h="114">
                  <a:moveTo>
                    <a:pt x="71" y="104"/>
                  </a:moveTo>
                  <a:lnTo>
                    <a:pt x="19" y="114"/>
                  </a:lnTo>
                  <a:lnTo>
                    <a:pt x="0" y="9"/>
                  </a:lnTo>
                  <a:lnTo>
                    <a:pt x="52" y="0"/>
                  </a:lnTo>
                  <a:lnTo>
                    <a:pt x="71" y="104"/>
                  </a:lnTo>
                  <a:close/>
                </a:path>
              </a:pathLst>
            </a:custGeom>
            <a:solidFill>
              <a:srgbClr val="1D65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43" name="Freeform 40283"/>
            <p:cNvSpPr>
              <a:spLocks/>
            </p:cNvSpPr>
            <p:nvPr/>
          </p:nvSpPr>
          <p:spPr bwMode="auto">
            <a:xfrm>
              <a:off x="582580" y="530467"/>
              <a:ext cx="221493" cy="167517"/>
            </a:xfrm>
            <a:custGeom>
              <a:avLst/>
              <a:gdLst>
                <a:gd name="T0" fmla="*/ 412261757 w 119"/>
                <a:gd name="T1" fmla="*/ 148971007 h 90"/>
                <a:gd name="T2" fmla="*/ 336045829 w 119"/>
                <a:gd name="T3" fmla="*/ 311799392 h 90"/>
                <a:gd name="T4" fmla="*/ 0 w 119"/>
                <a:gd name="T5" fmla="*/ 162828385 h 90"/>
                <a:gd name="T6" fmla="*/ 72752075 w 119"/>
                <a:gd name="T7" fmla="*/ 0 h 90"/>
                <a:gd name="T8" fmla="*/ 412261757 w 119"/>
                <a:gd name="T9" fmla="*/ 148971007 h 9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9"/>
                <a:gd name="T16" fmla="*/ 0 h 90"/>
                <a:gd name="T17" fmla="*/ 119 w 119"/>
                <a:gd name="T18" fmla="*/ 90 h 9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9" h="90">
                  <a:moveTo>
                    <a:pt x="119" y="43"/>
                  </a:moveTo>
                  <a:lnTo>
                    <a:pt x="97" y="90"/>
                  </a:lnTo>
                  <a:lnTo>
                    <a:pt x="0" y="47"/>
                  </a:lnTo>
                  <a:lnTo>
                    <a:pt x="21" y="0"/>
                  </a:lnTo>
                  <a:lnTo>
                    <a:pt x="119" y="43"/>
                  </a:lnTo>
                  <a:close/>
                </a:path>
              </a:pathLst>
            </a:custGeom>
            <a:solidFill>
              <a:srgbClr val="1D65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44" name="Freeform 40284"/>
            <p:cNvSpPr>
              <a:spLocks/>
            </p:cNvSpPr>
            <p:nvPr/>
          </p:nvSpPr>
          <p:spPr bwMode="auto">
            <a:xfrm>
              <a:off x="428095" y="428097"/>
              <a:ext cx="247551" cy="247552"/>
            </a:xfrm>
            <a:custGeom>
              <a:avLst/>
              <a:gdLst>
                <a:gd name="T0" fmla="*/ 228649644 w 133"/>
                <a:gd name="T1" fmla="*/ 17321195 h 133"/>
                <a:gd name="T2" fmla="*/ 263293755 w 133"/>
                <a:gd name="T3" fmla="*/ 0 h 133"/>
                <a:gd name="T4" fmla="*/ 294472152 w 133"/>
                <a:gd name="T5" fmla="*/ 24250790 h 133"/>
                <a:gd name="T6" fmla="*/ 336045829 w 133"/>
                <a:gd name="T7" fmla="*/ 24250790 h 133"/>
                <a:gd name="T8" fmla="*/ 353366954 w 133"/>
                <a:gd name="T9" fmla="*/ 58895040 h 133"/>
                <a:gd name="T10" fmla="*/ 394940632 w 133"/>
                <a:gd name="T11" fmla="*/ 65824635 h 133"/>
                <a:gd name="T12" fmla="*/ 401868337 w 133"/>
                <a:gd name="T13" fmla="*/ 100468886 h 133"/>
                <a:gd name="T14" fmla="*/ 436512448 w 133"/>
                <a:gd name="T15" fmla="*/ 124719676 h 133"/>
                <a:gd name="T16" fmla="*/ 436512448 w 133"/>
                <a:gd name="T17" fmla="*/ 166291660 h 133"/>
                <a:gd name="T18" fmla="*/ 460763140 w 133"/>
                <a:gd name="T19" fmla="*/ 190542450 h 133"/>
                <a:gd name="T20" fmla="*/ 443442015 w 133"/>
                <a:gd name="T21" fmla="*/ 232116295 h 133"/>
                <a:gd name="T22" fmla="*/ 460763140 w 133"/>
                <a:gd name="T23" fmla="*/ 263294818 h 133"/>
                <a:gd name="T24" fmla="*/ 436512448 w 133"/>
                <a:gd name="T25" fmla="*/ 297939069 h 133"/>
                <a:gd name="T26" fmla="*/ 436512448 w 133"/>
                <a:gd name="T27" fmla="*/ 339512915 h 133"/>
                <a:gd name="T28" fmla="*/ 401868337 w 133"/>
                <a:gd name="T29" fmla="*/ 353370243 h 133"/>
                <a:gd name="T30" fmla="*/ 394940632 w 133"/>
                <a:gd name="T31" fmla="*/ 394942227 h 133"/>
                <a:gd name="T32" fmla="*/ 353366954 w 133"/>
                <a:gd name="T33" fmla="*/ 405335689 h 133"/>
                <a:gd name="T34" fmla="*/ 336045829 w 133"/>
                <a:gd name="T35" fmla="*/ 436516073 h 133"/>
                <a:gd name="T36" fmla="*/ 294472152 w 133"/>
                <a:gd name="T37" fmla="*/ 436516073 h 133"/>
                <a:gd name="T38" fmla="*/ 263293755 w 133"/>
                <a:gd name="T39" fmla="*/ 460766862 h 133"/>
                <a:gd name="T40" fmla="*/ 228649644 w 133"/>
                <a:gd name="T41" fmla="*/ 443445668 h 133"/>
                <a:gd name="T42" fmla="*/ 197469385 w 133"/>
                <a:gd name="T43" fmla="*/ 460766862 h 133"/>
                <a:gd name="T44" fmla="*/ 162825274 w 133"/>
                <a:gd name="T45" fmla="*/ 436516073 h 133"/>
                <a:gd name="T46" fmla="*/ 124717311 w 133"/>
                <a:gd name="T47" fmla="*/ 436516073 h 133"/>
                <a:gd name="T48" fmla="*/ 107396186 w 133"/>
                <a:gd name="T49" fmla="*/ 405335689 h 133"/>
                <a:gd name="T50" fmla="*/ 65822508 w 133"/>
                <a:gd name="T51" fmla="*/ 394942227 h 133"/>
                <a:gd name="T52" fmla="*/ 58894803 w 133"/>
                <a:gd name="T53" fmla="*/ 353370243 h 133"/>
                <a:gd name="T54" fmla="*/ 24250692 w 133"/>
                <a:gd name="T55" fmla="*/ 339512915 h 133"/>
                <a:gd name="T56" fmla="*/ 24250692 w 133"/>
                <a:gd name="T57" fmla="*/ 297939069 h 133"/>
                <a:gd name="T58" fmla="*/ 0 w 133"/>
                <a:gd name="T59" fmla="*/ 263294818 h 133"/>
                <a:gd name="T60" fmla="*/ 17321125 w 133"/>
                <a:gd name="T61" fmla="*/ 232116295 h 133"/>
                <a:gd name="T62" fmla="*/ 0 w 133"/>
                <a:gd name="T63" fmla="*/ 190542450 h 133"/>
                <a:gd name="T64" fmla="*/ 24250692 w 133"/>
                <a:gd name="T65" fmla="*/ 166291660 h 133"/>
                <a:gd name="T66" fmla="*/ 24250692 w 133"/>
                <a:gd name="T67" fmla="*/ 124719676 h 133"/>
                <a:gd name="T68" fmla="*/ 58894803 w 133"/>
                <a:gd name="T69" fmla="*/ 100468886 h 133"/>
                <a:gd name="T70" fmla="*/ 65822508 w 133"/>
                <a:gd name="T71" fmla="*/ 65824635 h 133"/>
                <a:gd name="T72" fmla="*/ 107396186 w 133"/>
                <a:gd name="T73" fmla="*/ 58895040 h 133"/>
                <a:gd name="T74" fmla="*/ 124717311 w 133"/>
                <a:gd name="T75" fmla="*/ 24250790 h 133"/>
                <a:gd name="T76" fmla="*/ 162825274 w 133"/>
                <a:gd name="T77" fmla="*/ 24250790 h 133"/>
                <a:gd name="T78" fmla="*/ 197469385 w 133"/>
                <a:gd name="T79" fmla="*/ 0 h 133"/>
                <a:gd name="T80" fmla="*/ 228649644 w 133"/>
                <a:gd name="T81" fmla="*/ 17321195 h 133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133"/>
                <a:gd name="T124" fmla="*/ 0 h 133"/>
                <a:gd name="T125" fmla="*/ 133 w 133"/>
                <a:gd name="T126" fmla="*/ 133 h 133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133" h="133">
                  <a:moveTo>
                    <a:pt x="66" y="5"/>
                  </a:moveTo>
                  <a:lnTo>
                    <a:pt x="76" y="0"/>
                  </a:lnTo>
                  <a:lnTo>
                    <a:pt x="85" y="7"/>
                  </a:lnTo>
                  <a:lnTo>
                    <a:pt x="97" y="7"/>
                  </a:lnTo>
                  <a:lnTo>
                    <a:pt x="102" y="17"/>
                  </a:lnTo>
                  <a:lnTo>
                    <a:pt x="114" y="19"/>
                  </a:lnTo>
                  <a:lnTo>
                    <a:pt x="116" y="29"/>
                  </a:lnTo>
                  <a:lnTo>
                    <a:pt x="126" y="36"/>
                  </a:lnTo>
                  <a:lnTo>
                    <a:pt x="126" y="48"/>
                  </a:lnTo>
                  <a:lnTo>
                    <a:pt x="133" y="55"/>
                  </a:lnTo>
                  <a:lnTo>
                    <a:pt x="128" y="67"/>
                  </a:lnTo>
                  <a:lnTo>
                    <a:pt x="133" y="76"/>
                  </a:lnTo>
                  <a:lnTo>
                    <a:pt x="126" y="86"/>
                  </a:lnTo>
                  <a:lnTo>
                    <a:pt x="126" y="98"/>
                  </a:lnTo>
                  <a:lnTo>
                    <a:pt x="116" y="102"/>
                  </a:lnTo>
                  <a:lnTo>
                    <a:pt x="114" y="114"/>
                  </a:lnTo>
                  <a:lnTo>
                    <a:pt x="102" y="117"/>
                  </a:lnTo>
                  <a:lnTo>
                    <a:pt x="97" y="126"/>
                  </a:lnTo>
                  <a:lnTo>
                    <a:pt x="85" y="126"/>
                  </a:lnTo>
                  <a:lnTo>
                    <a:pt x="76" y="133"/>
                  </a:lnTo>
                  <a:lnTo>
                    <a:pt x="66" y="128"/>
                  </a:lnTo>
                  <a:lnTo>
                    <a:pt x="57" y="133"/>
                  </a:lnTo>
                  <a:lnTo>
                    <a:pt x="47" y="126"/>
                  </a:lnTo>
                  <a:lnTo>
                    <a:pt x="36" y="126"/>
                  </a:lnTo>
                  <a:lnTo>
                    <a:pt x="31" y="117"/>
                  </a:lnTo>
                  <a:lnTo>
                    <a:pt x="19" y="114"/>
                  </a:lnTo>
                  <a:lnTo>
                    <a:pt x="17" y="102"/>
                  </a:lnTo>
                  <a:lnTo>
                    <a:pt x="7" y="98"/>
                  </a:lnTo>
                  <a:lnTo>
                    <a:pt x="7" y="86"/>
                  </a:lnTo>
                  <a:lnTo>
                    <a:pt x="0" y="76"/>
                  </a:lnTo>
                  <a:lnTo>
                    <a:pt x="5" y="67"/>
                  </a:lnTo>
                  <a:lnTo>
                    <a:pt x="0" y="55"/>
                  </a:lnTo>
                  <a:lnTo>
                    <a:pt x="7" y="48"/>
                  </a:lnTo>
                  <a:lnTo>
                    <a:pt x="7" y="36"/>
                  </a:lnTo>
                  <a:lnTo>
                    <a:pt x="17" y="29"/>
                  </a:lnTo>
                  <a:lnTo>
                    <a:pt x="19" y="19"/>
                  </a:lnTo>
                  <a:lnTo>
                    <a:pt x="31" y="17"/>
                  </a:lnTo>
                  <a:lnTo>
                    <a:pt x="36" y="7"/>
                  </a:lnTo>
                  <a:lnTo>
                    <a:pt x="47" y="7"/>
                  </a:lnTo>
                  <a:lnTo>
                    <a:pt x="57" y="0"/>
                  </a:lnTo>
                  <a:lnTo>
                    <a:pt x="66" y="5"/>
                  </a:lnTo>
                  <a:close/>
                </a:path>
              </a:pathLst>
            </a:custGeom>
            <a:solidFill>
              <a:srgbClr val="E66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45" name="Oval 40285"/>
            <p:cNvSpPr>
              <a:spLocks noChangeArrowheads="1"/>
            </p:cNvSpPr>
            <p:nvPr/>
          </p:nvSpPr>
          <p:spPr bwMode="auto">
            <a:xfrm>
              <a:off x="454154" y="450433"/>
              <a:ext cx="195436" cy="199157"/>
            </a:xfrm>
            <a:prstGeom prst="ellipse">
              <a:avLst/>
            </a:prstGeom>
            <a:solidFill>
              <a:srgbClr val="D54A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solidFill>
                  <a:srgbClr val="000000"/>
                </a:solidFill>
                <a:sym typeface="宋体" panose="02010600030101010101" pitchFamily="2" charset="-122"/>
              </a:endParaRPr>
            </a:p>
          </p:txBody>
        </p:sp>
      </p:grpSp>
      <p:sp>
        <p:nvSpPr>
          <p:cNvPr id="17423" name="Oval 40286"/>
          <p:cNvSpPr>
            <a:spLocks noChangeArrowheads="1"/>
          </p:cNvSpPr>
          <p:nvPr/>
        </p:nvSpPr>
        <p:spPr bwMode="auto">
          <a:xfrm>
            <a:off x="2692400" y="2027238"/>
            <a:ext cx="176213" cy="176212"/>
          </a:xfrm>
          <a:prstGeom prst="ellipse">
            <a:avLst/>
          </a:prstGeom>
          <a:solidFill>
            <a:srgbClr val="E664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000000"/>
              </a:solidFill>
              <a:sym typeface="宋体" panose="02010600030101010101" pitchFamily="2" charset="-122"/>
            </a:endParaRPr>
          </a:p>
        </p:txBody>
      </p:sp>
      <p:sp>
        <p:nvSpPr>
          <p:cNvPr id="17424" name="TextBox 83"/>
          <p:cNvSpPr txBox="1">
            <a:spLocks noChangeArrowheads="1"/>
          </p:cNvSpPr>
          <p:nvPr/>
        </p:nvSpPr>
        <p:spPr bwMode="auto">
          <a:xfrm rot="-1547944">
            <a:off x="3022600" y="1512888"/>
            <a:ext cx="117157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00" b="1">
                <a:solidFill>
                  <a:srgbClr val="4A3F6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您的标题</a:t>
            </a:r>
          </a:p>
        </p:txBody>
      </p:sp>
      <p:sp>
        <p:nvSpPr>
          <p:cNvPr id="17425" name="TextBox 84"/>
          <p:cNvSpPr txBox="1">
            <a:spLocks noChangeArrowheads="1"/>
          </p:cNvSpPr>
          <p:nvPr/>
        </p:nvSpPr>
        <p:spPr bwMode="auto">
          <a:xfrm rot="-368086">
            <a:off x="3163888" y="2327275"/>
            <a:ext cx="117157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00" b="1">
                <a:solidFill>
                  <a:srgbClr val="4A3F6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您的标题</a:t>
            </a:r>
          </a:p>
        </p:txBody>
      </p:sp>
      <p:sp>
        <p:nvSpPr>
          <p:cNvPr id="17426" name="TextBox 85"/>
          <p:cNvSpPr txBox="1">
            <a:spLocks noChangeArrowheads="1"/>
          </p:cNvSpPr>
          <p:nvPr/>
        </p:nvSpPr>
        <p:spPr bwMode="auto">
          <a:xfrm rot="515092">
            <a:off x="3425825" y="3040063"/>
            <a:ext cx="693738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00" b="1">
                <a:solidFill>
                  <a:srgbClr val="4A3F6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17427" name="TextBox 86"/>
          <p:cNvSpPr txBox="1">
            <a:spLocks noChangeArrowheads="1"/>
          </p:cNvSpPr>
          <p:nvPr/>
        </p:nvSpPr>
        <p:spPr bwMode="auto">
          <a:xfrm rot="1535381">
            <a:off x="3117850" y="3733800"/>
            <a:ext cx="693738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00" b="1">
                <a:solidFill>
                  <a:srgbClr val="4A3F6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17428" name="矩形 87"/>
          <p:cNvSpPr>
            <a:spLocks noChangeArrowheads="1"/>
          </p:cNvSpPr>
          <p:nvPr/>
        </p:nvSpPr>
        <p:spPr bwMode="auto">
          <a:xfrm>
            <a:off x="4357688" y="1214438"/>
            <a:ext cx="4357687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</a:t>
            </a:r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在此处填入你需要的内容。请在此处填入你需要的内容。</a:t>
            </a:r>
            <a:endParaRPr lang="en-US" altLang="zh-CN" sz="1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429" name="矩形 88"/>
          <p:cNvSpPr>
            <a:spLocks noChangeArrowheads="1"/>
          </p:cNvSpPr>
          <p:nvPr/>
        </p:nvSpPr>
        <p:spPr bwMode="auto">
          <a:xfrm>
            <a:off x="4357688" y="2143125"/>
            <a:ext cx="4357687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</a:t>
            </a:r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在此处填入你需要的内容。请在此处填入你需要的内容。</a:t>
            </a:r>
            <a:endParaRPr lang="en-US" altLang="zh-CN" sz="1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430" name="矩形 89"/>
          <p:cNvSpPr>
            <a:spLocks noChangeArrowheads="1"/>
          </p:cNvSpPr>
          <p:nvPr/>
        </p:nvSpPr>
        <p:spPr bwMode="auto">
          <a:xfrm>
            <a:off x="4357688" y="3000375"/>
            <a:ext cx="4357687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</a:t>
            </a:r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在此处填入你需要的内容。请在此处填入你需要的内容。</a:t>
            </a:r>
            <a:endParaRPr lang="en-US" altLang="zh-CN" sz="1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431" name="矩形 90"/>
          <p:cNvSpPr>
            <a:spLocks noChangeArrowheads="1"/>
          </p:cNvSpPr>
          <p:nvPr/>
        </p:nvSpPr>
        <p:spPr bwMode="auto">
          <a:xfrm>
            <a:off x="4357688" y="3870325"/>
            <a:ext cx="4357687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</a:t>
            </a:r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在此处填入你需要的内容。请在此处填入你需要的内容。</a:t>
            </a:r>
            <a:endParaRPr lang="en-US" altLang="zh-CN" sz="1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7432" name="组合 94"/>
          <p:cNvGrpSpPr>
            <a:grpSpLocks/>
          </p:cNvGrpSpPr>
          <p:nvPr/>
        </p:nvGrpSpPr>
        <p:grpSpPr bwMode="auto">
          <a:xfrm>
            <a:off x="179388" y="44450"/>
            <a:ext cx="8785225" cy="655638"/>
            <a:chOff x="0" y="0"/>
            <a:chExt cx="8784976" cy="655357"/>
          </a:xfrm>
        </p:grpSpPr>
        <p:pic>
          <p:nvPicPr>
            <p:cNvPr id="17433" name="图片 95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033500" y="0"/>
              <a:ext cx="751476" cy="6553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7434" name="矩形 96"/>
            <p:cNvSpPr>
              <a:spLocks noChangeArrowheads="1"/>
            </p:cNvSpPr>
            <p:nvPr/>
          </p:nvSpPr>
          <p:spPr bwMode="auto">
            <a:xfrm>
              <a:off x="0" y="79293"/>
              <a:ext cx="1891865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2000" b="1">
                  <a:solidFill>
                    <a:schemeClr val="bg1"/>
                  </a:solidFill>
                </a:rPr>
                <a:t>ADD TITLE HERE</a:t>
              </a:r>
              <a:endParaRPr lang="zh-CN" altLang="en-US" sz="2000" b="1">
                <a:solidFill>
                  <a:schemeClr val="bg1"/>
                </a:solidFill>
              </a:endParaRPr>
            </a:p>
          </p:txBody>
        </p:sp>
        <p:grpSp>
          <p:nvGrpSpPr>
            <p:cNvPr id="17435" name="组合 97"/>
            <p:cNvGrpSpPr>
              <a:grpSpLocks/>
            </p:cNvGrpSpPr>
            <p:nvPr/>
          </p:nvGrpSpPr>
          <p:grpSpPr bwMode="auto">
            <a:xfrm>
              <a:off x="2450632" y="151301"/>
              <a:ext cx="5398240" cy="288032"/>
              <a:chOff x="0" y="0"/>
              <a:chExt cx="6278569" cy="216024"/>
            </a:xfrm>
          </p:grpSpPr>
          <p:cxnSp>
            <p:nvCxnSpPr>
              <p:cNvPr id="17436" name="直接连接符 98"/>
              <p:cNvCxnSpPr>
                <a:cxnSpLocks noChangeShapeType="1"/>
              </p:cNvCxnSpPr>
              <p:nvPr/>
            </p:nvCxnSpPr>
            <p:spPr bwMode="auto">
              <a:xfrm flipH="1" flipV="1">
                <a:off x="0" y="70304"/>
                <a:ext cx="6278569" cy="1"/>
              </a:xfrm>
              <a:prstGeom prst="line">
                <a:avLst/>
              </a:prstGeom>
              <a:noFill/>
              <a:ln w="25400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17437" name="直接连接符 99"/>
              <p:cNvCxnSpPr>
                <a:cxnSpLocks noChangeShapeType="1"/>
              </p:cNvCxnSpPr>
              <p:nvPr/>
            </p:nvCxnSpPr>
            <p:spPr bwMode="auto">
              <a:xfrm flipH="1">
                <a:off x="290674" y="216024"/>
                <a:ext cx="5987895" cy="0"/>
              </a:xfrm>
              <a:prstGeom prst="line">
                <a:avLst/>
              </a:prstGeom>
              <a:noFill/>
              <a:ln w="25400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17438" name="直接连接符 100"/>
              <p:cNvCxnSpPr>
                <a:cxnSpLocks noChangeShapeType="1"/>
              </p:cNvCxnSpPr>
              <p:nvPr/>
            </p:nvCxnSpPr>
            <p:spPr bwMode="auto">
              <a:xfrm flipH="1">
                <a:off x="1600409" y="0"/>
                <a:ext cx="4650792" cy="0"/>
              </a:xfrm>
              <a:prstGeom prst="line">
                <a:avLst/>
              </a:prstGeom>
              <a:noFill/>
              <a:ln w="25400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</p:grpSp>
    </p:spTree>
  </p:cSld>
  <p:clrMapOvr>
    <a:masterClrMapping/>
  </p:clrMapOvr>
  <p:transition spd="slow">
    <p:fad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矩形 16"/>
          <p:cNvSpPr>
            <a:spLocks noChangeArrowheads="1"/>
          </p:cNvSpPr>
          <p:nvPr/>
        </p:nvSpPr>
        <p:spPr bwMode="auto">
          <a:xfrm>
            <a:off x="5715000" y="1712913"/>
            <a:ext cx="307181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</a:t>
            </a:r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在此处填入你需要的内容。</a:t>
            </a:r>
            <a:endParaRPr lang="en-US" altLang="zh-CN" sz="1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en-US" altLang="zh-CN" sz="1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435" name="矩形 36"/>
          <p:cNvSpPr>
            <a:spLocks noChangeArrowheads="1"/>
          </p:cNvSpPr>
          <p:nvPr/>
        </p:nvSpPr>
        <p:spPr bwMode="auto">
          <a:xfrm>
            <a:off x="5745163" y="1428750"/>
            <a:ext cx="2189162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400" b="1">
                <a:solidFill>
                  <a:schemeClr val="bg1"/>
                </a:solidFill>
              </a:rPr>
              <a:t>-</a:t>
            </a:r>
            <a:r>
              <a:rPr lang="zh-CN" altLang="en-US" sz="1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添加你的标题</a:t>
            </a:r>
            <a:r>
              <a:rPr lang="en-US" altLang="zh-CN" sz="1400" b="1">
                <a:solidFill>
                  <a:schemeClr val="bg1"/>
                </a:solidFill>
              </a:rPr>
              <a:t>-</a:t>
            </a:r>
            <a:endParaRPr lang="zh-CN" altLang="en-US" sz="1400" b="1">
              <a:solidFill>
                <a:schemeClr val="bg1"/>
              </a:solidFill>
            </a:endParaRPr>
          </a:p>
        </p:txBody>
      </p:sp>
      <p:grpSp>
        <p:nvGrpSpPr>
          <p:cNvPr id="18436" name="组合 59"/>
          <p:cNvGrpSpPr>
            <a:grpSpLocks/>
          </p:cNvGrpSpPr>
          <p:nvPr/>
        </p:nvGrpSpPr>
        <p:grpSpPr bwMode="auto">
          <a:xfrm>
            <a:off x="473075" y="1301750"/>
            <a:ext cx="4068763" cy="3286125"/>
            <a:chOff x="0" y="0"/>
            <a:chExt cx="4068762" cy="3286148"/>
          </a:xfrm>
        </p:grpSpPr>
        <p:sp>
          <p:nvSpPr>
            <p:cNvPr id="18457" name="Freeform 5"/>
            <p:cNvSpPr>
              <a:spLocks/>
            </p:cNvSpPr>
            <p:nvPr/>
          </p:nvSpPr>
          <p:spPr bwMode="auto">
            <a:xfrm>
              <a:off x="1707194" y="40239"/>
              <a:ext cx="1780754" cy="1485845"/>
            </a:xfrm>
            <a:custGeom>
              <a:avLst/>
              <a:gdLst>
                <a:gd name="T0" fmla="*/ 1587469845 w 1883"/>
                <a:gd name="T1" fmla="*/ 116266678 h 1607"/>
                <a:gd name="T2" fmla="*/ 1490880727 w 1883"/>
                <a:gd name="T3" fmla="*/ 133364528 h 1607"/>
                <a:gd name="T4" fmla="*/ 1436325157 w 1883"/>
                <a:gd name="T5" fmla="*/ 64972202 h 1607"/>
                <a:gd name="T6" fmla="*/ 1378192003 w 1883"/>
                <a:gd name="T7" fmla="*/ 67537064 h 1607"/>
                <a:gd name="T8" fmla="*/ 1330791604 w 1883"/>
                <a:gd name="T9" fmla="*/ 24792438 h 1607"/>
                <a:gd name="T10" fmla="*/ 1344207311 w 1883"/>
                <a:gd name="T11" fmla="*/ 51293551 h 1607"/>
                <a:gd name="T12" fmla="*/ 1355833753 w 1883"/>
                <a:gd name="T13" fmla="*/ 94039102 h 1607"/>
                <a:gd name="T14" fmla="*/ 1303961136 w 1883"/>
                <a:gd name="T15" fmla="*/ 276132320 h 1607"/>
                <a:gd name="T16" fmla="*/ 1158182353 w 1883"/>
                <a:gd name="T17" fmla="*/ 354783172 h 1607"/>
                <a:gd name="T18" fmla="*/ 1232413220 w 1883"/>
                <a:gd name="T19" fmla="*/ 482163637 h 1607"/>
                <a:gd name="T20" fmla="*/ 1339735093 w 1883"/>
                <a:gd name="T21" fmla="*/ 483873237 h 1607"/>
                <a:gd name="T22" fmla="*/ 1202005167 w 1883"/>
                <a:gd name="T23" fmla="*/ 610398440 h 1607"/>
                <a:gd name="T24" fmla="*/ 1075007996 w 1883"/>
                <a:gd name="T25" fmla="*/ 749747031 h 1607"/>
                <a:gd name="T26" fmla="*/ 928334580 w 1883"/>
                <a:gd name="T27" fmla="*/ 820704220 h 1607"/>
                <a:gd name="T28" fmla="*/ 834428414 w 1883"/>
                <a:gd name="T29" fmla="*/ 953213486 h 1607"/>
                <a:gd name="T30" fmla="*/ 507095945 w 1883"/>
                <a:gd name="T31" fmla="*/ 1049817451 h 1607"/>
                <a:gd name="T32" fmla="*/ 238791262 w 1883"/>
                <a:gd name="T33" fmla="*/ 963472012 h 1607"/>
                <a:gd name="T34" fmla="*/ 2682952 w 1883"/>
                <a:gd name="T35" fmla="*/ 952358224 h 1607"/>
                <a:gd name="T36" fmla="*/ 27725101 w 1883"/>
                <a:gd name="T37" fmla="*/ 1024169751 h 1607"/>
                <a:gd name="T38" fmla="*/ 55449256 w 1883"/>
                <a:gd name="T39" fmla="*/ 1114789653 h 1607"/>
                <a:gd name="T40" fmla="*/ 163665762 w 1883"/>
                <a:gd name="T41" fmla="*/ 1089997215 h 1607"/>
                <a:gd name="T42" fmla="*/ 161877442 w 1883"/>
                <a:gd name="T43" fmla="*/ 1178906592 h 1607"/>
                <a:gd name="T44" fmla="*/ 224481868 w 1883"/>
                <a:gd name="T45" fmla="*/ 1221652143 h 1607"/>
                <a:gd name="T46" fmla="*/ 258466561 w 1883"/>
                <a:gd name="T47" fmla="*/ 1260977569 h 1607"/>
                <a:gd name="T48" fmla="*/ 285297029 w 1883"/>
                <a:gd name="T49" fmla="*/ 1254138244 h 1607"/>
                <a:gd name="T50" fmla="*/ 423921588 w 1883"/>
                <a:gd name="T51" fmla="*/ 1207973493 h 1607"/>
                <a:gd name="T52" fmla="*/ 450752056 w 1883"/>
                <a:gd name="T53" fmla="*/ 1267816894 h 1607"/>
                <a:gd name="T54" fmla="*/ 394408167 w 1883"/>
                <a:gd name="T55" fmla="*/ 1311416783 h 1607"/>
                <a:gd name="T56" fmla="*/ 493681183 w 1883"/>
                <a:gd name="T57" fmla="*/ 1364419934 h 1607"/>
                <a:gd name="T58" fmla="*/ 558073929 w 1883"/>
                <a:gd name="T59" fmla="*/ 1248154181 h 1607"/>
                <a:gd name="T60" fmla="*/ 617100770 w 1883"/>
                <a:gd name="T61" fmla="*/ 1231910668 h 1607"/>
                <a:gd name="T62" fmla="*/ 636777014 w 1883"/>
                <a:gd name="T63" fmla="*/ 1330224233 h 1607"/>
                <a:gd name="T64" fmla="*/ 723528956 w 1883"/>
                <a:gd name="T65" fmla="*/ 1372114522 h 1607"/>
                <a:gd name="T66" fmla="*/ 785238749 w 1883"/>
                <a:gd name="T67" fmla="*/ 1272091357 h 1607"/>
                <a:gd name="T68" fmla="*/ 864835521 w 1883"/>
                <a:gd name="T69" fmla="*/ 1214812818 h 1607"/>
                <a:gd name="T70" fmla="*/ 889877670 w 1883"/>
                <a:gd name="T71" fmla="*/ 1202843768 h 1607"/>
                <a:gd name="T72" fmla="*/ 949799144 w 1883"/>
                <a:gd name="T73" fmla="*/ 1186601180 h 1607"/>
                <a:gd name="T74" fmla="*/ 1003460080 w 1883"/>
                <a:gd name="T75" fmla="*/ 1135306704 h 1607"/>
                <a:gd name="T76" fmla="*/ 1077690948 w 1883"/>
                <a:gd name="T77" fmla="*/ 1111369528 h 1607"/>
                <a:gd name="T78" fmla="*/ 1075902628 w 1883"/>
                <a:gd name="T79" fmla="*/ 1043832464 h 1607"/>
                <a:gd name="T80" fmla="*/ 1129563565 w 1883"/>
                <a:gd name="T81" fmla="*/ 948083761 h 1607"/>
                <a:gd name="T82" fmla="*/ 1165337523 w 1883"/>
                <a:gd name="T83" fmla="*/ 1010492025 h 1607"/>
                <a:gd name="T84" fmla="*/ 1193956310 w 1883"/>
                <a:gd name="T85" fmla="*/ 976295400 h 1607"/>
                <a:gd name="T86" fmla="*/ 1266398858 w 1883"/>
                <a:gd name="T87" fmla="*/ 910467936 h 1607"/>
                <a:gd name="T88" fmla="*/ 1325425699 w 1883"/>
                <a:gd name="T89" fmla="*/ 897644548 h 1607"/>
                <a:gd name="T90" fmla="*/ 1349573215 w 1883"/>
                <a:gd name="T91" fmla="*/ 942099699 h 1607"/>
                <a:gd name="T92" fmla="*/ 1419332811 w 1883"/>
                <a:gd name="T93" fmla="*/ 1002797438 h 1607"/>
                <a:gd name="T94" fmla="*/ 1446163279 w 1883"/>
                <a:gd name="T95" fmla="*/ 983134725 h 1607"/>
                <a:gd name="T96" fmla="*/ 1492669046 w 1883"/>
                <a:gd name="T97" fmla="*/ 938680498 h 1607"/>
                <a:gd name="T98" fmla="*/ 1596413334 w 1883"/>
                <a:gd name="T99" fmla="*/ 869432909 h 1607"/>
                <a:gd name="T100" fmla="*/ 1679587691 w 1883"/>
                <a:gd name="T101" fmla="*/ 799330983 h 1607"/>
                <a:gd name="T102" fmla="*/ 1650074271 w 1883"/>
                <a:gd name="T103" fmla="*/ 730939581 h 1607"/>
                <a:gd name="T104" fmla="*/ 1590152797 w 1883"/>
                <a:gd name="T105" fmla="*/ 726665118 h 1607"/>
                <a:gd name="T106" fmla="*/ 1549907568 w 1883"/>
                <a:gd name="T107" fmla="*/ 665967379 h 1607"/>
                <a:gd name="T108" fmla="*/ 1503401801 w 1883"/>
                <a:gd name="T109" fmla="*/ 593300590 h 1607"/>
                <a:gd name="T110" fmla="*/ 1538281126 w 1883"/>
                <a:gd name="T111" fmla="*/ 572782615 h 1607"/>
                <a:gd name="T112" fmla="*/ 1561534009 w 1883"/>
                <a:gd name="T113" fmla="*/ 509520013 h 1607"/>
                <a:gd name="T114" fmla="*/ 1551695887 w 1883"/>
                <a:gd name="T115" fmla="*/ 428305223 h 1607"/>
                <a:gd name="T116" fmla="*/ 1586576158 w 1883"/>
                <a:gd name="T117" fmla="*/ 380430872 h 1607"/>
                <a:gd name="T118" fmla="*/ 1631293605 w 1883"/>
                <a:gd name="T119" fmla="*/ 368461822 h 1607"/>
                <a:gd name="T120" fmla="*/ 1648285951 w 1883"/>
                <a:gd name="T121" fmla="*/ 282971645 h 1607"/>
                <a:gd name="T122" fmla="*/ 1653651856 w 1883"/>
                <a:gd name="T123" fmla="*/ 189787805 h 1607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1883"/>
                <a:gd name="T187" fmla="*/ 0 h 1607"/>
                <a:gd name="T188" fmla="*/ 1883 w 1883"/>
                <a:gd name="T189" fmla="*/ 1607 h 1607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1883" h="1607">
                  <a:moveTo>
                    <a:pt x="1845" y="171"/>
                  </a:moveTo>
                  <a:cubicBezTo>
                    <a:pt x="1838" y="147"/>
                    <a:pt x="1838" y="147"/>
                    <a:pt x="1838" y="147"/>
                  </a:cubicBezTo>
                  <a:cubicBezTo>
                    <a:pt x="1819" y="115"/>
                    <a:pt x="1819" y="115"/>
                    <a:pt x="1819" y="115"/>
                  </a:cubicBezTo>
                  <a:cubicBezTo>
                    <a:pt x="1803" y="106"/>
                    <a:pt x="1803" y="106"/>
                    <a:pt x="1803" y="106"/>
                  </a:cubicBezTo>
                  <a:cubicBezTo>
                    <a:pt x="1787" y="115"/>
                    <a:pt x="1787" y="115"/>
                    <a:pt x="1787" y="115"/>
                  </a:cubicBezTo>
                  <a:cubicBezTo>
                    <a:pt x="1778" y="134"/>
                    <a:pt x="1778" y="134"/>
                    <a:pt x="1778" y="134"/>
                  </a:cubicBezTo>
                  <a:cubicBezTo>
                    <a:pt x="1777" y="136"/>
                    <a:pt x="1777" y="136"/>
                    <a:pt x="1777" y="136"/>
                  </a:cubicBezTo>
                  <a:cubicBezTo>
                    <a:pt x="1775" y="136"/>
                    <a:pt x="1775" y="136"/>
                    <a:pt x="1775" y="136"/>
                  </a:cubicBezTo>
                  <a:cubicBezTo>
                    <a:pt x="1774" y="136"/>
                    <a:pt x="1774" y="136"/>
                    <a:pt x="1774" y="136"/>
                  </a:cubicBezTo>
                  <a:cubicBezTo>
                    <a:pt x="1744" y="141"/>
                    <a:pt x="1744" y="141"/>
                    <a:pt x="1744" y="141"/>
                  </a:cubicBezTo>
                  <a:cubicBezTo>
                    <a:pt x="1741" y="143"/>
                    <a:pt x="1738" y="144"/>
                    <a:pt x="1736" y="147"/>
                  </a:cubicBezTo>
                  <a:cubicBezTo>
                    <a:pt x="1729" y="155"/>
                    <a:pt x="1729" y="155"/>
                    <a:pt x="1729" y="155"/>
                  </a:cubicBezTo>
                  <a:cubicBezTo>
                    <a:pt x="1714" y="167"/>
                    <a:pt x="1714" y="167"/>
                    <a:pt x="1714" y="167"/>
                  </a:cubicBezTo>
                  <a:cubicBezTo>
                    <a:pt x="1709" y="170"/>
                    <a:pt x="1709" y="170"/>
                    <a:pt x="1709" y="170"/>
                  </a:cubicBezTo>
                  <a:cubicBezTo>
                    <a:pt x="1696" y="172"/>
                    <a:pt x="1696" y="172"/>
                    <a:pt x="1696" y="172"/>
                  </a:cubicBezTo>
                  <a:cubicBezTo>
                    <a:pt x="1689" y="171"/>
                    <a:pt x="1680" y="165"/>
                    <a:pt x="1667" y="156"/>
                  </a:cubicBezTo>
                  <a:cubicBezTo>
                    <a:pt x="1666" y="155"/>
                    <a:pt x="1666" y="155"/>
                    <a:pt x="1666" y="155"/>
                  </a:cubicBezTo>
                  <a:cubicBezTo>
                    <a:pt x="1645" y="134"/>
                    <a:pt x="1634" y="119"/>
                    <a:pt x="1634" y="110"/>
                  </a:cubicBezTo>
                  <a:cubicBezTo>
                    <a:pt x="1634" y="83"/>
                    <a:pt x="1634" y="83"/>
                    <a:pt x="1634" y="83"/>
                  </a:cubicBezTo>
                  <a:cubicBezTo>
                    <a:pt x="1634" y="82"/>
                    <a:pt x="1634" y="82"/>
                    <a:pt x="1634" y="82"/>
                  </a:cubicBezTo>
                  <a:cubicBezTo>
                    <a:pt x="1634" y="81"/>
                    <a:pt x="1634" y="81"/>
                    <a:pt x="1634" y="81"/>
                  </a:cubicBezTo>
                  <a:cubicBezTo>
                    <a:pt x="1638" y="76"/>
                    <a:pt x="1638" y="76"/>
                    <a:pt x="1638" y="76"/>
                  </a:cubicBezTo>
                  <a:cubicBezTo>
                    <a:pt x="1607" y="65"/>
                    <a:pt x="1607" y="65"/>
                    <a:pt x="1607" y="65"/>
                  </a:cubicBezTo>
                  <a:cubicBezTo>
                    <a:pt x="1606" y="76"/>
                    <a:pt x="1606" y="76"/>
                    <a:pt x="1606" y="76"/>
                  </a:cubicBezTo>
                  <a:cubicBezTo>
                    <a:pt x="1606" y="79"/>
                    <a:pt x="1603" y="83"/>
                    <a:pt x="1597" y="86"/>
                  </a:cubicBezTo>
                  <a:cubicBezTo>
                    <a:pt x="1587" y="90"/>
                    <a:pt x="1587" y="90"/>
                    <a:pt x="1587" y="90"/>
                  </a:cubicBezTo>
                  <a:cubicBezTo>
                    <a:pt x="1583" y="89"/>
                    <a:pt x="1583" y="89"/>
                    <a:pt x="1583" y="89"/>
                  </a:cubicBezTo>
                  <a:cubicBezTo>
                    <a:pt x="1583" y="88"/>
                    <a:pt x="1583" y="88"/>
                    <a:pt x="1583" y="88"/>
                  </a:cubicBezTo>
                  <a:cubicBezTo>
                    <a:pt x="1567" y="85"/>
                    <a:pt x="1567" y="85"/>
                    <a:pt x="1567" y="85"/>
                  </a:cubicBezTo>
                  <a:cubicBezTo>
                    <a:pt x="1570" y="97"/>
                    <a:pt x="1570" y="97"/>
                    <a:pt x="1570" y="97"/>
                  </a:cubicBezTo>
                  <a:cubicBezTo>
                    <a:pt x="1543" y="79"/>
                    <a:pt x="1543" y="79"/>
                    <a:pt x="1543" y="79"/>
                  </a:cubicBezTo>
                  <a:cubicBezTo>
                    <a:pt x="1541" y="79"/>
                    <a:pt x="1541" y="79"/>
                    <a:pt x="1541" y="79"/>
                  </a:cubicBezTo>
                  <a:cubicBezTo>
                    <a:pt x="1540" y="78"/>
                    <a:pt x="1540" y="78"/>
                    <a:pt x="1540" y="78"/>
                  </a:cubicBezTo>
                  <a:cubicBezTo>
                    <a:pt x="1540" y="78"/>
                    <a:pt x="1540" y="78"/>
                    <a:pt x="1540" y="78"/>
                  </a:cubicBezTo>
                  <a:cubicBezTo>
                    <a:pt x="1536" y="66"/>
                    <a:pt x="1534" y="55"/>
                    <a:pt x="1534" y="42"/>
                  </a:cubicBezTo>
                  <a:cubicBezTo>
                    <a:pt x="1534" y="31"/>
                    <a:pt x="1535" y="25"/>
                    <a:pt x="1539" y="21"/>
                  </a:cubicBezTo>
                  <a:cubicBezTo>
                    <a:pt x="1546" y="9"/>
                    <a:pt x="1546" y="9"/>
                    <a:pt x="1546" y="9"/>
                  </a:cubicBezTo>
                  <a:cubicBezTo>
                    <a:pt x="1544" y="0"/>
                    <a:pt x="1544" y="0"/>
                    <a:pt x="1544" y="0"/>
                  </a:cubicBezTo>
                  <a:cubicBezTo>
                    <a:pt x="1516" y="4"/>
                    <a:pt x="1516" y="4"/>
                    <a:pt x="1516" y="4"/>
                  </a:cubicBezTo>
                  <a:cubicBezTo>
                    <a:pt x="1502" y="5"/>
                    <a:pt x="1493" y="13"/>
                    <a:pt x="1488" y="29"/>
                  </a:cubicBezTo>
                  <a:cubicBezTo>
                    <a:pt x="1488" y="30"/>
                    <a:pt x="1488" y="30"/>
                    <a:pt x="1488" y="30"/>
                  </a:cubicBezTo>
                  <a:cubicBezTo>
                    <a:pt x="1488" y="30"/>
                    <a:pt x="1488" y="30"/>
                    <a:pt x="1488" y="30"/>
                  </a:cubicBezTo>
                  <a:cubicBezTo>
                    <a:pt x="1472" y="55"/>
                    <a:pt x="1472" y="55"/>
                    <a:pt x="1472" y="55"/>
                  </a:cubicBezTo>
                  <a:cubicBezTo>
                    <a:pt x="1488" y="53"/>
                    <a:pt x="1488" y="53"/>
                    <a:pt x="1488" y="53"/>
                  </a:cubicBezTo>
                  <a:cubicBezTo>
                    <a:pt x="1489" y="53"/>
                    <a:pt x="1489" y="53"/>
                    <a:pt x="1489" y="53"/>
                  </a:cubicBezTo>
                  <a:cubicBezTo>
                    <a:pt x="1490" y="52"/>
                    <a:pt x="1490" y="52"/>
                    <a:pt x="1490" y="52"/>
                  </a:cubicBezTo>
                  <a:cubicBezTo>
                    <a:pt x="1491" y="55"/>
                    <a:pt x="1491" y="55"/>
                    <a:pt x="1491" y="55"/>
                  </a:cubicBezTo>
                  <a:cubicBezTo>
                    <a:pt x="1503" y="60"/>
                    <a:pt x="1503" y="60"/>
                    <a:pt x="1503" y="60"/>
                  </a:cubicBezTo>
                  <a:cubicBezTo>
                    <a:pt x="1506" y="60"/>
                    <a:pt x="1506" y="60"/>
                    <a:pt x="1506" y="60"/>
                  </a:cubicBezTo>
                  <a:cubicBezTo>
                    <a:pt x="1508" y="61"/>
                    <a:pt x="1508" y="61"/>
                    <a:pt x="1508" y="61"/>
                  </a:cubicBezTo>
                  <a:cubicBezTo>
                    <a:pt x="1508" y="64"/>
                    <a:pt x="1508" y="64"/>
                    <a:pt x="1508" y="64"/>
                  </a:cubicBezTo>
                  <a:cubicBezTo>
                    <a:pt x="1510" y="86"/>
                    <a:pt x="1510" y="86"/>
                    <a:pt x="1510" y="86"/>
                  </a:cubicBezTo>
                  <a:cubicBezTo>
                    <a:pt x="1516" y="107"/>
                    <a:pt x="1516" y="107"/>
                    <a:pt x="1516" y="107"/>
                  </a:cubicBezTo>
                  <a:cubicBezTo>
                    <a:pt x="1516" y="108"/>
                    <a:pt x="1516" y="108"/>
                    <a:pt x="1516" y="108"/>
                  </a:cubicBezTo>
                  <a:cubicBezTo>
                    <a:pt x="1516" y="109"/>
                    <a:pt x="1516" y="109"/>
                    <a:pt x="1516" y="109"/>
                  </a:cubicBezTo>
                  <a:cubicBezTo>
                    <a:pt x="1516" y="110"/>
                    <a:pt x="1516" y="110"/>
                    <a:pt x="1516" y="110"/>
                  </a:cubicBezTo>
                  <a:cubicBezTo>
                    <a:pt x="1481" y="179"/>
                    <a:pt x="1481" y="179"/>
                    <a:pt x="1481" y="179"/>
                  </a:cubicBezTo>
                  <a:cubicBezTo>
                    <a:pt x="1475" y="189"/>
                    <a:pt x="1472" y="214"/>
                    <a:pt x="1470" y="252"/>
                  </a:cubicBezTo>
                  <a:cubicBezTo>
                    <a:pt x="1470" y="255"/>
                    <a:pt x="1470" y="255"/>
                    <a:pt x="1470" y="255"/>
                  </a:cubicBezTo>
                  <a:cubicBezTo>
                    <a:pt x="1456" y="281"/>
                    <a:pt x="1456" y="281"/>
                    <a:pt x="1456" y="281"/>
                  </a:cubicBezTo>
                  <a:cubicBezTo>
                    <a:pt x="1465" y="292"/>
                    <a:pt x="1465" y="292"/>
                    <a:pt x="1465" y="292"/>
                  </a:cubicBezTo>
                  <a:cubicBezTo>
                    <a:pt x="1465" y="294"/>
                    <a:pt x="1465" y="294"/>
                    <a:pt x="1465" y="294"/>
                  </a:cubicBezTo>
                  <a:cubicBezTo>
                    <a:pt x="1467" y="310"/>
                    <a:pt x="1465" y="319"/>
                    <a:pt x="1461" y="322"/>
                  </a:cubicBezTo>
                  <a:cubicBezTo>
                    <a:pt x="1458" y="323"/>
                    <a:pt x="1458" y="323"/>
                    <a:pt x="1458" y="323"/>
                  </a:cubicBezTo>
                  <a:cubicBezTo>
                    <a:pt x="1451" y="327"/>
                    <a:pt x="1426" y="352"/>
                    <a:pt x="1387" y="400"/>
                  </a:cubicBezTo>
                  <a:cubicBezTo>
                    <a:pt x="1384" y="403"/>
                    <a:pt x="1384" y="403"/>
                    <a:pt x="1384" y="403"/>
                  </a:cubicBezTo>
                  <a:cubicBezTo>
                    <a:pt x="1382" y="402"/>
                    <a:pt x="1382" y="402"/>
                    <a:pt x="1382" y="402"/>
                  </a:cubicBezTo>
                  <a:cubicBezTo>
                    <a:pt x="1379" y="400"/>
                    <a:pt x="1379" y="400"/>
                    <a:pt x="1379" y="400"/>
                  </a:cubicBezTo>
                  <a:cubicBezTo>
                    <a:pt x="1365" y="390"/>
                    <a:pt x="1353" y="382"/>
                    <a:pt x="1345" y="373"/>
                  </a:cubicBezTo>
                  <a:cubicBezTo>
                    <a:pt x="1339" y="369"/>
                    <a:pt x="1323" y="366"/>
                    <a:pt x="1297" y="366"/>
                  </a:cubicBezTo>
                  <a:cubicBezTo>
                    <a:pt x="1296" y="414"/>
                    <a:pt x="1296" y="414"/>
                    <a:pt x="1296" y="414"/>
                  </a:cubicBezTo>
                  <a:cubicBezTo>
                    <a:pt x="1295" y="415"/>
                    <a:pt x="1295" y="415"/>
                    <a:pt x="1295" y="415"/>
                  </a:cubicBezTo>
                  <a:cubicBezTo>
                    <a:pt x="1276" y="507"/>
                    <a:pt x="1276" y="507"/>
                    <a:pt x="1276" y="507"/>
                  </a:cubicBezTo>
                  <a:cubicBezTo>
                    <a:pt x="1271" y="519"/>
                    <a:pt x="1270" y="540"/>
                    <a:pt x="1270" y="572"/>
                  </a:cubicBezTo>
                  <a:cubicBezTo>
                    <a:pt x="1278" y="581"/>
                    <a:pt x="1278" y="581"/>
                    <a:pt x="1278" y="581"/>
                  </a:cubicBezTo>
                  <a:cubicBezTo>
                    <a:pt x="1284" y="569"/>
                    <a:pt x="1284" y="569"/>
                    <a:pt x="1284" y="569"/>
                  </a:cubicBezTo>
                  <a:cubicBezTo>
                    <a:pt x="1285" y="569"/>
                    <a:pt x="1285" y="569"/>
                    <a:pt x="1285" y="569"/>
                  </a:cubicBezTo>
                  <a:cubicBezTo>
                    <a:pt x="1286" y="566"/>
                    <a:pt x="1286" y="566"/>
                    <a:pt x="1286" y="566"/>
                  </a:cubicBezTo>
                  <a:cubicBezTo>
                    <a:pt x="1310" y="554"/>
                    <a:pt x="1310" y="554"/>
                    <a:pt x="1310" y="554"/>
                  </a:cubicBezTo>
                  <a:cubicBezTo>
                    <a:pt x="1378" y="564"/>
                    <a:pt x="1378" y="564"/>
                    <a:pt x="1378" y="564"/>
                  </a:cubicBezTo>
                  <a:cubicBezTo>
                    <a:pt x="1385" y="556"/>
                    <a:pt x="1385" y="556"/>
                    <a:pt x="1385" y="556"/>
                  </a:cubicBezTo>
                  <a:cubicBezTo>
                    <a:pt x="1395" y="539"/>
                    <a:pt x="1395" y="539"/>
                    <a:pt x="1395" y="539"/>
                  </a:cubicBezTo>
                  <a:cubicBezTo>
                    <a:pt x="1397" y="538"/>
                    <a:pt x="1397" y="538"/>
                    <a:pt x="1397" y="538"/>
                  </a:cubicBezTo>
                  <a:cubicBezTo>
                    <a:pt x="1397" y="538"/>
                    <a:pt x="1397" y="538"/>
                    <a:pt x="1397" y="538"/>
                  </a:cubicBezTo>
                  <a:cubicBezTo>
                    <a:pt x="1398" y="537"/>
                    <a:pt x="1398" y="537"/>
                    <a:pt x="1398" y="537"/>
                  </a:cubicBezTo>
                  <a:cubicBezTo>
                    <a:pt x="1424" y="532"/>
                    <a:pt x="1424" y="532"/>
                    <a:pt x="1424" y="532"/>
                  </a:cubicBezTo>
                  <a:cubicBezTo>
                    <a:pt x="1459" y="529"/>
                    <a:pt x="1459" y="529"/>
                    <a:pt x="1459" y="529"/>
                  </a:cubicBezTo>
                  <a:cubicBezTo>
                    <a:pt x="1470" y="532"/>
                    <a:pt x="1482" y="545"/>
                    <a:pt x="1498" y="566"/>
                  </a:cubicBezTo>
                  <a:cubicBezTo>
                    <a:pt x="1540" y="588"/>
                    <a:pt x="1564" y="607"/>
                    <a:pt x="1569" y="623"/>
                  </a:cubicBezTo>
                  <a:cubicBezTo>
                    <a:pt x="1572" y="632"/>
                    <a:pt x="1572" y="638"/>
                    <a:pt x="1569" y="646"/>
                  </a:cubicBezTo>
                  <a:cubicBezTo>
                    <a:pt x="1566" y="653"/>
                    <a:pt x="1558" y="657"/>
                    <a:pt x="1548" y="658"/>
                  </a:cubicBezTo>
                  <a:cubicBezTo>
                    <a:pt x="1547" y="658"/>
                    <a:pt x="1547" y="658"/>
                    <a:pt x="1547" y="658"/>
                  </a:cubicBezTo>
                  <a:cubicBezTo>
                    <a:pt x="1495" y="656"/>
                    <a:pt x="1465" y="656"/>
                    <a:pt x="1455" y="659"/>
                  </a:cubicBezTo>
                  <a:cubicBezTo>
                    <a:pt x="1430" y="676"/>
                    <a:pt x="1430" y="676"/>
                    <a:pt x="1430" y="676"/>
                  </a:cubicBezTo>
                  <a:cubicBezTo>
                    <a:pt x="1398" y="699"/>
                    <a:pt x="1377" y="711"/>
                    <a:pt x="1365" y="711"/>
                  </a:cubicBezTo>
                  <a:cubicBezTo>
                    <a:pt x="1344" y="714"/>
                    <a:pt x="1344" y="714"/>
                    <a:pt x="1344" y="714"/>
                  </a:cubicBezTo>
                  <a:cubicBezTo>
                    <a:pt x="1331" y="767"/>
                    <a:pt x="1331" y="767"/>
                    <a:pt x="1331" y="767"/>
                  </a:cubicBezTo>
                  <a:cubicBezTo>
                    <a:pt x="1328" y="783"/>
                    <a:pt x="1323" y="793"/>
                    <a:pt x="1314" y="801"/>
                  </a:cubicBezTo>
                  <a:cubicBezTo>
                    <a:pt x="1305" y="809"/>
                    <a:pt x="1292" y="814"/>
                    <a:pt x="1276" y="818"/>
                  </a:cubicBezTo>
                  <a:cubicBezTo>
                    <a:pt x="1255" y="821"/>
                    <a:pt x="1239" y="828"/>
                    <a:pt x="1223" y="838"/>
                  </a:cubicBezTo>
                  <a:cubicBezTo>
                    <a:pt x="1205" y="876"/>
                    <a:pt x="1205" y="876"/>
                    <a:pt x="1205" y="876"/>
                  </a:cubicBezTo>
                  <a:cubicBezTo>
                    <a:pt x="1204" y="877"/>
                    <a:pt x="1204" y="877"/>
                    <a:pt x="1204" y="877"/>
                  </a:cubicBezTo>
                  <a:cubicBezTo>
                    <a:pt x="1203" y="877"/>
                    <a:pt x="1203" y="877"/>
                    <a:pt x="1203" y="877"/>
                  </a:cubicBezTo>
                  <a:cubicBezTo>
                    <a:pt x="1202" y="877"/>
                    <a:pt x="1202" y="877"/>
                    <a:pt x="1202" y="877"/>
                  </a:cubicBezTo>
                  <a:cubicBezTo>
                    <a:pt x="1153" y="897"/>
                    <a:pt x="1153" y="897"/>
                    <a:pt x="1153" y="897"/>
                  </a:cubicBezTo>
                  <a:cubicBezTo>
                    <a:pt x="1150" y="897"/>
                    <a:pt x="1150" y="897"/>
                    <a:pt x="1150" y="897"/>
                  </a:cubicBezTo>
                  <a:cubicBezTo>
                    <a:pt x="1126" y="891"/>
                    <a:pt x="1126" y="891"/>
                    <a:pt x="1126" y="891"/>
                  </a:cubicBezTo>
                  <a:cubicBezTo>
                    <a:pt x="1107" y="888"/>
                    <a:pt x="1092" y="883"/>
                    <a:pt x="1082" y="877"/>
                  </a:cubicBezTo>
                  <a:cubicBezTo>
                    <a:pt x="1070" y="870"/>
                    <a:pt x="1056" y="869"/>
                    <a:pt x="1041" y="874"/>
                  </a:cubicBezTo>
                  <a:cubicBezTo>
                    <a:pt x="1029" y="891"/>
                    <a:pt x="1022" y="914"/>
                    <a:pt x="1023" y="938"/>
                  </a:cubicBezTo>
                  <a:cubicBezTo>
                    <a:pt x="1024" y="951"/>
                    <a:pt x="1027" y="959"/>
                    <a:pt x="1031" y="961"/>
                  </a:cubicBezTo>
                  <a:cubicBezTo>
                    <a:pt x="1038" y="960"/>
                    <a:pt x="1038" y="960"/>
                    <a:pt x="1038" y="960"/>
                  </a:cubicBezTo>
                  <a:cubicBezTo>
                    <a:pt x="1046" y="955"/>
                    <a:pt x="1046" y="955"/>
                    <a:pt x="1046" y="955"/>
                  </a:cubicBezTo>
                  <a:cubicBezTo>
                    <a:pt x="1049" y="989"/>
                    <a:pt x="1049" y="989"/>
                    <a:pt x="1049" y="989"/>
                  </a:cubicBezTo>
                  <a:cubicBezTo>
                    <a:pt x="1049" y="1000"/>
                    <a:pt x="1044" y="1009"/>
                    <a:pt x="1036" y="1015"/>
                  </a:cubicBezTo>
                  <a:cubicBezTo>
                    <a:pt x="1031" y="1019"/>
                    <a:pt x="1021" y="1023"/>
                    <a:pt x="1007" y="1028"/>
                  </a:cubicBezTo>
                  <a:cubicBezTo>
                    <a:pt x="999" y="1030"/>
                    <a:pt x="999" y="1030"/>
                    <a:pt x="999" y="1030"/>
                  </a:cubicBezTo>
                  <a:cubicBezTo>
                    <a:pt x="988" y="1034"/>
                    <a:pt x="966" y="1062"/>
                    <a:pt x="934" y="1114"/>
                  </a:cubicBezTo>
                  <a:cubicBezTo>
                    <a:pt x="934" y="1115"/>
                    <a:pt x="934" y="1115"/>
                    <a:pt x="934" y="1115"/>
                  </a:cubicBezTo>
                  <a:cubicBezTo>
                    <a:pt x="933" y="1115"/>
                    <a:pt x="933" y="1115"/>
                    <a:pt x="933" y="1115"/>
                  </a:cubicBezTo>
                  <a:cubicBezTo>
                    <a:pt x="901" y="1134"/>
                    <a:pt x="901" y="1134"/>
                    <a:pt x="901" y="1134"/>
                  </a:cubicBezTo>
                  <a:cubicBezTo>
                    <a:pt x="906" y="1134"/>
                    <a:pt x="909" y="1136"/>
                    <a:pt x="908" y="1141"/>
                  </a:cubicBezTo>
                  <a:cubicBezTo>
                    <a:pt x="907" y="1145"/>
                    <a:pt x="904" y="1146"/>
                    <a:pt x="896" y="1147"/>
                  </a:cubicBezTo>
                  <a:cubicBezTo>
                    <a:pt x="806" y="1145"/>
                    <a:pt x="806" y="1145"/>
                    <a:pt x="806" y="1145"/>
                  </a:cubicBezTo>
                  <a:cubicBezTo>
                    <a:pt x="706" y="1142"/>
                    <a:pt x="627" y="1169"/>
                    <a:pt x="572" y="1226"/>
                  </a:cubicBezTo>
                  <a:cubicBezTo>
                    <a:pt x="570" y="1227"/>
                    <a:pt x="570" y="1227"/>
                    <a:pt x="570" y="1227"/>
                  </a:cubicBezTo>
                  <a:cubicBezTo>
                    <a:pt x="568" y="1228"/>
                    <a:pt x="568" y="1228"/>
                    <a:pt x="568" y="1228"/>
                  </a:cubicBezTo>
                  <a:cubicBezTo>
                    <a:pt x="567" y="1228"/>
                    <a:pt x="567" y="1228"/>
                    <a:pt x="567" y="1228"/>
                  </a:cubicBezTo>
                  <a:cubicBezTo>
                    <a:pt x="530" y="1232"/>
                    <a:pt x="530" y="1232"/>
                    <a:pt x="530" y="1232"/>
                  </a:cubicBezTo>
                  <a:cubicBezTo>
                    <a:pt x="528" y="1233"/>
                    <a:pt x="528" y="1233"/>
                    <a:pt x="528" y="1233"/>
                  </a:cubicBezTo>
                  <a:cubicBezTo>
                    <a:pt x="526" y="1233"/>
                    <a:pt x="526" y="1233"/>
                    <a:pt x="526" y="1233"/>
                  </a:cubicBezTo>
                  <a:cubicBezTo>
                    <a:pt x="516" y="1208"/>
                    <a:pt x="516" y="1208"/>
                    <a:pt x="516" y="1208"/>
                  </a:cubicBezTo>
                  <a:cubicBezTo>
                    <a:pt x="478" y="1218"/>
                    <a:pt x="478" y="1218"/>
                    <a:pt x="478" y="1218"/>
                  </a:cubicBezTo>
                  <a:cubicBezTo>
                    <a:pt x="458" y="1219"/>
                    <a:pt x="431" y="1213"/>
                    <a:pt x="402" y="1199"/>
                  </a:cubicBezTo>
                  <a:cubicBezTo>
                    <a:pt x="374" y="1187"/>
                    <a:pt x="350" y="1171"/>
                    <a:pt x="326" y="1152"/>
                  </a:cubicBezTo>
                  <a:cubicBezTo>
                    <a:pt x="310" y="1140"/>
                    <a:pt x="290" y="1131"/>
                    <a:pt x="267" y="1127"/>
                  </a:cubicBezTo>
                  <a:cubicBezTo>
                    <a:pt x="233" y="1124"/>
                    <a:pt x="233" y="1124"/>
                    <a:pt x="233" y="1124"/>
                  </a:cubicBezTo>
                  <a:cubicBezTo>
                    <a:pt x="195" y="1129"/>
                    <a:pt x="195" y="1129"/>
                    <a:pt x="195" y="1129"/>
                  </a:cubicBezTo>
                  <a:cubicBezTo>
                    <a:pt x="167" y="1133"/>
                    <a:pt x="140" y="1133"/>
                    <a:pt x="115" y="1131"/>
                  </a:cubicBezTo>
                  <a:cubicBezTo>
                    <a:pt x="84" y="1129"/>
                    <a:pt x="47" y="1121"/>
                    <a:pt x="3" y="1107"/>
                  </a:cubicBezTo>
                  <a:cubicBezTo>
                    <a:pt x="0" y="1113"/>
                    <a:pt x="0" y="1113"/>
                    <a:pt x="0" y="1113"/>
                  </a:cubicBezTo>
                  <a:cubicBezTo>
                    <a:pt x="1" y="1113"/>
                    <a:pt x="1" y="1113"/>
                    <a:pt x="1" y="1113"/>
                  </a:cubicBezTo>
                  <a:cubicBezTo>
                    <a:pt x="2" y="1113"/>
                    <a:pt x="2" y="1113"/>
                    <a:pt x="2" y="1113"/>
                  </a:cubicBezTo>
                  <a:cubicBezTo>
                    <a:pt x="3" y="1114"/>
                    <a:pt x="3" y="1114"/>
                    <a:pt x="3" y="1114"/>
                  </a:cubicBezTo>
                  <a:cubicBezTo>
                    <a:pt x="3" y="1115"/>
                    <a:pt x="3" y="1115"/>
                    <a:pt x="3" y="1115"/>
                  </a:cubicBezTo>
                  <a:cubicBezTo>
                    <a:pt x="4" y="1126"/>
                    <a:pt x="4" y="1126"/>
                    <a:pt x="4" y="1126"/>
                  </a:cubicBezTo>
                  <a:cubicBezTo>
                    <a:pt x="13" y="1146"/>
                    <a:pt x="13" y="1146"/>
                    <a:pt x="13" y="1146"/>
                  </a:cubicBezTo>
                  <a:cubicBezTo>
                    <a:pt x="35" y="1173"/>
                    <a:pt x="35" y="1173"/>
                    <a:pt x="35" y="1173"/>
                  </a:cubicBezTo>
                  <a:cubicBezTo>
                    <a:pt x="36" y="1176"/>
                    <a:pt x="36" y="1176"/>
                    <a:pt x="36" y="1176"/>
                  </a:cubicBezTo>
                  <a:cubicBezTo>
                    <a:pt x="32" y="1196"/>
                    <a:pt x="32" y="1196"/>
                    <a:pt x="32" y="1196"/>
                  </a:cubicBezTo>
                  <a:cubicBezTo>
                    <a:pt x="32" y="1198"/>
                    <a:pt x="32" y="1198"/>
                    <a:pt x="32" y="1198"/>
                  </a:cubicBezTo>
                  <a:cubicBezTo>
                    <a:pt x="31" y="1198"/>
                    <a:pt x="31" y="1198"/>
                    <a:pt x="31" y="1198"/>
                  </a:cubicBezTo>
                  <a:cubicBezTo>
                    <a:pt x="19" y="1214"/>
                    <a:pt x="19" y="1214"/>
                    <a:pt x="19" y="1214"/>
                  </a:cubicBezTo>
                  <a:cubicBezTo>
                    <a:pt x="32" y="1228"/>
                    <a:pt x="32" y="1228"/>
                    <a:pt x="32" y="1228"/>
                  </a:cubicBezTo>
                  <a:cubicBezTo>
                    <a:pt x="38" y="1233"/>
                    <a:pt x="41" y="1238"/>
                    <a:pt x="41" y="1242"/>
                  </a:cubicBezTo>
                  <a:cubicBezTo>
                    <a:pt x="44" y="1262"/>
                    <a:pt x="44" y="1262"/>
                    <a:pt x="44" y="1262"/>
                  </a:cubicBezTo>
                  <a:cubicBezTo>
                    <a:pt x="60" y="1278"/>
                    <a:pt x="60" y="1278"/>
                    <a:pt x="60" y="1278"/>
                  </a:cubicBezTo>
                  <a:cubicBezTo>
                    <a:pt x="60" y="1280"/>
                    <a:pt x="60" y="1280"/>
                    <a:pt x="60" y="1280"/>
                  </a:cubicBezTo>
                  <a:cubicBezTo>
                    <a:pt x="62" y="1294"/>
                    <a:pt x="62" y="1294"/>
                    <a:pt x="62" y="1294"/>
                  </a:cubicBezTo>
                  <a:cubicBezTo>
                    <a:pt x="62" y="1304"/>
                    <a:pt x="62" y="1304"/>
                    <a:pt x="62" y="1304"/>
                  </a:cubicBezTo>
                  <a:cubicBezTo>
                    <a:pt x="71" y="1312"/>
                    <a:pt x="71" y="1312"/>
                    <a:pt x="71" y="1312"/>
                  </a:cubicBezTo>
                  <a:cubicBezTo>
                    <a:pt x="78" y="1309"/>
                    <a:pt x="78" y="1309"/>
                    <a:pt x="78" y="1309"/>
                  </a:cubicBezTo>
                  <a:cubicBezTo>
                    <a:pt x="79" y="1306"/>
                    <a:pt x="79" y="1306"/>
                    <a:pt x="79" y="1306"/>
                  </a:cubicBezTo>
                  <a:cubicBezTo>
                    <a:pt x="82" y="1298"/>
                    <a:pt x="87" y="1294"/>
                    <a:pt x="95" y="1293"/>
                  </a:cubicBezTo>
                  <a:cubicBezTo>
                    <a:pt x="103" y="1289"/>
                    <a:pt x="103" y="1289"/>
                    <a:pt x="103" y="1289"/>
                  </a:cubicBezTo>
                  <a:cubicBezTo>
                    <a:pt x="159" y="1284"/>
                    <a:pt x="159" y="1284"/>
                    <a:pt x="159" y="1284"/>
                  </a:cubicBezTo>
                  <a:cubicBezTo>
                    <a:pt x="181" y="1276"/>
                    <a:pt x="181" y="1276"/>
                    <a:pt x="181" y="1276"/>
                  </a:cubicBezTo>
                  <a:cubicBezTo>
                    <a:pt x="183" y="1275"/>
                    <a:pt x="183" y="1275"/>
                    <a:pt x="183" y="1275"/>
                  </a:cubicBezTo>
                  <a:cubicBezTo>
                    <a:pt x="186" y="1272"/>
                    <a:pt x="186" y="1272"/>
                    <a:pt x="186" y="1272"/>
                  </a:cubicBezTo>
                  <a:cubicBezTo>
                    <a:pt x="198" y="1298"/>
                    <a:pt x="198" y="1298"/>
                    <a:pt x="198" y="1298"/>
                  </a:cubicBezTo>
                  <a:cubicBezTo>
                    <a:pt x="199" y="1298"/>
                    <a:pt x="199" y="1298"/>
                    <a:pt x="199" y="1298"/>
                  </a:cubicBezTo>
                  <a:cubicBezTo>
                    <a:pt x="199" y="1298"/>
                    <a:pt x="199" y="1298"/>
                    <a:pt x="199" y="1298"/>
                  </a:cubicBezTo>
                  <a:cubicBezTo>
                    <a:pt x="200" y="1304"/>
                    <a:pt x="199" y="1309"/>
                    <a:pt x="196" y="1315"/>
                  </a:cubicBezTo>
                  <a:cubicBezTo>
                    <a:pt x="165" y="1358"/>
                    <a:pt x="165" y="1358"/>
                    <a:pt x="165" y="1358"/>
                  </a:cubicBezTo>
                  <a:cubicBezTo>
                    <a:pt x="167" y="1365"/>
                    <a:pt x="167" y="1365"/>
                    <a:pt x="167" y="1365"/>
                  </a:cubicBezTo>
                  <a:cubicBezTo>
                    <a:pt x="181" y="1379"/>
                    <a:pt x="181" y="1379"/>
                    <a:pt x="181" y="1379"/>
                  </a:cubicBezTo>
                  <a:cubicBezTo>
                    <a:pt x="195" y="1388"/>
                    <a:pt x="195" y="1388"/>
                    <a:pt x="195" y="1388"/>
                  </a:cubicBezTo>
                  <a:cubicBezTo>
                    <a:pt x="196" y="1388"/>
                    <a:pt x="196" y="1388"/>
                    <a:pt x="196" y="1388"/>
                  </a:cubicBezTo>
                  <a:cubicBezTo>
                    <a:pt x="202" y="1396"/>
                    <a:pt x="207" y="1401"/>
                    <a:pt x="214" y="1403"/>
                  </a:cubicBezTo>
                  <a:cubicBezTo>
                    <a:pt x="221" y="1405"/>
                    <a:pt x="229" y="1412"/>
                    <a:pt x="235" y="1420"/>
                  </a:cubicBezTo>
                  <a:cubicBezTo>
                    <a:pt x="236" y="1423"/>
                    <a:pt x="236" y="1423"/>
                    <a:pt x="236" y="1423"/>
                  </a:cubicBezTo>
                  <a:cubicBezTo>
                    <a:pt x="246" y="1428"/>
                    <a:pt x="246" y="1428"/>
                    <a:pt x="246" y="1428"/>
                  </a:cubicBezTo>
                  <a:cubicBezTo>
                    <a:pt x="250" y="1429"/>
                    <a:pt x="250" y="1429"/>
                    <a:pt x="250" y="1429"/>
                  </a:cubicBezTo>
                  <a:cubicBezTo>
                    <a:pt x="251" y="1429"/>
                    <a:pt x="251" y="1429"/>
                    <a:pt x="251" y="1429"/>
                  </a:cubicBezTo>
                  <a:cubicBezTo>
                    <a:pt x="254" y="1440"/>
                    <a:pt x="254" y="1440"/>
                    <a:pt x="254" y="1440"/>
                  </a:cubicBezTo>
                  <a:cubicBezTo>
                    <a:pt x="254" y="1440"/>
                    <a:pt x="254" y="1440"/>
                    <a:pt x="254" y="1440"/>
                  </a:cubicBezTo>
                  <a:cubicBezTo>
                    <a:pt x="255" y="1452"/>
                    <a:pt x="255" y="1452"/>
                    <a:pt x="255" y="1452"/>
                  </a:cubicBezTo>
                  <a:cubicBezTo>
                    <a:pt x="259" y="1469"/>
                    <a:pt x="259" y="1469"/>
                    <a:pt x="259" y="1469"/>
                  </a:cubicBezTo>
                  <a:cubicBezTo>
                    <a:pt x="286" y="1473"/>
                    <a:pt x="286" y="1473"/>
                    <a:pt x="286" y="1473"/>
                  </a:cubicBezTo>
                  <a:cubicBezTo>
                    <a:pt x="288" y="1473"/>
                    <a:pt x="288" y="1473"/>
                    <a:pt x="288" y="1473"/>
                  </a:cubicBezTo>
                  <a:cubicBezTo>
                    <a:pt x="289" y="1474"/>
                    <a:pt x="289" y="1474"/>
                    <a:pt x="289" y="1474"/>
                  </a:cubicBezTo>
                  <a:cubicBezTo>
                    <a:pt x="289" y="1475"/>
                    <a:pt x="289" y="1475"/>
                    <a:pt x="289" y="1475"/>
                  </a:cubicBezTo>
                  <a:cubicBezTo>
                    <a:pt x="290" y="1477"/>
                    <a:pt x="290" y="1477"/>
                    <a:pt x="290" y="1477"/>
                  </a:cubicBezTo>
                  <a:cubicBezTo>
                    <a:pt x="297" y="1492"/>
                    <a:pt x="297" y="1492"/>
                    <a:pt x="297" y="1492"/>
                  </a:cubicBezTo>
                  <a:cubicBezTo>
                    <a:pt x="318" y="1499"/>
                    <a:pt x="318" y="1499"/>
                    <a:pt x="318" y="1499"/>
                  </a:cubicBezTo>
                  <a:cubicBezTo>
                    <a:pt x="333" y="1492"/>
                    <a:pt x="333" y="1492"/>
                    <a:pt x="333" y="1492"/>
                  </a:cubicBezTo>
                  <a:cubicBezTo>
                    <a:pt x="331" y="1484"/>
                    <a:pt x="331" y="1484"/>
                    <a:pt x="331" y="1484"/>
                  </a:cubicBezTo>
                  <a:cubicBezTo>
                    <a:pt x="317" y="1471"/>
                    <a:pt x="317" y="1471"/>
                    <a:pt x="317" y="1471"/>
                  </a:cubicBezTo>
                  <a:cubicBezTo>
                    <a:pt x="319" y="1469"/>
                    <a:pt x="319" y="1469"/>
                    <a:pt x="319" y="1469"/>
                  </a:cubicBezTo>
                  <a:cubicBezTo>
                    <a:pt x="319" y="1467"/>
                    <a:pt x="319" y="1467"/>
                    <a:pt x="319" y="1467"/>
                  </a:cubicBezTo>
                  <a:cubicBezTo>
                    <a:pt x="331" y="1445"/>
                    <a:pt x="331" y="1445"/>
                    <a:pt x="331" y="1445"/>
                  </a:cubicBezTo>
                  <a:cubicBezTo>
                    <a:pt x="356" y="1445"/>
                    <a:pt x="356" y="1445"/>
                    <a:pt x="356" y="1445"/>
                  </a:cubicBezTo>
                  <a:cubicBezTo>
                    <a:pt x="357" y="1446"/>
                    <a:pt x="357" y="1446"/>
                    <a:pt x="357" y="1446"/>
                  </a:cubicBezTo>
                  <a:cubicBezTo>
                    <a:pt x="393" y="1458"/>
                    <a:pt x="393" y="1458"/>
                    <a:pt x="393" y="1458"/>
                  </a:cubicBezTo>
                  <a:cubicBezTo>
                    <a:pt x="413" y="1455"/>
                    <a:pt x="413" y="1455"/>
                    <a:pt x="413" y="1455"/>
                  </a:cubicBezTo>
                  <a:cubicBezTo>
                    <a:pt x="429" y="1440"/>
                    <a:pt x="429" y="1440"/>
                    <a:pt x="429" y="1440"/>
                  </a:cubicBezTo>
                  <a:cubicBezTo>
                    <a:pt x="447" y="1418"/>
                    <a:pt x="459" y="1409"/>
                    <a:pt x="466" y="1414"/>
                  </a:cubicBezTo>
                  <a:cubicBezTo>
                    <a:pt x="474" y="1413"/>
                    <a:pt x="474" y="1413"/>
                    <a:pt x="474" y="1413"/>
                  </a:cubicBezTo>
                  <a:cubicBezTo>
                    <a:pt x="484" y="1413"/>
                    <a:pt x="489" y="1414"/>
                    <a:pt x="492" y="1415"/>
                  </a:cubicBezTo>
                  <a:cubicBezTo>
                    <a:pt x="493" y="1417"/>
                    <a:pt x="495" y="1419"/>
                    <a:pt x="495" y="1421"/>
                  </a:cubicBezTo>
                  <a:cubicBezTo>
                    <a:pt x="495" y="1426"/>
                    <a:pt x="499" y="1434"/>
                    <a:pt x="505" y="1446"/>
                  </a:cubicBezTo>
                  <a:cubicBezTo>
                    <a:pt x="505" y="1447"/>
                    <a:pt x="505" y="1447"/>
                    <a:pt x="505" y="1447"/>
                  </a:cubicBezTo>
                  <a:cubicBezTo>
                    <a:pt x="505" y="1448"/>
                    <a:pt x="505" y="1448"/>
                    <a:pt x="505" y="1448"/>
                  </a:cubicBezTo>
                  <a:cubicBezTo>
                    <a:pt x="508" y="1462"/>
                    <a:pt x="508" y="1462"/>
                    <a:pt x="508" y="1462"/>
                  </a:cubicBezTo>
                  <a:cubicBezTo>
                    <a:pt x="508" y="1466"/>
                    <a:pt x="508" y="1466"/>
                    <a:pt x="508" y="1466"/>
                  </a:cubicBezTo>
                  <a:cubicBezTo>
                    <a:pt x="504" y="1483"/>
                    <a:pt x="504" y="1483"/>
                    <a:pt x="504" y="1483"/>
                  </a:cubicBezTo>
                  <a:cubicBezTo>
                    <a:pt x="504" y="1483"/>
                    <a:pt x="504" y="1483"/>
                    <a:pt x="504" y="1483"/>
                  </a:cubicBezTo>
                  <a:cubicBezTo>
                    <a:pt x="504" y="1484"/>
                    <a:pt x="504" y="1484"/>
                    <a:pt x="504" y="1484"/>
                  </a:cubicBezTo>
                  <a:cubicBezTo>
                    <a:pt x="503" y="1485"/>
                    <a:pt x="503" y="1485"/>
                    <a:pt x="503" y="1485"/>
                  </a:cubicBezTo>
                  <a:cubicBezTo>
                    <a:pt x="485" y="1506"/>
                    <a:pt x="485" y="1506"/>
                    <a:pt x="485" y="1506"/>
                  </a:cubicBezTo>
                  <a:cubicBezTo>
                    <a:pt x="484" y="1507"/>
                    <a:pt x="484" y="1507"/>
                    <a:pt x="484" y="1507"/>
                  </a:cubicBezTo>
                  <a:cubicBezTo>
                    <a:pt x="484" y="1507"/>
                    <a:pt x="484" y="1507"/>
                    <a:pt x="484" y="1507"/>
                  </a:cubicBezTo>
                  <a:cubicBezTo>
                    <a:pt x="446" y="1524"/>
                    <a:pt x="446" y="1524"/>
                    <a:pt x="446" y="1524"/>
                  </a:cubicBezTo>
                  <a:cubicBezTo>
                    <a:pt x="441" y="1534"/>
                    <a:pt x="441" y="1534"/>
                    <a:pt x="441" y="1534"/>
                  </a:cubicBezTo>
                  <a:cubicBezTo>
                    <a:pt x="435" y="1565"/>
                    <a:pt x="435" y="1565"/>
                    <a:pt x="435" y="1565"/>
                  </a:cubicBezTo>
                  <a:cubicBezTo>
                    <a:pt x="439" y="1580"/>
                    <a:pt x="439" y="1580"/>
                    <a:pt x="439" y="1580"/>
                  </a:cubicBezTo>
                  <a:cubicBezTo>
                    <a:pt x="448" y="1595"/>
                    <a:pt x="448" y="1595"/>
                    <a:pt x="448" y="1595"/>
                  </a:cubicBezTo>
                  <a:cubicBezTo>
                    <a:pt x="452" y="1599"/>
                    <a:pt x="452" y="1599"/>
                    <a:pt x="452" y="1599"/>
                  </a:cubicBezTo>
                  <a:cubicBezTo>
                    <a:pt x="465" y="1607"/>
                    <a:pt x="465" y="1607"/>
                    <a:pt x="465" y="1607"/>
                  </a:cubicBezTo>
                  <a:cubicBezTo>
                    <a:pt x="509" y="1607"/>
                    <a:pt x="509" y="1607"/>
                    <a:pt x="509" y="1607"/>
                  </a:cubicBezTo>
                  <a:cubicBezTo>
                    <a:pt x="546" y="1602"/>
                    <a:pt x="546" y="1602"/>
                    <a:pt x="546" y="1602"/>
                  </a:cubicBezTo>
                  <a:cubicBezTo>
                    <a:pt x="552" y="1596"/>
                    <a:pt x="552" y="1596"/>
                    <a:pt x="552" y="1596"/>
                  </a:cubicBezTo>
                  <a:cubicBezTo>
                    <a:pt x="557" y="1590"/>
                    <a:pt x="562" y="1588"/>
                    <a:pt x="565" y="1588"/>
                  </a:cubicBezTo>
                  <a:cubicBezTo>
                    <a:pt x="591" y="1592"/>
                    <a:pt x="591" y="1592"/>
                    <a:pt x="591" y="1592"/>
                  </a:cubicBezTo>
                  <a:cubicBezTo>
                    <a:pt x="593" y="1588"/>
                    <a:pt x="593" y="1588"/>
                    <a:pt x="593" y="1588"/>
                  </a:cubicBezTo>
                  <a:cubicBezTo>
                    <a:pt x="591" y="1581"/>
                    <a:pt x="591" y="1574"/>
                    <a:pt x="595" y="1568"/>
                  </a:cubicBezTo>
                  <a:cubicBezTo>
                    <a:pt x="605" y="1550"/>
                    <a:pt x="605" y="1550"/>
                    <a:pt x="605" y="1550"/>
                  </a:cubicBezTo>
                  <a:cubicBezTo>
                    <a:pt x="605" y="1516"/>
                    <a:pt x="605" y="1516"/>
                    <a:pt x="605" y="1516"/>
                  </a:cubicBezTo>
                  <a:cubicBezTo>
                    <a:pt x="605" y="1515"/>
                    <a:pt x="605" y="1515"/>
                    <a:pt x="605" y="1515"/>
                  </a:cubicBezTo>
                  <a:cubicBezTo>
                    <a:pt x="624" y="1460"/>
                    <a:pt x="624" y="1460"/>
                    <a:pt x="624" y="1460"/>
                  </a:cubicBezTo>
                  <a:cubicBezTo>
                    <a:pt x="625" y="1459"/>
                    <a:pt x="625" y="1459"/>
                    <a:pt x="625" y="1459"/>
                  </a:cubicBezTo>
                  <a:cubicBezTo>
                    <a:pt x="625" y="1458"/>
                    <a:pt x="625" y="1458"/>
                    <a:pt x="625" y="1458"/>
                  </a:cubicBezTo>
                  <a:cubicBezTo>
                    <a:pt x="626" y="1458"/>
                    <a:pt x="626" y="1458"/>
                    <a:pt x="626" y="1458"/>
                  </a:cubicBezTo>
                  <a:cubicBezTo>
                    <a:pt x="626" y="1457"/>
                    <a:pt x="626" y="1457"/>
                    <a:pt x="626" y="1457"/>
                  </a:cubicBezTo>
                  <a:cubicBezTo>
                    <a:pt x="659" y="1431"/>
                    <a:pt x="659" y="1431"/>
                    <a:pt x="659" y="1431"/>
                  </a:cubicBezTo>
                  <a:cubicBezTo>
                    <a:pt x="661" y="1429"/>
                    <a:pt x="661" y="1429"/>
                    <a:pt x="661" y="1429"/>
                  </a:cubicBezTo>
                  <a:cubicBezTo>
                    <a:pt x="690" y="1441"/>
                    <a:pt x="690" y="1441"/>
                    <a:pt x="690" y="1441"/>
                  </a:cubicBezTo>
                  <a:cubicBezTo>
                    <a:pt x="690" y="1441"/>
                    <a:pt x="690" y="1441"/>
                    <a:pt x="690" y="1441"/>
                  </a:cubicBezTo>
                  <a:cubicBezTo>
                    <a:pt x="705" y="1452"/>
                    <a:pt x="712" y="1460"/>
                    <a:pt x="712" y="1466"/>
                  </a:cubicBezTo>
                  <a:cubicBezTo>
                    <a:pt x="710" y="1489"/>
                    <a:pt x="710" y="1489"/>
                    <a:pt x="710" y="1489"/>
                  </a:cubicBezTo>
                  <a:cubicBezTo>
                    <a:pt x="700" y="1504"/>
                    <a:pt x="700" y="1504"/>
                    <a:pt x="700" y="1504"/>
                  </a:cubicBezTo>
                  <a:cubicBezTo>
                    <a:pt x="693" y="1525"/>
                    <a:pt x="693" y="1525"/>
                    <a:pt x="693" y="1525"/>
                  </a:cubicBezTo>
                  <a:cubicBezTo>
                    <a:pt x="693" y="1548"/>
                    <a:pt x="693" y="1548"/>
                    <a:pt x="693" y="1548"/>
                  </a:cubicBezTo>
                  <a:cubicBezTo>
                    <a:pt x="700" y="1559"/>
                    <a:pt x="700" y="1559"/>
                    <a:pt x="700" y="1559"/>
                  </a:cubicBezTo>
                  <a:cubicBezTo>
                    <a:pt x="710" y="1557"/>
                    <a:pt x="710" y="1557"/>
                    <a:pt x="710" y="1557"/>
                  </a:cubicBezTo>
                  <a:cubicBezTo>
                    <a:pt x="712" y="1556"/>
                    <a:pt x="712" y="1556"/>
                    <a:pt x="712" y="1556"/>
                  </a:cubicBezTo>
                  <a:cubicBezTo>
                    <a:pt x="728" y="1557"/>
                    <a:pt x="728" y="1557"/>
                    <a:pt x="728" y="1557"/>
                  </a:cubicBezTo>
                  <a:cubicBezTo>
                    <a:pt x="736" y="1562"/>
                    <a:pt x="741" y="1569"/>
                    <a:pt x="746" y="1580"/>
                  </a:cubicBezTo>
                  <a:cubicBezTo>
                    <a:pt x="755" y="1583"/>
                    <a:pt x="755" y="1583"/>
                    <a:pt x="755" y="1583"/>
                  </a:cubicBezTo>
                  <a:cubicBezTo>
                    <a:pt x="756" y="1583"/>
                    <a:pt x="756" y="1583"/>
                    <a:pt x="756" y="1583"/>
                  </a:cubicBezTo>
                  <a:cubicBezTo>
                    <a:pt x="756" y="1583"/>
                    <a:pt x="756" y="1583"/>
                    <a:pt x="756" y="1583"/>
                  </a:cubicBezTo>
                  <a:cubicBezTo>
                    <a:pt x="757" y="1583"/>
                    <a:pt x="757" y="1583"/>
                    <a:pt x="757" y="1583"/>
                  </a:cubicBezTo>
                  <a:cubicBezTo>
                    <a:pt x="793" y="1600"/>
                    <a:pt x="793" y="1600"/>
                    <a:pt x="793" y="1600"/>
                  </a:cubicBezTo>
                  <a:cubicBezTo>
                    <a:pt x="809" y="1605"/>
                    <a:pt x="809" y="1605"/>
                    <a:pt x="809" y="1605"/>
                  </a:cubicBezTo>
                  <a:cubicBezTo>
                    <a:pt x="831" y="1602"/>
                    <a:pt x="831" y="1602"/>
                    <a:pt x="831" y="1602"/>
                  </a:cubicBezTo>
                  <a:cubicBezTo>
                    <a:pt x="841" y="1589"/>
                    <a:pt x="841" y="1589"/>
                    <a:pt x="841" y="1589"/>
                  </a:cubicBezTo>
                  <a:cubicBezTo>
                    <a:pt x="853" y="1537"/>
                    <a:pt x="853" y="1537"/>
                    <a:pt x="853" y="1537"/>
                  </a:cubicBezTo>
                  <a:cubicBezTo>
                    <a:pt x="854" y="1509"/>
                    <a:pt x="854" y="1509"/>
                    <a:pt x="854" y="1509"/>
                  </a:cubicBezTo>
                  <a:cubicBezTo>
                    <a:pt x="854" y="1507"/>
                    <a:pt x="854" y="1507"/>
                    <a:pt x="854" y="1507"/>
                  </a:cubicBezTo>
                  <a:cubicBezTo>
                    <a:pt x="857" y="1506"/>
                    <a:pt x="857" y="1506"/>
                    <a:pt x="857" y="1506"/>
                  </a:cubicBezTo>
                  <a:cubicBezTo>
                    <a:pt x="858" y="1505"/>
                    <a:pt x="858" y="1505"/>
                    <a:pt x="858" y="1505"/>
                  </a:cubicBezTo>
                  <a:cubicBezTo>
                    <a:pt x="878" y="1488"/>
                    <a:pt x="878" y="1488"/>
                    <a:pt x="878" y="1488"/>
                  </a:cubicBezTo>
                  <a:cubicBezTo>
                    <a:pt x="889" y="1473"/>
                    <a:pt x="889" y="1473"/>
                    <a:pt x="889" y="1473"/>
                  </a:cubicBezTo>
                  <a:cubicBezTo>
                    <a:pt x="890" y="1472"/>
                    <a:pt x="890" y="1472"/>
                    <a:pt x="890" y="1472"/>
                  </a:cubicBezTo>
                  <a:cubicBezTo>
                    <a:pt x="911" y="1462"/>
                    <a:pt x="911" y="1462"/>
                    <a:pt x="911" y="1462"/>
                  </a:cubicBezTo>
                  <a:cubicBezTo>
                    <a:pt x="924" y="1455"/>
                    <a:pt x="924" y="1455"/>
                    <a:pt x="924" y="1455"/>
                  </a:cubicBezTo>
                  <a:cubicBezTo>
                    <a:pt x="940" y="1449"/>
                    <a:pt x="940" y="1449"/>
                    <a:pt x="940" y="1449"/>
                  </a:cubicBezTo>
                  <a:cubicBezTo>
                    <a:pt x="931" y="1417"/>
                    <a:pt x="931" y="1417"/>
                    <a:pt x="931" y="1417"/>
                  </a:cubicBezTo>
                  <a:cubicBezTo>
                    <a:pt x="967" y="1421"/>
                    <a:pt x="967" y="1421"/>
                    <a:pt x="967" y="1421"/>
                  </a:cubicBezTo>
                  <a:cubicBezTo>
                    <a:pt x="967" y="1421"/>
                    <a:pt x="967" y="1421"/>
                    <a:pt x="967" y="1421"/>
                  </a:cubicBezTo>
                  <a:cubicBezTo>
                    <a:pt x="967" y="1422"/>
                    <a:pt x="967" y="1422"/>
                    <a:pt x="967" y="1422"/>
                  </a:cubicBezTo>
                  <a:cubicBezTo>
                    <a:pt x="967" y="1422"/>
                    <a:pt x="967" y="1422"/>
                    <a:pt x="967" y="1422"/>
                  </a:cubicBezTo>
                  <a:cubicBezTo>
                    <a:pt x="986" y="1430"/>
                    <a:pt x="986" y="1430"/>
                    <a:pt x="986" y="1430"/>
                  </a:cubicBezTo>
                  <a:cubicBezTo>
                    <a:pt x="986" y="1430"/>
                    <a:pt x="986" y="1430"/>
                    <a:pt x="986" y="1430"/>
                  </a:cubicBezTo>
                  <a:cubicBezTo>
                    <a:pt x="986" y="1429"/>
                    <a:pt x="986" y="1429"/>
                    <a:pt x="986" y="1429"/>
                  </a:cubicBezTo>
                  <a:cubicBezTo>
                    <a:pt x="992" y="1409"/>
                    <a:pt x="992" y="1409"/>
                    <a:pt x="992" y="1409"/>
                  </a:cubicBezTo>
                  <a:cubicBezTo>
                    <a:pt x="992" y="1405"/>
                    <a:pt x="992" y="1405"/>
                    <a:pt x="992" y="1405"/>
                  </a:cubicBezTo>
                  <a:cubicBezTo>
                    <a:pt x="995" y="1407"/>
                    <a:pt x="995" y="1407"/>
                    <a:pt x="995" y="1407"/>
                  </a:cubicBezTo>
                  <a:cubicBezTo>
                    <a:pt x="997" y="1407"/>
                    <a:pt x="997" y="1407"/>
                    <a:pt x="997" y="1407"/>
                  </a:cubicBezTo>
                  <a:cubicBezTo>
                    <a:pt x="1014" y="1411"/>
                    <a:pt x="1014" y="1411"/>
                    <a:pt x="1014" y="1411"/>
                  </a:cubicBezTo>
                  <a:cubicBezTo>
                    <a:pt x="1022" y="1411"/>
                    <a:pt x="1022" y="1411"/>
                    <a:pt x="1022" y="1411"/>
                  </a:cubicBezTo>
                  <a:cubicBezTo>
                    <a:pt x="1038" y="1393"/>
                    <a:pt x="1038" y="1393"/>
                    <a:pt x="1038" y="1393"/>
                  </a:cubicBezTo>
                  <a:cubicBezTo>
                    <a:pt x="1039" y="1393"/>
                    <a:pt x="1039" y="1393"/>
                    <a:pt x="1039" y="1393"/>
                  </a:cubicBezTo>
                  <a:cubicBezTo>
                    <a:pt x="1040" y="1392"/>
                    <a:pt x="1040" y="1392"/>
                    <a:pt x="1040" y="1392"/>
                  </a:cubicBezTo>
                  <a:cubicBezTo>
                    <a:pt x="1041" y="1392"/>
                    <a:pt x="1041" y="1392"/>
                    <a:pt x="1041" y="1392"/>
                  </a:cubicBezTo>
                  <a:cubicBezTo>
                    <a:pt x="1062" y="1388"/>
                    <a:pt x="1062" y="1388"/>
                    <a:pt x="1062" y="1388"/>
                  </a:cubicBezTo>
                  <a:cubicBezTo>
                    <a:pt x="1080" y="1371"/>
                    <a:pt x="1080" y="1371"/>
                    <a:pt x="1080" y="1371"/>
                  </a:cubicBezTo>
                  <a:cubicBezTo>
                    <a:pt x="1090" y="1357"/>
                    <a:pt x="1090" y="1357"/>
                    <a:pt x="1090" y="1357"/>
                  </a:cubicBezTo>
                  <a:cubicBezTo>
                    <a:pt x="1090" y="1340"/>
                    <a:pt x="1090" y="1340"/>
                    <a:pt x="1090" y="1340"/>
                  </a:cubicBezTo>
                  <a:cubicBezTo>
                    <a:pt x="1090" y="1334"/>
                    <a:pt x="1093" y="1329"/>
                    <a:pt x="1099" y="1326"/>
                  </a:cubicBezTo>
                  <a:cubicBezTo>
                    <a:pt x="1099" y="1326"/>
                    <a:pt x="1099" y="1326"/>
                    <a:pt x="1099" y="1326"/>
                  </a:cubicBezTo>
                  <a:cubicBezTo>
                    <a:pt x="1101" y="1326"/>
                    <a:pt x="1101" y="1326"/>
                    <a:pt x="1101" y="1326"/>
                  </a:cubicBezTo>
                  <a:cubicBezTo>
                    <a:pt x="1102" y="1326"/>
                    <a:pt x="1102" y="1326"/>
                    <a:pt x="1102" y="1326"/>
                  </a:cubicBezTo>
                  <a:cubicBezTo>
                    <a:pt x="1122" y="1328"/>
                    <a:pt x="1122" y="1328"/>
                    <a:pt x="1122" y="1328"/>
                  </a:cubicBezTo>
                  <a:cubicBezTo>
                    <a:pt x="1131" y="1323"/>
                    <a:pt x="1131" y="1323"/>
                    <a:pt x="1131" y="1323"/>
                  </a:cubicBezTo>
                  <a:cubicBezTo>
                    <a:pt x="1134" y="1308"/>
                    <a:pt x="1134" y="1308"/>
                    <a:pt x="1134" y="1308"/>
                  </a:cubicBezTo>
                  <a:cubicBezTo>
                    <a:pt x="1155" y="1302"/>
                    <a:pt x="1155" y="1302"/>
                    <a:pt x="1155" y="1302"/>
                  </a:cubicBezTo>
                  <a:cubicBezTo>
                    <a:pt x="1156" y="1302"/>
                    <a:pt x="1156" y="1302"/>
                    <a:pt x="1156" y="1302"/>
                  </a:cubicBezTo>
                  <a:cubicBezTo>
                    <a:pt x="1157" y="1302"/>
                    <a:pt x="1157" y="1302"/>
                    <a:pt x="1157" y="1302"/>
                  </a:cubicBezTo>
                  <a:cubicBezTo>
                    <a:pt x="1157" y="1302"/>
                    <a:pt x="1157" y="1302"/>
                    <a:pt x="1157" y="1302"/>
                  </a:cubicBezTo>
                  <a:cubicBezTo>
                    <a:pt x="1184" y="1305"/>
                    <a:pt x="1184" y="1305"/>
                    <a:pt x="1184" y="1305"/>
                  </a:cubicBezTo>
                  <a:cubicBezTo>
                    <a:pt x="1205" y="1300"/>
                    <a:pt x="1205" y="1300"/>
                    <a:pt x="1205" y="1300"/>
                  </a:cubicBezTo>
                  <a:cubicBezTo>
                    <a:pt x="1217" y="1287"/>
                    <a:pt x="1217" y="1287"/>
                    <a:pt x="1217" y="1287"/>
                  </a:cubicBezTo>
                  <a:cubicBezTo>
                    <a:pt x="1226" y="1270"/>
                    <a:pt x="1226" y="1270"/>
                    <a:pt x="1226" y="1270"/>
                  </a:cubicBezTo>
                  <a:cubicBezTo>
                    <a:pt x="1210" y="1253"/>
                    <a:pt x="1210" y="1253"/>
                    <a:pt x="1210" y="1253"/>
                  </a:cubicBezTo>
                  <a:cubicBezTo>
                    <a:pt x="1210" y="1252"/>
                    <a:pt x="1210" y="1252"/>
                    <a:pt x="1210" y="1252"/>
                  </a:cubicBezTo>
                  <a:cubicBezTo>
                    <a:pt x="1210" y="1252"/>
                    <a:pt x="1210" y="1252"/>
                    <a:pt x="1210" y="1252"/>
                  </a:cubicBezTo>
                  <a:cubicBezTo>
                    <a:pt x="1207" y="1240"/>
                    <a:pt x="1207" y="1240"/>
                    <a:pt x="1207" y="1240"/>
                  </a:cubicBezTo>
                  <a:cubicBezTo>
                    <a:pt x="1207" y="1240"/>
                    <a:pt x="1207" y="1240"/>
                    <a:pt x="1207" y="1240"/>
                  </a:cubicBezTo>
                  <a:cubicBezTo>
                    <a:pt x="1203" y="1221"/>
                    <a:pt x="1203" y="1221"/>
                    <a:pt x="1203" y="1221"/>
                  </a:cubicBezTo>
                  <a:cubicBezTo>
                    <a:pt x="1203" y="1220"/>
                    <a:pt x="1203" y="1220"/>
                    <a:pt x="1203" y="1220"/>
                  </a:cubicBezTo>
                  <a:cubicBezTo>
                    <a:pt x="1212" y="1203"/>
                    <a:pt x="1212" y="1203"/>
                    <a:pt x="1212" y="1203"/>
                  </a:cubicBezTo>
                  <a:cubicBezTo>
                    <a:pt x="1212" y="1198"/>
                    <a:pt x="1215" y="1190"/>
                    <a:pt x="1224" y="1182"/>
                  </a:cubicBezTo>
                  <a:cubicBezTo>
                    <a:pt x="1235" y="1159"/>
                    <a:pt x="1235" y="1159"/>
                    <a:pt x="1235" y="1159"/>
                  </a:cubicBezTo>
                  <a:cubicBezTo>
                    <a:pt x="1235" y="1157"/>
                    <a:pt x="1235" y="1157"/>
                    <a:pt x="1235" y="1157"/>
                  </a:cubicBezTo>
                  <a:cubicBezTo>
                    <a:pt x="1236" y="1157"/>
                    <a:pt x="1236" y="1157"/>
                    <a:pt x="1236" y="1157"/>
                  </a:cubicBezTo>
                  <a:cubicBezTo>
                    <a:pt x="1247" y="1141"/>
                    <a:pt x="1247" y="1141"/>
                    <a:pt x="1247" y="1141"/>
                  </a:cubicBezTo>
                  <a:cubicBezTo>
                    <a:pt x="1263" y="1109"/>
                    <a:pt x="1263" y="1109"/>
                    <a:pt x="1263" y="1109"/>
                  </a:cubicBezTo>
                  <a:cubicBezTo>
                    <a:pt x="1278" y="1130"/>
                    <a:pt x="1278" y="1130"/>
                    <a:pt x="1278" y="1130"/>
                  </a:cubicBezTo>
                  <a:cubicBezTo>
                    <a:pt x="1279" y="1131"/>
                    <a:pt x="1279" y="1131"/>
                    <a:pt x="1279" y="1131"/>
                  </a:cubicBezTo>
                  <a:cubicBezTo>
                    <a:pt x="1279" y="1132"/>
                    <a:pt x="1279" y="1132"/>
                    <a:pt x="1279" y="1132"/>
                  </a:cubicBezTo>
                  <a:cubicBezTo>
                    <a:pt x="1284" y="1153"/>
                    <a:pt x="1284" y="1153"/>
                    <a:pt x="1284" y="1153"/>
                  </a:cubicBezTo>
                  <a:cubicBezTo>
                    <a:pt x="1284" y="1154"/>
                    <a:pt x="1284" y="1154"/>
                    <a:pt x="1284" y="1154"/>
                  </a:cubicBezTo>
                  <a:cubicBezTo>
                    <a:pt x="1287" y="1175"/>
                    <a:pt x="1287" y="1175"/>
                    <a:pt x="1287" y="1175"/>
                  </a:cubicBezTo>
                  <a:cubicBezTo>
                    <a:pt x="1302" y="1182"/>
                    <a:pt x="1302" y="1182"/>
                    <a:pt x="1302" y="1182"/>
                  </a:cubicBezTo>
                  <a:cubicBezTo>
                    <a:pt x="1303" y="1182"/>
                    <a:pt x="1303" y="1182"/>
                    <a:pt x="1303" y="1182"/>
                  </a:cubicBezTo>
                  <a:cubicBezTo>
                    <a:pt x="1303" y="1182"/>
                    <a:pt x="1303" y="1182"/>
                    <a:pt x="1303" y="1182"/>
                  </a:cubicBezTo>
                  <a:cubicBezTo>
                    <a:pt x="1303" y="1182"/>
                    <a:pt x="1303" y="1182"/>
                    <a:pt x="1303" y="1182"/>
                  </a:cubicBezTo>
                  <a:cubicBezTo>
                    <a:pt x="1307" y="1184"/>
                    <a:pt x="1307" y="1184"/>
                    <a:pt x="1307" y="1184"/>
                  </a:cubicBezTo>
                  <a:cubicBezTo>
                    <a:pt x="1308" y="1183"/>
                    <a:pt x="1308" y="1183"/>
                    <a:pt x="1308" y="1183"/>
                  </a:cubicBezTo>
                  <a:cubicBezTo>
                    <a:pt x="1321" y="1161"/>
                    <a:pt x="1321" y="1161"/>
                    <a:pt x="1321" y="1161"/>
                  </a:cubicBezTo>
                  <a:cubicBezTo>
                    <a:pt x="1328" y="1140"/>
                    <a:pt x="1328" y="1140"/>
                    <a:pt x="1328" y="1140"/>
                  </a:cubicBezTo>
                  <a:cubicBezTo>
                    <a:pt x="1331" y="1141"/>
                    <a:pt x="1331" y="1141"/>
                    <a:pt x="1331" y="1141"/>
                  </a:cubicBezTo>
                  <a:cubicBezTo>
                    <a:pt x="1335" y="1142"/>
                    <a:pt x="1335" y="1142"/>
                    <a:pt x="1335" y="1142"/>
                  </a:cubicBezTo>
                  <a:cubicBezTo>
                    <a:pt x="1365" y="1152"/>
                    <a:pt x="1365" y="1152"/>
                    <a:pt x="1365" y="1152"/>
                  </a:cubicBezTo>
                  <a:cubicBezTo>
                    <a:pt x="1380" y="1141"/>
                    <a:pt x="1380" y="1141"/>
                    <a:pt x="1380" y="1141"/>
                  </a:cubicBezTo>
                  <a:cubicBezTo>
                    <a:pt x="1381" y="1140"/>
                    <a:pt x="1381" y="1140"/>
                    <a:pt x="1381" y="1140"/>
                  </a:cubicBezTo>
                  <a:cubicBezTo>
                    <a:pt x="1383" y="1140"/>
                    <a:pt x="1383" y="1140"/>
                    <a:pt x="1383" y="1140"/>
                  </a:cubicBezTo>
                  <a:cubicBezTo>
                    <a:pt x="1398" y="1138"/>
                    <a:pt x="1398" y="1138"/>
                    <a:pt x="1398" y="1138"/>
                  </a:cubicBezTo>
                  <a:cubicBezTo>
                    <a:pt x="1408" y="1121"/>
                    <a:pt x="1408" y="1121"/>
                    <a:pt x="1408" y="1121"/>
                  </a:cubicBezTo>
                  <a:cubicBezTo>
                    <a:pt x="1408" y="1098"/>
                    <a:pt x="1408" y="1098"/>
                    <a:pt x="1408" y="1098"/>
                  </a:cubicBezTo>
                  <a:cubicBezTo>
                    <a:pt x="1416" y="1065"/>
                    <a:pt x="1416" y="1065"/>
                    <a:pt x="1416" y="1065"/>
                  </a:cubicBezTo>
                  <a:cubicBezTo>
                    <a:pt x="1418" y="1066"/>
                    <a:pt x="1418" y="1066"/>
                    <a:pt x="1418" y="1066"/>
                  </a:cubicBezTo>
                  <a:cubicBezTo>
                    <a:pt x="1421" y="1066"/>
                    <a:pt x="1421" y="1066"/>
                    <a:pt x="1421" y="1066"/>
                  </a:cubicBezTo>
                  <a:cubicBezTo>
                    <a:pt x="1444" y="1071"/>
                    <a:pt x="1444" y="1071"/>
                    <a:pt x="1444" y="1071"/>
                  </a:cubicBezTo>
                  <a:cubicBezTo>
                    <a:pt x="1455" y="1052"/>
                    <a:pt x="1455" y="1052"/>
                    <a:pt x="1455" y="1052"/>
                  </a:cubicBezTo>
                  <a:cubicBezTo>
                    <a:pt x="1456" y="1052"/>
                    <a:pt x="1456" y="1052"/>
                    <a:pt x="1456" y="1052"/>
                  </a:cubicBezTo>
                  <a:cubicBezTo>
                    <a:pt x="1458" y="1052"/>
                    <a:pt x="1458" y="1052"/>
                    <a:pt x="1458" y="1052"/>
                  </a:cubicBezTo>
                  <a:cubicBezTo>
                    <a:pt x="1479" y="1050"/>
                    <a:pt x="1479" y="1050"/>
                    <a:pt x="1479" y="1050"/>
                  </a:cubicBezTo>
                  <a:cubicBezTo>
                    <a:pt x="1482" y="1050"/>
                    <a:pt x="1482" y="1050"/>
                    <a:pt x="1482" y="1050"/>
                  </a:cubicBezTo>
                  <a:cubicBezTo>
                    <a:pt x="1482" y="1051"/>
                    <a:pt x="1482" y="1051"/>
                    <a:pt x="1482" y="1051"/>
                  </a:cubicBezTo>
                  <a:cubicBezTo>
                    <a:pt x="1484" y="1052"/>
                    <a:pt x="1484" y="1052"/>
                    <a:pt x="1484" y="1052"/>
                  </a:cubicBezTo>
                  <a:cubicBezTo>
                    <a:pt x="1495" y="1067"/>
                    <a:pt x="1495" y="1067"/>
                    <a:pt x="1495" y="1067"/>
                  </a:cubicBezTo>
                  <a:cubicBezTo>
                    <a:pt x="1495" y="1068"/>
                    <a:pt x="1495" y="1068"/>
                    <a:pt x="1495" y="1068"/>
                  </a:cubicBezTo>
                  <a:cubicBezTo>
                    <a:pt x="1496" y="1069"/>
                    <a:pt x="1496" y="1069"/>
                    <a:pt x="1496" y="1069"/>
                  </a:cubicBezTo>
                  <a:cubicBezTo>
                    <a:pt x="1496" y="1071"/>
                    <a:pt x="1496" y="1071"/>
                    <a:pt x="1496" y="1071"/>
                  </a:cubicBezTo>
                  <a:cubicBezTo>
                    <a:pt x="1498" y="1092"/>
                    <a:pt x="1498" y="1092"/>
                    <a:pt x="1498" y="1092"/>
                  </a:cubicBezTo>
                  <a:cubicBezTo>
                    <a:pt x="1509" y="1102"/>
                    <a:pt x="1509" y="1102"/>
                    <a:pt x="1509" y="1102"/>
                  </a:cubicBezTo>
                  <a:cubicBezTo>
                    <a:pt x="1524" y="1088"/>
                    <a:pt x="1524" y="1088"/>
                    <a:pt x="1524" y="1088"/>
                  </a:cubicBezTo>
                  <a:cubicBezTo>
                    <a:pt x="1527" y="1092"/>
                    <a:pt x="1527" y="1092"/>
                    <a:pt x="1527" y="1092"/>
                  </a:cubicBezTo>
                  <a:cubicBezTo>
                    <a:pt x="1532" y="1097"/>
                    <a:pt x="1534" y="1103"/>
                    <a:pt x="1534" y="1109"/>
                  </a:cubicBezTo>
                  <a:cubicBezTo>
                    <a:pt x="1534" y="1128"/>
                    <a:pt x="1534" y="1128"/>
                    <a:pt x="1534" y="1128"/>
                  </a:cubicBezTo>
                  <a:cubicBezTo>
                    <a:pt x="1527" y="1147"/>
                    <a:pt x="1527" y="1147"/>
                    <a:pt x="1527" y="1147"/>
                  </a:cubicBezTo>
                  <a:cubicBezTo>
                    <a:pt x="1532" y="1155"/>
                    <a:pt x="1532" y="1155"/>
                    <a:pt x="1532" y="1155"/>
                  </a:cubicBezTo>
                  <a:cubicBezTo>
                    <a:pt x="1543" y="1167"/>
                    <a:pt x="1543" y="1167"/>
                    <a:pt x="1543" y="1167"/>
                  </a:cubicBezTo>
                  <a:cubicBezTo>
                    <a:pt x="1587" y="1173"/>
                    <a:pt x="1587" y="1173"/>
                    <a:pt x="1587" y="1173"/>
                  </a:cubicBezTo>
                  <a:cubicBezTo>
                    <a:pt x="1588" y="1174"/>
                    <a:pt x="1588" y="1174"/>
                    <a:pt x="1588" y="1174"/>
                  </a:cubicBezTo>
                  <a:cubicBezTo>
                    <a:pt x="1588" y="1174"/>
                    <a:pt x="1588" y="1174"/>
                    <a:pt x="1588" y="1174"/>
                  </a:cubicBezTo>
                  <a:cubicBezTo>
                    <a:pt x="1590" y="1175"/>
                    <a:pt x="1590" y="1175"/>
                    <a:pt x="1590" y="1175"/>
                  </a:cubicBezTo>
                  <a:cubicBezTo>
                    <a:pt x="1590" y="1175"/>
                    <a:pt x="1590" y="1175"/>
                    <a:pt x="1590" y="1175"/>
                  </a:cubicBezTo>
                  <a:cubicBezTo>
                    <a:pt x="1593" y="1179"/>
                    <a:pt x="1593" y="1179"/>
                    <a:pt x="1593" y="1179"/>
                  </a:cubicBezTo>
                  <a:cubicBezTo>
                    <a:pt x="1606" y="1161"/>
                    <a:pt x="1606" y="1161"/>
                    <a:pt x="1606" y="1161"/>
                  </a:cubicBezTo>
                  <a:cubicBezTo>
                    <a:pt x="1607" y="1161"/>
                    <a:pt x="1607" y="1161"/>
                    <a:pt x="1607" y="1161"/>
                  </a:cubicBezTo>
                  <a:cubicBezTo>
                    <a:pt x="1617" y="1150"/>
                    <a:pt x="1617" y="1150"/>
                    <a:pt x="1617" y="1150"/>
                  </a:cubicBezTo>
                  <a:cubicBezTo>
                    <a:pt x="1613" y="1134"/>
                    <a:pt x="1613" y="1134"/>
                    <a:pt x="1613" y="1134"/>
                  </a:cubicBezTo>
                  <a:cubicBezTo>
                    <a:pt x="1602" y="1067"/>
                    <a:pt x="1602" y="1067"/>
                    <a:pt x="1602" y="1067"/>
                  </a:cubicBezTo>
                  <a:cubicBezTo>
                    <a:pt x="1632" y="1081"/>
                    <a:pt x="1632" y="1081"/>
                    <a:pt x="1632" y="1081"/>
                  </a:cubicBezTo>
                  <a:cubicBezTo>
                    <a:pt x="1633" y="1081"/>
                    <a:pt x="1633" y="1081"/>
                    <a:pt x="1633" y="1081"/>
                  </a:cubicBezTo>
                  <a:cubicBezTo>
                    <a:pt x="1634" y="1081"/>
                    <a:pt x="1634" y="1081"/>
                    <a:pt x="1634" y="1081"/>
                  </a:cubicBezTo>
                  <a:cubicBezTo>
                    <a:pt x="1648" y="1098"/>
                    <a:pt x="1648" y="1098"/>
                    <a:pt x="1648" y="1098"/>
                  </a:cubicBezTo>
                  <a:cubicBezTo>
                    <a:pt x="1657" y="1107"/>
                    <a:pt x="1657" y="1107"/>
                    <a:pt x="1657" y="1107"/>
                  </a:cubicBezTo>
                  <a:cubicBezTo>
                    <a:pt x="1669" y="1098"/>
                    <a:pt x="1669" y="1098"/>
                    <a:pt x="1669" y="1098"/>
                  </a:cubicBezTo>
                  <a:cubicBezTo>
                    <a:pt x="1714" y="1050"/>
                    <a:pt x="1714" y="1050"/>
                    <a:pt x="1714" y="1050"/>
                  </a:cubicBezTo>
                  <a:cubicBezTo>
                    <a:pt x="1714" y="1050"/>
                    <a:pt x="1714" y="1050"/>
                    <a:pt x="1714" y="1050"/>
                  </a:cubicBezTo>
                  <a:cubicBezTo>
                    <a:pt x="1715" y="1050"/>
                    <a:pt x="1715" y="1050"/>
                    <a:pt x="1715" y="1050"/>
                  </a:cubicBezTo>
                  <a:cubicBezTo>
                    <a:pt x="1730" y="1038"/>
                    <a:pt x="1730" y="1038"/>
                    <a:pt x="1730" y="1038"/>
                  </a:cubicBezTo>
                  <a:cubicBezTo>
                    <a:pt x="1748" y="1013"/>
                    <a:pt x="1748" y="1013"/>
                    <a:pt x="1748" y="1013"/>
                  </a:cubicBezTo>
                  <a:cubicBezTo>
                    <a:pt x="1749" y="1011"/>
                    <a:pt x="1749" y="1011"/>
                    <a:pt x="1749" y="1011"/>
                  </a:cubicBezTo>
                  <a:cubicBezTo>
                    <a:pt x="1774" y="1017"/>
                    <a:pt x="1774" y="1017"/>
                    <a:pt x="1774" y="1017"/>
                  </a:cubicBezTo>
                  <a:cubicBezTo>
                    <a:pt x="1785" y="1017"/>
                    <a:pt x="1785" y="1017"/>
                    <a:pt x="1785" y="1017"/>
                  </a:cubicBezTo>
                  <a:cubicBezTo>
                    <a:pt x="1785" y="1008"/>
                    <a:pt x="1787" y="1001"/>
                    <a:pt x="1788" y="997"/>
                  </a:cubicBezTo>
                  <a:cubicBezTo>
                    <a:pt x="1806" y="976"/>
                    <a:pt x="1806" y="976"/>
                    <a:pt x="1806" y="976"/>
                  </a:cubicBezTo>
                  <a:cubicBezTo>
                    <a:pt x="1812" y="973"/>
                    <a:pt x="1812" y="973"/>
                    <a:pt x="1812" y="973"/>
                  </a:cubicBezTo>
                  <a:cubicBezTo>
                    <a:pt x="1833" y="980"/>
                    <a:pt x="1833" y="980"/>
                    <a:pt x="1833" y="980"/>
                  </a:cubicBezTo>
                  <a:cubicBezTo>
                    <a:pt x="1858" y="977"/>
                    <a:pt x="1858" y="977"/>
                    <a:pt x="1858" y="977"/>
                  </a:cubicBezTo>
                  <a:cubicBezTo>
                    <a:pt x="1875" y="959"/>
                    <a:pt x="1875" y="959"/>
                    <a:pt x="1875" y="959"/>
                  </a:cubicBezTo>
                  <a:cubicBezTo>
                    <a:pt x="1883" y="943"/>
                    <a:pt x="1883" y="943"/>
                    <a:pt x="1883" y="943"/>
                  </a:cubicBezTo>
                  <a:cubicBezTo>
                    <a:pt x="1878" y="935"/>
                    <a:pt x="1878" y="935"/>
                    <a:pt x="1878" y="935"/>
                  </a:cubicBezTo>
                  <a:cubicBezTo>
                    <a:pt x="1863" y="942"/>
                    <a:pt x="1863" y="942"/>
                    <a:pt x="1863" y="942"/>
                  </a:cubicBezTo>
                  <a:cubicBezTo>
                    <a:pt x="1862" y="941"/>
                    <a:pt x="1862" y="941"/>
                    <a:pt x="1862" y="941"/>
                  </a:cubicBezTo>
                  <a:cubicBezTo>
                    <a:pt x="1861" y="940"/>
                    <a:pt x="1861" y="940"/>
                    <a:pt x="1861" y="940"/>
                  </a:cubicBezTo>
                  <a:cubicBezTo>
                    <a:pt x="1842" y="923"/>
                    <a:pt x="1842" y="923"/>
                    <a:pt x="1842" y="923"/>
                  </a:cubicBezTo>
                  <a:cubicBezTo>
                    <a:pt x="1841" y="922"/>
                    <a:pt x="1841" y="922"/>
                    <a:pt x="1841" y="922"/>
                  </a:cubicBezTo>
                  <a:cubicBezTo>
                    <a:pt x="1849" y="894"/>
                    <a:pt x="1849" y="894"/>
                    <a:pt x="1849" y="894"/>
                  </a:cubicBezTo>
                  <a:cubicBezTo>
                    <a:pt x="1851" y="872"/>
                    <a:pt x="1851" y="872"/>
                    <a:pt x="1851" y="872"/>
                  </a:cubicBezTo>
                  <a:cubicBezTo>
                    <a:pt x="1845" y="855"/>
                    <a:pt x="1845" y="855"/>
                    <a:pt x="1845" y="855"/>
                  </a:cubicBezTo>
                  <a:cubicBezTo>
                    <a:pt x="1831" y="849"/>
                    <a:pt x="1831" y="849"/>
                    <a:pt x="1831" y="849"/>
                  </a:cubicBezTo>
                  <a:cubicBezTo>
                    <a:pt x="1831" y="848"/>
                    <a:pt x="1831" y="848"/>
                    <a:pt x="1831" y="848"/>
                  </a:cubicBezTo>
                  <a:cubicBezTo>
                    <a:pt x="1830" y="847"/>
                    <a:pt x="1830" y="847"/>
                    <a:pt x="1830" y="847"/>
                  </a:cubicBezTo>
                  <a:cubicBezTo>
                    <a:pt x="1829" y="846"/>
                    <a:pt x="1829" y="846"/>
                    <a:pt x="1829" y="846"/>
                  </a:cubicBezTo>
                  <a:cubicBezTo>
                    <a:pt x="1816" y="821"/>
                    <a:pt x="1816" y="821"/>
                    <a:pt x="1816" y="821"/>
                  </a:cubicBezTo>
                  <a:cubicBezTo>
                    <a:pt x="1814" y="818"/>
                    <a:pt x="1814" y="818"/>
                    <a:pt x="1814" y="818"/>
                  </a:cubicBezTo>
                  <a:cubicBezTo>
                    <a:pt x="1796" y="839"/>
                    <a:pt x="1796" y="839"/>
                    <a:pt x="1796" y="839"/>
                  </a:cubicBezTo>
                  <a:cubicBezTo>
                    <a:pt x="1778" y="850"/>
                    <a:pt x="1778" y="850"/>
                    <a:pt x="1778" y="850"/>
                  </a:cubicBezTo>
                  <a:cubicBezTo>
                    <a:pt x="1774" y="852"/>
                    <a:pt x="1774" y="852"/>
                    <a:pt x="1774" y="852"/>
                  </a:cubicBezTo>
                  <a:cubicBezTo>
                    <a:pt x="1773" y="851"/>
                    <a:pt x="1773" y="851"/>
                    <a:pt x="1773" y="851"/>
                  </a:cubicBezTo>
                  <a:cubicBezTo>
                    <a:pt x="1772" y="849"/>
                    <a:pt x="1772" y="849"/>
                    <a:pt x="1772" y="849"/>
                  </a:cubicBezTo>
                  <a:cubicBezTo>
                    <a:pt x="1753" y="831"/>
                    <a:pt x="1753" y="831"/>
                    <a:pt x="1753" y="831"/>
                  </a:cubicBezTo>
                  <a:cubicBezTo>
                    <a:pt x="1753" y="830"/>
                    <a:pt x="1753" y="830"/>
                    <a:pt x="1753" y="830"/>
                  </a:cubicBezTo>
                  <a:cubicBezTo>
                    <a:pt x="1739" y="801"/>
                    <a:pt x="1739" y="801"/>
                    <a:pt x="1739" y="801"/>
                  </a:cubicBezTo>
                  <a:cubicBezTo>
                    <a:pt x="1739" y="800"/>
                    <a:pt x="1739" y="800"/>
                    <a:pt x="1739" y="800"/>
                  </a:cubicBezTo>
                  <a:cubicBezTo>
                    <a:pt x="1733" y="779"/>
                    <a:pt x="1733" y="779"/>
                    <a:pt x="1733" y="779"/>
                  </a:cubicBezTo>
                  <a:cubicBezTo>
                    <a:pt x="1733" y="778"/>
                    <a:pt x="1733" y="778"/>
                    <a:pt x="1733" y="778"/>
                  </a:cubicBezTo>
                  <a:cubicBezTo>
                    <a:pt x="1733" y="778"/>
                    <a:pt x="1733" y="778"/>
                    <a:pt x="1733" y="778"/>
                  </a:cubicBezTo>
                  <a:cubicBezTo>
                    <a:pt x="1733" y="746"/>
                    <a:pt x="1733" y="746"/>
                    <a:pt x="1733" y="746"/>
                  </a:cubicBezTo>
                  <a:cubicBezTo>
                    <a:pt x="1730" y="727"/>
                    <a:pt x="1730" y="727"/>
                    <a:pt x="1730" y="727"/>
                  </a:cubicBezTo>
                  <a:cubicBezTo>
                    <a:pt x="1716" y="722"/>
                    <a:pt x="1716" y="722"/>
                    <a:pt x="1716" y="722"/>
                  </a:cubicBezTo>
                  <a:cubicBezTo>
                    <a:pt x="1715" y="722"/>
                    <a:pt x="1715" y="722"/>
                    <a:pt x="1715" y="722"/>
                  </a:cubicBezTo>
                  <a:cubicBezTo>
                    <a:pt x="1715" y="721"/>
                    <a:pt x="1715" y="721"/>
                    <a:pt x="1715" y="721"/>
                  </a:cubicBezTo>
                  <a:cubicBezTo>
                    <a:pt x="1681" y="694"/>
                    <a:pt x="1681" y="694"/>
                    <a:pt x="1681" y="694"/>
                  </a:cubicBezTo>
                  <a:cubicBezTo>
                    <a:pt x="1683" y="691"/>
                    <a:pt x="1683" y="691"/>
                    <a:pt x="1683" y="691"/>
                  </a:cubicBezTo>
                  <a:cubicBezTo>
                    <a:pt x="1699" y="674"/>
                    <a:pt x="1699" y="674"/>
                    <a:pt x="1699" y="674"/>
                  </a:cubicBezTo>
                  <a:cubicBezTo>
                    <a:pt x="1699" y="673"/>
                    <a:pt x="1699" y="673"/>
                    <a:pt x="1699" y="673"/>
                  </a:cubicBezTo>
                  <a:cubicBezTo>
                    <a:pt x="1699" y="672"/>
                    <a:pt x="1699" y="672"/>
                    <a:pt x="1699" y="672"/>
                  </a:cubicBezTo>
                  <a:cubicBezTo>
                    <a:pt x="1701" y="672"/>
                    <a:pt x="1701" y="672"/>
                    <a:pt x="1701" y="672"/>
                  </a:cubicBezTo>
                  <a:cubicBezTo>
                    <a:pt x="1701" y="672"/>
                    <a:pt x="1701" y="672"/>
                    <a:pt x="1701" y="672"/>
                  </a:cubicBezTo>
                  <a:cubicBezTo>
                    <a:pt x="1719" y="670"/>
                    <a:pt x="1719" y="670"/>
                    <a:pt x="1719" y="670"/>
                  </a:cubicBezTo>
                  <a:cubicBezTo>
                    <a:pt x="1720" y="670"/>
                    <a:pt x="1720" y="670"/>
                    <a:pt x="1720" y="670"/>
                  </a:cubicBezTo>
                  <a:cubicBezTo>
                    <a:pt x="1725" y="670"/>
                    <a:pt x="1730" y="673"/>
                    <a:pt x="1735" y="678"/>
                  </a:cubicBezTo>
                  <a:cubicBezTo>
                    <a:pt x="1749" y="690"/>
                    <a:pt x="1749" y="690"/>
                    <a:pt x="1749" y="690"/>
                  </a:cubicBezTo>
                  <a:cubicBezTo>
                    <a:pt x="1765" y="677"/>
                    <a:pt x="1765" y="677"/>
                    <a:pt x="1765" y="677"/>
                  </a:cubicBezTo>
                  <a:cubicBezTo>
                    <a:pt x="1777" y="661"/>
                    <a:pt x="1777" y="661"/>
                    <a:pt x="1777" y="661"/>
                  </a:cubicBezTo>
                  <a:cubicBezTo>
                    <a:pt x="1777" y="648"/>
                    <a:pt x="1777" y="648"/>
                    <a:pt x="1777" y="648"/>
                  </a:cubicBezTo>
                  <a:cubicBezTo>
                    <a:pt x="1773" y="614"/>
                    <a:pt x="1773" y="614"/>
                    <a:pt x="1773" y="614"/>
                  </a:cubicBezTo>
                  <a:cubicBezTo>
                    <a:pt x="1769" y="600"/>
                    <a:pt x="1769" y="600"/>
                    <a:pt x="1769" y="600"/>
                  </a:cubicBezTo>
                  <a:cubicBezTo>
                    <a:pt x="1746" y="596"/>
                    <a:pt x="1746" y="596"/>
                    <a:pt x="1746" y="596"/>
                  </a:cubicBezTo>
                  <a:cubicBezTo>
                    <a:pt x="1746" y="582"/>
                    <a:pt x="1746" y="582"/>
                    <a:pt x="1746" y="582"/>
                  </a:cubicBezTo>
                  <a:cubicBezTo>
                    <a:pt x="1725" y="556"/>
                    <a:pt x="1725" y="556"/>
                    <a:pt x="1725" y="556"/>
                  </a:cubicBezTo>
                  <a:cubicBezTo>
                    <a:pt x="1724" y="555"/>
                    <a:pt x="1724" y="555"/>
                    <a:pt x="1724" y="555"/>
                  </a:cubicBezTo>
                  <a:cubicBezTo>
                    <a:pt x="1714" y="536"/>
                    <a:pt x="1714" y="536"/>
                    <a:pt x="1714" y="536"/>
                  </a:cubicBezTo>
                  <a:cubicBezTo>
                    <a:pt x="1711" y="534"/>
                    <a:pt x="1711" y="534"/>
                    <a:pt x="1711" y="534"/>
                  </a:cubicBezTo>
                  <a:cubicBezTo>
                    <a:pt x="1711" y="532"/>
                    <a:pt x="1711" y="532"/>
                    <a:pt x="1711" y="532"/>
                  </a:cubicBezTo>
                  <a:cubicBezTo>
                    <a:pt x="1711" y="532"/>
                    <a:pt x="1711" y="532"/>
                    <a:pt x="1711" y="532"/>
                  </a:cubicBezTo>
                  <a:cubicBezTo>
                    <a:pt x="1735" y="501"/>
                    <a:pt x="1735" y="501"/>
                    <a:pt x="1735" y="501"/>
                  </a:cubicBezTo>
                  <a:cubicBezTo>
                    <a:pt x="1735" y="500"/>
                    <a:pt x="1735" y="500"/>
                    <a:pt x="1735" y="500"/>
                  </a:cubicBezTo>
                  <a:cubicBezTo>
                    <a:pt x="1736" y="499"/>
                    <a:pt x="1736" y="499"/>
                    <a:pt x="1736" y="499"/>
                  </a:cubicBezTo>
                  <a:cubicBezTo>
                    <a:pt x="1736" y="498"/>
                    <a:pt x="1736" y="498"/>
                    <a:pt x="1736" y="498"/>
                  </a:cubicBezTo>
                  <a:cubicBezTo>
                    <a:pt x="1738" y="498"/>
                    <a:pt x="1738" y="498"/>
                    <a:pt x="1738" y="498"/>
                  </a:cubicBezTo>
                  <a:cubicBezTo>
                    <a:pt x="1747" y="497"/>
                    <a:pt x="1747" y="497"/>
                    <a:pt x="1747" y="497"/>
                  </a:cubicBezTo>
                  <a:cubicBezTo>
                    <a:pt x="1759" y="487"/>
                    <a:pt x="1759" y="487"/>
                    <a:pt x="1759" y="487"/>
                  </a:cubicBezTo>
                  <a:cubicBezTo>
                    <a:pt x="1773" y="445"/>
                    <a:pt x="1773" y="445"/>
                    <a:pt x="1773" y="445"/>
                  </a:cubicBezTo>
                  <a:cubicBezTo>
                    <a:pt x="1774" y="445"/>
                    <a:pt x="1774" y="445"/>
                    <a:pt x="1774" y="445"/>
                  </a:cubicBezTo>
                  <a:cubicBezTo>
                    <a:pt x="1774" y="444"/>
                    <a:pt x="1774" y="444"/>
                    <a:pt x="1774" y="444"/>
                  </a:cubicBezTo>
                  <a:cubicBezTo>
                    <a:pt x="1791" y="425"/>
                    <a:pt x="1791" y="425"/>
                    <a:pt x="1791" y="425"/>
                  </a:cubicBezTo>
                  <a:cubicBezTo>
                    <a:pt x="1791" y="424"/>
                    <a:pt x="1791" y="424"/>
                    <a:pt x="1791" y="424"/>
                  </a:cubicBezTo>
                  <a:cubicBezTo>
                    <a:pt x="1792" y="424"/>
                    <a:pt x="1792" y="424"/>
                    <a:pt x="1792" y="424"/>
                  </a:cubicBezTo>
                  <a:cubicBezTo>
                    <a:pt x="1793" y="424"/>
                    <a:pt x="1793" y="424"/>
                    <a:pt x="1793" y="424"/>
                  </a:cubicBezTo>
                  <a:cubicBezTo>
                    <a:pt x="1812" y="419"/>
                    <a:pt x="1812" y="419"/>
                    <a:pt x="1812" y="419"/>
                  </a:cubicBezTo>
                  <a:cubicBezTo>
                    <a:pt x="1812" y="421"/>
                    <a:pt x="1812" y="421"/>
                    <a:pt x="1812" y="421"/>
                  </a:cubicBezTo>
                  <a:cubicBezTo>
                    <a:pt x="1824" y="431"/>
                    <a:pt x="1824" y="431"/>
                    <a:pt x="1824" y="431"/>
                  </a:cubicBezTo>
                  <a:cubicBezTo>
                    <a:pt x="1829" y="432"/>
                    <a:pt x="1829" y="432"/>
                    <a:pt x="1829" y="432"/>
                  </a:cubicBezTo>
                  <a:cubicBezTo>
                    <a:pt x="1836" y="400"/>
                    <a:pt x="1836" y="400"/>
                    <a:pt x="1836" y="400"/>
                  </a:cubicBezTo>
                  <a:cubicBezTo>
                    <a:pt x="1829" y="376"/>
                    <a:pt x="1829" y="376"/>
                    <a:pt x="1829" y="376"/>
                  </a:cubicBezTo>
                  <a:cubicBezTo>
                    <a:pt x="1827" y="375"/>
                    <a:pt x="1827" y="375"/>
                    <a:pt x="1827" y="375"/>
                  </a:cubicBezTo>
                  <a:cubicBezTo>
                    <a:pt x="1827" y="373"/>
                    <a:pt x="1827" y="373"/>
                    <a:pt x="1827" y="373"/>
                  </a:cubicBezTo>
                  <a:cubicBezTo>
                    <a:pt x="1831" y="347"/>
                    <a:pt x="1831" y="347"/>
                    <a:pt x="1831" y="347"/>
                  </a:cubicBezTo>
                  <a:cubicBezTo>
                    <a:pt x="1831" y="345"/>
                    <a:pt x="1831" y="345"/>
                    <a:pt x="1831" y="345"/>
                  </a:cubicBezTo>
                  <a:cubicBezTo>
                    <a:pt x="1843" y="331"/>
                    <a:pt x="1843" y="331"/>
                    <a:pt x="1843" y="331"/>
                  </a:cubicBezTo>
                  <a:cubicBezTo>
                    <a:pt x="1852" y="316"/>
                    <a:pt x="1852" y="316"/>
                    <a:pt x="1852" y="316"/>
                  </a:cubicBezTo>
                  <a:cubicBezTo>
                    <a:pt x="1853" y="304"/>
                    <a:pt x="1853" y="304"/>
                    <a:pt x="1853" y="304"/>
                  </a:cubicBezTo>
                  <a:cubicBezTo>
                    <a:pt x="1853" y="297"/>
                    <a:pt x="1850" y="287"/>
                    <a:pt x="1843" y="271"/>
                  </a:cubicBezTo>
                  <a:cubicBezTo>
                    <a:pt x="1843" y="271"/>
                    <a:pt x="1843" y="271"/>
                    <a:pt x="1843" y="271"/>
                  </a:cubicBezTo>
                  <a:cubicBezTo>
                    <a:pt x="1843" y="271"/>
                    <a:pt x="1843" y="271"/>
                    <a:pt x="1843" y="271"/>
                  </a:cubicBezTo>
                  <a:cubicBezTo>
                    <a:pt x="1843" y="246"/>
                    <a:pt x="1843" y="246"/>
                    <a:pt x="1843" y="246"/>
                  </a:cubicBezTo>
                  <a:cubicBezTo>
                    <a:pt x="1843" y="245"/>
                    <a:pt x="1843" y="245"/>
                    <a:pt x="1843" y="245"/>
                  </a:cubicBezTo>
                  <a:cubicBezTo>
                    <a:pt x="1849" y="222"/>
                    <a:pt x="1849" y="222"/>
                    <a:pt x="1849" y="222"/>
                  </a:cubicBezTo>
                  <a:cubicBezTo>
                    <a:pt x="1844" y="213"/>
                    <a:pt x="1841" y="205"/>
                    <a:pt x="1841" y="200"/>
                  </a:cubicBezTo>
                  <a:lnTo>
                    <a:pt x="1845" y="17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58" name="Freeform 6"/>
            <p:cNvSpPr>
              <a:spLocks/>
            </p:cNvSpPr>
            <p:nvPr/>
          </p:nvSpPr>
          <p:spPr bwMode="auto">
            <a:xfrm>
              <a:off x="1365449" y="1046202"/>
              <a:ext cx="1138640" cy="940390"/>
            </a:xfrm>
            <a:custGeom>
              <a:avLst/>
              <a:gdLst>
                <a:gd name="T0" fmla="*/ 632479026 w 1203"/>
                <a:gd name="T1" fmla="*/ 345601639 h 1018"/>
                <a:gd name="T2" fmla="*/ 609186598 w 1203"/>
                <a:gd name="T3" fmla="*/ 360961034 h 1018"/>
                <a:gd name="T4" fmla="*/ 524975509 w 1203"/>
                <a:gd name="T5" fmla="*/ 289280776 h 1018"/>
                <a:gd name="T6" fmla="*/ 463161460 w 1203"/>
                <a:gd name="T7" fmla="*/ 241494554 h 1018"/>
                <a:gd name="T8" fmla="*/ 469432025 w 1203"/>
                <a:gd name="T9" fmla="*/ 176640899 h 1018"/>
                <a:gd name="T10" fmla="*/ 401346464 w 1203"/>
                <a:gd name="T11" fmla="*/ 194560964 h 1018"/>
                <a:gd name="T12" fmla="*/ 349386431 w 1203"/>
                <a:gd name="T13" fmla="*/ 131413498 h 1018"/>
                <a:gd name="T14" fmla="*/ 325198613 w 1203"/>
                <a:gd name="T15" fmla="*/ 54613750 h 1018"/>
                <a:gd name="T16" fmla="*/ 302801573 w 1203"/>
                <a:gd name="T17" fmla="*/ 16212952 h 1018"/>
                <a:gd name="T18" fmla="*/ 248154425 w 1203"/>
                <a:gd name="T19" fmla="*/ 34133016 h 1018"/>
                <a:gd name="T20" fmla="*/ 209631859 w 1203"/>
                <a:gd name="T21" fmla="*/ 70826701 h 1018"/>
                <a:gd name="T22" fmla="*/ 115566754 w 1203"/>
                <a:gd name="T23" fmla="*/ 99840227 h 1018"/>
                <a:gd name="T24" fmla="*/ 59126934 w 1203"/>
                <a:gd name="T25" fmla="*/ 163840325 h 1018"/>
                <a:gd name="T26" fmla="*/ 3583451 w 1203"/>
                <a:gd name="T27" fmla="*/ 207360614 h 1018"/>
                <a:gd name="T28" fmla="*/ 77044187 w 1203"/>
                <a:gd name="T29" fmla="*/ 267947410 h 1018"/>
                <a:gd name="T30" fmla="*/ 132587671 w 1203"/>
                <a:gd name="T31" fmla="*/ 285014842 h 1018"/>
                <a:gd name="T32" fmla="*/ 265175342 w 1203"/>
                <a:gd name="T33" fmla="*/ 337067923 h 1018"/>
                <a:gd name="T34" fmla="*/ 358345057 w 1203"/>
                <a:gd name="T35" fmla="*/ 318294302 h 1018"/>
                <a:gd name="T36" fmla="*/ 438972695 w 1203"/>
                <a:gd name="T37" fmla="*/ 351574686 h 1018"/>
                <a:gd name="T38" fmla="*/ 508849981 w 1203"/>
                <a:gd name="T39" fmla="*/ 377174910 h 1018"/>
                <a:gd name="T40" fmla="*/ 618145224 w 1203"/>
                <a:gd name="T41" fmla="*/ 456535327 h 1018"/>
                <a:gd name="T42" fmla="*/ 647709164 w 1203"/>
                <a:gd name="T43" fmla="*/ 494081645 h 1018"/>
                <a:gd name="T44" fmla="*/ 640542263 w 1203"/>
                <a:gd name="T45" fmla="*/ 648535622 h 1018"/>
                <a:gd name="T46" fmla="*/ 595749131 w 1203"/>
                <a:gd name="T47" fmla="*/ 723629181 h 1018"/>
                <a:gd name="T48" fmla="*/ 529455295 w 1203"/>
                <a:gd name="T49" fmla="*/ 750082962 h 1018"/>
                <a:gd name="T50" fmla="*/ 589477619 w 1203"/>
                <a:gd name="T51" fmla="*/ 793603250 h 1018"/>
                <a:gd name="T52" fmla="*/ 617249835 w 1203"/>
                <a:gd name="T53" fmla="*/ 782509789 h 1018"/>
                <a:gd name="T54" fmla="*/ 619936949 w 1203"/>
                <a:gd name="T55" fmla="*/ 753496263 h 1018"/>
                <a:gd name="T56" fmla="*/ 652188004 w 1203"/>
                <a:gd name="T57" fmla="*/ 723629181 h 1018"/>
                <a:gd name="T58" fmla="*/ 679960220 w 1203"/>
                <a:gd name="T59" fmla="*/ 747523216 h 1018"/>
                <a:gd name="T60" fmla="*/ 761483247 w 1203"/>
                <a:gd name="T61" fmla="*/ 778242931 h 1018"/>
                <a:gd name="T62" fmla="*/ 788359126 w 1203"/>
                <a:gd name="T63" fmla="*/ 823470332 h 1018"/>
                <a:gd name="T64" fmla="*/ 860924474 w 1203"/>
                <a:gd name="T65" fmla="*/ 844803698 h 1018"/>
                <a:gd name="T66" fmla="*/ 860924474 w 1203"/>
                <a:gd name="T67" fmla="*/ 802989599 h 1018"/>
                <a:gd name="T68" fmla="*/ 868986764 w 1203"/>
                <a:gd name="T69" fmla="*/ 786776647 h 1018"/>
                <a:gd name="T70" fmla="*/ 904821270 w 1203"/>
                <a:gd name="T71" fmla="*/ 730456708 h 1018"/>
                <a:gd name="T72" fmla="*/ 909301056 w 1203"/>
                <a:gd name="T73" fmla="*/ 691202354 h 1018"/>
                <a:gd name="T74" fmla="*/ 946030951 w 1203"/>
                <a:gd name="T75" fmla="*/ 653656036 h 1018"/>
                <a:gd name="T76" fmla="*/ 998887321 w 1203"/>
                <a:gd name="T77" fmla="*/ 644269688 h 1018"/>
                <a:gd name="T78" fmla="*/ 1052639079 w 1203"/>
                <a:gd name="T79" fmla="*/ 624642510 h 1018"/>
                <a:gd name="T80" fmla="*/ 1069659996 w 1203"/>
                <a:gd name="T81" fmla="*/ 548695395 h 1018"/>
                <a:gd name="T82" fmla="*/ 973803167 w 1203"/>
                <a:gd name="T83" fmla="*/ 491521900 h 1018"/>
                <a:gd name="T84" fmla="*/ 934385210 w 1203"/>
                <a:gd name="T85" fmla="*/ 552962253 h 1018"/>
                <a:gd name="T86" fmla="*/ 963052815 w 1203"/>
                <a:gd name="T87" fmla="*/ 574295619 h 1018"/>
                <a:gd name="T88" fmla="*/ 957677639 w 1203"/>
                <a:gd name="T89" fmla="*/ 607576002 h 1018"/>
                <a:gd name="T90" fmla="*/ 918259683 w 1203"/>
                <a:gd name="T91" fmla="*/ 618669464 h 1018"/>
                <a:gd name="T92" fmla="*/ 883320566 w 1203"/>
                <a:gd name="T93" fmla="*/ 639149273 h 1018"/>
                <a:gd name="T94" fmla="*/ 856444687 w 1203"/>
                <a:gd name="T95" fmla="*/ 615256162 h 1018"/>
                <a:gd name="T96" fmla="*/ 840319160 w 1203"/>
                <a:gd name="T97" fmla="*/ 576855364 h 1018"/>
                <a:gd name="T98" fmla="*/ 827777082 w 1203"/>
                <a:gd name="T99" fmla="*/ 535895745 h 1018"/>
                <a:gd name="T100" fmla="*/ 770441873 w 1203"/>
                <a:gd name="T101" fmla="*/ 468481421 h 1018"/>
                <a:gd name="T102" fmla="*/ 705044374 w 1203"/>
                <a:gd name="T103" fmla="*/ 422401387 h 1018"/>
                <a:gd name="T104" fmla="*/ 708627824 w 1203"/>
                <a:gd name="T105" fmla="*/ 377174910 h 1018"/>
                <a:gd name="T106" fmla="*/ 767754759 w 1203"/>
                <a:gd name="T107" fmla="*/ 319147858 h 1018"/>
                <a:gd name="T108" fmla="*/ 697877472 w 1203"/>
                <a:gd name="T109" fmla="*/ 321707604 h 1018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203"/>
                <a:gd name="T166" fmla="*/ 0 h 1018"/>
                <a:gd name="T167" fmla="*/ 1203 w 1203"/>
                <a:gd name="T168" fmla="*/ 1018 h 1018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203" h="1018">
                  <a:moveTo>
                    <a:pt x="715" y="368"/>
                  </a:moveTo>
                  <a:cubicBezTo>
                    <a:pt x="698" y="368"/>
                    <a:pt x="698" y="368"/>
                    <a:pt x="698" y="368"/>
                  </a:cubicBezTo>
                  <a:cubicBezTo>
                    <a:pt x="692" y="380"/>
                    <a:pt x="692" y="380"/>
                    <a:pt x="692" y="380"/>
                  </a:cubicBezTo>
                  <a:cubicBezTo>
                    <a:pt x="702" y="389"/>
                    <a:pt x="702" y="389"/>
                    <a:pt x="702" y="389"/>
                  </a:cubicBezTo>
                  <a:cubicBezTo>
                    <a:pt x="702" y="390"/>
                    <a:pt x="702" y="390"/>
                    <a:pt x="702" y="390"/>
                  </a:cubicBezTo>
                  <a:cubicBezTo>
                    <a:pt x="702" y="391"/>
                    <a:pt x="702" y="391"/>
                    <a:pt x="702" y="391"/>
                  </a:cubicBezTo>
                  <a:cubicBezTo>
                    <a:pt x="706" y="405"/>
                    <a:pt x="706" y="405"/>
                    <a:pt x="706" y="405"/>
                  </a:cubicBezTo>
                  <a:cubicBezTo>
                    <a:pt x="707" y="406"/>
                    <a:pt x="707" y="406"/>
                    <a:pt x="707" y="406"/>
                  </a:cubicBezTo>
                  <a:cubicBezTo>
                    <a:pt x="707" y="409"/>
                    <a:pt x="707" y="409"/>
                    <a:pt x="707" y="409"/>
                  </a:cubicBezTo>
                  <a:cubicBezTo>
                    <a:pt x="705" y="410"/>
                    <a:pt x="705" y="410"/>
                    <a:pt x="705" y="410"/>
                  </a:cubicBezTo>
                  <a:cubicBezTo>
                    <a:pt x="682" y="422"/>
                    <a:pt x="682" y="422"/>
                    <a:pt x="682" y="422"/>
                  </a:cubicBezTo>
                  <a:cubicBezTo>
                    <a:pt x="681" y="423"/>
                    <a:pt x="681" y="423"/>
                    <a:pt x="681" y="423"/>
                  </a:cubicBezTo>
                  <a:cubicBezTo>
                    <a:pt x="681" y="423"/>
                    <a:pt x="681" y="423"/>
                    <a:pt x="681" y="423"/>
                  </a:cubicBezTo>
                  <a:cubicBezTo>
                    <a:pt x="680" y="423"/>
                    <a:pt x="680" y="423"/>
                    <a:pt x="680" y="423"/>
                  </a:cubicBezTo>
                  <a:cubicBezTo>
                    <a:pt x="679" y="423"/>
                    <a:pt x="679" y="423"/>
                    <a:pt x="679" y="423"/>
                  </a:cubicBezTo>
                  <a:cubicBezTo>
                    <a:pt x="661" y="421"/>
                    <a:pt x="651" y="416"/>
                    <a:pt x="648" y="408"/>
                  </a:cubicBezTo>
                  <a:cubicBezTo>
                    <a:pt x="642" y="396"/>
                    <a:pt x="642" y="396"/>
                    <a:pt x="642" y="396"/>
                  </a:cubicBezTo>
                  <a:cubicBezTo>
                    <a:pt x="610" y="389"/>
                    <a:pt x="610" y="389"/>
                    <a:pt x="610" y="389"/>
                  </a:cubicBezTo>
                  <a:cubicBezTo>
                    <a:pt x="602" y="349"/>
                    <a:pt x="602" y="349"/>
                    <a:pt x="602" y="349"/>
                  </a:cubicBezTo>
                  <a:cubicBezTo>
                    <a:pt x="595" y="348"/>
                    <a:pt x="590" y="345"/>
                    <a:pt x="587" y="341"/>
                  </a:cubicBezTo>
                  <a:cubicBezTo>
                    <a:pt x="586" y="339"/>
                    <a:pt x="586" y="339"/>
                    <a:pt x="586" y="339"/>
                  </a:cubicBezTo>
                  <a:cubicBezTo>
                    <a:pt x="581" y="331"/>
                    <a:pt x="576" y="327"/>
                    <a:pt x="570" y="326"/>
                  </a:cubicBezTo>
                  <a:cubicBezTo>
                    <a:pt x="562" y="323"/>
                    <a:pt x="554" y="316"/>
                    <a:pt x="548" y="307"/>
                  </a:cubicBezTo>
                  <a:cubicBezTo>
                    <a:pt x="535" y="300"/>
                    <a:pt x="535" y="300"/>
                    <a:pt x="535" y="300"/>
                  </a:cubicBezTo>
                  <a:cubicBezTo>
                    <a:pt x="534" y="300"/>
                    <a:pt x="534" y="300"/>
                    <a:pt x="534" y="300"/>
                  </a:cubicBezTo>
                  <a:cubicBezTo>
                    <a:pt x="534" y="300"/>
                    <a:pt x="534" y="300"/>
                    <a:pt x="534" y="300"/>
                  </a:cubicBezTo>
                  <a:cubicBezTo>
                    <a:pt x="534" y="300"/>
                    <a:pt x="534" y="300"/>
                    <a:pt x="534" y="300"/>
                  </a:cubicBezTo>
                  <a:cubicBezTo>
                    <a:pt x="517" y="283"/>
                    <a:pt x="517" y="283"/>
                    <a:pt x="517" y="283"/>
                  </a:cubicBezTo>
                  <a:cubicBezTo>
                    <a:pt x="517" y="283"/>
                    <a:pt x="517" y="283"/>
                    <a:pt x="517" y="283"/>
                  </a:cubicBezTo>
                  <a:cubicBezTo>
                    <a:pt x="513" y="268"/>
                    <a:pt x="513" y="268"/>
                    <a:pt x="513" y="268"/>
                  </a:cubicBezTo>
                  <a:cubicBezTo>
                    <a:pt x="513" y="267"/>
                    <a:pt x="513" y="267"/>
                    <a:pt x="513" y="267"/>
                  </a:cubicBezTo>
                  <a:cubicBezTo>
                    <a:pt x="547" y="220"/>
                    <a:pt x="547" y="220"/>
                    <a:pt x="547" y="220"/>
                  </a:cubicBezTo>
                  <a:cubicBezTo>
                    <a:pt x="548" y="217"/>
                    <a:pt x="549" y="215"/>
                    <a:pt x="548" y="214"/>
                  </a:cubicBezTo>
                  <a:cubicBezTo>
                    <a:pt x="542" y="199"/>
                    <a:pt x="542" y="199"/>
                    <a:pt x="542" y="199"/>
                  </a:cubicBezTo>
                  <a:cubicBezTo>
                    <a:pt x="524" y="207"/>
                    <a:pt x="524" y="207"/>
                    <a:pt x="524" y="207"/>
                  </a:cubicBezTo>
                  <a:cubicBezTo>
                    <a:pt x="523" y="207"/>
                    <a:pt x="523" y="207"/>
                    <a:pt x="523" y="207"/>
                  </a:cubicBezTo>
                  <a:cubicBezTo>
                    <a:pt x="523" y="208"/>
                    <a:pt x="523" y="208"/>
                    <a:pt x="523" y="208"/>
                  </a:cubicBezTo>
                  <a:cubicBezTo>
                    <a:pt x="522" y="208"/>
                    <a:pt x="522" y="208"/>
                    <a:pt x="522" y="208"/>
                  </a:cubicBezTo>
                  <a:cubicBezTo>
                    <a:pt x="475" y="211"/>
                    <a:pt x="475" y="211"/>
                    <a:pt x="475" y="211"/>
                  </a:cubicBezTo>
                  <a:cubicBezTo>
                    <a:pt x="457" y="215"/>
                    <a:pt x="457" y="215"/>
                    <a:pt x="457" y="215"/>
                  </a:cubicBezTo>
                  <a:cubicBezTo>
                    <a:pt x="451" y="221"/>
                    <a:pt x="451" y="221"/>
                    <a:pt x="451" y="221"/>
                  </a:cubicBezTo>
                  <a:cubicBezTo>
                    <a:pt x="448" y="228"/>
                    <a:pt x="448" y="228"/>
                    <a:pt x="448" y="228"/>
                  </a:cubicBezTo>
                  <a:cubicBezTo>
                    <a:pt x="443" y="233"/>
                    <a:pt x="437" y="236"/>
                    <a:pt x="428" y="234"/>
                  </a:cubicBezTo>
                  <a:cubicBezTo>
                    <a:pt x="428" y="234"/>
                    <a:pt x="428" y="234"/>
                    <a:pt x="428" y="234"/>
                  </a:cubicBezTo>
                  <a:cubicBezTo>
                    <a:pt x="427" y="233"/>
                    <a:pt x="427" y="233"/>
                    <a:pt x="427" y="233"/>
                  </a:cubicBezTo>
                  <a:cubicBezTo>
                    <a:pt x="411" y="221"/>
                    <a:pt x="411" y="221"/>
                    <a:pt x="411" y="221"/>
                  </a:cubicBezTo>
                  <a:cubicBezTo>
                    <a:pt x="410" y="195"/>
                    <a:pt x="410" y="195"/>
                    <a:pt x="410" y="195"/>
                  </a:cubicBezTo>
                  <a:cubicBezTo>
                    <a:pt x="401" y="189"/>
                    <a:pt x="396" y="182"/>
                    <a:pt x="394" y="177"/>
                  </a:cubicBezTo>
                  <a:cubicBezTo>
                    <a:pt x="390" y="154"/>
                    <a:pt x="390" y="154"/>
                    <a:pt x="390" y="154"/>
                  </a:cubicBezTo>
                  <a:cubicBezTo>
                    <a:pt x="379" y="141"/>
                    <a:pt x="379" y="141"/>
                    <a:pt x="379" y="141"/>
                  </a:cubicBezTo>
                  <a:cubicBezTo>
                    <a:pt x="367" y="132"/>
                    <a:pt x="367" y="132"/>
                    <a:pt x="367" y="132"/>
                  </a:cubicBezTo>
                  <a:cubicBezTo>
                    <a:pt x="362" y="129"/>
                    <a:pt x="362" y="129"/>
                    <a:pt x="362" y="129"/>
                  </a:cubicBezTo>
                  <a:cubicBezTo>
                    <a:pt x="381" y="104"/>
                    <a:pt x="381" y="104"/>
                    <a:pt x="381" y="104"/>
                  </a:cubicBezTo>
                  <a:cubicBezTo>
                    <a:pt x="385" y="91"/>
                    <a:pt x="385" y="91"/>
                    <a:pt x="385" y="91"/>
                  </a:cubicBezTo>
                  <a:cubicBezTo>
                    <a:pt x="364" y="64"/>
                    <a:pt x="364" y="64"/>
                    <a:pt x="364" y="64"/>
                  </a:cubicBezTo>
                  <a:cubicBezTo>
                    <a:pt x="363" y="64"/>
                    <a:pt x="363" y="64"/>
                    <a:pt x="363" y="64"/>
                  </a:cubicBezTo>
                  <a:cubicBezTo>
                    <a:pt x="363" y="63"/>
                    <a:pt x="363" y="63"/>
                    <a:pt x="363" y="63"/>
                  </a:cubicBezTo>
                  <a:cubicBezTo>
                    <a:pt x="354" y="42"/>
                    <a:pt x="354" y="42"/>
                    <a:pt x="354" y="42"/>
                  </a:cubicBezTo>
                  <a:cubicBezTo>
                    <a:pt x="354" y="41"/>
                    <a:pt x="354" y="41"/>
                    <a:pt x="354" y="41"/>
                  </a:cubicBezTo>
                  <a:cubicBezTo>
                    <a:pt x="354" y="41"/>
                    <a:pt x="354" y="41"/>
                    <a:pt x="354" y="41"/>
                  </a:cubicBezTo>
                  <a:cubicBezTo>
                    <a:pt x="352" y="30"/>
                    <a:pt x="352" y="30"/>
                    <a:pt x="352" y="30"/>
                  </a:cubicBezTo>
                  <a:cubicBezTo>
                    <a:pt x="338" y="20"/>
                    <a:pt x="338" y="20"/>
                    <a:pt x="338" y="20"/>
                  </a:cubicBezTo>
                  <a:cubicBezTo>
                    <a:pt x="338" y="19"/>
                    <a:pt x="338" y="19"/>
                    <a:pt x="338" y="19"/>
                  </a:cubicBezTo>
                  <a:cubicBezTo>
                    <a:pt x="338" y="19"/>
                    <a:pt x="338" y="19"/>
                    <a:pt x="338" y="19"/>
                  </a:cubicBezTo>
                  <a:cubicBezTo>
                    <a:pt x="338" y="19"/>
                    <a:pt x="338" y="19"/>
                    <a:pt x="338" y="19"/>
                  </a:cubicBezTo>
                  <a:cubicBezTo>
                    <a:pt x="323" y="3"/>
                    <a:pt x="323" y="3"/>
                    <a:pt x="323" y="3"/>
                  </a:cubicBezTo>
                  <a:cubicBezTo>
                    <a:pt x="304" y="0"/>
                    <a:pt x="304" y="0"/>
                    <a:pt x="304" y="0"/>
                  </a:cubicBezTo>
                  <a:cubicBezTo>
                    <a:pt x="283" y="6"/>
                    <a:pt x="283" y="6"/>
                    <a:pt x="283" y="6"/>
                  </a:cubicBezTo>
                  <a:cubicBezTo>
                    <a:pt x="280" y="10"/>
                    <a:pt x="280" y="10"/>
                    <a:pt x="280" y="10"/>
                  </a:cubicBezTo>
                  <a:cubicBezTo>
                    <a:pt x="277" y="40"/>
                    <a:pt x="277" y="40"/>
                    <a:pt x="277" y="40"/>
                  </a:cubicBezTo>
                  <a:cubicBezTo>
                    <a:pt x="277" y="73"/>
                    <a:pt x="277" y="73"/>
                    <a:pt x="277" y="73"/>
                  </a:cubicBezTo>
                  <a:cubicBezTo>
                    <a:pt x="273" y="74"/>
                    <a:pt x="273" y="74"/>
                    <a:pt x="273" y="74"/>
                  </a:cubicBezTo>
                  <a:cubicBezTo>
                    <a:pt x="253" y="81"/>
                    <a:pt x="253" y="81"/>
                    <a:pt x="253" y="81"/>
                  </a:cubicBezTo>
                  <a:cubicBezTo>
                    <a:pt x="253" y="81"/>
                    <a:pt x="253" y="81"/>
                    <a:pt x="253" y="81"/>
                  </a:cubicBezTo>
                  <a:cubicBezTo>
                    <a:pt x="253" y="82"/>
                    <a:pt x="253" y="82"/>
                    <a:pt x="253" y="82"/>
                  </a:cubicBezTo>
                  <a:cubicBezTo>
                    <a:pt x="253" y="82"/>
                    <a:pt x="253" y="82"/>
                    <a:pt x="253" y="82"/>
                  </a:cubicBezTo>
                  <a:cubicBezTo>
                    <a:pt x="234" y="83"/>
                    <a:pt x="234" y="83"/>
                    <a:pt x="234" y="83"/>
                  </a:cubicBezTo>
                  <a:cubicBezTo>
                    <a:pt x="225" y="88"/>
                    <a:pt x="214" y="94"/>
                    <a:pt x="203" y="98"/>
                  </a:cubicBezTo>
                  <a:cubicBezTo>
                    <a:pt x="201" y="99"/>
                    <a:pt x="201" y="99"/>
                    <a:pt x="201" y="99"/>
                  </a:cubicBezTo>
                  <a:cubicBezTo>
                    <a:pt x="201" y="99"/>
                    <a:pt x="201" y="99"/>
                    <a:pt x="201" y="99"/>
                  </a:cubicBezTo>
                  <a:cubicBezTo>
                    <a:pt x="200" y="99"/>
                    <a:pt x="200" y="99"/>
                    <a:pt x="200" y="99"/>
                  </a:cubicBezTo>
                  <a:cubicBezTo>
                    <a:pt x="164" y="91"/>
                    <a:pt x="164" y="91"/>
                    <a:pt x="164" y="91"/>
                  </a:cubicBezTo>
                  <a:cubicBezTo>
                    <a:pt x="149" y="106"/>
                    <a:pt x="149" y="106"/>
                    <a:pt x="149" y="106"/>
                  </a:cubicBezTo>
                  <a:cubicBezTo>
                    <a:pt x="146" y="111"/>
                    <a:pt x="138" y="115"/>
                    <a:pt x="129" y="117"/>
                  </a:cubicBezTo>
                  <a:cubicBezTo>
                    <a:pt x="107" y="135"/>
                    <a:pt x="107" y="135"/>
                    <a:pt x="107" y="135"/>
                  </a:cubicBezTo>
                  <a:cubicBezTo>
                    <a:pt x="95" y="153"/>
                    <a:pt x="95" y="153"/>
                    <a:pt x="95" y="153"/>
                  </a:cubicBezTo>
                  <a:cubicBezTo>
                    <a:pt x="95" y="154"/>
                    <a:pt x="95" y="154"/>
                    <a:pt x="95" y="154"/>
                  </a:cubicBezTo>
                  <a:cubicBezTo>
                    <a:pt x="94" y="155"/>
                    <a:pt x="94" y="155"/>
                    <a:pt x="94" y="155"/>
                  </a:cubicBezTo>
                  <a:cubicBezTo>
                    <a:pt x="88" y="164"/>
                    <a:pt x="82" y="172"/>
                    <a:pt x="78" y="175"/>
                  </a:cubicBezTo>
                  <a:cubicBezTo>
                    <a:pt x="66" y="191"/>
                    <a:pt x="66" y="191"/>
                    <a:pt x="66" y="191"/>
                  </a:cubicBezTo>
                  <a:cubicBezTo>
                    <a:pt x="66" y="192"/>
                    <a:pt x="66" y="192"/>
                    <a:pt x="66" y="192"/>
                  </a:cubicBezTo>
                  <a:cubicBezTo>
                    <a:pt x="65" y="193"/>
                    <a:pt x="65" y="193"/>
                    <a:pt x="65" y="193"/>
                  </a:cubicBezTo>
                  <a:cubicBezTo>
                    <a:pt x="57" y="198"/>
                    <a:pt x="57" y="198"/>
                    <a:pt x="57" y="198"/>
                  </a:cubicBezTo>
                  <a:cubicBezTo>
                    <a:pt x="52" y="200"/>
                    <a:pt x="47" y="201"/>
                    <a:pt x="42" y="201"/>
                  </a:cubicBezTo>
                  <a:cubicBezTo>
                    <a:pt x="16" y="199"/>
                    <a:pt x="16" y="199"/>
                    <a:pt x="16" y="199"/>
                  </a:cubicBezTo>
                  <a:cubicBezTo>
                    <a:pt x="10" y="209"/>
                    <a:pt x="10" y="209"/>
                    <a:pt x="10" y="209"/>
                  </a:cubicBezTo>
                  <a:cubicBezTo>
                    <a:pt x="0" y="226"/>
                    <a:pt x="0" y="226"/>
                    <a:pt x="0" y="226"/>
                  </a:cubicBezTo>
                  <a:cubicBezTo>
                    <a:pt x="4" y="243"/>
                    <a:pt x="4" y="243"/>
                    <a:pt x="4" y="243"/>
                  </a:cubicBezTo>
                  <a:cubicBezTo>
                    <a:pt x="2" y="284"/>
                    <a:pt x="2" y="284"/>
                    <a:pt x="2" y="284"/>
                  </a:cubicBezTo>
                  <a:cubicBezTo>
                    <a:pt x="10" y="296"/>
                    <a:pt x="10" y="296"/>
                    <a:pt x="10" y="296"/>
                  </a:cubicBezTo>
                  <a:cubicBezTo>
                    <a:pt x="10" y="297"/>
                    <a:pt x="10" y="297"/>
                    <a:pt x="10" y="297"/>
                  </a:cubicBezTo>
                  <a:cubicBezTo>
                    <a:pt x="13" y="307"/>
                    <a:pt x="13" y="307"/>
                    <a:pt x="13" y="307"/>
                  </a:cubicBezTo>
                  <a:cubicBezTo>
                    <a:pt x="28" y="307"/>
                    <a:pt x="28" y="307"/>
                    <a:pt x="28" y="307"/>
                  </a:cubicBezTo>
                  <a:cubicBezTo>
                    <a:pt x="53" y="312"/>
                    <a:pt x="53" y="312"/>
                    <a:pt x="53" y="312"/>
                  </a:cubicBezTo>
                  <a:cubicBezTo>
                    <a:pt x="86" y="314"/>
                    <a:pt x="86" y="314"/>
                    <a:pt x="86" y="314"/>
                  </a:cubicBezTo>
                  <a:cubicBezTo>
                    <a:pt x="100" y="312"/>
                    <a:pt x="100" y="312"/>
                    <a:pt x="100" y="312"/>
                  </a:cubicBezTo>
                  <a:cubicBezTo>
                    <a:pt x="103" y="312"/>
                    <a:pt x="103" y="312"/>
                    <a:pt x="103" y="312"/>
                  </a:cubicBezTo>
                  <a:cubicBezTo>
                    <a:pt x="104" y="312"/>
                    <a:pt x="104" y="312"/>
                    <a:pt x="104" y="312"/>
                  </a:cubicBezTo>
                  <a:cubicBezTo>
                    <a:pt x="132" y="323"/>
                    <a:pt x="132" y="323"/>
                    <a:pt x="132" y="323"/>
                  </a:cubicBezTo>
                  <a:cubicBezTo>
                    <a:pt x="132" y="323"/>
                    <a:pt x="132" y="323"/>
                    <a:pt x="132" y="323"/>
                  </a:cubicBezTo>
                  <a:cubicBezTo>
                    <a:pt x="133" y="323"/>
                    <a:pt x="133" y="323"/>
                    <a:pt x="133" y="323"/>
                  </a:cubicBezTo>
                  <a:cubicBezTo>
                    <a:pt x="148" y="334"/>
                    <a:pt x="148" y="334"/>
                    <a:pt x="148" y="334"/>
                  </a:cubicBezTo>
                  <a:cubicBezTo>
                    <a:pt x="180" y="346"/>
                    <a:pt x="180" y="346"/>
                    <a:pt x="180" y="346"/>
                  </a:cubicBezTo>
                  <a:cubicBezTo>
                    <a:pt x="181" y="346"/>
                    <a:pt x="181" y="346"/>
                    <a:pt x="181" y="346"/>
                  </a:cubicBezTo>
                  <a:cubicBezTo>
                    <a:pt x="202" y="359"/>
                    <a:pt x="202" y="359"/>
                    <a:pt x="202" y="359"/>
                  </a:cubicBezTo>
                  <a:cubicBezTo>
                    <a:pt x="253" y="406"/>
                    <a:pt x="253" y="406"/>
                    <a:pt x="253" y="406"/>
                  </a:cubicBezTo>
                  <a:cubicBezTo>
                    <a:pt x="277" y="417"/>
                    <a:pt x="277" y="417"/>
                    <a:pt x="277" y="417"/>
                  </a:cubicBezTo>
                  <a:cubicBezTo>
                    <a:pt x="286" y="412"/>
                    <a:pt x="286" y="412"/>
                    <a:pt x="286" y="412"/>
                  </a:cubicBezTo>
                  <a:cubicBezTo>
                    <a:pt x="296" y="395"/>
                    <a:pt x="296" y="395"/>
                    <a:pt x="296" y="395"/>
                  </a:cubicBezTo>
                  <a:cubicBezTo>
                    <a:pt x="290" y="366"/>
                    <a:pt x="290" y="366"/>
                    <a:pt x="290" y="366"/>
                  </a:cubicBezTo>
                  <a:cubicBezTo>
                    <a:pt x="290" y="358"/>
                    <a:pt x="297" y="352"/>
                    <a:pt x="309" y="347"/>
                  </a:cubicBezTo>
                  <a:cubicBezTo>
                    <a:pt x="311" y="346"/>
                    <a:pt x="311" y="346"/>
                    <a:pt x="311" y="346"/>
                  </a:cubicBezTo>
                  <a:cubicBezTo>
                    <a:pt x="376" y="384"/>
                    <a:pt x="376" y="384"/>
                    <a:pt x="376" y="384"/>
                  </a:cubicBezTo>
                  <a:cubicBezTo>
                    <a:pt x="383" y="382"/>
                    <a:pt x="383" y="382"/>
                    <a:pt x="383" y="382"/>
                  </a:cubicBezTo>
                  <a:cubicBezTo>
                    <a:pt x="398" y="373"/>
                    <a:pt x="398" y="373"/>
                    <a:pt x="398" y="373"/>
                  </a:cubicBezTo>
                  <a:cubicBezTo>
                    <a:pt x="400" y="373"/>
                    <a:pt x="400" y="373"/>
                    <a:pt x="400" y="373"/>
                  </a:cubicBezTo>
                  <a:cubicBezTo>
                    <a:pt x="409" y="374"/>
                    <a:pt x="409" y="374"/>
                    <a:pt x="409" y="374"/>
                  </a:cubicBezTo>
                  <a:cubicBezTo>
                    <a:pt x="421" y="364"/>
                    <a:pt x="421" y="364"/>
                    <a:pt x="421" y="364"/>
                  </a:cubicBezTo>
                  <a:cubicBezTo>
                    <a:pt x="423" y="363"/>
                    <a:pt x="423" y="363"/>
                    <a:pt x="423" y="363"/>
                  </a:cubicBezTo>
                  <a:cubicBezTo>
                    <a:pt x="427" y="365"/>
                    <a:pt x="427" y="365"/>
                    <a:pt x="427" y="365"/>
                  </a:cubicBezTo>
                  <a:cubicBezTo>
                    <a:pt x="465" y="391"/>
                    <a:pt x="465" y="391"/>
                    <a:pt x="465" y="391"/>
                  </a:cubicBezTo>
                  <a:cubicBezTo>
                    <a:pt x="466" y="392"/>
                    <a:pt x="466" y="392"/>
                    <a:pt x="466" y="392"/>
                  </a:cubicBezTo>
                  <a:cubicBezTo>
                    <a:pt x="490" y="412"/>
                    <a:pt x="490" y="412"/>
                    <a:pt x="490" y="412"/>
                  </a:cubicBezTo>
                  <a:cubicBezTo>
                    <a:pt x="496" y="417"/>
                    <a:pt x="505" y="424"/>
                    <a:pt x="512" y="435"/>
                  </a:cubicBezTo>
                  <a:cubicBezTo>
                    <a:pt x="524" y="447"/>
                    <a:pt x="524" y="447"/>
                    <a:pt x="524" y="447"/>
                  </a:cubicBezTo>
                  <a:cubicBezTo>
                    <a:pt x="533" y="446"/>
                    <a:pt x="533" y="446"/>
                    <a:pt x="533" y="446"/>
                  </a:cubicBezTo>
                  <a:cubicBezTo>
                    <a:pt x="544" y="426"/>
                    <a:pt x="544" y="426"/>
                    <a:pt x="544" y="426"/>
                  </a:cubicBezTo>
                  <a:cubicBezTo>
                    <a:pt x="566" y="442"/>
                    <a:pt x="566" y="442"/>
                    <a:pt x="566" y="442"/>
                  </a:cubicBezTo>
                  <a:cubicBezTo>
                    <a:pt x="567" y="442"/>
                    <a:pt x="567" y="442"/>
                    <a:pt x="567" y="442"/>
                  </a:cubicBezTo>
                  <a:cubicBezTo>
                    <a:pt x="568" y="442"/>
                    <a:pt x="568" y="442"/>
                    <a:pt x="568" y="442"/>
                  </a:cubicBezTo>
                  <a:cubicBezTo>
                    <a:pt x="568" y="442"/>
                    <a:pt x="568" y="442"/>
                    <a:pt x="568" y="442"/>
                  </a:cubicBezTo>
                  <a:cubicBezTo>
                    <a:pt x="586" y="464"/>
                    <a:pt x="586" y="464"/>
                    <a:pt x="586" y="464"/>
                  </a:cubicBezTo>
                  <a:cubicBezTo>
                    <a:pt x="633" y="500"/>
                    <a:pt x="633" y="500"/>
                    <a:pt x="633" y="500"/>
                  </a:cubicBezTo>
                  <a:cubicBezTo>
                    <a:pt x="633" y="500"/>
                    <a:pt x="633" y="500"/>
                    <a:pt x="633" y="500"/>
                  </a:cubicBezTo>
                  <a:cubicBezTo>
                    <a:pt x="647" y="516"/>
                    <a:pt x="647" y="516"/>
                    <a:pt x="647" y="516"/>
                  </a:cubicBezTo>
                  <a:cubicBezTo>
                    <a:pt x="688" y="504"/>
                    <a:pt x="688" y="504"/>
                    <a:pt x="688" y="504"/>
                  </a:cubicBezTo>
                  <a:cubicBezTo>
                    <a:pt x="690" y="535"/>
                    <a:pt x="690" y="535"/>
                    <a:pt x="690" y="535"/>
                  </a:cubicBezTo>
                  <a:cubicBezTo>
                    <a:pt x="708" y="553"/>
                    <a:pt x="708" y="553"/>
                    <a:pt x="708" y="553"/>
                  </a:cubicBezTo>
                  <a:cubicBezTo>
                    <a:pt x="708" y="553"/>
                    <a:pt x="708" y="553"/>
                    <a:pt x="708" y="553"/>
                  </a:cubicBezTo>
                  <a:cubicBezTo>
                    <a:pt x="708" y="554"/>
                    <a:pt x="708" y="554"/>
                    <a:pt x="708" y="554"/>
                  </a:cubicBezTo>
                  <a:cubicBezTo>
                    <a:pt x="723" y="576"/>
                    <a:pt x="723" y="576"/>
                    <a:pt x="723" y="576"/>
                  </a:cubicBezTo>
                  <a:cubicBezTo>
                    <a:pt x="723" y="577"/>
                    <a:pt x="723" y="577"/>
                    <a:pt x="723" y="577"/>
                  </a:cubicBezTo>
                  <a:cubicBezTo>
                    <a:pt x="723" y="578"/>
                    <a:pt x="723" y="578"/>
                    <a:pt x="723" y="578"/>
                  </a:cubicBezTo>
                  <a:cubicBezTo>
                    <a:pt x="723" y="579"/>
                    <a:pt x="723" y="579"/>
                    <a:pt x="723" y="579"/>
                  </a:cubicBezTo>
                  <a:cubicBezTo>
                    <a:pt x="739" y="652"/>
                    <a:pt x="739" y="652"/>
                    <a:pt x="739" y="652"/>
                  </a:cubicBezTo>
                  <a:cubicBezTo>
                    <a:pt x="755" y="682"/>
                    <a:pt x="755" y="682"/>
                    <a:pt x="755" y="682"/>
                  </a:cubicBezTo>
                  <a:cubicBezTo>
                    <a:pt x="734" y="735"/>
                    <a:pt x="734" y="735"/>
                    <a:pt x="734" y="735"/>
                  </a:cubicBezTo>
                  <a:cubicBezTo>
                    <a:pt x="734" y="739"/>
                    <a:pt x="734" y="739"/>
                    <a:pt x="734" y="739"/>
                  </a:cubicBezTo>
                  <a:cubicBezTo>
                    <a:pt x="716" y="743"/>
                    <a:pt x="716" y="743"/>
                    <a:pt x="716" y="743"/>
                  </a:cubicBezTo>
                  <a:cubicBezTo>
                    <a:pt x="716" y="759"/>
                    <a:pt x="716" y="759"/>
                    <a:pt x="716" y="759"/>
                  </a:cubicBezTo>
                  <a:cubicBezTo>
                    <a:pt x="715" y="760"/>
                    <a:pt x="715" y="760"/>
                    <a:pt x="715" y="760"/>
                  </a:cubicBezTo>
                  <a:cubicBezTo>
                    <a:pt x="697" y="789"/>
                    <a:pt x="697" y="789"/>
                    <a:pt x="697" y="789"/>
                  </a:cubicBezTo>
                  <a:cubicBezTo>
                    <a:pt x="695" y="789"/>
                    <a:pt x="695" y="789"/>
                    <a:pt x="695" y="789"/>
                  </a:cubicBezTo>
                  <a:cubicBezTo>
                    <a:pt x="669" y="791"/>
                    <a:pt x="669" y="791"/>
                    <a:pt x="669" y="791"/>
                  </a:cubicBezTo>
                  <a:cubicBezTo>
                    <a:pt x="644" y="812"/>
                    <a:pt x="644" y="812"/>
                    <a:pt x="644" y="812"/>
                  </a:cubicBezTo>
                  <a:cubicBezTo>
                    <a:pt x="647" y="816"/>
                    <a:pt x="651" y="818"/>
                    <a:pt x="659" y="821"/>
                  </a:cubicBezTo>
                  <a:cubicBezTo>
                    <a:pt x="669" y="824"/>
                    <a:pt x="670" y="833"/>
                    <a:pt x="665" y="847"/>
                  </a:cubicBezTo>
                  <a:cubicBezTo>
                    <a:pt x="665" y="848"/>
                    <a:pt x="665" y="848"/>
                    <a:pt x="665" y="848"/>
                  </a:cubicBezTo>
                  <a:cubicBezTo>
                    <a:pt x="647" y="866"/>
                    <a:pt x="647" y="866"/>
                    <a:pt x="647" y="866"/>
                  </a:cubicBezTo>
                  <a:cubicBezTo>
                    <a:pt x="646" y="866"/>
                    <a:pt x="646" y="866"/>
                    <a:pt x="646" y="866"/>
                  </a:cubicBezTo>
                  <a:cubicBezTo>
                    <a:pt x="645" y="868"/>
                    <a:pt x="645" y="868"/>
                    <a:pt x="645" y="868"/>
                  </a:cubicBezTo>
                  <a:cubicBezTo>
                    <a:pt x="644" y="868"/>
                    <a:pt x="644" y="868"/>
                    <a:pt x="644" y="868"/>
                  </a:cubicBezTo>
                  <a:cubicBezTo>
                    <a:pt x="643" y="868"/>
                    <a:pt x="643" y="868"/>
                    <a:pt x="643" y="868"/>
                  </a:cubicBezTo>
                  <a:cubicBezTo>
                    <a:pt x="592" y="861"/>
                    <a:pt x="592" y="861"/>
                    <a:pt x="592" y="861"/>
                  </a:cubicBezTo>
                  <a:cubicBezTo>
                    <a:pt x="591" y="879"/>
                    <a:pt x="591" y="879"/>
                    <a:pt x="591" y="879"/>
                  </a:cubicBezTo>
                  <a:cubicBezTo>
                    <a:pt x="596" y="917"/>
                    <a:pt x="596" y="917"/>
                    <a:pt x="596" y="917"/>
                  </a:cubicBezTo>
                  <a:cubicBezTo>
                    <a:pt x="639" y="935"/>
                    <a:pt x="639" y="935"/>
                    <a:pt x="639" y="935"/>
                  </a:cubicBezTo>
                  <a:cubicBezTo>
                    <a:pt x="639" y="937"/>
                    <a:pt x="639" y="937"/>
                    <a:pt x="639" y="937"/>
                  </a:cubicBezTo>
                  <a:cubicBezTo>
                    <a:pt x="639" y="937"/>
                    <a:pt x="639" y="937"/>
                    <a:pt x="639" y="937"/>
                  </a:cubicBezTo>
                  <a:cubicBezTo>
                    <a:pt x="654" y="932"/>
                    <a:pt x="654" y="932"/>
                    <a:pt x="654" y="932"/>
                  </a:cubicBezTo>
                  <a:cubicBezTo>
                    <a:pt x="656" y="931"/>
                    <a:pt x="656" y="931"/>
                    <a:pt x="656" y="931"/>
                  </a:cubicBezTo>
                  <a:cubicBezTo>
                    <a:pt x="658" y="930"/>
                    <a:pt x="658" y="930"/>
                    <a:pt x="658" y="930"/>
                  </a:cubicBezTo>
                  <a:cubicBezTo>
                    <a:pt x="659" y="932"/>
                    <a:pt x="659" y="932"/>
                    <a:pt x="659" y="932"/>
                  </a:cubicBezTo>
                  <a:cubicBezTo>
                    <a:pt x="660" y="932"/>
                    <a:pt x="660" y="932"/>
                    <a:pt x="660" y="932"/>
                  </a:cubicBezTo>
                  <a:cubicBezTo>
                    <a:pt x="671" y="938"/>
                    <a:pt x="671" y="938"/>
                    <a:pt x="671" y="938"/>
                  </a:cubicBezTo>
                  <a:cubicBezTo>
                    <a:pt x="689" y="938"/>
                    <a:pt x="689" y="938"/>
                    <a:pt x="689" y="938"/>
                  </a:cubicBezTo>
                  <a:cubicBezTo>
                    <a:pt x="696" y="937"/>
                    <a:pt x="696" y="937"/>
                    <a:pt x="696" y="937"/>
                  </a:cubicBezTo>
                  <a:cubicBezTo>
                    <a:pt x="689" y="917"/>
                    <a:pt x="689" y="917"/>
                    <a:pt x="689" y="917"/>
                  </a:cubicBezTo>
                  <a:cubicBezTo>
                    <a:pt x="689" y="917"/>
                    <a:pt x="689" y="917"/>
                    <a:pt x="689" y="917"/>
                  </a:cubicBezTo>
                  <a:cubicBezTo>
                    <a:pt x="689" y="917"/>
                    <a:pt x="689" y="917"/>
                    <a:pt x="689" y="917"/>
                  </a:cubicBezTo>
                  <a:cubicBezTo>
                    <a:pt x="685" y="896"/>
                    <a:pt x="685" y="896"/>
                    <a:pt x="685" y="896"/>
                  </a:cubicBezTo>
                  <a:cubicBezTo>
                    <a:pt x="685" y="895"/>
                    <a:pt x="685" y="895"/>
                    <a:pt x="685" y="895"/>
                  </a:cubicBezTo>
                  <a:cubicBezTo>
                    <a:pt x="685" y="893"/>
                    <a:pt x="685" y="893"/>
                    <a:pt x="685" y="893"/>
                  </a:cubicBezTo>
                  <a:cubicBezTo>
                    <a:pt x="686" y="892"/>
                    <a:pt x="686" y="892"/>
                    <a:pt x="686" y="892"/>
                  </a:cubicBezTo>
                  <a:cubicBezTo>
                    <a:pt x="686" y="891"/>
                    <a:pt x="686" y="891"/>
                    <a:pt x="686" y="891"/>
                  </a:cubicBezTo>
                  <a:cubicBezTo>
                    <a:pt x="692" y="883"/>
                    <a:pt x="692" y="883"/>
                    <a:pt x="692" y="883"/>
                  </a:cubicBezTo>
                  <a:cubicBezTo>
                    <a:pt x="695" y="881"/>
                    <a:pt x="695" y="881"/>
                    <a:pt x="695" y="881"/>
                  </a:cubicBezTo>
                  <a:cubicBezTo>
                    <a:pt x="695" y="881"/>
                    <a:pt x="695" y="881"/>
                    <a:pt x="695" y="881"/>
                  </a:cubicBezTo>
                  <a:cubicBezTo>
                    <a:pt x="696" y="880"/>
                    <a:pt x="696" y="880"/>
                    <a:pt x="696" y="880"/>
                  </a:cubicBezTo>
                  <a:cubicBezTo>
                    <a:pt x="707" y="864"/>
                    <a:pt x="707" y="864"/>
                    <a:pt x="707" y="864"/>
                  </a:cubicBezTo>
                  <a:cubicBezTo>
                    <a:pt x="708" y="863"/>
                    <a:pt x="708" y="863"/>
                    <a:pt x="708" y="863"/>
                  </a:cubicBezTo>
                  <a:cubicBezTo>
                    <a:pt x="727" y="848"/>
                    <a:pt x="727" y="848"/>
                    <a:pt x="727" y="848"/>
                  </a:cubicBezTo>
                  <a:cubicBezTo>
                    <a:pt x="728" y="848"/>
                    <a:pt x="728" y="848"/>
                    <a:pt x="728" y="848"/>
                  </a:cubicBezTo>
                  <a:cubicBezTo>
                    <a:pt x="728" y="847"/>
                    <a:pt x="728" y="847"/>
                    <a:pt x="728" y="847"/>
                  </a:cubicBezTo>
                  <a:cubicBezTo>
                    <a:pt x="729" y="847"/>
                    <a:pt x="729" y="847"/>
                    <a:pt x="729" y="847"/>
                  </a:cubicBezTo>
                  <a:cubicBezTo>
                    <a:pt x="729" y="847"/>
                    <a:pt x="729" y="847"/>
                    <a:pt x="729" y="847"/>
                  </a:cubicBezTo>
                  <a:cubicBezTo>
                    <a:pt x="753" y="844"/>
                    <a:pt x="753" y="844"/>
                    <a:pt x="753" y="844"/>
                  </a:cubicBezTo>
                  <a:cubicBezTo>
                    <a:pt x="753" y="850"/>
                    <a:pt x="753" y="850"/>
                    <a:pt x="753" y="850"/>
                  </a:cubicBezTo>
                  <a:cubicBezTo>
                    <a:pt x="753" y="858"/>
                    <a:pt x="754" y="863"/>
                    <a:pt x="755" y="866"/>
                  </a:cubicBezTo>
                  <a:cubicBezTo>
                    <a:pt x="759" y="876"/>
                    <a:pt x="759" y="876"/>
                    <a:pt x="759" y="876"/>
                  </a:cubicBezTo>
                  <a:cubicBezTo>
                    <a:pt x="765" y="889"/>
                    <a:pt x="765" y="889"/>
                    <a:pt x="765" y="889"/>
                  </a:cubicBezTo>
                  <a:cubicBezTo>
                    <a:pt x="786" y="901"/>
                    <a:pt x="786" y="901"/>
                    <a:pt x="786" y="901"/>
                  </a:cubicBezTo>
                  <a:cubicBezTo>
                    <a:pt x="844" y="906"/>
                    <a:pt x="844" y="906"/>
                    <a:pt x="844" y="906"/>
                  </a:cubicBezTo>
                  <a:cubicBezTo>
                    <a:pt x="847" y="906"/>
                    <a:pt x="847" y="906"/>
                    <a:pt x="847" y="906"/>
                  </a:cubicBezTo>
                  <a:cubicBezTo>
                    <a:pt x="850" y="906"/>
                    <a:pt x="850" y="906"/>
                    <a:pt x="850" y="906"/>
                  </a:cubicBezTo>
                  <a:cubicBezTo>
                    <a:pt x="850" y="910"/>
                    <a:pt x="850" y="910"/>
                    <a:pt x="850" y="910"/>
                  </a:cubicBezTo>
                  <a:cubicBezTo>
                    <a:pt x="850" y="912"/>
                    <a:pt x="850" y="912"/>
                    <a:pt x="850" y="912"/>
                  </a:cubicBezTo>
                  <a:cubicBezTo>
                    <a:pt x="848" y="931"/>
                    <a:pt x="848" y="931"/>
                    <a:pt x="848" y="931"/>
                  </a:cubicBezTo>
                  <a:cubicBezTo>
                    <a:pt x="865" y="949"/>
                    <a:pt x="865" y="949"/>
                    <a:pt x="865" y="949"/>
                  </a:cubicBezTo>
                  <a:cubicBezTo>
                    <a:pt x="877" y="954"/>
                    <a:pt x="877" y="954"/>
                    <a:pt x="877" y="954"/>
                  </a:cubicBezTo>
                  <a:cubicBezTo>
                    <a:pt x="879" y="955"/>
                    <a:pt x="879" y="955"/>
                    <a:pt x="879" y="955"/>
                  </a:cubicBezTo>
                  <a:cubicBezTo>
                    <a:pt x="879" y="956"/>
                    <a:pt x="879" y="956"/>
                    <a:pt x="879" y="956"/>
                  </a:cubicBezTo>
                  <a:cubicBezTo>
                    <a:pt x="880" y="958"/>
                    <a:pt x="880" y="958"/>
                    <a:pt x="880" y="958"/>
                  </a:cubicBezTo>
                  <a:cubicBezTo>
                    <a:pt x="880" y="965"/>
                    <a:pt x="880" y="965"/>
                    <a:pt x="880" y="965"/>
                  </a:cubicBezTo>
                  <a:cubicBezTo>
                    <a:pt x="880" y="976"/>
                    <a:pt x="880" y="976"/>
                    <a:pt x="880" y="976"/>
                  </a:cubicBezTo>
                  <a:cubicBezTo>
                    <a:pt x="875" y="997"/>
                    <a:pt x="875" y="997"/>
                    <a:pt x="875" y="997"/>
                  </a:cubicBezTo>
                  <a:cubicBezTo>
                    <a:pt x="882" y="1002"/>
                    <a:pt x="882" y="1002"/>
                    <a:pt x="882" y="1002"/>
                  </a:cubicBezTo>
                  <a:cubicBezTo>
                    <a:pt x="891" y="1001"/>
                    <a:pt x="898" y="1001"/>
                    <a:pt x="906" y="1007"/>
                  </a:cubicBezTo>
                  <a:cubicBezTo>
                    <a:pt x="930" y="1018"/>
                    <a:pt x="930" y="1018"/>
                    <a:pt x="930" y="1018"/>
                  </a:cubicBezTo>
                  <a:cubicBezTo>
                    <a:pt x="945" y="1007"/>
                    <a:pt x="945" y="1007"/>
                    <a:pt x="945" y="1007"/>
                  </a:cubicBezTo>
                  <a:cubicBezTo>
                    <a:pt x="961" y="990"/>
                    <a:pt x="961" y="990"/>
                    <a:pt x="961" y="990"/>
                  </a:cubicBezTo>
                  <a:cubicBezTo>
                    <a:pt x="962" y="982"/>
                    <a:pt x="962" y="982"/>
                    <a:pt x="962" y="982"/>
                  </a:cubicBezTo>
                  <a:cubicBezTo>
                    <a:pt x="963" y="980"/>
                    <a:pt x="963" y="980"/>
                    <a:pt x="963" y="980"/>
                  </a:cubicBezTo>
                  <a:cubicBezTo>
                    <a:pt x="965" y="979"/>
                    <a:pt x="965" y="979"/>
                    <a:pt x="965" y="979"/>
                  </a:cubicBezTo>
                  <a:cubicBezTo>
                    <a:pt x="967" y="977"/>
                    <a:pt x="967" y="977"/>
                    <a:pt x="967" y="977"/>
                  </a:cubicBezTo>
                  <a:cubicBezTo>
                    <a:pt x="967" y="975"/>
                    <a:pt x="967" y="975"/>
                    <a:pt x="967" y="975"/>
                  </a:cubicBezTo>
                  <a:cubicBezTo>
                    <a:pt x="962" y="953"/>
                    <a:pt x="962" y="953"/>
                    <a:pt x="962" y="953"/>
                  </a:cubicBezTo>
                  <a:cubicBezTo>
                    <a:pt x="961" y="941"/>
                    <a:pt x="961" y="941"/>
                    <a:pt x="961" y="941"/>
                  </a:cubicBezTo>
                  <a:cubicBezTo>
                    <a:pt x="960" y="940"/>
                    <a:pt x="960" y="940"/>
                    <a:pt x="960" y="940"/>
                  </a:cubicBezTo>
                  <a:cubicBezTo>
                    <a:pt x="960" y="939"/>
                    <a:pt x="960" y="939"/>
                    <a:pt x="960" y="939"/>
                  </a:cubicBezTo>
                  <a:cubicBezTo>
                    <a:pt x="961" y="938"/>
                    <a:pt x="961" y="938"/>
                    <a:pt x="961" y="938"/>
                  </a:cubicBezTo>
                  <a:cubicBezTo>
                    <a:pt x="961" y="937"/>
                    <a:pt x="961" y="937"/>
                    <a:pt x="961" y="937"/>
                  </a:cubicBezTo>
                  <a:cubicBezTo>
                    <a:pt x="969" y="923"/>
                    <a:pt x="969" y="923"/>
                    <a:pt x="969" y="923"/>
                  </a:cubicBezTo>
                  <a:cubicBezTo>
                    <a:pt x="970" y="922"/>
                    <a:pt x="970" y="922"/>
                    <a:pt x="970" y="922"/>
                  </a:cubicBezTo>
                  <a:cubicBezTo>
                    <a:pt x="970" y="922"/>
                    <a:pt x="970" y="922"/>
                    <a:pt x="970" y="922"/>
                  </a:cubicBezTo>
                  <a:cubicBezTo>
                    <a:pt x="987" y="911"/>
                    <a:pt x="987" y="911"/>
                    <a:pt x="987" y="911"/>
                  </a:cubicBezTo>
                  <a:cubicBezTo>
                    <a:pt x="988" y="911"/>
                    <a:pt x="988" y="911"/>
                    <a:pt x="988" y="911"/>
                  </a:cubicBezTo>
                  <a:cubicBezTo>
                    <a:pt x="1023" y="911"/>
                    <a:pt x="1023" y="911"/>
                    <a:pt x="1023" y="911"/>
                  </a:cubicBezTo>
                  <a:cubicBezTo>
                    <a:pt x="1028" y="908"/>
                    <a:pt x="1028" y="908"/>
                    <a:pt x="1028" y="908"/>
                  </a:cubicBezTo>
                  <a:cubicBezTo>
                    <a:pt x="1027" y="891"/>
                    <a:pt x="1027" y="891"/>
                    <a:pt x="1027" y="891"/>
                  </a:cubicBezTo>
                  <a:cubicBezTo>
                    <a:pt x="1022" y="875"/>
                    <a:pt x="1022" y="875"/>
                    <a:pt x="1022" y="875"/>
                  </a:cubicBezTo>
                  <a:cubicBezTo>
                    <a:pt x="1010" y="856"/>
                    <a:pt x="1010" y="856"/>
                    <a:pt x="1010" y="856"/>
                  </a:cubicBezTo>
                  <a:cubicBezTo>
                    <a:pt x="1009" y="855"/>
                    <a:pt x="1009" y="855"/>
                    <a:pt x="1009" y="855"/>
                  </a:cubicBezTo>
                  <a:cubicBezTo>
                    <a:pt x="1009" y="854"/>
                    <a:pt x="1009" y="854"/>
                    <a:pt x="1009" y="854"/>
                  </a:cubicBezTo>
                  <a:cubicBezTo>
                    <a:pt x="1009" y="827"/>
                    <a:pt x="1009" y="827"/>
                    <a:pt x="1009" y="827"/>
                  </a:cubicBezTo>
                  <a:cubicBezTo>
                    <a:pt x="1009" y="826"/>
                    <a:pt x="1009" y="826"/>
                    <a:pt x="1009" y="826"/>
                  </a:cubicBezTo>
                  <a:cubicBezTo>
                    <a:pt x="1009" y="826"/>
                    <a:pt x="1009" y="826"/>
                    <a:pt x="1009" y="826"/>
                  </a:cubicBezTo>
                  <a:cubicBezTo>
                    <a:pt x="1015" y="810"/>
                    <a:pt x="1015" y="810"/>
                    <a:pt x="1015" y="810"/>
                  </a:cubicBezTo>
                  <a:cubicBezTo>
                    <a:pt x="1015" y="810"/>
                    <a:pt x="1015" y="810"/>
                    <a:pt x="1015" y="810"/>
                  </a:cubicBezTo>
                  <a:cubicBezTo>
                    <a:pt x="1017" y="809"/>
                    <a:pt x="1017" y="809"/>
                    <a:pt x="1017" y="809"/>
                  </a:cubicBezTo>
                  <a:cubicBezTo>
                    <a:pt x="1017" y="809"/>
                    <a:pt x="1017" y="809"/>
                    <a:pt x="1017" y="809"/>
                  </a:cubicBezTo>
                  <a:cubicBezTo>
                    <a:pt x="1045" y="768"/>
                    <a:pt x="1045" y="768"/>
                    <a:pt x="1045" y="768"/>
                  </a:cubicBezTo>
                  <a:cubicBezTo>
                    <a:pt x="1046" y="767"/>
                    <a:pt x="1046" y="767"/>
                    <a:pt x="1046" y="767"/>
                  </a:cubicBezTo>
                  <a:cubicBezTo>
                    <a:pt x="1047" y="767"/>
                    <a:pt x="1047" y="767"/>
                    <a:pt x="1047" y="767"/>
                  </a:cubicBezTo>
                  <a:cubicBezTo>
                    <a:pt x="1049" y="766"/>
                    <a:pt x="1049" y="766"/>
                    <a:pt x="1049" y="766"/>
                  </a:cubicBezTo>
                  <a:cubicBezTo>
                    <a:pt x="1056" y="766"/>
                    <a:pt x="1056" y="766"/>
                    <a:pt x="1056" y="766"/>
                  </a:cubicBezTo>
                  <a:cubicBezTo>
                    <a:pt x="1066" y="767"/>
                    <a:pt x="1066" y="767"/>
                    <a:pt x="1066" y="767"/>
                  </a:cubicBezTo>
                  <a:cubicBezTo>
                    <a:pt x="1090" y="781"/>
                    <a:pt x="1090" y="781"/>
                    <a:pt x="1090" y="781"/>
                  </a:cubicBezTo>
                  <a:cubicBezTo>
                    <a:pt x="1106" y="785"/>
                    <a:pt x="1106" y="785"/>
                    <a:pt x="1106" y="785"/>
                  </a:cubicBezTo>
                  <a:cubicBezTo>
                    <a:pt x="1108" y="778"/>
                    <a:pt x="1108" y="778"/>
                    <a:pt x="1108" y="778"/>
                  </a:cubicBezTo>
                  <a:cubicBezTo>
                    <a:pt x="1105" y="776"/>
                    <a:pt x="1105" y="776"/>
                    <a:pt x="1105" y="776"/>
                  </a:cubicBezTo>
                  <a:cubicBezTo>
                    <a:pt x="1105" y="772"/>
                    <a:pt x="1105" y="772"/>
                    <a:pt x="1105" y="772"/>
                  </a:cubicBezTo>
                  <a:cubicBezTo>
                    <a:pt x="1105" y="766"/>
                    <a:pt x="1108" y="761"/>
                    <a:pt x="1115" y="755"/>
                  </a:cubicBezTo>
                  <a:cubicBezTo>
                    <a:pt x="1134" y="742"/>
                    <a:pt x="1134" y="742"/>
                    <a:pt x="1134" y="742"/>
                  </a:cubicBezTo>
                  <a:cubicBezTo>
                    <a:pt x="1135" y="741"/>
                    <a:pt x="1135" y="741"/>
                    <a:pt x="1135" y="741"/>
                  </a:cubicBezTo>
                  <a:cubicBezTo>
                    <a:pt x="1135" y="741"/>
                    <a:pt x="1135" y="741"/>
                    <a:pt x="1135" y="741"/>
                  </a:cubicBezTo>
                  <a:cubicBezTo>
                    <a:pt x="1135" y="740"/>
                    <a:pt x="1135" y="740"/>
                    <a:pt x="1135" y="740"/>
                  </a:cubicBezTo>
                  <a:cubicBezTo>
                    <a:pt x="1145" y="736"/>
                    <a:pt x="1152" y="734"/>
                    <a:pt x="1156" y="734"/>
                  </a:cubicBezTo>
                  <a:cubicBezTo>
                    <a:pt x="1173" y="732"/>
                    <a:pt x="1173" y="732"/>
                    <a:pt x="1173" y="732"/>
                  </a:cubicBezTo>
                  <a:cubicBezTo>
                    <a:pt x="1175" y="732"/>
                    <a:pt x="1175" y="732"/>
                    <a:pt x="1175" y="732"/>
                  </a:cubicBezTo>
                  <a:cubicBezTo>
                    <a:pt x="1175" y="732"/>
                    <a:pt x="1175" y="732"/>
                    <a:pt x="1175" y="732"/>
                  </a:cubicBezTo>
                  <a:cubicBezTo>
                    <a:pt x="1185" y="734"/>
                    <a:pt x="1185" y="734"/>
                    <a:pt x="1185" y="734"/>
                  </a:cubicBezTo>
                  <a:cubicBezTo>
                    <a:pt x="1193" y="708"/>
                    <a:pt x="1193" y="708"/>
                    <a:pt x="1193" y="708"/>
                  </a:cubicBezTo>
                  <a:cubicBezTo>
                    <a:pt x="1193" y="690"/>
                    <a:pt x="1193" y="690"/>
                    <a:pt x="1193" y="690"/>
                  </a:cubicBezTo>
                  <a:cubicBezTo>
                    <a:pt x="1193" y="678"/>
                    <a:pt x="1193" y="671"/>
                    <a:pt x="1196" y="669"/>
                  </a:cubicBezTo>
                  <a:cubicBezTo>
                    <a:pt x="1203" y="655"/>
                    <a:pt x="1203" y="655"/>
                    <a:pt x="1203" y="655"/>
                  </a:cubicBezTo>
                  <a:cubicBezTo>
                    <a:pt x="1194" y="643"/>
                    <a:pt x="1194" y="643"/>
                    <a:pt x="1194" y="643"/>
                  </a:cubicBezTo>
                  <a:cubicBezTo>
                    <a:pt x="1181" y="634"/>
                    <a:pt x="1181" y="634"/>
                    <a:pt x="1181" y="634"/>
                  </a:cubicBezTo>
                  <a:cubicBezTo>
                    <a:pt x="1155" y="627"/>
                    <a:pt x="1155" y="627"/>
                    <a:pt x="1155" y="627"/>
                  </a:cubicBezTo>
                  <a:cubicBezTo>
                    <a:pt x="1149" y="627"/>
                    <a:pt x="1140" y="621"/>
                    <a:pt x="1124" y="608"/>
                  </a:cubicBezTo>
                  <a:cubicBezTo>
                    <a:pt x="1108" y="600"/>
                    <a:pt x="1108" y="600"/>
                    <a:pt x="1108" y="600"/>
                  </a:cubicBezTo>
                  <a:cubicBezTo>
                    <a:pt x="1107" y="600"/>
                    <a:pt x="1107" y="600"/>
                    <a:pt x="1107" y="600"/>
                  </a:cubicBezTo>
                  <a:cubicBezTo>
                    <a:pt x="1106" y="599"/>
                    <a:pt x="1106" y="599"/>
                    <a:pt x="1106" y="599"/>
                  </a:cubicBezTo>
                  <a:cubicBezTo>
                    <a:pt x="1087" y="576"/>
                    <a:pt x="1087" y="576"/>
                    <a:pt x="1087" y="576"/>
                  </a:cubicBezTo>
                  <a:cubicBezTo>
                    <a:pt x="1069" y="576"/>
                    <a:pt x="1069" y="576"/>
                    <a:pt x="1069" y="576"/>
                  </a:cubicBezTo>
                  <a:cubicBezTo>
                    <a:pt x="1068" y="575"/>
                    <a:pt x="1068" y="575"/>
                    <a:pt x="1068" y="575"/>
                  </a:cubicBezTo>
                  <a:cubicBezTo>
                    <a:pt x="1067" y="575"/>
                    <a:pt x="1067" y="575"/>
                    <a:pt x="1067" y="575"/>
                  </a:cubicBezTo>
                  <a:cubicBezTo>
                    <a:pt x="1051" y="567"/>
                    <a:pt x="1051" y="567"/>
                    <a:pt x="1051" y="567"/>
                  </a:cubicBezTo>
                  <a:cubicBezTo>
                    <a:pt x="1042" y="579"/>
                    <a:pt x="1042" y="579"/>
                    <a:pt x="1042" y="579"/>
                  </a:cubicBezTo>
                  <a:cubicBezTo>
                    <a:pt x="1040" y="629"/>
                    <a:pt x="1040" y="629"/>
                    <a:pt x="1040" y="629"/>
                  </a:cubicBezTo>
                  <a:cubicBezTo>
                    <a:pt x="1043" y="648"/>
                    <a:pt x="1043" y="648"/>
                    <a:pt x="1043" y="648"/>
                  </a:cubicBezTo>
                  <a:cubicBezTo>
                    <a:pt x="1050" y="648"/>
                    <a:pt x="1050" y="648"/>
                    <a:pt x="1050" y="648"/>
                  </a:cubicBezTo>
                  <a:cubicBezTo>
                    <a:pt x="1051" y="649"/>
                    <a:pt x="1051" y="649"/>
                    <a:pt x="1051" y="649"/>
                  </a:cubicBezTo>
                  <a:cubicBezTo>
                    <a:pt x="1066" y="653"/>
                    <a:pt x="1066" y="653"/>
                    <a:pt x="1066" y="653"/>
                  </a:cubicBezTo>
                  <a:cubicBezTo>
                    <a:pt x="1066" y="654"/>
                    <a:pt x="1066" y="654"/>
                    <a:pt x="1066" y="654"/>
                  </a:cubicBezTo>
                  <a:cubicBezTo>
                    <a:pt x="1066" y="655"/>
                    <a:pt x="1066" y="655"/>
                    <a:pt x="1066" y="655"/>
                  </a:cubicBezTo>
                  <a:cubicBezTo>
                    <a:pt x="1073" y="673"/>
                    <a:pt x="1073" y="673"/>
                    <a:pt x="1073" y="673"/>
                  </a:cubicBezTo>
                  <a:cubicBezTo>
                    <a:pt x="1075" y="673"/>
                    <a:pt x="1075" y="673"/>
                    <a:pt x="1075" y="673"/>
                  </a:cubicBezTo>
                  <a:cubicBezTo>
                    <a:pt x="1075" y="674"/>
                    <a:pt x="1075" y="674"/>
                    <a:pt x="1075" y="674"/>
                  </a:cubicBezTo>
                  <a:cubicBezTo>
                    <a:pt x="1075" y="674"/>
                    <a:pt x="1075" y="674"/>
                    <a:pt x="1075" y="674"/>
                  </a:cubicBezTo>
                  <a:cubicBezTo>
                    <a:pt x="1075" y="675"/>
                    <a:pt x="1075" y="675"/>
                    <a:pt x="1075" y="675"/>
                  </a:cubicBezTo>
                  <a:cubicBezTo>
                    <a:pt x="1070" y="708"/>
                    <a:pt x="1070" y="708"/>
                    <a:pt x="1070" y="708"/>
                  </a:cubicBezTo>
                  <a:cubicBezTo>
                    <a:pt x="1070" y="710"/>
                    <a:pt x="1070" y="710"/>
                    <a:pt x="1070" y="710"/>
                  </a:cubicBezTo>
                  <a:cubicBezTo>
                    <a:pt x="1070" y="711"/>
                    <a:pt x="1070" y="711"/>
                    <a:pt x="1070" y="711"/>
                  </a:cubicBezTo>
                  <a:cubicBezTo>
                    <a:pt x="1069" y="712"/>
                    <a:pt x="1069" y="712"/>
                    <a:pt x="1069" y="712"/>
                  </a:cubicBezTo>
                  <a:cubicBezTo>
                    <a:pt x="1064" y="715"/>
                    <a:pt x="1060" y="717"/>
                    <a:pt x="1055" y="721"/>
                  </a:cubicBezTo>
                  <a:cubicBezTo>
                    <a:pt x="1052" y="722"/>
                    <a:pt x="1052" y="722"/>
                    <a:pt x="1052" y="722"/>
                  </a:cubicBezTo>
                  <a:cubicBezTo>
                    <a:pt x="1051" y="721"/>
                    <a:pt x="1051" y="721"/>
                    <a:pt x="1051" y="721"/>
                  </a:cubicBezTo>
                  <a:cubicBezTo>
                    <a:pt x="1050" y="721"/>
                    <a:pt x="1050" y="721"/>
                    <a:pt x="1050" y="721"/>
                  </a:cubicBezTo>
                  <a:cubicBezTo>
                    <a:pt x="1043" y="719"/>
                    <a:pt x="1043" y="719"/>
                    <a:pt x="1043" y="719"/>
                  </a:cubicBezTo>
                  <a:cubicBezTo>
                    <a:pt x="1026" y="725"/>
                    <a:pt x="1026" y="725"/>
                    <a:pt x="1026" y="725"/>
                  </a:cubicBezTo>
                  <a:cubicBezTo>
                    <a:pt x="1025" y="725"/>
                    <a:pt x="1025" y="725"/>
                    <a:pt x="1025" y="725"/>
                  </a:cubicBezTo>
                  <a:cubicBezTo>
                    <a:pt x="1026" y="728"/>
                    <a:pt x="1026" y="728"/>
                    <a:pt x="1026" y="728"/>
                  </a:cubicBezTo>
                  <a:cubicBezTo>
                    <a:pt x="1027" y="729"/>
                    <a:pt x="1027" y="729"/>
                    <a:pt x="1027" y="729"/>
                  </a:cubicBezTo>
                  <a:cubicBezTo>
                    <a:pt x="1030" y="758"/>
                    <a:pt x="1030" y="758"/>
                    <a:pt x="1030" y="758"/>
                  </a:cubicBezTo>
                  <a:cubicBezTo>
                    <a:pt x="1030" y="762"/>
                    <a:pt x="1028" y="764"/>
                    <a:pt x="1024" y="765"/>
                  </a:cubicBezTo>
                  <a:cubicBezTo>
                    <a:pt x="1011" y="765"/>
                    <a:pt x="1011" y="765"/>
                    <a:pt x="1011" y="765"/>
                  </a:cubicBezTo>
                  <a:cubicBezTo>
                    <a:pt x="1005" y="764"/>
                    <a:pt x="1002" y="762"/>
                    <a:pt x="999" y="759"/>
                  </a:cubicBezTo>
                  <a:cubicBezTo>
                    <a:pt x="986" y="749"/>
                    <a:pt x="986" y="749"/>
                    <a:pt x="986" y="749"/>
                  </a:cubicBezTo>
                  <a:cubicBezTo>
                    <a:pt x="985" y="748"/>
                    <a:pt x="985" y="748"/>
                    <a:pt x="985" y="748"/>
                  </a:cubicBezTo>
                  <a:cubicBezTo>
                    <a:pt x="984" y="748"/>
                    <a:pt x="984" y="748"/>
                    <a:pt x="984" y="748"/>
                  </a:cubicBezTo>
                  <a:cubicBezTo>
                    <a:pt x="984" y="747"/>
                    <a:pt x="984" y="747"/>
                    <a:pt x="984" y="747"/>
                  </a:cubicBezTo>
                  <a:cubicBezTo>
                    <a:pt x="976" y="729"/>
                    <a:pt x="976" y="729"/>
                    <a:pt x="976" y="729"/>
                  </a:cubicBezTo>
                  <a:cubicBezTo>
                    <a:pt x="974" y="727"/>
                    <a:pt x="969" y="724"/>
                    <a:pt x="958" y="721"/>
                  </a:cubicBezTo>
                  <a:cubicBezTo>
                    <a:pt x="957" y="721"/>
                    <a:pt x="957" y="721"/>
                    <a:pt x="957" y="721"/>
                  </a:cubicBezTo>
                  <a:cubicBezTo>
                    <a:pt x="956" y="721"/>
                    <a:pt x="956" y="721"/>
                    <a:pt x="956" y="721"/>
                  </a:cubicBezTo>
                  <a:cubicBezTo>
                    <a:pt x="942" y="710"/>
                    <a:pt x="942" y="710"/>
                    <a:pt x="942" y="710"/>
                  </a:cubicBezTo>
                  <a:cubicBezTo>
                    <a:pt x="939" y="710"/>
                    <a:pt x="939" y="710"/>
                    <a:pt x="939" y="710"/>
                  </a:cubicBezTo>
                  <a:cubicBezTo>
                    <a:pt x="939" y="708"/>
                    <a:pt x="939" y="708"/>
                    <a:pt x="939" y="708"/>
                  </a:cubicBezTo>
                  <a:cubicBezTo>
                    <a:pt x="939" y="708"/>
                    <a:pt x="939" y="708"/>
                    <a:pt x="939" y="708"/>
                  </a:cubicBezTo>
                  <a:cubicBezTo>
                    <a:pt x="935" y="690"/>
                    <a:pt x="935" y="690"/>
                    <a:pt x="935" y="690"/>
                  </a:cubicBezTo>
                  <a:cubicBezTo>
                    <a:pt x="937" y="676"/>
                    <a:pt x="937" y="676"/>
                    <a:pt x="937" y="676"/>
                  </a:cubicBezTo>
                  <a:cubicBezTo>
                    <a:pt x="938" y="676"/>
                    <a:pt x="938" y="676"/>
                    <a:pt x="938" y="676"/>
                  </a:cubicBezTo>
                  <a:cubicBezTo>
                    <a:pt x="938" y="675"/>
                    <a:pt x="938" y="675"/>
                    <a:pt x="938" y="675"/>
                  </a:cubicBezTo>
                  <a:cubicBezTo>
                    <a:pt x="938" y="675"/>
                    <a:pt x="938" y="675"/>
                    <a:pt x="938" y="675"/>
                  </a:cubicBezTo>
                  <a:cubicBezTo>
                    <a:pt x="945" y="668"/>
                    <a:pt x="945" y="668"/>
                    <a:pt x="945" y="668"/>
                  </a:cubicBezTo>
                  <a:cubicBezTo>
                    <a:pt x="945" y="663"/>
                    <a:pt x="945" y="663"/>
                    <a:pt x="945" y="663"/>
                  </a:cubicBezTo>
                  <a:cubicBezTo>
                    <a:pt x="938" y="644"/>
                    <a:pt x="938" y="644"/>
                    <a:pt x="938" y="644"/>
                  </a:cubicBezTo>
                  <a:cubicBezTo>
                    <a:pt x="924" y="630"/>
                    <a:pt x="924" y="630"/>
                    <a:pt x="924" y="630"/>
                  </a:cubicBezTo>
                  <a:cubicBezTo>
                    <a:pt x="924" y="628"/>
                    <a:pt x="924" y="628"/>
                    <a:pt x="924" y="628"/>
                  </a:cubicBezTo>
                  <a:cubicBezTo>
                    <a:pt x="919" y="584"/>
                    <a:pt x="919" y="584"/>
                    <a:pt x="919" y="584"/>
                  </a:cubicBezTo>
                  <a:cubicBezTo>
                    <a:pt x="909" y="574"/>
                    <a:pt x="909" y="574"/>
                    <a:pt x="909" y="574"/>
                  </a:cubicBezTo>
                  <a:cubicBezTo>
                    <a:pt x="908" y="574"/>
                    <a:pt x="908" y="574"/>
                    <a:pt x="908" y="574"/>
                  </a:cubicBezTo>
                  <a:cubicBezTo>
                    <a:pt x="907" y="573"/>
                    <a:pt x="907" y="573"/>
                    <a:pt x="907" y="573"/>
                  </a:cubicBezTo>
                  <a:cubicBezTo>
                    <a:pt x="907" y="573"/>
                    <a:pt x="907" y="573"/>
                    <a:pt x="907" y="573"/>
                  </a:cubicBezTo>
                  <a:cubicBezTo>
                    <a:pt x="898" y="553"/>
                    <a:pt x="898" y="553"/>
                    <a:pt x="898" y="553"/>
                  </a:cubicBezTo>
                  <a:cubicBezTo>
                    <a:pt x="860" y="549"/>
                    <a:pt x="860" y="549"/>
                    <a:pt x="860" y="549"/>
                  </a:cubicBezTo>
                  <a:cubicBezTo>
                    <a:pt x="851" y="545"/>
                    <a:pt x="844" y="539"/>
                    <a:pt x="840" y="531"/>
                  </a:cubicBezTo>
                  <a:cubicBezTo>
                    <a:pt x="823" y="531"/>
                    <a:pt x="823" y="531"/>
                    <a:pt x="823" y="531"/>
                  </a:cubicBezTo>
                  <a:cubicBezTo>
                    <a:pt x="817" y="529"/>
                    <a:pt x="811" y="524"/>
                    <a:pt x="803" y="517"/>
                  </a:cubicBezTo>
                  <a:cubicBezTo>
                    <a:pt x="801" y="515"/>
                    <a:pt x="801" y="515"/>
                    <a:pt x="801" y="515"/>
                  </a:cubicBezTo>
                  <a:cubicBezTo>
                    <a:pt x="797" y="511"/>
                    <a:pt x="793" y="504"/>
                    <a:pt x="789" y="496"/>
                  </a:cubicBezTo>
                  <a:cubicBezTo>
                    <a:pt x="789" y="496"/>
                    <a:pt x="789" y="496"/>
                    <a:pt x="789" y="496"/>
                  </a:cubicBezTo>
                  <a:cubicBezTo>
                    <a:pt x="787" y="495"/>
                    <a:pt x="787" y="495"/>
                    <a:pt x="787" y="495"/>
                  </a:cubicBezTo>
                  <a:cubicBezTo>
                    <a:pt x="784" y="478"/>
                    <a:pt x="784" y="478"/>
                    <a:pt x="784" y="478"/>
                  </a:cubicBezTo>
                  <a:cubicBezTo>
                    <a:pt x="784" y="478"/>
                    <a:pt x="784" y="478"/>
                    <a:pt x="784" y="478"/>
                  </a:cubicBezTo>
                  <a:cubicBezTo>
                    <a:pt x="784" y="477"/>
                    <a:pt x="784" y="477"/>
                    <a:pt x="784" y="477"/>
                  </a:cubicBezTo>
                  <a:cubicBezTo>
                    <a:pt x="784" y="476"/>
                    <a:pt x="784" y="476"/>
                    <a:pt x="784" y="476"/>
                  </a:cubicBezTo>
                  <a:cubicBezTo>
                    <a:pt x="784" y="476"/>
                    <a:pt x="784" y="476"/>
                    <a:pt x="784" y="476"/>
                  </a:cubicBezTo>
                  <a:cubicBezTo>
                    <a:pt x="791" y="443"/>
                    <a:pt x="791" y="443"/>
                    <a:pt x="791" y="443"/>
                  </a:cubicBezTo>
                  <a:cubicBezTo>
                    <a:pt x="791" y="442"/>
                    <a:pt x="791" y="442"/>
                    <a:pt x="791" y="442"/>
                  </a:cubicBezTo>
                  <a:cubicBezTo>
                    <a:pt x="797" y="428"/>
                    <a:pt x="797" y="428"/>
                    <a:pt x="797" y="428"/>
                  </a:cubicBezTo>
                  <a:cubicBezTo>
                    <a:pt x="797" y="427"/>
                    <a:pt x="797" y="427"/>
                    <a:pt x="797" y="427"/>
                  </a:cubicBezTo>
                  <a:cubicBezTo>
                    <a:pt x="797" y="426"/>
                    <a:pt x="797" y="426"/>
                    <a:pt x="797" y="426"/>
                  </a:cubicBezTo>
                  <a:cubicBezTo>
                    <a:pt x="798" y="426"/>
                    <a:pt x="798" y="426"/>
                    <a:pt x="798" y="426"/>
                  </a:cubicBezTo>
                  <a:cubicBezTo>
                    <a:pt x="838" y="409"/>
                    <a:pt x="838" y="409"/>
                    <a:pt x="838" y="409"/>
                  </a:cubicBezTo>
                  <a:cubicBezTo>
                    <a:pt x="854" y="390"/>
                    <a:pt x="854" y="390"/>
                    <a:pt x="854" y="390"/>
                  </a:cubicBezTo>
                  <a:cubicBezTo>
                    <a:pt x="857" y="374"/>
                    <a:pt x="857" y="374"/>
                    <a:pt x="857" y="374"/>
                  </a:cubicBezTo>
                  <a:cubicBezTo>
                    <a:pt x="855" y="363"/>
                    <a:pt x="855" y="363"/>
                    <a:pt x="855" y="363"/>
                  </a:cubicBezTo>
                  <a:cubicBezTo>
                    <a:pt x="849" y="349"/>
                    <a:pt x="844" y="341"/>
                    <a:pt x="844" y="335"/>
                  </a:cubicBezTo>
                  <a:cubicBezTo>
                    <a:pt x="836" y="336"/>
                    <a:pt x="836" y="336"/>
                    <a:pt x="836" y="336"/>
                  </a:cubicBezTo>
                  <a:cubicBezTo>
                    <a:pt x="821" y="335"/>
                    <a:pt x="821" y="335"/>
                    <a:pt x="821" y="335"/>
                  </a:cubicBezTo>
                  <a:cubicBezTo>
                    <a:pt x="818" y="336"/>
                    <a:pt x="810" y="346"/>
                    <a:pt x="798" y="360"/>
                  </a:cubicBezTo>
                  <a:cubicBezTo>
                    <a:pt x="780" y="377"/>
                    <a:pt x="780" y="377"/>
                    <a:pt x="780" y="377"/>
                  </a:cubicBezTo>
                  <a:cubicBezTo>
                    <a:pt x="779" y="377"/>
                    <a:pt x="779" y="377"/>
                    <a:pt x="779" y="377"/>
                  </a:cubicBezTo>
                  <a:cubicBezTo>
                    <a:pt x="778" y="378"/>
                    <a:pt x="778" y="378"/>
                    <a:pt x="778" y="378"/>
                  </a:cubicBezTo>
                  <a:cubicBezTo>
                    <a:pt x="764" y="381"/>
                    <a:pt x="755" y="383"/>
                    <a:pt x="749" y="381"/>
                  </a:cubicBezTo>
                  <a:lnTo>
                    <a:pt x="715" y="368"/>
                  </a:lnTo>
                  <a:close/>
                </a:path>
              </a:pathLst>
            </a:custGeom>
            <a:solidFill>
              <a:schemeClr val="bg1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59" name="Freeform 7"/>
            <p:cNvSpPr>
              <a:spLocks/>
            </p:cNvSpPr>
            <p:nvPr/>
          </p:nvSpPr>
          <p:spPr bwMode="auto">
            <a:xfrm>
              <a:off x="2173071" y="1372582"/>
              <a:ext cx="229874" cy="371089"/>
            </a:xfrm>
            <a:custGeom>
              <a:avLst/>
              <a:gdLst>
                <a:gd name="T0" fmla="*/ 110080199 w 242"/>
                <a:gd name="T1" fmla="*/ 65613520 h 402"/>
                <a:gd name="T2" fmla="*/ 110080199 w 242"/>
                <a:gd name="T3" fmla="*/ 96290211 h 402"/>
                <a:gd name="T4" fmla="*/ 99252374 w 242"/>
                <a:gd name="T5" fmla="*/ 122705840 h 402"/>
                <a:gd name="T6" fmla="*/ 89326947 w 242"/>
                <a:gd name="T7" fmla="*/ 138896213 h 402"/>
                <a:gd name="T8" fmla="*/ 87523101 w 242"/>
                <a:gd name="T9" fmla="*/ 138044185 h 402"/>
                <a:gd name="T10" fmla="*/ 51430983 w 242"/>
                <a:gd name="T11" fmla="*/ 145713358 h 402"/>
                <a:gd name="T12" fmla="*/ 15338865 w 242"/>
                <a:gd name="T13" fmla="*/ 151678475 h 402"/>
                <a:gd name="T14" fmla="*/ 9925427 w 242"/>
                <a:gd name="T15" fmla="*/ 157643592 h 402"/>
                <a:gd name="T16" fmla="*/ 46017545 w 242"/>
                <a:gd name="T17" fmla="*/ 161051703 h 402"/>
                <a:gd name="T18" fmla="*/ 48723789 w 242"/>
                <a:gd name="T19" fmla="*/ 161903731 h 402"/>
                <a:gd name="T20" fmla="*/ 56844421 w 242"/>
                <a:gd name="T21" fmla="*/ 183207193 h 402"/>
                <a:gd name="T22" fmla="*/ 71281838 w 242"/>
                <a:gd name="T23" fmla="*/ 207918767 h 402"/>
                <a:gd name="T24" fmla="*/ 83913509 w 242"/>
                <a:gd name="T25" fmla="*/ 242003568 h 402"/>
                <a:gd name="T26" fmla="*/ 84815907 w 242"/>
                <a:gd name="T27" fmla="*/ 242855596 h 402"/>
                <a:gd name="T28" fmla="*/ 91131743 w 242"/>
                <a:gd name="T29" fmla="*/ 260750948 h 402"/>
                <a:gd name="T30" fmla="*/ 84815907 w 242"/>
                <a:gd name="T31" fmla="*/ 280349432 h 402"/>
                <a:gd name="T32" fmla="*/ 85718305 w 242"/>
                <a:gd name="T33" fmla="*/ 297391832 h 402"/>
                <a:gd name="T34" fmla="*/ 119103229 w 242"/>
                <a:gd name="T35" fmla="*/ 316139212 h 402"/>
                <a:gd name="T36" fmla="*/ 138953134 w 242"/>
                <a:gd name="T37" fmla="*/ 339998757 h 402"/>
                <a:gd name="T38" fmla="*/ 148878561 w 242"/>
                <a:gd name="T39" fmla="*/ 342554841 h 402"/>
                <a:gd name="T40" fmla="*/ 145269919 w 242"/>
                <a:gd name="T41" fmla="*/ 312730178 h 402"/>
                <a:gd name="T42" fmla="*/ 167827018 w 242"/>
                <a:gd name="T43" fmla="*/ 302504922 h 402"/>
                <a:gd name="T44" fmla="*/ 168729416 w 242"/>
                <a:gd name="T45" fmla="*/ 301652894 h 402"/>
                <a:gd name="T46" fmla="*/ 170534212 w 242"/>
                <a:gd name="T47" fmla="*/ 302504922 h 402"/>
                <a:gd name="T48" fmla="*/ 185873077 w 242"/>
                <a:gd name="T49" fmla="*/ 299948839 h 402"/>
                <a:gd name="T50" fmla="*/ 188580271 w 242"/>
                <a:gd name="T51" fmla="*/ 275237265 h 402"/>
                <a:gd name="T52" fmla="*/ 175045251 w 242"/>
                <a:gd name="T53" fmla="*/ 260750948 h 402"/>
                <a:gd name="T54" fmla="*/ 164217426 w 242"/>
                <a:gd name="T55" fmla="*/ 259898920 h 402"/>
                <a:gd name="T56" fmla="*/ 157901590 w 242"/>
                <a:gd name="T57" fmla="*/ 236039374 h 402"/>
                <a:gd name="T58" fmla="*/ 160608784 w 242"/>
                <a:gd name="T59" fmla="*/ 188320283 h 402"/>
                <a:gd name="T60" fmla="*/ 195798504 w 242"/>
                <a:gd name="T61" fmla="*/ 179799082 h 402"/>
                <a:gd name="T62" fmla="*/ 218355603 w 242"/>
                <a:gd name="T63" fmla="*/ 121853812 h 402"/>
                <a:gd name="T64" fmla="*/ 201211942 w 242"/>
                <a:gd name="T65" fmla="*/ 107367494 h 402"/>
                <a:gd name="T66" fmla="*/ 197602350 w 242"/>
                <a:gd name="T67" fmla="*/ 108220445 h 402"/>
                <a:gd name="T68" fmla="*/ 182263485 w 242"/>
                <a:gd name="T69" fmla="*/ 109072473 h 402"/>
                <a:gd name="T70" fmla="*/ 170534212 w 242"/>
                <a:gd name="T71" fmla="*/ 95438183 h 402"/>
                <a:gd name="T72" fmla="*/ 169631814 w 242"/>
                <a:gd name="T73" fmla="*/ 93734127 h 402"/>
                <a:gd name="T74" fmla="*/ 173240456 w 242"/>
                <a:gd name="T75" fmla="*/ 58796375 h 402"/>
                <a:gd name="T76" fmla="*/ 182263485 w 242"/>
                <a:gd name="T77" fmla="*/ 41753974 h 402"/>
                <a:gd name="T78" fmla="*/ 186775475 w 242"/>
                <a:gd name="T79" fmla="*/ 22155490 h 402"/>
                <a:gd name="T80" fmla="*/ 153390551 w 242"/>
                <a:gd name="T81" fmla="*/ 0 h 402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242"/>
                <a:gd name="T124" fmla="*/ 0 h 402"/>
                <a:gd name="T125" fmla="*/ 242 w 242"/>
                <a:gd name="T126" fmla="*/ 402 h 402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242" h="402">
                  <a:moveTo>
                    <a:pt x="141" y="25"/>
                  </a:moveTo>
                  <a:cubicBezTo>
                    <a:pt x="122" y="77"/>
                    <a:pt x="122" y="77"/>
                    <a:pt x="122" y="77"/>
                  </a:cubicBezTo>
                  <a:cubicBezTo>
                    <a:pt x="122" y="112"/>
                    <a:pt x="122" y="112"/>
                    <a:pt x="122" y="112"/>
                  </a:cubicBezTo>
                  <a:cubicBezTo>
                    <a:pt x="122" y="113"/>
                    <a:pt x="122" y="113"/>
                    <a:pt x="122" y="113"/>
                  </a:cubicBezTo>
                  <a:cubicBezTo>
                    <a:pt x="112" y="131"/>
                    <a:pt x="112" y="131"/>
                    <a:pt x="112" y="131"/>
                  </a:cubicBezTo>
                  <a:cubicBezTo>
                    <a:pt x="110" y="144"/>
                    <a:pt x="110" y="144"/>
                    <a:pt x="110" y="144"/>
                  </a:cubicBezTo>
                  <a:cubicBezTo>
                    <a:pt x="112" y="151"/>
                    <a:pt x="109" y="158"/>
                    <a:pt x="101" y="162"/>
                  </a:cubicBezTo>
                  <a:cubicBezTo>
                    <a:pt x="99" y="163"/>
                    <a:pt x="99" y="163"/>
                    <a:pt x="99" y="163"/>
                  </a:cubicBezTo>
                  <a:cubicBezTo>
                    <a:pt x="98" y="163"/>
                    <a:pt x="98" y="163"/>
                    <a:pt x="98" y="163"/>
                  </a:cubicBezTo>
                  <a:cubicBezTo>
                    <a:pt x="97" y="162"/>
                    <a:pt x="97" y="162"/>
                    <a:pt x="97" y="162"/>
                  </a:cubicBezTo>
                  <a:cubicBezTo>
                    <a:pt x="71" y="159"/>
                    <a:pt x="71" y="159"/>
                    <a:pt x="71" y="159"/>
                  </a:cubicBezTo>
                  <a:cubicBezTo>
                    <a:pt x="57" y="171"/>
                    <a:pt x="57" y="171"/>
                    <a:pt x="57" y="171"/>
                  </a:cubicBezTo>
                  <a:cubicBezTo>
                    <a:pt x="17" y="178"/>
                    <a:pt x="17" y="178"/>
                    <a:pt x="17" y="178"/>
                  </a:cubicBezTo>
                  <a:cubicBezTo>
                    <a:pt x="17" y="178"/>
                    <a:pt x="17" y="178"/>
                    <a:pt x="17" y="178"/>
                  </a:cubicBezTo>
                  <a:cubicBezTo>
                    <a:pt x="0" y="178"/>
                    <a:pt x="0" y="178"/>
                    <a:pt x="0" y="178"/>
                  </a:cubicBezTo>
                  <a:cubicBezTo>
                    <a:pt x="11" y="185"/>
                    <a:pt x="11" y="185"/>
                    <a:pt x="11" y="185"/>
                  </a:cubicBezTo>
                  <a:cubicBezTo>
                    <a:pt x="49" y="189"/>
                    <a:pt x="49" y="189"/>
                    <a:pt x="49" y="189"/>
                  </a:cubicBezTo>
                  <a:cubicBezTo>
                    <a:pt x="51" y="189"/>
                    <a:pt x="51" y="189"/>
                    <a:pt x="51" y="189"/>
                  </a:cubicBezTo>
                  <a:cubicBezTo>
                    <a:pt x="53" y="189"/>
                    <a:pt x="53" y="189"/>
                    <a:pt x="53" y="189"/>
                  </a:cubicBezTo>
                  <a:cubicBezTo>
                    <a:pt x="54" y="190"/>
                    <a:pt x="54" y="190"/>
                    <a:pt x="54" y="190"/>
                  </a:cubicBezTo>
                  <a:cubicBezTo>
                    <a:pt x="54" y="191"/>
                    <a:pt x="54" y="191"/>
                    <a:pt x="54" y="191"/>
                  </a:cubicBezTo>
                  <a:cubicBezTo>
                    <a:pt x="63" y="215"/>
                    <a:pt x="63" y="215"/>
                    <a:pt x="63" y="215"/>
                  </a:cubicBezTo>
                  <a:cubicBezTo>
                    <a:pt x="74" y="222"/>
                    <a:pt x="74" y="222"/>
                    <a:pt x="74" y="222"/>
                  </a:cubicBezTo>
                  <a:cubicBezTo>
                    <a:pt x="77" y="226"/>
                    <a:pt x="79" y="233"/>
                    <a:pt x="79" y="244"/>
                  </a:cubicBezTo>
                  <a:cubicBezTo>
                    <a:pt x="80" y="273"/>
                    <a:pt x="80" y="273"/>
                    <a:pt x="80" y="273"/>
                  </a:cubicBezTo>
                  <a:cubicBezTo>
                    <a:pt x="93" y="284"/>
                    <a:pt x="93" y="284"/>
                    <a:pt x="93" y="284"/>
                  </a:cubicBezTo>
                  <a:cubicBezTo>
                    <a:pt x="94" y="284"/>
                    <a:pt x="94" y="284"/>
                    <a:pt x="94" y="284"/>
                  </a:cubicBezTo>
                  <a:cubicBezTo>
                    <a:pt x="94" y="285"/>
                    <a:pt x="94" y="285"/>
                    <a:pt x="94" y="285"/>
                  </a:cubicBezTo>
                  <a:cubicBezTo>
                    <a:pt x="95" y="285"/>
                    <a:pt x="95" y="285"/>
                    <a:pt x="95" y="285"/>
                  </a:cubicBezTo>
                  <a:cubicBezTo>
                    <a:pt x="101" y="306"/>
                    <a:pt x="101" y="306"/>
                    <a:pt x="101" y="306"/>
                  </a:cubicBezTo>
                  <a:cubicBezTo>
                    <a:pt x="101" y="318"/>
                    <a:pt x="101" y="318"/>
                    <a:pt x="101" y="318"/>
                  </a:cubicBezTo>
                  <a:cubicBezTo>
                    <a:pt x="94" y="329"/>
                    <a:pt x="94" y="329"/>
                    <a:pt x="94" y="329"/>
                  </a:cubicBezTo>
                  <a:cubicBezTo>
                    <a:pt x="92" y="338"/>
                    <a:pt x="92" y="338"/>
                    <a:pt x="92" y="338"/>
                  </a:cubicBezTo>
                  <a:cubicBezTo>
                    <a:pt x="95" y="349"/>
                    <a:pt x="95" y="349"/>
                    <a:pt x="95" y="349"/>
                  </a:cubicBezTo>
                  <a:cubicBezTo>
                    <a:pt x="108" y="357"/>
                    <a:pt x="108" y="357"/>
                    <a:pt x="108" y="357"/>
                  </a:cubicBezTo>
                  <a:cubicBezTo>
                    <a:pt x="121" y="362"/>
                    <a:pt x="129" y="366"/>
                    <a:pt x="132" y="371"/>
                  </a:cubicBezTo>
                  <a:cubicBezTo>
                    <a:pt x="139" y="387"/>
                    <a:pt x="139" y="387"/>
                    <a:pt x="139" y="387"/>
                  </a:cubicBezTo>
                  <a:cubicBezTo>
                    <a:pt x="148" y="391"/>
                    <a:pt x="152" y="395"/>
                    <a:pt x="154" y="399"/>
                  </a:cubicBezTo>
                  <a:cubicBezTo>
                    <a:pt x="164" y="402"/>
                    <a:pt x="164" y="402"/>
                    <a:pt x="164" y="402"/>
                  </a:cubicBezTo>
                  <a:cubicBezTo>
                    <a:pt x="165" y="402"/>
                    <a:pt x="165" y="402"/>
                    <a:pt x="165" y="402"/>
                  </a:cubicBezTo>
                  <a:cubicBezTo>
                    <a:pt x="160" y="379"/>
                    <a:pt x="160" y="379"/>
                    <a:pt x="160" y="379"/>
                  </a:cubicBezTo>
                  <a:cubicBezTo>
                    <a:pt x="159" y="374"/>
                    <a:pt x="159" y="369"/>
                    <a:pt x="161" y="367"/>
                  </a:cubicBezTo>
                  <a:cubicBezTo>
                    <a:pt x="164" y="363"/>
                    <a:pt x="166" y="361"/>
                    <a:pt x="170" y="360"/>
                  </a:cubicBezTo>
                  <a:cubicBezTo>
                    <a:pt x="186" y="355"/>
                    <a:pt x="186" y="355"/>
                    <a:pt x="186" y="355"/>
                  </a:cubicBezTo>
                  <a:cubicBezTo>
                    <a:pt x="186" y="355"/>
                    <a:pt x="186" y="355"/>
                    <a:pt x="186" y="355"/>
                  </a:cubicBezTo>
                  <a:cubicBezTo>
                    <a:pt x="187" y="354"/>
                    <a:pt x="187" y="354"/>
                    <a:pt x="187" y="354"/>
                  </a:cubicBezTo>
                  <a:cubicBezTo>
                    <a:pt x="188" y="354"/>
                    <a:pt x="188" y="354"/>
                    <a:pt x="188" y="354"/>
                  </a:cubicBezTo>
                  <a:cubicBezTo>
                    <a:pt x="189" y="355"/>
                    <a:pt x="189" y="355"/>
                    <a:pt x="189" y="355"/>
                  </a:cubicBezTo>
                  <a:cubicBezTo>
                    <a:pt x="196" y="357"/>
                    <a:pt x="196" y="357"/>
                    <a:pt x="196" y="357"/>
                  </a:cubicBezTo>
                  <a:cubicBezTo>
                    <a:pt x="206" y="352"/>
                    <a:pt x="206" y="352"/>
                    <a:pt x="206" y="352"/>
                  </a:cubicBezTo>
                  <a:cubicBezTo>
                    <a:pt x="206" y="350"/>
                    <a:pt x="206" y="350"/>
                    <a:pt x="206" y="350"/>
                  </a:cubicBezTo>
                  <a:cubicBezTo>
                    <a:pt x="209" y="323"/>
                    <a:pt x="209" y="323"/>
                    <a:pt x="209" y="323"/>
                  </a:cubicBezTo>
                  <a:cubicBezTo>
                    <a:pt x="203" y="311"/>
                    <a:pt x="203" y="311"/>
                    <a:pt x="203" y="311"/>
                  </a:cubicBezTo>
                  <a:cubicBezTo>
                    <a:pt x="194" y="306"/>
                    <a:pt x="194" y="306"/>
                    <a:pt x="194" y="306"/>
                  </a:cubicBezTo>
                  <a:cubicBezTo>
                    <a:pt x="184" y="305"/>
                    <a:pt x="184" y="305"/>
                    <a:pt x="184" y="305"/>
                  </a:cubicBezTo>
                  <a:cubicBezTo>
                    <a:pt x="182" y="305"/>
                    <a:pt x="182" y="305"/>
                    <a:pt x="182" y="305"/>
                  </a:cubicBezTo>
                  <a:cubicBezTo>
                    <a:pt x="179" y="304"/>
                    <a:pt x="179" y="304"/>
                    <a:pt x="179" y="304"/>
                  </a:cubicBezTo>
                  <a:cubicBezTo>
                    <a:pt x="175" y="277"/>
                    <a:pt x="175" y="277"/>
                    <a:pt x="175" y="277"/>
                  </a:cubicBezTo>
                  <a:cubicBezTo>
                    <a:pt x="176" y="223"/>
                    <a:pt x="176" y="223"/>
                    <a:pt x="176" y="223"/>
                  </a:cubicBezTo>
                  <a:cubicBezTo>
                    <a:pt x="178" y="221"/>
                    <a:pt x="178" y="221"/>
                    <a:pt x="178" y="221"/>
                  </a:cubicBezTo>
                  <a:cubicBezTo>
                    <a:pt x="194" y="199"/>
                    <a:pt x="194" y="199"/>
                    <a:pt x="194" y="199"/>
                  </a:cubicBezTo>
                  <a:cubicBezTo>
                    <a:pt x="217" y="211"/>
                    <a:pt x="217" y="211"/>
                    <a:pt x="217" y="211"/>
                  </a:cubicBezTo>
                  <a:cubicBezTo>
                    <a:pt x="231" y="211"/>
                    <a:pt x="231" y="211"/>
                    <a:pt x="231" y="211"/>
                  </a:cubicBezTo>
                  <a:cubicBezTo>
                    <a:pt x="242" y="143"/>
                    <a:pt x="242" y="143"/>
                    <a:pt x="242" y="143"/>
                  </a:cubicBezTo>
                  <a:cubicBezTo>
                    <a:pt x="238" y="135"/>
                    <a:pt x="235" y="130"/>
                    <a:pt x="229" y="127"/>
                  </a:cubicBezTo>
                  <a:cubicBezTo>
                    <a:pt x="223" y="126"/>
                    <a:pt x="223" y="126"/>
                    <a:pt x="223" y="126"/>
                  </a:cubicBezTo>
                  <a:cubicBezTo>
                    <a:pt x="223" y="127"/>
                    <a:pt x="223" y="127"/>
                    <a:pt x="223" y="127"/>
                  </a:cubicBezTo>
                  <a:cubicBezTo>
                    <a:pt x="219" y="127"/>
                    <a:pt x="219" y="127"/>
                    <a:pt x="219" y="127"/>
                  </a:cubicBezTo>
                  <a:cubicBezTo>
                    <a:pt x="203" y="130"/>
                    <a:pt x="203" y="130"/>
                    <a:pt x="203" y="130"/>
                  </a:cubicBezTo>
                  <a:cubicBezTo>
                    <a:pt x="202" y="128"/>
                    <a:pt x="202" y="128"/>
                    <a:pt x="202" y="128"/>
                  </a:cubicBezTo>
                  <a:cubicBezTo>
                    <a:pt x="201" y="127"/>
                    <a:pt x="201" y="127"/>
                    <a:pt x="201" y="127"/>
                  </a:cubicBezTo>
                  <a:cubicBezTo>
                    <a:pt x="189" y="112"/>
                    <a:pt x="189" y="112"/>
                    <a:pt x="189" y="112"/>
                  </a:cubicBezTo>
                  <a:cubicBezTo>
                    <a:pt x="189" y="111"/>
                    <a:pt x="189" y="111"/>
                    <a:pt x="189" y="111"/>
                  </a:cubicBezTo>
                  <a:cubicBezTo>
                    <a:pt x="188" y="110"/>
                    <a:pt x="188" y="110"/>
                    <a:pt x="188" y="110"/>
                  </a:cubicBezTo>
                  <a:cubicBezTo>
                    <a:pt x="188" y="84"/>
                    <a:pt x="188" y="84"/>
                    <a:pt x="188" y="84"/>
                  </a:cubicBezTo>
                  <a:cubicBezTo>
                    <a:pt x="192" y="69"/>
                    <a:pt x="192" y="69"/>
                    <a:pt x="192" y="69"/>
                  </a:cubicBezTo>
                  <a:cubicBezTo>
                    <a:pt x="196" y="63"/>
                    <a:pt x="196" y="63"/>
                    <a:pt x="196" y="63"/>
                  </a:cubicBezTo>
                  <a:cubicBezTo>
                    <a:pt x="196" y="58"/>
                    <a:pt x="197" y="54"/>
                    <a:pt x="202" y="49"/>
                  </a:cubicBezTo>
                  <a:cubicBezTo>
                    <a:pt x="206" y="44"/>
                    <a:pt x="206" y="44"/>
                    <a:pt x="206" y="44"/>
                  </a:cubicBezTo>
                  <a:cubicBezTo>
                    <a:pt x="207" y="26"/>
                    <a:pt x="207" y="26"/>
                    <a:pt x="207" y="26"/>
                  </a:cubicBezTo>
                  <a:cubicBezTo>
                    <a:pt x="191" y="11"/>
                    <a:pt x="191" y="11"/>
                    <a:pt x="191" y="11"/>
                  </a:cubicBezTo>
                  <a:cubicBezTo>
                    <a:pt x="170" y="0"/>
                    <a:pt x="170" y="0"/>
                    <a:pt x="170" y="0"/>
                  </a:cubicBezTo>
                  <a:lnTo>
                    <a:pt x="141" y="25"/>
                  </a:lnTo>
                  <a:close/>
                </a:path>
              </a:pathLst>
            </a:custGeom>
            <a:solidFill>
              <a:schemeClr val="bg1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60" name="Freeform 8"/>
            <p:cNvSpPr>
              <a:spLocks/>
            </p:cNvSpPr>
            <p:nvPr/>
          </p:nvSpPr>
          <p:spPr bwMode="auto">
            <a:xfrm>
              <a:off x="0" y="396424"/>
              <a:ext cx="1627505" cy="1202685"/>
            </a:xfrm>
            <a:custGeom>
              <a:avLst/>
              <a:gdLst>
                <a:gd name="T0" fmla="*/ 1508682950 w 1721"/>
                <a:gd name="T1" fmla="*/ 514516402 h 1302"/>
                <a:gd name="T2" fmla="*/ 1444293897 w 1721"/>
                <a:gd name="T3" fmla="*/ 459054334 h 1302"/>
                <a:gd name="T4" fmla="*/ 1405839008 w 1721"/>
                <a:gd name="T5" fmla="*/ 414685234 h 1302"/>
                <a:gd name="T6" fmla="*/ 1226084343 w 1721"/>
                <a:gd name="T7" fmla="*/ 373728360 h 1302"/>
                <a:gd name="T8" fmla="*/ 1235922190 w 1721"/>
                <a:gd name="T9" fmla="*/ 202222892 h 1302"/>
                <a:gd name="T10" fmla="*/ 1108036800 w 1721"/>
                <a:gd name="T11" fmla="*/ 57168181 h 1302"/>
                <a:gd name="T12" fmla="*/ 1045436017 w 1721"/>
                <a:gd name="T13" fmla="*/ 16212231 h 1302"/>
                <a:gd name="T14" fmla="*/ 946168614 w 1721"/>
                <a:gd name="T15" fmla="*/ 138228411 h 1302"/>
                <a:gd name="T16" fmla="*/ 727960007 w 1721"/>
                <a:gd name="T17" fmla="*/ 251712179 h 1302"/>
                <a:gd name="T18" fmla="*/ 687715903 w 1721"/>
                <a:gd name="T19" fmla="*/ 259391073 h 1302"/>
                <a:gd name="T20" fmla="*/ 558043189 w 1721"/>
                <a:gd name="T21" fmla="*/ 249152548 h 1302"/>
                <a:gd name="T22" fmla="*/ 576823329 w 1721"/>
                <a:gd name="T23" fmla="*/ 377994104 h 1302"/>
                <a:gd name="T24" fmla="*/ 552677434 w 1721"/>
                <a:gd name="T25" fmla="*/ 445401735 h 1302"/>
                <a:gd name="T26" fmla="*/ 533896348 w 1721"/>
                <a:gd name="T27" fmla="*/ 442842103 h 1302"/>
                <a:gd name="T28" fmla="*/ 476661319 w 1721"/>
                <a:gd name="T29" fmla="*/ 504276953 h 1302"/>
                <a:gd name="T30" fmla="*/ 388126371 w 1721"/>
                <a:gd name="T31" fmla="*/ 526461965 h 1302"/>
                <a:gd name="T32" fmla="*/ 216420338 w 1721"/>
                <a:gd name="T33" fmla="*/ 570831065 h 1302"/>
                <a:gd name="T34" fmla="*/ 124307905 w 1721"/>
                <a:gd name="T35" fmla="*/ 557179390 h 1302"/>
                <a:gd name="T36" fmla="*/ 77804385 w 1721"/>
                <a:gd name="T37" fmla="*/ 541820677 h 1302"/>
                <a:gd name="T38" fmla="*/ 10731509 w 1721"/>
                <a:gd name="T39" fmla="*/ 639092214 h 1302"/>
                <a:gd name="T40" fmla="*/ 62600784 w 1721"/>
                <a:gd name="T41" fmla="*/ 683462238 h 1302"/>
                <a:gd name="T42" fmla="*/ 48291790 w 1721"/>
                <a:gd name="T43" fmla="*/ 802065269 h 1302"/>
                <a:gd name="T44" fmla="*/ 50081005 w 1721"/>
                <a:gd name="T45" fmla="*/ 827663431 h 1302"/>
                <a:gd name="T46" fmla="*/ 142193438 w 1721"/>
                <a:gd name="T47" fmla="*/ 939440162 h 1302"/>
                <a:gd name="T48" fmla="*/ 201217682 w 1721"/>
                <a:gd name="T49" fmla="*/ 998315380 h 1302"/>
                <a:gd name="T50" fmla="*/ 247721203 w 1721"/>
                <a:gd name="T51" fmla="*/ 1104119330 h 1302"/>
                <a:gd name="T52" fmla="*/ 305850839 w 1721"/>
                <a:gd name="T53" fmla="*/ 1110092111 h 1302"/>
                <a:gd name="T54" fmla="*/ 341621905 w 1721"/>
                <a:gd name="T55" fmla="*/ 1049510780 h 1302"/>
                <a:gd name="T56" fmla="*/ 389914641 w 1721"/>
                <a:gd name="T57" fmla="*/ 1054630043 h 1302"/>
                <a:gd name="T58" fmla="*/ 542839588 w 1721"/>
                <a:gd name="T59" fmla="*/ 1047804667 h 1302"/>
                <a:gd name="T60" fmla="*/ 591132323 w 1721"/>
                <a:gd name="T61" fmla="*/ 1081081723 h 1302"/>
                <a:gd name="T62" fmla="*/ 671618639 w 1721"/>
                <a:gd name="T63" fmla="*/ 1080228204 h 1302"/>
                <a:gd name="T64" fmla="*/ 849584089 w 1721"/>
                <a:gd name="T65" fmla="*/ 1058896711 h 1302"/>
                <a:gd name="T66" fmla="*/ 972997386 w 1721"/>
                <a:gd name="T67" fmla="*/ 1063163379 h 1302"/>
                <a:gd name="T68" fmla="*/ 1051696379 w 1721"/>
                <a:gd name="T69" fmla="*/ 1089614136 h 1302"/>
                <a:gd name="T70" fmla="*/ 1115191770 w 1721"/>
                <a:gd name="T71" fmla="*/ 1105826366 h 1302"/>
                <a:gd name="T72" fmla="*/ 1107142193 w 1721"/>
                <a:gd name="T73" fmla="*/ 1058043192 h 1302"/>
                <a:gd name="T74" fmla="*/ 1124134064 w 1721"/>
                <a:gd name="T75" fmla="*/ 1037565217 h 1302"/>
                <a:gd name="T76" fmla="*/ 1129499818 w 1721"/>
                <a:gd name="T77" fmla="*/ 1004288161 h 1302"/>
                <a:gd name="T78" fmla="*/ 1087468390 w 1721"/>
                <a:gd name="T79" fmla="*/ 965038324 h 1302"/>
                <a:gd name="T80" fmla="*/ 1089256660 w 1721"/>
                <a:gd name="T81" fmla="*/ 931761267 h 1302"/>
                <a:gd name="T82" fmla="*/ 1166166437 w 1721"/>
                <a:gd name="T83" fmla="*/ 892510506 h 1302"/>
                <a:gd name="T84" fmla="*/ 1243970822 w 1721"/>
                <a:gd name="T85" fmla="*/ 878005312 h 1302"/>
                <a:gd name="T86" fmla="*/ 1283319373 w 1721"/>
                <a:gd name="T87" fmla="*/ 844728256 h 1302"/>
                <a:gd name="T88" fmla="*/ 1285108588 w 1721"/>
                <a:gd name="T89" fmla="*/ 827663431 h 1302"/>
                <a:gd name="T90" fmla="*/ 1290474342 w 1721"/>
                <a:gd name="T91" fmla="*/ 773053957 h 1302"/>
                <a:gd name="T92" fmla="*/ 1379009290 w 1721"/>
                <a:gd name="T93" fmla="*/ 709059476 h 1302"/>
                <a:gd name="T94" fmla="*/ 1421936271 w 1721"/>
                <a:gd name="T95" fmla="*/ 680049088 h 1302"/>
                <a:gd name="T96" fmla="*/ 1497951441 w 1721"/>
                <a:gd name="T97" fmla="*/ 662130745 h 1302"/>
                <a:gd name="T98" fmla="*/ 1528357698 w 1721"/>
                <a:gd name="T99" fmla="*/ 633972951 h 1302"/>
                <a:gd name="T100" fmla="*/ 1537300937 w 1721"/>
                <a:gd name="T101" fmla="*/ 598988858 h 1302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721"/>
                <a:gd name="T154" fmla="*/ 0 h 1302"/>
                <a:gd name="T155" fmla="*/ 1721 w 1721"/>
                <a:gd name="T156" fmla="*/ 1302 h 1302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721" h="1302">
                  <a:moveTo>
                    <a:pt x="1719" y="701"/>
                  </a:moveTo>
                  <a:cubicBezTo>
                    <a:pt x="1720" y="700"/>
                    <a:pt x="1720" y="700"/>
                    <a:pt x="1720" y="700"/>
                  </a:cubicBezTo>
                  <a:cubicBezTo>
                    <a:pt x="1721" y="700"/>
                    <a:pt x="1721" y="700"/>
                    <a:pt x="1721" y="700"/>
                  </a:cubicBezTo>
                  <a:cubicBezTo>
                    <a:pt x="1721" y="699"/>
                    <a:pt x="1721" y="699"/>
                    <a:pt x="1721" y="699"/>
                  </a:cubicBezTo>
                  <a:cubicBezTo>
                    <a:pt x="1687" y="603"/>
                    <a:pt x="1687" y="603"/>
                    <a:pt x="1687" y="603"/>
                  </a:cubicBezTo>
                  <a:cubicBezTo>
                    <a:pt x="1666" y="586"/>
                    <a:pt x="1666" y="586"/>
                    <a:pt x="1666" y="586"/>
                  </a:cubicBezTo>
                  <a:cubicBezTo>
                    <a:pt x="1666" y="584"/>
                    <a:pt x="1666" y="584"/>
                    <a:pt x="1666" y="584"/>
                  </a:cubicBezTo>
                  <a:cubicBezTo>
                    <a:pt x="1660" y="544"/>
                    <a:pt x="1660" y="544"/>
                    <a:pt x="1660" y="544"/>
                  </a:cubicBezTo>
                  <a:cubicBezTo>
                    <a:pt x="1616" y="538"/>
                    <a:pt x="1616" y="538"/>
                    <a:pt x="1616" y="538"/>
                  </a:cubicBezTo>
                  <a:cubicBezTo>
                    <a:pt x="1615" y="538"/>
                    <a:pt x="1615" y="538"/>
                    <a:pt x="1615" y="538"/>
                  </a:cubicBezTo>
                  <a:cubicBezTo>
                    <a:pt x="1613" y="538"/>
                    <a:pt x="1613" y="538"/>
                    <a:pt x="1613" y="538"/>
                  </a:cubicBezTo>
                  <a:cubicBezTo>
                    <a:pt x="1613" y="537"/>
                    <a:pt x="1613" y="537"/>
                    <a:pt x="1613" y="537"/>
                  </a:cubicBezTo>
                  <a:cubicBezTo>
                    <a:pt x="1612" y="535"/>
                    <a:pt x="1612" y="535"/>
                    <a:pt x="1612" y="535"/>
                  </a:cubicBezTo>
                  <a:cubicBezTo>
                    <a:pt x="1612" y="534"/>
                    <a:pt x="1612" y="534"/>
                    <a:pt x="1612" y="534"/>
                  </a:cubicBezTo>
                  <a:cubicBezTo>
                    <a:pt x="1607" y="519"/>
                    <a:pt x="1593" y="503"/>
                    <a:pt x="1572" y="486"/>
                  </a:cubicBezTo>
                  <a:cubicBezTo>
                    <a:pt x="1560" y="477"/>
                    <a:pt x="1549" y="471"/>
                    <a:pt x="1539" y="468"/>
                  </a:cubicBezTo>
                  <a:cubicBezTo>
                    <a:pt x="1532" y="464"/>
                    <a:pt x="1524" y="461"/>
                    <a:pt x="1519" y="457"/>
                  </a:cubicBezTo>
                  <a:cubicBezTo>
                    <a:pt x="1505" y="447"/>
                    <a:pt x="1458" y="440"/>
                    <a:pt x="1374" y="438"/>
                  </a:cubicBezTo>
                  <a:cubicBezTo>
                    <a:pt x="1371" y="438"/>
                    <a:pt x="1371" y="438"/>
                    <a:pt x="1371" y="438"/>
                  </a:cubicBezTo>
                  <a:cubicBezTo>
                    <a:pt x="1371" y="438"/>
                    <a:pt x="1371" y="438"/>
                    <a:pt x="1371" y="438"/>
                  </a:cubicBezTo>
                  <a:cubicBezTo>
                    <a:pt x="1362" y="423"/>
                    <a:pt x="1362" y="423"/>
                    <a:pt x="1362" y="423"/>
                  </a:cubicBezTo>
                  <a:cubicBezTo>
                    <a:pt x="1358" y="414"/>
                    <a:pt x="1354" y="405"/>
                    <a:pt x="1353" y="396"/>
                  </a:cubicBezTo>
                  <a:cubicBezTo>
                    <a:pt x="1353" y="384"/>
                    <a:pt x="1367" y="346"/>
                    <a:pt x="1397" y="284"/>
                  </a:cubicBezTo>
                  <a:cubicBezTo>
                    <a:pt x="1382" y="237"/>
                    <a:pt x="1382" y="237"/>
                    <a:pt x="1382" y="237"/>
                  </a:cubicBezTo>
                  <a:cubicBezTo>
                    <a:pt x="1382" y="237"/>
                    <a:pt x="1382" y="237"/>
                    <a:pt x="1382" y="237"/>
                  </a:cubicBezTo>
                  <a:cubicBezTo>
                    <a:pt x="1366" y="163"/>
                    <a:pt x="1366" y="163"/>
                    <a:pt x="1366" y="163"/>
                  </a:cubicBezTo>
                  <a:cubicBezTo>
                    <a:pt x="1364" y="153"/>
                    <a:pt x="1346" y="143"/>
                    <a:pt x="1314" y="134"/>
                  </a:cubicBezTo>
                  <a:cubicBezTo>
                    <a:pt x="1308" y="132"/>
                    <a:pt x="1302" y="130"/>
                    <a:pt x="1295" y="125"/>
                  </a:cubicBezTo>
                  <a:cubicBezTo>
                    <a:pt x="1284" y="120"/>
                    <a:pt x="1275" y="111"/>
                    <a:pt x="1271" y="99"/>
                  </a:cubicBezTo>
                  <a:cubicBezTo>
                    <a:pt x="1265" y="85"/>
                    <a:pt x="1254" y="74"/>
                    <a:pt x="1239" y="67"/>
                  </a:cubicBezTo>
                  <a:cubicBezTo>
                    <a:pt x="1238" y="66"/>
                    <a:pt x="1238" y="66"/>
                    <a:pt x="1238" y="66"/>
                  </a:cubicBezTo>
                  <a:cubicBezTo>
                    <a:pt x="1237" y="65"/>
                    <a:pt x="1237" y="65"/>
                    <a:pt x="1237" y="65"/>
                  </a:cubicBezTo>
                  <a:cubicBezTo>
                    <a:pt x="1225" y="0"/>
                    <a:pt x="1225" y="0"/>
                    <a:pt x="1225" y="0"/>
                  </a:cubicBezTo>
                  <a:cubicBezTo>
                    <a:pt x="1174" y="5"/>
                    <a:pt x="1174" y="5"/>
                    <a:pt x="1174" y="5"/>
                  </a:cubicBezTo>
                  <a:cubicBezTo>
                    <a:pt x="1169" y="19"/>
                    <a:pt x="1169" y="19"/>
                    <a:pt x="1169" y="19"/>
                  </a:cubicBezTo>
                  <a:cubicBezTo>
                    <a:pt x="1162" y="41"/>
                    <a:pt x="1156" y="52"/>
                    <a:pt x="1149" y="52"/>
                  </a:cubicBezTo>
                  <a:cubicBezTo>
                    <a:pt x="1116" y="62"/>
                    <a:pt x="1116" y="62"/>
                    <a:pt x="1116" y="62"/>
                  </a:cubicBezTo>
                  <a:cubicBezTo>
                    <a:pt x="1096" y="70"/>
                    <a:pt x="1083" y="78"/>
                    <a:pt x="1077" y="87"/>
                  </a:cubicBezTo>
                  <a:cubicBezTo>
                    <a:pt x="1074" y="92"/>
                    <a:pt x="1071" y="104"/>
                    <a:pt x="1068" y="121"/>
                  </a:cubicBezTo>
                  <a:cubicBezTo>
                    <a:pt x="1065" y="140"/>
                    <a:pt x="1062" y="154"/>
                    <a:pt x="1058" y="162"/>
                  </a:cubicBezTo>
                  <a:cubicBezTo>
                    <a:pt x="1052" y="176"/>
                    <a:pt x="1042" y="187"/>
                    <a:pt x="1027" y="192"/>
                  </a:cubicBezTo>
                  <a:cubicBezTo>
                    <a:pt x="1000" y="203"/>
                    <a:pt x="953" y="185"/>
                    <a:pt x="889" y="139"/>
                  </a:cubicBezTo>
                  <a:cubicBezTo>
                    <a:pt x="802" y="250"/>
                    <a:pt x="802" y="250"/>
                    <a:pt x="802" y="250"/>
                  </a:cubicBezTo>
                  <a:cubicBezTo>
                    <a:pt x="813" y="295"/>
                    <a:pt x="813" y="295"/>
                    <a:pt x="813" y="295"/>
                  </a:cubicBezTo>
                  <a:cubicBezTo>
                    <a:pt x="814" y="295"/>
                    <a:pt x="814" y="295"/>
                    <a:pt x="814" y="295"/>
                  </a:cubicBezTo>
                  <a:cubicBezTo>
                    <a:pt x="815" y="298"/>
                    <a:pt x="815" y="298"/>
                    <a:pt x="815" y="298"/>
                  </a:cubicBezTo>
                  <a:cubicBezTo>
                    <a:pt x="813" y="299"/>
                    <a:pt x="813" y="299"/>
                    <a:pt x="813" y="299"/>
                  </a:cubicBezTo>
                  <a:cubicBezTo>
                    <a:pt x="813" y="300"/>
                    <a:pt x="813" y="300"/>
                    <a:pt x="813" y="300"/>
                  </a:cubicBezTo>
                  <a:cubicBezTo>
                    <a:pt x="809" y="306"/>
                    <a:pt x="802" y="310"/>
                    <a:pt x="795" y="311"/>
                  </a:cubicBezTo>
                  <a:cubicBezTo>
                    <a:pt x="787" y="313"/>
                    <a:pt x="778" y="310"/>
                    <a:pt x="769" y="304"/>
                  </a:cubicBezTo>
                  <a:cubicBezTo>
                    <a:pt x="760" y="298"/>
                    <a:pt x="736" y="292"/>
                    <a:pt x="697" y="290"/>
                  </a:cubicBezTo>
                  <a:cubicBezTo>
                    <a:pt x="679" y="289"/>
                    <a:pt x="679" y="289"/>
                    <a:pt x="679" y="289"/>
                  </a:cubicBezTo>
                  <a:cubicBezTo>
                    <a:pt x="679" y="289"/>
                    <a:pt x="679" y="289"/>
                    <a:pt x="679" y="289"/>
                  </a:cubicBezTo>
                  <a:cubicBezTo>
                    <a:pt x="653" y="287"/>
                    <a:pt x="653" y="287"/>
                    <a:pt x="653" y="287"/>
                  </a:cubicBezTo>
                  <a:cubicBezTo>
                    <a:pt x="624" y="292"/>
                    <a:pt x="624" y="292"/>
                    <a:pt x="624" y="292"/>
                  </a:cubicBezTo>
                  <a:cubicBezTo>
                    <a:pt x="637" y="310"/>
                    <a:pt x="637" y="310"/>
                    <a:pt x="637" y="310"/>
                  </a:cubicBezTo>
                  <a:cubicBezTo>
                    <a:pt x="647" y="324"/>
                    <a:pt x="652" y="332"/>
                    <a:pt x="650" y="338"/>
                  </a:cubicBezTo>
                  <a:cubicBezTo>
                    <a:pt x="639" y="406"/>
                    <a:pt x="639" y="406"/>
                    <a:pt x="639" y="406"/>
                  </a:cubicBezTo>
                  <a:cubicBezTo>
                    <a:pt x="644" y="443"/>
                    <a:pt x="644" y="443"/>
                    <a:pt x="644" y="443"/>
                  </a:cubicBezTo>
                  <a:cubicBezTo>
                    <a:pt x="645" y="443"/>
                    <a:pt x="645" y="443"/>
                    <a:pt x="645" y="443"/>
                  </a:cubicBezTo>
                  <a:cubicBezTo>
                    <a:pt x="645" y="444"/>
                    <a:pt x="645" y="444"/>
                    <a:pt x="645" y="444"/>
                  </a:cubicBezTo>
                  <a:cubicBezTo>
                    <a:pt x="644" y="445"/>
                    <a:pt x="644" y="445"/>
                    <a:pt x="644" y="445"/>
                  </a:cubicBezTo>
                  <a:cubicBezTo>
                    <a:pt x="644" y="445"/>
                    <a:pt x="644" y="445"/>
                    <a:pt x="644" y="445"/>
                  </a:cubicBezTo>
                  <a:cubicBezTo>
                    <a:pt x="623" y="514"/>
                    <a:pt x="623" y="514"/>
                    <a:pt x="623" y="514"/>
                  </a:cubicBezTo>
                  <a:cubicBezTo>
                    <a:pt x="622" y="520"/>
                    <a:pt x="620" y="523"/>
                    <a:pt x="618" y="522"/>
                  </a:cubicBezTo>
                  <a:cubicBezTo>
                    <a:pt x="616" y="522"/>
                    <a:pt x="616" y="522"/>
                    <a:pt x="616" y="522"/>
                  </a:cubicBezTo>
                  <a:cubicBezTo>
                    <a:pt x="616" y="521"/>
                    <a:pt x="616" y="521"/>
                    <a:pt x="616" y="521"/>
                  </a:cubicBezTo>
                  <a:cubicBezTo>
                    <a:pt x="612" y="515"/>
                    <a:pt x="612" y="515"/>
                    <a:pt x="612" y="515"/>
                  </a:cubicBezTo>
                  <a:cubicBezTo>
                    <a:pt x="608" y="506"/>
                    <a:pt x="606" y="503"/>
                    <a:pt x="603" y="504"/>
                  </a:cubicBezTo>
                  <a:cubicBezTo>
                    <a:pt x="601" y="505"/>
                    <a:pt x="598" y="510"/>
                    <a:pt x="597" y="519"/>
                  </a:cubicBezTo>
                  <a:cubicBezTo>
                    <a:pt x="592" y="538"/>
                    <a:pt x="581" y="554"/>
                    <a:pt x="563" y="571"/>
                  </a:cubicBezTo>
                  <a:cubicBezTo>
                    <a:pt x="544" y="586"/>
                    <a:pt x="544" y="586"/>
                    <a:pt x="544" y="586"/>
                  </a:cubicBezTo>
                  <a:cubicBezTo>
                    <a:pt x="534" y="591"/>
                    <a:pt x="534" y="591"/>
                    <a:pt x="534" y="591"/>
                  </a:cubicBezTo>
                  <a:cubicBezTo>
                    <a:pt x="534" y="591"/>
                    <a:pt x="534" y="591"/>
                    <a:pt x="534" y="591"/>
                  </a:cubicBezTo>
                  <a:cubicBezTo>
                    <a:pt x="533" y="591"/>
                    <a:pt x="533" y="591"/>
                    <a:pt x="533" y="591"/>
                  </a:cubicBezTo>
                  <a:cubicBezTo>
                    <a:pt x="465" y="592"/>
                    <a:pt x="465" y="592"/>
                    <a:pt x="465" y="592"/>
                  </a:cubicBezTo>
                  <a:cubicBezTo>
                    <a:pt x="438" y="617"/>
                    <a:pt x="438" y="617"/>
                    <a:pt x="438" y="617"/>
                  </a:cubicBezTo>
                  <a:cubicBezTo>
                    <a:pt x="437" y="617"/>
                    <a:pt x="437" y="617"/>
                    <a:pt x="437" y="617"/>
                  </a:cubicBezTo>
                  <a:cubicBezTo>
                    <a:pt x="435" y="617"/>
                    <a:pt x="435" y="617"/>
                    <a:pt x="435" y="617"/>
                  </a:cubicBezTo>
                  <a:cubicBezTo>
                    <a:pt x="434" y="617"/>
                    <a:pt x="434" y="617"/>
                    <a:pt x="434" y="617"/>
                  </a:cubicBezTo>
                  <a:cubicBezTo>
                    <a:pt x="361" y="607"/>
                    <a:pt x="361" y="607"/>
                    <a:pt x="361" y="607"/>
                  </a:cubicBezTo>
                  <a:cubicBezTo>
                    <a:pt x="350" y="619"/>
                    <a:pt x="338" y="624"/>
                    <a:pt x="326" y="622"/>
                  </a:cubicBezTo>
                  <a:cubicBezTo>
                    <a:pt x="316" y="618"/>
                    <a:pt x="298" y="623"/>
                    <a:pt x="273" y="632"/>
                  </a:cubicBezTo>
                  <a:cubicBezTo>
                    <a:pt x="243" y="667"/>
                    <a:pt x="243" y="667"/>
                    <a:pt x="243" y="667"/>
                  </a:cubicBezTo>
                  <a:cubicBezTo>
                    <a:pt x="242" y="669"/>
                    <a:pt x="242" y="669"/>
                    <a:pt x="242" y="669"/>
                  </a:cubicBezTo>
                  <a:cubicBezTo>
                    <a:pt x="196" y="670"/>
                    <a:pt x="196" y="670"/>
                    <a:pt x="196" y="670"/>
                  </a:cubicBezTo>
                  <a:cubicBezTo>
                    <a:pt x="196" y="631"/>
                    <a:pt x="196" y="631"/>
                    <a:pt x="196" y="631"/>
                  </a:cubicBezTo>
                  <a:cubicBezTo>
                    <a:pt x="166" y="631"/>
                    <a:pt x="166" y="631"/>
                    <a:pt x="166" y="631"/>
                  </a:cubicBezTo>
                  <a:cubicBezTo>
                    <a:pt x="161" y="648"/>
                    <a:pt x="161" y="648"/>
                    <a:pt x="161" y="648"/>
                  </a:cubicBezTo>
                  <a:cubicBezTo>
                    <a:pt x="139" y="653"/>
                    <a:pt x="139" y="653"/>
                    <a:pt x="139" y="653"/>
                  </a:cubicBezTo>
                  <a:cubicBezTo>
                    <a:pt x="136" y="653"/>
                    <a:pt x="136" y="653"/>
                    <a:pt x="136" y="653"/>
                  </a:cubicBezTo>
                  <a:cubicBezTo>
                    <a:pt x="136" y="653"/>
                    <a:pt x="136" y="653"/>
                    <a:pt x="136" y="653"/>
                  </a:cubicBezTo>
                  <a:cubicBezTo>
                    <a:pt x="135" y="652"/>
                    <a:pt x="135" y="652"/>
                    <a:pt x="135" y="652"/>
                  </a:cubicBezTo>
                  <a:cubicBezTo>
                    <a:pt x="134" y="652"/>
                    <a:pt x="134" y="652"/>
                    <a:pt x="134" y="652"/>
                  </a:cubicBezTo>
                  <a:cubicBezTo>
                    <a:pt x="121" y="644"/>
                    <a:pt x="104" y="637"/>
                    <a:pt x="87" y="635"/>
                  </a:cubicBezTo>
                  <a:cubicBezTo>
                    <a:pt x="77" y="634"/>
                    <a:pt x="66" y="641"/>
                    <a:pt x="49" y="655"/>
                  </a:cubicBezTo>
                  <a:cubicBezTo>
                    <a:pt x="31" y="670"/>
                    <a:pt x="18" y="684"/>
                    <a:pt x="12" y="696"/>
                  </a:cubicBezTo>
                  <a:cubicBezTo>
                    <a:pt x="15" y="699"/>
                    <a:pt x="17" y="703"/>
                    <a:pt x="17" y="709"/>
                  </a:cubicBezTo>
                  <a:cubicBezTo>
                    <a:pt x="19" y="717"/>
                    <a:pt x="20" y="723"/>
                    <a:pt x="20" y="731"/>
                  </a:cubicBezTo>
                  <a:cubicBezTo>
                    <a:pt x="19" y="740"/>
                    <a:pt x="16" y="745"/>
                    <a:pt x="12" y="749"/>
                  </a:cubicBezTo>
                  <a:cubicBezTo>
                    <a:pt x="7" y="752"/>
                    <a:pt x="4" y="762"/>
                    <a:pt x="0" y="779"/>
                  </a:cubicBezTo>
                  <a:cubicBezTo>
                    <a:pt x="17" y="790"/>
                    <a:pt x="17" y="790"/>
                    <a:pt x="17" y="790"/>
                  </a:cubicBezTo>
                  <a:cubicBezTo>
                    <a:pt x="40" y="766"/>
                    <a:pt x="40" y="766"/>
                    <a:pt x="40" y="766"/>
                  </a:cubicBezTo>
                  <a:cubicBezTo>
                    <a:pt x="70" y="799"/>
                    <a:pt x="70" y="799"/>
                    <a:pt x="70" y="799"/>
                  </a:cubicBezTo>
                  <a:cubicBezTo>
                    <a:pt x="70" y="801"/>
                    <a:pt x="70" y="801"/>
                    <a:pt x="70" y="801"/>
                  </a:cubicBezTo>
                  <a:cubicBezTo>
                    <a:pt x="76" y="859"/>
                    <a:pt x="76" y="859"/>
                    <a:pt x="76" y="859"/>
                  </a:cubicBezTo>
                  <a:cubicBezTo>
                    <a:pt x="76" y="860"/>
                    <a:pt x="76" y="860"/>
                    <a:pt x="76" y="860"/>
                  </a:cubicBezTo>
                  <a:cubicBezTo>
                    <a:pt x="75" y="860"/>
                    <a:pt x="75" y="860"/>
                    <a:pt x="75" y="860"/>
                  </a:cubicBezTo>
                  <a:cubicBezTo>
                    <a:pt x="58" y="940"/>
                    <a:pt x="58" y="940"/>
                    <a:pt x="58" y="940"/>
                  </a:cubicBezTo>
                  <a:cubicBezTo>
                    <a:pt x="54" y="940"/>
                    <a:pt x="54" y="940"/>
                    <a:pt x="54" y="940"/>
                  </a:cubicBezTo>
                  <a:cubicBezTo>
                    <a:pt x="30" y="940"/>
                    <a:pt x="14" y="941"/>
                    <a:pt x="8" y="946"/>
                  </a:cubicBezTo>
                  <a:cubicBezTo>
                    <a:pt x="9" y="951"/>
                    <a:pt x="19" y="959"/>
                    <a:pt x="37" y="971"/>
                  </a:cubicBezTo>
                  <a:cubicBezTo>
                    <a:pt x="52" y="969"/>
                    <a:pt x="52" y="969"/>
                    <a:pt x="52" y="969"/>
                  </a:cubicBezTo>
                  <a:cubicBezTo>
                    <a:pt x="55" y="969"/>
                    <a:pt x="55" y="969"/>
                    <a:pt x="55" y="969"/>
                  </a:cubicBezTo>
                  <a:cubicBezTo>
                    <a:pt x="56" y="970"/>
                    <a:pt x="56" y="970"/>
                    <a:pt x="56" y="970"/>
                  </a:cubicBezTo>
                  <a:cubicBezTo>
                    <a:pt x="91" y="1004"/>
                    <a:pt x="91" y="1004"/>
                    <a:pt x="91" y="1004"/>
                  </a:cubicBezTo>
                  <a:cubicBezTo>
                    <a:pt x="105" y="1015"/>
                    <a:pt x="104" y="1035"/>
                    <a:pt x="86" y="1065"/>
                  </a:cubicBezTo>
                  <a:cubicBezTo>
                    <a:pt x="91" y="1098"/>
                    <a:pt x="91" y="1098"/>
                    <a:pt x="91" y="1098"/>
                  </a:cubicBezTo>
                  <a:cubicBezTo>
                    <a:pt x="105" y="1101"/>
                    <a:pt x="105" y="1101"/>
                    <a:pt x="105" y="1101"/>
                  </a:cubicBezTo>
                  <a:cubicBezTo>
                    <a:pt x="159" y="1101"/>
                    <a:pt x="159" y="1101"/>
                    <a:pt x="159" y="1101"/>
                  </a:cubicBezTo>
                  <a:cubicBezTo>
                    <a:pt x="131" y="1126"/>
                    <a:pt x="131" y="1126"/>
                    <a:pt x="131" y="1126"/>
                  </a:cubicBezTo>
                  <a:cubicBezTo>
                    <a:pt x="147" y="1134"/>
                    <a:pt x="147" y="1134"/>
                    <a:pt x="147" y="1134"/>
                  </a:cubicBezTo>
                  <a:cubicBezTo>
                    <a:pt x="147" y="1134"/>
                    <a:pt x="147" y="1134"/>
                    <a:pt x="147" y="1134"/>
                  </a:cubicBezTo>
                  <a:cubicBezTo>
                    <a:pt x="168" y="1146"/>
                    <a:pt x="168" y="1146"/>
                    <a:pt x="168" y="1146"/>
                  </a:cubicBezTo>
                  <a:cubicBezTo>
                    <a:pt x="225" y="1170"/>
                    <a:pt x="225" y="1170"/>
                    <a:pt x="225" y="1170"/>
                  </a:cubicBezTo>
                  <a:cubicBezTo>
                    <a:pt x="226" y="1171"/>
                    <a:pt x="226" y="1171"/>
                    <a:pt x="226" y="1171"/>
                  </a:cubicBezTo>
                  <a:cubicBezTo>
                    <a:pt x="228" y="1171"/>
                    <a:pt x="228" y="1171"/>
                    <a:pt x="228" y="1171"/>
                  </a:cubicBezTo>
                  <a:cubicBezTo>
                    <a:pt x="234" y="1258"/>
                    <a:pt x="234" y="1258"/>
                    <a:pt x="234" y="1258"/>
                  </a:cubicBezTo>
                  <a:cubicBezTo>
                    <a:pt x="235" y="1275"/>
                    <a:pt x="247" y="1287"/>
                    <a:pt x="273" y="1296"/>
                  </a:cubicBezTo>
                  <a:cubicBezTo>
                    <a:pt x="277" y="1294"/>
                    <a:pt x="277" y="1294"/>
                    <a:pt x="277" y="1294"/>
                  </a:cubicBezTo>
                  <a:cubicBezTo>
                    <a:pt x="278" y="1294"/>
                    <a:pt x="278" y="1294"/>
                    <a:pt x="278" y="1294"/>
                  </a:cubicBezTo>
                  <a:cubicBezTo>
                    <a:pt x="279" y="1294"/>
                    <a:pt x="279" y="1294"/>
                    <a:pt x="279" y="1294"/>
                  </a:cubicBezTo>
                  <a:cubicBezTo>
                    <a:pt x="338" y="1302"/>
                    <a:pt x="338" y="1302"/>
                    <a:pt x="338" y="1302"/>
                  </a:cubicBezTo>
                  <a:cubicBezTo>
                    <a:pt x="342" y="1302"/>
                    <a:pt x="342" y="1302"/>
                    <a:pt x="342" y="1302"/>
                  </a:cubicBezTo>
                  <a:cubicBezTo>
                    <a:pt x="342" y="1301"/>
                    <a:pt x="342" y="1301"/>
                    <a:pt x="342" y="1301"/>
                  </a:cubicBezTo>
                  <a:cubicBezTo>
                    <a:pt x="343" y="1299"/>
                    <a:pt x="343" y="1299"/>
                    <a:pt x="343" y="1299"/>
                  </a:cubicBezTo>
                  <a:cubicBezTo>
                    <a:pt x="350" y="1287"/>
                    <a:pt x="354" y="1279"/>
                    <a:pt x="354" y="1277"/>
                  </a:cubicBezTo>
                  <a:cubicBezTo>
                    <a:pt x="354" y="1275"/>
                    <a:pt x="354" y="1275"/>
                    <a:pt x="354" y="1275"/>
                  </a:cubicBezTo>
                  <a:cubicBezTo>
                    <a:pt x="353" y="1265"/>
                    <a:pt x="357" y="1257"/>
                    <a:pt x="366" y="1251"/>
                  </a:cubicBezTo>
                  <a:cubicBezTo>
                    <a:pt x="374" y="1244"/>
                    <a:pt x="379" y="1238"/>
                    <a:pt x="382" y="1230"/>
                  </a:cubicBezTo>
                  <a:cubicBezTo>
                    <a:pt x="383" y="1229"/>
                    <a:pt x="383" y="1229"/>
                    <a:pt x="383" y="1229"/>
                  </a:cubicBezTo>
                  <a:cubicBezTo>
                    <a:pt x="387" y="1221"/>
                    <a:pt x="397" y="1219"/>
                    <a:pt x="415" y="1224"/>
                  </a:cubicBezTo>
                  <a:cubicBezTo>
                    <a:pt x="416" y="1224"/>
                    <a:pt x="416" y="1224"/>
                    <a:pt x="416" y="1224"/>
                  </a:cubicBezTo>
                  <a:cubicBezTo>
                    <a:pt x="416" y="1224"/>
                    <a:pt x="416" y="1224"/>
                    <a:pt x="416" y="1224"/>
                  </a:cubicBezTo>
                  <a:cubicBezTo>
                    <a:pt x="436" y="1236"/>
                    <a:pt x="436" y="1236"/>
                    <a:pt x="436" y="1236"/>
                  </a:cubicBezTo>
                  <a:cubicBezTo>
                    <a:pt x="503" y="1248"/>
                    <a:pt x="503" y="1248"/>
                    <a:pt x="503" y="1248"/>
                  </a:cubicBezTo>
                  <a:cubicBezTo>
                    <a:pt x="544" y="1245"/>
                    <a:pt x="544" y="1245"/>
                    <a:pt x="544" y="1245"/>
                  </a:cubicBezTo>
                  <a:cubicBezTo>
                    <a:pt x="573" y="1233"/>
                    <a:pt x="573" y="1233"/>
                    <a:pt x="573" y="1233"/>
                  </a:cubicBezTo>
                  <a:cubicBezTo>
                    <a:pt x="579" y="1225"/>
                    <a:pt x="583" y="1222"/>
                    <a:pt x="586" y="1220"/>
                  </a:cubicBezTo>
                  <a:cubicBezTo>
                    <a:pt x="591" y="1219"/>
                    <a:pt x="599" y="1221"/>
                    <a:pt x="607" y="1228"/>
                  </a:cubicBezTo>
                  <a:cubicBezTo>
                    <a:pt x="611" y="1230"/>
                    <a:pt x="611" y="1230"/>
                    <a:pt x="611" y="1230"/>
                  </a:cubicBezTo>
                  <a:cubicBezTo>
                    <a:pt x="616" y="1234"/>
                    <a:pt x="619" y="1240"/>
                    <a:pt x="623" y="1252"/>
                  </a:cubicBezTo>
                  <a:cubicBezTo>
                    <a:pt x="644" y="1267"/>
                    <a:pt x="644" y="1267"/>
                    <a:pt x="644" y="1267"/>
                  </a:cubicBezTo>
                  <a:cubicBezTo>
                    <a:pt x="660" y="1267"/>
                    <a:pt x="660" y="1267"/>
                    <a:pt x="660" y="1267"/>
                  </a:cubicBezTo>
                  <a:cubicBezTo>
                    <a:pt x="661" y="1267"/>
                    <a:pt x="661" y="1267"/>
                    <a:pt x="661" y="1267"/>
                  </a:cubicBezTo>
                  <a:cubicBezTo>
                    <a:pt x="663" y="1267"/>
                    <a:pt x="663" y="1267"/>
                    <a:pt x="663" y="1267"/>
                  </a:cubicBezTo>
                  <a:cubicBezTo>
                    <a:pt x="664" y="1267"/>
                    <a:pt x="664" y="1267"/>
                    <a:pt x="664" y="1267"/>
                  </a:cubicBezTo>
                  <a:cubicBezTo>
                    <a:pt x="686" y="1277"/>
                    <a:pt x="686" y="1277"/>
                    <a:pt x="686" y="1277"/>
                  </a:cubicBezTo>
                  <a:cubicBezTo>
                    <a:pt x="728" y="1274"/>
                    <a:pt x="728" y="1274"/>
                    <a:pt x="728" y="1274"/>
                  </a:cubicBezTo>
                  <a:cubicBezTo>
                    <a:pt x="751" y="1266"/>
                    <a:pt x="751" y="1266"/>
                    <a:pt x="751" y="1266"/>
                  </a:cubicBezTo>
                  <a:cubicBezTo>
                    <a:pt x="811" y="1272"/>
                    <a:pt x="811" y="1272"/>
                    <a:pt x="811" y="1272"/>
                  </a:cubicBezTo>
                  <a:cubicBezTo>
                    <a:pt x="837" y="1264"/>
                    <a:pt x="837" y="1264"/>
                    <a:pt x="837" y="1264"/>
                  </a:cubicBezTo>
                  <a:cubicBezTo>
                    <a:pt x="868" y="1252"/>
                    <a:pt x="868" y="1252"/>
                    <a:pt x="868" y="1252"/>
                  </a:cubicBezTo>
                  <a:cubicBezTo>
                    <a:pt x="874" y="1247"/>
                    <a:pt x="882" y="1244"/>
                    <a:pt x="892" y="1241"/>
                  </a:cubicBezTo>
                  <a:cubicBezTo>
                    <a:pt x="950" y="1241"/>
                    <a:pt x="950" y="1241"/>
                    <a:pt x="950" y="1241"/>
                  </a:cubicBezTo>
                  <a:cubicBezTo>
                    <a:pt x="971" y="1234"/>
                    <a:pt x="971" y="1234"/>
                    <a:pt x="971" y="1234"/>
                  </a:cubicBezTo>
                  <a:cubicBezTo>
                    <a:pt x="980" y="1228"/>
                    <a:pt x="987" y="1225"/>
                    <a:pt x="993" y="1225"/>
                  </a:cubicBezTo>
                  <a:cubicBezTo>
                    <a:pt x="1027" y="1225"/>
                    <a:pt x="1027" y="1225"/>
                    <a:pt x="1027" y="1225"/>
                  </a:cubicBezTo>
                  <a:cubicBezTo>
                    <a:pt x="1043" y="1237"/>
                    <a:pt x="1043" y="1237"/>
                    <a:pt x="1043" y="1237"/>
                  </a:cubicBezTo>
                  <a:cubicBezTo>
                    <a:pt x="1088" y="1246"/>
                    <a:pt x="1088" y="1246"/>
                    <a:pt x="1088" y="1246"/>
                  </a:cubicBezTo>
                  <a:cubicBezTo>
                    <a:pt x="1095" y="1246"/>
                    <a:pt x="1101" y="1252"/>
                    <a:pt x="1112" y="1261"/>
                  </a:cubicBezTo>
                  <a:cubicBezTo>
                    <a:pt x="1131" y="1274"/>
                    <a:pt x="1131" y="1274"/>
                    <a:pt x="1131" y="1274"/>
                  </a:cubicBezTo>
                  <a:cubicBezTo>
                    <a:pt x="1133" y="1276"/>
                    <a:pt x="1133" y="1276"/>
                    <a:pt x="1133" y="1276"/>
                  </a:cubicBezTo>
                  <a:cubicBezTo>
                    <a:pt x="1176" y="1277"/>
                    <a:pt x="1176" y="1277"/>
                    <a:pt x="1176" y="1277"/>
                  </a:cubicBezTo>
                  <a:cubicBezTo>
                    <a:pt x="1176" y="1277"/>
                    <a:pt x="1176" y="1277"/>
                    <a:pt x="1176" y="1277"/>
                  </a:cubicBezTo>
                  <a:cubicBezTo>
                    <a:pt x="1177" y="1277"/>
                    <a:pt x="1177" y="1277"/>
                    <a:pt x="1177" y="1277"/>
                  </a:cubicBezTo>
                  <a:cubicBezTo>
                    <a:pt x="1197" y="1287"/>
                    <a:pt x="1197" y="1287"/>
                    <a:pt x="1197" y="1287"/>
                  </a:cubicBezTo>
                  <a:cubicBezTo>
                    <a:pt x="1224" y="1293"/>
                    <a:pt x="1224" y="1293"/>
                    <a:pt x="1224" y="1293"/>
                  </a:cubicBezTo>
                  <a:cubicBezTo>
                    <a:pt x="1225" y="1293"/>
                    <a:pt x="1225" y="1293"/>
                    <a:pt x="1225" y="1293"/>
                  </a:cubicBezTo>
                  <a:cubicBezTo>
                    <a:pt x="1247" y="1296"/>
                    <a:pt x="1247" y="1296"/>
                    <a:pt x="1247" y="1296"/>
                  </a:cubicBezTo>
                  <a:cubicBezTo>
                    <a:pt x="1253" y="1283"/>
                    <a:pt x="1253" y="1283"/>
                    <a:pt x="1253" y="1283"/>
                  </a:cubicBezTo>
                  <a:cubicBezTo>
                    <a:pt x="1244" y="1262"/>
                    <a:pt x="1244" y="1262"/>
                    <a:pt x="1244" y="1262"/>
                  </a:cubicBezTo>
                  <a:cubicBezTo>
                    <a:pt x="1239" y="1241"/>
                    <a:pt x="1239" y="1241"/>
                    <a:pt x="1239" y="1241"/>
                  </a:cubicBezTo>
                  <a:cubicBezTo>
                    <a:pt x="1239" y="1240"/>
                    <a:pt x="1239" y="1240"/>
                    <a:pt x="1239" y="1240"/>
                  </a:cubicBezTo>
                  <a:cubicBezTo>
                    <a:pt x="1238" y="1240"/>
                    <a:pt x="1238" y="1240"/>
                    <a:pt x="1238" y="1240"/>
                  </a:cubicBezTo>
                  <a:cubicBezTo>
                    <a:pt x="1242" y="1237"/>
                    <a:pt x="1242" y="1237"/>
                    <a:pt x="1242" y="1237"/>
                  </a:cubicBezTo>
                  <a:cubicBezTo>
                    <a:pt x="1256" y="1217"/>
                    <a:pt x="1256" y="1217"/>
                    <a:pt x="1256" y="1217"/>
                  </a:cubicBezTo>
                  <a:cubicBezTo>
                    <a:pt x="1256" y="1216"/>
                    <a:pt x="1256" y="1216"/>
                    <a:pt x="1256" y="1216"/>
                  </a:cubicBezTo>
                  <a:cubicBezTo>
                    <a:pt x="1256" y="1216"/>
                    <a:pt x="1256" y="1216"/>
                    <a:pt x="1256" y="1216"/>
                  </a:cubicBezTo>
                  <a:cubicBezTo>
                    <a:pt x="1257" y="1216"/>
                    <a:pt x="1257" y="1216"/>
                    <a:pt x="1257" y="1216"/>
                  </a:cubicBezTo>
                  <a:cubicBezTo>
                    <a:pt x="1257" y="1215"/>
                    <a:pt x="1257" y="1215"/>
                    <a:pt x="1257" y="1215"/>
                  </a:cubicBezTo>
                  <a:cubicBezTo>
                    <a:pt x="1272" y="1204"/>
                    <a:pt x="1272" y="1204"/>
                    <a:pt x="1272" y="1204"/>
                  </a:cubicBezTo>
                  <a:cubicBezTo>
                    <a:pt x="1272" y="1204"/>
                    <a:pt x="1272" y="1204"/>
                    <a:pt x="1272" y="1204"/>
                  </a:cubicBezTo>
                  <a:cubicBezTo>
                    <a:pt x="1269" y="1198"/>
                    <a:pt x="1269" y="1198"/>
                    <a:pt x="1269" y="1198"/>
                  </a:cubicBezTo>
                  <a:cubicBezTo>
                    <a:pt x="1263" y="1177"/>
                    <a:pt x="1263" y="1177"/>
                    <a:pt x="1263" y="1177"/>
                  </a:cubicBezTo>
                  <a:cubicBezTo>
                    <a:pt x="1263" y="1174"/>
                    <a:pt x="1259" y="1171"/>
                    <a:pt x="1253" y="1167"/>
                  </a:cubicBezTo>
                  <a:cubicBezTo>
                    <a:pt x="1253" y="1167"/>
                    <a:pt x="1253" y="1167"/>
                    <a:pt x="1253" y="1167"/>
                  </a:cubicBezTo>
                  <a:cubicBezTo>
                    <a:pt x="1237" y="1150"/>
                    <a:pt x="1237" y="1150"/>
                    <a:pt x="1237" y="1150"/>
                  </a:cubicBezTo>
                  <a:cubicBezTo>
                    <a:pt x="1217" y="1133"/>
                    <a:pt x="1217" y="1133"/>
                    <a:pt x="1217" y="1133"/>
                  </a:cubicBezTo>
                  <a:cubicBezTo>
                    <a:pt x="1216" y="1131"/>
                    <a:pt x="1216" y="1131"/>
                    <a:pt x="1216" y="1131"/>
                  </a:cubicBezTo>
                  <a:cubicBezTo>
                    <a:pt x="1214" y="1130"/>
                    <a:pt x="1214" y="1130"/>
                    <a:pt x="1214" y="1130"/>
                  </a:cubicBezTo>
                  <a:cubicBezTo>
                    <a:pt x="1215" y="1129"/>
                    <a:pt x="1215" y="1129"/>
                    <a:pt x="1215" y="1129"/>
                  </a:cubicBezTo>
                  <a:cubicBezTo>
                    <a:pt x="1215" y="1127"/>
                    <a:pt x="1215" y="1127"/>
                    <a:pt x="1215" y="1127"/>
                  </a:cubicBezTo>
                  <a:cubicBezTo>
                    <a:pt x="1218" y="1107"/>
                    <a:pt x="1218" y="1107"/>
                    <a:pt x="1218" y="1107"/>
                  </a:cubicBezTo>
                  <a:cubicBezTo>
                    <a:pt x="1218" y="1092"/>
                    <a:pt x="1218" y="1092"/>
                    <a:pt x="1218" y="1092"/>
                  </a:cubicBezTo>
                  <a:cubicBezTo>
                    <a:pt x="1209" y="1067"/>
                    <a:pt x="1209" y="1067"/>
                    <a:pt x="1209" y="1067"/>
                  </a:cubicBezTo>
                  <a:cubicBezTo>
                    <a:pt x="1233" y="1062"/>
                    <a:pt x="1233" y="1062"/>
                    <a:pt x="1233" y="1062"/>
                  </a:cubicBezTo>
                  <a:cubicBezTo>
                    <a:pt x="1245" y="1050"/>
                    <a:pt x="1245" y="1050"/>
                    <a:pt x="1245" y="1050"/>
                  </a:cubicBezTo>
                  <a:cubicBezTo>
                    <a:pt x="1274" y="1050"/>
                    <a:pt x="1274" y="1050"/>
                    <a:pt x="1274" y="1050"/>
                  </a:cubicBezTo>
                  <a:cubicBezTo>
                    <a:pt x="1304" y="1046"/>
                    <a:pt x="1304" y="1046"/>
                    <a:pt x="1304" y="1046"/>
                  </a:cubicBezTo>
                  <a:cubicBezTo>
                    <a:pt x="1305" y="1046"/>
                    <a:pt x="1305" y="1046"/>
                    <a:pt x="1305" y="1046"/>
                  </a:cubicBezTo>
                  <a:cubicBezTo>
                    <a:pt x="1325" y="1048"/>
                    <a:pt x="1325" y="1048"/>
                    <a:pt x="1325" y="1048"/>
                  </a:cubicBezTo>
                  <a:cubicBezTo>
                    <a:pt x="1348" y="1039"/>
                    <a:pt x="1348" y="1039"/>
                    <a:pt x="1348" y="1039"/>
                  </a:cubicBezTo>
                  <a:cubicBezTo>
                    <a:pt x="1374" y="1036"/>
                    <a:pt x="1374" y="1036"/>
                    <a:pt x="1374" y="1036"/>
                  </a:cubicBezTo>
                  <a:cubicBezTo>
                    <a:pt x="1391" y="1029"/>
                    <a:pt x="1391" y="1029"/>
                    <a:pt x="1391" y="1029"/>
                  </a:cubicBezTo>
                  <a:cubicBezTo>
                    <a:pt x="1392" y="1029"/>
                    <a:pt x="1392" y="1029"/>
                    <a:pt x="1392" y="1029"/>
                  </a:cubicBezTo>
                  <a:cubicBezTo>
                    <a:pt x="1438" y="1020"/>
                    <a:pt x="1438" y="1020"/>
                    <a:pt x="1438" y="1020"/>
                  </a:cubicBezTo>
                  <a:cubicBezTo>
                    <a:pt x="1445" y="1013"/>
                    <a:pt x="1445" y="1013"/>
                    <a:pt x="1445" y="1013"/>
                  </a:cubicBezTo>
                  <a:cubicBezTo>
                    <a:pt x="1443" y="1005"/>
                    <a:pt x="1443" y="1005"/>
                    <a:pt x="1443" y="1005"/>
                  </a:cubicBezTo>
                  <a:cubicBezTo>
                    <a:pt x="1435" y="990"/>
                    <a:pt x="1435" y="990"/>
                    <a:pt x="1435" y="990"/>
                  </a:cubicBezTo>
                  <a:cubicBezTo>
                    <a:pt x="1435" y="989"/>
                    <a:pt x="1435" y="989"/>
                    <a:pt x="1435" y="989"/>
                  </a:cubicBezTo>
                  <a:cubicBezTo>
                    <a:pt x="1434" y="988"/>
                    <a:pt x="1434" y="988"/>
                    <a:pt x="1434" y="988"/>
                  </a:cubicBezTo>
                  <a:cubicBezTo>
                    <a:pt x="1434" y="987"/>
                    <a:pt x="1434" y="987"/>
                    <a:pt x="1434" y="987"/>
                  </a:cubicBezTo>
                  <a:cubicBezTo>
                    <a:pt x="1436" y="971"/>
                    <a:pt x="1436" y="971"/>
                    <a:pt x="1436" y="971"/>
                  </a:cubicBezTo>
                  <a:cubicBezTo>
                    <a:pt x="1437" y="970"/>
                    <a:pt x="1437" y="970"/>
                    <a:pt x="1437" y="970"/>
                  </a:cubicBezTo>
                  <a:cubicBezTo>
                    <a:pt x="1437" y="948"/>
                    <a:pt x="1437" y="948"/>
                    <a:pt x="1437" y="948"/>
                  </a:cubicBezTo>
                  <a:cubicBezTo>
                    <a:pt x="1433" y="929"/>
                    <a:pt x="1433" y="929"/>
                    <a:pt x="1433" y="929"/>
                  </a:cubicBezTo>
                  <a:cubicBezTo>
                    <a:pt x="1433" y="929"/>
                    <a:pt x="1433" y="929"/>
                    <a:pt x="1433" y="929"/>
                  </a:cubicBezTo>
                  <a:cubicBezTo>
                    <a:pt x="1433" y="928"/>
                    <a:pt x="1433" y="928"/>
                    <a:pt x="1433" y="928"/>
                  </a:cubicBezTo>
                  <a:cubicBezTo>
                    <a:pt x="1443" y="906"/>
                    <a:pt x="1443" y="906"/>
                    <a:pt x="1443" y="906"/>
                  </a:cubicBezTo>
                  <a:cubicBezTo>
                    <a:pt x="1447" y="897"/>
                    <a:pt x="1453" y="892"/>
                    <a:pt x="1459" y="892"/>
                  </a:cubicBezTo>
                  <a:cubicBezTo>
                    <a:pt x="1486" y="894"/>
                    <a:pt x="1486" y="894"/>
                    <a:pt x="1486" y="894"/>
                  </a:cubicBezTo>
                  <a:cubicBezTo>
                    <a:pt x="1491" y="894"/>
                    <a:pt x="1496" y="892"/>
                    <a:pt x="1501" y="887"/>
                  </a:cubicBezTo>
                  <a:cubicBezTo>
                    <a:pt x="1542" y="832"/>
                    <a:pt x="1542" y="832"/>
                    <a:pt x="1542" y="832"/>
                  </a:cubicBezTo>
                  <a:cubicBezTo>
                    <a:pt x="1542" y="831"/>
                    <a:pt x="1542" y="831"/>
                    <a:pt x="1542" y="831"/>
                  </a:cubicBezTo>
                  <a:cubicBezTo>
                    <a:pt x="1543" y="829"/>
                    <a:pt x="1543" y="829"/>
                    <a:pt x="1543" y="829"/>
                  </a:cubicBezTo>
                  <a:cubicBezTo>
                    <a:pt x="1566" y="811"/>
                    <a:pt x="1566" y="811"/>
                    <a:pt x="1566" y="811"/>
                  </a:cubicBezTo>
                  <a:cubicBezTo>
                    <a:pt x="1568" y="809"/>
                    <a:pt x="1568" y="809"/>
                    <a:pt x="1568" y="809"/>
                  </a:cubicBezTo>
                  <a:cubicBezTo>
                    <a:pt x="1576" y="807"/>
                    <a:pt x="1581" y="804"/>
                    <a:pt x="1585" y="802"/>
                  </a:cubicBezTo>
                  <a:cubicBezTo>
                    <a:pt x="1590" y="797"/>
                    <a:pt x="1590" y="797"/>
                    <a:pt x="1590" y="797"/>
                  </a:cubicBezTo>
                  <a:cubicBezTo>
                    <a:pt x="1597" y="787"/>
                    <a:pt x="1604" y="783"/>
                    <a:pt x="1608" y="783"/>
                  </a:cubicBezTo>
                  <a:cubicBezTo>
                    <a:pt x="1644" y="790"/>
                    <a:pt x="1644" y="790"/>
                    <a:pt x="1644" y="790"/>
                  </a:cubicBezTo>
                  <a:cubicBezTo>
                    <a:pt x="1674" y="776"/>
                    <a:pt x="1674" y="776"/>
                    <a:pt x="1674" y="776"/>
                  </a:cubicBezTo>
                  <a:cubicBezTo>
                    <a:pt x="1674" y="776"/>
                    <a:pt x="1674" y="776"/>
                    <a:pt x="1674" y="776"/>
                  </a:cubicBezTo>
                  <a:cubicBezTo>
                    <a:pt x="1675" y="776"/>
                    <a:pt x="1675" y="776"/>
                    <a:pt x="1675" y="776"/>
                  </a:cubicBezTo>
                  <a:cubicBezTo>
                    <a:pt x="1675" y="776"/>
                    <a:pt x="1675" y="776"/>
                    <a:pt x="1675" y="776"/>
                  </a:cubicBezTo>
                  <a:cubicBezTo>
                    <a:pt x="1676" y="776"/>
                    <a:pt x="1676" y="776"/>
                    <a:pt x="1676" y="776"/>
                  </a:cubicBezTo>
                  <a:cubicBezTo>
                    <a:pt x="1694" y="774"/>
                    <a:pt x="1694" y="774"/>
                    <a:pt x="1694" y="774"/>
                  </a:cubicBezTo>
                  <a:cubicBezTo>
                    <a:pt x="1709" y="767"/>
                    <a:pt x="1709" y="767"/>
                    <a:pt x="1709" y="767"/>
                  </a:cubicBezTo>
                  <a:cubicBezTo>
                    <a:pt x="1709" y="743"/>
                    <a:pt x="1709" y="743"/>
                    <a:pt x="1709" y="743"/>
                  </a:cubicBezTo>
                  <a:cubicBezTo>
                    <a:pt x="1713" y="712"/>
                    <a:pt x="1713" y="712"/>
                    <a:pt x="1713" y="712"/>
                  </a:cubicBezTo>
                  <a:cubicBezTo>
                    <a:pt x="1713" y="711"/>
                    <a:pt x="1713" y="711"/>
                    <a:pt x="1713" y="711"/>
                  </a:cubicBezTo>
                  <a:cubicBezTo>
                    <a:pt x="1713" y="711"/>
                    <a:pt x="1713" y="711"/>
                    <a:pt x="1713" y="711"/>
                  </a:cubicBezTo>
                  <a:cubicBezTo>
                    <a:pt x="1713" y="710"/>
                    <a:pt x="1713" y="710"/>
                    <a:pt x="1713" y="710"/>
                  </a:cubicBezTo>
                  <a:cubicBezTo>
                    <a:pt x="1719" y="702"/>
                    <a:pt x="1719" y="702"/>
                    <a:pt x="1719" y="702"/>
                  </a:cubicBezTo>
                  <a:lnTo>
                    <a:pt x="1719" y="701"/>
                  </a:lnTo>
                  <a:close/>
                </a:path>
              </a:pathLst>
            </a:custGeom>
            <a:solidFill>
              <a:schemeClr val="bg1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61" name="Freeform 9"/>
            <p:cNvSpPr>
              <a:spLocks/>
            </p:cNvSpPr>
            <p:nvPr/>
          </p:nvSpPr>
          <p:spPr bwMode="auto">
            <a:xfrm>
              <a:off x="1054353" y="1341285"/>
              <a:ext cx="1014509" cy="709391"/>
            </a:xfrm>
            <a:custGeom>
              <a:avLst/>
              <a:gdLst>
                <a:gd name="T0" fmla="*/ 570676942 w 1071"/>
                <a:gd name="T1" fmla="*/ 65525035 h 769"/>
                <a:gd name="T2" fmla="*/ 541962833 w 1071"/>
                <a:gd name="T3" fmla="*/ 93607325 h 769"/>
                <a:gd name="T4" fmla="*/ 451337151 w 1071"/>
                <a:gd name="T5" fmla="*/ 32336791 h 769"/>
                <a:gd name="T6" fmla="*/ 422623989 w 1071"/>
                <a:gd name="T7" fmla="*/ 21274350 h 769"/>
                <a:gd name="T8" fmla="*/ 340970697 w 1071"/>
                <a:gd name="T9" fmla="*/ 4254501 h 769"/>
                <a:gd name="T10" fmla="*/ 271878939 w 1071"/>
                <a:gd name="T11" fmla="*/ 11913894 h 769"/>
                <a:gd name="T12" fmla="*/ 234192440 w 1071"/>
                <a:gd name="T13" fmla="*/ 22125804 h 769"/>
                <a:gd name="T14" fmla="*/ 170484875 w 1071"/>
                <a:gd name="T15" fmla="*/ 29784275 h 769"/>
                <a:gd name="T16" fmla="*/ 98701969 w 1071"/>
                <a:gd name="T17" fmla="*/ 45102139 h 769"/>
                <a:gd name="T18" fmla="*/ 117544745 w 1071"/>
                <a:gd name="T19" fmla="*/ 101266718 h 769"/>
                <a:gd name="T20" fmla="*/ 147155904 w 1071"/>
                <a:gd name="T21" fmla="*/ 145517404 h 769"/>
                <a:gd name="T22" fmla="*/ 124723035 w 1071"/>
                <a:gd name="T23" fmla="*/ 200830529 h 769"/>
                <a:gd name="T24" fmla="*/ 132799323 w 1071"/>
                <a:gd name="T25" fmla="*/ 229764273 h 769"/>
                <a:gd name="T26" fmla="*/ 70885856 w 1071"/>
                <a:gd name="T27" fmla="*/ 234870227 h 769"/>
                <a:gd name="T28" fmla="*/ 23329918 w 1071"/>
                <a:gd name="T29" fmla="*/ 271462442 h 769"/>
                <a:gd name="T30" fmla="*/ 4486195 w 1071"/>
                <a:gd name="T31" fmla="*/ 305501217 h 769"/>
                <a:gd name="T32" fmla="*/ 12562482 w 1071"/>
                <a:gd name="T33" fmla="*/ 378685646 h 769"/>
                <a:gd name="T34" fmla="*/ 20637822 w 1071"/>
                <a:gd name="T35" fmla="*/ 441658165 h 769"/>
                <a:gd name="T36" fmla="*/ 91523678 w 1071"/>
                <a:gd name="T37" fmla="*/ 468038470 h 769"/>
                <a:gd name="T38" fmla="*/ 120236841 w 1071"/>
                <a:gd name="T39" fmla="*/ 488461367 h 769"/>
                <a:gd name="T40" fmla="*/ 150745049 w 1071"/>
                <a:gd name="T41" fmla="*/ 513991140 h 769"/>
                <a:gd name="T42" fmla="*/ 221630905 w 1071"/>
                <a:gd name="T43" fmla="*/ 542073430 h 769"/>
                <a:gd name="T44" fmla="*/ 322126973 w 1071"/>
                <a:gd name="T45" fmla="*/ 561645795 h 769"/>
                <a:gd name="T46" fmla="*/ 375964153 w 1071"/>
                <a:gd name="T47" fmla="*/ 574410221 h 769"/>
                <a:gd name="T48" fmla="*/ 402883216 w 1071"/>
                <a:gd name="T49" fmla="*/ 602492510 h 769"/>
                <a:gd name="T50" fmla="*/ 413650652 w 1071"/>
                <a:gd name="T51" fmla="*/ 622916329 h 769"/>
                <a:gd name="T52" fmla="*/ 433391425 w 1071"/>
                <a:gd name="T53" fmla="*/ 648446103 h 769"/>
                <a:gd name="T54" fmla="*/ 463001636 w 1071"/>
                <a:gd name="T55" fmla="*/ 638234194 h 769"/>
                <a:gd name="T56" fmla="*/ 497996040 w 1071"/>
                <a:gd name="T57" fmla="*/ 627170830 h 769"/>
                <a:gd name="T58" fmla="*/ 526709202 w 1071"/>
                <a:gd name="T59" fmla="*/ 620363813 h 769"/>
                <a:gd name="T60" fmla="*/ 536579588 w 1071"/>
                <a:gd name="T61" fmla="*/ 585473584 h 769"/>
                <a:gd name="T62" fmla="*/ 573368091 w 1071"/>
                <a:gd name="T63" fmla="*/ 526755566 h 769"/>
                <a:gd name="T64" fmla="*/ 567087797 w 1071"/>
                <a:gd name="T65" fmla="*/ 472292971 h 769"/>
                <a:gd name="T66" fmla="*/ 583238477 w 1071"/>
                <a:gd name="T67" fmla="*/ 455273122 h 769"/>
                <a:gd name="T68" fmla="*/ 658610528 w 1071"/>
                <a:gd name="T69" fmla="*/ 479100911 h 769"/>
                <a:gd name="T70" fmla="*/ 673865106 w 1071"/>
                <a:gd name="T71" fmla="*/ 518245641 h 769"/>
                <a:gd name="T72" fmla="*/ 707961513 w 1071"/>
                <a:gd name="T73" fmla="*/ 559093279 h 769"/>
                <a:gd name="T74" fmla="*/ 769874979 w 1071"/>
                <a:gd name="T75" fmla="*/ 581218160 h 769"/>
                <a:gd name="T76" fmla="*/ 787820706 w 1071"/>
                <a:gd name="T77" fmla="*/ 586324115 h 769"/>
                <a:gd name="T78" fmla="*/ 829096350 w 1071"/>
                <a:gd name="T79" fmla="*/ 570155720 h 769"/>
                <a:gd name="T80" fmla="*/ 855117417 w 1071"/>
                <a:gd name="T81" fmla="*/ 530159536 h 769"/>
                <a:gd name="T82" fmla="*/ 821020063 w 1071"/>
                <a:gd name="T83" fmla="*/ 513139686 h 769"/>
                <a:gd name="T84" fmla="*/ 869473998 w 1071"/>
                <a:gd name="T85" fmla="*/ 456975107 h 769"/>
                <a:gd name="T86" fmla="*/ 890111820 w 1071"/>
                <a:gd name="T87" fmla="*/ 392301525 h 769"/>
                <a:gd name="T88" fmla="*/ 953819386 w 1071"/>
                <a:gd name="T89" fmla="*/ 325925036 h 769"/>
                <a:gd name="T90" fmla="*/ 947538144 w 1071"/>
                <a:gd name="T91" fmla="*/ 285928852 h 769"/>
                <a:gd name="T92" fmla="*/ 905365451 w 1071"/>
                <a:gd name="T93" fmla="*/ 188917557 h 769"/>
                <a:gd name="T94" fmla="*/ 872166093 w 1071"/>
                <a:gd name="T95" fmla="*/ 178705648 h 769"/>
                <a:gd name="T96" fmla="*/ 797691092 w 1071"/>
                <a:gd name="T97" fmla="*/ 111478628 h 769"/>
                <a:gd name="T98" fmla="*/ 777950319 w 1071"/>
                <a:gd name="T99" fmla="*/ 118285645 h 769"/>
                <a:gd name="T100" fmla="*/ 729496384 w 1071"/>
                <a:gd name="T101" fmla="*/ 87650839 h 769"/>
                <a:gd name="T102" fmla="*/ 665788819 w 1071"/>
                <a:gd name="T103" fmla="*/ 57015111 h 769"/>
                <a:gd name="T104" fmla="*/ 645151944 w 1071"/>
                <a:gd name="T105" fmla="*/ 60419081 h 769"/>
                <a:gd name="T106" fmla="*/ 573368091 w 1071"/>
                <a:gd name="T107" fmla="*/ 34038776 h 769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1071"/>
                <a:gd name="T163" fmla="*/ 0 h 769"/>
                <a:gd name="T164" fmla="*/ 1071 w 1071"/>
                <a:gd name="T165" fmla="*/ 769 h 769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1071" h="769">
                  <a:moveTo>
                    <a:pt x="639" y="40"/>
                  </a:moveTo>
                  <a:cubicBezTo>
                    <a:pt x="630" y="47"/>
                    <a:pt x="630" y="47"/>
                    <a:pt x="630" y="47"/>
                  </a:cubicBezTo>
                  <a:cubicBezTo>
                    <a:pt x="630" y="51"/>
                    <a:pt x="632" y="61"/>
                    <a:pt x="635" y="74"/>
                  </a:cubicBezTo>
                  <a:cubicBezTo>
                    <a:pt x="635" y="76"/>
                    <a:pt x="635" y="76"/>
                    <a:pt x="635" y="76"/>
                  </a:cubicBezTo>
                  <a:cubicBezTo>
                    <a:pt x="636" y="77"/>
                    <a:pt x="636" y="77"/>
                    <a:pt x="636" y="77"/>
                  </a:cubicBezTo>
                  <a:cubicBezTo>
                    <a:pt x="635" y="77"/>
                    <a:pt x="635" y="77"/>
                    <a:pt x="635" y="77"/>
                  </a:cubicBezTo>
                  <a:cubicBezTo>
                    <a:pt x="624" y="103"/>
                    <a:pt x="624" y="103"/>
                    <a:pt x="624" y="103"/>
                  </a:cubicBezTo>
                  <a:cubicBezTo>
                    <a:pt x="608" y="109"/>
                    <a:pt x="608" y="109"/>
                    <a:pt x="608" y="109"/>
                  </a:cubicBezTo>
                  <a:cubicBezTo>
                    <a:pt x="605" y="110"/>
                    <a:pt x="605" y="110"/>
                    <a:pt x="605" y="110"/>
                  </a:cubicBezTo>
                  <a:cubicBezTo>
                    <a:pt x="604" y="110"/>
                    <a:pt x="604" y="110"/>
                    <a:pt x="604" y="110"/>
                  </a:cubicBezTo>
                  <a:cubicBezTo>
                    <a:pt x="576" y="98"/>
                    <a:pt x="576" y="98"/>
                    <a:pt x="576" y="98"/>
                  </a:cubicBezTo>
                  <a:cubicBezTo>
                    <a:pt x="575" y="98"/>
                    <a:pt x="575" y="98"/>
                    <a:pt x="575" y="98"/>
                  </a:cubicBezTo>
                  <a:cubicBezTo>
                    <a:pt x="575" y="97"/>
                    <a:pt x="575" y="97"/>
                    <a:pt x="575" y="97"/>
                  </a:cubicBezTo>
                  <a:cubicBezTo>
                    <a:pt x="523" y="49"/>
                    <a:pt x="523" y="49"/>
                    <a:pt x="523" y="49"/>
                  </a:cubicBezTo>
                  <a:cubicBezTo>
                    <a:pt x="503" y="38"/>
                    <a:pt x="503" y="38"/>
                    <a:pt x="503" y="38"/>
                  </a:cubicBezTo>
                  <a:cubicBezTo>
                    <a:pt x="472" y="26"/>
                    <a:pt x="472" y="26"/>
                    <a:pt x="472" y="26"/>
                  </a:cubicBezTo>
                  <a:cubicBezTo>
                    <a:pt x="472" y="25"/>
                    <a:pt x="472" y="25"/>
                    <a:pt x="472" y="25"/>
                  </a:cubicBezTo>
                  <a:cubicBezTo>
                    <a:pt x="472" y="25"/>
                    <a:pt x="472" y="25"/>
                    <a:pt x="472" y="25"/>
                  </a:cubicBezTo>
                  <a:cubicBezTo>
                    <a:pt x="471" y="25"/>
                    <a:pt x="471" y="25"/>
                    <a:pt x="471" y="25"/>
                  </a:cubicBezTo>
                  <a:cubicBezTo>
                    <a:pt x="471" y="25"/>
                    <a:pt x="471" y="25"/>
                    <a:pt x="471" y="25"/>
                  </a:cubicBezTo>
                  <a:cubicBezTo>
                    <a:pt x="456" y="14"/>
                    <a:pt x="456" y="14"/>
                    <a:pt x="456" y="14"/>
                  </a:cubicBezTo>
                  <a:cubicBezTo>
                    <a:pt x="429" y="6"/>
                    <a:pt x="429" y="6"/>
                    <a:pt x="429" y="6"/>
                  </a:cubicBezTo>
                  <a:cubicBezTo>
                    <a:pt x="415" y="7"/>
                    <a:pt x="415" y="7"/>
                    <a:pt x="415" y="7"/>
                  </a:cubicBezTo>
                  <a:cubicBezTo>
                    <a:pt x="414" y="7"/>
                    <a:pt x="414" y="7"/>
                    <a:pt x="414" y="7"/>
                  </a:cubicBezTo>
                  <a:cubicBezTo>
                    <a:pt x="380" y="5"/>
                    <a:pt x="380" y="5"/>
                    <a:pt x="380" y="5"/>
                  </a:cubicBezTo>
                  <a:cubicBezTo>
                    <a:pt x="379" y="5"/>
                    <a:pt x="379" y="5"/>
                    <a:pt x="379" y="5"/>
                  </a:cubicBezTo>
                  <a:cubicBezTo>
                    <a:pt x="354" y="0"/>
                    <a:pt x="354" y="0"/>
                    <a:pt x="354" y="0"/>
                  </a:cubicBezTo>
                  <a:cubicBezTo>
                    <a:pt x="340" y="0"/>
                    <a:pt x="340" y="0"/>
                    <a:pt x="340" y="0"/>
                  </a:cubicBezTo>
                  <a:cubicBezTo>
                    <a:pt x="328" y="8"/>
                    <a:pt x="328" y="8"/>
                    <a:pt x="328" y="8"/>
                  </a:cubicBezTo>
                  <a:cubicBezTo>
                    <a:pt x="322" y="11"/>
                    <a:pt x="313" y="12"/>
                    <a:pt x="303" y="14"/>
                  </a:cubicBezTo>
                  <a:cubicBezTo>
                    <a:pt x="281" y="19"/>
                    <a:pt x="281" y="19"/>
                    <a:pt x="281" y="19"/>
                  </a:cubicBezTo>
                  <a:cubicBezTo>
                    <a:pt x="262" y="25"/>
                    <a:pt x="262" y="25"/>
                    <a:pt x="262" y="25"/>
                  </a:cubicBezTo>
                  <a:cubicBezTo>
                    <a:pt x="261" y="26"/>
                    <a:pt x="261" y="26"/>
                    <a:pt x="261" y="26"/>
                  </a:cubicBezTo>
                  <a:cubicBezTo>
                    <a:pt x="261" y="27"/>
                    <a:pt x="261" y="27"/>
                    <a:pt x="261" y="27"/>
                  </a:cubicBezTo>
                  <a:cubicBezTo>
                    <a:pt x="261" y="26"/>
                    <a:pt x="261" y="26"/>
                    <a:pt x="261" y="26"/>
                  </a:cubicBezTo>
                  <a:cubicBezTo>
                    <a:pt x="237" y="28"/>
                    <a:pt x="237" y="28"/>
                    <a:pt x="237" y="28"/>
                  </a:cubicBezTo>
                  <a:cubicBezTo>
                    <a:pt x="213" y="38"/>
                    <a:pt x="213" y="38"/>
                    <a:pt x="213" y="38"/>
                  </a:cubicBezTo>
                  <a:cubicBezTo>
                    <a:pt x="213" y="38"/>
                    <a:pt x="213" y="38"/>
                    <a:pt x="213" y="38"/>
                  </a:cubicBezTo>
                  <a:cubicBezTo>
                    <a:pt x="210" y="38"/>
                    <a:pt x="210" y="38"/>
                    <a:pt x="210" y="38"/>
                  </a:cubicBezTo>
                  <a:cubicBezTo>
                    <a:pt x="190" y="35"/>
                    <a:pt x="190" y="35"/>
                    <a:pt x="190" y="35"/>
                  </a:cubicBezTo>
                  <a:cubicBezTo>
                    <a:pt x="159" y="40"/>
                    <a:pt x="159" y="40"/>
                    <a:pt x="159" y="40"/>
                  </a:cubicBezTo>
                  <a:cubicBezTo>
                    <a:pt x="134" y="40"/>
                    <a:pt x="134" y="40"/>
                    <a:pt x="134" y="40"/>
                  </a:cubicBezTo>
                  <a:cubicBezTo>
                    <a:pt x="123" y="50"/>
                    <a:pt x="123" y="50"/>
                    <a:pt x="123" y="50"/>
                  </a:cubicBezTo>
                  <a:cubicBezTo>
                    <a:pt x="122" y="50"/>
                    <a:pt x="122" y="50"/>
                    <a:pt x="122" y="50"/>
                  </a:cubicBezTo>
                  <a:cubicBezTo>
                    <a:pt x="110" y="53"/>
                    <a:pt x="110" y="53"/>
                    <a:pt x="110" y="53"/>
                  </a:cubicBezTo>
                  <a:cubicBezTo>
                    <a:pt x="115" y="66"/>
                    <a:pt x="115" y="66"/>
                    <a:pt x="115" y="66"/>
                  </a:cubicBezTo>
                  <a:cubicBezTo>
                    <a:pt x="115" y="86"/>
                    <a:pt x="115" y="86"/>
                    <a:pt x="115" y="86"/>
                  </a:cubicBezTo>
                  <a:cubicBezTo>
                    <a:pt x="112" y="104"/>
                    <a:pt x="112" y="104"/>
                    <a:pt x="112" y="104"/>
                  </a:cubicBezTo>
                  <a:cubicBezTo>
                    <a:pt x="130" y="119"/>
                    <a:pt x="130" y="119"/>
                    <a:pt x="130" y="119"/>
                  </a:cubicBezTo>
                  <a:cubicBezTo>
                    <a:pt x="131" y="119"/>
                    <a:pt x="131" y="119"/>
                    <a:pt x="131" y="119"/>
                  </a:cubicBezTo>
                  <a:cubicBezTo>
                    <a:pt x="131" y="119"/>
                    <a:pt x="131" y="119"/>
                    <a:pt x="131" y="119"/>
                  </a:cubicBezTo>
                  <a:cubicBezTo>
                    <a:pt x="131" y="119"/>
                    <a:pt x="131" y="119"/>
                    <a:pt x="131" y="119"/>
                  </a:cubicBezTo>
                  <a:cubicBezTo>
                    <a:pt x="146" y="136"/>
                    <a:pt x="146" y="136"/>
                    <a:pt x="146" y="136"/>
                  </a:cubicBezTo>
                  <a:cubicBezTo>
                    <a:pt x="155" y="143"/>
                    <a:pt x="159" y="148"/>
                    <a:pt x="159" y="155"/>
                  </a:cubicBezTo>
                  <a:cubicBezTo>
                    <a:pt x="164" y="171"/>
                    <a:pt x="164" y="171"/>
                    <a:pt x="164" y="171"/>
                  </a:cubicBezTo>
                  <a:cubicBezTo>
                    <a:pt x="172" y="186"/>
                    <a:pt x="172" y="186"/>
                    <a:pt x="172" y="186"/>
                  </a:cubicBezTo>
                  <a:cubicBezTo>
                    <a:pt x="171" y="186"/>
                    <a:pt x="171" y="187"/>
                    <a:pt x="170" y="187"/>
                  </a:cubicBezTo>
                  <a:cubicBezTo>
                    <a:pt x="150" y="202"/>
                    <a:pt x="150" y="202"/>
                    <a:pt x="150" y="202"/>
                  </a:cubicBezTo>
                  <a:cubicBezTo>
                    <a:pt x="136" y="220"/>
                    <a:pt x="136" y="220"/>
                    <a:pt x="136" y="220"/>
                  </a:cubicBezTo>
                  <a:cubicBezTo>
                    <a:pt x="139" y="236"/>
                    <a:pt x="139" y="236"/>
                    <a:pt x="139" y="236"/>
                  </a:cubicBezTo>
                  <a:cubicBezTo>
                    <a:pt x="149" y="258"/>
                    <a:pt x="149" y="258"/>
                    <a:pt x="149" y="258"/>
                  </a:cubicBezTo>
                  <a:cubicBezTo>
                    <a:pt x="150" y="260"/>
                    <a:pt x="150" y="260"/>
                    <a:pt x="150" y="260"/>
                  </a:cubicBezTo>
                  <a:cubicBezTo>
                    <a:pt x="150" y="260"/>
                    <a:pt x="150" y="260"/>
                    <a:pt x="150" y="260"/>
                  </a:cubicBezTo>
                  <a:cubicBezTo>
                    <a:pt x="150" y="261"/>
                    <a:pt x="150" y="261"/>
                    <a:pt x="150" y="261"/>
                  </a:cubicBezTo>
                  <a:cubicBezTo>
                    <a:pt x="148" y="270"/>
                    <a:pt x="148" y="270"/>
                    <a:pt x="148" y="270"/>
                  </a:cubicBezTo>
                  <a:cubicBezTo>
                    <a:pt x="146" y="275"/>
                    <a:pt x="143" y="279"/>
                    <a:pt x="140" y="281"/>
                  </a:cubicBezTo>
                  <a:cubicBezTo>
                    <a:pt x="134" y="287"/>
                    <a:pt x="123" y="287"/>
                    <a:pt x="106" y="281"/>
                  </a:cubicBezTo>
                  <a:cubicBezTo>
                    <a:pt x="80" y="276"/>
                    <a:pt x="80" y="276"/>
                    <a:pt x="80" y="276"/>
                  </a:cubicBezTo>
                  <a:cubicBezTo>
                    <a:pt x="79" y="276"/>
                    <a:pt x="79" y="276"/>
                    <a:pt x="79" y="276"/>
                  </a:cubicBezTo>
                  <a:cubicBezTo>
                    <a:pt x="79" y="276"/>
                    <a:pt x="79" y="276"/>
                    <a:pt x="79" y="276"/>
                  </a:cubicBezTo>
                  <a:cubicBezTo>
                    <a:pt x="78" y="276"/>
                    <a:pt x="78" y="276"/>
                    <a:pt x="78" y="276"/>
                  </a:cubicBezTo>
                  <a:cubicBezTo>
                    <a:pt x="59" y="267"/>
                    <a:pt x="59" y="267"/>
                    <a:pt x="59" y="267"/>
                  </a:cubicBezTo>
                  <a:cubicBezTo>
                    <a:pt x="28" y="265"/>
                    <a:pt x="28" y="265"/>
                    <a:pt x="28" y="265"/>
                  </a:cubicBezTo>
                  <a:cubicBezTo>
                    <a:pt x="29" y="267"/>
                    <a:pt x="29" y="267"/>
                    <a:pt x="29" y="267"/>
                  </a:cubicBezTo>
                  <a:cubicBezTo>
                    <a:pt x="26" y="319"/>
                    <a:pt x="26" y="319"/>
                    <a:pt x="26" y="319"/>
                  </a:cubicBezTo>
                  <a:cubicBezTo>
                    <a:pt x="25" y="327"/>
                    <a:pt x="20" y="330"/>
                    <a:pt x="13" y="331"/>
                  </a:cubicBezTo>
                  <a:cubicBezTo>
                    <a:pt x="9" y="332"/>
                    <a:pt x="7" y="336"/>
                    <a:pt x="8" y="345"/>
                  </a:cubicBezTo>
                  <a:cubicBezTo>
                    <a:pt x="8" y="346"/>
                    <a:pt x="8" y="346"/>
                    <a:pt x="8" y="346"/>
                  </a:cubicBezTo>
                  <a:cubicBezTo>
                    <a:pt x="7" y="346"/>
                    <a:pt x="7" y="346"/>
                    <a:pt x="7" y="346"/>
                  </a:cubicBezTo>
                  <a:cubicBezTo>
                    <a:pt x="5" y="359"/>
                    <a:pt x="5" y="359"/>
                    <a:pt x="5" y="359"/>
                  </a:cubicBezTo>
                  <a:cubicBezTo>
                    <a:pt x="13" y="366"/>
                    <a:pt x="18" y="371"/>
                    <a:pt x="20" y="375"/>
                  </a:cubicBezTo>
                  <a:cubicBezTo>
                    <a:pt x="25" y="401"/>
                    <a:pt x="25" y="401"/>
                    <a:pt x="25" y="401"/>
                  </a:cubicBezTo>
                  <a:cubicBezTo>
                    <a:pt x="25" y="410"/>
                    <a:pt x="25" y="410"/>
                    <a:pt x="25" y="410"/>
                  </a:cubicBezTo>
                  <a:cubicBezTo>
                    <a:pt x="24" y="415"/>
                    <a:pt x="23" y="420"/>
                    <a:pt x="21" y="424"/>
                  </a:cubicBezTo>
                  <a:cubicBezTo>
                    <a:pt x="14" y="445"/>
                    <a:pt x="14" y="445"/>
                    <a:pt x="14" y="445"/>
                  </a:cubicBezTo>
                  <a:cubicBezTo>
                    <a:pt x="0" y="471"/>
                    <a:pt x="0" y="471"/>
                    <a:pt x="0" y="471"/>
                  </a:cubicBezTo>
                  <a:cubicBezTo>
                    <a:pt x="0" y="477"/>
                    <a:pt x="0" y="477"/>
                    <a:pt x="0" y="477"/>
                  </a:cubicBezTo>
                  <a:cubicBezTo>
                    <a:pt x="2" y="489"/>
                    <a:pt x="2" y="489"/>
                    <a:pt x="2" y="489"/>
                  </a:cubicBezTo>
                  <a:cubicBezTo>
                    <a:pt x="16" y="507"/>
                    <a:pt x="16" y="507"/>
                    <a:pt x="16" y="507"/>
                  </a:cubicBezTo>
                  <a:cubicBezTo>
                    <a:pt x="20" y="512"/>
                    <a:pt x="22" y="516"/>
                    <a:pt x="23" y="519"/>
                  </a:cubicBezTo>
                  <a:cubicBezTo>
                    <a:pt x="36" y="537"/>
                    <a:pt x="36" y="537"/>
                    <a:pt x="36" y="537"/>
                  </a:cubicBezTo>
                  <a:cubicBezTo>
                    <a:pt x="55" y="558"/>
                    <a:pt x="55" y="558"/>
                    <a:pt x="55" y="558"/>
                  </a:cubicBezTo>
                  <a:cubicBezTo>
                    <a:pt x="62" y="565"/>
                    <a:pt x="67" y="568"/>
                    <a:pt x="70" y="568"/>
                  </a:cubicBezTo>
                  <a:cubicBezTo>
                    <a:pt x="90" y="556"/>
                    <a:pt x="90" y="556"/>
                    <a:pt x="90" y="556"/>
                  </a:cubicBezTo>
                  <a:cubicBezTo>
                    <a:pt x="94" y="553"/>
                    <a:pt x="97" y="550"/>
                    <a:pt x="102" y="550"/>
                  </a:cubicBezTo>
                  <a:cubicBezTo>
                    <a:pt x="106" y="550"/>
                    <a:pt x="113" y="554"/>
                    <a:pt x="122" y="560"/>
                  </a:cubicBezTo>
                  <a:cubicBezTo>
                    <a:pt x="122" y="560"/>
                    <a:pt x="122" y="560"/>
                    <a:pt x="122" y="560"/>
                  </a:cubicBezTo>
                  <a:cubicBezTo>
                    <a:pt x="123" y="560"/>
                    <a:pt x="123" y="560"/>
                    <a:pt x="123" y="560"/>
                  </a:cubicBezTo>
                  <a:cubicBezTo>
                    <a:pt x="123" y="561"/>
                    <a:pt x="123" y="561"/>
                    <a:pt x="123" y="561"/>
                  </a:cubicBezTo>
                  <a:cubicBezTo>
                    <a:pt x="134" y="574"/>
                    <a:pt x="134" y="574"/>
                    <a:pt x="134" y="574"/>
                  </a:cubicBezTo>
                  <a:cubicBezTo>
                    <a:pt x="139" y="586"/>
                    <a:pt x="139" y="586"/>
                    <a:pt x="139" y="586"/>
                  </a:cubicBezTo>
                  <a:cubicBezTo>
                    <a:pt x="143" y="592"/>
                    <a:pt x="143" y="592"/>
                    <a:pt x="143" y="592"/>
                  </a:cubicBezTo>
                  <a:cubicBezTo>
                    <a:pt x="147" y="594"/>
                    <a:pt x="147" y="594"/>
                    <a:pt x="147" y="594"/>
                  </a:cubicBezTo>
                  <a:cubicBezTo>
                    <a:pt x="160" y="603"/>
                    <a:pt x="160" y="603"/>
                    <a:pt x="160" y="603"/>
                  </a:cubicBezTo>
                  <a:cubicBezTo>
                    <a:pt x="168" y="604"/>
                    <a:pt x="168" y="604"/>
                    <a:pt x="168" y="604"/>
                  </a:cubicBezTo>
                  <a:cubicBezTo>
                    <a:pt x="172" y="605"/>
                    <a:pt x="176" y="609"/>
                    <a:pt x="179" y="613"/>
                  </a:cubicBezTo>
                  <a:cubicBezTo>
                    <a:pt x="181" y="616"/>
                    <a:pt x="193" y="620"/>
                    <a:pt x="213" y="625"/>
                  </a:cubicBezTo>
                  <a:cubicBezTo>
                    <a:pt x="214" y="625"/>
                    <a:pt x="214" y="625"/>
                    <a:pt x="214" y="625"/>
                  </a:cubicBezTo>
                  <a:cubicBezTo>
                    <a:pt x="246" y="637"/>
                    <a:pt x="246" y="637"/>
                    <a:pt x="246" y="637"/>
                  </a:cubicBezTo>
                  <a:cubicBezTo>
                    <a:pt x="247" y="637"/>
                    <a:pt x="247" y="637"/>
                    <a:pt x="247" y="637"/>
                  </a:cubicBezTo>
                  <a:cubicBezTo>
                    <a:pt x="248" y="637"/>
                    <a:pt x="248" y="637"/>
                    <a:pt x="248" y="637"/>
                  </a:cubicBezTo>
                  <a:cubicBezTo>
                    <a:pt x="270" y="648"/>
                    <a:pt x="270" y="648"/>
                    <a:pt x="270" y="648"/>
                  </a:cubicBezTo>
                  <a:cubicBezTo>
                    <a:pt x="308" y="657"/>
                    <a:pt x="308" y="657"/>
                    <a:pt x="308" y="657"/>
                  </a:cubicBezTo>
                  <a:cubicBezTo>
                    <a:pt x="309" y="658"/>
                    <a:pt x="309" y="658"/>
                    <a:pt x="309" y="658"/>
                  </a:cubicBezTo>
                  <a:cubicBezTo>
                    <a:pt x="359" y="660"/>
                    <a:pt x="359" y="660"/>
                    <a:pt x="359" y="660"/>
                  </a:cubicBezTo>
                  <a:cubicBezTo>
                    <a:pt x="381" y="652"/>
                    <a:pt x="381" y="652"/>
                    <a:pt x="381" y="652"/>
                  </a:cubicBezTo>
                  <a:cubicBezTo>
                    <a:pt x="401" y="652"/>
                    <a:pt x="401" y="652"/>
                    <a:pt x="401" y="652"/>
                  </a:cubicBezTo>
                  <a:cubicBezTo>
                    <a:pt x="401" y="653"/>
                    <a:pt x="401" y="653"/>
                    <a:pt x="401" y="653"/>
                  </a:cubicBezTo>
                  <a:cubicBezTo>
                    <a:pt x="402" y="654"/>
                    <a:pt x="402" y="654"/>
                    <a:pt x="402" y="654"/>
                  </a:cubicBezTo>
                  <a:cubicBezTo>
                    <a:pt x="419" y="675"/>
                    <a:pt x="419" y="675"/>
                    <a:pt x="419" y="675"/>
                  </a:cubicBezTo>
                  <a:cubicBezTo>
                    <a:pt x="419" y="675"/>
                    <a:pt x="419" y="675"/>
                    <a:pt x="419" y="675"/>
                  </a:cubicBezTo>
                  <a:cubicBezTo>
                    <a:pt x="419" y="676"/>
                    <a:pt x="419" y="676"/>
                    <a:pt x="419" y="676"/>
                  </a:cubicBezTo>
                  <a:cubicBezTo>
                    <a:pt x="429" y="693"/>
                    <a:pt x="429" y="693"/>
                    <a:pt x="429" y="693"/>
                  </a:cubicBezTo>
                  <a:cubicBezTo>
                    <a:pt x="438" y="702"/>
                    <a:pt x="438" y="702"/>
                    <a:pt x="438" y="702"/>
                  </a:cubicBezTo>
                  <a:cubicBezTo>
                    <a:pt x="449" y="708"/>
                    <a:pt x="449" y="708"/>
                    <a:pt x="449" y="708"/>
                  </a:cubicBezTo>
                  <a:cubicBezTo>
                    <a:pt x="451" y="709"/>
                    <a:pt x="451" y="709"/>
                    <a:pt x="451" y="709"/>
                  </a:cubicBezTo>
                  <a:cubicBezTo>
                    <a:pt x="451" y="709"/>
                    <a:pt x="451" y="709"/>
                    <a:pt x="451" y="709"/>
                  </a:cubicBezTo>
                  <a:cubicBezTo>
                    <a:pt x="452" y="710"/>
                    <a:pt x="452" y="710"/>
                    <a:pt x="452" y="710"/>
                  </a:cubicBezTo>
                  <a:cubicBezTo>
                    <a:pt x="461" y="731"/>
                    <a:pt x="461" y="731"/>
                    <a:pt x="461" y="731"/>
                  </a:cubicBezTo>
                  <a:cubicBezTo>
                    <a:pt x="461" y="732"/>
                    <a:pt x="461" y="732"/>
                    <a:pt x="461" y="732"/>
                  </a:cubicBezTo>
                  <a:cubicBezTo>
                    <a:pt x="462" y="732"/>
                    <a:pt x="462" y="732"/>
                    <a:pt x="462" y="732"/>
                  </a:cubicBezTo>
                  <a:cubicBezTo>
                    <a:pt x="462" y="733"/>
                    <a:pt x="462" y="733"/>
                    <a:pt x="462" y="733"/>
                  </a:cubicBezTo>
                  <a:cubicBezTo>
                    <a:pt x="467" y="756"/>
                    <a:pt x="467" y="756"/>
                    <a:pt x="467" y="756"/>
                  </a:cubicBezTo>
                  <a:cubicBezTo>
                    <a:pt x="482" y="762"/>
                    <a:pt x="482" y="762"/>
                    <a:pt x="482" y="762"/>
                  </a:cubicBezTo>
                  <a:cubicBezTo>
                    <a:pt x="483" y="762"/>
                    <a:pt x="483" y="762"/>
                    <a:pt x="483" y="762"/>
                  </a:cubicBezTo>
                  <a:cubicBezTo>
                    <a:pt x="484" y="762"/>
                    <a:pt x="484" y="762"/>
                    <a:pt x="484" y="762"/>
                  </a:cubicBezTo>
                  <a:cubicBezTo>
                    <a:pt x="484" y="762"/>
                    <a:pt x="484" y="762"/>
                    <a:pt x="484" y="762"/>
                  </a:cubicBezTo>
                  <a:cubicBezTo>
                    <a:pt x="496" y="769"/>
                    <a:pt x="496" y="769"/>
                    <a:pt x="496" y="769"/>
                  </a:cubicBezTo>
                  <a:cubicBezTo>
                    <a:pt x="512" y="766"/>
                    <a:pt x="512" y="766"/>
                    <a:pt x="512" y="766"/>
                  </a:cubicBezTo>
                  <a:cubicBezTo>
                    <a:pt x="516" y="750"/>
                    <a:pt x="516" y="750"/>
                    <a:pt x="516" y="750"/>
                  </a:cubicBezTo>
                  <a:cubicBezTo>
                    <a:pt x="516" y="749"/>
                    <a:pt x="516" y="749"/>
                    <a:pt x="516" y="749"/>
                  </a:cubicBezTo>
                  <a:cubicBezTo>
                    <a:pt x="517" y="748"/>
                    <a:pt x="517" y="748"/>
                    <a:pt x="517" y="748"/>
                  </a:cubicBezTo>
                  <a:cubicBezTo>
                    <a:pt x="535" y="730"/>
                    <a:pt x="535" y="730"/>
                    <a:pt x="535" y="730"/>
                  </a:cubicBezTo>
                  <a:cubicBezTo>
                    <a:pt x="555" y="735"/>
                    <a:pt x="555" y="735"/>
                    <a:pt x="555" y="735"/>
                  </a:cubicBezTo>
                  <a:cubicBezTo>
                    <a:pt x="555" y="737"/>
                    <a:pt x="555" y="737"/>
                    <a:pt x="555" y="737"/>
                  </a:cubicBezTo>
                  <a:cubicBezTo>
                    <a:pt x="565" y="758"/>
                    <a:pt x="565" y="758"/>
                    <a:pt x="565" y="758"/>
                  </a:cubicBezTo>
                  <a:cubicBezTo>
                    <a:pt x="585" y="751"/>
                    <a:pt x="585" y="751"/>
                    <a:pt x="585" y="751"/>
                  </a:cubicBezTo>
                  <a:cubicBezTo>
                    <a:pt x="587" y="731"/>
                    <a:pt x="587" y="731"/>
                    <a:pt x="587" y="731"/>
                  </a:cubicBezTo>
                  <a:cubicBezTo>
                    <a:pt x="587" y="730"/>
                    <a:pt x="587" y="730"/>
                    <a:pt x="587" y="730"/>
                  </a:cubicBezTo>
                  <a:cubicBezTo>
                    <a:pt x="587" y="729"/>
                    <a:pt x="587" y="729"/>
                    <a:pt x="587" y="729"/>
                  </a:cubicBezTo>
                  <a:cubicBezTo>
                    <a:pt x="588" y="728"/>
                    <a:pt x="588" y="728"/>
                    <a:pt x="588" y="728"/>
                  </a:cubicBezTo>
                  <a:cubicBezTo>
                    <a:pt x="601" y="720"/>
                    <a:pt x="601" y="720"/>
                    <a:pt x="601" y="720"/>
                  </a:cubicBezTo>
                  <a:cubicBezTo>
                    <a:pt x="598" y="691"/>
                    <a:pt x="598" y="691"/>
                    <a:pt x="598" y="691"/>
                  </a:cubicBezTo>
                  <a:cubicBezTo>
                    <a:pt x="598" y="689"/>
                    <a:pt x="598" y="689"/>
                    <a:pt x="598" y="689"/>
                  </a:cubicBezTo>
                  <a:cubicBezTo>
                    <a:pt x="598" y="688"/>
                    <a:pt x="598" y="688"/>
                    <a:pt x="598" y="688"/>
                  </a:cubicBezTo>
                  <a:cubicBezTo>
                    <a:pt x="598" y="688"/>
                    <a:pt x="598" y="688"/>
                    <a:pt x="598" y="688"/>
                  </a:cubicBezTo>
                  <a:cubicBezTo>
                    <a:pt x="614" y="655"/>
                    <a:pt x="614" y="655"/>
                    <a:pt x="614" y="655"/>
                  </a:cubicBezTo>
                  <a:cubicBezTo>
                    <a:pt x="630" y="649"/>
                    <a:pt x="630" y="649"/>
                    <a:pt x="630" y="649"/>
                  </a:cubicBezTo>
                  <a:cubicBezTo>
                    <a:pt x="624" y="619"/>
                    <a:pt x="624" y="619"/>
                    <a:pt x="624" y="619"/>
                  </a:cubicBezTo>
                  <a:cubicBezTo>
                    <a:pt x="639" y="619"/>
                    <a:pt x="639" y="619"/>
                    <a:pt x="639" y="619"/>
                  </a:cubicBezTo>
                  <a:cubicBezTo>
                    <a:pt x="638" y="605"/>
                    <a:pt x="638" y="605"/>
                    <a:pt x="638" y="605"/>
                  </a:cubicBezTo>
                  <a:cubicBezTo>
                    <a:pt x="630" y="577"/>
                    <a:pt x="630" y="577"/>
                    <a:pt x="630" y="577"/>
                  </a:cubicBezTo>
                  <a:cubicBezTo>
                    <a:pt x="630" y="577"/>
                    <a:pt x="630" y="577"/>
                    <a:pt x="630" y="577"/>
                  </a:cubicBezTo>
                  <a:cubicBezTo>
                    <a:pt x="630" y="575"/>
                    <a:pt x="630" y="575"/>
                    <a:pt x="630" y="575"/>
                  </a:cubicBezTo>
                  <a:cubicBezTo>
                    <a:pt x="632" y="555"/>
                    <a:pt x="632" y="555"/>
                    <a:pt x="632" y="555"/>
                  </a:cubicBezTo>
                  <a:cubicBezTo>
                    <a:pt x="632" y="552"/>
                    <a:pt x="632" y="552"/>
                    <a:pt x="632" y="552"/>
                  </a:cubicBezTo>
                  <a:cubicBezTo>
                    <a:pt x="634" y="550"/>
                    <a:pt x="634" y="550"/>
                    <a:pt x="634" y="550"/>
                  </a:cubicBezTo>
                  <a:cubicBezTo>
                    <a:pt x="645" y="537"/>
                    <a:pt x="645" y="537"/>
                    <a:pt x="645" y="537"/>
                  </a:cubicBezTo>
                  <a:cubicBezTo>
                    <a:pt x="647" y="535"/>
                    <a:pt x="647" y="535"/>
                    <a:pt x="647" y="535"/>
                  </a:cubicBezTo>
                  <a:cubicBezTo>
                    <a:pt x="650" y="535"/>
                    <a:pt x="650" y="535"/>
                    <a:pt x="650" y="535"/>
                  </a:cubicBezTo>
                  <a:cubicBezTo>
                    <a:pt x="678" y="540"/>
                    <a:pt x="678" y="540"/>
                    <a:pt x="678" y="540"/>
                  </a:cubicBezTo>
                  <a:cubicBezTo>
                    <a:pt x="680" y="540"/>
                    <a:pt x="680" y="540"/>
                    <a:pt x="680" y="540"/>
                  </a:cubicBezTo>
                  <a:cubicBezTo>
                    <a:pt x="703" y="546"/>
                    <a:pt x="703" y="546"/>
                    <a:pt x="703" y="546"/>
                  </a:cubicBezTo>
                  <a:cubicBezTo>
                    <a:pt x="723" y="540"/>
                    <a:pt x="723" y="540"/>
                    <a:pt x="723" y="540"/>
                  </a:cubicBezTo>
                  <a:cubicBezTo>
                    <a:pt x="734" y="563"/>
                    <a:pt x="734" y="563"/>
                    <a:pt x="734" y="563"/>
                  </a:cubicBezTo>
                  <a:cubicBezTo>
                    <a:pt x="735" y="564"/>
                    <a:pt x="735" y="564"/>
                    <a:pt x="735" y="564"/>
                  </a:cubicBezTo>
                  <a:cubicBezTo>
                    <a:pt x="735" y="581"/>
                    <a:pt x="735" y="581"/>
                    <a:pt x="735" y="581"/>
                  </a:cubicBezTo>
                  <a:cubicBezTo>
                    <a:pt x="739" y="597"/>
                    <a:pt x="739" y="597"/>
                    <a:pt x="739" y="597"/>
                  </a:cubicBezTo>
                  <a:cubicBezTo>
                    <a:pt x="741" y="603"/>
                    <a:pt x="745" y="607"/>
                    <a:pt x="749" y="609"/>
                  </a:cubicBezTo>
                  <a:cubicBezTo>
                    <a:pt x="751" y="609"/>
                    <a:pt x="751" y="609"/>
                    <a:pt x="751" y="609"/>
                  </a:cubicBezTo>
                  <a:cubicBezTo>
                    <a:pt x="761" y="611"/>
                    <a:pt x="766" y="615"/>
                    <a:pt x="767" y="621"/>
                  </a:cubicBezTo>
                  <a:cubicBezTo>
                    <a:pt x="768" y="626"/>
                    <a:pt x="772" y="634"/>
                    <a:pt x="780" y="642"/>
                  </a:cubicBezTo>
                  <a:cubicBezTo>
                    <a:pt x="789" y="656"/>
                    <a:pt x="789" y="656"/>
                    <a:pt x="789" y="656"/>
                  </a:cubicBezTo>
                  <a:cubicBezTo>
                    <a:pt x="789" y="656"/>
                    <a:pt x="789" y="656"/>
                    <a:pt x="789" y="656"/>
                  </a:cubicBezTo>
                  <a:cubicBezTo>
                    <a:pt x="789" y="657"/>
                    <a:pt x="789" y="657"/>
                    <a:pt x="789" y="657"/>
                  </a:cubicBezTo>
                  <a:cubicBezTo>
                    <a:pt x="796" y="669"/>
                    <a:pt x="796" y="669"/>
                    <a:pt x="796" y="669"/>
                  </a:cubicBezTo>
                  <a:cubicBezTo>
                    <a:pt x="805" y="668"/>
                    <a:pt x="805" y="668"/>
                    <a:pt x="805" y="668"/>
                  </a:cubicBezTo>
                  <a:cubicBezTo>
                    <a:pt x="823" y="652"/>
                    <a:pt x="823" y="652"/>
                    <a:pt x="823" y="652"/>
                  </a:cubicBezTo>
                  <a:cubicBezTo>
                    <a:pt x="835" y="676"/>
                    <a:pt x="835" y="676"/>
                    <a:pt x="835" y="676"/>
                  </a:cubicBezTo>
                  <a:cubicBezTo>
                    <a:pt x="858" y="683"/>
                    <a:pt x="858" y="683"/>
                    <a:pt x="858" y="683"/>
                  </a:cubicBezTo>
                  <a:cubicBezTo>
                    <a:pt x="859" y="683"/>
                    <a:pt x="859" y="683"/>
                    <a:pt x="859" y="683"/>
                  </a:cubicBezTo>
                  <a:cubicBezTo>
                    <a:pt x="860" y="684"/>
                    <a:pt x="860" y="684"/>
                    <a:pt x="860" y="684"/>
                  </a:cubicBezTo>
                  <a:cubicBezTo>
                    <a:pt x="872" y="706"/>
                    <a:pt x="872" y="706"/>
                    <a:pt x="872" y="706"/>
                  </a:cubicBezTo>
                  <a:cubicBezTo>
                    <a:pt x="877" y="709"/>
                    <a:pt x="877" y="709"/>
                    <a:pt x="877" y="709"/>
                  </a:cubicBezTo>
                  <a:cubicBezTo>
                    <a:pt x="878" y="689"/>
                    <a:pt x="878" y="689"/>
                    <a:pt x="878" y="689"/>
                  </a:cubicBezTo>
                  <a:cubicBezTo>
                    <a:pt x="878" y="688"/>
                    <a:pt x="878" y="688"/>
                    <a:pt x="878" y="688"/>
                  </a:cubicBezTo>
                  <a:cubicBezTo>
                    <a:pt x="878" y="684"/>
                    <a:pt x="878" y="684"/>
                    <a:pt x="878" y="684"/>
                  </a:cubicBezTo>
                  <a:cubicBezTo>
                    <a:pt x="924" y="683"/>
                    <a:pt x="924" y="683"/>
                    <a:pt x="924" y="683"/>
                  </a:cubicBezTo>
                  <a:cubicBezTo>
                    <a:pt x="925" y="679"/>
                    <a:pt x="925" y="679"/>
                    <a:pt x="925" y="679"/>
                  </a:cubicBezTo>
                  <a:cubicBezTo>
                    <a:pt x="927" y="677"/>
                    <a:pt x="927" y="673"/>
                    <a:pt x="924" y="670"/>
                  </a:cubicBezTo>
                  <a:cubicBezTo>
                    <a:pt x="921" y="663"/>
                    <a:pt x="920" y="658"/>
                    <a:pt x="919" y="651"/>
                  </a:cubicBezTo>
                  <a:cubicBezTo>
                    <a:pt x="918" y="642"/>
                    <a:pt x="919" y="636"/>
                    <a:pt x="921" y="634"/>
                  </a:cubicBezTo>
                  <a:cubicBezTo>
                    <a:pt x="924" y="630"/>
                    <a:pt x="927" y="630"/>
                    <a:pt x="932" y="631"/>
                  </a:cubicBezTo>
                  <a:cubicBezTo>
                    <a:pt x="951" y="637"/>
                    <a:pt x="951" y="637"/>
                    <a:pt x="951" y="637"/>
                  </a:cubicBezTo>
                  <a:cubicBezTo>
                    <a:pt x="953" y="623"/>
                    <a:pt x="953" y="623"/>
                    <a:pt x="953" y="623"/>
                  </a:cubicBezTo>
                  <a:cubicBezTo>
                    <a:pt x="918" y="607"/>
                    <a:pt x="918" y="607"/>
                    <a:pt x="918" y="607"/>
                  </a:cubicBezTo>
                  <a:cubicBezTo>
                    <a:pt x="916" y="607"/>
                    <a:pt x="916" y="607"/>
                    <a:pt x="916" y="607"/>
                  </a:cubicBezTo>
                  <a:cubicBezTo>
                    <a:pt x="915" y="605"/>
                    <a:pt x="915" y="605"/>
                    <a:pt x="915" y="605"/>
                  </a:cubicBezTo>
                  <a:cubicBezTo>
                    <a:pt x="915" y="604"/>
                    <a:pt x="915" y="604"/>
                    <a:pt x="915" y="604"/>
                  </a:cubicBezTo>
                  <a:cubicBezTo>
                    <a:pt x="915" y="603"/>
                    <a:pt x="915" y="603"/>
                    <a:pt x="915" y="603"/>
                  </a:cubicBezTo>
                  <a:cubicBezTo>
                    <a:pt x="910" y="561"/>
                    <a:pt x="910" y="561"/>
                    <a:pt x="910" y="561"/>
                  </a:cubicBezTo>
                  <a:cubicBezTo>
                    <a:pt x="911" y="535"/>
                    <a:pt x="911" y="535"/>
                    <a:pt x="911" y="535"/>
                  </a:cubicBezTo>
                  <a:cubicBezTo>
                    <a:pt x="911" y="531"/>
                    <a:pt x="911" y="531"/>
                    <a:pt x="911" y="531"/>
                  </a:cubicBezTo>
                  <a:cubicBezTo>
                    <a:pt x="911" y="529"/>
                    <a:pt x="911" y="529"/>
                    <a:pt x="911" y="529"/>
                  </a:cubicBezTo>
                  <a:cubicBezTo>
                    <a:pt x="969" y="537"/>
                    <a:pt x="969" y="537"/>
                    <a:pt x="969" y="537"/>
                  </a:cubicBezTo>
                  <a:cubicBezTo>
                    <a:pt x="983" y="523"/>
                    <a:pt x="983" y="523"/>
                    <a:pt x="983" y="523"/>
                  </a:cubicBezTo>
                  <a:cubicBezTo>
                    <a:pt x="987" y="518"/>
                    <a:pt x="986" y="514"/>
                    <a:pt x="983" y="512"/>
                  </a:cubicBezTo>
                  <a:cubicBezTo>
                    <a:pt x="969" y="507"/>
                    <a:pt x="961" y="501"/>
                    <a:pt x="961" y="495"/>
                  </a:cubicBezTo>
                  <a:cubicBezTo>
                    <a:pt x="961" y="491"/>
                    <a:pt x="962" y="487"/>
                    <a:pt x="968" y="485"/>
                  </a:cubicBezTo>
                  <a:cubicBezTo>
                    <a:pt x="992" y="461"/>
                    <a:pt x="992" y="461"/>
                    <a:pt x="992" y="461"/>
                  </a:cubicBezTo>
                  <a:cubicBezTo>
                    <a:pt x="1018" y="460"/>
                    <a:pt x="1018" y="460"/>
                    <a:pt x="1018" y="460"/>
                  </a:cubicBezTo>
                  <a:cubicBezTo>
                    <a:pt x="1032" y="436"/>
                    <a:pt x="1032" y="436"/>
                    <a:pt x="1032" y="436"/>
                  </a:cubicBezTo>
                  <a:cubicBezTo>
                    <a:pt x="1032" y="414"/>
                    <a:pt x="1032" y="414"/>
                    <a:pt x="1032" y="414"/>
                  </a:cubicBezTo>
                  <a:cubicBezTo>
                    <a:pt x="1052" y="410"/>
                    <a:pt x="1052" y="410"/>
                    <a:pt x="1052" y="410"/>
                  </a:cubicBezTo>
                  <a:cubicBezTo>
                    <a:pt x="1057" y="394"/>
                    <a:pt x="1061" y="386"/>
                    <a:pt x="1063" y="383"/>
                  </a:cubicBezTo>
                  <a:cubicBezTo>
                    <a:pt x="1071" y="365"/>
                    <a:pt x="1071" y="365"/>
                    <a:pt x="1071" y="365"/>
                  </a:cubicBezTo>
                  <a:cubicBezTo>
                    <a:pt x="1056" y="338"/>
                    <a:pt x="1056" y="338"/>
                    <a:pt x="1056" y="338"/>
                  </a:cubicBezTo>
                  <a:cubicBezTo>
                    <a:pt x="1056" y="337"/>
                    <a:pt x="1056" y="337"/>
                    <a:pt x="1056" y="337"/>
                  </a:cubicBezTo>
                  <a:cubicBezTo>
                    <a:pt x="1056" y="337"/>
                    <a:pt x="1056" y="337"/>
                    <a:pt x="1056" y="337"/>
                  </a:cubicBezTo>
                  <a:cubicBezTo>
                    <a:pt x="1056" y="336"/>
                    <a:pt x="1056" y="336"/>
                    <a:pt x="1056" y="336"/>
                  </a:cubicBezTo>
                  <a:cubicBezTo>
                    <a:pt x="1047" y="300"/>
                    <a:pt x="1047" y="300"/>
                    <a:pt x="1047" y="300"/>
                  </a:cubicBezTo>
                  <a:cubicBezTo>
                    <a:pt x="1047" y="299"/>
                    <a:pt x="1047" y="299"/>
                    <a:pt x="1047" y="299"/>
                  </a:cubicBezTo>
                  <a:cubicBezTo>
                    <a:pt x="1040" y="262"/>
                    <a:pt x="1040" y="262"/>
                    <a:pt x="1040" y="262"/>
                  </a:cubicBezTo>
                  <a:cubicBezTo>
                    <a:pt x="1028" y="241"/>
                    <a:pt x="1028" y="241"/>
                    <a:pt x="1028" y="241"/>
                  </a:cubicBezTo>
                  <a:cubicBezTo>
                    <a:pt x="1009" y="222"/>
                    <a:pt x="1009" y="222"/>
                    <a:pt x="1009" y="222"/>
                  </a:cubicBezTo>
                  <a:cubicBezTo>
                    <a:pt x="1009" y="221"/>
                    <a:pt x="1009" y="221"/>
                    <a:pt x="1009" y="221"/>
                  </a:cubicBezTo>
                  <a:cubicBezTo>
                    <a:pt x="1009" y="220"/>
                    <a:pt x="1009" y="220"/>
                    <a:pt x="1009" y="220"/>
                  </a:cubicBezTo>
                  <a:cubicBezTo>
                    <a:pt x="1008" y="219"/>
                    <a:pt x="1008" y="219"/>
                    <a:pt x="1008" y="219"/>
                  </a:cubicBezTo>
                  <a:cubicBezTo>
                    <a:pt x="1007" y="199"/>
                    <a:pt x="1007" y="199"/>
                    <a:pt x="1007" y="199"/>
                  </a:cubicBezTo>
                  <a:cubicBezTo>
                    <a:pt x="972" y="210"/>
                    <a:pt x="972" y="210"/>
                    <a:pt x="972" y="210"/>
                  </a:cubicBezTo>
                  <a:cubicBezTo>
                    <a:pt x="971" y="208"/>
                    <a:pt x="971" y="208"/>
                    <a:pt x="971" y="208"/>
                  </a:cubicBezTo>
                  <a:cubicBezTo>
                    <a:pt x="955" y="191"/>
                    <a:pt x="955" y="191"/>
                    <a:pt x="955" y="191"/>
                  </a:cubicBezTo>
                  <a:cubicBezTo>
                    <a:pt x="908" y="155"/>
                    <a:pt x="908" y="155"/>
                    <a:pt x="908" y="155"/>
                  </a:cubicBezTo>
                  <a:cubicBezTo>
                    <a:pt x="906" y="155"/>
                    <a:pt x="906" y="155"/>
                    <a:pt x="906" y="155"/>
                  </a:cubicBezTo>
                  <a:cubicBezTo>
                    <a:pt x="889" y="131"/>
                    <a:pt x="889" y="131"/>
                    <a:pt x="889" y="131"/>
                  </a:cubicBezTo>
                  <a:cubicBezTo>
                    <a:pt x="877" y="124"/>
                    <a:pt x="877" y="124"/>
                    <a:pt x="877" y="124"/>
                  </a:cubicBezTo>
                  <a:cubicBezTo>
                    <a:pt x="870" y="136"/>
                    <a:pt x="870" y="136"/>
                    <a:pt x="870" y="136"/>
                  </a:cubicBezTo>
                  <a:cubicBezTo>
                    <a:pt x="870" y="138"/>
                    <a:pt x="870" y="138"/>
                    <a:pt x="870" y="138"/>
                  </a:cubicBezTo>
                  <a:cubicBezTo>
                    <a:pt x="868" y="139"/>
                    <a:pt x="868" y="139"/>
                    <a:pt x="868" y="139"/>
                  </a:cubicBezTo>
                  <a:cubicBezTo>
                    <a:pt x="867" y="139"/>
                    <a:pt x="867" y="139"/>
                    <a:pt x="867" y="139"/>
                  </a:cubicBezTo>
                  <a:cubicBezTo>
                    <a:pt x="865" y="139"/>
                    <a:pt x="865" y="139"/>
                    <a:pt x="865" y="139"/>
                  </a:cubicBezTo>
                  <a:cubicBezTo>
                    <a:pt x="851" y="140"/>
                    <a:pt x="851" y="140"/>
                    <a:pt x="851" y="140"/>
                  </a:cubicBezTo>
                  <a:cubicBezTo>
                    <a:pt x="848" y="141"/>
                    <a:pt x="848" y="141"/>
                    <a:pt x="848" y="141"/>
                  </a:cubicBezTo>
                  <a:cubicBezTo>
                    <a:pt x="847" y="141"/>
                    <a:pt x="847" y="141"/>
                    <a:pt x="847" y="141"/>
                  </a:cubicBezTo>
                  <a:cubicBezTo>
                    <a:pt x="813" y="103"/>
                    <a:pt x="813" y="103"/>
                    <a:pt x="813" y="103"/>
                  </a:cubicBezTo>
                  <a:cubicBezTo>
                    <a:pt x="805" y="100"/>
                    <a:pt x="798" y="92"/>
                    <a:pt x="787" y="82"/>
                  </a:cubicBezTo>
                  <a:cubicBezTo>
                    <a:pt x="771" y="70"/>
                    <a:pt x="771" y="70"/>
                    <a:pt x="771" y="70"/>
                  </a:cubicBezTo>
                  <a:cubicBezTo>
                    <a:pt x="770" y="69"/>
                    <a:pt x="770" y="69"/>
                    <a:pt x="770" y="69"/>
                  </a:cubicBezTo>
                  <a:cubicBezTo>
                    <a:pt x="752" y="59"/>
                    <a:pt x="752" y="59"/>
                    <a:pt x="752" y="59"/>
                  </a:cubicBezTo>
                  <a:cubicBezTo>
                    <a:pt x="742" y="67"/>
                    <a:pt x="742" y="67"/>
                    <a:pt x="742" y="67"/>
                  </a:cubicBezTo>
                  <a:cubicBezTo>
                    <a:pt x="741" y="69"/>
                    <a:pt x="741" y="69"/>
                    <a:pt x="741" y="69"/>
                  </a:cubicBezTo>
                  <a:cubicBezTo>
                    <a:pt x="740" y="68"/>
                    <a:pt x="740" y="68"/>
                    <a:pt x="740" y="68"/>
                  </a:cubicBezTo>
                  <a:cubicBezTo>
                    <a:pt x="739" y="68"/>
                    <a:pt x="739" y="68"/>
                    <a:pt x="739" y="68"/>
                  </a:cubicBezTo>
                  <a:cubicBezTo>
                    <a:pt x="729" y="66"/>
                    <a:pt x="729" y="66"/>
                    <a:pt x="729" y="66"/>
                  </a:cubicBezTo>
                  <a:cubicBezTo>
                    <a:pt x="719" y="71"/>
                    <a:pt x="719" y="71"/>
                    <a:pt x="719" y="71"/>
                  </a:cubicBezTo>
                  <a:cubicBezTo>
                    <a:pt x="718" y="72"/>
                    <a:pt x="718" y="72"/>
                    <a:pt x="718" y="72"/>
                  </a:cubicBezTo>
                  <a:cubicBezTo>
                    <a:pt x="716" y="73"/>
                    <a:pt x="716" y="73"/>
                    <a:pt x="716" y="73"/>
                  </a:cubicBezTo>
                  <a:cubicBezTo>
                    <a:pt x="715" y="73"/>
                    <a:pt x="715" y="73"/>
                    <a:pt x="715" y="73"/>
                  </a:cubicBezTo>
                  <a:cubicBezTo>
                    <a:pt x="701" y="76"/>
                    <a:pt x="701" y="76"/>
                    <a:pt x="701" y="76"/>
                  </a:cubicBezTo>
                  <a:cubicBezTo>
                    <a:pt x="681" y="64"/>
                    <a:pt x="661" y="52"/>
                    <a:pt x="639" y="40"/>
                  </a:cubicBezTo>
                  <a:close/>
                </a:path>
              </a:pathLst>
            </a:custGeom>
            <a:solidFill>
              <a:srgbClr val="FBD76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62" name="Freeform 10"/>
            <p:cNvSpPr>
              <a:spLocks/>
            </p:cNvSpPr>
            <p:nvPr/>
          </p:nvSpPr>
          <p:spPr bwMode="auto">
            <a:xfrm>
              <a:off x="1636700" y="1839050"/>
              <a:ext cx="878117" cy="751119"/>
            </a:xfrm>
            <a:custGeom>
              <a:avLst/>
              <a:gdLst>
                <a:gd name="T0" fmla="*/ 24175659 w 928"/>
                <a:gd name="T1" fmla="*/ 31504551 h 814"/>
                <a:gd name="T2" fmla="*/ 20594115 w 928"/>
                <a:gd name="T3" fmla="*/ 79186767 h 814"/>
                <a:gd name="T4" fmla="*/ 11639781 w 928"/>
                <a:gd name="T5" fmla="*/ 128571457 h 814"/>
                <a:gd name="T6" fmla="*/ 46560072 w 928"/>
                <a:gd name="T7" fmla="*/ 154967661 h 814"/>
                <a:gd name="T8" fmla="*/ 84165811 w 928"/>
                <a:gd name="T9" fmla="*/ 217124142 h 814"/>
                <a:gd name="T10" fmla="*/ 87747355 w 928"/>
                <a:gd name="T11" fmla="*/ 275023975 h 814"/>
                <a:gd name="T12" fmla="*/ 107446320 w 928"/>
                <a:gd name="T13" fmla="*/ 321855414 h 814"/>
                <a:gd name="T14" fmla="*/ 118190952 w 928"/>
                <a:gd name="T15" fmla="*/ 392527038 h 814"/>
                <a:gd name="T16" fmla="*/ 111923014 w 928"/>
                <a:gd name="T17" fmla="*/ 490445642 h 814"/>
                <a:gd name="T18" fmla="*/ 130725883 w 928"/>
                <a:gd name="T19" fmla="*/ 518544321 h 814"/>
                <a:gd name="T20" fmla="*/ 147738454 w 928"/>
                <a:gd name="T21" fmla="*/ 477673851 h 814"/>
                <a:gd name="T22" fmla="*/ 184449044 w 928"/>
                <a:gd name="T23" fmla="*/ 494703214 h 814"/>
                <a:gd name="T24" fmla="*/ 202356764 w 928"/>
                <a:gd name="T25" fmla="*/ 532167812 h 814"/>
                <a:gd name="T26" fmla="*/ 240857652 w 928"/>
                <a:gd name="T27" fmla="*/ 536425383 h 814"/>
                <a:gd name="T28" fmla="*/ 282941031 w 928"/>
                <a:gd name="T29" fmla="*/ 625829767 h 814"/>
                <a:gd name="T30" fmla="*/ 290104119 w 928"/>
                <a:gd name="T31" fmla="*/ 670956886 h 814"/>
                <a:gd name="T32" fmla="*/ 310698234 w 928"/>
                <a:gd name="T33" fmla="*/ 691392121 h 814"/>
                <a:gd name="T34" fmla="*/ 361734999 w 928"/>
                <a:gd name="T35" fmla="*/ 658185095 h 814"/>
                <a:gd name="T36" fmla="*/ 388596106 w 928"/>
                <a:gd name="T37" fmla="*/ 601988659 h 814"/>
                <a:gd name="T38" fmla="*/ 410085370 w 928"/>
                <a:gd name="T39" fmla="*/ 572186583 h 814"/>
                <a:gd name="T40" fmla="*/ 441424117 w 928"/>
                <a:gd name="T41" fmla="*/ 527910240 h 814"/>
                <a:gd name="T42" fmla="*/ 462017285 w 928"/>
                <a:gd name="T43" fmla="*/ 490445642 h 814"/>
                <a:gd name="T44" fmla="*/ 522008384 w 928"/>
                <a:gd name="T45" fmla="*/ 506624229 h 814"/>
                <a:gd name="T46" fmla="*/ 542602499 w 928"/>
                <a:gd name="T47" fmla="*/ 529613638 h 814"/>
                <a:gd name="T48" fmla="*/ 566777211 w 928"/>
                <a:gd name="T49" fmla="*/ 522801893 h 814"/>
                <a:gd name="T50" fmla="*/ 604383896 w 928"/>
                <a:gd name="T51" fmla="*/ 559414792 h 814"/>
                <a:gd name="T52" fmla="*/ 650047873 w 928"/>
                <a:gd name="T53" fmla="*/ 523653592 h 814"/>
                <a:gd name="T54" fmla="*/ 624081915 w 928"/>
                <a:gd name="T55" fmla="*/ 513435974 h 814"/>
                <a:gd name="T56" fmla="*/ 613337283 w 928"/>
                <a:gd name="T57" fmla="*/ 472565504 h 814"/>
                <a:gd name="T58" fmla="*/ 650047873 w 928"/>
                <a:gd name="T59" fmla="*/ 470862106 h 814"/>
                <a:gd name="T60" fmla="*/ 611546984 w 928"/>
                <a:gd name="T61" fmla="*/ 419774018 h 814"/>
                <a:gd name="T62" fmla="*/ 601697502 w 928"/>
                <a:gd name="T63" fmla="*/ 365280058 h 814"/>
                <a:gd name="T64" fmla="*/ 717202060 w 928"/>
                <a:gd name="T65" fmla="*/ 321855414 h 814"/>
                <a:gd name="T66" fmla="*/ 774505818 w 928"/>
                <a:gd name="T67" fmla="*/ 272469801 h 814"/>
                <a:gd name="T68" fmla="*/ 786146545 w 928"/>
                <a:gd name="T69" fmla="*/ 250332091 h 814"/>
                <a:gd name="T70" fmla="*/ 812112503 w 928"/>
                <a:gd name="T71" fmla="*/ 192432259 h 814"/>
                <a:gd name="T72" fmla="*/ 769133975 w 928"/>
                <a:gd name="T73" fmla="*/ 176253672 h 814"/>
                <a:gd name="T74" fmla="*/ 745854412 w 928"/>
                <a:gd name="T75" fmla="*/ 153264263 h 814"/>
                <a:gd name="T76" fmla="*/ 718992359 w 928"/>
                <a:gd name="T77" fmla="*/ 163481881 h 814"/>
                <a:gd name="T78" fmla="*/ 703771033 w 928"/>
                <a:gd name="T79" fmla="*/ 140492472 h 814"/>
                <a:gd name="T80" fmla="*/ 679595374 w 928"/>
                <a:gd name="T81" fmla="*/ 138789074 h 814"/>
                <a:gd name="T82" fmla="*/ 621395521 w 928"/>
                <a:gd name="T83" fmla="*/ 130274854 h 814"/>
                <a:gd name="T84" fmla="*/ 597220808 w 928"/>
                <a:gd name="T85" fmla="*/ 133680727 h 814"/>
                <a:gd name="T86" fmla="*/ 519321990 w 928"/>
                <a:gd name="T87" fmla="*/ 124314808 h 814"/>
                <a:gd name="T88" fmla="*/ 513054051 w 928"/>
                <a:gd name="T89" fmla="*/ 86850211 h 814"/>
                <a:gd name="T90" fmla="*/ 425306696 w 928"/>
                <a:gd name="T91" fmla="*/ 36612899 h 814"/>
                <a:gd name="T92" fmla="*/ 385909712 w 928"/>
                <a:gd name="T93" fmla="*/ 12771791 h 814"/>
                <a:gd name="T94" fmla="*/ 377851474 w 928"/>
                <a:gd name="T95" fmla="*/ 68969149 h 814"/>
                <a:gd name="T96" fmla="*/ 331291402 w 928"/>
                <a:gd name="T97" fmla="*/ 73226720 h 814"/>
                <a:gd name="T98" fmla="*/ 308906988 w 928"/>
                <a:gd name="T99" fmla="*/ 93661956 h 814"/>
                <a:gd name="T100" fmla="*/ 288312874 w 928"/>
                <a:gd name="T101" fmla="*/ 123463109 h 814"/>
                <a:gd name="T102" fmla="*/ 223846028 w 928"/>
                <a:gd name="T103" fmla="*/ 151561788 h 814"/>
                <a:gd name="T104" fmla="*/ 183553894 w 928"/>
                <a:gd name="T105" fmla="*/ 113245492 h 814"/>
                <a:gd name="T106" fmla="*/ 148633603 w 928"/>
                <a:gd name="T107" fmla="*/ 105582048 h 814"/>
                <a:gd name="T108" fmla="*/ 116399707 w 928"/>
                <a:gd name="T109" fmla="*/ 68969149 h 814"/>
                <a:gd name="T110" fmla="*/ 80584267 w 928"/>
                <a:gd name="T111" fmla="*/ 17029363 h 814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928"/>
                <a:gd name="T169" fmla="*/ 0 h 814"/>
                <a:gd name="T170" fmla="*/ 928 w 928"/>
                <a:gd name="T171" fmla="*/ 814 h 814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928" h="814">
                  <a:moveTo>
                    <a:pt x="87" y="20"/>
                  </a:moveTo>
                  <a:cubicBezTo>
                    <a:pt x="62" y="12"/>
                    <a:pt x="62" y="12"/>
                    <a:pt x="62" y="12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29" y="19"/>
                    <a:pt x="29" y="19"/>
                    <a:pt x="29" y="19"/>
                  </a:cubicBezTo>
                  <a:cubicBezTo>
                    <a:pt x="27" y="37"/>
                    <a:pt x="27" y="37"/>
                    <a:pt x="27" y="37"/>
                  </a:cubicBezTo>
                  <a:cubicBezTo>
                    <a:pt x="28" y="38"/>
                    <a:pt x="28" y="38"/>
                    <a:pt x="28" y="38"/>
                  </a:cubicBezTo>
                  <a:cubicBezTo>
                    <a:pt x="35" y="65"/>
                    <a:pt x="35" y="65"/>
                    <a:pt x="35" y="65"/>
                  </a:cubicBezTo>
                  <a:cubicBezTo>
                    <a:pt x="36" y="86"/>
                    <a:pt x="36" y="86"/>
                    <a:pt x="36" y="86"/>
                  </a:cubicBezTo>
                  <a:cubicBezTo>
                    <a:pt x="36" y="93"/>
                    <a:pt x="36" y="93"/>
                    <a:pt x="36" y="93"/>
                  </a:cubicBezTo>
                  <a:cubicBezTo>
                    <a:pt x="23" y="93"/>
                    <a:pt x="23" y="93"/>
                    <a:pt x="23" y="93"/>
                  </a:cubicBezTo>
                  <a:cubicBezTo>
                    <a:pt x="29" y="118"/>
                    <a:pt x="29" y="118"/>
                    <a:pt x="29" y="118"/>
                  </a:cubicBezTo>
                  <a:cubicBezTo>
                    <a:pt x="9" y="125"/>
                    <a:pt x="9" y="125"/>
                    <a:pt x="9" y="125"/>
                  </a:cubicBezTo>
                  <a:cubicBezTo>
                    <a:pt x="0" y="141"/>
                    <a:pt x="0" y="141"/>
                    <a:pt x="0" y="141"/>
                  </a:cubicBezTo>
                  <a:cubicBezTo>
                    <a:pt x="11" y="150"/>
                    <a:pt x="11" y="150"/>
                    <a:pt x="11" y="150"/>
                  </a:cubicBezTo>
                  <a:cubicBezTo>
                    <a:pt x="13" y="151"/>
                    <a:pt x="13" y="151"/>
                    <a:pt x="13" y="151"/>
                  </a:cubicBezTo>
                  <a:cubicBezTo>
                    <a:pt x="13" y="151"/>
                    <a:pt x="13" y="151"/>
                    <a:pt x="13" y="151"/>
                  </a:cubicBezTo>
                  <a:cubicBezTo>
                    <a:pt x="50" y="180"/>
                    <a:pt x="50" y="180"/>
                    <a:pt x="50" y="180"/>
                  </a:cubicBezTo>
                  <a:cubicBezTo>
                    <a:pt x="51" y="181"/>
                    <a:pt x="51" y="181"/>
                    <a:pt x="51" y="181"/>
                  </a:cubicBezTo>
                  <a:cubicBezTo>
                    <a:pt x="52" y="181"/>
                    <a:pt x="52" y="181"/>
                    <a:pt x="52" y="181"/>
                  </a:cubicBezTo>
                  <a:cubicBezTo>
                    <a:pt x="52" y="182"/>
                    <a:pt x="52" y="182"/>
                    <a:pt x="52" y="182"/>
                  </a:cubicBezTo>
                  <a:cubicBezTo>
                    <a:pt x="52" y="183"/>
                    <a:pt x="52" y="183"/>
                    <a:pt x="52" y="183"/>
                  </a:cubicBezTo>
                  <a:cubicBezTo>
                    <a:pt x="57" y="210"/>
                    <a:pt x="57" y="210"/>
                    <a:pt x="57" y="210"/>
                  </a:cubicBezTo>
                  <a:cubicBezTo>
                    <a:pt x="74" y="234"/>
                    <a:pt x="74" y="234"/>
                    <a:pt x="74" y="234"/>
                  </a:cubicBezTo>
                  <a:cubicBezTo>
                    <a:pt x="78" y="240"/>
                    <a:pt x="84" y="247"/>
                    <a:pt x="93" y="255"/>
                  </a:cubicBezTo>
                  <a:cubicBezTo>
                    <a:pt x="94" y="255"/>
                    <a:pt x="94" y="255"/>
                    <a:pt x="94" y="255"/>
                  </a:cubicBezTo>
                  <a:cubicBezTo>
                    <a:pt x="95" y="256"/>
                    <a:pt x="95" y="256"/>
                    <a:pt x="95" y="256"/>
                  </a:cubicBezTo>
                  <a:cubicBezTo>
                    <a:pt x="95" y="257"/>
                    <a:pt x="95" y="257"/>
                    <a:pt x="95" y="257"/>
                  </a:cubicBezTo>
                  <a:cubicBezTo>
                    <a:pt x="94" y="259"/>
                    <a:pt x="94" y="259"/>
                    <a:pt x="94" y="259"/>
                  </a:cubicBezTo>
                  <a:cubicBezTo>
                    <a:pt x="94" y="283"/>
                    <a:pt x="94" y="283"/>
                    <a:pt x="94" y="283"/>
                  </a:cubicBezTo>
                  <a:cubicBezTo>
                    <a:pt x="97" y="289"/>
                    <a:pt x="98" y="303"/>
                    <a:pt x="98" y="323"/>
                  </a:cubicBezTo>
                  <a:cubicBezTo>
                    <a:pt x="108" y="336"/>
                    <a:pt x="112" y="346"/>
                    <a:pt x="112" y="352"/>
                  </a:cubicBezTo>
                  <a:cubicBezTo>
                    <a:pt x="112" y="357"/>
                    <a:pt x="115" y="365"/>
                    <a:pt x="120" y="377"/>
                  </a:cubicBezTo>
                  <a:cubicBezTo>
                    <a:pt x="120" y="377"/>
                    <a:pt x="120" y="377"/>
                    <a:pt x="120" y="377"/>
                  </a:cubicBezTo>
                  <a:cubicBezTo>
                    <a:pt x="120" y="378"/>
                    <a:pt x="120" y="378"/>
                    <a:pt x="120" y="378"/>
                  </a:cubicBezTo>
                  <a:cubicBezTo>
                    <a:pt x="120" y="378"/>
                    <a:pt x="120" y="378"/>
                    <a:pt x="120" y="378"/>
                  </a:cubicBezTo>
                  <a:cubicBezTo>
                    <a:pt x="123" y="392"/>
                    <a:pt x="122" y="405"/>
                    <a:pt x="118" y="416"/>
                  </a:cubicBezTo>
                  <a:cubicBezTo>
                    <a:pt x="115" y="423"/>
                    <a:pt x="119" y="437"/>
                    <a:pt x="131" y="456"/>
                  </a:cubicBezTo>
                  <a:cubicBezTo>
                    <a:pt x="132" y="457"/>
                    <a:pt x="132" y="457"/>
                    <a:pt x="132" y="457"/>
                  </a:cubicBezTo>
                  <a:cubicBezTo>
                    <a:pt x="133" y="459"/>
                    <a:pt x="133" y="459"/>
                    <a:pt x="133" y="459"/>
                  </a:cubicBezTo>
                  <a:cubicBezTo>
                    <a:pt x="132" y="461"/>
                    <a:pt x="132" y="461"/>
                    <a:pt x="132" y="461"/>
                  </a:cubicBezTo>
                  <a:cubicBezTo>
                    <a:pt x="115" y="498"/>
                    <a:pt x="115" y="498"/>
                    <a:pt x="115" y="498"/>
                  </a:cubicBezTo>
                  <a:cubicBezTo>
                    <a:pt x="118" y="506"/>
                    <a:pt x="119" y="513"/>
                    <a:pt x="119" y="517"/>
                  </a:cubicBezTo>
                  <a:cubicBezTo>
                    <a:pt x="115" y="552"/>
                    <a:pt x="115" y="552"/>
                    <a:pt x="115" y="552"/>
                  </a:cubicBezTo>
                  <a:cubicBezTo>
                    <a:pt x="113" y="563"/>
                    <a:pt x="113" y="570"/>
                    <a:pt x="118" y="572"/>
                  </a:cubicBezTo>
                  <a:cubicBezTo>
                    <a:pt x="125" y="576"/>
                    <a:pt x="125" y="576"/>
                    <a:pt x="125" y="576"/>
                  </a:cubicBezTo>
                  <a:cubicBezTo>
                    <a:pt x="134" y="580"/>
                    <a:pt x="137" y="586"/>
                    <a:pt x="137" y="591"/>
                  </a:cubicBezTo>
                  <a:cubicBezTo>
                    <a:pt x="136" y="609"/>
                    <a:pt x="136" y="609"/>
                    <a:pt x="136" y="609"/>
                  </a:cubicBezTo>
                  <a:cubicBezTo>
                    <a:pt x="142" y="611"/>
                    <a:pt x="142" y="611"/>
                    <a:pt x="142" y="611"/>
                  </a:cubicBezTo>
                  <a:cubicBezTo>
                    <a:pt x="143" y="612"/>
                    <a:pt x="143" y="612"/>
                    <a:pt x="143" y="612"/>
                  </a:cubicBezTo>
                  <a:cubicBezTo>
                    <a:pt x="146" y="609"/>
                    <a:pt x="146" y="609"/>
                    <a:pt x="146" y="609"/>
                  </a:cubicBezTo>
                  <a:cubicBezTo>
                    <a:pt x="149" y="606"/>
                    <a:pt x="152" y="601"/>
                    <a:pt x="153" y="596"/>
                  </a:cubicBezTo>
                  <a:cubicBezTo>
                    <a:pt x="155" y="593"/>
                    <a:pt x="155" y="593"/>
                    <a:pt x="155" y="593"/>
                  </a:cubicBezTo>
                  <a:cubicBezTo>
                    <a:pt x="156" y="591"/>
                    <a:pt x="156" y="591"/>
                    <a:pt x="156" y="591"/>
                  </a:cubicBezTo>
                  <a:cubicBezTo>
                    <a:pt x="161" y="589"/>
                    <a:pt x="163" y="586"/>
                    <a:pt x="166" y="581"/>
                  </a:cubicBezTo>
                  <a:cubicBezTo>
                    <a:pt x="167" y="575"/>
                    <a:pt x="167" y="569"/>
                    <a:pt x="165" y="561"/>
                  </a:cubicBezTo>
                  <a:cubicBezTo>
                    <a:pt x="163" y="556"/>
                    <a:pt x="163" y="556"/>
                    <a:pt x="163" y="556"/>
                  </a:cubicBezTo>
                  <a:cubicBezTo>
                    <a:pt x="168" y="555"/>
                    <a:pt x="168" y="555"/>
                    <a:pt x="168" y="555"/>
                  </a:cubicBezTo>
                  <a:cubicBezTo>
                    <a:pt x="185" y="551"/>
                    <a:pt x="194" y="552"/>
                    <a:pt x="198" y="559"/>
                  </a:cubicBezTo>
                  <a:cubicBezTo>
                    <a:pt x="206" y="580"/>
                    <a:pt x="206" y="580"/>
                    <a:pt x="206" y="580"/>
                  </a:cubicBezTo>
                  <a:cubicBezTo>
                    <a:pt x="206" y="581"/>
                    <a:pt x="206" y="581"/>
                    <a:pt x="206" y="581"/>
                  </a:cubicBezTo>
                  <a:cubicBezTo>
                    <a:pt x="206" y="582"/>
                    <a:pt x="206" y="582"/>
                    <a:pt x="206" y="582"/>
                  </a:cubicBezTo>
                  <a:cubicBezTo>
                    <a:pt x="210" y="617"/>
                    <a:pt x="210" y="617"/>
                    <a:pt x="210" y="617"/>
                  </a:cubicBezTo>
                  <a:cubicBezTo>
                    <a:pt x="224" y="625"/>
                    <a:pt x="224" y="625"/>
                    <a:pt x="224" y="625"/>
                  </a:cubicBezTo>
                  <a:cubicBezTo>
                    <a:pt x="225" y="625"/>
                    <a:pt x="225" y="625"/>
                    <a:pt x="225" y="625"/>
                  </a:cubicBezTo>
                  <a:cubicBezTo>
                    <a:pt x="226" y="625"/>
                    <a:pt x="226" y="625"/>
                    <a:pt x="226" y="625"/>
                  </a:cubicBezTo>
                  <a:cubicBezTo>
                    <a:pt x="234" y="632"/>
                    <a:pt x="234" y="632"/>
                    <a:pt x="234" y="632"/>
                  </a:cubicBezTo>
                  <a:cubicBezTo>
                    <a:pt x="243" y="622"/>
                    <a:pt x="243" y="622"/>
                    <a:pt x="243" y="622"/>
                  </a:cubicBezTo>
                  <a:cubicBezTo>
                    <a:pt x="252" y="615"/>
                    <a:pt x="252" y="615"/>
                    <a:pt x="252" y="615"/>
                  </a:cubicBezTo>
                  <a:cubicBezTo>
                    <a:pt x="256" y="615"/>
                    <a:pt x="256" y="615"/>
                    <a:pt x="256" y="615"/>
                  </a:cubicBezTo>
                  <a:cubicBezTo>
                    <a:pt x="263" y="617"/>
                    <a:pt x="267" y="622"/>
                    <a:pt x="269" y="630"/>
                  </a:cubicBezTo>
                  <a:cubicBezTo>
                    <a:pt x="274" y="657"/>
                    <a:pt x="274" y="657"/>
                    <a:pt x="274" y="657"/>
                  </a:cubicBezTo>
                  <a:cubicBezTo>
                    <a:pt x="275" y="662"/>
                    <a:pt x="275" y="662"/>
                    <a:pt x="275" y="662"/>
                  </a:cubicBezTo>
                  <a:cubicBezTo>
                    <a:pt x="303" y="723"/>
                    <a:pt x="303" y="723"/>
                    <a:pt x="303" y="723"/>
                  </a:cubicBezTo>
                  <a:cubicBezTo>
                    <a:pt x="315" y="734"/>
                    <a:pt x="315" y="734"/>
                    <a:pt x="315" y="734"/>
                  </a:cubicBezTo>
                  <a:cubicBezTo>
                    <a:pt x="316" y="735"/>
                    <a:pt x="316" y="735"/>
                    <a:pt x="316" y="735"/>
                  </a:cubicBezTo>
                  <a:cubicBezTo>
                    <a:pt x="316" y="736"/>
                    <a:pt x="316" y="736"/>
                    <a:pt x="316" y="736"/>
                  </a:cubicBezTo>
                  <a:cubicBezTo>
                    <a:pt x="321" y="762"/>
                    <a:pt x="321" y="762"/>
                    <a:pt x="321" y="762"/>
                  </a:cubicBezTo>
                  <a:cubicBezTo>
                    <a:pt x="321" y="762"/>
                    <a:pt x="321" y="762"/>
                    <a:pt x="321" y="762"/>
                  </a:cubicBezTo>
                  <a:cubicBezTo>
                    <a:pt x="323" y="786"/>
                    <a:pt x="323" y="786"/>
                    <a:pt x="323" y="786"/>
                  </a:cubicBezTo>
                  <a:cubicBezTo>
                    <a:pt x="324" y="788"/>
                    <a:pt x="324" y="788"/>
                    <a:pt x="324" y="788"/>
                  </a:cubicBezTo>
                  <a:cubicBezTo>
                    <a:pt x="332" y="778"/>
                    <a:pt x="338" y="772"/>
                    <a:pt x="342" y="774"/>
                  </a:cubicBezTo>
                  <a:cubicBezTo>
                    <a:pt x="346" y="776"/>
                    <a:pt x="347" y="778"/>
                    <a:pt x="347" y="782"/>
                  </a:cubicBezTo>
                  <a:cubicBezTo>
                    <a:pt x="347" y="788"/>
                    <a:pt x="347" y="788"/>
                    <a:pt x="347" y="788"/>
                  </a:cubicBezTo>
                  <a:cubicBezTo>
                    <a:pt x="347" y="807"/>
                    <a:pt x="347" y="807"/>
                    <a:pt x="347" y="807"/>
                  </a:cubicBezTo>
                  <a:cubicBezTo>
                    <a:pt x="347" y="812"/>
                    <a:pt x="347" y="812"/>
                    <a:pt x="347" y="812"/>
                  </a:cubicBezTo>
                  <a:cubicBezTo>
                    <a:pt x="353" y="814"/>
                    <a:pt x="357" y="812"/>
                    <a:pt x="358" y="809"/>
                  </a:cubicBezTo>
                  <a:cubicBezTo>
                    <a:pt x="368" y="795"/>
                    <a:pt x="368" y="795"/>
                    <a:pt x="368" y="795"/>
                  </a:cubicBezTo>
                  <a:cubicBezTo>
                    <a:pt x="380" y="783"/>
                    <a:pt x="380" y="783"/>
                    <a:pt x="380" y="783"/>
                  </a:cubicBezTo>
                  <a:cubicBezTo>
                    <a:pt x="388" y="778"/>
                    <a:pt x="395" y="773"/>
                    <a:pt x="403" y="773"/>
                  </a:cubicBezTo>
                  <a:cubicBezTo>
                    <a:pt x="404" y="773"/>
                    <a:pt x="404" y="773"/>
                    <a:pt x="404" y="773"/>
                  </a:cubicBezTo>
                  <a:cubicBezTo>
                    <a:pt x="427" y="779"/>
                    <a:pt x="427" y="779"/>
                    <a:pt x="427" y="779"/>
                  </a:cubicBezTo>
                  <a:cubicBezTo>
                    <a:pt x="433" y="776"/>
                    <a:pt x="433" y="776"/>
                    <a:pt x="433" y="776"/>
                  </a:cubicBezTo>
                  <a:cubicBezTo>
                    <a:pt x="444" y="761"/>
                    <a:pt x="444" y="761"/>
                    <a:pt x="444" y="761"/>
                  </a:cubicBezTo>
                  <a:cubicBezTo>
                    <a:pt x="442" y="738"/>
                    <a:pt x="442" y="738"/>
                    <a:pt x="442" y="738"/>
                  </a:cubicBezTo>
                  <a:cubicBezTo>
                    <a:pt x="435" y="725"/>
                    <a:pt x="432" y="714"/>
                    <a:pt x="434" y="707"/>
                  </a:cubicBezTo>
                  <a:cubicBezTo>
                    <a:pt x="437" y="688"/>
                    <a:pt x="437" y="688"/>
                    <a:pt x="437" y="688"/>
                  </a:cubicBezTo>
                  <a:cubicBezTo>
                    <a:pt x="437" y="686"/>
                    <a:pt x="437" y="686"/>
                    <a:pt x="437" y="686"/>
                  </a:cubicBezTo>
                  <a:cubicBezTo>
                    <a:pt x="438" y="684"/>
                    <a:pt x="438" y="684"/>
                    <a:pt x="438" y="684"/>
                  </a:cubicBezTo>
                  <a:cubicBezTo>
                    <a:pt x="438" y="684"/>
                    <a:pt x="438" y="684"/>
                    <a:pt x="438" y="684"/>
                  </a:cubicBezTo>
                  <a:cubicBezTo>
                    <a:pt x="458" y="672"/>
                    <a:pt x="458" y="672"/>
                    <a:pt x="458" y="672"/>
                  </a:cubicBezTo>
                  <a:cubicBezTo>
                    <a:pt x="459" y="672"/>
                    <a:pt x="459" y="672"/>
                    <a:pt x="459" y="672"/>
                  </a:cubicBezTo>
                  <a:cubicBezTo>
                    <a:pt x="459" y="672"/>
                    <a:pt x="459" y="672"/>
                    <a:pt x="459" y="672"/>
                  </a:cubicBezTo>
                  <a:cubicBezTo>
                    <a:pt x="474" y="663"/>
                    <a:pt x="474" y="663"/>
                    <a:pt x="474" y="663"/>
                  </a:cubicBezTo>
                  <a:cubicBezTo>
                    <a:pt x="491" y="638"/>
                    <a:pt x="491" y="638"/>
                    <a:pt x="491" y="638"/>
                  </a:cubicBezTo>
                  <a:cubicBezTo>
                    <a:pt x="493" y="620"/>
                    <a:pt x="493" y="620"/>
                    <a:pt x="493" y="620"/>
                  </a:cubicBezTo>
                  <a:cubicBezTo>
                    <a:pt x="474" y="576"/>
                    <a:pt x="474" y="576"/>
                    <a:pt x="474" y="576"/>
                  </a:cubicBezTo>
                  <a:cubicBezTo>
                    <a:pt x="516" y="595"/>
                    <a:pt x="516" y="595"/>
                    <a:pt x="516" y="595"/>
                  </a:cubicBezTo>
                  <a:cubicBezTo>
                    <a:pt x="516" y="577"/>
                    <a:pt x="516" y="577"/>
                    <a:pt x="516" y="577"/>
                  </a:cubicBezTo>
                  <a:cubicBezTo>
                    <a:pt x="516" y="577"/>
                    <a:pt x="516" y="577"/>
                    <a:pt x="516" y="577"/>
                  </a:cubicBezTo>
                  <a:cubicBezTo>
                    <a:pt x="516" y="576"/>
                    <a:pt x="516" y="576"/>
                    <a:pt x="516" y="576"/>
                  </a:cubicBezTo>
                  <a:cubicBezTo>
                    <a:pt x="532" y="562"/>
                    <a:pt x="532" y="562"/>
                    <a:pt x="532" y="562"/>
                  </a:cubicBezTo>
                  <a:cubicBezTo>
                    <a:pt x="563" y="554"/>
                    <a:pt x="563" y="554"/>
                    <a:pt x="563" y="554"/>
                  </a:cubicBezTo>
                  <a:cubicBezTo>
                    <a:pt x="565" y="554"/>
                    <a:pt x="565" y="554"/>
                    <a:pt x="565" y="554"/>
                  </a:cubicBezTo>
                  <a:cubicBezTo>
                    <a:pt x="583" y="593"/>
                    <a:pt x="583" y="593"/>
                    <a:pt x="583" y="593"/>
                  </a:cubicBezTo>
                  <a:cubicBezTo>
                    <a:pt x="583" y="595"/>
                    <a:pt x="583" y="595"/>
                    <a:pt x="583" y="595"/>
                  </a:cubicBezTo>
                  <a:cubicBezTo>
                    <a:pt x="581" y="610"/>
                    <a:pt x="581" y="610"/>
                    <a:pt x="581" y="610"/>
                  </a:cubicBezTo>
                  <a:cubicBezTo>
                    <a:pt x="583" y="624"/>
                    <a:pt x="583" y="624"/>
                    <a:pt x="583" y="624"/>
                  </a:cubicBezTo>
                  <a:cubicBezTo>
                    <a:pt x="585" y="630"/>
                    <a:pt x="589" y="633"/>
                    <a:pt x="592" y="633"/>
                  </a:cubicBezTo>
                  <a:cubicBezTo>
                    <a:pt x="596" y="633"/>
                    <a:pt x="601" y="630"/>
                    <a:pt x="605" y="625"/>
                  </a:cubicBezTo>
                  <a:cubicBezTo>
                    <a:pt x="606" y="622"/>
                    <a:pt x="606" y="622"/>
                    <a:pt x="606" y="622"/>
                  </a:cubicBezTo>
                  <a:cubicBezTo>
                    <a:pt x="606" y="622"/>
                    <a:pt x="606" y="622"/>
                    <a:pt x="606" y="622"/>
                  </a:cubicBezTo>
                  <a:cubicBezTo>
                    <a:pt x="607" y="622"/>
                    <a:pt x="607" y="622"/>
                    <a:pt x="607" y="622"/>
                  </a:cubicBezTo>
                  <a:cubicBezTo>
                    <a:pt x="632" y="614"/>
                    <a:pt x="632" y="614"/>
                    <a:pt x="632" y="614"/>
                  </a:cubicBezTo>
                  <a:cubicBezTo>
                    <a:pt x="632" y="614"/>
                    <a:pt x="632" y="614"/>
                    <a:pt x="632" y="614"/>
                  </a:cubicBezTo>
                  <a:cubicBezTo>
                    <a:pt x="633" y="614"/>
                    <a:pt x="633" y="614"/>
                    <a:pt x="633" y="614"/>
                  </a:cubicBezTo>
                  <a:cubicBezTo>
                    <a:pt x="647" y="614"/>
                    <a:pt x="653" y="617"/>
                    <a:pt x="657" y="624"/>
                  </a:cubicBezTo>
                  <a:cubicBezTo>
                    <a:pt x="659" y="652"/>
                    <a:pt x="659" y="652"/>
                    <a:pt x="659" y="652"/>
                  </a:cubicBezTo>
                  <a:cubicBezTo>
                    <a:pt x="659" y="653"/>
                    <a:pt x="659" y="653"/>
                    <a:pt x="659" y="653"/>
                  </a:cubicBezTo>
                  <a:cubicBezTo>
                    <a:pt x="664" y="654"/>
                    <a:pt x="664" y="654"/>
                    <a:pt x="664" y="654"/>
                  </a:cubicBezTo>
                  <a:cubicBezTo>
                    <a:pt x="675" y="657"/>
                    <a:pt x="675" y="657"/>
                    <a:pt x="675" y="657"/>
                  </a:cubicBezTo>
                  <a:cubicBezTo>
                    <a:pt x="690" y="656"/>
                    <a:pt x="690" y="656"/>
                    <a:pt x="690" y="656"/>
                  </a:cubicBezTo>
                  <a:cubicBezTo>
                    <a:pt x="717" y="649"/>
                    <a:pt x="717" y="649"/>
                    <a:pt x="717" y="649"/>
                  </a:cubicBezTo>
                  <a:cubicBezTo>
                    <a:pt x="733" y="635"/>
                    <a:pt x="733" y="635"/>
                    <a:pt x="733" y="635"/>
                  </a:cubicBezTo>
                  <a:cubicBezTo>
                    <a:pt x="734" y="624"/>
                    <a:pt x="734" y="624"/>
                    <a:pt x="734" y="624"/>
                  </a:cubicBezTo>
                  <a:cubicBezTo>
                    <a:pt x="726" y="615"/>
                    <a:pt x="726" y="615"/>
                    <a:pt x="726" y="615"/>
                  </a:cubicBezTo>
                  <a:cubicBezTo>
                    <a:pt x="699" y="606"/>
                    <a:pt x="699" y="606"/>
                    <a:pt x="699" y="606"/>
                  </a:cubicBezTo>
                  <a:cubicBezTo>
                    <a:pt x="699" y="606"/>
                    <a:pt x="699" y="606"/>
                    <a:pt x="699" y="606"/>
                  </a:cubicBezTo>
                  <a:cubicBezTo>
                    <a:pt x="697" y="605"/>
                    <a:pt x="697" y="605"/>
                    <a:pt x="697" y="605"/>
                  </a:cubicBezTo>
                  <a:cubicBezTo>
                    <a:pt x="697" y="605"/>
                    <a:pt x="697" y="605"/>
                    <a:pt x="697" y="605"/>
                  </a:cubicBezTo>
                  <a:cubicBezTo>
                    <a:pt x="697" y="603"/>
                    <a:pt x="697" y="603"/>
                    <a:pt x="697" y="603"/>
                  </a:cubicBezTo>
                  <a:cubicBezTo>
                    <a:pt x="665" y="572"/>
                    <a:pt x="665" y="572"/>
                    <a:pt x="665" y="572"/>
                  </a:cubicBezTo>
                  <a:cubicBezTo>
                    <a:pt x="668" y="570"/>
                    <a:pt x="668" y="570"/>
                    <a:pt x="668" y="570"/>
                  </a:cubicBezTo>
                  <a:cubicBezTo>
                    <a:pt x="684" y="556"/>
                    <a:pt x="684" y="556"/>
                    <a:pt x="684" y="556"/>
                  </a:cubicBezTo>
                  <a:cubicBezTo>
                    <a:pt x="685" y="555"/>
                    <a:pt x="685" y="555"/>
                    <a:pt x="685" y="555"/>
                  </a:cubicBezTo>
                  <a:cubicBezTo>
                    <a:pt x="685" y="555"/>
                    <a:pt x="685" y="555"/>
                    <a:pt x="685" y="555"/>
                  </a:cubicBezTo>
                  <a:cubicBezTo>
                    <a:pt x="701" y="549"/>
                    <a:pt x="701" y="549"/>
                    <a:pt x="701" y="549"/>
                  </a:cubicBezTo>
                  <a:cubicBezTo>
                    <a:pt x="701" y="549"/>
                    <a:pt x="701" y="549"/>
                    <a:pt x="701" y="549"/>
                  </a:cubicBezTo>
                  <a:cubicBezTo>
                    <a:pt x="704" y="549"/>
                    <a:pt x="704" y="549"/>
                    <a:pt x="704" y="549"/>
                  </a:cubicBezTo>
                  <a:cubicBezTo>
                    <a:pt x="725" y="553"/>
                    <a:pt x="725" y="553"/>
                    <a:pt x="725" y="553"/>
                  </a:cubicBezTo>
                  <a:cubicBezTo>
                    <a:pt x="726" y="553"/>
                    <a:pt x="726" y="553"/>
                    <a:pt x="726" y="553"/>
                  </a:cubicBezTo>
                  <a:cubicBezTo>
                    <a:pt x="727" y="554"/>
                    <a:pt x="727" y="554"/>
                    <a:pt x="727" y="554"/>
                  </a:cubicBezTo>
                  <a:cubicBezTo>
                    <a:pt x="727" y="545"/>
                    <a:pt x="727" y="545"/>
                    <a:pt x="727" y="545"/>
                  </a:cubicBezTo>
                  <a:cubicBezTo>
                    <a:pt x="718" y="530"/>
                    <a:pt x="718" y="530"/>
                    <a:pt x="718" y="530"/>
                  </a:cubicBezTo>
                  <a:cubicBezTo>
                    <a:pt x="703" y="522"/>
                    <a:pt x="703" y="522"/>
                    <a:pt x="703" y="522"/>
                  </a:cubicBezTo>
                  <a:cubicBezTo>
                    <a:pt x="683" y="493"/>
                    <a:pt x="683" y="493"/>
                    <a:pt x="683" y="493"/>
                  </a:cubicBezTo>
                  <a:cubicBezTo>
                    <a:pt x="683" y="493"/>
                    <a:pt x="683" y="493"/>
                    <a:pt x="683" y="493"/>
                  </a:cubicBezTo>
                  <a:cubicBezTo>
                    <a:pt x="682" y="492"/>
                    <a:pt x="682" y="492"/>
                    <a:pt x="682" y="492"/>
                  </a:cubicBezTo>
                  <a:cubicBezTo>
                    <a:pt x="682" y="491"/>
                    <a:pt x="682" y="491"/>
                    <a:pt x="682" y="491"/>
                  </a:cubicBezTo>
                  <a:cubicBezTo>
                    <a:pt x="672" y="456"/>
                    <a:pt x="672" y="456"/>
                    <a:pt x="672" y="456"/>
                  </a:cubicBezTo>
                  <a:cubicBezTo>
                    <a:pt x="672" y="429"/>
                    <a:pt x="672" y="429"/>
                    <a:pt x="672" y="429"/>
                  </a:cubicBezTo>
                  <a:cubicBezTo>
                    <a:pt x="689" y="414"/>
                    <a:pt x="689" y="414"/>
                    <a:pt x="689" y="414"/>
                  </a:cubicBezTo>
                  <a:cubicBezTo>
                    <a:pt x="715" y="414"/>
                    <a:pt x="715" y="414"/>
                    <a:pt x="715" y="414"/>
                  </a:cubicBezTo>
                  <a:cubicBezTo>
                    <a:pt x="774" y="419"/>
                    <a:pt x="774" y="419"/>
                    <a:pt x="774" y="419"/>
                  </a:cubicBezTo>
                  <a:cubicBezTo>
                    <a:pt x="801" y="380"/>
                    <a:pt x="801" y="380"/>
                    <a:pt x="801" y="380"/>
                  </a:cubicBezTo>
                  <a:cubicBezTo>
                    <a:pt x="801" y="378"/>
                    <a:pt x="801" y="378"/>
                    <a:pt x="801" y="378"/>
                  </a:cubicBezTo>
                  <a:cubicBezTo>
                    <a:pt x="803" y="378"/>
                    <a:pt x="803" y="378"/>
                    <a:pt x="803" y="378"/>
                  </a:cubicBezTo>
                  <a:cubicBezTo>
                    <a:pt x="825" y="366"/>
                    <a:pt x="825" y="366"/>
                    <a:pt x="825" y="366"/>
                  </a:cubicBezTo>
                  <a:cubicBezTo>
                    <a:pt x="837" y="343"/>
                    <a:pt x="837" y="343"/>
                    <a:pt x="837" y="343"/>
                  </a:cubicBezTo>
                  <a:cubicBezTo>
                    <a:pt x="838" y="342"/>
                    <a:pt x="838" y="342"/>
                    <a:pt x="838" y="342"/>
                  </a:cubicBezTo>
                  <a:cubicBezTo>
                    <a:pt x="865" y="320"/>
                    <a:pt x="865" y="320"/>
                    <a:pt x="865" y="320"/>
                  </a:cubicBezTo>
                  <a:cubicBezTo>
                    <a:pt x="877" y="296"/>
                    <a:pt x="877" y="296"/>
                    <a:pt x="877" y="296"/>
                  </a:cubicBezTo>
                  <a:cubicBezTo>
                    <a:pt x="877" y="295"/>
                    <a:pt x="877" y="295"/>
                    <a:pt x="877" y="295"/>
                  </a:cubicBezTo>
                  <a:cubicBezTo>
                    <a:pt x="878" y="295"/>
                    <a:pt x="878" y="295"/>
                    <a:pt x="878" y="295"/>
                  </a:cubicBezTo>
                  <a:cubicBezTo>
                    <a:pt x="878" y="294"/>
                    <a:pt x="878" y="294"/>
                    <a:pt x="878" y="294"/>
                  </a:cubicBezTo>
                  <a:cubicBezTo>
                    <a:pt x="878" y="294"/>
                    <a:pt x="878" y="294"/>
                    <a:pt x="878" y="294"/>
                  </a:cubicBezTo>
                  <a:cubicBezTo>
                    <a:pt x="889" y="284"/>
                    <a:pt x="889" y="284"/>
                    <a:pt x="889" y="284"/>
                  </a:cubicBezTo>
                  <a:cubicBezTo>
                    <a:pt x="901" y="263"/>
                    <a:pt x="901" y="263"/>
                    <a:pt x="901" y="263"/>
                  </a:cubicBezTo>
                  <a:cubicBezTo>
                    <a:pt x="906" y="230"/>
                    <a:pt x="906" y="230"/>
                    <a:pt x="906" y="230"/>
                  </a:cubicBezTo>
                  <a:cubicBezTo>
                    <a:pt x="906" y="227"/>
                    <a:pt x="906" y="227"/>
                    <a:pt x="906" y="227"/>
                  </a:cubicBezTo>
                  <a:cubicBezTo>
                    <a:pt x="907" y="226"/>
                    <a:pt x="907" y="226"/>
                    <a:pt x="907" y="226"/>
                  </a:cubicBezTo>
                  <a:cubicBezTo>
                    <a:pt x="924" y="214"/>
                    <a:pt x="924" y="214"/>
                    <a:pt x="924" y="214"/>
                  </a:cubicBezTo>
                  <a:cubicBezTo>
                    <a:pt x="928" y="210"/>
                    <a:pt x="928" y="210"/>
                    <a:pt x="928" y="210"/>
                  </a:cubicBezTo>
                  <a:cubicBezTo>
                    <a:pt x="903" y="206"/>
                    <a:pt x="903" y="206"/>
                    <a:pt x="903" y="206"/>
                  </a:cubicBezTo>
                  <a:cubicBezTo>
                    <a:pt x="860" y="208"/>
                    <a:pt x="860" y="208"/>
                    <a:pt x="860" y="208"/>
                  </a:cubicBezTo>
                  <a:cubicBezTo>
                    <a:pt x="859" y="207"/>
                    <a:pt x="859" y="207"/>
                    <a:pt x="859" y="207"/>
                  </a:cubicBezTo>
                  <a:cubicBezTo>
                    <a:pt x="843" y="194"/>
                    <a:pt x="843" y="194"/>
                    <a:pt x="843" y="194"/>
                  </a:cubicBezTo>
                  <a:cubicBezTo>
                    <a:pt x="841" y="194"/>
                    <a:pt x="841" y="194"/>
                    <a:pt x="841" y="194"/>
                  </a:cubicBezTo>
                  <a:cubicBezTo>
                    <a:pt x="841" y="193"/>
                    <a:pt x="841" y="193"/>
                    <a:pt x="841" y="193"/>
                  </a:cubicBezTo>
                  <a:cubicBezTo>
                    <a:pt x="841" y="193"/>
                    <a:pt x="841" y="193"/>
                    <a:pt x="841" y="193"/>
                  </a:cubicBezTo>
                  <a:cubicBezTo>
                    <a:pt x="833" y="180"/>
                    <a:pt x="833" y="180"/>
                    <a:pt x="833" y="180"/>
                  </a:cubicBezTo>
                  <a:cubicBezTo>
                    <a:pt x="831" y="181"/>
                    <a:pt x="831" y="181"/>
                    <a:pt x="831" y="181"/>
                  </a:cubicBezTo>
                  <a:cubicBezTo>
                    <a:pt x="830" y="183"/>
                    <a:pt x="830" y="183"/>
                    <a:pt x="830" y="183"/>
                  </a:cubicBezTo>
                  <a:cubicBezTo>
                    <a:pt x="828" y="187"/>
                    <a:pt x="822" y="188"/>
                    <a:pt x="816" y="188"/>
                  </a:cubicBezTo>
                  <a:cubicBezTo>
                    <a:pt x="810" y="191"/>
                    <a:pt x="810" y="191"/>
                    <a:pt x="810" y="191"/>
                  </a:cubicBezTo>
                  <a:cubicBezTo>
                    <a:pt x="808" y="192"/>
                    <a:pt x="806" y="193"/>
                    <a:pt x="803" y="192"/>
                  </a:cubicBezTo>
                  <a:cubicBezTo>
                    <a:pt x="801" y="192"/>
                    <a:pt x="800" y="189"/>
                    <a:pt x="798" y="183"/>
                  </a:cubicBezTo>
                  <a:cubicBezTo>
                    <a:pt x="797" y="178"/>
                    <a:pt x="795" y="173"/>
                    <a:pt x="789" y="168"/>
                  </a:cubicBezTo>
                  <a:cubicBezTo>
                    <a:pt x="787" y="167"/>
                    <a:pt x="787" y="167"/>
                    <a:pt x="787" y="167"/>
                  </a:cubicBezTo>
                  <a:cubicBezTo>
                    <a:pt x="787" y="165"/>
                    <a:pt x="787" y="165"/>
                    <a:pt x="787" y="165"/>
                  </a:cubicBezTo>
                  <a:cubicBezTo>
                    <a:pt x="786" y="165"/>
                    <a:pt x="786" y="165"/>
                    <a:pt x="786" y="165"/>
                  </a:cubicBezTo>
                  <a:cubicBezTo>
                    <a:pt x="781" y="152"/>
                    <a:pt x="781" y="152"/>
                    <a:pt x="781" y="152"/>
                  </a:cubicBezTo>
                  <a:cubicBezTo>
                    <a:pt x="777" y="152"/>
                    <a:pt x="777" y="152"/>
                    <a:pt x="777" y="152"/>
                  </a:cubicBezTo>
                  <a:cubicBezTo>
                    <a:pt x="761" y="162"/>
                    <a:pt x="761" y="162"/>
                    <a:pt x="761" y="162"/>
                  </a:cubicBezTo>
                  <a:cubicBezTo>
                    <a:pt x="760" y="163"/>
                    <a:pt x="760" y="163"/>
                    <a:pt x="760" y="163"/>
                  </a:cubicBezTo>
                  <a:cubicBezTo>
                    <a:pt x="759" y="163"/>
                    <a:pt x="759" y="163"/>
                    <a:pt x="759" y="163"/>
                  </a:cubicBezTo>
                  <a:cubicBezTo>
                    <a:pt x="722" y="171"/>
                    <a:pt x="722" y="171"/>
                    <a:pt x="722" y="171"/>
                  </a:cubicBezTo>
                  <a:cubicBezTo>
                    <a:pt x="720" y="171"/>
                    <a:pt x="720" y="171"/>
                    <a:pt x="720" y="171"/>
                  </a:cubicBezTo>
                  <a:cubicBezTo>
                    <a:pt x="718" y="170"/>
                    <a:pt x="718" y="170"/>
                    <a:pt x="718" y="170"/>
                  </a:cubicBezTo>
                  <a:cubicBezTo>
                    <a:pt x="694" y="153"/>
                    <a:pt x="694" y="153"/>
                    <a:pt x="694" y="153"/>
                  </a:cubicBezTo>
                  <a:cubicBezTo>
                    <a:pt x="694" y="153"/>
                    <a:pt x="694" y="153"/>
                    <a:pt x="694" y="153"/>
                  </a:cubicBezTo>
                  <a:cubicBezTo>
                    <a:pt x="693" y="152"/>
                    <a:pt x="693" y="152"/>
                    <a:pt x="693" y="152"/>
                  </a:cubicBezTo>
                  <a:cubicBezTo>
                    <a:pt x="693" y="151"/>
                    <a:pt x="693" y="151"/>
                    <a:pt x="693" y="151"/>
                  </a:cubicBezTo>
                  <a:cubicBezTo>
                    <a:pt x="691" y="151"/>
                    <a:pt x="691" y="151"/>
                    <a:pt x="691" y="151"/>
                  </a:cubicBezTo>
                  <a:cubicBezTo>
                    <a:pt x="685" y="138"/>
                    <a:pt x="685" y="138"/>
                    <a:pt x="685" y="138"/>
                  </a:cubicBezTo>
                  <a:cubicBezTo>
                    <a:pt x="667" y="157"/>
                    <a:pt x="667" y="157"/>
                    <a:pt x="667" y="157"/>
                  </a:cubicBezTo>
                  <a:cubicBezTo>
                    <a:pt x="655" y="172"/>
                    <a:pt x="645" y="176"/>
                    <a:pt x="639" y="172"/>
                  </a:cubicBezTo>
                  <a:cubicBezTo>
                    <a:pt x="614" y="159"/>
                    <a:pt x="614" y="159"/>
                    <a:pt x="614" y="159"/>
                  </a:cubicBezTo>
                  <a:cubicBezTo>
                    <a:pt x="598" y="157"/>
                    <a:pt x="598" y="157"/>
                    <a:pt x="598" y="157"/>
                  </a:cubicBezTo>
                  <a:cubicBezTo>
                    <a:pt x="595" y="158"/>
                    <a:pt x="595" y="158"/>
                    <a:pt x="595" y="158"/>
                  </a:cubicBezTo>
                  <a:cubicBezTo>
                    <a:pt x="580" y="146"/>
                    <a:pt x="580" y="146"/>
                    <a:pt x="580" y="146"/>
                  </a:cubicBezTo>
                  <a:cubicBezTo>
                    <a:pt x="579" y="145"/>
                    <a:pt x="579" y="145"/>
                    <a:pt x="579" y="145"/>
                  </a:cubicBezTo>
                  <a:cubicBezTo>
                    <a:pt x="575" y="144"/>
                    <a:pt x="575" y="144"/>
                    <a:pt x="575" y="144"/>
                  </a:cubicBezTo>
                  <a:cubicBezTo>
                    <a:pt x="583" y="116"/>
                    <a:pt x="583" y="116"/>
                    <a:pt x="583" y="116"/>
                  </a:cubicBezTo>
                  <a:cubicBezTo>
                    <a:pt x="583" y="106"/>
                    <a:pt x="583" y="106"/>
                    <a:pt x="583" y="106"/>
                  </a:cubicBezTo>
                  <a:cubicBezTo>
                    <a:pt x="573" y="102"/>
                    <a:pt x="573" y="102"/>
                    <a:pt x="573" y="102"/>
                  </a:cubicBezTo>
                  <a:cubicBezTo>
                    <a:pt x="572" y="102"/>
                    <a:pt x="572" y="102"/>
                    <a:pt x="572" y="102"/>
                  </a:cubicBezTo>
                  <a:cubicBezTo>
                    <a:pt x="550" y="78"/>
                    <a:pt x="550" y="78"/>
                    <a:pt x="550" y="78"/>
                  </a:cubicBezTo>
                  <a:cubicBezTo>
                    <a:pt x="551" y="60"/>
                    <a:pt x="551" y="60"/>
                    <a:pt x="551" y="60"/>
                  </a:cubicBezTo>
                  <a:cubicBezTo>
                    <a:pt x="496" y="55"/>
                    <a:pt x="496" y="55"/>
                    <a:pt x="496" y="55"/>
                  </a:cubicBezTo>
                  <a:cubicBezTo>
                    <a:pt x="475" y="43"/>
                    <a:pt x="475" y="43"/>
                    <a:pt x="475" y="43"/>
                  </a:cubicBezTo>
                  <a:cubicBezTo>
                    <a:pt x="470" y="40"/>
                    <a:pt x="466" y="34"/>
                    <a:pt x="462" y="23"/>
                  </a:cubicBezTo>
                  <a:cubicBezTo>
                    <a:pt x="459" y="16"/>
                    <a:pt x="459" y="16"/>
                    <a:pt x="459" y="16"/>
                  </a:cubicBezTo>
                  <a:cubicBezTo>
                    <a:pt x="455" y="0"/>
                    <a:pt x="455" y="0"/>
                    <a:pt x="455" y="0"/>
                  </a:cubicBezTo>
                  <a:cubicBezTo>
                    <a:pt x="448" y="1"/>
                    <a:pt x="448" y="1"/>
                    <a:pt x="448" y="1"/>
                  </a:cubicBezTo>
                  <a:cubicBezTo>
                    <a:pt x="431" y="15"/>
                    <a:pt x="431" y="15"/>
                    <a:pt x="431" y="15"/>
                  </a:cubicBezTo>
                  <a:cubicBezTo>
                    <a:pt x="411" y="39"/>
                    <a:pt x="411" y="39"/>
                    <a:pt x="411" y="39"/>
                  </a:cubicBezTo>
                  <a:cubicBezTo>
                    <a:pt x="415" y="57"/>
                    <a:pt x="415" y="57"/>
                    <a:pt x="415" y="57"/>
                  </a:cubicBezTo>
                  <a:cubicBezTo>
                    <a:pt x="421" y="80"/>
                    <a:pt x="421" y="80"/>
                    <a:pt x="421" y="80"/>
                  </a:cubicBezTo>
                  <a:cubicBezTo>
                    <a:pt x="421" y="81"/>
                    <a:pt x="421" y="81"/>
                    <a:pt x="421" y="81"/>
                  </a:cubicBezTo>
                  <a:cubicBezTo>
                    <a:pt x="422" y="81"/>
                    <a:pt x="422" y="81"/>
                    <a:pt x="422" y="81"/>
                  </a:cubicBezTo>
                  <a:cubicBezTo>
                    <a:pt x="421" y="82"/>
                    <a:pt x="421" y="82"/>
                    <a:pt x="421" y="82"/>
                  </a:cubicBezTo>
                  <a:cubicBezTo>
                    <a:pt x="421" y="83"/>
                    <a:pt x="421" y="83"/>
                    <a:pt x="421" y="83"/>
                  </a:cubicBezTo>
                  <a:cubicBezTo>
                    <a:pt x="419" y="89"/>
                    <a:pt x="413" y="93"/>
                    <a:pt x="403" y="93"/>
                  </a:cubicBezTo>
                  <a:cubicBezTo>
                    <a:pt x="382" y="93"/>
                    <a:pt x="382" y="93"/>
                    <a:pt x="382" y="93"/>
                  </a:cubicBezTo>
                  <a:cubicBezTo>
                    <a:pt x="370" y="86"/>
                    <a:pt x="370" y="86"/>
                    <a:pt x="370" y="86"/>
                  </a:cubicBezTo>
                  <a:cubicBezTo>
                    <a:pt x="354" y="93"/>
                    <a:pt x="354" y="93"/>
                    <a:pt x="354" y="93"/>
                  </a:cubicBezTo>
                  <a:cubicBezTo>
                    <a:pt x="351" y="94"/>
                    <a:pt x="351" y="94"/>
                    <a:pt x="351" y="94"/>
                  </a:cubicBezTo>
                  <a:cubicBezTo>
                    <a:pt x="348" y="93"/>
                    <a:pt x="348" y="93"/>
                    <a:pt x="348" y="93"/>
                  </a:cubicBezTo>
                  <a:cubicBezTo>
                    <a:pt x="346" y="107"/>
                    <a:pt x="346" y="107"/>
                    <a:pt x="346" y="107"/>
                  </a:cubicBezTo>
                  <a:cubicBezTo>
                    <a:pt x="345" y="110"/>
                    <a:pt x="345" y="110"/>
                    <a:pt x="345" y="110"/>
                  </a:cubicBezTo>
                  <a:cubicBezTo>
                    <a:pt x="345" y="113"/>
                    <a:pt x="345" y="113"/>
                    <a:pt x="345" y="113"/>
                  </a:cubicBezTo>
                  <a:cubicBezTo>
                    <a:pt x="342" y="113"/>
                    <a:pt x="342" y="113"/>
                    <a:pt x="342" y="113"/>
                  </a:cubicBezTo>
                  <a:cubicBezTo>
                    <a:pt x="316" y="104"/>
                    <a:pt x="316" y="104"/>
                    <a:pt x="316" y="104"/>
                  </a:cubicBezTo>
                  <a:cubicBezTo>
                    <a:pt x="316" y="113"/>
                    <a:pt x="317" y="119"/>
                    <a:pt x="321" y="126"/>
                  </a:cubicBezTo>
                  <a:cubicBezTo>
                    <a:pt x="324" y="134"/>
                    <a:pt x="325" y="139"/>
                    <a:pt x="322" y="145"/>
                  </a:cubicBezTo>
                  <a:cubicBezTo>
                    <a:pt x="319" y="154"/>
                    <a:pt x="319" y="154"/>
                    <a:pt x="319" y="154"/>
                  </a:cubicBezTo>
                  <a:cubicBezTo>
                    <a:pt x="316" y="157"/>
                    <a:pt x="306" y="158"/>
                    <a:pt x="293" y="157"/>
                  </a:cubicBezTo>
                  <a:cubicBezTo>
                    <a:pt x="275" y="157"/>
                    <a:pt x="275" y="157"/>
                    <a:pt x="275" y="157"/>
                  </a:cubicBezTo>
                  <a:cubicBezTo>
                    <a:pt x="274" y="187"/>
                    <a:pt x="274" y="187"/>
                    <a:pt x="274" y="187"/>
                  </a:cubicBezTo>
                  <a:cubicBezTo>
                    <a:pt x="250" y="178"/>
                    <a:pt x="250" y="178"/>
                    <a:pt x="250" y="178"/>
                  </a:cubicBezTo>
                  <a:cubicBezTo>
                    <a:pt x="249" y="178"/>
                    <a:pt x="249" y="178"/>
                    <a:pt x="249" y="178"/>
                  </a:cubicBezTo>
                  <a:cubicBezTo>
                    <a:pt x="248" y="177"/>
                    <a:pt x="248" y="177"/>
                    <a:pt x="248" y="177"/>
                  </a:cubicBezTo>
                  <a:cubicBezTo>
                    <a:pt x="237" y="155"/>
                    <a:pt x="237" y="155"/>
                    <a:pt x="237" y="155"/>
                  </a:cubicBezTo>
                  <a:cubicBezTo>
                    <a:pt x="211" y="146"/>
                    <a:pt x="211" y="146"/>
                    <a:pt x="211" y="146"/>
                  </a:cubicBezTo>
                  <a:cubicBezTo>
                    <a:pt x="205" y="133"/>
                    <a:pt x="205" y="133"/>
                    <a:pt x="205" y="133"/>
                  </a:cubicBezTo>
                  <a:cubicBezTo>
                    <a:pt x="195" y="140"/>
                    <a:pt x="195" y="140"/>
                    <a:pt x="195" y="140"/>
                  </a:cubicBezTo>
                  <a:cubicBezTo>
                    <a:pt x="194" y="140"/>
                    <a:pt x="194" y="140"/>
                    <a:pt x="194" y="140"/>
                  </a:cubicBezTo>
                  <a:cubicBezTo>
                    <a:pt x="179" y="143"/>
                    <a:pt x="179" y="143"/>
                    <a:pt x="179" y="143"/>
                  </a:cubicBezTo>
                  <a:cubicBezTo>
                    <a:pt x="174" y="143"/>
                    <a:pt x="174" y="143"/>
                    <a:pt x="174" y="143"/>
                  </a:cubicBezTo>
                  <a:cubicBezTo>
                    <a:pt x="166" y="124"/>
                    <a:pt x="166" y="124"/>
                    <a:pt x="166" y="124"/>
                  </a:cubicBezTo>
                  <a:cubicBezTo>
                    <a:pt x="157" y="113"/>
                    <a:pt x="157" y="113"/>
                    <a:pt x="157" y="113"/>
                  </a:cubicBezTo>
                  <a:cubicBezTo>
                    <a:pt x="156" y="112"/>
                    <a:pt x="156" y="112"/>
                    <a:pt x="156" y="112"/>
                  </a:cubicBezTo>
                  <a:cubicBezTo>
                    <a:pt x="148" y="101"/>
                    <a:pt x="144" y="92"/>
                    <a:pt x="142" y="86"/>
                  </a:cubicBezTo>
                  <a:cubicBezTo>
                    <a:pt x="142" y="85"/>
                    <a:pt x="139" y="83"/>
                    <a:pt x="134" y="82"/>
                  </a:cubicBezTo>
                  <a:cubicBezTo>
                    <a:pt x="130" y="81"/>
                    <a:pt x="130" y="81"/>
                    <a:pt x="130" y="81"/>
                  </a:cubicBezTo>
                  <a:cubicBezTo>
                    <a:pt x="123" y="78"/>
                    <a:pt x="117" y="72"/>
                    <a:pt x="114" y="62"/>
                  </a:cubicBezTo>
                  <a:cubicBezTo>
                    <a:pt x="110" y="44"/>
                    <a:pt x="110" y="44"/>
                    <a:pt x="110" y="44"/>
                  </a:cubicBezTo>
                  <a:cubicBezTo>
                    <a:pt x="110" y="29"/>
                    <a:pt x="110" y="29"/>
                    <a:pt x="110" y="29"/>
                  </a:cubicBezTo>
                  <a:cubicBezTo>
                    <a:pt x="103" y="16"/>
                    <a:pt x="103" y="16"/>
                    <a:pt x="103" y="16"/>
                  </a:cubicBezTo>
                  <a:cubicBezTo>
                    <a:pt x="90" y="20"/>
                    <a:pt x="90" y="20"/>
                    <a:pt x="90" y="20"/>
                  </a:cubicBezTo>
                  <a:cubicBezTo>
                    <a:pt x="89" y="20"/>
                    <a:pt x="89" y="20"/>
                    <a:pt x="89" y="20"/>
                  </a:cubicBezTo>
                  <a:cubicBezTo>
                    <a:pt x="88" y="20"/>
                    <a:pt x="88" y="20"/>
                    <a:pt x="88" y="20"/>
                  </a:cubicBezTo>
                  <a:lnTo>
                    <a:pt x="87" y="20"/>
                  </a:lnTo>
                  <a:close/>
                </a:path>
              </a:pathLst>
            </a:custGeom>
            <a:solidFill>
              <a:schemeClr val="bg1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63" name="Freeform 11"/>
            <p:cNvSpPr>
              <a:spLocks/>
            </p:cNvSpPr>
            <p:nvPr/>
          </p:nvSpPr>
          <p:spPr bwMode="auto">
            <a:xfrm>
              <a:off x="179302" y="1535026"/>
              <a:ext cx="1570802" cy="929958"/>
            </a:xfrm>
            <a:custGeom>
              <a:avLst/>
              <a:gdLst>
                <a:gd name="T0" fmla="*/ 158298257 w 1661"/>
                <a:gd name="T1" fmla="*/ 38377621 h 1007"/>
                <a:gd name="T2" fmla="*/ 80491072 w 1661"/>
                <a:gd name="T3" fmla="*/ 64816318 h 1007"/>
                <a:gd name="T4" fmla="*/ 50977774 w 1661"/>
                <a:gd name="T5" fmla="*/ 119397557 h 1007"/>
                <a:gd name="T6" fmla="*/ 24147416 w 1661"/>
                <a:gd name="T7" fmla="*/ 234531344 h 1007"/>
                <a:gd name="T8" fmla="*/ 20569846 w 1661"/>
                <a:gd name="T9" fmla="*/ 266938580 h 1007"/>
                <a:gd name="T10" fmla="*/ 73335932 w 1661"/>
                <a:gd name="T11" fmla="*/ 370985827 h 1007"/>
                <a:gd name="T12" fmla="*/ 152932375 w 1661"/>
                <a:gd name="T13" fmla="*/ 457975225 h 1007"/>
                <a:gd name="T14" fmla="*/ 218219483 w 1661"/>
                <a:gd name="T15" fmla="*/ 439212607 h 1007"/>
                <a:gd name="T16" fmla="*/ 279034392 w 1661"/>
                <a:gd name="T17" fmla="*/ 515115465 h 1007"/>
                <a:gd name="T18" fmla="*/ 343426872 w 1661"/>
                <a:gd name="T19" fmla="*/ 561169164 h 1007"/>
                <a:gd name="T20" fmla="*/ 371151858 w 1661"/>
                <a:gd name="T21" fmla="*/ 608075248 h 1007"/>
                <a:gd name="T22" fmla="*/ 446277048 w 1661"/>
                <a:gd name="T23" fmla="*/ 657540333 h 1007"/>
                <a:gd name="T24" fmla="*/ 482049912 w 1661"/>
                <a:gd name="T25" fmla="*/ 677155336 h 1007"/>
                <a:gd name="T26" fmla="*/ 558069730 w 1661"/>
                <a:gd name="T27" fmla="*/ 705298802 h 1007"/>
                <a:gd name="T28" fmla="*/ 707424535 w 1661"/>
                <a:gd name="T29" fmla="*/ 728325190 h 1007"/>
                <a:gd name="T30" fmla="*/ 701164024 w 1661"/>
                <a:gd name="T31" fmla="*/ 785466353 h 1007"/>
                <a:gd name="T32" fmla="*/ 914017625 w 1661"/>
                <a:gd name="T33" fmla="*/ 761586657 h 1007"/>
                <a:gd name="T34" fmla="*/ 937270412 w 1661"/>
                <a:gd name="T35" fmla="*/ 828961052 h 1007"/>
                <a:gd name="T36" fmla="*/ 1131342479 w 1661"/>
                <a:gd name="T37" fmla="*/ 802522355 h 1007"/>
                <a:gd name="T38" fmla="*/ 1210938922 w 1661"/>
                <a:gd name="T39" fmla="*/ 763292349 h 1007"/>
                <a:gd name="T40" fmla="*/ 1344196080 w 1661"/>
                <a:gd name="T41" fmla="*/ 807639433 h 1007"/>
                <a:gd name="T42" fmla="*/ 1345090709 w 1661"/>
                <a:gd name="T43" fmla="*/ 803375663 h 1007"/>
                <a:gd name="T44" fmla="*/ 1408588559 w 1661"/>
                <a:gd name="T45" fmla="*/ 782907352 h 1007"/>
                <a:gd name="T46" fmla="*/ 1434524287 w 1661"/>
                <a:gd name="T47" fmla="*/ 745382116 h 1007"/>
                <a:gd name="T48" fmla="*/ 1473875667 w 1661"/>
                <a:gd name="T49" fmla="*/ 630249252 h 1007"/>
                <a:gd name="T50" fmla="*/ 1455988762 w 1661"/>
                <a:gd name="T51" fmla="*/ 556904471 h 1007"/>
                <a:gd name="T52" fmla="*/ 1420214953 w 1661"/>
                <a:gd name="T53" fmla="*/ 464797995 h 1007"/>
                <a:gd name="T54" fmla="*/ 1400539736 w 1661"/>
                <a:gd name="T55" fmla="*/ 429831759 h 1007"/>
                <a:gd name="T56" fmla="*/ 1377286948 w 1661"/>
                <a:gd name="T57" fmla="*/ 442623992 h 1007"/>
                <a:gd name="T58" fmla="*/ 1317365722 w 1661"/>
                <a:gd name="T59" fmla="*/ 456269532 h 1007"/>
                <a:gd name="T60" fmla="*/ 1256550813 w 1661"/>
                <a:gd name="T61" fmla="*/ 479295920 h 1007"/>
                <a:gd name="T62" fmla="*/ 1211833551 w 1661"/>
                <a:gd name="T63" fmla="*/ 427272759 h 1007"/>
                <a:gd name="T64" fmla="*/ 1170693859 w 1661"/>
                <a:gd name="T65" fmla="*/ 386337060 h 1007"/>
                <a:gd name="T66" fmla="*/ 1046380153 w 1661"/>
                <a:gd name="T67" fmla="*/ 373543904 h 1007"/>
                <a:gd name="T68" fmla="*/ 952474376 w 1661"/>
                <a:gd name="T69" fmla="*/ 335166283 h 1007"/>
                <a:gd name="T70" fmla="*/ 919383507 w 1661"/>
                <a:gd name="T71" fmla="*/ 300200047 h 1007"/>
                <a:gd name="T72" fmla="*/ 870194991 w 1661"/>
                <a:gd name="T73" fmla="*/ 303611432 h 1007"/>
                <a:gd name="T74" fmla="*/ 819217218 w 1661"/>
                <a:gd name="T75" fmla="*/ 219180111 h 1007"/>
                <a:gd name="T76" fmla="*/ 841575376 w 1661"/>
                <a:gd name="T77" fmla="*/ 164597949 h 1007"/>
                <a:gd name="T78" fmla="*/ 843364634 w 1661"/>
                <a:gd name="T79" fmla="*/ 87842706 h 1007"/>
                <a:gd name="T80" fmla="*/ 844259263 w 1661"/>
                <a:gd name="T81" fmla="*/ 46906084 h 1007"/>
                <a:gd name="T82" fmla="*/ 837104123 w 1661"/>
                <a:gd name="T83" fmla="*/ 44348007 h 1007"/>
                <a:gd name="T84" fmla="*/ 818322589 w 1661"/>
                <a:gd name="T85" fmla="*/ 33260544 h 1007"/>
                <a:gd name="T86" fmla="*/ 720839241 w 1661"/>
                <a:gd name="T87" fmla="*/ 4263770 h 1007"/>
                <a:gd name="T88" fmla="*/ 613518757 w 1661"/>
                <a:gd name="T89" fmla="*/ 24732081 h 1007"/>
                <a:gd name="T90" fmla="*/ 522295921 w 1661"/>
                <a:gd name="T91" fmla="*/ 40083314 h 1007"/>
                <a:gd name="T92" fmla="*/ 486522111 w 1661"/>
                <a:gd name="T93" fmla="*/ 44348007 h 1007"/>
                <a:gd name="T94" fmla="*/ 405137356 w 1661"/>
                <a:gd name="T95" fmla="*/ 40083314 h 1007"/>
                <a:gd name="T96" fmla="*/ 359525464 w 1661"/>
                <a:gd name="T97" fmla="*/ 0 h 1007"/>
                <a:gd name="T98" fmla="*/ 318385772 w 1661"/>
                <a:gd name="T99" fmla="*/ 20468311 h 1007"/>
                <a:gd name="T100" fmla="*/ 218219483 w 1661"/>
                <a:gd name="T101" fmla="*/ 11939848 h 1007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661"/>
                <a:gd name="T154" fmla="*/ 0 h 1007"/>
                <a:gd name="T155" fmla="*/ 1661 w 1661"/>
                <a:gd name="T156" fmla="*/ 1007 h 1007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661" h="1007">
                  <a:moveTo>
                    <a:pt x="205" y="3"/>
                  </a:moveTo>
                  <a:cubicBezTo>
                    <a:pt x="205" y="4"/>
                    <a:pt x="205" y="4"/>
                    <a:pt x="205" y="4"/>
                  </a:cubicBezTo>
                  <a:cubicBezTo>
                    <a:pt x="201" y="13"/>
                    <a:pt x="193" y="20"/>
                    <a:pt x="185" y="27"/>
                  </a:cubicBezTo>
                  <a:cubicBezTo>
                    <a:pt x="179" y="30"/>
                    <a:pt x="177" y="35"/>
                    <a:pt x="177" y="42"/>
                  </a:cubicBezTo>
                  <a:cubicBezTo>
                    <a:pt x="177" y="45"/>
                    <a:pt x="177" y="45"/>
                    <a:pt x="177" y="45"/>
                  </a:cubicBezTo>
                  <a:cubicBezTo>
                    <a:pt x="177" y="50"/>
                    <a:pt x="173" y="59"/>
                    <a:pt x="165" y="71"/>
                  </a:cubicBezTo>
                  <a:cubicBezTo>
                    <a:pt x="164" y="77"/>
                    <a:pt x="164" y="77"/>
                    <a:pt x="164" y="77"/>
                  </a:cubicBezTo>
                  <a:cubicBezTo>
                    <a:pt x="162" y="80"/>
                    <a:pt x="158" y="82"/>
                    <a:pt x="150" y="82"/>
                  </a:cubicBezTo>
                  <a:cubicBezTo>
                    <a:pt x="90" y="74"/>
                    <a:pt x="90" y="74"/>
                    <a:pt x="90" y="74"/>
                  </a:cubicBezTo>
                  <a:cubicBezTo>
                    <a:pt x="90" y="76"/>
                    <a:pt x="90" y="76"/>
                    <a:pt x="90" y="76"/>
                  </a:cubicBezTo>
                  <a:cubicBezTo>
                    <a:pt x="86" y="89"/>
                    <a:pt x="86" y="89"/>
                    <a:pt x="86" y="89"/>
                  </a:cubicBezTo>
                  <a:cubicBezTo>
                    <a:pt x="86" y="90"/>
                    <a:pt x="86" y="90"/>
                    <a:pt x="86" y="90"/>
                  </a:cubicBezTo>
                  <a:cubicBezTo>
                    <a:pt x="85" y="91"/>
                    <a:pt x="85" y="91"/>
                    <a:pt x="85" y="91"/>
                  </a:cubicBezTo>
                  <a:cubicBezTo>
                    <a:pt x="85" y="91"/>
                    <a:pt x="85" y="91"/>
                    <a:pt x="85" y="91"/>
                  </a:cubicBezTo>
                  <a:cubicBezTo>
                    <a:pt x="69" y="114"/>
                    <a:pt x="58" y="129"/>
                    <a:pt x="57" y="140"/>
                  </a:cubicBezTo>
                  <a:cubicBezTo>
                    <a:pt x="56" y="145"/>
                    <a:pt x="63" y="164"/>
                    <a:pt x="76" y="197"/>
                  </a:cubicBezTo>
                  <a:cubicBezTo>
                    <a:pt x="86" y="219"/>
                    <a:pt x="86" y="219"/>
                    <a:pt x="86" y="219"/>
                  </a:cubicBezTo>
                  <a:cubicBezTo>
                    <a:pt x="90" y="230"/>
                    <a:pt x="87" y="242"/>
                    <a:pt x="77" y="256"/>
                  </a:cubicBezTo>
                  <a:cubicBezTo>
                    <a:pt x="58" y="275"/>
                    <a:pt x="58" y="275"/>
                    <a:pt x="58" y="275"/>
                  </a:cubicBezTo>
                  <a:cubicBezTo>
                    <a:pt x="27" y="275"/>
                    <a:pt x="27" y="275"/>
                    <a:pt x="27" y="275"/>
                  </a:cubicBezTo>
                  <a:cubicBezTo>
                    <a:pt x="20" y="240"/>
                    <a:pt x="20" y="240"/>
                    <a:pt x="20" y="240"/>
                  </a:cubicBezTo>
                  <a:cubicBezTo>
                    <a:pt x="12" y="283"/>
                    <a:pt x="12" y="283"/>
                    <a:pt x="12" y="283"/>
                  </a:cubicBezTo>
                  <a:cubicBezTo>
                    <a:pt x="26" y="305"/>
                    <a:pt x="26" y="305"/>
                    <a:pt x="26" y="305"/>
                  </a:cubicBezTo>
                  <a:cubicBezTo>
                    <a:pt x="27" y="308"/>
                    <a:pt x="27" y="310"/>
                    <a:pt x="26" y="311"/>
                  </a:cubicBezTo>
                  <a:cubicBezTo>
                    <a:pt x="23" y="313"/>
                    <a:pt x="23" y="313"/>
                    <a:pt x="23" y="313"/>
                  </a:cubicBezTo>
                  <a:cubicBezTo>
                    <a:pt x="19" y="316"/>
                    <a:pt x="13" y="327"/>
                    <a:pt x="7" y="345"/>
                  </a:cubicBezTo>
                  <a:cubicBezTo>
                    <a:pt x="0" y="360"/>
                    <a:pt x="3" y="376"/>
                    <a:pt x="16" y="393"/>
                  </a:cubicBezTo>
                  <a:cubicBezTo>
                    <a:pt x="41" y="393"/>
                    <a:pt x="41" y="393"/>
                    <a:pt x="41" y="393"/>
                  </a:cubicBezTo>
                  <a:cubicBezTo>
                    <a:pt x="50" y="395"/>
                    <a:pt x="63" y="409"/>
                    <a:pt x="80" y="433"/>
                  </a:cubicBezTo>
                  <a:cubicBezTo>
                    <a:pt x="82" y="435"/>
                    <a:pt x="82" y="435"/>
                    <a:pt x="82" y="435"/>
                  </a:cubicBezTo>
                  <a:cubicBezTo>
                    <a:pt x="82" y="435"/>
                    <a:pt x="82" y="435"/>
                    <a:pt x="82" y="435"/>
                  </a:cubicBezTo>
                  <a:cubicBezTo>
                    <a:pt x="82" y="443"/>
                    <a:pt x="85" y="448"/>
                    <a:pt x="90" y="452"/>
                  </a:cubicBezTo>
                  <a:cubicBezTo>
                    <a:pt x="146" y="504"/>
                    <a:pt x="146" y="504"/>
                    <a:pt x="146" y="504"/>
                  </a:cubicBezTo>
                  <a:cubicBezTo>
                    <a:pt x="146" y="505"/>
                    <a:pt x="146" y="505"/>
                    <a:pt x="146" y="505"/>
                  </a:cubicBezTo>
                  <a:cubicBezTo>
                    <a:pt x="171" y="537"/>
                    <a:pt x="171" y="537"/>
                    <a:pt x="171" y="537"/>
                  </a:cubicBezTo>
                  <a:cubicBezTo>
                    <a:pt x="186" y="537"/>
                    <a:pt x="186" y="537"/>
                    <a:pt x="186" y="537"/>
                  </a:cubicBezTo>
                  <a:cubicBezTo>
                    <a:pt x="202" y="508"/>
                    <a:pt x="202" y="508"/>
                    <a:pt x="202" y="508"/>
                  </a:cubicBezTo>
                  <a:cubicBezTo>
                    <a:pt x="204" y="506"/>
                    <a:pt x="204" y="506"/>
                    <a:pt x="204" y="506"/>
                  </a:cubicBezTo>
                  <a:cubicBezTo>
                    <a:pt x="205" y="505"/>
                    <a:pt x="205" y="505"/>
                    <a:pt x="205" y="505"/>
                  </a:cubicBezTo>
                  <a:cubicBezTo>
                    <a:pt x="244" y="515"/>
                    <a:pt x="244" y="515"/>
                    <a:pt x="244" y="515"/>
                  </a:cubicBezTo>
                  <a:cubicBezTo>
                    <a:pt x="244" y="516"/>
                    <a:pt x="244" y="516"/>
                    <a:pt x="244" y="516"/>
                  </a:cubicBezTo>
                  <a:cubicBezTo>
                    <a:pt x="244" y="518"/>
                    <a:pt x="244" y="518"/>
                    <a:pt x="244" y="518"/>
                  </a:cubicBezTo>
                  <a:cubicBezTo>
                    <a:pt x="249" y="544"/>
                    <a:pt x="249" y="544"/>
                    <a:pt x="249" y="544"/>
                  </a:cubicBezTo>
                  <a:cubicBezTo>
                    <a:pt x="296" y="598"/>
                    <a:pt x="296" y="598"/>
                    <a:pt x="296" y="598"/>
                  </a:cubicBezTo>
                  <a:cubicBezTo>
                    <a:pt x="312" y="604"/>
                    <a:pt x="312" y="604"/>
                    <a:pt x="312" y="604"/>
                  </a:cubicBezTo>
                  <a:cubicBezTo>
                    <a:pt x="313" y="605"/>
                    <a:pt x="313" y="605"/>
                    <a:pt x="313" y="605"/>
                  </a:cubicBezTo>
                  <a:cubicBezTo>
                    <a:pt x="320" y="610"/>
                    <a:pt x="320" y="610"/>
                    <a:pt x="320" y="610"/>
                  </a:cubicBezTo>
                  <a:cubicBezTo>
                    <a:pt x="321" y="611"/>
                    <a:pt x="321" y="611"/>
                    <a:pt x="321" y="611"/>
                  </a:cubicBezTo>
                  <a:cubicBezTo>
                    <a:pt x="356" y="662"/>
                    <a:pt x="356" y="662"/>
                    <a:pt x="356" y="662"/>
                  </a:cubicBezTo>
                  <a:cubicBezTo>
                    <a:pt x="384" y="658"/>
                    <a:pt x="384" y="658"/>
                    <a:pt x="384" y="658"/>
                  </a:cubicBezTo>
                  <a:cubicBezTo>
                    <a:pt x="387" y="658"/>
                    <a:pt x="387" y="658"/>
                    <a:pt x="387" y="658"/>
                  </a:cubicBezTo>
                  <a:cubicBezTo>
                    <a:pt x="388" y="658"/>
                    <a:pt x="388" y="658"/>
                    <a:pt x="388" y="658"/>
                  </a:cubicBezTo>
                  <a:cubicBezTo>
                    <a:pt x="390" y="660"/>
                    <a:pt x="390" y="660"/>
                    <a:pt x="390" y="660"/>
                  </a:cubicBezTo>
                  <a:cubicBezTo>
                    <a:pt x="391" y="662"/>
                    <a:pt x="391" y="662"/>
                    <a:pt x="391" y="662"/>
                  </a:cubicBezTo>
                  <a:cubicBezTo>
                    <a:pt x="415" y="713"/>
                    <a:pt x="415" y="713"/>
                    <a:pt x="415" y="713"/>
                  </a:cubicBezTo>
                  <a:cubicBezTo>
                    <a:pt x="445" y="731"/>
                    <a:pt x="445" y="731"/>
                    <a:pt x="445" y="731"/>
                  </a:cubicBezTo>
                  <a:cubicBezTo>
                    <a:pt x="469" y="737"/>
                    <a:pt x="469" y="737"/>
                    <a:pt x="469" y="737"/>
                  </a:cubicBezTo>
                  <a:cubicBezTo>
                    <a:pt x="480" y="770"/>
                    <a:pt x="480" y="770"/>
                    <a:pt x="480" y="770"/>
                  </a:cubicBezTo>
                  <a:cubicBezTo>
                    <a:pt x="498" y="770"/>
                    <a:pt x="498" y="770"/>
                    <a:pt x="498" y="770"/>
                  </a:cubicBezTo>
                  <a:cubicBezTo>
                    <a:pt x="499" y="771"/>
                    <a:pt x="499" y="771"/>
                    <a:pt x="499" y="771"/>
                  </a:cubicBezTo>
                  <a:cubicBezTo>
                    <a:pt x="499" y="771"/>
                    <a:pt x="499" y="771"/>
                    <a:pt x="499" y="771"/>
                  </a:cubicBezTo>
                  <a:cubicBezTo>
                    <a:pt x="537" y="792"/>
                    <a:pt x="537" y="792"/>
                    <a:pt x="537" y="792"/>
                  </a:cubicBezTo>
                  <a:cubicBezTo>
                    <a:pt x="537" y="793"/>
                    <a:pt x="537" y="793"/>
                    <a:pt x="537" y="793"/>
                  </a:cubicBezTo>
                  <a:cubicBezTo>
                    <a:pt x="537" y="793"/>
                    <a:pt x="537" y="793"/>
                    <a:pt x="537" y="793"/>
                  </a:cubicBezTo>
                  <a:cubicBezTo>
                    <a:pt x="539" y="794"/>
                    <a:pt x="539" y="794"/>
                    <a:pt x="539" y="794"/>
                  </a:cubicBezTo>
                  <a:cubicBezTo>
                    <a:pt x="566" y="828"/>
                    <a:pt x="566" y="828"/>
                    <a:pt x="566" y="828"/>
                  </a:cubicBezTo>
                  <a:cubicBezTo>
                    <a:pt x="606" y="821"/>
                    <a:pt x="606" y="821"/>
                    <a:pt x="606" y="821"/>
                  </a:cubicBezTo>
                  <a:cubicBezTo>
                    <a:pt x="608" y="821"/>
                    <a:pt x="608" y="821"/>
                    <a:pt x="608" y="821"/>
                  </a:cubicBezTo>
                  <a:cubicBezTo>
                    <a:pt x="623" y="827"/>
                    <a:pt x="623" y="827"/>
                    <a:pt x="623" y="827"/>
                  </a:cubicBezTo>
                  <a:cubicBezTo>
                    <a:pt x="624" y="827"/>
                    <a:pt x="624" y="827"/>
                    <a:pt x="624" y="827"/>
                  </a:cubicBezTo>
                  <a:cubicBezTo>
                    <a:pt x="649" y="849"/>
                    <a:pt x="649" y="849"/>
                    <a:pt x="649" y="849"/>
                  </a:cubicBezTo>
                  <a:cubicBezTo>
                    <a:pt x="695" y="852"/>
                    <a:pt x="695" y="852"/>
                    <a:pt x="695" y="852"/>
                  </a:cubicBezTo>
                  <a:cubicBezTo>
                    <a:pt x="722" y="848"/>
                    <a:pt x="722" y="848"/>
                    <a:pt x="722" y="848"/>
                  </a:cubicBezTo>
                  <a:cubicBezTo>
                    <a:pt x="722" y="848"/>
                    <a:pt x="722" y="848"/>
                    <a:pt x="722" y="848"/>
                  </a:cubicBezTo>
                  <a:cubicBezTo>
                    <a:pt x="759" y="842"/>
                    <a:pt x="782" y="845"/>
                    <a:pt x="791" y="854"/>
                  </a:cubicBezTo>
                  <a:cubicBezTo>
                    <a:pt x="796" y="863"/>
                    <a:pt x="793" y="871"/>
                    <a:pt x="780" y="882"/>
                  </a:cubicBezTo>
                  <a:cubicBezTo>
                    <a:pt x="770" y="892"/>
                    <a:pt x="770" y="892"/>
                    <a:pt x="770" y="892"/>
                  </a:cubicBezTo>
                  <a:cubicBezTo>
                    <a:pt x="766" y="898"/>
                    <a:pt x="771" y="906"/>
                    <a:pt x="784" y="919"/>
                  </a:cubicBezTo>
                  <a:cubicBezTo>
                    <a:pt x="785" y="921"/>
                    <a:pt x="785" y="921"/>
                    <a:pt x="785" y="921"/>
                  </a:cubicBezTo>
                  <a:cubicBezTo>
                    <a:pt x="784" y="921"/>
                    <a:pt x="784" y="921"/>
                    <a:pt x="784" y="921"/>
                  </a:cubicBezTo>
                  <a:cubicBezTo>
                    <a:pt x="793" y="927"/>
                    <a:pt x="793" y="927"/>
                    <a:pt x="793" y="927"/>
                  </a:cubicBezTo>
                  <a:cubicBezTo>
                    <a:pt x="796" y="924"/>
                    <a:pt x="796" y="924"/>
                    <a:pt x="796" y="924"/>
                  </a:cubicBezTo>
                  <a:cubicBezTo>
                    <a:pt x="822" y="874"/>
                    <a:pt x="844" y="847"/>
                    <a:pt x="858" y="842"/>
                  </a:cubicBezTo>
                  <a:cubicBezTo>
                    <a:pt x="874" y="836"/>
                    <a:pt x="907" y="850"/>
                    <a:pt x="959" y="882"/>
                  </a:cubicBezTo>
                  <a:cubicBezTo>
                    <a:pt x="1022" y="893"/>
                    <a:pt x="1022" y="893"/>
                    <a:pt x="1022" y="893"/>
                  </a:cubicBezTo>
                  <a:cubicBezTo>
                    <a:pt x="1021" y="896"/>
                    <a:pt x="1021" y="896"/>
                    <a:pt x="1021" y="896"/>
                  </a:cubicBezTo>
                  <a:cubicBezTo>
                    <a:pt x="1021" y="898"/>
                    <a:pt x="1021" y="898"/>
                    <a:pt x="1021" y="898"/>
                  </a:cubicBezTo>
                  <a:cubicBezTo>
                    <a:pt x="1018" y="927"/>
                    <a:pt x="1018" y="927"/>
                    <a:pt x="1018" y="927"/>
                  </a:cubicBezTo>
                  <a:cubicBezTo>
                    <a:pt x="1049" y="931"/>
                    <a:pt x="1049" y="931"/>
                    <a:pt x="1049" y="931"/>
                  </a:cubicBezTo>
                  <a:cubicBezTo>
                    <a:pt x="1048" y="972"/>
                    <a:pt x="1048" y="972"/>
                    <a:pt x="1048" y="972"/>
                  </a:cubicBezTo>
                  <a:cubicBezTo>
                    <a:pt x="1058" y="990"/>
                    <a:pt x="1065" y="1000"/>
                    <a:pt x="1069" y="1003"/>
                  </a:cubicBezTo>
                  <a:cubicBezTo>
                    <a:pt x="1076" y="1007"/>
                    <a:pt x="1107" y="1007"/>
                    <a:pt x="1163" y="1003"/>
                  </a:cubicBezTo>
                  <a:cubicBezTo>
                    <a:pt x="1196" y="986"/>
                    <a:pt x="1196" y="986"/>
                    <a:pt x="1196" y="986"/>
                  </a:cubicBezTo>
                  <a:cubicBezTo>
                    <a:pt x="1228" y="942"/>
                    <a:pt x="1228" y="942"/>
                    <a:pt x="1228" y="942"/>
                  </a:cubicBezTo>
                  <a:cubicBezTo>
                    <a:pt x="1265" y="941"/>
                    <a:pt x="1265" y="941"/>
                    <a:pt x="1265" y="941"/>
                  </a:cubicBezTo>
                  <a:cubicBezTo>
                    <a:pt x="1283" y="936"/>
                    <a:pt x="1283" y="936"/>
                    <a:pt x="1283" y="936"/>
                  </a:cubicBezTo>
                  <a:cubicBezTo>
                    <a:pt x="1352" y="896"/>
                    <a:pt x="1352" y="896"/>
                    <a:pt x="1352" y="896"/>
                  </a:cubicBezTo>
                  <a:cubicBezTo>
                    <a:pt x="1353" y="896"/>
                    <a:pt x="1353" y="896"/>
                    <a:pt x="1353" y="896"/>
                  </a:cubicBezTo>
                  <a:cubicBezTo>
                    <a:pt x="1354" y="895"/>
                    <a:pt x="1354" y="895"/>
                    <a:pt x="1354" y="895"/>
                  </a:cubicBezTo>
                  <a:cubicBezTo>
                    <a:pt x="1354" y="895"/>
                    <a:pt x="1354" y="895"/>
                    <a:pt x="1354" y="895"/>
                  </a:cubicBezTo>
                  <a:cubicBezTo>
                    <a:pt x="1394" y="890"/>
                    <a:pt x="1418" y="889"/>
                    <a:pt x="1424" y="895"/>
                  </a:cubicBezTo>
                  <a:cubicBezTo>
                    <a:pt x="1469" y="933"/>
                    <a:pt x="1469" y="933"/>
                    <a:pt x="1469" y="933"/>
                  </a:cubicBezTo>
                  <a:cubicBezTo>
                    <a:pt x="1483" y="938"/>
                    <a:pt x="1483" y="938"/>
                    <a:pt x="1483" y="938"/>
                  </a:cubicBezTo>
                  <a:cubicBezTo>
                    <a:pt x="1485" y="940"/>
                    <a:pt x="1485" y="940"/>
                    <a:pt x="1485" y="940"/>
                  </a:cubicBezTo>
                  <a:cubicBezTo>
                    <a:pt x="1503" y="947"/>
                    <a:pt x="1503" y="947"/>
                    <a:pt x="1503" y="947"/>
                  </a:cubicBezTo>
                  <a:cubicBezTo>
                    <a:pt x="1504" y="948"/>
                    <a:pt x="1504" y="948"/>
                    <a:pt x="1504" y="948"/>
                  </a:cubicBezTo>
                  <a:cubicBezTo>
                    <a:pt x="1504" y="945"/>
                    <a:pt x="1504" y="945"/>
                    <a:pt x="1504" y="945"/>
                  </a:cubicBezTo>
                  <a:cubicBezTo>
                    <a:pt x="1504" y="944"/>
                    <a:pt x="1504" y="944"/>
                    <a:pt x="1504" y="944"/>
                  </a:cubicBezTo>
                  <a:cubicBezTo>
                    <a:pt x="1504" y="943"/>
                    <a:pt x="1504" y="943"/>
                    <a:pt x="1504" y="943"/>
                  </a:cubicBezTo>
                  <a:cubicBezTo>
                    <a:pt x="1504" y="942"/>
                    <a:pt x="1504" y="942"/>
                    <a:pt x="1504" y="942"/>
                  </a:cubicBezTo>
                  <a:cubicBezTo>
                    <a:pt x="1512" y="910"/>
                    <a:pt x="1512" y="910"/>
                    <a:pt x="1512" y="910"/>
                  </a:cubicBezTo>
                  <a:cubicBezTo>
                    <a:pt x="1508" y="901"/>
                    <a:pt x="1508" y="893"/>
                    <a:pt x="1512" y="887"/>
                  </a:cubicBezTo>
                  <a:cubicBezTo>
                    <a:pt x="1514" y="882"/>
                    <a:pt x="1519" y="879"/>
                    <a:pt x="1527" y="877"/>
                  </a:cubicBezTo>
                  <a:cubicBezTo>
                    <a:pt x="1543" y="873"/>
                    <a:pt x="1558" y="887"/>
                    <a:pt x="1573" y="917"/>
                  </a:cubicBezTo>
                  <a:cubicBezTo>
                    <a:pt x="1575" y="918"/>
                    <a:pt x="1575" y="918"/>
                    <a:pt x="1575" y="918"/>
                  </a:cubicBezTo>
                  <a:cubicBezTo>
                    <a:pt x="1576" y="918"/>
                    <a:pt x="1576" y="918"/>
                    <a:pt x="1576" y="918"/>
                  </a:cubicBezTo>
                  <a:cubicBezTo>
                    <a:pt x="1602" y="906"/>
                    <a:pt x="1602" y="906"/>
                    <a:pt x="1602" y="906"/>
                  </a:cubicBezTo>
                  <a:cubicBezTo>
                    <a:pt x="1608" y="905"/>
                    <a:pt x="1610" y="900"/>
                    <a:pt x="1610" y="895"/>
                  </a:cubicBezTo>
                  <a:cubicBezTo>
                    <a:pt x="1604" y="876"/>
                    <a:pt x="1604" y="876"/>
                    <a:pt x="1604" y="876"/>
                  </a:cubicBezTo>
                  <a:cubicBezTo>
                    <a:pt x="1604" y="874"/>
                    <a:pt x="1604" y="874"/>
                    <a:pt x="1604" y="874"/>
                  </a:cubicBezTo>
                  <a:cubicBezTo>
                    <a:pt x="1602" y="866"/>
                    <a:pt x="1604" y="859"/>
                    <a:pt x="1613" y="855"/>
                  </a:cubicBezTo>
                  <a:cubicBezTo>
                    <a:pt x="1622" y="848"/>
                    <a:pt x="1622" y="848"/>
                    <a:pt x="1622" y="848"/>
                  </a:cubicBezTo>
                  <a:cubicBezTo>
                    <a:pt x="1646" y="823"/>
                    <a:pt x="1646" y="823"/>
                    <a:pt x="1646" y="823"/>
                  </a:cubicBezTo>
                  <a:cubicBezTo>
                    <a:pt x="1661" y="788"/>
                    <a:pt x="1661" y="788"/>
                    <a:pt x="1661" y="788"/>
                  </a:cubicBezTo>
                  <a:cubicBezTo>
                    <a:pt x="1648" y="766"/>
                    <a:pt x="1644" y="750"/>
                    <a:pt x="1648" y="739"/>
                  </a:cubicBezTo>
                  <a:cubicBezTo>
                    <a:pt x="1651" y="710"/>
                    <a:pt x="1651" y="710"/>
                    <a:pt x="1651" y="710"/>
                  </a:cubicBezTo>
                  <a:cubicBezTo>
                    <a:pt x="1645" y="697"/>
                    <a:pt x="1641" y="689"/>
                    <a:pt x="1641" y="681"/>
                  </a:cubicBezTo>
                  <a:cubicBezTo>
                    <a:pt x="1641" y="678"/>
                    <a:pt x="1637" y="669"/>
                    <a:pt x="1629" y="656"/>
                  </a:cubicBezTo>
                  <a:cubicBezTo>
                    <a:pt x="1628" y="656"/>
                    <a:pt x="1628" y="656"/>
                    <a:pt x="1628" y="656"/>
                  </a:cubicBezTo>
                  <a:cubicBezTo>
                    <a:pt x="1628" y="653"/>
                    <a:pt x="1628" y="653"/>
                    <a:pt x="1628" y="653"/>
                  </a:cubicBezTo>
                  <a:cubicBezTo>
                    <a:pt x="1625" y="615"/>
                    <a:pt x="1625" y="615"/>
                    <a:pt x="1625" y="615"/>
                  </a:cubicBezTo>
                  <a:cubicBezTo>
                    <a:pt x="1623" y="609"/>
                    <a:pt x="1622" y="600"/>
                    <a:pt x="1625" y="590"/>
                  </a:cubicBezTo>
                  <a:cubicBezTo>
                    <a:pt x="1615" y="582"/>
                    <a:pt x="1609" y="575"/>
                    <a:pt x="1604" y="567"/>
                  </a:cubicBezTo>
                  <a:cubicBezTo>
                    <a:pt x="1589" y="546"/>
                    <a:pt x="1589" y="546"/>
                    <a:pt x="1589" y="546"/>
                  </a:cubicBezTo>
                  <a:cubicBezTo>
                    <a:pt x="1588" y="545"/>
                    <a:pt x="1588" y="545"/>
                    <a:pt x="1588" y="545"/>
                  </a:cubicBezTo>
                  <a:cubicBezTo>
                    <a:pt x="1588" y="543"/>
                    <a:pt x="1588" y="543"/>
                    <a:pt x="1588" y="543"/>
                  </a:cubicBezTo>
                  <a:cubicBezTo>
                    <a:pt x="1588" y="542"/>
                    <a:pt x="1588" y="542"/>
                    <a:pt x="1588" y="542"/>
                  </a:cubicBezTo>
                  <a:cubicBezTo>
                    <a:pt x="1582" y="516"/>
                    <a:pt x="1582" y="516"/>
                    <a:pt x="1582" y="516"/>
                  </a:cubicBezTo>
                  <a:cubicBezTo>
                    <a:pt x="1566" y="503"/>
                    <a:pt x="1566" y="503"/>
                    <a:pt x="1566" y="503"/>
                  </a:cubicBezTo>
                  <a:cubicBezTo>
                    <a:pt x="1566" y="504"/>
                    <a:pt x="1566" y="504"/>
                    <a:pt x="1566" y="504"/>
                  </a:cubicBezTo>
                  <a:cubicBezTo>
                    <a:pt x="1536" y="480"/>
                    <a:pt x="1536" y="480"/>
                    <a:pt x="1536" y="480"/>
                  </a:cubicBezTo>
                  <a:cubicBezTo>
                    <a:pt x="1536" y="482"/>
                    <a:pt x="1536" y="482"/>
                    <a:pt x="1536" y="482"/>
                  </a:cubicBezTo>
                  <a:cubicBezTo>
                    <a:pt x="1540" y="515"/>
                    <a:pt x="1540" y="515"/>
                    <a:pt x="1540" y="515"/>
                  </a:cubicBezTo>
                  <a:cubicBezTo>
                    <a:pt x="1540" y="516"/>
                    <a:pt x="1540" y="516"/>
                    <a:pt x="1540" y="516"/>
                  </a:cubicBezTo>
                  <a:cubicBezTo>
                    <a:pt x="1540" y="519"/>
                    <a:pt x="1540" y="519"/>
                    <a:pt x="1540" y="519"/>
                  </a:cubicBezTo>
                  <a:cubicBezTo>
                    <a:pt x="1524" y="526"/>
                    <a:pt x="1524" y="526"/>
                    <a:pt x="1524" y="526"/>
                  </a:cubicBezTo>
                  <a:cubicBezTo>
                    <a:pt x="1522" y="546"/>
                    <a:pt x="1522" y="546"/>
                    <a:pt x="1522" y="546"/>
                  </a:cubicBezTo>
                  <a:cubicBezTo>
                    <a:pt x="1522" y="549"/>
                    <a:pt x="1522" y="549"/>
                    <a:pt x="1522" y="549"/>
                  </a:cubicBezTo>
                  <a:cubicBezTo>
                    <a:pt x="1485" y="564"/>
                    <a:pt x="1485" y="564"/>
                    <a:pt x="1485" y="564"/>
                  </a:cubicBezTo>
                  <a:cubicBezTo>
                    <a:pt x="1473" y="535"/>
                    <a:pt x="1473" y="535"/>
                    <a:pt x="1473" y="535"/>
                  </a:cubicBezTo>
                  <a:cubicBezTo>
                    <a:pt x="1465" y="533"/>
                    <a:pt x="1465" y="533"/>
                    <a:pt x="1465" y="533"/>
                  </a:cubicBezTo>
                  <a:cubicBezTo>
                    <a:pt x="1454" y="544"/>
                    <a:pt x="1454" y="544"/>
                    <a:pt x="1454" y="544"/>
                  </a:cubicBezTo>
                  <a:cubicBezTo>
                    <a:pt x="1446" y="565"/>
                    <a:pt x="1446" y="565"/>
                    <a:pt x="1446" y="565"/>
                  </a:cubicBezTo>
                  <a:cubicBezTo>
                    <a:pt x="1420" y="573"/>
                    <a:pt x="1420" y="573"/>
                    <a:pt x="1420" y="573"/>
                  </a:cubicBezTo>
                  <a:cubicBezTo>
                    <a:pt x="1405" y="562"/>
                    <a:pt x="1405" y="562"/>
                    <a:pt x="1405" y="562"/>
                  </a:cubicBezTo>
                  <a:cubicBezTo>
                    <a:pt x="1384" y="556"/>
                    <a:pt x="1384" y="556"/>
                    <a:pt x="1384" y="556"/>
                  </a:cubicBezTo>
                  <a:cubicBezTo>
                    <a:pt x="1378" y="526"/>
                    <a:pt x="1378" y="526"/>
                    <a:pt x="1378" y="526"/>
                  </a:cubicBezTo>
                  <a:cubicBezTo>
                    <a:pt x="1369" y="508"/>
                    <a:pt x="1369" y="508"/>
                    <a:pt x="1369" y="508"/>
                  </a:cubicBezTo>
                  <a:cubicBezTo>
                    <a:pt x="1356" y="503"/>
                    <a:pt x="1356" y="503"/>
                    <a:pt x="1356" y="503"/>
                  </a:cubicBezTo>
                  <a:cubicBezTo>
                    <a:pt x="1355" y="501"/>
                    <a:pt x="1355" y="501"/>
                    <a:pt x="1355" y="501"/>
                  </a:cubicBezTo>
                  <a:cubicBezTo>
                    <a:pt x="1346" y="489"/>
                    <a:pt x="1346" y="489"/>
                    <a:pt x="1346" y="489"/>
                  </a:cubicBezTo>
                  <a:cubicBezTo>
                    <a:pt x="1346" y="489"/>
                    <a:pt x="1346" y="489"/>
                    <a:pt x="1346" y="489"/>
                  </a:cubicBezTo>
                  <a:cubicBezTo>
                    <a:pt x="1336" y="472"/>
                    <a:pt x="1336" y="472"/>
                    <a:pt x="1336" y="472"/>
                  </a:cubicBezTo>
                  <a:cubicBezTo>
                    <a:pt x="1322" y="453"/>
                    <a:pt x="1322" y="453"/>
                    <a:pt x="1322" y="453"/>
                  </a:cubicBezTo>
                  <a:cubicBezTo>
                    <a:pt x="1309" y="453"/>
                    <a:pt x="1309" y="453"/>
                    <a:pt x="1309" y="453"/>
                  </a:cubicBezTo>
                  <a:cubicBezTo>
                    <a:pt x="1288" y="461"/>
                    <a:pt x="1288" y="461"/>
                    <a:pt x="1288" y="461"/>
                  </a:cubicBezTo>
                  <a:cubicBezTo>
                    <a:pt x="1287" y="462"/>
                    <a:pt x="1287" y="462"/>
                    <a:pt x="1287" y="462"/>
                  </a:cubicBezTo>
                  <a:cubicBezTo>
                    <a:pt x="1233" y="459"/>
                    <a:pt x="1233" y="459"/>
                    <a:pt x="1233" y="459"/>
                  </a:cubicBezTo>
                  <a:cubicBezTo>
                    <a:pt x="1192" y="450"/>
                    <a:pt x="1192" y="450"/>
                    <a:pt x="1192" y="450"/>
                  </a:cubicBezTo>
                  <a:cubicBezTo>
                    <a:pt x="1189" y="448"/>
                    <a:pt x="1181" y="445"/>
                    <a:pt x="1170" y="438"/>
                  </a:cubicBezTo>
                  <a:cubicBezTo>
                    <a:pt x="1138" y="427"/>
                    <a:pt x="1138" y="427"/>
                    <a:pt x="1138" y="427"/>
                  </a:cubicBezTo>
                  <a:cubicBezTo>
                    <a:pt x="1114" y="421"/>
                    <a:pt x="1100" y="415"/>
                    <a:pt x="1097" y="409"/>
                  </a:cubicBezTo>
                  <a:cubicBezTo>
                    <a:pt x="1092" y="406"/>
                    <a:pt x="1092" y="406"/>
                    <a:pt x="1092" y="406"/>
                  </a:cubicBezTo>
                  <a:cubicBezTo>
                    <a:pt x="1084" y="404"/>
                    <a:pt x="1084" y="404"/>
                    <a:pt x="1084" y="404"/>
                  </a:cubicBezTo>
                  <a:cubicBezTo>
                    <a:pt x="1065" y="393"/>
                    <a:pt x="1065" y="393"/>
                    <a:pt x="1065" y="393"/>
                  </a:cubicBezTo>
                  <a:cubicBezTo>
                    <a:pt x="1063" y="392"/>
                    <a:pt x="1063" y="392"/>
                    <a:pt x="1063" y="392"/>
                  </a:cubicBezTo>
                  <a:cubicBezTo>
                    <a:pt x="1060" y="388"/>
                    <a:pt x="1057" y="385"/>
                    <a:pt x="1055" y="381"/>
                  </a:cubicBezTo>
                  <a:cubicBezTo>
                    <a:pt x="1050" y="371"/>
                    <a:pt x="1050" y="371"/>
                    <a:pt x="1050" y="371"/>
                  </a:cubicBezTo>
                  <a:cubicBezTo>
                    <a:pt x="1042" y="358"/>
                    <a:pt x="1042" y="358"/>
                    <a:pt x="1042" y="358"/>
                  </a:cubicBezTo>
                  <a:cubicBezTo>
                    <a:pt x="1028" y="352"/>
                    <a:pt x="1028" y="352"/>
                    <a:pt x="1028" y="352"/>
                  </a:cubicBezTo>
                  <a:cubicBezTo>
                    <a:pt x="1023" y="355"/>
                    <a:pt x="1023" y="355"/>
                    <a:pt x="1023" y="355"/>
                  </a:cubicBezTo>
                  <a:cubicBezTo>
                    <a:pt x="1018" y="359"/>
                    <a:pt x="1018" y="359"/>
                    <a:pt x="1018" y="359"/>
                  </a:cubicBezTo>
                  <a:cubicBezTo>
                    <a:pt x="1015" y="362"/>
                    <a:pt x="1015" y="362"/>
                    <a:pt x="1015" y="362"/>
                  </a:cubicBezTo>
                  <a:cubicBezTo>
                    <a:pt x="1009" y="366"/>
                    <a:pt x="1004" y="368"/>
                    <a:pt x="1000" y="369"/>
                  </a:cubicBezTo>
                  <a:cubicBezTo>
                    <a:pt x="991" y="371"/>
                    <a:pt x="983" y="367"/>
                    <a:pt x="973" y="356"/>
                  </a:cubicBezTo>
                  <a:cubicBezTo>
                    <a:pt x="953" y="335"/>
                    <a:pt x="953" y="335"/>
                    <a:pt x="953" y="335"/>
                  </a:cubicBezTo>
                  <a:cubicBezTo>
                    <a:pt x="946" y="326"/>
                    <a:pt x="941" y="318"/>
                    <a:pt x="939" y="313"/>
                  </a:cubicBezTo>
                  <a:cubicBezTo>
                    <a:pt x="933" y="305"/>
                    <a:pt x="933" y="305"/>
                    <a:pt x="933" y="305"/>
                  </a:cubicBezTo>
                  <a:cubicBezTo>
                    <a:pt x="926" y="297"/>
                    <a:pt x="921" y="290"/>
                    <a:pt x="917" y="283"/>
                  </a:cubicBezTo>
                  <a:cubicBezTo>
                    <a:pt x="914" y="274"/>
                    <a:pt x="913" y="266"/>
                    <a:pt x="916" y="257"/>
                  </a:cubicBezTo>
                  <a:cubicBezTo>
                    <a:pt x="916" y="256"/>
                    <a:pt x="916" y="256"/>
                    <a:pt x="916" y="256"/>
                  </a:cubicBezTo>
                  <a:cubicBezTo>
                    <a:pt x="916" y="256"/>
                    <a:pt x="916" y="256"/>
                    <a:pt x="916" y="256"/>
                  </a:cubicBezTo>
                  <a:cubicBezTo>
                    <a:pt x="930" y="233"/>
                    <a:pt x="930" y="233"/>
                    <a:pt x="930" y="233"/>
                  </a:cubicBezTo>
                  <a:cubicBezTo>
                    <a:pt x="937" y="209"/>
                    <a:pt x="937" y="209"/>
                    <a:pt x="937" y="209"/>
                  </a:cubicBezTo>
                  <a:cubicBezTo>
                    <a:pt x="941" y="193"/>
                    <a:pt x="941" y="193"/>
                    <a:pt x="941" y="193"/>
                  </a:cubicBezTo>
                  <a:cubicBezTo>
                    <a:pt x="935" y="168"/>
                    <a:pt x="935" y="168"/>
                    <a:pt x="935" y="168"/>
                  </a:cubicBezTo>
                  <a:cubicBezTo>
                    <a:pt x="920" y="155"/>
                    <a:pt x="920" y="155"/>
                    <a:pt x="920" y="155"/>
                  </a:cubicBezTo>
                  <a:cubicBezTo>
                    <a:pt x="923" y="135"/>
                    <a:pt x="923" y="135"/>
                    <a:pt x="923" y="135"/>
                  </a:cubicBezTo>
                  <a:cubicBezTo>
                    <a:pt x="923" y="120"/>
                    <a:pt x="928" y="112"/>
                    <a:pt x="939" y="110"/>
                  </a:cubicBezTo>
                  <a:cubicBezTo>
                    <a:pt x="942" y="109"/>
                    <a:pt x="944" y="107"/>
                    <a:pt x="943" y="103"/>
                  </a:cubicBezTo>
                  <a:cubicBezTo>
                    <a:pt x="943" y="102"/>
                    <a:pt x="943" y="102"/>
                    <a:pt x="943" y="102"/>
                  </a:cubicBezTo>
                  <a:cubicBezTo>
                    <a:pt x="944" y="81"/>
                    <a:pt x="944" y="81"/>
                    <a:pt x="944" y="81"/>
                  </a:cubicBezTo>
                  <a:cubicBezTo>
                    <a:pt x="944" y="80"/>
                    <a:pt x="944" y="80"/>
                    <a:pt x="944" y="80"/>
                  </a:cubicBezTo>
                  <a:cubicBezTo>
                    <a:pt x="944" y="80"/>
                    <a:pt x="944" y="80"/>
                    <a:pt x="944" y="80"/>
                  </a:cubicBezTo>
                  <a:cubicBezTo>
                    <a:pt x="944" y="55"/>
                    <a:pt x="944" y="55"/>
                    <a:pt x="944" y="55"/>
                  </a:cubicBezTo>
                  <a:cubicBezTo>
                    <a:pt x="942" y="55"/>
                    <a:pt x="942" y="55"/>
                    <a:pt x="942" y="55"/>
                  </a:cubicBezTo>
                  <a:cubicBezTo>
                    <a:pt x="941" y="54"/>
                    <a:pt x="941" y="54"/>
                    <a:pt x="941" y="54"/>
                  </a:cubicBezTo>
                  <a:cubicBezTo>
                    <a:pt x="941" y="54"/>
                    <a:pt x="941" y="54"/>
                    <a:pt x="941" y="54"/>
                  </a:cubicBezTo>
                  <a:cubicBezTo>
                    <a:pt x="941" y="54"/>
                    <a:pt x="941" y="54"/>
                    <a:pt x="941" y="54"/>
                  </a:cubicBezTo>
                  <a:cubicBezTo>
                    <a:pt x="936" y="52"/>
                    <a:pt x="936" y="52"/>
                    <a:pt x="936" y="52"/>
                  </a:cubicBezTo>
                  <a:cubicBezTo>
                    <a:pt x="936" y="51"/>
                    <a:pt x="936" y="51"/>
                    <a:pt x="936" y="51"/>
                  </a:cubicBezTo>
                  <a:cubicBezTo>
                    <a:pt x="935" y="51"/>
                    <a:pt x="935" y="51"/>
                    <a:pt x="935" y="51"/>
                  </a:cubicBezTo>
                  <a:cubicBezTo>
                    <a:pt x="916" y="39"/>
                    <a:pt x="916" y="39"/>
                    <a:pt x="916" y="39"/>
                  </a:cubicBezTo>
                  <a:cubicBezTo>
                    <a:pt x="916" y="39"/>
                    <a:pt x="916" y="39"/>
                    <a:pt x="916" y="39"/>
                  </a:cubicBezTo>
                  <a:cubicBezTo>
                    <a:pt x="915" y="39"/>
                    <a:pt x="915" y="39"/>
                    <a:pt x="915" y="39"/>
                  </a:cubicBezTo>
                  <a:cubicBezTo>
                    <a:pt x="901" y="26"/>
                    <a:pt x="901" y="26"/>
                    <a:pt x="901" y="26"/>
                  </a:cubicBezTo>
                  <a:cubicBezTo>
                    <a:pt x="851" y="16"/>
                    <a:pt x="851" y="16"/>
                    <a:pt x="851" y="16"/>
                  </a:cubicBezTo>
                  <a:cubicBezTo>
                    <a:pt x="851" y="16"/>
                    <a:pt x="851" y="16"/>
                    <a:pt x="851" y="16"/>
                  </a:cubicBezTo>
                  <a:cubicBezTo>
                    <a:pt x="835" y="5"/>
                    <a:pt x="835" y="5"/>
                    <a:pt x="835" y="5"/>
                  </a:cubicBezTo>
                  <a:cubicBezTo>
                    <a:pt x="806" y="5"/>
                    <a:pt x="806" y="5"/>
                    <a:pt x="806" y="5"/>
                  </a:cubicBezTo>
                  <a:cubicBezTo>
                    <a:pt x="801" y="5"/>
                    <a:pt x="796" y="8"/>
                    <a:pt x="789" y="12"/>
                  </a:cubicBezTo>
                  <a:cubicBezTo>
                    <a:pt x="788" y="12"/>
                    <a:pt x="788" y="12"/>
                    <a:pt x="788" y="12"/>
                  </a:cubicBezTo>
                  <a:cubicBezTo>
                    <a:pt x="764" y="21"/>
                    <a:pt x="764" y="21"/>
                    <a:pt x="764" y="21"/>
                  </a:cubicBezTo>
                  <a:cubicBezTo>
                    <a:pt x="706" y="21"/>
                    <a:pt x="706" y="21"/>
                    <a:pt x="706" y="21"/>
                  </a:cubicBezTo>
                  <a:cubicBezTo>
                    <a:pt x="698" y="23"/>
                    <a:pt x="690" y="25"/>
                    <a:pt x="686" y="29"/>
                  </a:cubicBezTo>
                  <a:cubicBezTo>
                    <a:pt x="680" y="34"/>
                    <a:pt x="668" y="39"/>
                    <a:pt x="653" y="44"/>
                  </a:cubicBezTo>
                  <a:cubicBezTo>
                    <a:pt x="625" y="50"/>
                    <a:pt x="625" y="50"/>
                    <a:pt x="625" y="50"/>
                  </a:cubicBezTo>
                  <a:cubicBezTo>
                    <a:pt x="625" y="51"/>
                    <a:pt x="625" y="51"/>
                    <a:pt x="625" y="51"/>
                  </a:cubicBezTo>
                  <a:cubicBezTo>
                    <a:pt x="623" y="51"/>
                    <a:pt x="623" y="51"/>
                    <a:pt x="623" y="51"/>
                  </a:cubicBezTo>
                  <a:cubicBezTo>
                    <a:pt x="584" y="47"/>
                    <a:pt x="584" y="47"/>
                    <a:pt x="584" y="47"/>
                  </a:cubicBezTo>
                  <a:cubicBezTo>
                    <a:pt x="581" y="46"/>
                    <a:pt x="581" y="46"/>
                    <a:pt x="581" y="46"/>
                  </a:cubicBezTo>
                  <a:cubicBezTo>
                    <a:pt x="582" y="47"/>
                    <a:pt x="582" y="47"/>
                    <a:pt x="582" y="47"/>
                  </a:cubicBezTo>
                  <a:cubicBezTo>
                    <a:pt x="581" y="46"/>
                    <a:pt x="581" y="46"/>
                    <a:pt x="581" y="46"/>
                  </a:cubicBezTo>
                  <a:cubicBezTo>
                    <a:pt x="567" y="45"/>
                    <a:pt x="567" y="45"/>
                    <a:pt x="567" y="45"/>
                  </a:cubicBezTo>
                  <a:cubicBezTo>
                    <a:pt x="544" y="52"/>
                    <a:pt x="544" y="52"/>
                    <a:pt x="544" y="52"/>
                  </a:cubicBezTo>
                  <a:cubicBezTo>
                    <a:pt x="497" y="57"/>
                    <a:pt x="497" y="57"/>
                    <a:pt x="497" y="57"/>
                  </a:cubicBezTo>
                  <a:cubicBezTo>
                    <a:pt x="496" y="57"/>
                    <a:pt x="496" y="57"/>
                    <a:pt x="496" y="57"/>
                  </a:cubicBezTo>
                  <a:cubicBezTo>
                    <a:pt x="495" y="55"/>
                    <a:pt x="495" y="55"/>
                    <a:pt x="495" y="55"/>
                  </a:cubicBezTo>
                  <a:cubicBezTo>
                    <a:pt x="472" y="47"/>
                    <a:pt x="472" y="47"/>
                    <a:pt x="472" y="47"/>
                  </a:cubicBezTo>
                  <a:cubicBezTo>
                    <a:pt x="453" y="47"/>
                    <a:pt x="453" y="47"/>
                    <a:pt x="453" y="47"/>
                  </a:cubicBezTo>
                  <a:cubicBezTo>
                    <a:pt x="445" y="45"/>
                    <a:pt x="435" y="39"/>
                    <a:pt x="425" y="26"/>
                  </a:cubicBezTo>
                  <a:cubicBezTo>
                    <a:pt x="423" y="24"/>
                    <a:pt x="423" y="24"/>
                    <a:pt x="423" y="24"/>
                  </a:cubicBezTo>
                  <a:cubicBezTo>
                    <a:pt x="421" y="14"/>
                    <a:pt x="418" y="10"/>
                    <a:pt x="417" y="8"/>
                  </a:cubicBezTo>
                  <a:cubicBezTo>
                    <a:pt x="412" y="5"/>
                    <a:pt x="412" y="5"/>
                    <a:pt x="412" y="5"/>
                  </a:cubicBezTo>
                  <a:cubicBezTo>
                    <a:pt x="402" y="0"/>
                    <a:pt x="402" y="0"/>
                    <a:pt x="402" y="0"/>
                  </a:cubicBezTo>
                  <a:cubicBezTo>
                    <a:pt x="394" y="8"/>
                    <a:pt x="394" y="8"/>
                    <a:pt x="394" y="8"/>
                  </a:cubicBezTo>
                  <a:cubicBezTo>
                    <a:pt x="393" y="10"/>
                    <a:pt x="393" y="10"/>
                    <a:pt x="393" y="10"/>
                  </a:cubicBezTo>
                  <a:cubicBezTo>
                    <a:pt x="359" y="24"/>
                    <a:pt x="359" y="24"/>
                    <a:pt x="359" y="24"/>
                  </a:cubicBezTo>
                  <a:cubicBezTo>
                    <a:pt x="358" y="24"/>
                    <a:pt x="358" y="24"/>
                    <a:pt x="358" y="24"/>
                  </a:cubicBezTo>
                  <a:cubicBezTo>
                    <a:pt x="356" y="24"/>
                    <a:pt x="356" y="24"/>
                    <a:pt x="356" y="24"/>
                  </a:cubicBezTo>
                  <a:cubicBezTo>
                    <a:pt x="315" y="28"/>
                    <a:pt x="315" y="28"/>
                    <a:pt x="315" y="28"/>
                  </a:cubicBezTo>
                  <a:cubicBezTo>
                    <a:pt x="308" y="28"/>
                    <a:pt x="297" y="25"/>
                    <a:pt x="281" y="21"/>
                  </a:cubicBezTo>
                  <a:cubicBezTo>
                    <a:pt x="245" y="14"/>
                    <a:pt x="245" y="14"/>
                    <a:pt x="245" y="14"/>
                  </a:cubicBezTo>
                  <a:cubicBezTo>
                    <a:pt x="244" y="14"/>
                    <a:pt x="244" y="14"/>
                    <a:pt x="244" y="14"/>
                  </a:cubicBezTo>
                  <a:cubicBezTo>
                    <a:pt x="244" y="14"/>
                    <a:pt x="244" y="14"/>
                    <a:pt x="244" y="14"/>
                  </a:cubicBezTo>
                  <a:cubicBezTo>
                    <a:pt x="223" y="3"/>
                    <a:pt x="223" y="3"/>
                    <a:pt x="223" y="3"/>
                  </a:cubicBezTo>
                  <a:lnTo>
                    <a:pt x="205" y="3"/>
                  </a:lnTo>
                  <a:close/>
                </a:path>
              </a:pathLst>
            </a:custGeom>
            <a:solidFill>
              <a:schemeClr val="bg1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64" name="Freeform 12"/>
            <p:cNvSpPr>
              <a:spLocks/>
            </p:cNvSpPr>
            <p:nvPr/>
          </p:nvSpPr>
          <p:spPr bwMode="auto">
            <a:xfrm>
              <a:off x="1610648" y="2308501"/>
              <a:ext cx="708010" cy="724294"/>
            </a:xfrm>
            <a:custGeom>
              <a:avLst/>
              <a:gdLst>
                <a:gd name="T0" fmla="*/ 21445424 w 749"/>
                <a:gd name="T1" fmla="*/ 412630848 h 782"/>
                <a:gd name="T2" fmla="*/ 94715479 w 749"/>
                <a:gd name="T3" fmla="*/ 409199250 h 782"/>
                <a:gd name="T4" fmla="*/ 99182843 w 749"/>
                <a:gd name="T5" fmla="*/ 440939443 h 782"/>
                <a:gd name="T6" fmla="*/ 158156578 w 749"/>
                <a:gd name="T7" fmla="*/ 500132417 h 782"/>
                <a:gd name="T8" fmla="*/ 168879763 w 749"/>
                <a:gd name="T9" fmla="*/ 588491654 h 782"/>
                <a:gd name="T10" fmla="*/ 259126934 w 749"/>
                <a:gd name="T11" fmla="*/ 611654242 h 782"/>
                <a:gd name="T12" fmla="*/ 276998278 w 749"/>
                <a:gd name="T13" fmla="*/ 638247502 h 782"/>
                <a:gd name="T14" fmla="*/ 318100669 w 749"/>
                <a:gd name="T15" fmla="*/ 670846290 h 782"/>
                <a:gd name="T16" fmla="*/ 319888182 w 749"/>
                <a:gd name="T17" fmla="*/ 643394436 h 782"/>
                <a:gd name="T18" fmla="*/ 316314102 w 749"/>
                <a:gd name="T19" fmla="*/ 551603601 h 782"/>
                <a:gd name="T20" fmla="*/ 379755201 w 749"/>
                <a:gd name="T21" fmla="*/ 532731204 h 782"/>
                <a:gd name="T22" fmla="*/ 446771325 w 749"/>
                <a:gd name="T23" fmla="*/ 532731204 h 782"/>
                <a:gd name="T24" fmla="*/ 516467300 w 749"/>
                <a:gd name="T25" fmla="*/ 526725677 h 782"/>
                <a:gd name="T26" fmla="*/ 602247107 w 749"/>
                <a:gd name="T27" fmla="*/ 476969828 h 782"/>
                <a:gd name="T28" fmla="*/ 623692531 w 749"/>
                <a:gd name="T29" fmla="*/ 483833023 h 782"/>
                <a:gd name="T30" fmla="*/ 635309000 w 749"/>
                <a:gd name="T31" fmla="*/ 487264621 h 782"/>
                <a:gd name="T32" fmla="*/ 669263231 w 749"/>
                <a:gd name="T33" fmla="*/ 464102032 h 782"/>
                <a:gd name="T34" fmla="*/ 645137956 w 749"/>
                <a:gd name="T35" fmla="*/ 439224108 h 782"/>
                <a:gd name="T36" fmla="*/ 592418151 w 749"/>
                <a:gd name="T37" fmla="*/ 408341582 h 782"/>
                <a:gd name="T38" fmla="*/ 554889840 w 749"/>
                <a:gd name="T39" fmla="*/ 410914586 h 782"/>
                <a:gd name="T40" fmla="*/ 542380088 w 749"/>
                <a:gd name="T41" fmla="*/ 384321326 h 782"/>
                <a:gd name="T42" fmla="*/ 550422476 w 749"/>
                <a:gd name="T43" fmla="*/ 350007203 h 782"/>
                <a:gd name="T44" fmla="*/ 531657848 w 749"/>
                <a:gd name="T45" fmla="*/ 307971291 h 782"/>
                <a:gd name="T46" fmla="*/ 546848397 w 749"/>
                <a:gd name="T47" fmla="*/ 238485377 h 782"/>
                <a:gd name="T48" fmla="*/ 508425857 w 749"/>
                <a:gd name="T49" fmla="*/ 230764514 h 782"/>
                <a:gd name="T50" fmla="*/ 470896600 w 749"/>
                <a:gd name="T51" fmla="*/ 188729528 h 782"/>
                <a:gd name="T52" fmla="*/ 466429237 w 749"/>
                <a:gd name="T53" fmla="*/ 168140869 h 782"/>
                <a:gd name="T54" fmla="*/ 484299636 w 749"/>
                <a:gd name="T55" fmla="*/ 148409878 h 782"/>
                <a:gd name="T56" fmla="*/ 553996556 w 749"/>
                <a:gd name="T57" fmla="*/ 141546683 h 782"/>
                <a:gd name="T58" fmla="*/ 570973672 w 749"/>
                <a:gd name="T59" fmla="*/ 148409878 h 782"/>
                <a:gd name="T60" fmla="*/ 602247107 w 749"/>
                <a:gd name="T61" fmla="*/ 120958024 h 782"/>
                <a:gd name="T62" fmla="*/ 552209044 w 749"/>
                <a:gd name="T63" fmla="*/ 116668759 h 782"/>
                <a:gd name="T64" fmla="*/ 533444416 w 749"/>
                <a:gd name="T65" fmla="*/ 100369365 h 782"/>
                <a:gd name="T66" fmla="*/ 522722176 w 749"/>
                <a:gd name="T67" fmla="*/ 49755849 h 782"/>
                <a:gd name="T68" fmla="*/ 466429237 w 749"/>
                <a:gd name="T69" fmla="*/ 75491441 h 782"/>
                <a:gd name="T70" fmla="*/ 471790829 w 749"/>
                <a:gd name="T71" fmla="*/ 112379493 h 782"/>
                <a:gd name="T72" fmla="*/ 453026201 w 749"/>
                <a:gd name="T73" fmla="*/ 138973680 h 782"/>
                <a:gd name="T74" fmla="*/ 429794209 w 749"/>
                <a:gd name="T75" fmla="*/ 192160200 h 782"/>
                <a:gd name="T76" fmla="*/ 430687493 w 749"/>
                <a:gd name="T77" fmla="*/ 220469722 h 782"/>
                <a:gd name="T78" fmla="*/ 417284457 w 749"/>
                <a:gd name="T79" fmla="*/ 235911447 h 782"/>
                <a:gd name="T80" fmla="*/ 406562218 w 749"/>
                <a:gd name="T81" fmla="*/ 241058381 h 782"/>
                <a:gd name="T82" fmla="*/ 360991518 w 749"/>
                <a:gd name="T83" fmla="*/ 252210841 h 782"/>
                <a:gd name="T84" fmla="*/ 325249774 w 749"/>
                <a:gd name="T85" fmla="*/ 247921576 h 782"/>
                <a:gd name="T86" fmla="*/ 302911066 w 749"/>
                <a:gd name="T87" fmla="*/ 239343045 h 782"/>
                <a:gd name="T88" fmla="*/ 286827234 w 749"/>
                <a:gd name="T89" fmla="*/ 188729528 h 782"/>
                <a:gd name="T90" fmla="*/ 264488526 w 749"/>
                <a:gd name="T91" fmla="*/ 143262945 h 782"/>
                <a:gd name="T92" fmla="*/ 258233650 w 749"/>
                <a:gd name="T93" fmla="*/ 128678887 h 782"/>
                <a:gd name="T94" fmla="*/ 235001658 w 749"/>
                <a:gd name="T95" fmla="*/ 116668759 h 782"/>
                <a:gd name="T96" fmla="*/ 202833994 w 749"/>
                <a:gd name="T97" fmla="*/ 99511697 h 782"/>
                <a:gd name="T98" fmla="*/ 201047427 w 749"/>
                <a:gd name="T99" fmla="*/ 78065371 h 782"/>
                <a:gd name="T100" fmla="*/ 180495286 w 749"/>
                <a:gd name="T101" fmla="*/ 65197574 h 782"/>
                <a:gd name="T102" fmla="*/ 142073692 w 749"/>
                <a:gd name="T103" fmla="*/ 93507096 h 782"/>
                <a:gd name="T104" fmla="*/ 116160904 w 749"/>
                <a:gd name="T105" fmla="*/ 46324251 h 782"/>
                <a:gd name="T106" fmla="*/ 92927967 w 749"/>
                <a:gd name="T107" fmla="*/ 23162589 h 782"/>
                <a:gd name="T108" fmla="*/ 66121895 w 749"/>
                <a:gd name="T109" fmla="*/ 73776105 h 782"/>
                <a:gd name="T110" fmla="*/ 65228612 w 749"/>
                <a:gd name="T111" fmla="*/ 120958024 h 782"/>
                <a:gd name="T112" fmla="*/ 106331948 w 749"/>
                <a:gd name="T113" fmla="*/ 156988409 h 782"/>
                <a:gd name="T114" fmla="*/ 72376771 w 749"/>
                <a:gd name="T115" fmla="*/ 288241226 h 782"/>
                <a:gd name="T116" fmla="*/ 2680796 w 749"/>
                <a:gd name="T117" fmla="*/ 392899856 h 782"/>
                <a:gd name="T118" fmla="*/ 3574080 w 749"/>
                <a:gd name="T119" fmla="*/ 410914586 h 782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749"/>
                <a:gd name="T181" fmla="*/ 0 h 782"/>
                <a:gd name="T182" fmla="*/ 749 w 749"/>
                <a:gd name="T183" fmla="*/ 782 h 782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749" h="782">
                  <a:moveTo>
                    <a:pt x="4" y="479"/>
                  </a:moveTo>
                  <a:cubicBezTo>
                    <a:pt x="0" y="492"/>
                    <a:pt x="0" y="492"/>
                    <a:pt x="0" y="492"/>
                  </a:cubicBezTo>
                  <a:cubicBezTo>
                    <a:pt x="6" y="492"/>
                    <a:pt x="14" y="488"/>
                    <a:pt x="23" y="482"/>
                  </a:cubicBezTo>
                  <a:cubicBezTo>
                    <a:pt x="24" y="481"/>
                    <a:pt x="24" y="481"/>
                    <a:pt x="24" y="481"/>
                  </a:cubicBezTo>
                  <a:cubicBezTo>
                    <a:pt x="26" y="481"/>
                    <a:pt x="26" y="481"/>
                    <a:pt x="26" y="481"/>
                  </a:cubicBezTo>
                  <a:cubicBezTo>
                    <a:pt x="68" y="476"/>
                    <a:pt x="68" y="476"/>
                    <a:pt x="68" y="476"/>
                  </a:cubicBezTo>
                  <a:cubicBezTo>
                    <a:pt x="96" y="462"/>
                    <a:pt x="96" y="462"/>
                    <a:pt x="96" y="462"/>
                  </a:cubicBezTo>
                  <a:cubicBezTo>
                    <a:pt x="106" y="477"/>
                    <a:pt x="106" y="477"/>
                    <a:pt x="106" y="477"/>
                  </a:cubicBezTo>
                  <a:cubicBezTo>
                    <a:pt x="108" y="478"/>
                    <a:pt x="108" y="478"/>
                    <a:pt x="108" y="478"/>
                  </a:cubicBezTo>
                  <a:cubicBezTo>
                    <a:pt x="96" y="498"/>
                    <a:pt x="96" y="498"/>
                    <a:pt x="96" y="498"/>
                  </a:cubicBezTo>
                  <a:cubicBezTo>
                    <a:pt x="111" y="512"/>
                    <a:pt x="111" y="512"/>
                    <a:pt x="111" y="512"/>
                  </a:cubicBezTo>
                  <a:cubicBezTo>
                    <a:pt x="111" y="514"/>
                    <a:pt x="111" y="514"/>
                    <a:pt x="111" y="514"/>
                  </a:cubicBezTo>
                  <a:cubicBezTo>
                    <a:pt x="111" y="517"/>
                    <a:pt x="111" y="517"/>
                    <a:pt x="111" y="517"/>
                  </a:cubicBezTo>
                  <a:cubicBezTo>
                    <a:pt x="100" y="561"/>
                    <a:pt x="100" y="561"/>
                    <a:pt x="100" y="561"/>
                  </a:cubicBezTo>
                  <a:cubicBezTo>
                    <a:pt x="127" y="581"/>
                    <a:pt x="127" y="581"/>
                    <a:pt x="127" y="581"/>
                  </a:cubicBezTo>
                  <a:cubicBezTo>
                    <a:pt x="177" y="583"/>
                    <a:pt x="177" y="583"/>
                    <a:pt x="177" y="583"/>
                  </a:cubicBezTo>
                  <a:cubicBezTo>
                    <a:pt x="170" y="593"/>
                    <a:pt x="170" y="593"/>
                    <a:pt x="170" y="593"/>
                  </a:cubicBezTo>
                  <a:cubicBezTo>
                    <a:pt x="138" y="632"/>
                    <a:pt x="123" y="655"/>
                    <a:pt x="124" y="662"/>
                  </a:cubicBezTo>
                  <a:cubicBezTo>
                    <a:pt x="143" y="667"/>
                    <a:pt x="143" y="667"/>
                    <a:pt x="143" y="667"/>
                  </a:cubicBezTo>
                  <a:cubicBezTo>
                    <a:pt x="169" y="669"/>
                    <a:pt x="183" y="676"/>
                    <a:pt x="189" y="686"/>
                  </a:cubicBezTo>
                  <a:cubicBezTo>
                    <a:pt x="195" y="698"/>
                    <a:pt x="201" y="711"/>
                    <a:pt x="207" y="726"/>
                  </a:cubicBezTo>
                  <a:cubicBezTo>
                    <a:pt x="235" y="741"/>
                    <a:pt x="235" y="741"/>
                    <a:pt x="235" y="741"/>
                  </a:cubicBezTo>
                  <a:cubicBezTo>
                    <a:pt x="253" y="745"/>
                    <a:pt x="253" y="745"/>
                    <a:pt x="253" y="745"/>
                  </a:cubicBezTo>
                  <a:cubicBezTo>
                    <a:pt x="290" y="713"/>
                    <a:pt x="290" y="713"/>
                    <a:pt x="290" y="713"/>
                  </a:cubicBezTo>
                  <a:cubicBezTo>
                    <a:pt x="309" y="741"/>
                    <a:pt x="309" y="741"/>
                    <a:pt x="309" y="741"/>
                  </a:cubicBezTo>
                  <a:cubicBezTo>
                    <a:pt x="309" y="743"/>
                    <a:pt x="309" y="743"/>
                    <a:pt x="309" y="743"/>
                  </a:cubicBezTo>
                  <a:cubicBezTo>
                    <a:pt x="309" y="743"/>
                    <a:pt x="309" y="743"/>
                    <a:pt x="309" y="743"/>
                  </a:cubicBezTo>
                  <a:cubicBezTo>
                    <a:pt x="310" y="744"/>
                    <a:pt x="310" y="744"/>
                    <a:pt x="310" y="744"/>
                  </a:cubicBezTo>
                  <a:cubicBezTo>
                    <a:pt x="316" y="770"/>
                    <a:pt x="316" y="770"/>
                    <a:pt x="316" y="770"/>
                  </a:cubicBezTo>
                  <a:cubicBezTo>
                    <a:pt x="332" y="773"/>
                    <a:pt x="332" y="773"/>
                    <a:pt x="332" y="773"/>
                  </a:cubicBezTo>
                  <a:cubicBezTo>
                    <a:pt x="332" y="773"/>
                    <a:pt x="332" y="773"/>
                    <a:pt x="332" y="773"/>
                  </a:cubicBezTo>
                  <a:cubicBezTo>
                    <a:pt x="356" y="782"/>
                    <a:pt x="356" y="782"/>
                    <a:pt x="356" y="782"/>
                  </a:cubicBezTo>
                  <a:cubicBezTo>
                    <a:pt x="363" y="779"/>
                    <a:pt x="363" y="779"/>
                    <a:pt x="363" y="779"/>
                  </a:cubicBezTo>
                  <a:cubicBezTo>
                    <a:pt x="363" y="778"/>
                    <a:pt x="363" y="778"/>
                    <a:pt x="363" y="778"/>
                  </a:cubicBezTo>
                  <a:cubicBezTo>
                    <a:pt x="359" y="751"/>
                    <a:pt x="359" y="751"/>
                    <a:pt x="359" y="751"/>
                  </a:cubicBezTo>
                  <a:cubicBezTo>
                    <a:pt x="358" y="750"/>
                    <a:pt x="358" y="750"/>
                    <a:pt x="358" y="750"/>
                  </a:cubicBezTo>
                  <a:cubicBezTo>
                    <a:pt x="344" y="688"/>
                    <a:pt x="344" y="688"/>
                    <a:pt x="344" y="688"/>
                  </a:cubicBezTo>
                  <a:cubicBezTo>
                    <a:pt x="344" y="686"/>
                    <a:pt x="344" y="686"/>
                    <a:pt x="344" y="686"/>
                  </a:cubicBezTo>
                  <a:cubicBezTo>
                    <a:pt x="352" y="642"/>
                    <a:pt x="352" y="642"/>
                    <a:pt x="352" y="642"/>
                  </a:cubicBezTo>
                  <a:cubicBezTo>
                    <a:pt x="354" y="643"/>
                    <a:pt x="354" y="643"/>
                    <a:pt x="354" y="643"/>
                  </a:cubicBezTo>
                  <a:cubicBezTo>
                    <a:pt x="358" y="643"/>
                    <a:pt x="358" y="643"/>
                    <a:pt x="358" y="643"/>
                  </a:cubicBezTo>
                  <a:cubicBezTo>
                    <a:pt x="386" y="645"/>
                    <a:pt x="386" y="645"/>
                    <a:pt x="386" y="645"/>
                  </a:cubicBezTo>
                  <a:cubicBezTo>
                    <a:pt x="422" y="619"/>
                    <a:pt x="422" y="619"/>
                    <a:pt x="422" y="619"/>
                  </a:cubicBezTo>
                  <a:cubicBezTo>
                    <a:pt x="425" y="621"/>
                    <a:pt x="425" y="621"/>
                    <a:pt x="425" y="621"/>
                  </a:cubicBezTo>
                  <a:cubicBezTo>
                    <a:pt x="444" y="636"/>
                    <a:pt x="457" y="648"/>
                    <a:pt x="463" y="656"/>
                  </a:cubicBezTo>
                  <a:cubicBezTo>
                    <a:pt x="469" y="654"/>
                    <a:pt x="481" y="642"/>
                    <a:pt x="497" y="624"/>
                  </a:cubicBezTo>
                  <a:cubicBezTo>
                    <a:pt x="498" y="623"/>
                    <a:pt x="498" y="623"/>
                    <a:pt x="498" y="623"/>
                  </a:cubicBezTo>
                  <a:cubicBezTo>
                    <a:pt x="500" y="621"/>
                    <a:pt x="500" y="621"/>
                    <a:pt x="500" y="621"/>
                  </a:cubicBezTo>
                  <a:cubicBezTo>
                    <a:pt x="553" y="635"/>
                    <a:pt x="553" y="635"/>
                    <a:pt x="553" y="635"/>
                  </a:cubicBezTo>
                  <a:cubicBezTo>
                    <a:pt x="576" y="616"/>
                    <a:pt x="576" y="616"/>
                    <a:pt x="576" y="616"/>
                  </a:cubicBezTo>
                  <a:cubicBezTo>
                    <a:pt x="577" y="615"/>
                    <a:pt x="577" y="615"/>
                    <a:pt x="577" y="615"/>
                  </a:cubicBezTo>
                  <a:cubicBezTo>
                    <a:pt x="578" y="614"/>
                    <a:pt x="578" y="614"/>
                    <a:pt x="578" y="614"/>
                  </a:cubicBezTo>
                  <a:cubicBezTo>
                    <a:pt x="579" y="614"/>
                    <a:pt x="579" y="614"/>
                    <a:pt x="579" y="614"/>
                  </a:cubicBezTo>
                  <a:cubicBezTo>
                    <a:pt x="580" y="615"/>
                    <a:pt x="580" y="615"/>
                    <a:pt x="580" y="615"/>
                  </a:cubicBezTo>
                  <a:cubicBezTo>
                    <a:pt x="602" y="619"/>
                    <a:pt x="602" y="619"/>
                    <a:pt x="602" y="619"/>
                  </a:cubicBezTo>
                  <a:cubicBezTo>
                    <a:pt x="674" y="556"/>
                    <a:pt x="674" y="556"/>
                    <a:pt x="674" y="556"/>
                  </a:cubicBezTo>
                  <a:cubicBezTo>
                    <a:pt x="696" y="562"/>
                    <a:pt x="696" y="562"/>
                    <a:pt x="696" y="562"/>
                  </a:cubicBezTo>
                  <a:cubicBezTo>
                    <a:pt x="696" y="562"/>
                    <a:pt x="696" y="562"/>
                    <a:pt x="696" y="562"/>
                  </a:cubicBezTo>
                  <a:cubicBezTo>
                    <a:pt x="697" y="563"/>
                    <a:pt x="697" y="563"/>
                    <a:pt x="697" y="563"/>
                  </a:cubicBezTo>
                  <a:cubicBezTo>
                    <a:pt x="698" y="564"/>
                    <a:pt x="698" y="564"/>
                    <a:pt x="698" y="564"/>
                  </a:cubicBezTo>
                  <a:cubicBezTo>
                    <a:pt x="699" y="565"/>
                    <a:pt x="699" y="565"/>
                    <a:pt x="699" y="565"/>
                  </a:cubicBezTo>
                  <a:cubicBezTo>
                    <a:pt x="705" y="575"/>
                    <a:pt x="705" y="575"/>
                    <a:pt x="705" y="575"/>
                  </a:cubicBezTo>
                  <a:cubicBezTo>
                    <a:pt x="710" y="568"/>
                    <a:pt x="710" y="568"/>
                    <a:pt x="710" y="568"/>
                  </a:cubicBezTo>
                  <a:cubicBezTo>
                    <a:pt x="711" y="568"/>
                    <a:pt x="711" y="568"/>
                    <a:pt x="711" y="568"/>
                  </a:cubicBezTo>
                  <a:cubicBezTo>
                    <a:pt x="711" y="567"/>
                    <a:pt x="711" y="567"/>
                    <a:pt x="711" y="567"/>
                  </a:cubicBezTo>
                  <a:cubicBezTo>
                    <a:pt x="712" y="567"/>
                    <a:pt x="712" y="567"/>
                    <a:pt x="712" y="567"/>
                  </a:cubicBezTo>
                  <a:cubicBezTo>
                    <a:pt x="733" y="556"/>
                    <a:pt x="733" y="556"/>
                    <a:pt x="733" y="556"/>
                  </a:cubicBezTo>
                  <a:cubicBezTo>
                    <a:pt x="749" y="541"/>
                    <a:pt x="749" y="541"/>
                    <a:pt x="749" y="541"/>
                  </a:cubicBezTo>
                  <a:cubicBezTo>
                    <a:pt x="745" y="508"/>
                    <a:pt x="745" y="508"/>
                    <a:pt x="745" y="508"/>
                  </a:cubicBezTo>
                  <a:cubicBezTo>
                    <a:pt x="742" y="504"/>
                    <a:pt x="742" y="504"/>
                    <a:pt x="742" y="504"/>
                  </a:cubicBezTo>
                  <a:cubicBezTo>
                    <a:pt x="722" y="512"/>
                    <a:pt x="722" y="512"/>
                    <a:pt x="722" y="512"/>
                  </a:cubicBezTo>
                  <a:cubicBezTo>
                    <a:pt x="722" y="512"/>
                    <a:pt x="722" y="512"/>
                    <a:pt x="722" y="512"/>
                  </a:cubicBezTo>
                  <a:cubicBezTo>
                    <a:pt x="715" y="515"/>
                    <a:pt x="710" y="517"/>
                    <a:pt x="703" y="517"/>
                  </a:cubicBezTo>
                  <a:cubicBezTo>
                    <a:pt x="679" y="517"/>
                    <a:pt x="679" y="517"/>
                    <a:pt x="679" y="517"/>
                  </a:cubicBezTo>
                  <a:cubicBezTo>
                    <a:pt x="672" y="516"/>
                    <a:pt x="668" y="514"/>
                    <a:pt x="665" y="509"/>
                  </a:cubicBezTo>
                  <a:cubicBezTo>
                    <a:pt x="663" y="476"/>
                    <a:pt x="663" y="476"/>
                    <a:pt x="663" y="476"/>
                  </a:cubicBezTo>
                  <a:cubicBezTo>
                    <a:pt x="655" y="471"/>
                    <a:pt x="652" y="469"/>
                    <a:pt x="649" y="469"/>
                  </a:cubicBezTo>
                  <a:cubicBezTo>
                    <a:pt x="644" y="471"/>
                    <a:pt x="644" y="471"/>
                    <a:pt x="644" y="471"/>
                  </a:cubicBezTo>
                  <a:cubicBezTo>
                    <a:pt x="636" y="476"/>
                    <a:pt x="636" y="476"/>
                    <a:pt x="636" y="476"/>
                  </a:cubicBezTo>
                  <a:cubicBezTo>
                    <a:pt x="621" y="479"/>
                    <a:pt x="621" y="479"/>
                    <a:pt x="621" y="479"/>
                  </a:cubicBezTo>
                  <a:cubicBezTo>
                    <a:pt x="617" y="479"/>
                    <a:pt x="617" y="479"/>
                    <a:pt x="617" y="479"/>
                  </a:cubicBezTo>
                  <a:cubicBezTo>
                    <a:pt x="616" y="477"/>
                    <a:pt x="616" y="477"/>
                    <a:pt x="616" y="477"/>
                  </a:cubicBezTo>
                  <a:cubicBezTo>
                    <a:pt x="608" y="462"/>
                    <a:pt x="608" y="462"/>
                    <a:pt x="608" y="462"/>
                  </a:cubicBezTo>
                  <a:cubicBezTo>
                    <a:pt x="607" y="448"/>
                    <a:pt x="607" y="448"/>
                    <a:pt x="607" y="448"/>
                  </a:cubicBezTo>
                  <a:cubicBezTo>
                    <a:pt x="607" y="448"/>
                    <a:pt x="607" y="448"/>
                    <a:pt x="607" y="448"/>
                  </a:cubicBezTo>
                  <a:cubicBezTo>
                    <a:pt x="615" y="408"/>
                    <a:pt x="615" y="408"/>
                    <a:pt x="615" y="408"/>
                  </a:cubicBezTo>
                  <a:cubicBezTo>
                    <a:pt x="615" y="408"/>
                    <a:pt x="615" y="408"/>
                    <a:pt x="615" y="408"/>
                  </a:cubicBezTo>
                  <a:cubicBezTo>
                    <a:pt x="616" y="408"/>
                    <a:pt x="616" y="408"/>
                    <a:pt x="616" y="408"/>
                  </a:cubicBezTo>
                  <a:cubicBezTo>
                    <a:pt x="616" y="407"/>
                    <a:pt x="616" y="407"/>
                    <a:pt x="616" y="407"/>
                  </a:cubicBezTo>
                  <a:cubicBezTo>
                    <a:pt x="626" y="387"/>
                    <a:pt x="626" y="387"/>
                    <a:pt x="626" y="387"/>
                  </a:cubicBezTo>
                  <a:cubicBezTo>
                    <a:pt x="596" y="360"/>
                    <a:pt x="596" y="360"/>
                    <a:pt x="596" y="360"/>
                  </a:cubicBezTo>
                  <a:cubicBezTo>
                    <a:pt x="595" y="359"/>
                    <a:pt x="595" y="359"/>
                    <a:pt x="595" y="359"/>
                  </a:cubicBezTo>
                  <a:cubicBezTo>
                    <a:pt x="594" y="358"/>
                    <a:pt x="594" y="358"/>
                    <a:pt x="594" y="358"/>
                  </a:cubicBezTo>
                  <a:cubicBezTo>
                    <a:pt x="594" y="328"/>
                    <a:pt x="594" y="328"/>
                    <a:pt x="594" y="328"/>
                  </a:cubicBezTo>
                  <a:cubicBezTo>
                    <a:pt x="595" y="327"/>
                    <a:pt x="595" y="327"/>
                    <a:pt x="595" y="327"/>
                  </a:cubicBezTo>
                  <a:cubicBezTo>
                    <a:pt x="612" y="278"/>
                    <a:pt x="612" y="278"/>
                    <a:pt x="612" y="278"/>
                  </a:cubicBezTo>
                  <a:cubicBezTo>
                    <a:pt x="601" y="252"/>
                    <a:pt x="601" y="252"/>
                    <a:pt x="601" y="252"/>
                  </a:cubicBezTo>
                  <a:cubicBezTo>
                    <a:pt x="592" y="250"/>
                    <a:pt x="592" y="250"/>
                    <a:pt x="592" y="250"/>
                  </a:cubicBezTo>
                  <a:cubicBezTo>
                    <a:pt x="580" y="251"/>
                    <a:pt x="580" y="251"/>
                    <a:pt x="580" y="251"/>
                  </a:cubicBezTo>
                  <a:cubicBezTo>
                    <a:pt x="569" y="269"/>
                    <a:pt x="569" y="269"/>
                    <a:pt x="569" y="269"/>
                  </a:cubicBezTo>
                  <a:cubicBezTo>
                    <a:pt x="554" y="258"/>
                    <a:pt x="554" y="258"/>
                    <a:pt x="554" y="258"/>
                  </a:cubicBezTo>
                  <a:cubicBezTo>
                    <a:pt x="539" y="250"/>
                    <a:pt x="539" y="250"/>
                    <a:pt x="539" y="250"/>
                  </a:cubicBezTo>
                  <a:cubicBezTo>
                    <a:pt x="527" y="220"/>
                    <a:pt x="527" y="220"/>
                    <a:pt x="527" y="220"/>
                  </a:cubicBezTo>
                  <a:cubicBezTo>
                    <a:pt x="527" y="220"/>
                    <a:pt x="527" y="220"/>
                    <a:pt x="527" y="220"/>
                  </a:cubicBezTo>
                  <a:cubicBezTo>
                    <a:pt x="527" y="220"/>
                    <a:pt x="527" y="220"/>
                    <a:pt x="527" y="220"/>
                  </a:cubicBezTo>
                  <a:cubicBezTo>
                    <a:pt x="523" y="199"/>
                    <a:pt x="523" y="199"/>
                    <a:pt x="523" y="199"/>
                  </a:cubicBezTo>
                  <a:cubicBezTo>
                    <a:pt x="523" y="197"/>
                    <a:pt x="523" y="197"/>
                    <a:pt x="523" y="197"/>
                  </a:cubicBezTo>
                  <a:cubicBezTo>
                    <a:pt x="522" y="196"/>
                    <a:pt x="522" y="196"/>
                    <a:pt x="522" y="196"/>
                  </a:cubicBezTo>
                  <a:cubicBezTo>
                    <a:pt x="525" y="194"/>
                    <a:pt x="525" y="194"/>
                    <a:pt x="525" y="194"/>
                  </a:cubicBezTo>
                  <a:cubicBezTo>
                    <a:pt x="539" y="175"/>
                    <a:pt x="539" y="175"/>
                    <a:pt x="539" y="175"/>
                  </a:cubicBezTo>
                  <a:cubicBezTo>
                    <a:pt x="542" y="173"/>
                    <a:pt x="542" y="173"/>
                    <a:pt x="542" y="173"/>
                  </a:cubicBezTo>
                  <a:cubicBezTo>
                    <a:pt x="542" y="173"/>
                    <a:pt x="542" y="173"/>
                    <a:pt x="542" y="173"/>
                  </a:cubicBezTo>
                  <a:cubicBezTo>
                    <a:pt x="543" y="173"/>
                    <a:pt x="543" y="173"/>
                    <a:pt x="543" y="173"/>
                  </a:cubicBezTo>
                  <a:cubicBezTo>
                    <a:pt x="554" y="171"/>
                    <a:pt x="554" y="171"/>
                    <a:pt x="554" y="171"/>
                  </a:cubicBezTo>
                  <a:cubicBezTo>
                    <a:pt x="565" y="167"/>
                    <a:pt x="565" y="167"/>
                    <a:pt x="565" y="167"/>
                  </a:cubicBezTo>
                  <a:cubicBezTo>
                    <a:pt x="620" y="165"/>
                    <a:pt x="620" y="165"/>
                    <a:pt x="620" y="165"/>
                  </a:cubicBezTo>
                  <a:cubicBezTo>
                    <a:pt x="621" y="165"/>
                    <a:pt x="621" y="165"/>
                    <a:pt x="621" y="165"/>
                  </a:cubicBezTo>
                  <a:cubicBezTo>
                    <a:pt x="629" y="168"/>
                    <a:pt x="629" y="168"/>
                    <a:pt x="629" y="168"/>
                  </a:cubicBezTo>
                  <a:cubicBezTo>
                    <a:pt x="631" y="169"/>
                    <a:pt x="631" y="169"/>
                    <a:pt x="631" y="169"/>
                  </a:cubicBezTo>
                  <a:cubicBezTo>
                    <a:pt x="639" y="173"/>
                    <a:pt x="639" y="173"/>
                    <a:pt x="639" y="173"/>
                  </a:cubicBezTo>
                  <a:cubicBezTo>
                    <a:pt x="654" y="166"/>
                    <a:pt x="654" y="166"/>
                    <a:pt x="654" y="166"/>
                  </a:cubicBezTo>
                  <a:cubicBezTo>
                    <a:pt x="667" y="157"/>
                    <a:pt x="667" y="157"/>
                    <a:pt x="667" y="157"/>
                  </a:cubicBezTo>
                  <a:cubicBezTo>
                    <a:pt x="673" y="146"/>
                    <a:pt x="673" y="146"/>
                    <a:pt x="673" y="146"/>
                  </a:cubicBezTo>
                  <a:cubicBezTo>
                    <a:pt x="674" y="141"/>
                    <a:pt x="674" y="141"/>
                    <a:pt x="674" y="141"/>
                  </a:cubicBezTo>
                  <a:cubicBezTo>
                    <a:pt x="673" y="118"/>
                    <a:pt x="673" y="118"/>
                    <a:pt x="673" y="118"/>
                  </a:cubicBezTo>
                  <a:cubicBezTo>
                    <a:pt x="661" y="116"/>
                    <a:pt x="661" y="116"/>
                    <a:pt x="661" y="116"/>
                  </a:cubicBezTo>
                  <a:cubicBezTo>
                    <a:pt x="639" y="123"/>
                    <a:pt x="639" y="123"/>
                    <a:pt x="639" y="123"/>
                  </a:cubicBezTo>
                  <a:cubicBezTo>
                    <a:pt x="633" y="130"/>
                    <a:pt x="626" y="136"/>
                    <a:pt x="618" y="136"/>
                  </a:cubicBezTo>
                  <a:cubicBezTo>
                    <a:pt x="611" y="136"/>
                    <a:pt x="604" y="129"/>
                    <a:pt x="598" y="118"/>
                  </a:cubicBezTo>
                  <a:cubicBezTo>
                    <a:pt x="598" y="118"/>
                    <a:pt x="598" y="118"/>
                    <a:pt x="598" y="118"/>
                  </a:cubicBezTo>
                  <a:cubicBezTo>
                    <a:pt x="597" y="118"/>
                    <a:pt x="597" y="118"/>
                    <a:pt x="597" y="118"/>
                  </a:cubicBezTo>
                  <a:cubicBezTo>
                    <a:pt x="597" y="117"/>
                    <a:pt x="597" y="117"/>
                    <a:pt x="597" y="117"/>
                  </a:cubicBezTo>
                  <a:cubicBezTo>
                    <a:pt x="596" y="102"/>
                    <a:pt x="596" y="102"/>
                    <a:pt x="596" y="102"/>
                  </a:cubicBezTo>
                  <a:cubicBezTo>
                    <a:pt x="596" y="100"/>
                    <a:pt x="596" y="100"/>
                    <a:pt x="596" y="100"/>
                  </a:cubicBezTo>
                  <a:cubicBezTo>
                    <a:pt x="597" y="86"/>
                    <a:pt x="597" y="86"/>
                    <a:pt x="597" y="86"/>
                  </a:cubicBezTo>
                  <a:cubicBezTo>
                    <a:pt x="585" y="58"/>
                    <a:pt x="585" y="58"/>
                    <a:pt x="585" y="58"/>
                  </a:cubicBezTo>
                  <a:cubicBezTo>
                    <a:pt x="563" y="64"/>
                    <a:pt x="563" y="64"/>
                    <a:pt x="563" y="64"/>
                  </a:cubicBezTo>
                  <a:cubicBezTo>
                    <a:pt x="554" y="72"/>
                    <a:pt x="554" y="72"/>
                    <a:pt x="554" y="72"/>
                  </a:cubicBezTo>
                  <a:cubicBezTo>
                    <a:pt x="557" y="104"/>
                    <a:pt x="557" y="104"/>
                    <a:pt x="557" y="104"/>
                  </a:cubicBezTo>
                  <a:cubicBezTo>
                    <a:pt x="522" y="88"/>
                    <a:pt x="522" y="88"/>
                    <a:pt x="522" y="88"/>
                  </a:cubicBezTo>
                  <a:cubicBezTo>
                    <a:pt x="531" y="107"/>
                    <a:pt x="531" y="107"/>
                    <a:pt x="531" y="107"/>
                  </a:cubicBezTo>
                  <a:cubicBezTo>
                    <a:pt x="532" y="108"/>
                    <a:pt x="532" y="108"/>
                    <a:pt x="532" y="108"/>
                  </a:cubicBezTo>
                  <a:cubicBezTo>
                    <a:pt x="532" y="110"/>
                    <a:pt x="532" y="110"/>
                    <a:pt x="532" y="110"/>
                  </a:cubicBezTo>
                  <a:cubicBezTo>
                    <a:pt x="528" y="131"/>
                    <a:pt x="528" y="131"/>
                    <a:pt x="528" y="131"/>
                  </a:cubicBezTo>
                  <a:cubicBezTo>
                    <a:pt x="528" y="134"/>
                    <a:pt x="528" y="134"/>
                    <a:pt x="528" y="134"/>
                  </a:cubicBezTo>
                  <a:cubicBezTo>
                    <a:pt x="527" y="134"/>
                    <a:pt x="527" y="134"/>
                    <a:pt x="527" y="134"/>
                  </a:cubicBezTo>
                  <a:cubicBezTo>
                    <a:pt x="507" y="162"/>
                    <a:pt x="507" y="162"/>
                    <a:pt x="507" y="162"/>
                  </a:cubicBezTo>
                  <a:cubicBezTo>
                    <a:pt x="507" y="162"/>
                    <a:pt x="507" y="162"/>
                    <a:pt x="507" y="162"/>
                  </a:cubicBezTo>
                  <a:cubicBezTo>
                    <a:pt x="475" y="182"/>
                    <a:pt x="475" y="182"/>
                    <a:pt x="475" y="182"/>
                  </a:cubicBezTo>
                  <a:cubicBezTo>
                    <a:pt x="471" y="201"/>
                    <a:pt x="471" y="201"/>
                    <a:pt x="471" y="201"/>
                  </a:cubicBezTo>
                  <a:cubicBezTo>
                    <a:pt x="470" y="204"/>
                    <a:pt x="475" y="213"/>
                    <a:pt x="480" y="223"/>
                  </a:cubicBezTo>
                  <a:cubicBezTo>
                    <a:pt x="481" y="224"/>
                    <a:pt x="481" y="224"/>
                    <a:pt x="481" y="224"/>
                  </a:cubicBezTo>
                  <a:cubicBezTo>
                    <a:pt x="481" y="225"/>
                    <a:pt x="481" y="225"/>
                    <a:pt x="481" y="225"/>
                  </a:cubicBezTo>
                  <a:cubicBezTo>
                    <a:pt x="483" y="253"/>
                    <a:pt x="483" y="253"/>
                    <a:pt x="483" y="253"/>
                  </a:cubicBezTo>
                  <a:cubicBezTo>
                    <a:pt x="483" y="256"/>
                    <a:pt x="483" y="256"/>
                    <a:pt x="483" y="256"/>
                  </a:cubicBezTo>
                  <a:cubicBezTo>
                    <a:pt x="482" y="257"/>
                    <a:pt x="482" y="257"/>
                    <a:pt x="482" y="257"/>
                  </a:cubicBezTo>
                  <a:cubicBezTo>
                    <a:pt x="469" y="274"/>
                    <a:pt x="469" y="274"/>
                    <a:pt x="469" y="274"/>
                  </a:cubicBezTo>
                  <a:cubicBezTo>
                    <a:pt x="469" y="274"/>
                    <a:pt x="469" y="274"/>
                    <a:pt x="469" y="274"/>
                  </a:cubicBezTo>
                  <a:cubicBezTo>
                    <a:pt x="468" y="275"/>
                    <a:pt x="468" y="275"/>
                    <a:pt x="468" y="275"/>
                  </a:cubicBezTo>
                  <a:cubicBezTo>
                    <a:pt x="467" y="275"/>
                    <a:pt x="467" y="275"/>
                    <a:pt x="467" y="275"/>
                  </a:cubicBezTo>
                  <a:cubicBezTo>
                    <a:pt x="458" y="281"/>
                    <a:pt x="458" y="281"/>
                    <a:pt x="458" y="281"/>
                  </a:cubicBezTo>
                  <a:cubicBezTo>
                    <a:pt x="457" y="281"/>
                    <a:pt x="457" y="281"/>
                    <a:pt x="457" y="281"/>
                  </a:cubicBezTo>
                  <a:cubicBezTo>
                    <a:pt x="456" y="281"/>
                    <a:pt x="456" y="281"/>
                    <a:pt x="456" y="281"/>
                  </a:cubicBezTo>
                  <a:cubicBezTo>
                    <a:pt x="455" y="281"/>
                    <a:pt x="455" y="281"/>
                    <a:pt x="455" y="281"/>
                  </a:cubicBezTo>
                  <a:cubicBezTo>
                    <a:pt x="454" y="281"/>
                    <a:pt x="454" y="281"/>
                    <a:pt x="454" y="281"/>
                  </a:cubicBezTo>
                  <a:cubicBezTo>
                    <a:pt x="429" y="276"/>
                    <a:pt x="429" y="276"/>
                    <a:pt x="429" y="276"/>
                  </a:cubicBezTo>
                  <a:cubicBezTo>
                    <a:pt x="425" y="276"/>
                    <a:pt x="420" y="278"/>
                    <a:pt x="415" y="282"/>
                  </a:cubicBezTo>
                  <a:cubicBezTo>
                    <a:pt x="404" y="294"/>
                    <a:pt x="404" y="294"/>
                    <a:pt x="404" y="294"/>
                  </a:cubicBezTo>
                  <a:cubicBezTo>
                    <a:pt x="395" y="305"/>
                    <a:pt x="395" y="305"/>
                    <a:pt x="395" y="305"/>
                  </a:cubicBezTo>
                  <a:cubicBezTo>
                    <a:pt x="390" y="314"/>
                    <a:pt x="383" y="316"/>
                    <a:pt x="371" y="314"/>
                  </a:cubicBezTo>
                  <a:cubicBezTo>
                    <a:pt x="364" y="313"/>
                    <a:pt x="362" y="306"/>
                    <a:pt x="364" y="296"/>
                  </a:cubicBezTo>
                  <a:cubicBezTo>
                    <a:pt x="364" y="289"/>
                    <a:pt x="364" y="289"/>
                    <a:pt x="364" y="289"/>
                  </a:cubicBezTo>
                  <a:cubicBezTo>
                    <a:pt x="363" y="281"/>
                    <a:pt x="363" y="281"/>
                    <a:pt x="363" y="281"/>
                  </a:cubicBezTo>
                  <a:cubicBezTo>
                    <a:pt x="359" y="287"/>
                    <a:pt x="359" y="287"/>
                    <a:pt x="359" y="287"/>
                  </a:cubicBezTo>
                  <a:cubicBezTo>
                    <a:pt x="355" y="291"/>
                    <a:pt x="352" y="292"/>
                    <a:pt x="348" y="292"/>
                  </a:cubicBezTo>
                  <a:cubicBezTo>
                    <a:pt x="344" y="291"/>
                    <a:pt x="341" y="287"/>
                    <a:pt x="339" y="279"/>
                  </a:cubicBezTo>
                  <a:cubicBezTo>
                    <a:pt x="339" y="278"/>
                    <a:pt x="339" y="278"/>
                    <a:pt x="339" y="278"/>
                  </a:cubicBezTo>
                  <a:cubicBezTo>
                    <a:pt x="336" y="254"/>
                    <a:pt x="336" y="254"/>
                    <a:pt x="336" y="254"/>
                  </a:cubicBezTo>
                  <a:cubicBezTo>
                    <a:pt x="331" y="231"/>
                    <a:pt x="331" y="231"/>
                    <a:pt x="331" y="231"/>
                  </a:cubicBezTo>
                  <a:cubicBezTo>
                    <a:pt x="321" y="220"/>
                    <a:pt x="321" y="220"/>
                    <a:pt x="321" y="220"/>
                  </a:cubicBezTo>
                  <a:cubicBezTo>
                    <a:pt x="321" y="220"/>
                    <a:pt x="321" y="220"/>
                    <a:pt x="321" y="220"/>
                  </a:cubicBezTo>
                  <a:cubicBezTo>
                    <a:pt x="320" y="219"/>
                    <a:pt x="320" y="219"/>
                    <a:pt x="320" y="219"/>
                  </a:cubicBezTo>
                  <a:cubicBezTo>
                    <a:pt x="297" y="168"/>
                    <a:pt x="297" y="168"/>
                    <a:pt x="297" y="168"/>
                  </a:cubicBezTo>
                  <a:cubicBezTo>
                    <a:pt x="296" y="167"/>
                    <a:pt x="296" y="167"/>
                    <a:pt x="296" y="167"/>
                  </a:cubicBezTo>
                  <a:cubicBezTo>
                    <a:pt x="290" y="153"/>
                    <a:pt x="290" y="153"/>
                    <a:pt x="290" y="153"/>
                  </a:cubicBezTo>
                  <a:cubicBezTo>
                    <a:pt x="290" y="152"/>
                    <a:pt x="290" y="152"/>
                    <a:pt x="290" y="152"/>
                  </a:cubicBezTo>
                  <a:cubicBezTo>
                    <a:pt x="289" y="152"/>
                    <a:pt x="289" y="152"/>
                    <a:pt x="289" y="152"/>
                  </a:cubicBezTo>
                  <a:cubicBezTo>
                    <a:pt x="289" y="150"/>
                    <a:pt x="289" y="150"/>
                    <a:pt x="289" y="150"/>
                  </a:cubicBezTo>
                  <a:cubicBezTo>
                    <a:pt x="285" y="123"/>
                    <a:pt x="285" y="123"/>
                    <a:pt x="285" y="123"/>
                  </a:cubicBezTo>
                  <a:cubicBezTo>
                    <a:pt x="282" y="119"/>
                    <a:pt x="282" y="119"/>
                    <a:pt x="282" y="119"/>
                  </a:cubicBezTo>
                  <a:cubicBezTo>
                    <a:pt x="277" y="122"/>
                    <a:pt x="277" y="122"/>
                    <a:pt x="277" y="122"/>
                  </a:cubicBezTo>
                  <a:cubicBezTo>
                    <a:pt x="270" y="130"/>
                    <a:pt x="265" y="136"/>
                    <a:pt x="263" y="136"/>
                  </a:cubicBezTo>
                  <a:cubicBezTo>
                    <a:pt x="259" y="136"/>
                    <a:pt x="254" y="131"/>
                    <a:pt x="246" y="125"/>
                  </a:cubicBezTo>
                  <a:cubicBezTo>
                    <a:pt x="230" y="118"/>
                    <a:pt x="230" y="118"/>
                    <a:pt x="230" y="118"/>
                  </a:cubicBezTo>
                  <a:cubicBezTo>
                    <a:pt x="228" y="117"/>
                    <a:pt x="228" y="117"/>
                    <a:pt x="228" y="117"/>
                  </a:cubicBezTo>
                  <a:cubicBezTo>
                    <a:pt x="227" y="116"/>
                    <a:pt x="227" y="116"/>
                    <a:pt x="227" y="116"/>
                  </a:cubicBezTo>
                  <a:cubicBezTo>
                    <a:pt x="227" y="115"/>
                    <a:pt x="227" y="115"/>
                    <a:pt x="227" y="115"/>
                  </a:cubicBezTo>
                  <a:cubicBezTo>
                    <a:pt x="226" y="112"/>
                    <a:pt x="226" y="112"/>
                    <a:pt x="226" y="112"/>
                  </a:cubicBezTo>
                  <a:cubicBezTo>
                    <a:pt x="225" y="91"/>
                    <a:pt x="225" y="91"/>
                    <a:pt x="225" y="91"/>
                  </a:cubicBezTo>
                  <a:cubicBezTo>
                    <a:pt x="225" y="91"/>
                    <a:pt x="225" y="91"/>
                    <a:pt x="225" y="91"/>
                  </a:cubicBezTo>
                  <a:cubicBezTo>
                    <a:pt x="221" y="76"/>
                    <a:pt x="221" y="76"/>
                    <a:pt x="221" y="76"/>
                  </a:cubicBezTo>
                  <a:cubicBezTo>
                    <a:pt x="213" y="54"/>
                    <a:pt x="213" y="54"/>
                    <a:pt x="213" y="54"/>
                  </a:cubicBezTo>
                  <a:cubicBezTo>
                    <a:pt x="204" y="54"/>
                    <a:pt x="204" y="54"/>
                    <a:pt x="204" y="54"/>
                  </a:cubicBezTo>
                  <a:cubicBezTo>
                    <a:pt x="206" y="63"/>
                    <a:pt x="204" y="70"/>
                    <a:pt x="202" y="76"/>
                  </a:cubicBezTo>
                  <a:cubicBezTo>
                    <a:pt x="200" y="82"/>
                    <a:pt x="196" y="86"/>
                    <a:pt x="190" y="91"/>
                  </a:cubicBezTo>
                  <a:cubicBezTo>
                    <a:pt x="188" y="99"/>
                    <a:pt x="184" y="104"/>
                    <a:pt x="180" y="108"/>
                  </a:cubicBezTo>
                  <a:cubicBezTo>
                    <a:pt x="174" y="115"/>
                    <a:pt x="169" y="115"/>
                    <a:pt x="162" y="110"/>
                  </a:cubicBezTo>
                  <a:cubicBezTo>
                    <a:pt x="159" y="109"/>
                    <a:pt x="159" y="109"/>
                    <a:pt x="159" y="109"/>
                  </a:cubicBezTo>
                  <a:cubicBezTo>
                    <a:pt x="153" y="107"/>
                    <a:pt x="152" y="100"/>
                    <a:pt x="153" y="86"/>
                  </a:cubicBezTo>
                  <a:cubicBezTo>
                    <a:pt x="153" y="81"/>
                    <a:pt x="153" y="81"/>
                    <a:pt x="153" y="81"/>
                  </a:cubicBezTo>
                  <a:cubicBezTo>
                    <a:pt x="139" y="72"/>
                    <a:pt x="139" y="72"/>
                    <a:pt x="139" y="72"/>
                  </a:cubicBezTo>
                  <a:cubicBezTo>
                    <a:pt x="134" y="70"/>
                    <a:pt x="131" y="64"/>
                    <a:pt x="130" y="54"/>
                  </a:cubicBezTo>
                  <a:cubicBezTo>
                    <a:pt x="135" y="7"/>
                    <a:pt x="135" y="7"/>
                    <a:pt x="135" y="7"/>
                  </a:cubicBezTo>
                  <a:cubicBezTo>
                    <a:pt x="133" y="0"/>
                    <a:pt x="133" y="0"/>
                    <a:pt x="133" y="0"/>
                  </a:cubicBezTo>
                  <a:cubicBezTo>
                    <a:pt x="116" y="19"/>
                    <a:pt x="116" y="19"/>
                    <a:pt x="116" y="19"/>
                  </a:cubicBezTo>
                  <a:cubicBezTo>
                    <a:pt x="104" y="27"/>
                    <a:pt x="104" y="27"/>
                    <a:pt x="104" y="27"/>
                  </a:cubicBezTo>
                  <a:cubicBezTo>
                    <a:pt x="101" y="34"/>
                    <a:pt x="101" y="34"/>
                    <a:pt x="101" y="34"/>
                  </a:cubicBezTo>
                  <a:cubicBezTo>
                    <a:pt x="105" y="44"/>
                    <a:pt x="107" y="51"/>
                    <a:pt x="107" y="57"/>
                  </a:cubicBezTo>
                  <a:cubicBezTo>
                    <a:pt x="107" y="67"/>
                    <a:pt x="102" y="76"/>
                    <a:pt x="93" y="79"/>
                  </a:cubicBezTo>
                  <a:cubicBezTo>
                    <a:pt x="74" y="86"/>
                    <a:pt x="74" y="86"/>
                    <a:pt x="74" y="86"/>
                  </a:cubicBezTo>
                  <a:cubicBezTo>
                    <a:pt x="68" y="89"/>
                    <a:pt x="68" y="89"/>
                    <a:pt x="68" y="89"/>
                  </a:cubicBezTo>
                  <a:cubicBezTo>
                    <a:pt x="67" y="97"/>
                    <a:pt x="67" y="97"/>
                    <a:pt x="67" y="97"/>
                  </a:cubicBezTo>
                  <a:cubicBezTo>
                    <a:pt x="67" y="126"/>
                    <a:pt x="67" y="126"/>
                    <a:pt x="67" y="126"/>
                  </a:cubicBezTo>
                  <a:cubicBezTo>
                    <a:pt x="68" y="136"/>
                    <a:pt x="69" y="141"/>
                    <a:pt x="73" y="141"/>
                  </a:cubicBezTo>
                  <a:cubicBezTo>
                    <a:pt x="79" y="144"/>
                    <a:pt x="86" y="144"/>
                    <a:pt x="93" y="139"/>
                  </a:cubicBezTo>
                  <a:cubicBezTo>
                    <a:pt x="99" y="136"/>
                    <a:pt x="99" y="136"/>
                    <a:pt x="99" y="136"/>
                  </a:cubicBezTo>
                  <a:cubicBezTo>
                    <a:pt x="119" y="182"/>
                    <a:pt x="119" y="182"/>
                    <a:pt x="119" y="182"/>
                  </a:cubicBezTo>
                  <a:cubicBezTo>
                    <a:pt x="119" y="183"/>
                    <a:pt x="119" y="183"/>
                    <a:pt x="119" y="183"/>
                  </a:cubicBezTo>
                  <a:cubicBezTo>
                    <a:pt x="119" y="183"/>
                    <a:pt x="119" y="183"/>
                    <a:pt x="119" y="183"/>
                  </a:cubicBezTo>
                  <a:cubicBezTo>
                    <a:pt x="119" y="185"/>
                    <a:pt x="119" y="185"/>
                    <a:pt x="119" y="185"/>
                  </a:cubicBezTo>
                  <a:cubicBezTo>
                    <a:pt x="112" y="269"/>
                    <a:pt x="104" y="316"/>
                    <a:pt x="95" y="329"/>
                  </a:cubicBezTo>
                  <a:cubicBezTo>
                    <a:pt x="90" y="333"/>
                    <a:pt x="87" y="335"/>
                    <a:pt x="81" y="336"/>
                  </a:cubicBezTo>
                  <a:cubicBezTo>
                    <a:pt x="74" y="336"/>
                    <a:pt x="68" y="335"/>
                    <a:pt x="61" y="331"/>
                  </a:cubicBezTo>
                  <a:cubicBezTo>
                    <a:pt x="34" y="386"/>
                    <a:pt x="16" y="414"/>
                    <a:pt x="7" y="419"/>
                  </a:cubicBezTo>
                  <a:cubicBezTo>
                    <a:pt x="8" y="419"/>
                    <a:pt x="8" y="419"/>
                    <a:pt x="8" y="419"/>
                  </a:cubicBezTo>
                  <a:cubicBezTo>
                    <a:pt x="4" y="420"/>
                    <a:pt x="2" y="433"/>
                    <a:pt x="3" y="458"/>
                  </a:cubicBezTo>
                  <a:cubicBezTo>
                    <a:pt x="9" y="463"/>
                    <a:pt x="9" y="463"/>
                    <a:pt x="9" y="463"/>
                  </a:cubicBezTo>
                  <a:cubicBezTo>
                    <a:pt x="11" y="465"/>
                    <a:pt x="11" y="465"/>
                    <a:pt x="11" y="465"/>
                  </a:cubicBezTo>
                  <a:cubicBezTo>
                    <a:pt x="13" y="467"/>
                    <a:pt x="13" y="467"/>
                    <a:pt x="13" y="467"/>
                  </a:cubicBezTo>
                  <a:lnTo>
                    <a:pt x="4" y="479"/>
                  </a:lnTo>
                  <a:close/>
                </a:path>
              </a:pathLst>
            </a:custGeom>
            <a:solidFill>
              <a:schemeClr val="bg1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65" name="Freeform 13"/>
            <p:cNvSpPr>
              <a:spLocks/>
            </p:cNvSpPr>
            <p:nvPr/>
          </p:nvSpPr>
          <p:spPr bwMode="auto">
            <a:xfrm>
              <a:off x="2117901" y="2298068"/>
              <a:ext cx="478137" cy="405366"/>
            </a:xfrm>
            <a:custGeom>
              <a:avLst/>
              <a:gdLst>
                <a:gd name="T0" fmla="*/ 336623567 w 506"/>
                <a:gd name="T1" fmla="*/ 17130878 h 438"/>
                <a:gd name="T2" fmla="*/ 308943592 w 506"/>
                <a:gd name="T3" fmla="*/ 22270142 h 438"/>
                <a:gd name="T4" fmla="*/ 305372684 w 506"/>
                <a:gd name="T5" fmla="*/ 856081 h 438"/>
                <a:gd name="T6" fmla="*/ 295550087 w 506"/>
                <a:gd name="T7" fmla="*/ 22270142 h 438"/>
                <a:gd name="T8" fmla="*/ 280371599 w 506"/>
                <a:gd name="T9" fmla="*/ 40257101 h 438"/>
                <a:gd name="T10" fmla="*/ 254476607 w 506"/>
                <a:gd name="T11" fmla="*/ 39401020 h 438"/>
                <a:gd name="T12" fmla="*/ 250012735 w 506"/>
                <a:gd name="T13" fmla="*/ 56531898 h 438"/>
                <a:gd name="T14" fmla="*/ 223225723 w 506"/>
                <a:gd name="T15" fmla="*/ 63383324 h 438"/>
                <a:gd name="T16" fmla="*/ 213403126 w 506"/>
                <a:gd name="T17" fmla="*/ 68522587 h 438"/>
                <a:gd name="T18" fmla="*/ 189295005 w 506"/>
                <a:gd name="T19" fmla="*/ 59958074 h 438"/>
                <a:gd name="T20" fmla="*/ 173222610 w 506"/>
                <a:gd name="T21" fmla="*/ 53961804 h 438"/>
                <a:gd name="T22" fmla="*/ 199116657 w 506"/>
                <a:gd name="T23" fmla="*/ 91649736 h 438"/>
                <a:gd name="T24" fmla="*/ 212510163 w 506"/>
                <a:gd name="T25" fmla="*/ 103641350 h 438"/>
                <a:gd name="T26" fmla="*/ 207153328 w 506"/>
                <a:gd name="T27" fmla="*/ 125054486 h 438"/>
                <a:gd name="T28" fmla="*/ 164293921 w 506"/>
                <a:gd name="T29" fmla="*/ 145611539 h 438"/>
                <a:gd name="T30" fmla="*/ 147328562 w 506"/>
                <a:gd name="T31" fmla="*/ 147324627 h 438"/>
                <a:gd name="T32" fmla="*/ 130363203 w 506"/>
                <a:gd name="T33" fmla="*/ 143041445 h 438"/>
                <a:gd name="T34" fmla="*/ 110719898 w 506"/>
                <a:gd name="T35" fmla="*/ 161029330 h 438"/>
                <a:gd name="T36" fmla="*/ 91968613 w 506"/>
                <a:gd name="T37" fmla="*/ 167881681 h 438"/>
                <a:gd name="T38" fmla="*/ 18751286 w 506"/>
                <a:gd name="T39" fmla="*/ 167024674 h 438"/>
                <a:gd name="T40" fmla="*/ 11607579 w 506"/>
                <a:gd name="T41" fmla="*/ 216704221 h 438"/>
                <a:gd name="T42" fmla="*/ 25894048 w 506"/>
                <a:gd name="T43" fmla="*/ 226125742 h 438"/>
                <a:gd name="T44" fmla="*/ 35715700 w 506"/>
                <a:gd name="T45" fmla="*/ 214991133 h 438"/>
                <a:gd name="T46" fmla="*/ 66074565 w 506"/>
                <a:gd name="T47" fmla="*/ 217560302 h 438"/>
                <a:gd name="T48" fmla="*/ 73218272 w 506"/>
                <a:gd name="T49" fmla="*/ 266382843 h 438"/>
                <a:gd name="T50" fmla="*/ 62502711 w 506"/>
                <a:gd name="T51" fmla="*/ 293792248 h 438"/>
                <a:gd name="T52" fmla="*/ 89289722 w 506"/>
                <a:gd name="T53" fmla="*/ 336619443 h 438"/>
                <a:gd name="T54" fmla="*/ 77682144 w 506"/>
                <a:gd name="T55" fmla="*/ 375163457 h 438"/>
                <a:gd name="T56" fmla="*/ 108933972 w 506"/>
                <a:gd name="T57" fmla="*/ 360602673 h 438"/>
                <a:gd name="T58" fmla="*/ 130363203 w 506"/>
                <a:gd name="T59" fmla="*/ 363171842 h 438"/>
                <a:gd name="T60" fmla="*/ 199116657 w 506"/>
                <a:gd name="T61" fmla="*/ 362315761 h 438"/>
                <a:gd name="T62" fmla="*/ 233047376 w 506"/>
                <a:gd name="T63" fmla="*/ 340901700 h 438"/>
                <a:gd name="T64" fmla="*/ 270549002 w 506"/>
                <a:gd name="T65" fmla="*/ 310067045 h 438"/>
                <a:gd name="T66" fmla="*/ 293765105 w 506"/>
                <a:gd name="T67" fmla="*/ 320344646 h 438"/>
                <a:gd name="T68" fmla="*/ 324123025 w 506"/>
                <a:gd name="T69" fmla="*/ 331480180 h 438"/>
                <a:gd name="T70" fmla="*/ 345553201 w 506"/>
                <a:gd name="T71" fmla="*/ 338332531 h 438"/>
                <a:gd name="T72" fmla="*/ 349125054 w 506"/>
                <a:gd name="T73" fmla="*/ 327196998 h 438"/>
                <a:gd name="T74" fmla="*/ 357160780 w 506"/>
                <a:gd name="T75" fmla="*/ 321201653 h 438"/>
                <a:gd name="T76" fmla="*/ 371447249 w 506"/>
                <a:gd name="T77" fmla="*/ 311780133 h 438"/>
                <a:gd name="T78" fmla="*/ 408948875 w 506"/>
                <a:gd name="T79" fmla="*/ 286939896 h 438"/>
                <a:gd name="T80" fmla="*/ 414306655 w 506"/>
                <a:gd name="T81" fmla="*/ 280087545 h 438"/>
                <a:gd name="T82" fmla="*/ 432164033 w 506"/>
                <a:gd name="T83" fmla="*/ 275805288 h 438"/>
                <a:gd name="T84" fmla="*/ 447343465 w 506"/>
                <a:gd name="T85" fmla="*/ 267239849 h 438"/>
                <a:gd name="T86" fmla="*/ 438414777 w 506"/>
                <a:gd name="T87" fmla="*/ 232978093 h 438"/>
                <a:gd name="T88" fmla="*/ 442879593 w 506"/>
                <a:gd name="T89" fmla="*/ 212421039 h 438"/>
                <a:gd name="T90" fmla="*/ 409841839 w 506"/>
                <a:gd name="T91" fmla="*/ 187581728 h 438"/>
                <a:gd name="T92" fmla="*/ 440200703 w 506"/>
                <a:gd name="T93" fmla="*/ 77945033 h 438"/>
                <a:gd name="T94" fmla="*/ 421449417 w 506"/>
                <a:gd name="T95" fmla="*/ 85653466 h 438"/>
                <a:gd name="T96" fmla="*/ 397341296 w 506"/>
                <a:gd name="T97" fmla="*/ 86510472 h 438"/>
                <a:gd name="T98" fmla="*/ 393769443 w 506"/>
                <a:gd name="T99" fmla="*/ 77945033 h 438"/>
                <a:gd name="T100" fmla="*/ 391090553 w 506"/>
                <a:gd name="T101" fmla="*/ 71948763 h 438"/>
                <a:gd name="T102" fmla="*/ 369661322 w 506"/>
                <a:gd name="T103" fmla="*/ 45396365 h 438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506"/>
                <a:gd name="T157" fmla="*/ 0 h 438"/>
                <a:gd name="T158" fmla="*/ 506 w 506"/>
                <a:gd name="T159" fmla="*/ 438 h 438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506" h="438">
                  <a:moveTo>
                    <a:pt x="398" y="8"/>
                  </a:moveTo>
                  <a:cubicBezTo>
                    <a:pt x="390" y="5"/>
                    <a:pt x="390" y="5"/>
                    <a:pt x="390" y="5"/>
                  </a:cubicBezTo>
                  <a:cubicBezTo>
                    <a:pt x="382" y="10"/>
                    <a:pt x="382" y="10"/>
                    <a:pt x="382" y="10"/>
                  </a:cubicBezTo>
                  <a:cubicBezTo>
                    <a:pt x="377" y="20"/>
                    <a:pt x="377" y="20"/>
                    <a:pt x="377" y="20"/>
                  </a:cubicBezTo>
                  <a:cubicBezTo>
                    <a:pt x="372" y="29"/>
                    <a:pt x="368" y="35"/>
                    <a:pt x="361" y="35"/>
                  </a:cubicBezTo>
                  <a:cubicBezTo>
                    <a:pt x="357" y="35"/>
                    <a:pt x="351" y="32"/>
                    <a:pt x="348" y="28"/>
                  </a:cubicBezTo>
                  <a:cubicBezTo>
                    <a:pt x="347" y="27"/>
                    <a:pt x="347" y="27"/>
                    <a:pt x="347" y="27"/>
                  </a:cubicBezTo>
                  <a:cubicBezTo>
                    <a:pt x="346" y="26"/>
                    <a:pt x="346" y="26"/>
                    <a:pt x="346" y="26"/>
                  </a:cubicBezTo>
                  <a:cubicBezTo>
                    <a:pt x="346" y="26"/>
                    <a:pt x="346" y="26"/>
                    <a:pt x="346" y="26"/>
                  </a:cubicBezTo>
                  <a:cubicBezTo>
                    <a:pt x="343" y="16"/>
                    <a:pt x="343" y="16"/>
                    <a:pt x="343" y="16"/>
                  </a:cubicBezTo>
                  <a:cubicBezTo>
                    <a:pt x="343" y="15"/>
                    <a:pt x="343" y="15"/>
                    <a:pt x="343" y="15"/>
                  </a:cubicBezTo>
                  <a:cubicBezTo>
                    <a:pt x="342" y="1"/>
                    <a:pt x="342" y="1"/>
                    <a:pt x="342" y="1"/>
                  </a:cubicBezTo>
                  <a:cubicBezTo>
                    <a:pt x="335" y="0"/>
                    <a:pt x="335" y="0"/>
                    <a:pt x="335" y="0"/>
                  </a:cubicBezTo>
                  <a:cubicBezTo>
                    <a:pt x="334" y="1"/>
                    <a:pt x="334" y="1"/>
                    <a:pt x="334" y="1"/>
                  </a:cubicBezTo>
                  <a:cubicBezTo>
                    <a:pt x="331" y="12"/>
                    <a:pt x="331" y="12"/>
                    <a:pt x="331" y="12"/>
                  </a:cubicBezTo>
                  <a:cubicBezTo>
                    <a:pt x="331" y="26"/>
                    <a:pt x="331" y="26"/>
                    <a:pt x="331" y="26"/>
                  </a:cubicBezTo>
                  <a:cubicBezTo>
                    <a:pt x="330" y="27"/>
                    <a:pt x="330" y="27"/>
                    <a:pt x="330" y="27"/>
                  </a:cubicBezTo>
                  <a:cubicBezTo>
                    <a:pt x="329" y="28"/>
                    <a:pt x="329" y="28"/>
                    <a:pt x="329" y="28"/>
                  </a:cubicBezTo>
                  <a:cubicBezTo>
                    <a:pt x="316" y="45"/>
                    <a:pt x="316" y="45"/>
                    <a:pt x="316" y="45"/>
                  </a:cubicBezTo>
                  <a:cubicBezTo>
                    <a:pt x="314" y="47"/>
                    <a:pt x="314" y="47"/>
                    <a:pt x="314" y="47"/>
                  </a:cubicBezTo>
                  <a:cubicBezTo>
                    <a:pt x="312" y="47"/>
                    <a:pt x="312" y="47"/>
                    <a:pt x="312" y="47"/>
                  </a:cubicBezTo>
                  <a:cubicBezTo>
                    <a:pt x="287" y="45"/>
                    <a:pt x="287" y="45"/>
                    <a:pt x="287" y="45"/>
                  </a:cubicBezTo>
                  <a:cubicBezTo>
                    <a:pt x="285" y="45"/>
                    <a:pt x="285" y="45"/>
                    <a:pt x="285" y="45"/>
                  </a:cubicBezTo>
                  <a:cubicBezTo>
                    <a:pt x="285" y="46"/>
                    <a:pt x="285" y="46"/>
                    <a:pt x="285" y="46"/>
                  </a:cubicBezTo>
                  <a:cubicBezTo>
                    <a:pt x="285" y="46"/>
                    <a:pt x="285" y="46"/>
                    <a:pt x="285" y="46"/>
                  </a:cubicBezTo>
                  <a:cubicBezTo>
                    <a:pt x="285" y="47"/>
                    <a:pt x="285" y="47"/>
                    <a:pt x="285" y="47"/>
                  </a:cubicBezTo>
                  <a:cubicBezTo>
                    <a:pt x="276" y="59"/>
                    <a:pt x="276" y="59"/>
                    <a:pt x="276" y="59"/>
                  </a:cubicBezTo>
                  <a:cubicBezTo>
                    <a:pt x="280" y="66"/>
                    <a:pt x="280" y="66"/>
                    <a:pt x="280" y="66"/>
                  </a:cubicBezTo>
                  <a:cubicBezTo>
                    <a:pt x="281" y="66"/>
                    <a:pt x="281" y="66"/>
                    <a:pt x="281" y="66"/>
                  </a:cubicBezTo>
                  <a:cubicBezTo>
                    <a:pt x="273" y="78"/>
                    <a:pt x="273" y="78"/>
                    <a:pt x="273" y="78"/>
                  </a:cubicBezTo>
                  <a:cubicBezTo>
                    <a:pt x="250" y="78"/>
                    <a:pt x="250" y="78"/>
                    <a:pt x="250" y="78"/>
                  </a:cubicBezTo>
                  <a:cubicBezTo>
                    <a:pt x="250" y="74"/>
                    <a:pt x="250" y="74"/>
                    <a:pt x="250" y="74"/>
                  </a:cubicBezTo>
                  <a:cubicBezTo>
                    <a:pt x="248" y="72"/>
                    <a:pt x="248" y="72"/>
                    <a:pt x="248" y="72"/>
                  </a:cubicBezTo>
                  <a:cubicBezTo>
                    <a:pt x="245" y="70"/>
                    <a:pt x="245" y="70"/>
                    <a:pt x="245" y="70"/>
                  </a:cubicBezTo>
                  <a:cubicBezTo>
                    <a:pt x="241" y="77"/>
                    <a:pt x="241" y="77"/>
                    <a:pt x="241" y="77"/>
                  </a:cubicBezTo>
                  <a:cubicBezTo>
                    <a:pt x="239" y="80"/>
                    <a:pt x="239" y="80"/>
                    <a:pt x="239" y="80"/>
                  </a:cubicBezTo>
                  <a:cubicBezTo>
                    <a:pt x="224" y="80"/>
                    <a:pt x="224" y="80"/>
                    <a:pt x="224" y="80"/>
                  </a:cubicBezTo>
                  <a:cubicBezTo>
                    <a:pt x="223" y="79"/>
                    <a:pt x="223" y="79"/>
                    <a:pt x="223" y="79"/>
                  </a:cubicBezTo>
                  <a:cubicBezTo>
                    <a:pt x="213" y="72"/>
                    <a:pt x="213" y="72"/>
                    <a:pt x="213" y="72"/>
                  </a:cubicBezTo>
                  <a:cubicBezTo>
                    <a:pt x="212" y="70"/>
                    <a:pt x="212" y="70"/>
                    <a:pt x="212" y="70"/>
                  </a:cubicBezTo>
                  <a:cubicBezTo>
                    <a:pt x="212" y="69"/>
                    <a:pt x="212" y="69"/>
                    <a:pt x="212" y="69"/>
                  </a:cubicBezTo>
                  <a:cubicBezTo>
                    <a:pt x="211" y="69"/>
                    <a:pt x="211" y="69"/>
                    <a:pt x="211" y="69"/>
                  </a:cubicBezTo>
                  <a:cubicBezTo>
                    <a:pt x="211" y="66"/>
                    <a:pt x="211" y="66"/>
                    <a:pt x="211" y="66"/>
                  </a:cubicBezTo>
                  <a:cubicBezTo>
                    <a:pt x="194" y="63"/>
                    <a:pt x="194" y="63"/>
                    <a:pt x="194" y="63"/>
                  </a:cubicBezTo>
                  <a:cubicBezTo>
                    <a:pt x="181" y="69"/>
                    <a:pt x="181" y="69"/>
                    <a:pt x="181" y="69"/>
                  </a:cubicBezTo>
                  <a:cubicBezTo>
                    <a:pt x="174" y="74"/>
                    <a:pt x="174" y="74"/>
                    <a:pt x="174" y="74"/>
                  </a:cubicBezTo>
                  <a:cubicBezTo>
                    <a:pt x="195" y="98"/>
                    <a:pt x="195" y="98"/>
                    <a:pt x="195" y="98"/>
                  </a:cubicBezTo>
                  <a:cubicBezTo>
                    <a:pt x="223" y="107"/>
                    <a:pt x="223" y="107"/>
                    <a:pt x="223" y="107"/>
                  </a:cubicBezTo>
                  <a:cubicBezTo>
                    <a:pt x="224" y="108"/>
                    <a:pt x="224" y="108"/>
                    <a:pt x="224" y="108"/>
                  </a:cubicBezTo>
                  <a:cubicBezTo>
                    <a:pt x="224" y="108"/>
                    <a:pt x="224" y="108"/>
                    <a:pt x="224" y="108"/>
                  </a:cubicBezTo>
                  <a:cubicBezTo>
                    <a:pt x="225" y="109"/>
                    <a:pt x="225" y="109"/>
                    <a:pt x="225" y="109"/>
                  </a:cubicBezTo>
                  <a:cubicBezTo>
                    <a:pt x="238" y="121"/>
                    <a:pt x="238" y="121"/>
                    <a:pt x="238" y="121"/>
                  </a:cubicBezTo>
                  <a:cubicBezTo>
                    <a:pt x="233" y="142"/>
                    <a:pt x="233" y="142"/>
                    <a:pt x="233" y="142"/>
                  </a:cubicBezTo>
                  <a:cubicBezTo>
                    <a:pt x="233" y="142"/>
                    <a:pt x="233" y="142"/>
                    <a:pt x="233" y="142"/>
                  </a:cubicBezTo>
                  <a:cubicBezTo>
                    <a:pt x="233" y="146"/>
                    <a:pt x="233" y="146"/>
                    <a:pt x="233" y="146"/>
                  </a:cubicBezTo>
                  <a:cubicBezTo>
                    <a:pt x="232" y="146"/>
                    <a:pt x="232" y="146"/>
                    <a:pt x="232" y="146"/>
                  </a:cubicBezTo>
                  <a:cubicBezTo>
                    <a:pt x="214" y="160"/>
                    <a:pt x="214" y="160"/>
                    <a:pt x="214" y="160"/>
                  </a:cubicBezTo>
                  <a:cubicBezTo>
                    <a:pt x="214" y="161"/>
                    <a:pt x="214" y="161"/>
                    <a:pt x="214" y="161"/>
                  </a:cubicBezTo>
                  <a:cubicBezTo>
                    <a:pt x="213" y="161"/>
                    <a:pt x="213" y="161"/>
                    <a:pt x="213" y="161"/>
                  </a:cubicBezTo>
                  <a:cubicBezTo>
                    <a:pt x="184" y="170"/>
                    <a:pt x="184" y="170"/>
                    <a:pt x="184" y="170"/>
                  </a:cubicBezTo>
                  <a:cubicBezTo>
                    <a:pt x="182" y="170"/>
                    <a:pt x="182" y="170"/>
                    <a:pt x="182" y="170"/>
                  </a:cubicBezTo>
                  <a:cubicBezTo>
                    <a:pt x="166" y="172"/>
                    <a:pt x="166" y="172"/>
                    <a:pt x="166" y="172"/>
                  </a:cubicBezTo>
                  <a:cubicBezTo>
                    <a:pt x="166" y="172"/>
                    <a:pt x="166" y="172"/>
                    <a:pt x="166" y="172"/>
                  </a:cubicBezTo>
                  <a:cubicBezTo>
                    <a:pt x="165" y="172"/>
                    <a:pt x="165" y="172"/>
                    <a:pt x="165" y="172"/>
                  </a:cubicBezTo>
                  <a:cubicBezTo>
                    <a:pt x="165" y="172"/>
                    <a:pt x="165" y="172"/>
                    <a:pt x="165" y="172"/>
                  </a:cubicBezTo>
                  <a:cubicBezTo>
                    <a:pt x="163" y="172"/>
                    <a:pt x="163" y="172"/>
                    <a:pt x="163" y="172"/>
                  </a:cubicBezTo>
                  <a:cubicBezTo>
                    <a:pt x="152" y="168"/>
                    <a:pt x="152" y="168"/>
                    <a:pt x="152" y="168"/>
                  </a:cubicBezTo>
                  <a:cubicBezTo>
                    <a:pt x="146" y="167"/>
                    <a:pt x="146" y="167"/>
                    <a:pt x="146" y="167"/>
                  </a:cubicBezTo>
                  <a:cubicBezTo>
                    <a:pt x="139" y="177"/>
                    <a:pt x="139" y="177"/>
                    <a:pt x="139" y="177"/>
                  </a:cubicBezTo>
                  <a:cubicBezTo>
                    <a:pt x="138" y="177"/>
                    <a:pt x="138" y="177"/>
                    <a:pt x="138" y="177"/>
                  </a:cubicBezTo>
                  <a:cubicBezTo>
                    <a:pt x="138" y="178"/>
                    <a:pt x="138" y="178"/>
                    <a:pt x="138" y="178"/>
                  </a:cubicBezTo>
                  <a:cubicBezTo>
                    <a:pt x="124" y="188"/>
                    <a:pt x="124" y="188"/>
                    <a:pt x="124" y="188"/>
                  </a:cubicBezTo>
                  <a:cubicBezTo>
                    <a:pt x="123" y="188"/>
                    <a:pt x="123" y="188"/>
                    <a:pt x="123" y="188"/>
                  </a:cubicBezTo>
                  <a:cubicBezTo>
                    <a:pt x="123" y="188"/>
                    <a:pt x="123" y="188"/>
                    <a:pt x="123" y="188"/>
                  </a:cubicBezTo>
                  <a:cubicBezTo>
                    <a:pt x="104" y="196"/>
                    <a:pt x="104" y="196"/>
                    <a:pt x="104" y="196"/>
                  </a:cubicBezTo>
                  <a:cubicBezTo>
                    <a:pt x="103" y="196"/>
                    <a:pt x="103" y="196"/>
                    <a:pt x="103" y="196"/>
                  </a:cubicBezTo>
                  <a:cubicBezTo>
                    <a:pt x="81" y="189"/>
                    <a:pt x="81" y="189"/>
                    <a:pt x="81" y="189"/>
                  </a:cubicBezTo>
                  <a:cubicBezTo>
                    <a:pt x="33" y="191"/>
                    <a:pt x="33" y="191"/>
                    <a:pt x="33" y="191"/>
                  </a:cubicBezTo>
                  <a:cubicBezTo>
                    <a:pt x="22" y="194"/>
                    <a:pt x="22" y="194"/>
                    <a:pt x="22" y="194"/>
                  </a:cubicBezTo>
                  <a:cubicBezTo>
                    <a:pt x="21" y="195"/>
                    <a:pt x="21" y="195"/>
                    <a:pt x="21" y="195"/>
                  </a:cubicBezTo>
                  <a:cubicBezTo>
                    <a:pt x="11" y="195"/>
                    <a:pt x="11" y="195"/>
                    <a:pt x="11" y="195"/>
                  </a:cubicBezTo>
                  <a:cubicBezTo>
                    <a:pt x="0" y="211"/>
                    <a:pt x="0" y="211"/>
                    <a:pt x="0" y="211"/>
                  </a:cubicBezTo>
                  <a:cubicBezTo>
                    <a:pt x="2" y="229"/>
                    <a:pt x="2" y="229"/>
                    <a:pt x="2" y="229"/>
                  </a:cubicBezTo>
                  <a:cubicBezTo>
                    <a:pt x="13" y="253"/>
                    <a:pt x="13" y="253"/>
                    <a:pt x="13" y="253"/>
                  </a:cubicBezTo>
                  <a:cubicBezTo>
                    <a:pt x="24" y="260"/>
                    <a:pt x="24" y="260"/>
                    <a:pt x="24" y="260"/>
                  </a:cubicBezTo>
                  <a:cubicBezTo>
                    <a:pt x="25" y="260"/>
                    <a:pt x="25" y="260"/>
                    <a:pt x="25" y="260"/>
                  </a:cubicBezTo>
                  <a:cubicBezTo>
                    <a:pt x="25" y="261"/>
                    <a:pt x="25" y="261"/>
                    <a:pt x="25" y="261"/>
                  </a:cubicBezTo>
                  <a:cubicBezTo>
                    <a:pt x="29" y="264"/>
                    <a:pt x="29" y="264"/>
                    <a:pt x="29" y="264"/>
                  </a:cubicBezTo>
                  <a:cubicBezTo>
                    <a:pt x="37" y="253"/>
                    <a:pt x="37" y="253"/>
                    <a:pt x="37" y="253"/>
                  </a:cubicBezTo>
                  <a:cubicBezTo>
                    <a:pt x="38" y="252"/>
                    <a:pt x="38" y="252"/>
                    <a:pt x="38" y="252"/>
                  </a:cubicBezTo>
                  <a:cubicBezTo>
                    <a:pt x="39" y="251"/>
                    <a:pt x="39" y="251"/>
                    <a:pt x="39" y="251"/>
                  </a:cubicBezTo>
                  <a:cubicBezTo>
                    <a:pt x="40" y="251"/>
                    <a:pt x="40" y="251"/>
                    <a:pt x="40" y="251"/>
                  </a:cubicBezTo>
                  <a:cubicBezTo>
                    <a:pt x="56" y="249"/>
                    <a:pt x="56" y="249"/>
                    <a:pt x="56" y="249"/>
                  </a:cubicBezTo>
                  <a:cubicBezTo>
                    <a:pt x="58" y="249"/>
                    <a:pt x="58" y="249"/>
                    <a:pt x="58" y="249"/>
                  </a:cubicBezTo>
                  <a:cubicBezTo>
                    <a:pt x="58" y="250"/>
                    <a:pt x="58" y="250"/>
                    <a:pt x="58" y="250"/>
                  </a:cubicBezTo>
                  <a:cubicBezTo>
                    <a:pt x="74" y="254"/>
                    <a:pt x="74" y="254"/>
                    <a:pt x="74" y="254"/>
                  </a:cubicBezTo>
                  <a:cubicBezTo>
                    <a:pt x="90" y="290"/>
                    <a:pt x="90" y="290"/>
                    <a:pt x="90" y="290"/>
                  </a:cubicBezTo>
                  <a:cubicBezTo>
                    <a:pt x="89" y="290"/>
                    <a:pt x="89" y="290"/>
                    <a:pt x="89" y="290"/>
                  </a:cubicBezTo>
                  <a:cubicBezTo>
                    <a:pt x="89" y="291"/>
                    <a:pt x="89" y="291"/>
                    <a:pt x="89" y="291"/>
                  </a:cubicBezTo>
                  <a:cubicBezTo>
                    <a:pt x="82" y="311"/>
                    <a:pt x="82" y="311"/>
                    <a:pt x="82" y="311"/>
                  </a:cubicBezTo>
                  <a:cubicBezTo>
                    <a:pt x="82" y="311"/>
                    <a:pt x="82" y="311"/>
                    <a:pt x="82" y="311"/>
                  </a:cubicBezTo>
                  <a:cubicBezTo>
                    <a:pt x="77" y="324"/>
                    <a:pt x="77" y="324"/>
                    <a:pt x="77" y="324"/>
                  </a:cubicBezTo>
                  <a:cubicBezTo>
                    <a:pt x="77" y="325"/>
                    <a:pt x="77" y="325"/>
                    <a:pt x="77" y="325"/>
                  </a:cubicBezTo>
                  <a:cubicBezTo>
                    <a:pt x="70" y="343"/>
                    <a:pt x="70" y="343"/>
                    <a:pt x="70" y="343"/>
                  </a:cubicBezTo>
                  <a:cubicBezTo>
                    <a:pt x="70" y="365"/>
                    <a:pt x="70" y="365"/>
                    <a:pt x="70" y="365"/>
                  </a:cubicBezTo>
                  <a:cubicBezTo>
                    <a:pt x="82" y="378"/>
                    <a:pt x="82" y="378"/>
                    <a:pt x="82" y="378"/>
                  </a:cubicBezTo>
                  <a:cubicBezTo>
                    <a:pt x="83" y="378"/>
                    <a:pt x="83" y="378"/>
                    <a:pt x="83" y="378"/>
                  </a:cubicBezTo>
                  <a:cubicBezTo>
                    <a:pt x="100" y="393"/>
                    <a:pt x="100" y="393"/>
                    <a:pt x="100" y="393"/>
                  </a:cubicBezTo>
                  <a:cubicBezTo>
                    <a:pt x="102" y="394"/>
                    <a:pt x="102" y="394"/>
                    <a:pt x="102" y="394"/>
                  </a:cubicBezTo>
                  <a:cubicBezTo>
                    <a:pt x="103" y="395"/>
                    <a:pt x="103" y="395"/>
                    <a:pt x="103" y="395"/>
                  </a:cubicBezTo>
                  <a:cubicBezTo>
                    <a:pt x="91" y="424"/>
                    <a:pt x="91" y="424"/>
                    <a:pt x="91" y="424"/>
                  </a:cubicBezTo>
                  <a:cubicBezTo>
                    <a:pt x="87" y="438"/>
                    <a:pt x="87" y="438"/>
                    <a:pt x="87" y="438"/>
                  </a:cubicBezTo>
                  <a:cubicBezTo>
                    <a:pt x="92" y="436"/>
                    <a:pt x="92" y="436"/>
                    <a:pt x="92" y="436"/>
                  </a:cubicBezTo>
                  <a:cubicBezTo>
                    <a:pt x="93" y="436"/>
                    <a:pt x="93" y="436"/>
                    <a:pt x="93" y="436"/>
                  </a:cubicBezTo>
                  <a:cubicBezTo>
                    <a:pt x="103" y="432"/>
                    <a:pt x="103" y="432"/>
                    <a:pt x="103" y="432"/>
                  </a:cubicBezTo>
                  <a:cubicBezTo>
                    <a:pt x="122" y="421"/>
                    <a:pt x="122" y="421"/>
                    <a:pt x="122" y="421"/>
                  </a:cubicBezTo>
                  <a:cubicBezTo>
                    <a:pt x="123" y="421"/>
                    <a:pt x="123" y="421"/>
                    <a:pt x="123" y="421"/>
                  </a:cubicBezTo>
                  <a:cubicBezTo>
                    <a:pt x="144" y="424"/>
                    <a:pt x="144" y="424"/>
                    <a:pt x="144" y="424"/>
                  </a:cubicBezTo>
                  <a:cubicBezTo>
                    <a:pt x="146" y="424"/>
                    <a:pt x="146" y="424"/>
                    <a:pt x="146" y="424"/>
                  </a:cubicBezTo>
                  <a:cubicBezTo>
                    <a:pt x="146" y="424"/>
                    <a:pt x="146" y="424"/>
                    <a:pt x="146" y="424"/>
                  </a:cubicBezTo>
                  <a:cubicBezTo>
                    <a:pt x="177" y="437"/>
                    <a:pt x="177" y="437"/>
                    <a:pt x="177" y="437"/>
                  </a:cubicBezTo>
                  <a:cubicBezTo>
                    <a:pt x="212" y="437"/>
                    <a:pt x="212" y="437"/>
                    <a:pt x="212" y="437"/>
                  </a:cubicBezTo>
                  <a:cubicBezTo>
                    <a:pt x="222" y="424"/>
                    <a:pt x="222" y="424"/>
                    <a:pt x="222" y="424"/>
                  </a:cubicBezTo>
                  <a:cubicBezTo>
                    <a:pt x="223" y="423"/>
                    <a:pt x="223" y="423"/>
                    <a:pt x="223" y="423"/>
                  </a:cubicBezTo>
                  <a:cubicBezTo>
                    <a:pt x="224" y="422"/>
                    <a:pt x="224" y="422"/>
                    <a:pt x="224" y="422"/>
                  </a:cubicBezTo>
                  <a:cubicBezTo>
                    <a:pt x="242" y="414"/>
                    <a:pt x="242" y="414"/>
                    <a:pt x="242" y="414"/>
                  </a:cubicBezTo>
                  <a:cubicBezTo>
                    <a:pt x="258" y="399"/>
                    <a:pt x="258" y="399"/>
                    <a:pt x="258" y="399"/>
                  </a:cubicBezTo>
                  <a:cubicBezTo>
                    <a:pt x="261" y="398"/>
                    <a:pt x="261" y="398"/>
                    <a:pt x="261" y="398"/>
                  </a:cubicBezTo>
                  <a:cubicBezTo>
                    <a:pt x="261" y="398"/>
                    <a:pt x="261" y="398"/>
                    <a:pt x="261" y="398"/>
                  </a:cubicBezTo>
                  <a:cubicBezTo>
                    <a:pt x="273" y="394"/>
                    <a:pt x="273" y="394"/>
                    <a:pt x="273" y="394"/>
                  </a:cubicBezTo>
                  <a:cubicBezTo>
                    <a:pt x="287" y="383"/>
                    <a:pt x="287" y="383"/>
                    <a:pt x="287" y="383"/>
                  </a:cubicBezTo>
                  <a:cubicBezTo>
                    <a:pt x="303" y="362"/>
                    <a:pt x="303" y="362"/>
                    <a:pt x="303" y="362"/>
                  </a:cubicBezTo>
                  <a:cubicBezTo>
                    <a:pt x="325" y="370"/>
                    <a:pt x="325" y="370"/>
                    <a:pt x="325" y="370"/>
                  </a:cubicBezTo>
                  <a:cubicBezTo>
                    <a:pt x="328" y="371"/>
                    <a:pt x="328" y="371"/>
                    <a:pt x="328" y="371"/>
                  </a:cubicBezTo>
                  <a:cubicBezTo>
                    <a:pt x="328" y="372"/>
                    <a:pt x="328" y="372"/>
                    <a:pt x="328" y="372"/>
                  </a:cubicBezTo>
                  <a:cubicBezTo>
                    <a:pt x="329" y="374"/>
                    <a:pt x="329" y="374"/>
                    <a:pt x="329" y="374"/>
                  </a:cubicBezTo>
                  <a:cubicBezTo>
                    <a:pt x="332" y="382"/>
                    <a:pt x="335" y="386"/>
                    <a:pt x="339" y="387"/>
                  </a:cubicBezTo>
                  <a:cubicBezTo>
                    <a:pt x="352" y="385"/>
                    <a:pt x="352" y="385"/>
                    <a:pt x="352" y="385"/>
                  </a:cubicBezTo>
                  <a:cubicBezTo>
                    <a:pt x="356" y="385"/>
                    <a:pt x="356" y="385"/>
                    <a:pt x="356" y="385"/>
                  </a:cubicBezTo>
                  <a:cubicBezTo>
                    <a:pt x="363" y="387"/>
                    <a:pt x="363" y="387"/>
                    <a:pt x="363" y="387"/>
                  </a:cubicBezTo>
                  <a:cubicBezTo>
                    <a:pt x="364" y="387"/>
                    <a:pt x="364" y="387"/>
                    <a:pt x="364" y="387"/>
                  </a:cubicBezTo>
                  <a:cubicBezTo>
                    <a:pt x="364" y="388"/>
                    <a:pt x="364" y="388"/>
                    <a:pt x="364" y="388"/>
                  </a:cubicBezTo>
                  <a:cubicBezTo>
                    <a:pt x="382" y="395"/>
                    <a:pt x="382" y="395"/>
                    <a:pt x="382" y="395"/>
                  </a:cubicBezTo>
                  <a:cubicBezTo>
                    <a:pt x="387" y="395"/>
                    <a:pt x="387" y="395"/>
                    <a:pt x="387" y="395"/>
                  </a:cubicBezTo>
                  <a:cubicBezTo>
                    <a:pt x="388" y="390"/>
                    <a:pt x="388" y="390"/>
                    <a:pt x="388" y="390"/>
                  </a:cubicBezTo>
                  <a:cubicBezTo>
                    <a:pt x="390" y="384"/>
                    <a:pt x="390" y="384"/>
                    <a:pt x="390" y="384"/>
                  </a:cubicBezTo>
                  <a:cubicBezTo>
                    <a:pt x="390" y="383"/>
                    <a:pt x="390" y="383"/>
                    <a:pt x="390" y="383"/>
                  </a:cubicBezTo>
                  <a:cubicBezTo>
                    <a:pt x="391" y="382"/>
                    <a:pt x="391" y="382"/>
                    <a:pt x="391" y="382"/>
                  </a:cubicBezTo>
                  <a:cubicBezTo>
                    <a:pt x="392" y="381"/>
                    <a:pt x="392" y="381"/>
                    <a:pt x="392" y="381"/>
                  </a:cubicBezTo>
                  <a:cubicBezTo>
                    <a:pt x="392" y="380"/>
                    <a:pt x="392" y="380"/>
                    <a:pt x="392" y="380"/>
                  </a:cubicBezTo>
                  <a:cubicBezTo>
                    <a:pt x="399" y="376"/>
                    <a:pt x="399" y="376"/>
                    <a:pt x="399" y="376"/>
                  </a:cubicBezTo>
                  <a:cubicBezTo>
                    <a:pt x="400" y="375"/>
                    <a:pt x="400" y="375"/>
                    <a:pt x="400" y="375"/>
                  </a:cubicBezTo>
                  <a:cubicBezTo>
                    <a:pt x="411" y="365"/>
                    <a:pt x="411" y="365"/>
                    <a:pt x="411" y="365"/>
                  </a:cubicBezTo>
                  <a:cubicBezTo>
                    <a:pt x="413" y="365"/>
                    <a:pt x="413" y="365"/>
                    <a:pt x="413" y="365"/>
                  </a:cubicBezTo>
                  <a:cubicBezTo>
                    <a:pt x="414" y="364"/>
                    <a:pt x="414" y="364"/>
                    <a:pt x="414" y="364"/>
                  </a:cubicBezTo>
                  <a:cubicBezTo>
                    <a:pt x="416" y="364"/>
                    <a:pt x="416" y="364"/>
                    <a:pt x="416" y="364"/>
                  </a:cubicBezTo>
                  <a:cubicBezTo>
                    <a:pt x="426" y="365"/>
                    <a:pt x="426" y="365"/>
                    <a:pt x="426" y="365"/>
                  </a:cubicBezTo>
                  <a:cubicBezTo>
                    <a:pt x="426" y="359"/>
                    <a:pt x="429" y="352"/>
                    <a:pt x="436" y="346"/>
                  </a:cubicBezTo>
                  <a:cubicBezTo>
                    <a:pt x="443" y="341"/>
                    <a:pt x="448" y="338"/>
                    <a:pt x="452" y="339"/>
                  </a:cubicBezTo>
                  <a:cubicBezTo>
                    <a:pt x="458" y="335"/>
                    <a:pt x="458" y="335"/>
                    <a:pt x="458" y="335"/>
                  </a:cubicBezTo>
                  <a:cubicBezTo>
                    <a:pt x="459" y="335"/>
                    <a:pt x="459" y="335"/>
                    <a:pt x="459" y="335"/>
                  </a:cubicBezTo>
                  <a:cubicBezTo>
                    <a:pt x="459" y="333"/>
                    <a:pt x="459" y="333"/>
                    <a:pt x="459" y="333"/>
                  </a:cubicBezTo>
                  <a:cubicBezTo>
                    <a:pt x="464" y="328"/>
                    <a:pt x="464" y="328"/>
                    <a:pt x="464" y="328"/>
                  </a:cubicBezTo>
                  <a:cubicBezTo>
                    <a:pt x="464" y="327"/>
                    <a:pt x="464" y="327"/>
                    <a:pt x="464" y="327"/>
                  </a:cubicBezTo>
                  <a:cubicBezTo>
                    <a:pt x="465" y="327"/>
                    <a:pt x="465" y="327"/>
                    <a:pt x="465" y="327"/>
                  </a:cubicBezTo>
                  <a:cubicBezTo>
                    <a:pt x="466" y="326"/>
                    <a:pt x="466" y="326"/>
                    <a:pt x="466" y="326"/>
                  </a:cubicBezTo>
                  <a:cubicBezTo>
                    <a:pt x="467" y="326"/>
                    <a:pt x="467" y="326"/>
                    <a:pt x="467" y="326"/>
                  </a:cubicBezTo>
                  <a:cubicBezTo>
                    <a:pt x="484" y="322"/>
                    <a:pt x="484" y="322"/>
                    <a:pt x="484" y="322"/>
                  </a:cubicBezTo>
                  <a:cubicBezTo>
                    <a:pt x="494" y="322"/>
                    <a:pt x="494" y="322"/>
                    <a:pt x="494" y="322"/>
                  </a:cubicBezTo>
                  <a:cubicBezTo>
                    <a:pt x="498" y="319"/>
                    <a:pt x="498" y="319"/>
                    <a:pt x="498" y="319"/>
                  </a:cubicBezTo>
                  <a:cubicBezTo>
                    <a:pt x="501" y="312"/>
                    <a:pt x="501" y="312"/>
                    <a:pt x="501" y="312"/>
                  </a:cubicBezTo>
                  <a:cubicBezTo>
                    <a:pt x="501" y="312"/>
                    <a:pt x="501" y="312"/>
                    <a:pt x="501" y="312"/>
                  </a:cubicBezTo>
                  <a:cubicBezTo>
                    <a:pt x="506" y="302"/>
                    <a:pt x="506" y="302"/>
                    <a:pt x="506" y="302"/>
                  </a:cubicBezTo>
                  <a:cubicBezTo>
                    <a:pt x="504" y="301"/>
                    <a:pt x="504" y="301"/>
                    <a:pt x="504" y="301"/>
                  </a:cubicBezTo>
                  <a:cubicBezTo>
                    <a:pt x="498" y="293"/>
                    <a:pt x="494" y="285"/>
                    <a:pt x="492" y="273"/>
                  </a:cubicBezTo>
                  <a:cubicBezTo>
                    <a:pt x="491" y="272"/>
                    <a:pt x="491" y="272"/>
                    <a:pt x="491" y="272"/>
                  </a:cubicBezTo>
                  <a:cubicBezTo>
                    <a:pt x="491" y="272"/>
                    <a:pt x="491" y="272"/>
                    <a:pt x="491" y="272"/>
                  </a:cubicBezTo>
                  <a:cubicBezTo>
                    <a:pt x="492" y="272"/>
                    <a:pt x="492" y="272"/>
                    <a:pt x="492" y="272"/>
                  </a:cubicBezTo>
                  <a:cubicBezTo>
                    <a:pt x="492" y="271"/>
                    <a:pt x="492" y="271"/>
                    <a:pt x="492" y="271"/>
                  </a:cubicBezTo>
                  <a:cubicBezTo>
                    <a:pt x="496" y="248"/>
                    <a:pt x="496" y="248"/>
                    <a:pt x="496" y="248"/>
                  </a:cubicBezTo>
                  <a:cubicBezTo>
                    <a:pt x="496" y="241"/>
                    <a:pt x="498" y="235"/>
                    <a:pt x="503" y="230"/>
                  </a:cubicBezTo>
                  <a:cubicBezTo>
                    <a:pt x="501" y="211"/>
                    <a:pt x="501" y="211"/>
                    <a:pt x="501" y="211"/>
                  </a:cubicBezTo>
                  <a:cubicBezTo>
                    <a:pt x="500" y="209"/>
                    <a:pt x="498" y="207"/>
                    <a:pt x="493" y="206"/>
                  </a:cubicBezTo>
                  <a:cubicBezTo>
                    <a:pt x="459" y="219"/>
                    <a:pt x="459" y="219"/>
                    <a:pt x="459" y="219"/>
                  </a:cubicBezTo>
                  <a:cubicBezTo>
                    <a:pt x="461" y="185"/>
                    <a:pt x="461" y="185"/>
                    <a:pt x="461" y="185"/>
                  </a:cubicBezTo>
                  <a:cubicBezTo>
                    <a:pt x="462" y="179"/>
                    <a:pt x="473" y="170"/>
                    <a:pt x="493" y="158"/>
                  </a:cubicBezTo>
                  <a:cubicBezTo>
                    <a:pt x="483" y="121"/>
                    <a:pt x="483" y="121"/>
                    <a:pt x="483" y="121"/>
                  </a:cubicBezTo>
                  <a:cubicBezTo>
                    <a:pt x="481" y="109"/>
                    <a:pt x="484" y="99"/>
                    <a:pt x="493" y="91"/>
                  </a:cubicBezTo>
                  <a:cubicBezTo>
                    <a:pt x="491" y="84"/>
                    <a:pt x="491" y="84"/>
                    <a:pt x="491" y="84"/>
                  </a:cubicBezTo>
                  <a:cubicBezTo>
                    <a:pt x="480" y="84"/>
                    <a:pt x="480" y="84"/>
                    <a:pt x="480" y="84"/>
                  </a:cubicBezTo>
                  <a:cubicBezTo>
                    <a:pt x="477" y="85"/>
                    <a:pt x="477" y="85"/>
                    <a:pt x="477" y="85"/>
                  </a:cubicBezTo>
                  <a:cubicBezTo>
                    <a:pt x="472" y="100"/>
                    <a:pt x="472" y="100"/>
                    <a:pt x="472" y="100"/>
                  </a:cubicBezTo>
                  <a:cubicBezTo>
                    <a:pt x="467" y="105"/>
                    <a:pt x="463" y="109"/>
                    <a:pt x="459" y="109"/>
                  </a:cubicBezTo>
                  <a:cubicBezTo>
                    <a:pt x="457" y="109"/>
                    <a:pt x="457" y="109"/>
                    <a:pt x="457" y="109"/>
                  </a:cubicBezTo>
                  <a:cubicBezTo>
                    <a:pt x="446" y="101"/>
                    <a:pt x="446" y="101"/>
                    <a:pt x="446" y="101"/>
                  </a:cubicBezTo>
                  <a:cubicBezTo>
                    <a:pt x="445" y="101"/>
                    <a:pt x="445" y="101"/>
                    <a:pt x="445" y="101"/>
                  </a:cubicBezTo>
                  <a:cubicBezTo>
                    <a:pt x="444" y="101"/>
                    <a:pt x="444" y="101"/>
                    <a:pt x="444" y="101"/>
                  </a:cubicBezTo>
                  <a:cubicBezTo>
                    <a:pt x="444" y="100"/>
                    <a:pt x="444" y="100"/>
                    <a:pt x="444" y="100"/>
                  </a:cubicBezTo>
                  <a:cubicBezTo>
                    <a:pt x="444" y="98"/>
                    <a:pt x="444" y="98"/>
                    <a:pt x="444" y="98"/>
                  </a:cubicBezTo>
                  <a:cubicBezTo>
                    <a:pt x="441" y="91"/>
                    <a:pt x="441" y="91"/>
                    <a:pt x="441" y="91"/>
                  </a:cubicBezTo>
                  <a:cubicBezTo>
                    <a:pt x="440" y="80"/>
                    <a:pt x="440" y="80"/>
                    <a:pt x="440" y="80"/>
                  </a:cubicBezTo>
                  <a:cubicBezTo>
                    <a:pt x="440" y="79"/>
                    <a:pt x="440" y="79"/>
                    <a:pt x="440" y="79"/>
                  </a:cubicBezTo>
                  <a:cubicBezTo>
                    <a:pt x="439" y="81"/>
                    <a:pt x="439" y="81"/>
                    <a:pt x="439" y="81"/>
                  </a:cubicBezTo>
                  <a:cubicBezTo>
                    <a:pt x="438" y="84"/>
                    <a:pt x="438" y="84"/>
                    <a:pt x="438" y="84"/>
                  </a:cubicBezTo>
                  <a:cubicBezTo>
                    <a:pt x="419" y="84"/>
                    <a:pt x="419" y="84"/>
                    <a:pt x="419" y="84"/>
                  </a:cubicBezTo>
                  <a:cubicBezTo>
                    <a:pt x="417" y="80"/>
                    <a:pt x="417" y="80"/>
                    <a:pt x="417" y="80"/>
                  </a:cubicBezTo>
                  <a:cubicBezTo>
                    <a:pt x="414" y="69"/>
                    <a:pt x="414" y="69"/>
                    <a:pt x="414" y="69"/>
                  </a:cubicBezTo>
                  <a:cubicBezTo>
                    <a:pt x="414" y="53"/>
                    <a:pt x="414" y="53"/>
                    <a:pt x="414" y="53"/>
                  </a:cubicBezTo>
                  <a:cubicBezTo>
                    <a:pt x="402" y="33"/>
                    <a:pt x="402" y="33"/>
                    <a:pt x="402" y="33"/>
                  </a:cubicBezTo>
                  <a:cubicBezTo>
                    <a:pt x="402" y="16"/>
                    <a:pt x="402" y="16"/>
                    <a:pt x="402" y="16"/>
                  </a:cubicBezTo>
                  <a:lnTo>
                    <a:pt x="398" y="8"/>
                  </a:lnTo>
                  <a:close/>
                </a:path>
              </a:pathLst>
            </a:custGeom>
            <a:solidFill>
              <a:schemeClr val="bg1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66" name="Freeform 14"/>
            <p:cNvSpPr>
              <a:spLocks/>
            </p:cNvSpPr>
            <p:nvPr/>
          </p:nvSpPr>
          <p:spPr bwMode="auto">
            <a:xfrm>
              <a:off x="2196059" y="2546951"/>
              <a:ext cx="625256" cy="467959"/>
            </a:xfrm>
            <a:custGeom>
              <a:avLst/>
              <a:gdLst>
                <a:gd name="T0" fmla="*/ 475474131 w 662"/>
                <a:gd name="T1" fmla="*/ 13684564 h 506"/>
                <a:gd name="T2" fmla="*/ 442467792 w 662"/>
                <a:gd name="T3" fmla="*/ 41053692 h 506"/>
                <a:gd name="T4" fmla="*/ 405000601 w 662"/>
                <a:gd name="T5" fmla="*/ 49607353 h 506"/>
                <a:gd name="T6" fmla="*/ 380022474 w 662"/>
                <a:gd name="T7" fmla="*/ 47896436 h 506"/>
                <a:gd name="T8" fmla="*/ 378238322 w 662"/>
                <a:gd name="T9" fmla="*/ 48751895 h 506"/>
                <a:gd name="T10" fmla="*/ 347907739 w 662"/>
                <a:gd name="T11" fmla="*/ 59015549 h 506"/>
                <a:gd name="T12" fmla="*/ 322038008 w 662"/>
                <a:gd name="T13" fmla="*/ 73555571 h 506"/>
                <a:gd name="T14" fmla="*/ 298844033 w 662"/>
                <a:gd name="T15" fmla="*/ 91516504 h 506"/>
                <a:gd name="T16" fmla="*/ 282786666 w 662"/>
                <a:gd name="T17" fmla="*/ 107766519 h 506"/>
                <a:gd name="T18" fmla="*/ 278326758 w 662"/>
                <a:gd name="T19" fmla="*/ 116320180 h 506"/>
                <a:gd name="T20" fmla="*/ 241751171 w 662"/>
                <a:gd name="T21" fmla="*/ 109477436 h 506"/>
                <a:gd name="T22" fmla="*/ 199824073 w 662"/>
                <a:gd name="T23" fmla="*/ 90661045 h 506"/>
                <a:gd name="T24" fmla="*/ 189119161 w 662"/>
                <a:gd name="T25" fmla="*/ 103490150 h 506"/>
                <a:gd name="T26" fmla="*/ 174845946 w 662"/>
                <a:gd name="T27" fmla="*/ 115464722 h 506"/>
                <a:gd name="T28" fmla="*/ 148083666 w 662"/>
                <a:gd name="T29" fmla="*/ 130859278 h 506"/>
                <a:gd name="T30" fmla="*/ 120429784 w 662"/>
                <a:gd name="T31" fmla="*/ 152242045 h 506"/>
                <a:gd name="T32" fmla="*/ 53524558 w 662"/>
                <a:gd name="T33" fmla="*/ 141978391 h 506"/>
                <a:gd name="T34" fmla="*/ 23193975 w 662"/>
                <a:gd name="T35" fmla="*/ 147110218 h 506"/>
                <a:gd name="T36" fmla="*/ 1784152 w 662"/>
                <a:gd name="T37" fmla="*/ 156518413 h 506"/>
                <a:gd name="T38" fmla="*/ 4459908 w 662"/>
                <a:gd name="T39" fmla="*/ 178755714 h 506"/>
                <a:gd name="T40" fmla="*/ 49063706 w 662"/>
                <a:gd name="T41" fmla="*/ 179611173 h 506"/>
                <a:gd name="T42" fmla="*/ 55308710 w 662"/>
                <a:gd name="T43" fmla="*/ 212112127 h 506"/>
                <a:gd name="T44" fmla="*/ 89207597 w 662"/>
                <a:gd name="T45" fmla="*/ 207835759 h 506"/>
                <a:gd name="T46" fmla="*/ 117753084 w 662"/>
                <a:gd name="T47" fmla="*/ 201849398 h 506"/>
                <a:gd name="T48" fmla="*/ 126673843 w 662"/>
                <a:gd name="T49" fmla="*/ 243758548 h 506"/>
                <a:gd name="T50" fmla="*/ 108832324 w 662"/>
                <a:gd name="T51" fmla="*/ 263430398 h 506"/>
                <a:gd name="T52" fmla="*/ 82070989 w 662"/>
                <a:gd name="T53" fmla="*/ 280535872 h 506"/>
                <a:gd name="T54" fmla="*/ 126673843 w 662"/>
                <a:gd name="T55" fmla="*/ 290799526 h 506"/>
                <a:gd name="T56" fmla="*/ 143623759 w 662"/>
                <a:gd name="T57" fmla="*/ 301063180 h 506"/>
                <a:gd name="T58" fmla="*/ 181090950 w 662"/>
                <a:gd name="T59" fmla="*/ 321589563 h 506"/>
                <a:gd name="T60" fmla="*/ 165925186 w 662"/>
                <a:gd name="T61" fmla="*/ 338695962 h 506"/>
                <a:gd name="T62" fmla="*/ 230154656 w 662"/>
                <a:gd name="T63" fmla="*/ 403697871 h 506"/>
                <a:gd name="T64" fmla="*/ 253348631 w 662"/>
                <a:gd name="T65" fmla="*/ 392578759 h 506"/>
                <a:gd name="T66" fmla="*/ 289031670 w 662"/>
                <a:gd name="T67" fmla="*/ 417382435 h 506"/>
                <a:gd name="T68" fmla="*/ 299735637 w 662"/>
                <a:gd name="T69" fmla="*/ 405408789 h 506"/>
                <a:gd name="T70" fmla="*/ 319361308 w 662"/>
                <a:gd name="T71" fmla="*/ 407974240 h 506"/>
                <a:gd name="T72" fmla="*/ 364857655 w 662"/>
                <a:gd name="T73" fmla="*/ 418237894 h 506"/>
                <a:gd name="T74" fmla="*/ 369317563 w 662"/>
                <a:gd name="T75" fmla="*/ 420804270 h 506"/>
                <a:gd name="T76" fmla="*/ 407676357 w 662"/>
                <a:gd name="T77" fmla="*/ 390868766 h 506"/>
                <a:gd name="T78" fmla="*/ 421057969 w 662"/>
                <a:gd name="T79" fmla="*/ 403697871 h 506"/>
                <a:gd name="T80" fmla="*/ 430870332 w 662"/>
                <a:gd name="T81" fmla="*/ 384026022 h 506"/>
                <a:gd name="T82" fmla="*/ 466553371 w 662"/>
                <a:gd name="T83" fmla="*/ 344683247 h 506"/>
                <a:gd name="T84" fmla="*/ 488855742 w 662"/>
                <a:gd name="T85" fmla="*/ 348104157 h 506"/>
                <a:gd name="T86" fmla="*/ 484394890 w 662"/>
                <a:gd name="T87" fmla="*/ 323300481 h 506"/>
                <a:gd name="T88" fmla="*/ 488855742 w 662"/>
                <a:gd name="T89" fmla="*/ 310471375 h 506"/>
                <a:gd name="T90" fmla="*/ 538811052 w 662"/>
                <a:gd name="T91" fmla="*/ 284812240 h 506"/>
                <a:gd name="T92" fmla="*/ 537026900 w 662"/>
                <a:gd name="T93" fmla="*/ 259154030 h 506"/>
                <a:gd name="T94" fmla="*/ 547731812 w 662"/>
                <a:gd name="T95" fmla="*/ 237771263 h 506"/>
                <a:gd name="T96" fmla="*/ 563789179 w 662"/>
                <a:gd name="T97" fmla="*/ 203559391 h 506"/>
                <a:gd name="T98" fmla="*/ 584307399 w 662"/>
                <a:gd name="T99" fmla="*/ 176190263 h 506"/>
                <a:gd name="T100" fmla="*/ 585199003 w 662"/>
                <a:gd name="T101" fmla="*/ 151386586 h 506"/>
                <a:gd name="T102" fmla="*/ 584307399 w 662"/>
                <a:gd name="T103" fmla="*/ 135991105 h 506"/>
                <a:gd name="T104" fmla="*/ 534351145 w 662"/>
                <a:gd name="T105" fmla="*/ 138557481 h 506"/>
                <a:gd name="T106" fmla="*/ 520969533 w 662"/>
                <a:gd name="T107" fmla="*/ 115464722 h 506"/>
                <a:gd name="T108" fmla="*/ 495991406 w 662"/>
                <a:gd name="T109" fmla="*/ 114609263 h 506"/>
                <a:gd name="T110" fmla="*/ 522753685 w 662"/>
                <a:gd name="T111" fmla="*/ 65857368 h 506"/>
                <a:gd name="T112" fmla="*/ 520077929 w 662"/>
                <a:gd name="T113" fmla="*/ 32500955 h 506"/>
                <a:gd name="T114" fmla="*/ 512048773 w 662"/>
                <a:gd name="T115" fmla="*/ 0 h 506"/>
                <a:gd name="T116" fmla="*/ 489747346 w 662"/>
                <a:gd name="T117" fmla="*/ 11119113 h 50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662"/>
                <a:gd name="T178" fmla="*/ 0 h 506"/>
                <a:gd name="T179" fmla="*/ 662 w 662"/>
                <a:gd name="T180" fmla="*/ 506 h 50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662" h="506">
                  <a:moveTo>
                    <a:pt x="530" y="13"/>
                  </a:moveTo>
                  <a:cubicBezTo>
                    <a:pt x="531" y="14"/>
                    <a:pt x="531" y="14"/>
                    <a:pt x="531" y="14"/>
                  </a:cubicBezTo>
                  <a:cubicBezTo>
                    <a:pt x="533" y="16"/>
                    <a:pt x="533" y="16"/>
                    <a:pt x="533" y="16"/>
                  </a:cubicBezTo>
                  <a:cubicBezTo>
                    <a:pt x="519" y="37"/>
                    <a:pt x="519" y="37"/>
                    <a:pt x="519" y="37"/>
                  </a:cubicBezTo>
                  <a:cubicBezTo>
                    <a:pt x="514" y="43"/>
                    <a:pt x="507" y="48"/>
                    <a:pt x="498" y="48"/>
                  </a:cubicBezTo>
                  <a:cubicBezTo>
                    <a:pt x="496" y="48"/>
                    <a:pt x="496" y="48"/>
                    <a:pt x="496" y="48"/>
                  </a:cubicBezTo>
                  <a:cubicBezTo>
                    <a:pt x="486" y="41"/>
                    <a:pt x="486" y="41"/>
                    <a:pt x="486" y="41"/>
                  </a:cubicBezTo>
                  <a:cubicBezTo>
                    <a:pt x="475" y="42"/>
                    <a:pt x="475" y="42"/>
                    <a:pt x="475" y="42"/>
                  </a:cubicBezTo>
                  <a:cubicBezTo>
                    <a:pt x="454" y="58"/>
                    <a:pt x="454" y="58"/>
                    <a:pt x="454" y="58"/>
                  </a:cubicBezTo>
                  <a:cubicBezTo>
                    <a:pt x="449" y="60"/>
                    <a:pt x="442" y="55"/>
                    <a:pt x="433" y="42"/>
                  </a:cubicBezTo>
                  <a:cubicBezTo>
                    <a:pt x="427" y="56"/>
                    <a:pt x="427" y="56"/>
                    <a:pt x="427" y="56"/>
                  </a:cubicBezTo>
                  <a:cubicBezTo>
                    <a:pt x="426" y="56"/>
                    <a:pt x="426" y="56"/>
                    <a:pt x="426" y="56"/>
                  </a:cubicBezTo>
                  <a:cubicBezTo>
                    <a:pt x="426" y="56"/>
                    <a:pt x="426" y="56"/>
                    <a:pt x="426" y="56"/>
                  </a:cubicBezTo>
                  <a:cubicBezTo>
                    <a:pt x="424" y="57"/>
                    <a:pt x="424" y="57"/>
                    <a:pt x="424" y="57"/>
                  </a:cubicBezTo>
                  <a:cubicBezTo>
                    <a:pt x="424" y="57"/>
                    <a:pt x="424" y="57"/>
                    <a:pt x="424" y="57"/>
                  </a:cubicBezTo>
                  <a:cubicBezTo>
                    <a:pt x="417" y="64"/>
                    <a:pt x="417" y="64"/>
                    <a:pt x="417" y="64"/>
                  </a:cubicBezTo>
                  <a:cubicBezTo>
                    <a:pt x="403" y="64"/>
                    <a:pt x="403" y="64"/>
                    <a:pt x="403" y="64"/>
                  </a:cubicBezTo>
                  <a:cubicBezTo>
                    <a:pt x="390" y="69"/>
                    <a:pt x="390" y="69"/>
                    <a:pt x="390" y="69"/>
                  </a:cubicBezTo>
                  <a:cubicBezTo>
                    <a:pt x="373" y="81"/>
                    <a:pt x="373" y="81"/>
                    <a:pt x="373" y="81"/>
                  </a:cubicBezTo>
                  <a:cubicBezTo>
                    <a:pt x="367" y="81"/>
                    <a:pt x="367" y="81"/>
                    <a:pt x="367" y="81"/>
                  </a:cubicBezTo>
                  <a:cubicBezTo>
                    <a:pt x="361" y="86"/>
                    <a:pt x="361" y="86"/>
                    <a:pt x="361" y="86"/>
                  </a:cubicBezTo>
                  <a:cubicBezTo>
                    <a:pt x="356" y="91"/>
                    <a:pt x="354" y="95"/>
                    <a:pt x="357" y="99"/>
                  </a:cubicBezTo>
                  <a:cubicBezTo>
                    <a:pt x="364" y="110"/>
                    <a:pt x="364" y="110"/>
                    <a:pt x="364" y="110"/>
                  </a:cubicBezTo>
                  <a:cubicBezTo>
                    <a:pt x="335" y="107"/>
                    <a:pt x="335" y="107"/>
                    <a:pt x="335" y="107"/>
                  </a:cubicBezTo>
                  <a:cubicBezTo>
                    <a:pt x="319" y="119"/>
                    <a:pt x="319" y="119"/>
                    <a:pt x="319" y="119"/>
                  </a:cubicBezTo>
                  <a:cubicBezTo>
                    <a:pt x="317" y="125"/>
                    <a:pt x="317" y="125"/>
                    <a:pt x="317" y="125"/>
                  </a:cubicBezTo>
                  <a:cubicBezTo>
                    <a:pt x="317" y="126"/>
                    <a:pt x="317" y="126"/>
                    <a:pt x="317" y="126"/>
                  </a:cubicBezTo>
                  <a:cubicBezTo>
                    <a:pt x="314" y="134"/>
                    <a:pt x="314" y="134"/>
                    <a:pt x="314" y="134"/>
                  </a:cubicBezTo>
                  <a:cubicBezTo>
                    <a:pt x="313" y="135"/>
                    <a:pt x="313" y="135"/>
                    <a:pt x="313" y="135"/>
                  </a:cubicBezTo>
                  <a:cubicBezTo>
                    <a:pt x="312" y="136"/>
                    <a:pt x="312" y="136"/>
                    <a:pt x="312" y="136"/>
                  </a:cubicBezTo>
                  <a:cubicBezTo>
                    <a:pt x="297" y="136"/>
                    <a:pt x="297" y="136"/>
                    <a:pt x="297" y="136"/>
                  </a:cubicBezTo>
                  <a:cubicBezTo>
                    <a:pt x="278" y="129"/>
                    <a:pt x="278" y="129"/>
                    <a:pt x="278" y="129"/>
                  </a:cubicBezTo>
                  <a:cubicBezTo>
                    <a:pt x="271" y="128"/>
                    <a:pt x="271" y="128"/>
                    <a:pt x="271" y="128"/>
                  </a:cubicBezTo>
                  <a:cubicBezTo>
                    <a:pt x="257" y="130"/>
                    <a:pt x="257" y="130"/>
                    <a:pt x="257" y="130"/>
                  </a:cubicBezTo>
                  <a:cubicBezTo>
                    <a:pt x="250" y="130"/>
                    <a:pt x="243" y="122"/>
                    <a:pt x="237" y="111"/>
                  </a:cubicBezTo>
                  <a:cubicBezTo>
                    <a:pt x="224" y="106"/>
                    <a:pt x="224" y="106"/>
                    <a:pt x="224" y="106"/>
                  </a:cubicBezTo>
                  <a:cubicBezTo>
                    <a:pt x="213" y="121"/>
                    <a:pt x="213" y="121"/>
                    <a:pt x="213" y="121"/>
                  </a:cubicBezTo>
                  <a:cubicBezTo>
                    <a:pt x="213" y="121"/>
                    <a:pt x="213" y="121"/>
                    <a:pt x="213" y="121"/>
                  </a:cubicBezTo>
                  <a:cubicBezTo>
                    <a:pt x="212" y="121"/>
                    <a:pt x="212" y="121"/>
                    <a:pt x="212" y="121"/>
                  </a:cubicBezTo>
                  <a:cubicBezTo>
                    <a:pt x="198" y="134"/>
                    <a:pt x="198" y="134"/>
                    <a:pt x="198" y="134"/>
                  </a:cubicBezTo>
                  <a:cubicBezTo>
                    <a:pt x="196" y="134"/>
                    <a:pt x="196" y="134"/>
                    <a:pt x="196" y="134"/>
                  </a:cubicBezTo>
                  <a:cubicBezTo>
                    <a:pt x="196" y="135"/>
                    <a:pt x="196" y="135"/>
                    <a:pt x="196" y="135"/>
                  </a:cubicBezTo>
                  <a:cubicBezTo>
                    <a:pt x="194" y="135"/>
                    <a:pt x="194" y="135"/>
                    <a:pt x="194" y="135"/>
                  </a:cubicBezTo>
                  <a:cubicBezTo>
                    <a:pt x="183" y="138"/>
                    <a:pt x="183" y="138"/>
                    <a:pt x="183" y="138"/>
                  </a:cubicBezTo>
                  <a:cubicBezTo>
                    <a:pt x="166" y="153"/>
                    <a:pt x="166" y="153"/>
                    <a:pt x="166" y="153"/>
                  </a:cubicBezTo>
                  <a:cubicBezTo>
                    <a:pt x="166" y="153"/>
                    <a:pt x="166" y="153"/>
                    <a:pt x="166" y="153"/>
                  </a:cubicBezTo>
                  <a:cubicBezTo>
                    <a:pt x="148" y="162"/>
                    <a:pt x="148" y="162"/>
                    <a:pt x="148" y="162"/>
                  </a:cubicBezTo>
                  <a:cubicBezTo>
                    <a:pt x="135" y="178"/>
                    <a:pt x="135" y="178"/>
                    <a:pt x="135" y="178"/>
                  </a:cubicBezTo>
                  <a:cubicBezTo>
                    <a:pt x="93" y="178"/>
                    <a:pt x="93" y="178"/>
                    <a:pt x="93" y="178"/>
                  </a:cubicBezTo>
                  <a:cubicBezTo>
                    <a:pt x="93" y="178"/>
                    <a:pt x="93" y="178"/>
                    <a:pt x="93" y="178"/>
                  </a:cubicBezTo>
                  <a:cubicBezTo>
                    <a:pt x="60" y="166"/>
                    <a:pt x="60" y="166"/>
                    <a:pt x="60" y="166"/>
                  </a:cubicBezTo>
                  <a:cubicBezTo>
                    <a:pt x="42" y="164"/>
                    <a:pt x="42" y="164"/>
                    <a:pt x="42" y="164"/>
                  </a:cubicBezTo>
                  <a:cubicBezTo>
                    <a:pt x="27" y="172"/>
                    <a:pt x="27" y="172"/>
                    <a:pt x="27" y="172"/>
                  </a:cubicBezTo>
                  <a:cubicBezTo>
                    <a:pt x="26" y="172"/>
                    <a:pt x="26" y="172"/>
                    <a:pt x="26" y="172"/>
                  </a:cubicBezTo>
                  <a:cubicBezTo>
                    <a:pt x="26" y="172"/>
                    <a:pt x="26" y="172"/>
                    <a:pt x="26" y="172"/>
                  </a:cubicBezTo>
                  <a:cubicBezTo>
                    <a:pt x="15" y="176"/>
                    <a:pt x="15" y="176"/>
                    <a:pt x="15" y="176"/>
                  </a:cubicBezTo>
                  <a:cubicBezTo>
                    <a:pt x="10" y="178"/>
                    <a:pt x="5" y="182"/>
                    <a:pt x="2" y="183"/>
                  </a:cubicBezTo>
                  <a:cubicBezTo>
                    <a:pt x="0" y="188"/>
                    <a:pt x="0" y="188"/>
                    <a:pt x="0" y="188"/>
                  </a:cubicBezTo>
                  <a:cubicBezTo>
                    <a:pt x="0" y="201"/>
                    <a:pt x="0" y="201"/>
                    <a:pt x="0" y="201"/>
                  </a:cubicBezTo>
                  <a:cubicBezTo>
                    <a:pt x="5" y="209"/>
                    <a:pt x="5" y="209"/>
                    <a:pt x="5" y="209"/>
                  </a:cubicBezTo>
                  <a:cubicBezTo>
                    <a:pt x="31" y="201"/>
                    <a:pt x="31" y="201"/>
                    <a:pt x="31" y="201"/>
                  </a:cubicBezTo>
                  <a:cubicBezTo>
                    <a:pt x="36" y="201"/>
                    <a:pt x="43" y="204"/>
                    <a:pt x="53" y="209"/>
                  </a:cubicBezTo>
                  <a:cubicBezTo>
                    <a:pt x="55" y="210"/>
                    <a:pt x="55" y="210"/>
                    <a:pt x="55" y="210"/>
                  </a:cubicBezTo>
                  <a:cubicBezTo>
                    <a:pt x="56" y="211"/>
                    <a:pt x="56" y="211"/>
                    <a:pt x="56" y="211"/>
                  </a:cubicBezTo>
                  <a:cubicBezTo>
                    <a:pt x="57" y="247"/>
                    <a:pt x="57" y="247"/>
                    <a:pt x="57" y="247"/>
                  </a:cubicBezTo>
                  <a:cubicBezTo>
                    <a:pt x="62" y="248"/>
                    <a:pt x="62" y="248"/>
                    <a:pt x="62" y="248"/>
                  </a:cubicBezTo>
                  <a:cubicBezTo>
                    <a:pt x="85" y="248"/>
                    <a:pt x="85" y="248"/>
                    <a:pt x="85" y="248"/>
                  </a:cubicBezTo>
                  <a:cubicBezTo>
                    <a:pt x="98" y="245"/>
                    <a:pt x="98" y="245"/>
                    <a:pt x="98" y="245"/>
                  </a:cubicBezTo>
                  <a:cubicBezTo>
                    <a:pt x="100" y="243"/>
                    <a:pt x="100" y="243"/>
                    <a:pt x="100" y="243"/>
                  </a:cubicBezTo>
                  <a:cubicBezTo>
                    <a:pt x="109" y="239"/>
                    <a:pt x="116" y="235"/>
                    <a:pt x="126" y="234"/>
                  </a:cubicBezTo>
                  <a:cubicBezTo>
                    <a:pt x="130" y="233"/>
                    <a:pt x="130" y="233"/>
                    <a:pt x="130" y="233"/>
                  </a:cubicBezTo>
                  <a:cubicBezTo>
                    <a:pt x="132" y="236"/>
                    <a:pt x="132" y="236"/>
                    <a:pt x="132" y="236"/>
                  </a:cubicBezTo>
                  <a:cubicBezTo>
                    <a:pt x="138" y="249"/>
                    <a:pt x="138" y="249"/>
                    <a:pt x="138" y="249"/>
                  </a:cubicBezTo>
                  <a:cubicBezTo>
                    <a:pt x="138" y="250"/>
                    <a:pt x="138" y="250"/>
                    <a:pt x="138" y="250"/>
                  </a:cubicBezTo>
                  <a:cubicBezTo>
                    <a:pt x="142" y="285"/>
                    <a:pt x="142" y="285"/>
                    <a:pt x="142" y="285"/>
                  </a:cubicBezTo>
                  <a:cubicBezTo>
                    <a:pt x="142" y="288"/>
                    <a:pt x="142" y="288"/>
                    <a:pt x="142" y="288"/>
                  </a:cubicBezTo>
                  <a:cubicBezTo>
                    <a:pt x="123" y="308"/>
                    <a:pt x="123" y="308"/>
                    <a:pt x="123" y="308"/>
                  </a:cubicBezTo>
                  <a:cubicBezTo>
                    <a:pt x="122" y="308"/>
                    <a:pt x="122" y="308"/>
                    <a:pt x="122" y="308"/>
                  </a:cubicBezTo>
                  <a:cubicBezTo>
                    <a:pt x="122" y="309"/>
                    <a:pt x="122" y="309"/>
                    <a:pt x="122" y="309"/>
                  </a:cubicBezTo>
                  <a:cubicBezTo>
                    <a:pt x="99" y="320"/>
                    <a:pt x="99" y="320"/>
                    <a:pt x="99" y="320"/>
                  </a:cubicBezTo>
                  <a:cubicBezTo>
                    <a:pt x="92" y="328"/>
                    <a:pt x="92" y="328"/>
                    <a:pt x="92" y="328"/>
                  </a:cubicBezTo>
                  <a:cubicBezTo>
                    <a:pt x="95" y="335"/>
                    <a:pt x="95" y="335"/>
                    <a:pt x="95" y="335"/>
                  </a:cubicBezTo>
                  <a:cubicBezTo>
                    <a:pt x="141" y="339"/>
                    <a:pt x="141" y="339"/>
                    <a:pt x="141" y="339"/>
                  </a:cubicBezTo>
                  <a:cubicBezTo>
                    <a:pt x="142" y="340"/>
                    <a:pt x="142" y="340"/>
                    <a:pt x="142" y="340"/>
                  </a:cubicBezTo>
                  <a:cubicBezTo>
                    <a:pt x="142" y="340"/>
                    <a:pt x="142" y="340"/>
                    <a:pt x="142" y="340"/>
                  </a:cubicBezTo>
                  <a:cubicBezTo>
                    <a:pt x="143" y="341"/>
                    <a:pt x="143" y="341"/>
                    <a:pt x="143" y="341"/>
                  </a:cubicBezTo>
                  <a:cubicBezTo>
                    <a:pt x="161" y="352"/>
                    <a:pt x="161" y="352"/>
                    <a:pt x="161" y="352"/>
                  </a:cubicBezTo>
                  <a:cubicBezTo>
                    <a:pt x="201" y="350"/>
                    <a:pt x="201" y="350"/>
                    <a:pt x="201" y="350"/>
                  </a:cubicBezTo>
                  <a:cubicBezTo>
                    <a:pt x="201" y="356"/>
                    <a:pt x="201" y="356"/>
                    <a:pt x="201" y="356"/>
                  </a:cubicBezTo>
                  <a:cubicBezTo>
                    <a:pt x="203" y="376"/>
                    <a:pt x="203" y="376"/>
                    <a:pt x="203" y="376"/>
                  </a:cubicBezTo>
                  <a:cubicBezTo>
                    <a:pt x="203" y="378"/>
                    <a:pt x="203" y="378"/>
                    <a:pt x="203" y="378"/>
                  </a:cubicBezTo>
                  <a:cubicBezTo>
                    <a:pt x="204" y="378"/>
                    <a:pt x="204" y="378"/>
                    <a:pt x="204" y="378"/>
                  </a:cubicBezTo>
                  <a:cubicBezTo>
                    <a:pt x="186" y="396"/>
                    <a:pt x="186" y="396"/>
                    <a:pt x="186" y="396"/>
                  </a:cubicBezTo>
                  <a:cubicBezTo>
                    <a:pt x="184" y="419"/>
                    <a:pt x="188" y="433"/>
                    <a:pt x="198" y="436"/>
                  </a:cubicBezTo>
                  <a:cubicBezTo>
                    <a:pt x="231" y="454"/>
                    <a:pt x="231" y="454"/>
                    <a:pt x="231" y="454"/>
                  </a:cubicBezTo>
                  <a:cubicBezTo>
                    <a:pt x="258" y="472"/>
                    <a:pt x="258" y="472"/>
                    <a:pt x="258" y="472"/>
                  </a:cubicBezTo>
                  <a:cubicBezTo>
                    <a:pt x="280" y="461"/>
                    <a:pt x="280" y="461"/>
                    <a:pt x="280" y="461"/>
                  </a:cubicBezTo>
                  <a:cubicBezTo>
                    <a:pt x="282" y="460"/>
                    <a:pt x="282" y="460"/>
                    <a:pt x="282" y="460"/>
                  </a:cubicBezTo>
                  <a:cubicBezTo>
                    <a:pt x="284" y="459"/>
                    <a:pt x="284" y="459"/>
                    <a:pt x="284" y="459"/>
                  </a:cubicBezTo>
                  <a:cubicBezTo>
                    <a:pt x="285" y="460"/>
                    <a:pt x="285" y="460"/>
                    <a:pt x="285" y="460"/>
                  </a:cubicBezTo>
                  <a:cubicBezTo>
                    <a:pt x="319" y="486"/>
                    <a:pt x="319" y="486"/>
                    <a:pt x="319" y="486"/>
                  </a:cubicBezTo>
                  <a:cubicBezTo>
                    <a:pt x="324" y="488"/>
                    <a:pt x="324" y="488"/>
                    <a:pt x="324" y="488"/>
                  </a:cubicBezTo>
                  <a:cubicBezTo>
                    <a:pt x="333" y="477"/>
                    <a:pt x="333" y="477"/>
                    <a:pt x="333" y="477"/>
                  </a:cubicBezTo>
                  <a:cubicBezTo>
                    <a:pt x="335" y="475"/>
                    <a:pt x="335" y="475"/>
                    <a:pt x="335" y="475"/>
                  </a:cubicBezTo>
                  <a:cubicBezTo>
                    <a:pt x="336" y="474"/>
                    <a:pt x="336" y="474"/>
                    <a:pt x="336" y="474"/>
                  </a:cubicBezTo>
                  <a:cubicBezTo>
                    <a:pt x="337" y="474"/>
                    <a:pt x="337" y="474"/>
                    <a:pt x="337" y="474"/>
                  </a:cubicBezTo>
                  <a:cubicBezTo>
                    <a:pt x="338" y="474"/>
                    <a:pt x="338" y="474"/>
                    <a:pt x="338" y="474"/>
                  </a:cubicBezTo>
                  <a:cubicBezTo>
                    <a:pt x="358" y="477"/>
                    <a:pt x="358" y="477"/>
                    <a:pt x="358" y="477"/>
                  </a:cubicBezTo>
                  <a:cubicBezTo>
                    <a:pt x="362" y="442"/>
                    <a:pt x="362" y="442"/>
                    <a:pt x="362" y="442"/>
                  </a:cubicBezTo>
                  <a:cubicBezTo>
                    <a:pt x="388" y="488"/>
                    <a:pt x="388" y="488"/>
                    <a:pt x="388" y="488"/>
                  </a:cubicBezTo>
                  <a:cubicBezTo>
                    <a:pt x="409" y="489"/>
                    <a:pt x="409" y="489"/>
                    <a:pt x="409" y="489"/>
                  </a:cubicBezTo>
                  <a:cubicBezTo>
                    <a:pt x="412" y="490"/>
                    <a:pt x="412" y="490"/>
                    <a:pt x="412" y="490"/>
                  </a:cubicBezTo>
                  <a:cubicBezTo>
                    <a:pt x="414" y="490"/>
                    <a:pt x="414" y="490"/>
                    <a:pt x="414" y="490"/>
                  </a:cubicBezTo>
                  <a:cubicBezTo>
                    <a:pt x="414" y="492"/>
                    <a:pt x="414" y="492"/>
                    <a:pt x="414" y="492"/>
                  </a:cubicBezTo>
                  <a:cubicBezTo>
                    <a:pt x="414" y="506"/>
                    <a:pt x="414" y="506"/>
                    <a:pt x="414" y="506"/>
                  </a:cubicBezTo>
                  <a:cubicBezTo>
                    <a:pt x="422" y="503"/>
                    <a:pt x="422" y="503"/>
                    <a:pt x="422" y="503"/>
                  </a:cubicBezTo>
                  <a:cubicBezTo>
                    <a:pt x="457" y="457"/>
                    <a:pt x="457" y="457"/>
                    <a:pt x="457" y="457"/>
                  </a:cubicBezTo>
                  <a:cubicBezTo>
                    <a:pt x="472" y="479"/>
                    <a:pt x="472" y="479"/>
                    <a:pt x="472" y="479"/>
                  </a:cubicBezTo>
                  <a:cubicBezTo>
                    <a:pt x="472" y="472"/>
                    <a:pt x="472" y="472"/>
                    <a:pt x="472" y="472"/>
                  </a:cubicBezTo>
                  <a:cubicBezTo>
                    <a:pt x="472" y="472"/>
                    <a:pt x="472" y="472"/>
                    <a:pt x="472" y="472"/>
                  </a:cubicBezTo>
                  <a:cubicBezTo>
                    <a:pt x="472" y="471"/>
                    <a:pt x="472" y="471"/>
                    <a:pt x="472" y="471"/>
                  </a:cubicBezTo>
                  <a:cubicBezTo>
                    <a:pt x="472" y="470"/>
                    <a:pt x="472" y="470"/>
                    <a:pt x="472" y="470"/>
                  </a:cubicBezTo>
                  <a:cubicBezTo>
                    <a:pt x="483" y="449"/>
                    <a:pt x="483" y="449"/>
                    <a:pt x="483" y="449"/>
                  </a:cubicBezTo>
                  <a:cubicBezTo>
                    <a:pt x="492" y="433"/>
                    <a:pt x="492" y="433"/>
                    <a:pt x="492" y="433"/>
                  </a:cubicBezTo>
                  <a:cubicBezTo>
                    <a:pt x="518" y="433"/>
                    <a:pt x="518" y="433"/>
                    <a:pt x="518" y="433"/>
                  </a:cubicBezTo>
                  <a:cubicBezTo>
                    <a:pt x="523" y="403"/>
                    <a:pt x="523" y="403"/>
                    <a:pt x="523" y="403"/>
                  </a:cubicBezTo>
                  <a:cubicBezTo>
                    <a:pt x="526" y="403"/>
                    <a:pt x="526" y="403"/>
                    <a:pt x="526" y="403"/>
                  </a:cubicBezTo>
                  <a:cubicBezTo>
                    <a:pt x="528" y="404"/>
                    <a:pt x="528" y="404"/>
                    <a:pt x="528" y="404"/>
                  </a:cubicBezTo>
                  <a:cubicBezTo>
                    <a:pt x="548" y="407"/>
                    <a:pt x="548" y="407"/>
                    <a:pt x="548" y="407"/>
                  </a:cubicBezTo>
                  <a:cubicBezTo>
                    <a:pt x="550" y="397"/>
                    <a:pt x="550" y="397"/>
                    <a:pt x="550" y="397"/>
                  </a:cubicBezTo>
                  <a:cubicBezTo>
                    <a:pt x="543" y="380"/>
                    <a:pt x="543" y="380"/>
                    <a:pt x="543" y="380"/>
                  </a:cubicBezTo>
                  <a:cubicBezTo>
                    <a:pt x="543" y="378"/>
                    <a:pt x="543" y="378"/>
                    <a:pt x="543" y="378"/>
                  </a:cubicBezTo>
                  <a:cubicBezTo>
                    <a:pt x="547" y="366"/>
                    <a:pt x="547" y="366"/>
                    <a:pt x="547" y="366"/>
                  </a:cubicBezTo>
                  <a:cubicBezTo>
                    <a:pt x="547" y="364"/>
                    <a:pt x="547" y="364"/>
                    <a:pt x="547" y="364"/>
                  </a:cubicBezTo>
                  <a:cubicBezTo>
                    <a:pt x="548" y="363"/>
                    <a:pt x="548" y="363"/>
                    <a:pt x="548" y="363"/>
                  </a:cubicBezTo>
                  <a:cubicBezTo>
                    <a:pt x="549" y="363"/>
                    <a:pt x="549" y="363"/>
                    <a:pt x="549" y="363"/>
                  </a:cubicBezTo>
                  <a:cubicBezTo>
                    <a:pt x="549" y="362"/>
                    <a:pt x="549" y="362"/>
                    <a:pt x="549" y="362"/>
                  </a:cubicBezTo>
                  <a:cubicBezTo>
                    <a:pt x="604" y="333"/>
                    <a:pt x="604" y="333"/>
                    <a:pt x="604" y="333"/>
                  </a:cubicBezTo>
                  <a:cubicBezTo>
                    <a:pt x="602" y="304"/>
                    <a:pt x="602" y="304"/>
                    <a:pt x="602" y="304"/>
                  </a:cubicBezTo>
                  <a:cubicBezTo>
                    <a:pt x="602" y="304"/>
                    <a:pt x="602" y="304"/>
                    <a:pt x="602" y="304"/>
                  </a:cubicBezTo>
                  <a:cubicBezTo>
                    <a:pt x="602" y="303"/>
                    <a:pt x="602" y="303"/>
                    <a:pt x="602" y="303"/>
                  </a:cubicBezTo>
                  <a:cubicBezTo>
                    <a:pt x="612" y="282"/>
                    <a:pt x="612" y="282"/>
                    <a:pt x="612" y="282"/>
                  </a:cubicBezTo>
                  <a:cubicBezTo>
                    <a:pt x="614" y="278"/>
                    <a:pt x="614" y="278"/>
                    <a:pt x="614" y="278"/>
                  </a:cubicBezTo>
                  <a:cubicBezTo>
                    <a:pt x="614" y="278"/>
                    <a:pt x="614" y="278"/>
                    <a:pt x="614" y="278"/>
                  </a:cubicBezTo>
                  <a:cubicBezTo>
                    <a:pt x="631" y="239"/>
                    <a:pt x="631" y="239"/>
                    <a:pt x="631" y="239"/>
                  </a:cubicBezTo>
                  <a:cubicBezTo>
                    <a:pt x="632" y="238"/>
                    <a:pt x="632" y="238"/>
                    <a:pt x="632" y="238"/>
                  </a:cubicBezTo>
                  <a:cubicBezTo>
                    <a:pt x="632" y="238"/>
                    <a:pt x="632" y="238"/>
                    <a:pt x="632" y="238"/>
                  </a:cubicBezTo>
                  <a:cubicBezTo>
                    <a:pt x="646" y="224"/>
                    <a:pt x="646" y="224"/>
                    <a:pt x="646" y="224"/>
                  </a:cubicBezTo>
                  <a:cubicBezTo>
                    <a:pt x="655" y="208"/>
                    <a:pt x="655" y="208"/>
                    <a:pt x="655" y="208"/>
                  </a:cubicBezTo>
                  <a:cubicBezTo>
                    <a:pt x="655" y="206"/>
                    <a:pt x="655" y="206"/>
                    <a:pt x="655" y="206"/>
                  </a:cubicBezTo>
                  <a:cubicBezTo>
                    <a:pt x="655" y="206"/>
                    <a:pt x="655" y="206"/>
                    <a:pt x="655" y="206"/>
                  </a:cubicBezTo>
                  <a:cubicBezTo>
                    <a:pt x="662" y="193"/>
                    <a:pt x="662" y="193"/>
                    <a:pt x="662" y="193"/>
                  </a:cubicBezTo>
                  <a:cubicBezTo>
                    <a:pt x="656" y="177"/>
                    <a:pt x="656" y="177"/>
                    <a:pt x="656" y="177"/>
                  </a:cubicBezTo>
                  <a:cubicBezTo>
                    <a:pt x="656" y="176"/>
                    <a:pt x="656" y="176"/>
                    <a:pt x="656" y="176"/>
                  </a:cubicBezTo>
                  <a:cubicBezTo>
                    <a:pt x="655" y="176"/>
                    <a:pt x="655" y="176"/>
                    <a:pt x="655" y="176"/>
                  </a:cubicBezTo>
                  <a:cubicBezTo>
                    <a:pt x="655" y="159"/>
                    <a:pt x="655" y="159"/>
                    <a:pt x="655" y="159"/>
                  </a:cubicBezTo>
                  <a:cubicBezTo>
                    <a:pt x="646" y="159"/>
                    <a:pt x="646" y="159"/>
                    <a:pt x="646" y="159"/>
                  </a:cubicBezTo>
                  <a:cubicBezTo>
                    <a:pt x="630" y="167"/>
                    <a:pt x="630" y="167"/>
                    <a:pt x="630" y="167"/>
                  </a:cubicBezTo>
                  <a:cubicBezTo>
                    <a:pt x="623" y="172"/>
                    <a:pt x="612" y="170"/>
                    <a:pt x="599" y="162"/>
                  </a:cubicBezTo>
                  <a:cubicBezTo>
                    <a:pt x="593" y="157"/>
                    <a:pt x="593" y="147"/>
                    <a:pt x="596" y="131"/>
                  </a:cubicBezTo>
                  <a:cubicBezTo>
                    <a:pt x="588" y="130"/>
                    <a:pt x="588" y="130"/>
                    <a:pt x="588" y="130"/>
                  </a:cubicBezTo>
                  <a:cubicBezTo>
                    <a:pt x="584" y="135"/>
                    <a:pt x="584" y="135"/>
                    <a:pt x="584" y="135"/>
                  </a:cubicBezTo>
                  <a:cubicBezTo>
                    <a:pt x="574" y="146"/>
                    <a:pt x="567" y="152"/>
                    <a:pt x="565" y="152"/>
                  </a:cubicBezTo>
                  <a:cubicBezTo>
                    <a:pt x="563" y="152"/>
                    <a:pt x="562" y="152"/>
                    <a:pt x="560" y="151"/>
                  </a:cubicBezTo>
                  <a:cubicBezTo>
                    <a:pt x="559" y="148"/>
                    <a:pt x="556" y="143"/>
                    <a:pt x="556" y="134"/>
                  </a:cubicBezTo>
                  <a:cubicBezTo>
                    <a:pt x="556" y="125"/>
                    <a:pt x="556" y="118"/>
                    <a:pt x="560" y="116"/>
                  </a:cubicBezTo>
                  <a:cubicBezTo>
                    <a:pt x="562" y="113"/>
                    <a:pt x="564" y="112"/>
                    <a:pt x="566" y="114"/>
                  </a:cubicBezTo>
                  <a:cubicBezTo>
                    <a:pt x="586" y="77"/>
                    <a:pt x="586" y="77"/>
                    <a:pt x="586" y="77"/>
                  </a:cubicBezTo>
                  <a:cubicBezTo>
                    <a:pt x="591" y="63"/>
                    <a:pt x="591" y="63"/>
                    <a:pt x="591" y="63"/>
                  </a:cubicBezTo>
                  <a:cubicBezTo>
                    <a:pt x="594" y="48"/>
                    <a:pt x="594" y="48"/>
                    <a:pt x="594" y="48"/>
                  </a:cubicBezTo>
                  <a:cubicBezTo>
                    <a:pt x="583" y="38"/>
                    <a:pt x="583" y="38"/>
                    <a:pt x="583" y="38"/>
                  </a:cubicBezTo>
                  <a:cubicBezTo>
                    <a:pt x="580" y="35"/>
                    <a:pt x="579" y="28"/>
                    <a:pt x="581" y="17"/>
                  </a:cubicBezTo>
                  <a:cubicBezTo>
                    <a:pt x="581" y="11"/>
                    <a:pt x="581" y="11"/>
                    <a:pt x="581" y="11"/>
                  </a:cubicBezTo>
                  <a:cubicBezTo>
                    <a:pt x="581" y="7"/>
                    <a:pt x="579" y="3"/>
                    <a:pt x="574" y="0"/>
                  </a:cubicBezTo>
                  <a:cubicBezTo>
                    <a:pt x="572" y="0"/>
                    <a:pt x="572" y="0"/>
                    <a:pt x="572" y="0"/>
                  </a:cubicBezTo>
                  <a:cubicBezTo>
                    <a:pt x="571" y="3"/>
                    <a:pt x="571" y="3"/>
                    <a:pt x="571" y="3"/>
                  </a:cubicBezTo>
                  <a:cubicBezTo>
                    <a:pt x="568" y="12"/>
                    <a:pt x="561" y="16"/>
                    <a:pt x="549" y="13"/>
                  </a:cubicBezTo>
                  <a:cubicBezTo>
                    <a:pt x="544" y="11"/>
                    <a:pt x="537" y="11"/>
                    <a:pt x="530" y="13"/>
                  </a:cubicBezTo>
                  <a:close/>
                </a:path>
              </a:pathLst>
            </a:custGeom>
            <a:solidFill>
              <a:schemeClr val="bg1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67" name="Freeform 15"/>
            <p:cNvSpPr>
              <a:spLocks/>
            </p:cNvSpPr>
            <p:nvPr/>
          </p:nvSpPr>
          <p:spPr bwMode="auto">
            <a:xfrm>
              <a:off x="2283410" y="2034282"/>
              <a:ext cx="354006" cy="353204"/>
            </a:xfrm>
            <a:custGeom>
              <a:avLst/>
              <a:gdLst>
                <a:gd name="T0" fmla="*/ 318058300 w 374"/>
                <a:gd name="T1" fmla="*/ 36954780 h 381"/>
                <a:gd name="T2" fmla="*/ 305514750 w 374"/>
                <a:gd name="T3" fmla="*/ 33517298 h 381"/>
                <a:gd name="T4" fmla="*/ 294763948 w 374"/>
                <a:gd name="T5" fmla="*/ 29220446 h 381"/>
                <a:gd name="T6" fmla="*/ 276844997 w 374"/>
                <a:gd name="T7" fmla="*/ 31798557 h 381"/>
                <a:gd name="T8" fmla="*/ 261614220 w 374"/>
                <a:gd name="T9" fmla="*/ 26641408 h 381"/>
                <a:gd name="T10" fmla="*/ 260717847 w 374"/>
                <a:gd name="T11" fmla="*/ 24063297 h 381"/>
                <a:gd name="T12" fmla="*/ 241007095 w 374"/>
                <a:gd name="T13" fmla="*/ 5156222 h 381"/>
                <a:gd name="T14" fmla="*/ 207857368 w 374"/>
                <a:gd name="T15" fmla="*/ 18047705 h 381"/>
                <a:gd name="T16" fmla="*/ 204273767 w 374"/>
                <a:gd name="T17" fmla="*/ 46407854 h 381"/>
                <a:gd name="T18" fmla="*/ 190834791 w 374"/>
                <a:gd name="T19" fmla="*/ 67893967 h 381"/>
                <a:gd name="T20" fmla="*/ 170228612 w 374"/>
                <a:gd name="T21" fmla="*/ 97972857 h 381"/>
                <a:gd name="T22" fmla="*/ 136182511 w 374"/>
                <a:gd name="T23" fmla="*/ 134068266 h 381"/>
                <a:gd name="T24" fmla="*/ 103032784 w 374"/>
                <a:gd name="T25" fmla="*/ 165007453 h 381"/>
                <a:gd name="T26" fmla="*/ 86010206 w 374"/>
                <a:gd name="T27" fmla="*/ 186492639 h 381"/>
                <a:gd name="T28" fmla="*/ 0 w 374"/>
                <a:gd name="T29" fmla="*/ 190789491 h 381"/>
                <a:gd name="T30" fmla="*/ 23294352 w 374"/>
                <a:gd name="T31" fmla="*/ 257823160 h 381"/>
                <a:gd name="T32" fmla="*/ 37629702 w 374"/>
                <a:gd name="T33" fmla="*/ 265558421 h 381"/>
                <a:gd name="T34" fmla="*/ 49276878 w 374"/>
                <a:gd name="T35" fmla="*/ 297356051 h 381"/>
                <a:gd name="T36" fmla="*/ 51068678 w 374"/>
                <a:gd name="T37" fmla="*/ 304231941 h 381"/>
                <a:gd name="T38" fmla="*/ 73466657 w 374"/>
                <a:gd name="T39" fmla="*/ 297356051 h 381"/>
                <a:gd name="T40" fmla="*/ 82426606 w 374"/>
                <a:gd name="T41" fmla="*/ 301653830 h 381"/>
                <a:gd name="T42" fmla="*/ 89593807 w 374"/>
                <a:gd name="T43" fmla="*/ 279309273 h 381"/>
                <a:gd name="T44" fmla="*/ 129910737 w 374"/>
                <a:gd name="T45" fmla="*/ 263839680 h 381"/>
                <a:gd name="T46" fmla="*/ 133494337 w 374"/>
                <a:gd name="T47" fmla="*/ 240634826 h 381"/>
                <a:gd name="T48" fmla="*/ 141557913 w 374"/>
                <a:gd name="T49" fmla="*/ 234619233 h 381"/>
                <a:gd name="T50" fmla="*/ 143349713 w 374"/>
                <a:gd name="T51" fmla="*/ 234619233 h 381"/>
                <a:gd name="T52" fmla="*/ 160373237 w 374"/>
                <a:gd name="T53" fmla="*/ 249229457 h 381"/>
                <a:gd name="T54" fmla="*/ 166644065 w 374"/>
                <a:gd name="T55" fmla="*/ 263839680 h 381"/>
                <a:gd name="T56" fmla="*/ 179187615 w 374"/>
                <a:gd name="T57" fmla="*/ 246651346 h 381"/>
                <a:gd name="T58" fmla="*/ 190834791 w 374"/>
                <a:gd name="T59" fmla="*/ 240634826 h 381"/>
                <a:gd name="T60" fmla="*/ 205170141 w 374"/>
                <a:gd name="T61" fmla="*/ 243213864 h 381"/>
                <a:gd name="T62" fmla="*/ 214129143 w 374"/>
                <a:gd name="T63" fmla="*/ 268995902 h 381"/>
                <a:gd name="T64" fmla="*/ 223088145 w 374"/>
                <a:gd name="T65" fmla="*/ 288762347 h 381"/>
                <a:gd name="T66" fmla="*/ 228464493 w 374"/>
                <a:gd name="T67" fmla="*/ 306810052 h 381"/>
                <a:gd name="T68" fmla="*/ 244590696 w 374"/>
                <a:gd name="T69" fmla="*/ 306810052 h 381"/>
                <a:gd name="T70" fmla="*/ 247278870 w 374"/>
                <a:gd name="T71" fmla="*/ 308528793 h 381"/>
                <a:gd name="T72" fmla="*/ 255342445 w 374"/>
                <a:gd name="T73" fmla="*/ 327435868 h 381"/>
                <a:gd name="T74" fmla="*/ 260717847 w 374"/>
                <a:gd name="T75" fmla="*/ 312825645 h 381"/>
                <a:gd name="T76" fmla="*/ 264301448 w 374"/>
                <a:gd name="T77" fmla="*/ 311106904 h 381"/>
                <a:gd name="T78" fmla="*/ 271469596 w 374"/>
                <a:gd name="T79" fmla="*/ 306810052 h 381"/>
                <a:gd name="T80" fmla="*/ 277740424 w 374"/>
                <a:gd name="T81" fmla="*/ 299935089 h 381"/>
                <a:gd name="T82" fmla="*/ 221296344 w 374"/>
                <a:gd name="T83" fmla="*/ 191648861 h 381"/>
                <a:gd name="T84" fmla="*/ 206961941 w 374"/>
                <a:gd name="T85" fmla="*/ 146959748 h 381"/>
                <a:gd name="T86" fmla="*/ 206065567 w 374"/>
                <a:gd name="T87" fmla="*/ 145241008 h 381"/>
                <a:gd name="T88" fmla="*/ 215025516 w 374"/>
                <a:gd name="T89" fmla="*/ 119458043 h 381"/>
                <a:gd name="T90" fmla="*/ 308202924 w 374"/>
                <a:gd name="T91" fmla="*/ 99691597 h 381"/>
                <a:gd name="T92" fmla="*/ 329705476 w 374"/>
                <a:gd name="T93" fmla="*/ 85940744 h 381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374"/>
                <a:gd name="T142" fmla="*/ 0 h 381"/>
                <a:gd name="T143" fmla="*/ 374 w 374"/>
                <a:gd name="T144" fmla="*/ 381 h 381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374" h="381">
                  <a:moveTo>
                    <a:pt x="374" y="77"/>
                  </a:moveTo>
                  <a:cubicBezTo>
                    <a:pt x="366" y="60"/>
                    <a:pt x="366" y="60"/>
                    <a:pt x="366" y="60"/>
                  </a:cubicBezTo>
                  <a:cubicBezTo>
                    <a:pt x="355" y="43"/>
                    <a:pt x="355" y="43"/>
                    <a:pt x="355" y="43"/>
                  </a:cubicBezTo>
                  <a:cubicBezTo>
                    <a:pt x="342" y="40"/>
                    <a:pt x="342" y="40"/>
                    <a:pt x="342" y="40"/>
                  </a:cubicBezTo>
                  <a:cubicBezTo>
                    <a:pt x="341" y="40"/>
                    <a:pt x="341" y="40"/>
                    <a:pt x="341" y="40"/>
                  </a:cubicBezTo>
                  <a:cubicBezTo>
                    <a:pt x="341" y="39"/>
                    <a:pt x="341" y="39"/>
                    <a:pt x="341" y="39"/>
                  </a:cubicBezTo>
                  <a:cubicBezTo>
                    <a:pt x="340" y="39"/>
                    <a:pt x="340" y="39"/>
                    <a:pt x="340" y="39"/>
                  </a:cubicBezTo>
                  <a:cubicBezTo>
                    <a:pt x="329" y="34"/>
                    <a:pt x="329" y="34"/>
                    <a:pt x="329" y="34"/>
                  </a:cubicBezTo>
                  <a:cubicBezTo>
                    <a:pt x="329" y="34"/>
                    <a:pt x="329" y="34"/>
                    <a:pt x="329" y="34"/>
                  </a:cubicBezTo>
                  <a:cubicBezTo>
                    <a:pt x="327" y="34"/>
                    <a:pt x="327" y="34"/>
                    <a:pt x="327" y="34"/>
                  </a:cubicBezTo>
                  <a:cubicBezTo>
                    <a:pt x="323" y="35"/>
                    <a:pt x="323" y="35"/>
                    <a:pt x="323" y="35"/>
                  </a:cubicBezTo>
                  <a:cubicBezTo>
                    <a:pt x="309" y="37"/>
                    <a:pt x="309" y="37"/>
                    <a:pt x="309" y="37"/>
                  </a:cubicBezTo>
                  <a:cubicBezTo>
                    <a:pt x="308" y="37"/>
                    <a:pt x="308" y="37"/>
                    <a:pt x="308" y="37"/>
                  </a:cubicBezTo>
                  <a:cubicBezTo>
                    <a:pt x="306" y="36"/>
                    <a:pt x="306" y="36"/>
                    <a:pt x="306" y="36"/>
                  </a:cubicBezTo>
                  <a:cubicBezTo>
                    <a:pt x="292" y="31"/>
                    <a:pt x="292" y="31"/>
                    <a:pt x="292" y="31"/>
                  </a:cubicBezTo>
                  <a:cubicBezTo>
                    <a:pt x="292" y="30"/>
                    <a:pt x="292" y="30"/>
                    <a:pt x="292" y="30"/>
                  </a:cubicBezTo>
                  <a:cubicBezTo>
                    <a:pt x="291" y="30"/>
                    <a:pt x="291" y="30"/>
                    <a:pt x="291" y="30"/>
                  </a:cubicBezTo>
                  <a:cubicBezTo>
                    <a:pt x="291" y="28"/>
                    <a:pt x="291" y="28"/>
                    <a:pt x="291" y="28"/>
                  </a:cubicBezTo>
                  <a:cubicBezTo>
                    <a:pt x="291" y="28"/>
                    <a:pt x="291" y="28"/>
                    <a:pt x="291" y="28"/>
                  </a:cubicBezTo>
                  <a:cubicBezTo>
                    <a:pt x="281" y="18"/>
                    <a:pt x="281" y="18"/>
                    <a:pt x="281" y="18"/>
                  </a:cubicBezTo>
                  <a:cubicBezTo>
                    <a:pt x="269" y="6"/>
                    <a:pt x="269" y="6"/>
                    <a:pt x="269" y="6"/>
                  </a:cubicBezTo>
                  <a:cubicBezTo>
                    <a:pt x="259" y="0"/>
                    <a:pt x="259" y="0"/>
                    <a:pt x="259" y="0"/>
                  </a:cubicBezTo>
                  <a:cubicBezTo>
                    <a:pt x="247" y="11"/>
                    <a:pt x="247" y="11"/>
                    <a:pt x="247" y="11"/>
                  </a:cubicBezTo>
                  <a:cubicBezTo>
                    <a:pt x="232" y="21"/>
                    <a:pt x="232" y="21"/>
                    <a:pt x="232" y="21"/>
                  </a:cubicBezTo>
                  <a:cubicBezTo>
                    <a:pt x="228" y="53"/>
                    <a:pt x="228" y="53"/>
                    <a:pt x="228" y="53"/>
                  </a:cubicBezTo>
                  <a:cubicBezTo>
                    <a:pt x="228" y="54"/>
                    <a:pt x="228" y="54"/>
                    <a:pt x="228" y="54"/>
                  </a:cubicBezTo>
                  <a:cubicBezTo>
                    <a:pt x="228" y="54"/>
                    <a:pt x="228" y="54"/>
                    <a:pt x="228" y="54"/>
                  </a:cubicBezTo>
                  <a:cubicBezTo>
                    <a:pt x="214" y="77"/>
                    <a:pt x="214" y="77"/>
                    <a:pt x="214" y="77"/>
                  </a:cubicBezTo>
                  <a:cubicBezTo>
                    <a:pt x="214" y="79"/>
                    <a:pt x="214" y="79"/>
                    <a:pt x="214" y="79"/>
                  </a:cubicBezTo>
                  <a:cubicBezTo>
                    <a:pt x="213" y="79"/>
                    <a:pt x="213" y="79"/>
                    <a:pt x="213" y="79"/>
                  </a:cubicBezTo>
                  <a:cubicBezTo>
                    <a:pt x="203" y="90"/>
                    <a:pt x="203" y="90"/>
                    <a:pt x="203" y="90"/>
                  </a:cubicBezTo>
                  <a:cubicBezTo>
                    <a:pt x="190" y="114"/>
                    <a:pt x="190" y="114"/>
                    <a:pt x="190" y="114"/>
                  </a:cubicBezTo>
                  <a:cubicBezTo>
                    <a:pt x="190" y="114"/>
                    <a:pt x="190" y="114"/>
                    <a:pt x="190" y="114"/>
                  </a:cubicBezTo>
                  <a:cubicBezTo>
                    <a:pt x="189" y="116"/>
                    <a:pt x="189" y="116"/>
                    <a:pt x="189" y="116"/>
                  </a:cubicBezTo>
                  <a:cubicBezTo>
                    <a:pt x="179" y="123"/>
                    <a:pt x="171" y="131"/>
                    <a:pt x="163" y="137"/>
                  </a:cubicBezTo>
                  <a:cubicBezTo>
                    <a:pt x="152" y="156"/>
                    <a:pt x="152" y="156"/>
                    <a:pt x="152" y="156"/>
                  </a:cubicBezTo>
                  <a:cubicBezTo>
                    <a:pt x="150" y="161"/>
                    <a:pt x="141" y="168"/>
                    <a:pt x="126" y="174"/>
                  </a:cubicBezTo>
                  <a:cubicBezTo>
                    <a:pt x="115" y="192"/>
                    <a:pt x="115" y="192"/>
                    <a:pt x="115" y="192"/>
                  </a:cubicBezTo>
                  <a:cubicBezTo>
                    <a:pt x="115" y="192"/>
                    <a:pt x="115" y="192"/>
                    <a:pt x="115" y="192"/>
                  </a:cubicBezTo>
                  <a:cubicBezTo>
                    <a:pt x="97" y="216"/>
                    <a:pt x="97" y="216"/>
                    <a:pt x="97" y="216"/>
                  </a:cubicBezTo>
                  <a:cubicBezTo>
                    <a:pt x="96" y="216"/>
                    <a:pt x="96" y="216"/>
                    <a:pt x="96" y="216"/>
                  </a:cubicBezTo>
                  <a:cubicBezTo>
                    <a:pt x="96" y="217"/>
                    <a:pt x="96" y="217"/>
                    <a:pt x="96" y="217"/>
                  </a:cubicBezTo>
                  <a:cubicBezTo>
                    <a:pt x="94" y="217"/>
                    <a:pt x="94" y="217"/>
                    <a:pt x="94" y="217"/>
                  </a:cubicBezTo>
                  <a:cubicBezTo>
                    <a:pt x="10" y="212"/>
                    <a:pt x="10" y="212"/>
                    <a:pt x="10" y="212"/>
                  </a:cubicBezTo>
                  <a:cubicBezTo>
                    <a:pt x="0" y="222"/>
                    <a:pt x="0" y="222"/>
                    <a:pt x="0" y="222"/>
                  </a:cubicBezTo>
                  <a:cubicBezTo>
                    <a:pt x="0" y="240"/>
                    <a:pt x="0" y="240"/>
                    <a:pt x="0" y="240"/>
                  </a:cubicBezTo>
                  <a:cubicBezTo>
                    <a:pt x="9" y="274"/>
                    <a:pt x="9" y="274"/>
                    <a:pt x="9" y="274"/>
                  </a:cubicBezTo>
                  <a:cubicBezTo>
                    <a:pt x="26" y="300"/>
                    <a:pt x="26" y="300"/>
                    <a:pt x="26" y="300"/>
                  </a:cubicBezTo>
                  <a:cubicBezTo>
                    <a:pt x="41" y="308"/>
                    <a:pt x="41" y="308"/>
                    <a:pt x="41" y="308"/>
                  </a:cubicBezTo>
                  <a:cubicBezTo>
                    <a:pt x="41" y="309"/>
                    <a:pt x="41" y="309"/>
                    <a:pt x="41" y="309"/>
                  </a:cubicBezTo>
                  <a:cubicBezTo>
                    <a:pt x="42" y="309"/>
                    <a:pt x="42" y="309"/>
                    <a:pt x="42" y="309"/>
                  </a:cubicBezTo>
                  <a:cubicBezTo>
                    <a:pt x="42" y="309"/>
                    <a:pt x="42" y="309"/>
                    <a:pt x="42" y="309"/>
                  </a:cubicBezTo>
                  <a:cubicBezTo>
                    <a:pt x="51" y="320"/>
                    <a:pt x="55" y="327"/>
                    <a:pt x="55" y="332"/>
                  </a:cubicBezTo>
                  <a:cubicBezTo>
                    <a:pt x="55" y="346"/>
                    <a:pt x="55" y="346"/>
                    <a:pt x="55" y="346"/>
                  </a:cubicBezTo>
                  <a:cubicBezTo>
                    <a:pt x="50" y="351"/>
                    <a:pt x="50" y="351"/>
                    <a:pt x="50" y="351"/>
                  </a:cubicBezTo>
                  <a:cubicBezTo>
                    <a:pt x="53" y="354"/>
                    <a:pt x="53" y="354"/>
                    <a:pt x="53" y="354"/>
                  </a:cubicBezTo>
                  <a:cubicBezTo>
                    <a:pt x="57" y="354"/>
                    <a:pt x="57" y="354"/>
                    <a:pt x="57" y="354"/>
                  </a:cubicBezTo>
                  <a:cubicBezTo>
                    <a:pt x="63" y="341"/>
                    <a:pt x="63" y="341"/>
                    <a:pt x="63" y="341"/>
                  </a:cubicBezTo>
                  <a:cubicBezTo>
                    <a:pt x="66" y="341"/>
                    <a:pt x="66" y="341"/>
                    <a:pt x="66" y="341"/>
                  </a:cubicBezTo>
                  <a:cubicBezTo>
                    <a:pt x="82" y="346"/>
                    <a:pt x="82" y="346"/>
                    <a:pt x="82" y="346"/>
                  </a:cubicBezTo>
                  <a:cubicBezTo>
                    <a:pt x="83" y="351"/>
                    <a:pt x="83" y="351"/>
                    <a:pt x="83" y="351"/>
                  </a:cubicBezTo>
                  <a:cubicBezTo>
                    <a:pt x="92" y="351"/>
                    <a:pt x="92" y="351"/>
                    <a:pt x="92" y="351"/>
                  </a:cubicBezTo>
                  <a:cubicBezTo>
                    <a:pt x="92" y="351"/>
                    <a:pt x="92" y="351"/>
                    <a:pt x="92" y="351"/>
                  </a:cubicBezTo>
                  <a:cubicBezTo>
                    <a:pt x="90" y="345"/>
                    <a:pt x="90" y="345"/>
                    <a:pt x="90" y="345"/>
                  </a:cubicBezTo>
                  <a:cubicBezTo>
                    <a:pt x="89" y="343"/>
                    <a:pt x="89" y="343"/>
                    <a:pt x="89" y="343"/>
                  </a:cubicBezTo>
                  <a:cubicBezTo>
                    <a:pt x="100" y="325"/>
                    <a:pt x="100" y="325"/>
                    <a:pt x="100" y="325"/>
                  </a:cubicBezTo>
                  <a:cubicBezTo>
                    <a:pt x="102" y="320"/>
                    <a:pt x="108" y="318"/>
                    <a:pt x="115" y="320"/>
                  </a:cubicBezTo>
                  <a:cubicBezTo>
                    <a:pt x="134" y="321"/>
                    <a:pt x="134" y="321"/>
                    <a:pt x="134" y="321"/>
                  </a:cubicBezTo>
                  <a:cubicBezTo>
                    <a:pt x="145" y="307"/>
                    <a:pt x="145" y="307"/>
                    <a:pt x="145" y="307"/>
                  </a:cubicBezTo>
                  <a:cubicBezTo>
                    <a:pt x="145" y="294"/>
                    <a:pt x="145" y="294"/>
                    <a:pt x="145" y="294"/>
                  </a:cubicBezTo>
                  <a:cubicBezTo>
                    <a:pt x="149" y="281"/>
                    <a:pt x="149" y="281"/>
                    <a:pt x="149" y="281"/>
                  </a:cubicBezTo>
                  <a:cubicBezTo>
                    <a:pt x="149" y="280"/>
                    <a:pt x="149" y="280"/>
                    <a:pt x="149" y="280"/>
                  </a:cubicBezTo>
                  <a:cubicBezTo>
                    <a:pt x="150" y="279"/>
                    <a:pt x="150" y="279"/>
                    <a:pt x="150" y="279"/>
                  </a:cubicBezTo>
                  <a:cubicBezTo>
                    <a:pt x="151" y="278"/>
                    <a:pt x="151" y="278"/>
                    <a:pt x="151" y="278"/>
                  </a:cubicBezTo>
                  <a:cubicBezTo>
                    <a:pt x="158" y="273"/>
                    <a:pt x="158" y="273"/>
                    <a:pt x="158" y="273"/>
                  </a:cubicBezTo>
                  <a:cubicBezTo>
                    <a:pt x="158" y="272"/>
                    <a:pt x="158" y="272"/>
                    <a:pt x="158" y="272"/>
                  </a:cubicBezTo>
                  <a:cubicBezTo>
                    <a:pt x="159" y="272"/>
                    <a:pt x="159" y="272"/>
                    <a:pt x="159" y="272"/>
                  </a:cubicBezTo>
                  <a:cubicBezTo>
                    <a:pt x="160" y="273"/>
                    <a:pt x="160" y="273"/>
                    <a:pt x="160" y="273"/>
                  </a:cubicBezTo>
                  <a:cubicBezTo>
                    <a:pt x="176" y="275"/>
                    <a:pt x="176" y="275"/>
                    <a:pt x="176" y="275"/>
                  </a:cubicBezTo>
                  <a:cubicBezTo>
                    <a:pt x="176" y="278"/>
                    <a:pt x="176" y="278"/>
                    <a:pt x="176" y="278"/>
                  </a:cubicBezTo>
                  <a:cubicBezTo>
                    <a:pt x="179" y="290"/>
                    <a:pt x="179" y="290"/>
                    <a:pt x="179" y="290"/>
                  </a:cubicBezTo>
                  <a:cubicBezTo>
                    <a:pt x="179" y="297"/>
                    <a:pt x="179" y="297"/>
                    <a:pt x="179" y="297"/>
                  </a:cubicBezTo>
                  <a:cubicBezTo>
                    <a:pt x="182" y="306"/>
                    <a:pt x="182" y="306"/>
                    <a:pt x="182" y="306"/>
                  </a:cubicBezTo>
                  <a:cubicBezTo>
                    <a:pt x="186" y="307"/>
                    <a:pt x="186" y="307"/>
                    <a:pt x="186" y="307"/>
                  </a:cubicBezTo>
                  <a:cubicBezTo>
                    <a:pt x="191" y="300"/>
                    <a:pt x="191" y="300"/>
                    <a:pt x="191" y="300"/>
                  </a:cubicBezTo>
                  <a:cubicBezTo>
                    <a:pt x="191" y="299"/>
                    <a:pt x="191" y="299"/>
                    <a:pt x="191" y="299"/>
                  </a:cubicBezTo>
                  <a:cubicBezTo>
                    <a:pt x="200" y="287"/>
                    <a:pt x="200" y="287"/>
                    <a:pt x="200" y="287"/>
                  </a:cubicBezTo>
                  <a:cubicBezTo>
                    <a:pt x="201" y="285"/>
                    <a:pt x="201" y="285"/>
                    <a:pt x="201" y="285"/>
                  </a:cubicBezTo>
                  <a:cubicBezTo>
                    <a:pt x="212" y="280"/>
                    <a:pt x="212" y="280"/>
                    <a:pt x="212" y="280"/>
                  </a:cubicBezTo>
                  <a:cubicBezTo>
                    <a:pt x="213" y="280"/>
                    <a:pt x="213" y="280"/>
                    <a:pt x="213" y="280"/>
                  </a:cubicBezTo>
                  <a:cubicBezTo>
                    <a:pt x="214" y="279"/>
                    <a:pt x="214" y="279"/>
                    <a:pt x="214" y="279"/>
                  </a:cubicBezTo>
                  <a:cubicBezTo>
                    <a:pt x="228" y="283"/>
                    <a:pt x="228" y="283"/>
                    <a:pt x="228" y="283"/>
                  </a:cubicBezTo>
                  <a:cubicBezTo>
                    <a:pt x="229" y="283"/>
                    <a:pt x="229" y="283"/>
                    <a:pt x="229" y="283"/>
                  </a:cubicBezTo>
                  <a:cubicBezTo>
                    <a:pt x="231" y="284"/>
                    <a:pt x="231" y="284"/>
                    <a:pt x="231" y="284"/>
                  </a:cubicBezTo>
                  <a:cubicBezTo>
                    <a:pt x="239" y="299"/>
                    <a:pt x="239" y="299"/>
                    <a:pt x="239" y="299"/>
                  </a:cubicBezTo>
                  <a:cubicBezTo>
                    <a:pt x="239" y="313"/>
                    <a:pt x="239" y="313"/>
                    <a:pt x="239" y="313"/>
                  </a:cubicBezTo>
                  <a:cubicBezTo>
                    <a:pt x="249" y="333"/>
                    <a:pt x="249" y="333"/>
                    <a:pt x="249" y="333"/>
                  </a:cubicBezTo>
                  <a:cubicBezTo>
                    <a:pt x="249" y="333"/>
                    <a:pt x="249" y="333"/>
                    <a:pt x="249" y="333"/>
                  </a:cubicBezTo>
                  <a:cubicBezTo>
                    <a:pt x="249" y="336"/>
                    <a:pt x="249" y="336"/>
                    <a:pt x="249" y="336"/>
                  </a:cubicBezTo>
                  <a:cubicBezTo>
                    <a:pt x="249" y="350"/>
                    <a:pt x="249" y="350"/>
                    <a:pt x="249" y="350"/>
                  </a:cubicBezTo>
                  <a:cubicBezTo>
                    <a:pt x="252" y="357"/>
                    <a:pt x="252" y="357"/>
                    <a:pt x="252" y="357"/>
                  </a:cubicBezTo>
                  <a:cubicBezTo>
                    <a:pt x="255" y="357"/>
                    <a:pt x="255" y="357"/>
                    <a:pt x="255" y="357"/>
                  </a:cubicBezTo>
                  <a:cubicBezTo>
                    <a:pt x="260" y="351"/>
                    <a:pt x="260" y="351"/>
                    <a:pt x="260" y="351"/>
                  </a:cubicBezTo>
                  <a:cubicBezTo>
                    <a:pt x="261" y="349"/>
                    <a:pt x="261" y="349"/>
                    <a:pt x="261" y="349"/>
                  </a:cubicBezTo>
                  <a:cubicBezTo>
                    <a:pt x="273" y="357"/>
                    <a:pt x="273" y="357"/>
                    <a:pt x="273" y="357"/>
                  </a:cubicBezTo>
                  <a:cubicBezTo>
                    <a:pt x="274" y="357"/>
                    <a:pt x="274" y="357"/>
                    <a:pt x="274" y="357"/>
                  </a:cubicBezTo>
                  <a:cubicBezTo>
                    <a:pt x="276" y="357"/>
                    <a:pt x="276" y="357"/>
                    <a:pt x="276" y="357"/>
                  </a:cubicBezTo>
                  <a:cubicBezTo>
                    <a:pt x="276" y="359"/>
                    <a:pt x="276" y="359"/>
                    <a:pt x="276" y="359"/>
                  </a:cubicBezTo>
                  <a:cubicBezTo>
                    <a:pt x="276" y="360"/>
                    <a:pt x="276" y="360"/>
                    <a:pt x="276" y="360"/>
                  </a:cubicBezTo>
                  <a:cubicBezTo>
                    <a:pt x="280" y="378"/>
                    <a:pt x="280" y="378"/>
                    <a:pt x="280" y="378"/>
                  </a:cubicBezTo>
                  <a:cubicBezTo>
                    <a:pt x="285" y="381"/>
                    <a:pt x="285" y="381"/>
                    <a:pt x="285" y="381"/>
                  </a:cubicBezTo>
                  <a:cubicBezTo>
                    <a:pt x="286" y="379"/>
                    <a:pt x="286" y="379"/>
                    <a:pt x="286" y="379"/>
                  </a:cubicBezTo>
                  <a:cubicBezTo>
                    <a:pt x="291" y="365"/>
                    <a:pt x="291" y="365"/>
                    <a:pt x="291" y="365"/>
                  </a:cubicBezTo>
                  <a:cubicBezTo>
                    <a:pt x="291" y="364"/>
                    <a:pt x="291" y="364"/>
                    <a:pt x="291" y="364"/>
                  </a:cubicBezTo>
                  <a:cubicBezTo>
                    <a:pt x="292" y="362"/>
                    <a:pt x="292" y="362"/>
                    <a:pt x="292" y="362"/>
                  </a:cubicBezTo>
                  <a:cubicBezTo>
                    <a:pt x="293" y="362"/>
                    <a:pt x="293" y="362"/>
                    <a:pt x="293" y="362"/>
                  </a:cubicBezTo>
                  <a:cubicBezTo>
                    <a:pt x="295" y="362"/>
                    <a:pt x="295" y="362"/>
                    <a:pt x="295" y="362"/>
                  </a:cubicBezTo>
                  <a:cubicBezTo>
                    <a:pt x="302" y="358"/>
                    <a:pt x="302" y="358"/>
                    <a:pt x="302" y="358"/>
                  </a:cubicBezTo>
                  <a:cubicBezTo>
                    <a:pt x="303" y="358"/>
                    <a:pt x="303" y="358"/>
                    <a:pt x="303" y="358"/>
                  </a:cubicBezTo>
                  <a:cubicBezTo>
                    <a:pt x="303" y="357"/>
                    <a:pt x="303" y="357"/>
                    <a:pt x="303" y="357"/>
                  </a:cubicBezTo>
                  <a:cubicBezTo>
                    <a:pt x="312" y="357"/>
                    <a:pt x="312" y="357"/>
                    <a:pt x="312" y="357"/>
                  </a:cubicBezTo>
                  <a:cubicBezTo>
                    <a:pt x="310" y="351"/>
                    <a:pt x="310" y="351"/>
                    <a:pt x="310" y="351"/>
                  </a:cubicBezTo>
                  <a:cubicBezTo>
                    <a:pt x="310" y="349"/>
                    <a:pt x="310" y="349"/>
                    <a:pt x="310" y="349"/>
                  </a:cubicBezTo>
                  <a:cubicBezTo>
                    <a:pt x="305" y="300"/>
                    <a:pt x="305" y="300"/>
                    <a:pt x="305" y="300"/>
                  </a:cubicBezTo>
                  <a:cubicBezTo>
                    <a:pt x="285" y="267"/>
                    <a:pt x="285" y="267"/>
                    <a:pt x="285" y="267"/>
                  </a:cubicBezTo>
                  <a:cubicBezTo>
                    <a:pt x="247" y="223"/>
                    <a:pt x="247" y="223"/>
                    <a:pt x="247" y="223"/>
                  </a:cubicBezTo>
                  <a:cubicBezTo>
                    <a:pt x="246" y="222"/>
                    <a:pt x="246" y="222"/>
                    <a:pt x="246" y="222"/>
                  </a:cubicBezTo>
                  <a:cubicBezTo>
                    <a:pt x="244" y="193"/>
                    <a:pt x="244" y="193"/>
                    <a:pt x="244" y="193"/>
                  </a:cubicBezTo>
                  <a:cubicBezTo>
                    <a:pt x="231" y="171"/>
                    <a:pt x="231" y="171"/>
                    <a:pt x="231" y="171"/>
                  </a:cubicBezTo>
                  <a:cubicBezTo>
                    <a:pt x="231" y="170"/>
                    <a:pt x="231" y="170"/>
                    <a:pt x="231" y="170"/>
                  </a:cubicBezTo>
                  <a:cubicBezTo>
                    <a:pt x="230" y="169"/>
                    <a:pt x="230" y="169"/>
                    <a:pt x="230" y="169"/>
                  </a:cubicBezTo>
                  <a:cubicBezTo>
                    <a:pt x="230" y="169"/>
                    <a:pt x="230" y="169"/>
                    <a:pt x="230" y="169"/>
                  </a:cubicBezTo>
                  <a:cubicBezTo>
                    <a:pt x="231" y="167"/>
                    <a:pt x="231" y="167"/>
                    <a:pt x="231" y="167"/>
                  </a:cubicBezTo>
                  <a:cubicBezTo>
                    <a:pt x="238" y="139"/>
                    <a:pt x="238" y="139"/>
                    <a:pt x="238" y="139"/>
                  </a:cubicBezTo>
                  <a:cubicBezTo>
                    <a:pt x="240" y="139"/>
                    <a:pt x="240" y="139"/>
                    <a:pt x="240" y="139"/>
                  </a:cubicBezTo>
                  <a:cubicBezTo>
                    <a:pt x="242" y="139"/>
                    <a:pt x="242" y="139"/>
                    <a:pt x="242" y="139"/>
                  </a:cubicBezTo>
                  <a:cubicBezTo>
                    <a:pt x="308" y="135"/>
                    <a:pt x="308" y="135"/>
                    <a:pt x="308" y="135"/>
                  </a:cubicBezTo>
                  <a:cubicBezTo>
                    <a:pt x="344" y="116"/>
                    <a:pt x="344" y="116"/>
                    <a:pt x="344" y="116"/>
                  </a:cubicBezTo>
                  <a:cubicBezTo>
                    <a:pt x="344" y="116"/>
                    <a:pt x="344" y="116"/>
                    <a:pt x="344" y="116"/>
                  </a:cubicBezTo>
                  <a:cubicBezTo>
                    <a:pt x="345" y="115"/>
                    <a:pt x="345" y="115"/>
                    <a:pt x="345" y="115"/>
                  </a:cubicBezTo>
                  <a:cubicBezTo>
                    <a:pt x="358" y="111"/>
                    <a:pt x="366" y="106"/>
                    <a:pt x="368" y="100"/>
                  </a:cubicBezTo>
                  <a:cubicBezTo>
                    <a:pt x="372" y="95"/>
                    <a:pt x="374" y="88"/>
                    <a:pt x="374" y="77"/>
                  </a:cubicBezTo>
                  <a:close/>
                </a:path>
              </a:pathLst>
            </a:custGeom>
            <a:solidFill>
              <a:schemeClr val="bg1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68" name="Freeform 16"/>
            <p:cNvSpPr>
              <a:spLocks/>
            </p:cNvSpPr>
            <p:nvPr/>
          </p:nvSpPr>
          <p:spPr bwMode="auto">
            <a:xfrm>
              <a:off x="2283410" y="1351718"/>
              <a:ext cx="403045" cy="704919"/>
            </a:xfrm>
            <a:custGeom>
              <a:avLst/>
              <a:gdLst>
                <a:gd name="T0" fmla="*/ 112419208 w 425"/>
                <a:gd name="T1" fmla="*/ 203145091 h 763"/>
                <a:gd name="T2" fmla="*/ 142996573 w 425"/>
                <a:gd name="T3" fmla="*/ 227044894 h 763"/>
                <a:gd name="T4" fmla="*/ 165480794 w 425"/>
                <a:gd name="T5" fmla="*/ 243261726 h 763"/>
                <a:gd name="T6" fmla="*/ 207750257 w 425"/>
                <a:gd name="T7" fmla="*/ 258625819 h 763"/>
                <a:gd name="T8" fmla="*/ 208649284 w 425"/>
                <a:gd name="T9" fmla="*/ 260333146 h 763"/>
                <a:gd name="T10" fmla="*/ 220341382 w 425"/>
                <a:gd name="T11" fmla="*/ 278257305 h 763"/>
                <a:gd name="T12" fmla="*/ 209548311 w 425"/>
                <a:gd name="T13" fmla="*/ 306424501 h 763"/>
                <a:gd name="T14" fmla="*/ 208649284 w 425"/>
                <a:gd name="T15" fmla="*/ 324349585 h 763"/>
                <a:gd name="T16" fmla="*/ 197857161 w 425"/>
                <a:gd name="T17" fmla="*/ 355930510 h 763"/>
                <a:gd name="T18" fmla="*/ 166379821 w 425"/>
                <a:gd name="T19" fmla="*/ 353370444 h 763"/>
                <a:gd name="T20" fmla="*/ 132204450 w 425"/>
                <a:gd name="T21" fmla="*/ 373855593 h 763"/>
                <a:gd name="T22" fmla="*/ 137600511 w 425"/>
                <a:gd name="T23" fmla="*/ 399461799 h 763"/>
                <a:gd name="T24" fmla="*/ 102526113 w 425"/>
                <a:gd name="T25" fmla="*/ 391779752 h 763"/>
                <a:gd name="T26" fmla="*/ 73746803 w 425"/>
                <a:gd name="T27" fmla="*/ 381537640 h 763"/>
                <a:gd name="T28" fmla="*/ 45866521 w 425"/>
                <a:gd name="T29" fmla="*/ 442993088 h 763"/>
                <a:gd name="T30" fmla="*/ 54860589 w 425"/>
                <a:gd name="T31" fmla="*/ 459209920 h 763"/>
                <a:gd name="T32" fmla="*/ 61155677 w 425"/>
                <a:gd name="T33" fmla="*/ 475427677 h 763"/>
                <a:gd name="T34" fmla="*/ 62954681 w 425"/>
                <a:gd name="T35" fmla="*/ 501033883 h 763"/>
                <a:gd name="T36" fmla="*/ 5396061 w 425"/>
                <a:gd name="T37" fmla="*/ 512130583 h 763"/>
                <a:gd name="T38" fmla="*/ 7195065 w 425"/>
                <a:gd name="T39" fmla="*/ 548833488 h 763"/>
                <a:gd name="T40" fmla="*/ 14389181 w 425"/>
                <a:gd name="T41" fmla="*/ 571878704 h 763"/>
                <a:gd name="T42" fmla="*/ 78243837 w 425"/>
                <a:gd name="T43" fmla="*/ 569318638 h 763"/>
                <a:gd name="T44" fmla="*/ 100727110 w 425"/>
                <a:gd name="T45" fmla="*/ 585535470 h 763"/>
                <a:gd name="T46" fmla="*/ 119613324 w 425"/>
                <a:gd name="T47" fmla="*/ 599192237 h 763"/>
                <a:gd name="T48" fmla="*/ 135802456 w 425"/>
                <a:gd name="T49" fmla="*/ 587242797 h 763"/>
                <a:gd name="T50" fmla="*/ 180769950 w 425"/>
                <a:gd name="T51" fmla="*/ 616263656 h 763"/>
                <a:gd name="T52" fmla="*/ 232032532 w 425"/>
                <a:gd name="T53" fmla="*/ 618824646 h 763"/>
                <a:gd name="T54" fmla="*/ 247321689 w 425"/>
                <a:gd name="T55" fmla="*/ 628213096 h 763"/>
                <a:gd name="T56" fmla="*/ 247321689 w 425"/>
                <a:gd name="T57" fmla="*/ 629066759 h 763"/>
                <a:gd name="T58" fmla="*/ 268006907 w 425"/>
                <a:gd name="T59" fmla="*/ 647844582 h 763"/>
                <a:gd name="T60" fmla="*/ 292289182 w 425"/>
                <a:gd name="T61" fmla="*/ 630774086 h 763"/>
                <a:gd name="T62" fmla="*/ 284195090 w 425"/>
                <a:gd name="T63" fmla="*/ 617117320 h 763"/>
                <a:gd name="T64" fmla="*/ 292289182 w 425"/>
                <a:gd name="T65" fmla="*/ 580414414 h 763"/>
                <a:gd name="T66" fmla="*/ 317470486 w 425"/>
                <a:gd name="T67" fmla="*/ 578707087 h 763"/>
                <a:gd name="T68" fmla="*/ 285993145 w 425"/>
                <a:gd name="T69" fmla="*/ 547126162 h 763"/>
                <a:gd name="T70" fmla="*/ 277000026 w 425"/>
                <a:gd name="T71" fmla="*/ 535176722 h 763"/>
                <a:gd name="T72" fmla="*/ 287792148 w 425"/>
                <a:gd name="T73" fmla="*/ 521519956 h 763"/>
                <a:gd name="T74" fmla="*/ 357941894 w 425"/>
                <a:gd name="T75" fmla="*/ 524933685 h 763"/>
                <a:gd name="T76" fmla="*/ 382224169 w 425"/>
                <a:gd name="T77" fmla="*/ 521519956 h 763"/>
                <a:gd name="T78" fmla="*/ 342652737 w 425"/>
                <a:gd name="T79" fmla="*/ 422507939 h 763"/>
                <a:gd name="T80" fmla="*/ 323766523 w 425"/>
                <a:gd name="T81" fmla="*/ 414825892 h 763"/>
                <a:gd name="T82" fmla="*/ 321068492 w 425"/>
                <a:gd name="T83" fmla="*/ 388366023 h 763"/>
                <a:gd name="T84" fmla="*/ 326464553 w 425"/>
                <a:gd name="T85" fmla="*/ 215094531 h 763"/>
                <a:gd name="T86" fmla="*/ 330061611 w 425"/>
                <a:gd name="T87" fmla="*/ 181806278 h 763"/>
                <a:gd name="T88" fmla="*/ 349847802 w 425"/>
                <a:gd name="T89" fmla="*/ 154492746 h 763"/>
                <a:gd name="T90" fmla="*/ 328263557 w 425"/>
                <a:gd name="T91" fmla="*/ 125471886 h 763"/>
                <a:gd name="T92" fmla="*/ 326464553 w 425"/>
                <a:gd name="T93" fmla="*/ 99865681 h 763"/>
                <a:gd name="T94" fmla="*/ 327363581 w 425"/>
                <a:gd name="T95" fmla="*/ 97304691 h 763"/>
                <a:gd name="T96" fmla="*/ 344451740 w 425"/>
                <a:gd name="T97" fmla="*/ 41823962 h 763"/>
                <a:gd name="T98" fmla="*/ 356142890 w 425"/>
                <a:gd name="T99" fmla="*/ 24752542 h 763"/>
                <a:gd name="T100" fmla="*/ 370533019 w 425"/>
                <a:gd name="T101" fmla="*/ 13656766 h 763"/>
                <a:gd name="T102" fmla="*/ 351645857 w 425"/>
                <a:gd name="T103" fmla="*/ 0 h 763"/>
                <a:gd name="T104" fmla="*/ 318370461 w 425"/>
                <a:gd name="T105" fmla="*/ 11949440 h 763"/>
                <a:gd name="T106" fmla="*/ 287792148 w 425"/>
                <a:gd name="T107" fmla="*/ 38410233 h 763"/>
                <a:gd name="T108" fmla="*/ 248220716 w 425"/>
                <a:gd name="T109" fmla="*/ 64870102 h 763"/>
                <a:gd name="T110" fmla="*/ 231133505 w 425"/>
                <a:gd name="T111" fmla="*/ 79380531 h 763"/>
                <a:gd name="T112" fmla="*/ 219441407 w 425"/>
                <a:gd name="T113" fmla="*/ 133153933 h 763"/>
                <a:gd name="T114" fmla="*/ 216743376 w 425"/>
                <a:gd name="T115" fmla="*/ 148518026 h 763"/>
                <a:gd name="T116" fmla="*/ 205052226 w 425"/>
                <a:gd name="T117" fmla="*/ 163028456 h 763"/>
                <a:gd name="T118" fmla="*/ 203253223 w 425"/>
                <a:gd name="T119" fmla="*/ 164734859 h 763"/>
                <a:gd name="T120" fmla="*/ 179869974 w 425"/>
                <a:gd name="T121" fmla="*/ 167295849 h 763"/>
                <a:gd name="T122" fmla="*/ 178970947 w 425"/>
                <a:gd name="T123" fmla="*/ 167295849 h 763"/>
                <a:gd name="T124" fmla="*/ 127707416 w 425"/>
                <a:gd name="T125" fmla="*/ 148518026 h 763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425"/>
                <a:gd name="T190" fmla="*/ 0 h 763"/>
                <a:gd name="T191" fmla="*/ 425 w 425"/>
                <a:gd name="T192" fmla="*/ 763 h 763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425" h="763">
                  <a:moveTo>
                    <a:pt x="142" y="174"/>
                  </a:moveTo>
                  <a:cubicBezTo>
                    <a:pt x="135" y="173"/>
                    <a:pt x="135" y="173"/>
                    <a:pt x="135" y="173"/>
                  </a:cubicBezTo>
                  <a:cubicBezTo>
                    <a:pt x="125" y="238"/>
                    <a:pt x="125" y="238"/>
                    <a:pt x="125" y="238"/>
                  </a:cubicBezTo>
                  <a:cubicBezTo>
                    <a:pt x="143" y="259"/>
                    <a:pt x="143" y="259"/>
                    <a:pt x="143" y="259"/>
                  </a:cubicBezTo>
                  <a:cubicBezTo>
                    <a:pt x="159" y="266"/>
                    <a:pt x="159" y="266"/>
                    <a:pt x="159" y="266"/>
                  </a:cubicBezTo>
                  <a:cubicBezTo>
                    <a:pt x="159" y="266"/>
                    <a:pt x="159" y="266"/>
                    <a:pt x="159" y="266"/>
                  </a:cubicBezTo>
                  <a:cubicBezTo>
                    <a:pt x="161" y="266"/>
                    <a:pt x="161" y="266"/>
                    <a:pt x="161" y="266"/>
                  </a:cubicBezTo>
                  <a:cubicBezTo>
                    <a:pt x="162" y="267"/>
                    <a:pt x="162" y="267"/>
                    <a:pt x="162" y="267"/>
                  </a:cubicBezTo>
                  <a:cubicBezTo>
                    <a:pt x="184" y="285"/>
                    <a:pt x="184" y="285"/>
                    <a:pt x="184" y="285"/>
                  </a:cubicBezTo>
                  <a:cubicBezTo>
                    <a:pt x="214" y="293"/>
                    <a:pt x="214" y="293"/>
                    <a:pt x="214" y="293"/>
                  </a:cubicBezTo>
                  <a:cubicBezTo>
                    <a:pt x="215" y="293"/>
                    <a:pt x="215" y="293"/>
                    <a:pt x="215" y="293"/>
                  </a:cubicBezTo>
                  <a:cubicBezTo>
                    <a:pt x="231" y="303"/>
                    <a:pt x="231" y="303"/>
                    <a:pt x="231" y="303"/>
                  </a:cubicBezTo>
                  <a:cubicBezTo>
                    <a:pt x="232" y="303"/>
                    <a:pt x="232" y="303"/>
                    <a:pt x="232" y="303"/>
                  </a:cubicBezTo>
                  <a:cubicBezTo>
                    <a:pt x="232" y="303"/>
                    <a:pt x="232" y="303"/>
                    <a:pt x="232" y="303"/>
                  </a:cubicBezTo>
                  <a:cubicBezTo>
                    <a:pt x="232" y="305"/>
                    <a:pt x="232" y="305"/>
                    <a:pt x="232" y="305"/>
                  </a:cubicBezTo>
                  <a:cubicBezTo>
                    <a:pt x="244" y="322"/>
                    <a:pt x="244" y="322"/>
                    <a:pt x="244" y="322"/>
                  </a:cubicBezTo>
                  <a:cubicBezTo>
                    <a:pt x="246" y="324"/>
                    <a:pt x="246" y="324"/>
                    <a:pt x="246" y="324"/>
                  </a:cubicBezTo>
                  <a:cubicBezTo>
                    <a:pt x="245" y="326"/>
                    <a:pt x="245" y="326"/>
                    <a:pt x="245" y="326"/>
                  </a:cubicBezTo>
                  <a:cubicBezTo>
                    <a:pt x="234" y="343"/>
                    <a:pt x="234" y="343"/>
                    <a:pt x="234" y="343"/>
                  </a:cubicBezTo>
                  <a:cubicBezTo>
                    <a:pt x="232" y="345"/>
                    <a:pt x="232" y="351"/>
                    <a:pt x="232" y="359"/>
                  </a:cubicBezTo>
                  <a:cubicBezTo>
                    <a:pt x="233" y="359"/>
                    <a:pt x="233" y="359"/>
                    <a:pt x="233" y="359"/>
                  </a:cubicBezTo>
                  <a:cubicBezTo>
                    <a:pt x="233" y="379"/>
                    <a:pt x="233" y="379"/>
                    <a:pt x="233" y="379"/>
                  </a:cubicBezTo>
                  <a:cubicBezTo>
                    <a:pt x="232" y="380"/>
                    <a:pt x="232" y="380"/>
                    <a:pt x="232" y="380"/>
                  </a:cubicBezTo>
                  <a:cubicBezTo>
                    <a:pt x="232" y="380"/>
                    <a:pt x="232" y="380"/>
                    <a:pt x="232" y="380"/>
                  </a:cubicBezTo>
                  <a:cubicBezTo>
                    <a:pt x="223" y="412"/>
                    <a:pt x="223" y="412"/>
                    <a:pt x="223" y="412"/>
                  </a:cubicBezTo>
                  <a:cubicBezTo>
                    <a:pt x="222" y="417"/>
                    <a:pt x="222" y="417"/>
                    <a:pt x="222" y="417"/>
                  </a:cubicBezTo>
                  <a:cubicBezTo>
                    <a:pt x="220" y="417"/>
                    <a:pt x="220" y="417"/>
                    <a:pt x="220" y="417"/>
                  </a:cubicBezTo>
                  <a:cubicBezTo>
                    <a:pt x="216" y="416"/>
                    <a:pt x="216" y="416"/>
                    <a:pt x="216" y="416"/>
                  </a:cubicBezTo>
                  <a:cubicBezTo>
                    <a:pt x="203" y="413"/>
                    <a:pt x="203" y="413"/>
                    <a:pt x="203" y="413"/>
                  </a:cubicBezTo>
                  <a:cubicBezTo>
                    <a:pt x="185" y="414"/>
                    <a:pt x="185" y="414"/>
                    <a:pt x="185" y="414"/>
                  </a:cubicBezTo>
                  <a:cubicBezTo>
                    <a:pt x="169" y="419"/>
                    <a:pt x="169" y="419"/>
                    <a:pt x="169" y="419"/>
                  </a:cubicBezTo>
                  <a:cubicBezTo>
                    <a:pt x="151" y="434"/>
                    <a:pt x="151" y="434"/>
                    <a:pt x="151" y="434"/>
                  </a:cubicBezTo>
                  <a:cubicBezTo>
                    <a:pt x="147" y="438"/>
                    <a:pt x="147" y="438"/>
                    <a:pt x="147" y="438"/>
                  </a:cubicBezTo>
                  <a:cubicBezTo>
                    <a:pt x="170" y="450"/>
                    <a:pt x="170" y="450"/>
                    <a:pt x="170" y="450"/>
                  </a:cubicBezTo>
                  <a:cubicBezTo>
                    <a:pt x="168" y="454"/>
                    <a:pt x="168" y="454"/>
                    <a:pt x="168" y="454"/>
                  </a:cubicBezTo>
                  <a:cubicBezTo>
                    <a:pt x="167" y="459"/>
                    <a:pt x="162" y="465"/>
                    <a:pt x="153" y="468"/>
                  </a:cubicBezTo>
                  <a:cubicBezTo>
                    <a:pt x="138" y="469"/>
                    <a:pt x="138" y="469"/>
                    <a:pt x="138" y="469"/>
                  </a:cubicBezTo>
                  <a:cubicBezTo>
                    <a:pt x="114" y="459"/>
                    <a:pt x="114" y="459"/>
                    <a:pt x="114" y="459"/>
                  </a:cubicBezTo>
                  <a:cubicBezTo>
                    <a:pt x="114" y="459"/>
                    <a:pt x="114" y="459"/>
                    <a:pt x="114" y="459"/>
                  </a:cubicBezTo>
                  <a:cubicBezTo>
                    <a:pt x="114" y="459"/>
                    <a:pt x="114" y="459"/>
                    <a:pt x="114" y="459"/>
                  </a:cubicBezTo>
                  <a:cubicBezTo>
                    <a:pt x="92" y="447"/>
                    <a:pt x="92" y="447"/>
                    <a:pt x="92" y="447"/>
                  </a:cubicBezTo>
                  <a:cubicBezTo>
                    <a:pt x="82" y="447"/>
                    <a:pt x="82" y="447"/>
                    <a:pt x="82" y="447"/>
                  </a:cubicBezTo>
                  <a:cubicBezTo>
                    <a:pt x="56" y="485"/>
                    <a:pt x="56" y="485"/>
                    <a:pt x="56" y="485"/>
                  </a:cubicBezTo>
                  <a:cubicBezTo>
                    <a:pt x="51" y="497"/>
                    <a:pt x="51" y="497"/>
                    <a:pt x="51" y="497"/>
                  </a:cubicBezTo>
                  <a:cubicBezTo>
                    <a:pt x="51" y="519"/>
                    <a:pt x="51" y="519"/>
                    <a:pt x="51" y="519"/>
                  </a:cubicBezTo>
                  <a:cubicBezTo>
                    <a:pt x="61" y="537"/>
                    <a:pt x="61" y="537"/>
                    <a:pt x="61" y="537"/>
                  </a:cubicBezTo>
                  <a:cubicBezTo>
                    <a:pt x="61" y="538"/>
                    <a:pt x="61" y="538"/>
                    <a:pt x="61" y="538"/>
                  </a:cubicBezTo>
                  <a:cubicBezTo>
                    <a:pt x="61" y="538"/>
                    <a:pt x="61" y="538"/>
                    <a:pt x="61" y="538"/>
                  </a:cubicBezTo>
                  <a:cubicBezTo>
                    <a:pt x="61" y="538"/>
                    <a:pt x="61" y="538"/>
                    <a:pt x="61" y="538"/>
                  </a:cubicBezTo>
                  <a:cubicBezTo>
                    <a:pt x="68" y="555"/>
                    <a:pt x="68" y="555"/>
                    <a:pt x="68" y="555"/>
                  </a:cubicBezTo>
                  <a:cubicBezTo>
                    <a:pt x="68" y="557"/>
                    <a:pt x="68" y="557"/>
                    <a:pt x="68" y="557"/>
                  </a:cubicBezTo>
                  <a:cubicBezTo>
                    <a:pt x="69" y="582"/>
                    <a:pt x="69" y="582"/>
                    <a:pt x="69" y="582"/>
                  </a:cubicBezTo>
                  <a:cubicBezTo>
                    <a:pt x="69" y="585"/>
                    <a:pt x="69" y="585"/>
                    <a:pt x="69" y="585"/>
                  </a:cubicBezTo>
                  <a:cubicBezTo>
                    <a:pt x="70" y="587"/>
                    <a:pt x="70" y="587"/>
                    <a:pt x="70" y="587"/>
                  </a:cubicBezTo>
                  <a:cubicBezTo>
                    <a:pt x="53" y="590"/>
                    <a:pt x="53" y="590"/>
                    <a:pt x="53" y="590"/>
                  </a:cubicBezTo>
                  <a:cubicBezTo>
                    <a:pt x="21" y="590"/>
                    <a:pt x="21" y="590"/>
                    <a:pt x="21" y="590"/>
                  </a:cubicBezTo>
                  <a:cubicBezTo>
                    <a:pt x="6" y="600"/>
                    <a:pt x="6" y="600"/>
                    <a:pt x="6" y="600"/>
                  </a:cubicBezTo>
                  <a:cubicBezTo>
                    <a:pt x="0" y="610"/>
                    <a:pt x="0" y="610"/>
                    <a:pt x="0" y="610"/>
                  </a:cubicBezTo>
                  <a:cubicBezTo>
                    <a:pt x="1" y="611"/>
                    <a:pt x="1" y="611"/>
                    <a:pt x="1" y="611"/>
                  </a:cubicBezTo>
                  <a:cubicBezTo>
                    <a:pt x="8" y="643"/>
                    <a:pt x="8" y="643"/>
                    <a:pt x="8" y="643"/>
                  </a:cubicBezTo>
                  <a:cubicBezTo>
                    <a:pt x="9" y="643"/>
                    <a:pt x="9" y="643"/>
                    <a:pt x="9" y="643"/>
                  </a:cubicBezTo>
                  <a:cubicBezTo>
                    <a:pt x="9" y="656"/>
                    <a:pt x="9" y="656"/>
                    <a:pt x="9" y="656"/>
                  </a:cubicBezTo>
                  <a:cubicBezTo>
                    <a:pt x="16" y="670"/>
                    <a:pt x="16" y="670"/>
                    <a:pt x="16" y="670"/>
                  </a:cubicBezTo>
                  <a:cubicBezTo>
                    <a:pt x="38" y="685"/>
                    <a:pt x="38" y="685"/>
                    <a:pt x="38" y="685"/>
                  </a:cubicBezTo>
                  <a:cubicBezTo>
                    <a:pt x="71" y="678"/>
                    <a:pt x="71" y="678"/>
                    <a:pt x="71" y="678"/>
                  </a:cubicBezTo>
                  <a:cubicBezTo>
                    <a:pt x="87" y="667"/>
                    <a:pt x="87" y="667"/>
                    <a:pt x="87" y="667"/>
                  </a:cubicBezTo>
                  <a:cubicBezTo>
                    <a:pt x="89" y="666"/>
                    <a:pt x="89" y="666"/>
                    <a:pt x="89" y="666"/>
                  </a:cubicBezTo>
                  <a:cubicBezTo>
                    <a:pt x="104" y="666"/>
                    <a:pt x="104" y="666"/>
                    <a:pt x="104" y="666"/>
                  </a:cubicBezTo>
                  <a:cubicBezTo>
                    <a:pt x="112" y="686"/>
                    <a:pt x="112" y="686"/>
                    <a:pt x="112" y="686"/>
                  </a:cubicBezTo>
                  <a:cubicBezTo>
                    <a:pt x="117" y="691"/>
                    <a:pt x="121" y="697"/>
                    <a:pt x="124" y="703"/>
                  </a:cubicBezTo>
                  <a:cubicBezTo>
                    <a:pt x="131" y="702"/>
                    <a:pt x="131" y="702"/>
                    <a:pt x="131" y="702"/>
                  </a:cubicBezTo>
                  <a:cubicBezTo>
                    <a:pt x="133" y="702"/>
                    <a:pt x="133" y="702"/>
                    <a:pt x="133" y="702"/>
                  </a:cubicBezTo>
                  <a:cubicBezTo>
                    <a:pt x="135" y="702"/>
                    <a:pt x="135" y="702"/>
                    <a:pt x="135" y="702"/>
                  </a:cubicBezTo>
                  <a:cubicBezTo>
                    <a:pt x="136" y="700"/>
                    <a:pt x="136" y="700"/>
                    <a:pt x="136" y="700"/>
                  </a:cubicBezTo>
                  <a:cubicBezTo>
                    <a:pt x="151" y="688"/>
                    <a:pt x="151" y="688"/>
                    <a:pt x="151" y="688"/>
                  </a:cubicBezTo>
                  <a:cubicBezTo>
                    <a:pt x="165" y="713"/>
                    <a:pt x="165" y="713"/>
                    <a:pt x="165" y="713"/>
                  </a:cubicBezTo>
                  <a:cubicBezTo>
                    <a:pt x="180" y="722"/>
                    <a:pt x="180" y="722"/>
                    <a:pt x="180" y="722"/>
                  </a:cubicBezTo>
                  <a:cubicBezTo>
                    <a:pt x="201" y="722"/>
                    <a:pt x="201" y="722"/>
                    <a:pt x="201" y="722"/>
                  </a:cubicBezTo>
                  <a:cubicBezTo>
                    <a:pt x="216" y="720"/>
                    <a:pt x="216" y="720"/>
                    <a:pt x="216" y="720"/>
                  </a:cubicBezTo>
                  <a:cubicBezTo>
                    <a:pt x="220" y="720"/>
                    <a:pt x="220" y="720"/>
                    <a:pt x="220" y="720"/>
                  </a:cubicBezTo>
                  <a:cubicBezTo>
                    <a:pt x="258" y="725"/>
                    <a:pt x="258" y="725"/>
                    <a:pt x="258" y="725"/>
                  </a:cubicBezTo>
                  <a:cubicBezTo>
                    <a:pt x="259" y="725"/>
                    <a:pt x="259" y="725"/>
                    <a:pt x="259" y="725"/>
                  </a:cubicBezTo>
                  <a:cubicBezTo>
                    <a:pt x="259" y="726"/>
                    <a:pt x="259" y="726"/>
                    <a:pt x="259" y="726"/>
                  </a:cubicBezTo>
                  <a:cubicBezTo>
                    <a:pt x="275" y="736"/>
                    <a:pt x="275" y="736"/>
                    <a:pt x="275" y="736"/>
                  </a:cubicBezTo>
                  <a:cubicBezTo>
                    <a:pt x="275" y="736"/>
                    <a:pt x="275" y="736"/>
                    <a:pt x="275" y="736"/>
                  </a:cubicBezTo>
                  <a:cubicBezTo>
                    <a:pt x="275" y="736"/>
                    <a:pt x="275" y="736"/>
                    <a:pt x="275" y="736"/>
                  </a:cubicBezTo>
                  <a:cubicBezTo>
                    <a:pt x="275" y="737"/>
                    <a:pt x="275" y="737"/>
                    <a:pt x="275" y="737"/>
                  </a:cubicBezTo>
                  <a:cubicBezTo>
                    <a:pt x="288" y="747"/>
                    <a:pt x="288" y="747"/>
                    <a:pt x="288" y="747"/>
                  </a:cubicBezTo>
                  <a:cubicBezTo>
                    <a:pt x="288" y="748"/>
                    <a:pt x="288" y="748"/>
                    <a:pt x="288" y="748"/>
                  </a:cubicBezTo>
                  <a:cubicBezTo>
                    <a:pt x="298" y="759"/>
                    <a:pt x="298" y="759"/>
                    <a:pt x="298" y="759"/>
                  </a:cubicBezTo>
                  <a:cubicBezTo>
                    <a:pt x="308" y="763"/>
                    <a:pt x="308" y="763"/>
                    <a:pt x="308" y="763"/>
                  </a:cubicBezTo>
                  <a:cubicBezTo>
                    <a:pt x="325" y="761"/>
                    <a:pt x="325" y="761"/>
                    <a:pt x="325" y="761"/>
                  </a:cubicBezTo>
                  <a:cubicBezTo>
                    <a:pt x="325" y="739"/>
                    <a:pt x="325" y="739"/>
                    <a:pt x="325" y="739"/>
                  </a:cubicBezTo>
                  <a:cubicBezTo>
                    <a:pt x="317" y="724"/>
                    <a:pt x="317" y="724"/>
                    <a:pt x="317" y="724"/>
                  </a:cubicBezTo>
                  <a:cubicBezTo>
                    <a:pt x="316" y="724"/>
                    <a:pt x="316" y="724"/>
                    <a:pt x="316" y="724"/>
                  </a:cubicBezTo>
                  <a:cubicBezTo>
                    <a:pt x="316" y="723"/>
                    <a:pt x="316" y="723"/>
                    <a:pt x="316" y="723"/>
                  </a:cubicBezTo>
                  <a:cubicBezTo>
                    <a:pt x="309" y="696"/>
                    <a:pt x="309" y="696"/>
                    <a:pt x="309" y="696"/>
                  </a:cubicBezTo>
                  <a:cubicBezTo>
                    <a:pt x="324" y="681"/>
                    <a:pt x="324" y="681"/>
                    <a:pt x="324" y="681"/>
                  </a:cubicBezTo>
                  <a:cubicBezTo>
                    <a:pt x="325" y="680"/>
                    <a:pt x="325" y="680"/>
                    <a:pt x="325" y="680"/>
                  </a:cubicBezTo>
                  <a:cubicBezTo>
                    <a:pt x="326" y="680"/>
                    <a:pt x="326" y="680"/>
                    <a:pt x="326" y="680"/>
                  </a:cubicBezTo>
                  <a:cubicBezTo>
                    <a:pt x="339" y="678"/>
                    <a:pt x="339" y="678"/>
                    <a:pt x="339" y="678"/>
                  </a:cubicBezTo>
                  <a:cubicBezTo>
                    <a:pt x="353" y="678"/>
                    <a:pt x="353" y="678"/>
                    <a:pt x="353" y="678"/>
                  </a:cubicBezTo>
                  <a:cubicBezTo>
                    <a:pt x="357" y="672"/>
                    <a:pt x="357" y="672"/>
                    <a:pt x="357" y="672"/>
                  </a:cubicBezTo>
                  <a:cubicBezTo>
                    <a:pt x="348" y="661"/>
                    <a:pt x="348" y="661"/>
                    <a:pt x="348" y="661"/>
                  </a:cubicBezTo>
                  <a:cubicBezTo>
                    <a:pt x="318" y="641"/>
                    <a:pt x="318" y="641"/>
                    <a:pt x="318" y="641"/>
                  </a:cubicBezTo>
                  <a:cubicBezTo>
                    <a:pt x="310" y="629"/>
                    <a:pt x="310" y="629"/>
                    <a:pt x="310" y="629"/>
                  </a:cubicBezTo>
                  <a:cubicBezTo>
                    <a:pt x="309" y="628"/>
                    <a:pt x="309" y="628"/>
                    <a:pt x="309" y="628"/>
                  </a:cubicBezTo>
                  <a:cubicBezTo>
                    <a:pt x="308" y="627"/>
                    <a:pt x="308" y="627"/>
                    <a:pt x="308" y="627"/>
                  </a:cubicBezTo>
                  <a:cubicBezTo>
                    <a:pt x="309" y="625"/>
                    <a:pt x="309" y="625"/>
                    <a:pt x="309" y="625"/>
                  </a:cubicBezTo>
                  <a:cubicBezTo>
                    <a:pt x="318" y="609"/>
                    <a:pt x="318" y="609"/>
                    <a:pt x="318" y="609"/>
                  </a:cubicBezTo>
                  <a:cubicBezTo>
                    <a:pt x="320" y="611"/>
                    <a:pt x="320" y="611"/>
                    <a:pt x="320" y="611"/>
                  </a:cubicBezTo>
                  <a:cubicBezTo>
                    <a:pt x="341" y="617"/>
                    <a:pt x="341" y="617"/>
                    <a:pt x="341" y="617"/>
                  </a:cubicBezTo>
                  <a:cubicBezTo>
                    <a:pt x="397" y="614"/>
                    <a:pt x="397" y="614"/>
                    <a:pt x="397" y="614"/>
                  </a:cubicBezTo>
                  <a:cubicBezTo>
                    <a:pt x="398" y="615"/>
                    <a:pt x="398" y="615"/>
                    <a:pt x="398" y="615"/>
                  </a:cubicBezTo>
                  <a:cubicBezTo>
                    <a:pt x="399" y="615"/>
                    <a:pt x="399" y="615"/>
                    <a:pt x="399" y="615"/>
                  </a:cubicBezTo>
                  <a:cubicBezTo>
                    <a:pt x="415" y="621"/>
                    <a:pt x="415" y="621"/>
                    <a:pt x="415" y="621"/>
                  </a:cubicBezTo>
                  <a:cubicBezTo>
                    <a:pt x="425" y="611"/>
                    <a:pt x="425" y="611"/>
                    <a:pt x="425" y="611"/>
                  </a:cubicBezTo>
                  <a:cubicBezTo>
                    <a:pt x="420" y="579"/>
                    <a:pt x="420" y="579"/>
                    <a:pt x="420" y="579"/>
                  </a:cubicBezTo>
                  <a:cubicBezTo>
                    <a:pt x="400" y="566"/>
                    <a:pt x="400" y="566"/>
                    <a:pt x="400" y="566"/>
                  </a:cubicBezTo>
                  <a:cubicBezTo>
                    <a:pt x="383" y="556"/>
                    <a:pt x="378" y="533"/>
                    <a:pt x="381" y="495"/>
                  </a:cubicBezTo>
                  <a:cubicBezTo>
                    <a:pt x="364" y="487"/>
                    <a:pt x="364" y="487"/>
                    <a:pt x="364" y="487"/>
                  </a:cubicBezTo>
                  <a:cubicBezTo>
                    <a:pt x="362" y="486"/>
                    <a:pt x="362" y="486"/>
                    <a:pt x="362" y="486"/>
                  </a:cubicBezTo>
                  <a:cubicBezTo>
                    <a:pt x="360" y="486"/>
                    <a:pt x="360" y="486"/>
                    <a:pt x="360" y="486"/>
                  </a:cubicBezTo>
                  <a:cubicBezTo>
                    <a:pt x="360" y="484"/>
                    <a:pt x="360" y="484"/>
                    <a:pt x="360" y="484"/>
                  </a:cubicBezTo>
                  <a:cubicBezTo>
                    <a:pt x="360" y="483"/>
                    <a:pt x="360" y="483"/>
                    <a:pt x="360" y="483"/>
                  </a:cubicBezTo>
                  <a:cubicBezTo>
                    <a:pt x="357" y="455"/>
                    <a:pt x="357" y="455"/>
                    <a:pt x="357" y="455"/>
                  </a:cubicBezTo>
                  <a:cubicBezTo>
                    <a:pt x="380" y="347"/>
                    <a:pt x="380" y="347"/>
                    <a:pt x="380" y="347"/>
                  </a:cubicBezTo>
                  <a:cubicBezTo>
                    <a:pt x="371" y="316"/>
                    <a:pt x="365" y="295"/>
                    <a:pt x="365" y="284"/>
                  </a:cubicBezTo>
                  <a:cubicBezTo>
                    <a:pt x="363" y="252"/>
                    <a:pt x="363" y="252"/>
                    <a:pt x="363" y="252"/>
                  </a:cubicBezTo>
                  <a:cubicBezTo>
                    <a:pt x="365" y="218"/>
                    <a:pt x="365" y="218"/>
                    <a:pt x="365" y="218"/>
                  </a:cubicBezTo>
                  <a:cubicBezTo>
                    <a:pt x="365" y="215"/>
                    <a:pt x="365" y="215"/>
                    <a:pt x="365" y="215"/>
                  </a:cubicBezTo>
                  <a:cubicBezTo>
                    <a:pt x="367" y="213"/>
                    <a:pt x="367" y="213"/>
                    <a:pt x="367" y="213"/>
                  </a:cubicBezTo>
                  <a:cubicBezTo>
                    <a:pt x="367" y="213"/>
                    <a:pt x="367" y="213"/>
                    <a:pt x="367" y="213"/>
                  </a:cubicBezTo>
                  <a:cubicBezTo>
                    <a:pt x="389" y="198"/>
                    <a:pt x="389" y="198"/>
                    <a:pt x="389" y="198"/>
                  </a:cubicBezTo>
                  <a:cubicBezTo>
                    <a:pt x="389" y="181"/>
                    <a:pt x="389" y="181"/>
                    <a:pt x="389" y="181"/>
                  </a:cubicBezTo>
                  <a:cubicBezTo>
                    <a:pt x="389" y="176"/>
                    <a:pt x="386" y="170"/>
                    <a:pt x="381" y="162"/>
                  </a:cubicBezTo>
                  <a:cubicBezTo>
                    <a:pt x="367" y="147"/>
                    <a:pt x="367" y="147"/>
                    <a:pt x="367" y="147"/>
                  </a:cubicBezTo>
                  <a:cubicBezTo>
                    <a:pt x="365" y="147"/>
                    <a:pt x="365" y="147"/>
                    <a:pt x="365" y="147"/>
                  </a:cubicBezTo>
                  <a:cubicBezTo>
                    <a:pt x="365" y="144"/>
                    <a:pt x="365" y="144"/>
                    <a:pt x="365" y="144"/>
                  </a:cubicBezTo>
                  <a:cubicBezTo>
                    <a:pt x="363" y="118"/>
                    <a:pt x="363" y="118"/>
                    <a:pt x="363" y="118"/>
                  </a:cubicBezTo>
                  <a:cubicBezTo>
                    <a:pt x="363" y="117"/>
                    <a:pt x="363" y="117"/>
                    <a:pt x="363" y="117"/>
                  </a:cubicBezTo>
                  <a:cubicBezTo>
                    <a:pt x="362" y="116"/>
                    <a:pt x="362" y="116"/>
                    <a:pt x="362" y="116"/>
                  </a:cubicBezTo>
                  <a:cubicBezTo>
                    <a:pt x="364" y="115"/>
                    <a:pt x="364" y="115"/>
                    <a:pt x="364" y="115"/>
                  </a:cubicBezTo>
                  <a:cubicBezTo>
                    <a:pt x="364" y="114"/>
                    <a:pt x="364" y="114"/>
                    <a:pt x="364" y="114"/>
                  </a:cubicBezTo>
                  <a:cubicBezTo>
                    <a:pt x="392" y="79"/>
                    <a:pt x="392" y="79"/>
                    <a:pt x="392" y="79"/>
                  </a:cubicBezTo>
                  <a:cubicBezTo>
                    <a:pt x="392" y="65"/>
                    <a:pt x="392" y="65"/>
                    <a:pt x="392" y="65"/>
                  </a:cubicBezTo>
                  <a:cubicBezTo>
                    <a:pt x="383" y="49"/>
                    <a:pt x="383" y="49"/>
                    <a:pt x="383" y="49"/>
                  </a:cubicBezTo>
                  <a:cubicBezTo>
                    <a:pt x="383" y="48"/>
                    <a:pt x="383" y="48"/>
                    <a:pt x="383" y="48"/>
                  </a:cubicBezTo>
                  <a:cubicBezTo>
                    <a:pt x="382" y="46"/>
                    <a:pt x="382" y="46"/>
                    <a:pt x="382" y="46"/>
                  </a:cubicBezTo>
                  <a:cubicBezTo>
                    <a:pt x="396" y="29"/>
                    <a:pt x="396" y="29"/>
                    <a:pt x="396" y="29"/>
                  </a:cubicBezTo>
                  <a:cubicBezTo>
                    <a:pt x="396" y="28"/>
                    <a:pt x="396" y="28"/>
                    <a:pt x="396" y="28"/>
                  </a:cubicBezTo>
                  <a:cubicBezTo>
                    <a:pt x="397" y="28"/>
                    <a:pt x="397" y="28"/>
                    <a:pt x="397" y="28"/>
                  </a:cubicBezTo>
                  <a:cubicBezTo>
                    <a:pt x="412" y="16"/>
                    <a:pt x="412" y="16"/>
                    <a:pt x="412" y="16"/>
                  </a:cubicBezTo>
                  <a:cubicBezTo>
                    <a:pt x="410" y="2"/>
                    <a:pt x="410" y="2"/>
                    <a:pt x="410" y="2"/>
                  </a:cubicBezTo>
                  <a:cubicBezTo>
                    <a:pt x="402" y="2"/>
                    <a:pt x="402" y="2"/>
                    <a:pt x="402" y="2"/>
                  </a:cubicBezTo>
                  <a:cubicBezTo>
                    <a:pt x="391" y="0"/>
                    <a:pt x="391" y="0"/>
                    <a:pt x="391" y="0"/>
                  </a:cubicBezTo>
                  <a:cubicBezTo>
                    <a:pt x="384" y="26"/>
                    <a:pt x="384" y="26"/>
                    <a:pt x="384" y="26"/>
                  </a:cubicBezTo>
                  <a:cubicBezTo>
                    <a:pt x="381" y="24"/>
                    <a:pt x="381" y="24"/>
                    <a:pt x="381" y="24"/>
                  </a:cubicBezTo>
                  <a:cubicBezTo>
                    <a:pt x="354" y="14"/>
                    <a:pt x="354" y="14"/>
                    <a:pt x="354" y="14"/>
                  </a:cubicBezTo>
                  <a:cubicBezTo>
                    <a:pt x="337" y="11"/>
                    <a:pt x="337" y="11"/>
                    <a:pt x="337" y="11"/>
                  </a:cubicBezTo>
                  <a:cubicBezTo>
                    <a:pt x="343" y="37"/>
                    <a:pt x="343" y="37"/>
                    <a:pt x="343" y="37"/>
                  </a:cubicBezTo>
                  <a:cubicBezTo>
                    <a:pt x="320" y="45"/>
                    <a:pt x="320" y="45"/>
                    <a:pt x="320" y="45"/>
                  </a:cubicBezTo>
                  <a:cubicBezTo>
                    <a:pt x="286" y="62"/>
                    <a:pt x="286" y="62"/>
                    <a:pt x="286" y="62"/>
                  </a:cubicBezTo>
                  <a:cubicBezTo>
                    <a:pt x="276" y="76"/>
                    <a:pt x="276" y="76"/>
                    <a:pt x="276" y="76"/>
                  </a:cubicBezTo>
                  <a:cubicBezTo>
                    <a:pt x="276" y="76"/>
                    <a:pt x="276" y="76"/>
                    <a:pt x="276" y="76"/>
                  </a:cubicBezTo>
                  <a:cubicBezTo>
                    <a:pt x="276" y="77"/>
                    <a:pt x="276" y="77"/>
                    <a:pt x="276" y="77"/>
                  </a:cubicBezTo>
                  <a:cubicBezTo>
                    <a:pt x="275" y="77"/>
                    <a:pt x="275" y="77"/>
                    <a:pt x="275" y="77"/>
                  </a:cubicBezTo>
                  <a:cubicBezTo>
                    <a:pt x="257" y="93"/>
                    <a:pt x="257" y="93"/>
                    <a:pt x="257" y="93"/>
                  </a:cubicBezTo>
                  <a:cubicBezTo>
                    <a:pt x="253" y="118"/>
                    <a:pt x="253" y="118"/>
                    <a:pt x="253" y="118"/>
                  </a:cubicBezTo>
                  <a:cubicBezTo>
                    <a:pt x="253" y="121"/>
                    <a:pt x="253" y="121"/>
                    <a:pt x="253" y="121"/>
                  </a:cubicBezTo>
                  <a:cubicBezTo>
                    <a:pt x="244" y="156"/>
                    <a:pt x="244" y="156"/>
                    <a:pt x="244" y="156"/>
                  </a:cubicBezTo>
                  <a:cubicBezTo>
                    <a:pt x="245" y="156"/>
                    <a:pt x="245" y="156"/>
                    <a:pt x="245" y="156"/>
                  </a:cubicBezTo>
                  <a:cubicBezTo>
                    <a:pt x="241" y="173"/>
                    <a:pt x="241" y="173"/>
                    <a:pt x="241" y="173"/>
                  </a:cubicBezTo>
                  <a:cubicBezTo>
                    <a:pt x="241" y="174"/>
                    <a:pt x="241" y="174"/>
                    <a:pt x="241" y="174"/>
                  </a:cubicBezTo>
                  <a:cubicBezTo>
                    <a:pt x="241" y="174"/>
                    <a:pt x="241" y="174"/>
                    <a:pt x="241" y="174"/>
                  </a:cubicBezTo>
                  <a:cubicBezTo>
                    <a:pt x="240" y="175"/>
                    <a:pt x="240" y="175"/>
                    <a:pt x="240" y="175"/>
                  </a:cubicBezTo>
                  <a:cubicBezTo>
                    <a:pt x="228" y="191"/>
                    <a:pt x="228" y="191"/>
                    <a:pt x="228" y="191"/>
                  </a:cubicBezTo>
                  <a:cubicBezTo>
                    <a:pt x="227" y="191"/>
                    <a:pt x="227" y="191"/>
                    <a:pt x="227" y="191"/>
                  </a:cubicBezTo>
                  <a:cubicBezTo>
                    <a:pt x="227" y="192"/>
                    <a:pt x="227" y="192"/>
                    <a:pt x="227" y="192"/>
                  </a:cubicBezTo>
                  <a:cubicBezTo>
                    <a:pt x="226" y="193"/>
                    <a:pt x="226" y="193"/>
                    <a:pt x="226" y="193"/>
                  </a:cubicBezTo>
                  <a:cubicBezTo>
                    <a:pt x="225" y="193"/>
                    <a:pt x="225" y="193"/>
                    <a:pt x="225" y="193"/>
                  </a:cubicBezTo>
                  <a:cubicBezTo>
                    <a:pt x="200" y="196"/>
                    <a:pt x="200" y="196"/>
                    <a:pt x="200" y="196"/>
                  </a:cubicBezTo>
                  <a:cubicBezTo>
                    <a:pt x="200" y="196"/>
                    <a:pt x="200" y="196"/>
                    <a:pt x="200" y="196"/>
                  </a:cubicBezTo>
                  <a:cubicBezTo>
                    <a:pt x="200" y="198"/>
                    <a:pt x="200" y="198"/>
                    <a:pt x="200" y="198"/>
                  </a:cubicBezTo>
                  <a:cubicBezTo>
                    <a:pt x="199" y="196"/>
                    <a:pt x="199" y="196"/>
                    <a:pt x="199" y="196"/>
                  </a:cubicBezTo>
                  <a:cubicBezTo>
                    <a:pt x="199" y="196"/>
                    <a:pt x="199" y="196"/>
                    <a:pt x="199" y="196"/>
                  </a:cubicBezTo>
                  <a:cubicBezTo>
                    <a:pt x="161" y="184"/>
                    <a:pt x="161" y="184"/>
                    <a:pt x="161" y="184"/>
                  </a:cubicBezTo>
                  <a:cubicBezTo>
                    <a:pt x="159" y="183"/>
                    <a:pt x="159" y="183"/>
                    <a:pt x="159" y="183"/>
                  </a:cubicBezTo>
                  <a:lnTo>
                    <a:pt x="142" y="174"/>
                  </a:lnTo>
                  <a:close/>
                </a:path>
              </a:pathLst>
            </a:custGeom>
            <a:solidFill>
              <a:schemeClr val="bg1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69" name="Freeform 17"/>
            <p:cNvSpPr>
              <a:spLocks/>
            </p:cNvSpPr>
            <p:nvPr/>
          </p:nvSpPr>
          <p:spPr bwMode="auto">
            <a:xfrm>
              <a:off x="2632818" y="1223551"/>
              <a:ext cx="271251" cy="576752"/>
            </a:xfrm>
            <a:custGeom>
              <a:avLst/>
              <a:gdLst>
                <a:gd name="T0" fmla="*/ 236573551 w 286"/>
                <a:gd name="T1" fmla="*/ 6812133 h 625"/>
                <a:gd name="T2" fmla="*/ 222181125 w 286"/>
                <a:gd name="T3" fmla="*/ 12773442 h 625"/>
                <a:gd name="T4" fmla="*/ 210487931 w 286"/>
                <a:gd name="T5" fmla="*/ 25546884 h 625"/>
                <a:gd name="T6" fmla="*/ 207788699 w 286"/>
                <a:gd name="T7" fmla="*/ 26398631 h 625"/>
                <a:gd name="T8" fmla="*/ 161014025 w 286"/>
                <a:gd name="T9" fmla="*/ 29804698 h 625"/>
                <a:gd name="T10" fmla="*/ 145722487 w 286"/>
                <a:gd name="T11" fmla="*/ 42578140 h 625"/>
                <a:gd name="T12" fmla="*/ 132229172 w 286"/>
                <a:gd name="T13" fmla="*/ 51945515 h 625"/>
                <a:gd name="T14" fmla="*/ 110641007 w 286"/>
                <a:gd name="T15" fmla="*/ 51945515 h 625"/>
                <a:gd name="T16" fmla="*/ 98946864 w 286"/>
                <a:gd name="T17" fmla="*/ 83453707 h 625"/>
                <a:gd name="T18" fmla="*/ 98047752 w 286"/>
                <a:gd name="T19" fmla="*/ 84305455 h 625"/>
                <a:gd name="T20" fmla="*/ 78257810 w 286"/>
                <a:gd name="T21" fmla="*/ 102187535 h 625"/>
                <a:gd name="T22" fmla="*/ 49473906 w 286"/>
                <a:gd name="T23" fmla="*/ 133695728 h 625"/>
                <a:gd name="T24" fmla="*/ 32382248 w 286"/>
                <a:gd name="T25" fmla="*/ 150726983 h 625"/>
                <a:gd name="T26" fmla="*/ 30584024 w 286"/>
                <a:gd name="T27" fmla="*/ 172016053 h 625"/>
                <a:gd name="T28" fmla="*/ 30584024 w 286"/>
                <a:gd name="T29" fmla="*/ 190750804 h 625"/>
                <a:gd name="T30" fmla="*/ 20689054 w 286"/>
                <a:gd name="T31" fmla="*/ 206930312 h 625"/>
                <a:gd name="T32" fmla="*/ 20689054 w 286"/>
                <a:gd name="T33" fmla="*/ 250360199 h 625"/>
                <a:gd name="T34" fmla="*/ 28784853 w 286"/>
                <a:gd name="T35" fmla="*/ 274204511 h 625"/>
                <a:gd name="T36" fmla="*/ 26985681 w 286"/>
                <a:gd name="T37" fmla="*/ 294641834 h 625"/>
                <a:gd name="T38" fmla="*/ 8095799 w 286"/>
                <a:gd name="T39" fmla="*/ 361915110 h 625"/>
                <a:gd name="T40" fmla="*/ 21588165 w 286"/>
                <a:gd name="T41" fmla="*/ 415564119 h 625"/>
                <a:gd name="T42" fmla="*/ 16191598 w 286"/>
                <a:gd name="T43" fmla="*/ 532228591 h 625"/>
                <a:gd name="T44" fmla="*/ 40478047 w 286"/>
                <a:gd name="T45" fmla="*/ 510087774 h 625"/>
                <a:gd name="T46" fmla="*/ 134028344 w 286"/>
                <a:gd name="T47" fmla="*/ 465806140 h 625"/>
                <a:gd name="T48" fmla="*/ 179004795 w 286"/>
                <a:gd name="T49" fmla="*/ 470063954 h 625"/>
                <a:gd name="T50" fmla="*/ 215884498 w 286"/>
                <a:gd name="T51" fmla="*/ 438556684 h 625"/>
                <a:gd name="T52" fmla="*/ 225779469 w 286"/>
                <a:gd name="T53" fmla="*/ 417267614 h 625"/>
                <a:gd name="T54" fmla="*/ 225779469 w 286"/>
                <a:gd name="T55" fmla="*/ 413009800 h 625"/>
                <a:gd name="T56" fmla="*/ 230276924 w 286"/>
                <a:gd name="T57" fmla="*/ 381501608 h 625"/>
                <a:gd name="T58" fmla="*/ 233875268 w 286"/>
                <a:gd name="T59" fmla="*/ 362766857 h 625"/>
                <a:gd name="T60" fmla="*/ 225779469 w 286"/>
                <a:gd name="T61" fmla="*/ 314227409 h 625"/>
                <a:gd name="T62" fmla="*/ 229377812 w 286"/>
                <a:gd name="T63" fmla="*/ 298899648 h 625"/>
                <a:gd name="T64" fmla="*/ 257262605 w 286"/>
                <a:gd name="T65" fmla="*/ 240992824 h 625"/>
                <a:gd name="T66" fmla="*/ 215884498 w 286"/>
                <a:gd name="T67" fmla="*/ 206930312 h 625"/>
                <a:gd name="T68" fmla="*/ 210487931 w 286"/>
                <a:gd name="T69" fmla="*/ 190750804 h 625"/>
                <a:gd name="T70" fmla="*/ 213186214 w 286"/>
                <a:gd name="T71" fmla="*/ 163500425 h 625"/>
                <a:gd name="T72" fmla="*/ 219482841 w 286"/>
                <a:gd name="T73" fmla="*/ 144766598 h 625"/>
                <a:gd name="T74" fmla="*/ 248267694 w 286"/>
                <a:gd name="T75" fmla="*/ 123476605 h 625"/>
                <a:gd name="T76" fmla="*/ 253664261 w 286"/>
                <a:gd name="T77" fmla="*/ 73234585 h 625"/>
                <a:gd name="T78" fmla="*/ 236573551 w 286"/>
                <a:gd name="T79" fmla="*/ 69828518 h 625"/>
                <a:gd name="T80" fmla="*/ 216784558 w 286"/>
                <a:gd name="T81" fmla="*/ 57906824 h 625"/>
                <a:gd name="T82" fmla="*/ 214985386 w 286"/>
                <a:gd name="T83" fmla="*/ 34062512 h 625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286"/>
                <a:gd name="T127" fmla="*/ 0 h 625"/>
                <a:gd name="T128" fmla="*/ 286 w 286"/>
                <a:gd name="T129" fmla="*/ 625 h 625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286" h="625">
                  <a:moveTo>
                    <a:pt x="266" y="30"/>
                  </a:moveTo>
                  <a:cubicBezTo>
                    <a:pt x="271" y="25"/>
                    <a:pt x="271" y="25"/>
                    <a:pt x="271" y="25"/>
                  </a:cubicBezTo>
                  <a:cubicBezTo>
                    <a:pt x="263" y="8"/>
                    <a:pt x="263" y="8"/>
                    <a:pt x="263" y="8"/>
                  </a:cubicBezTo>
                  <a:cubicBezTo>
                    <a:pt x="256" y="0"/>
                    <a:pt x="256" y="0"/>
                    <a:pt x="256" y="0"/>
                  </a:cubicBezTo>
                  <a:cubicBezTo>
                    <a:pt x="247" y="14"/>
                    <a:pt x="247" y="14"/>
                    <a:pt x="247" y="14"/>
                  </a:cubicBezTo>
                  <a:cubicBezTo>
                    <a:pt x="247" y="15"/>
                    <a:pt x="247" y="15"/>
                    <a:pt x="247" y="15"/>
                  </a:cubicBezTo>
                  <a:cubicBezTo>
                    <a:pt x="247" y="15"/>
                    <a:pt x="247" y="15"/>
                    <a:pt x="247" y="15"/>
                  </a:cubicBezTo>
                  <a:cubicBezTo>
                    <a:pt x="247" y="15"/>
                    <a:pt x="247" y="15"/>
                    <a:pt x="247" y="15"/>
                  </a:cubicBezTo>
                  <a:cubicBezTo>
                    <a:pt x="234" y="30"/>
                    <a:pt x="234" y="30"/>
                    <a:pt x="234" y="30"/>
                  </a:cubicBezTo>
                  <a:cubicBezTo>
                    <a:pt x="234" y="30"/>
                    <a:pt x="234" y="30"/>
                    <a:pt x="234" y="30"/>
                  </a:cubicBezTo>
                  <a:cubicBezTo>
                    <a:pt x="233" y="31"/>
                    <a:pt x="233" y="31"/>
                    <a:pt x="233" y="31"/>
                  </a:cubicBezTo>
                  <a:cubicBezTo>
                    <a:pt x="231" y="31"/>
                    <a:pt x="231" y="31"/>
                    <a:pt x="231" y="31"/>
                  </a:cubicBezTo>
                  <a:cubicBezTo>
                    <a:pt x="205" y="39"/>
                    <a:pt x="205" y="39"/>
                    <a:pt x="205" y="39"/>
                  </a:cubicBezTo>
                  <a:cubicBezTo>
                    <a:pt x="203" y="39"/>
                    <a:pt x="203" y="39"/>
                    <a:pt x="203" y="39"/>
                  </a:cubicBezTo>
                  <a:cubicBezTo>
                    <a:pt x="179" y="35"/>
                    <a:pt x="179" y="35"/>
                    <a:pt x="179" y="35"/>
                  </a:cubicBezTo>
                  <a:cubicBezTo>
                    <a:pt x="165" y="39"/>
                    <a:pt x="165" y="39"/>
                    <a:pt x="165" y="39"/>
                  </a:cubicBezTo>
                  <a:cubicBezTo>
                    <a:pt x="162" y="50"/>
                    <a:pt x="162" y="50"/>
                    <a:pt x="162" y="50"/>
                  </a:cubicBezTo>
                  <a:cubicBezTo>
                    <a:pt x="162" y="50"/>
                    <a:pt x="162" y="50"/>
                    <a:pt x="162" y="50"/>
                  </a:cubicBezTo>
                  <a:cubicBezTo>
                    <a:pt x="161" y="53"/>
                    <a:pt x="161" y="53"/>
                    <a:pt x="161" y="53"/>
                  </a:cubicBezTo>
                  <a:cubicBezTo>
                    <a:pt x="149" y="60"/>
                    <a:pt x="149" y="60"/>
                    <a:pt x="149" y="60"/>
                  </a:cubicBezTo>
                  <a:cubicBezTo>
                    <a:pt x="147" y="61"/>
                    <a:pt x="147" y="61"/>
                    <a:pt x="147" y="61"/>
                  </a:cubicBezTo>
                  <a:cubicBezTo>
                    <a:pt x="145" y="61"/>
                    <a:pt x="145" y="61"/>
                    <a:pt x="145" y="61"/>
                  </a:cubicBezTo>
                  <a:cubicBezTo>
                    <a:pt x="124" y="59"/>
                    <a:pt x="124" y="59"/>
                    <a:pt x="124" y="59"/>
                  </a:cubicBezTo>
                  <a:cubicBezTo>
                    <a:pt x="123" y="61"/>
                    <a:pt x="123" y="61"/>
                    <a:pt x="123" y="61"/>
                  </a:cubicBezTo>
                  <a:cubicBezTo>
                    <a:pt x="123" y="82"/>
                    <a:pt x="123" y="82"/>
                    <a:pt x="123" y="82"/>
                  </a:cubicBezTo>
                  <a:cubicBezTo>
                    <a:pt x="122" y="83"/>
                    <a:pt x="122" y="83"/>
                    <a:pt x="122" y="83"/>
                  </a:cubicBezTo>
                  <a:cubicBezTo>
                    <a:pt x="110" y="98"/>
                    <a:pt x="110" y="98"/>
                    <a:pt x="110" y="98"/>
                  </a:cubicBezTo>
                  <a:cubicBezTo>
                    <a:pt x="110" y="98"/>
                    <a:pt x="110" y="98"/>
                    <a:pt x="110" y="98"/>
                  </a:cubicBezTo>
                  <a:cubicBezTo>
                    <a:pt x="110" y="99"/>
                    <a:pt x="110" y="99"/>
                    <a:pt x="110" y="99"/>
                  </a:cubicBezTo>
                  <a:cubicBezTo>
                    <a:pt x="109" y="99"/>
                    <a:pt x="109" y="99"/>
                    <a:pt x="109" y="99"/>
                  </a:cubicBezTo>
                  <a:cubicBezTo>
                    <a:pt x="89" y="119"/>
                    <a:pt x="89" y="119"/>
                    <a:pt x="89" y="119"/>
                  </a:cubicBezTo>
                  <a:cubicBezTo>
                    <a:pt x="88" y="119"/>
                    <a:pt x="88" y="119"/>
                    <a:pt x="88" y="119"/>
                  </a:cubicBezTo>
                  <a:cubicBezTo>
                    <a:pt x="87" y="120"/>
                    <a:pt x="87" y="120"/>
                    <a:pt x="87" y="120"/>
                  </a:cubicBezTo>
                  <a:cubicBezTo>
                    <a:pt x="66" y="124"/>
                    <a:pt x="66" y="124"/>
                    <a:pt x="66" y="124"/>
                  </a:cubicBezTo>
                  <a:cubicBezTo>
                    <a:pt x="52" y="139"/>
                    <a:pt x="52" y="139"/>
                    <a:pt x="52" y="139"/>
                  </a:cubicBezTo>
                  <a:cubicBezTo>
                    <a:pt x="55" y="157"/>
                    <a:pt x="55" y="157"/>
                    <a:pt x="55" y="157"/>
                  </a:cubicBezTo>
                  <a:cubicBezTo>
                    <a:pt x="55" y="161"/>
                    <a:pt x="55" y="161"/>
                    <a:pt x="55" y="161"/>
                  </a:cubicBezTo>
                  <a:cubicBezTo>
                    <a:pt x="52" y="162"/>
                    <a:pt x="52" y="162"/>
                    <a:pt x="52" y="162"/>
                  </a:cubicBezTo>
                  <a:cubicBezTo>
                    <a:pt x="36" y="177"/>
                    <a:pt x="36" y="177"/>
                    <a:pt x="36" y="177"/>
                  </a:cubicBezTo>
                  <a:cubicBezTo>
                    <a:pt x="28" y="188"/>
                    <a:pt x="28" y="188"/>
                    <a:pt x="28" y="188"/>
                  </a:cubicBezTo>
                  <a:cubicBezTo>
                    <a:pt x="34" y="201"/>
                    <a:pt x="34" y="201"/>
                    <a:pt x="34" y="201"/>
                  </a:cubicBezTo>
                  <a:cubicBezTo>
                    <a:pt x="34" y="202"/>
                    <a:pt x="34" y="202"/>
                    <a:pt x="34" y="202"/>
                  </a:cubicBezTo>
                  <a:cubicBezTo>
                    <a:pt x="34" y="204"/>
                    <a:pt x="34" y="204"/>
                    <a:pt x="34" y="204"/>
                  </a:cubicBezTo>
                  <a:cubicBezTo>
                    <a:pt x="34" y="224"/>
                    <a:pt x="34" y="224"/>
                    <a:pt x="34" y="224"/>
                  </a:cubicBezTo>
                  <a:cubicBezTo>
                    <a:pt x="34" y="224"/>
                    <a:pt x="34" y="224"/>
                    <a:pt x="34" y="224"/>
                  </a:cubicBezTo>
                  <a:cubicBezTo>
                    <a:pt x="34" y="225"/>
                    <a:pt x="34" y="225"/>
                    <a:pt x="34" y="225"/>
                  </a:cubicBezTo>
                  <a:cubicBezTo>
                    <a:pt x="23" y="242"/>
                    <a:pt x="23" y="242"/>
                    <a:pt x="23" y="242"/>
                  </a:cubicBezTo>
                  <a:cubicBezTo>
                    <a:pt x="23" y="243"/>
                    <a:pt x="23" y="243"/>
                    <a:pt x="23" y="243"/>
                  </a:cubicBezTo>
                  <a:cubicBezTo>
                    <a:pt x="7" y="261"/>
                    <a:pt x="7" y="261"/>
                    <a:pt x="7" y="261"/>
                  </a:cubicBezTo>
                  <a:cubicBezTo>
                    <a:pt x="9" y="282"/>
                    <a:pt x="9" y="282"/>
                    <a:pt x="9" y="282"/>
                  </a:cubicBezTo>
                  <a:cubicBezTo>
                    <a:pt x="23" y="294"/>
                    <a:pt x="23" y="294"/>
                    <a:pt x="23" y="294"/>
                  </a:cubicBezTo>
                  <a:cubicBezTo>
                    <a:pt x="23" y="295"/>
                    <a:pt x="23" y="295"/>
                    <a:pt x="23" y="295"/>
                  </a:cubicBezTo>
                  <a:cubicBezTo>
                    <a:pt x="23" y="295"/>
                    <a:pt x="23" y="295"/>
                    <a:pt x="23" y="295"/>
                  </a:cubicBezTo>
                  <a:cubicBezTo>
                    <a:pt x="29" y="306"/>
                    <a:pt x="32" y="314"/>
                    <a:pt x="32" y="322"/>
                  </a:cubicBezTo>
                  <a:cubicBezTo>
                    <a:pt x="32" y="345"/>
                    <a:pt x="32" y="345"/>
                    <a:pt x="32" y="345"/>
                  </a:cubicBezTo>
                  <a:cubicBezTo>
                    <a:pt x="31" y="345"/>
                    <a:pt x="31" y="345"/>
                    <a:pt x="31" y="345"/>
                  </a:cubicBezTo>
                  <a:cubicBezTo>
                    <a:pt x="30" y="346"/>
                    <a:pt x="30" y="346"/>
                    <a:pt x="30" y="346"/>
                  </a:cubicBezTo>
                  <a:cubicBezTo>
                    <a:pt x="9" y="362"/>
                    <a:pt x="9" y="362"/>
                    <a:pt x="9" y="362"/>
                  </a:cubicBezTo>
                  <a:cubicBezTo>
                    <a:pt x="7" y="393"/>
                    <a:pt x="7" y="393"/>
                    <a:pt x="7" y="393"/>
                  </a:cubicBezTo>
                  <a:cubicBezTo>
                    <a:pt x="9" y="425"/>
                    <a:pt x="9" y="425"/>
                    <a:pt x="9" y="425"/>
                  </a:cubicBezTo>
                  <a:cubicBezTo>
                    <a:pt x="9" y="436"/>
                    <a:pt x="13" y="456"/>
                    <a:pt x="24" y="485"/>
                  </a:cubicBezTo>
                  <a:cubicBezTo>
                    <a:pt x="24" y="486"/>
                    <a:pt x="24" y="486"/>
                    <a:pt x="24" y="486"/>
                  </a:cubicBezTo>
                  <a:cubicBezTo>
                    <a:pt x="24" y="488"/>
                    <a:pt x="24" y="488"/>
                    <a:pt x="24" y="488"/>
                  </a:cubicBezTo>
                  <a:cubicBezTo>
                    <a:pt x="0" y="596"/>
                    <a:pt x="0" y="596"/>
                    <a:pt x="0" y="596"/>
                  </a:cubicBezTo>
                  <a:cubicBezTo>
                    <a:pt x="3" y="617"/>
                    <a:pt x="3" y="617"/>
                    <a:pt x="3" y="617"/>
                  </a:cubicBezTo>
                  <a:cubicBezTo>
                    <a:pt x="18" y="625"/>
                    <a:pt x="18" y="625"/>
                    <a:pt x="18" y="625"/>
                  </a:cubicBezTo>
                  <a:cubicBezTo>
                    <a:pt x="44" y="599"/>
                    <a:pt x="44" y="599"/>
                    <a:pt x="44" y="599"/>
                  </a:cubicBezTo>
                  <a:cubicBezTo>
                    <a:pt x="44" y="599"/>
                    <a:pt x="44" y="599"/>
                    <a:pt x="44" y="599"/>
                  </a:cubicBezTo>
                  <a:cubicBezTo>
                    <a:pt x="45" y="599"/>
                    <a:pt x="45" y="599"/>
                    <a:pt x="45" y="599"/>
                  </a:cubicBezTo>
                  <a:cubicBezTo>
                    <a:pt x="126" y="568"/>
                    <a:pt x="126" y="568"/>
                    <a:pt x="126" y="568"/>
                  </a:cubicBezTo>
                  <a:cubicBezTo>
                    <a:pt x="147" y="549"/>
                    <a:pt x="147" y="549"/>
                    <a:pt x="147" y="549"/>
                  </a:cubicBezTo>
                  <a:cubicBezTo>
                    <a:pt x="149" y="547"/>
                    <a:pt x="149" y="547"/>
                    <a:pt x="149" y="547"/>
                  </a:cubicBezTo>
                  <a:cubicBezTo>
                    <a:pt x="150" y="548"/>
                    <a:pt x="150" y="548"/>
                    <a:pt x="150" y="548"/>
                  </a:cubicBezTo>
                  <a:cubicBezTo>
                    <a:pt x="152" y="548"/>
                    <a:pt x="152" y="548"/>
                    <a:pt x="152" y="548"/>
                  </a:cubicBezTo>
                  <a:cubicBezTo>
                    <a:pt x="199" y="552"/>
                    <a:pt x="199" y="552"/>
                    <a:pt x="199" y="552"/>
                  </a:cubicBezTo>
                  <a:cubicBezTo>
                    <a:pt x="205" y="552"/>
                    <a:pt x="219" y="547"/>
                    <a:pt x="239" y="538"/>
                  </a:cubicBezTo>
                  <a:cubicBezTo>
                    <a:pt x="239" y="516"/>
                    <a:pt x="239" y="516"/>
                    <a:pt x="239" y="516"/>
                  </a:cubicBezTo>
                  <a:cubicBezTo>
                    <a:pt x="240" y="515"/>
                    <a:pt x="240" y="515"/>
                    <a:pt x="240" y="515"/>
                  </a:cubicBezTo>
                  <a:cubicBezTo>
                    <a:pt x="241" y="515"/>
                    <a:pt x="241" y="515"/>
                    <a:pt x="241" y="515"/>
                  </a:cubicBezTo>
                  <a:cubicBezTo>
                    <a:pt x="254" y="503"/>
                    <a:pt x="254" y="503"/>
                    <a:pt x="254" y="503"/>
                  </a:cubicBezTo>
                  <a:cubicBezTo>
                    <a:pt x="251" y="490"/>
                    <a:pt x="251" y="490"/>
                    <a:pt x="251" y="490"/>
                  </a:cubicBezTo>
                  <a:cubicBezTo>
                    <a:pt x="251" y="488"/>
                    <a:pt x="251" y="488"/>
                    <a:pt x="251" y="488"/>
                  </a:cubicBezTo>
                  <a:cubicBezTo>
                    <a:pt x="251" y="487"/>
                    <a:pt x="251" y="487"/>
                    <a:pt x="251" y="487"/>
                  </a:cubicBezTo>
                  <a:cubicBezTo>
                    <a:pt x="251" y="485"/>
                    <a:pt x="251" y="485"/>
                    <a:pt x="251" y="485"/>
                  </a:cubicBezTo>
                  <a:cubicBezTo>
                    <a:pt x="252" y="484"/>
                    <a:pt x="252" y="484"/>
                    <a:pt x="252" y="484"/>
                  </a:cubicBezTo>
                  <a:cubicBezTo>
                    <a:pt x="256" y="480"/>
                    <a:pt x="256" y="476"/>
                    <a:pt x="253" y="473"/>
                  </a:cubicBezTo>
                  <a:cubicBezTo>
                    <a:pt x="250" y="466"/>
                    <a:pt x="251" y="458"/>
                    <a:pt x="256" y="448"/>
                  </a:cubicBezTo>
                  <a:cubicBezTo>
                    <a:pt x="261" y="441"/>
                    <a:pt x="261" y="441"/>
                    <a:pt x="261" y="441"/>
                  </a:cubicBezTo>
                  <a:cubicBezTo>
                    <a:pt x="261" y="441"/>
                    <a:pt x="261" y="441"/>
                    <a:pt x="261" y="441"/>
                  </a:cubicBezTo>
                  <a:cubicBezTo>
                    <a:pt x="260" y="426"/>
                    <a:pt x="260" y="426"/>
                    <a:pt x="260" y="426"/>
                  </a:cubicBezTo>
                  <a:cubicBezTo>
                    <a:pt x="244" y="407"/>
                    <a:pt x="244" y="407"/>
                    <a:pt x="244" y="407"/>
                  </a:cubicBezTo>
                  <a:cubicBezTo>
                    <a:pt x="237" y="402"/>
                    <a:pt x="236" y="395"/>
                    <a:pt x="240" y="387"/>
                  </a:cubicBezTo>
                  <a:cubicBezTo>
                    <a:pt x="242" y="381"/>
                    <a:pt x="245" y="374"/>
                    <a:pt x="251" y="369"/>
                  </a:cubicBezTo>
                  <a:cubicBezTo>
                    <a:pt x="255" y="351"/>
                    <a:pt x="255" y="351"/>
                    <a:pt x="255" y="351"/>
                  </a:cubicBezTo>
                  <a:cubicBezTo>
                    <a:pt x="255" y="351"/>
                    <a:pt x="255" y="351"/>
                    <a:pt x="255" y="351"/>
                  </a:cubicBezTo>
                  <a:cubicBezTo>
                    <a:pt x="255" y="351"/>
                    <a:pt x="255" y="351"/>
                    <a:pt x="255" y="351"/>
                  </a:cubicBezTo>
                  <a:cubicBezTo>
                    <a:pt x="266" y="326"/>
                    <a:pt x="266" y="326"/>
                    <a:pt x="266" y="326"/>
                  </a:cubicBezTo>
                  <a:cubicBezTo>
                    <a:pt x="270" y="314"/>
                    <a:pt x="270" y="314"/>
                    <a:pt x="270" y="314"/>
                  </a:cubicBezTo>
                  <a:cubicBezTo>
                    <a:pt x="286" y="283"/>
                    <a:pt x="286" y="283"/>
                    <a:pt x="286" y="283"/>
                  </a:cubicBezTo>
                  <a:cubicBezTo>
                    <a:pt x="275" y="263"/>
                    <a:pt x="275" y="263"/>
                    <a:pt x="275" y="263"/>
                  </a:cubicBezTo>
                  <a:cubicBezTo>
                    <a:pt x="242" y="243"/>
                    <a:pt x="242" y="243"/>
                    <a:pt x="242" y="243"/>
                  </a:cubicBezTo>
                  <a:cubicBezTo>
                    <a:pt x="240" y="243"/>
                    <a:pt x="240" y="243"/>
                    <a:pt x="240" y="243"/>
                  </a:cubicBezTo>
                  <a:cubicBezTo>
                    <a:pt x="240" y="240"/>
                    <a:pt x="240" y="240"/>
                    <a:pt x="240" y="240"/>
                  </a:cubicBezTo>
                  <a:cubicBezTo>
                    <a:pt x="240" y="240"/>
                    <a:pt x="240" y="240"/>
                    <a:pt x="240" y="240"/>
                  </a:cubicBezTo>
                  <a:cubicBezTo>
                    <a:pt x="234" y="224"/>
                    <a:pt x="234" y="224"/>
                    <a:pt x="234" y="224"/>
                  </a:cubicBezTo>
                  <a:cubicBezTo>
                    <a:pt x="234" y="223"/>
                    <a:pt x="234" y="223"/>
                    <a:pt x="234" y="223"/>
                  </a:cubicBezTo>
                  <a:cubicBezTo>
                    <a:pt x="234" y="220"/>
                    <a:pt x="234" y="220"/>
                    <a:pt x="234" y="220"/>
                  </a:cubicBezTo>
                  <a:cubicBezTo>
                    <a:pt x="237" y="192"/>
                    <a:pt x="237" y="192"/>
                    <a:pt x="237" y="192"/>
                  </a:cubicBezTo>
                  <a:cubicBezTo>
                    <a:pt x="237" y="192"/>
                    <a:pt x="237" y="192"/>
                    <a:pt x="237" y="192"/>
                  </a:cubicBezTo>
                  <a:cubicBezTo>
                    <a:pt x="237" y="191"/>
                    <a:pt x="237" y="191"/>
                    <a:pt x="237" y="191"/>
                  </a:cubicBezTo>
                  <a:cubicBezTo>
                    <a:pt x="244" y="170"/>
                    <a:pt x="244" y="170"/>
                    <a:pt x="244" y="170"/>
                  </a:cubicBezTo>
                  <a:cubicBezTo>
                    <a:pt x="243" y="162"/>
                    <a:pt x="244" y="157"/>
                    <a:pt x="247" y="153"/>
                  </a:cubicBezTo>
                  <a:cubicBezTo>
                    <a:pt x="250" y="151"/>
                    <a:pt x="253" y="149"/>
                    <a:pt x="256" y="149"/>
                  </a:cubicBezTo>
                  <a:cubicBezTo>
                    <a:pt x="276" y="145"/>
                    <a:pt x="276" y="145"/>
                    <a:pt x="276" y="145"/>
                  </a:cubicBezTo>
                  <a:cubicBezTo>
                    <a:pt x="281" y="134"/>
                    <a:pt x="281" y="134"/>
                    <a:pt x="281" y="134"/>
                  </a:cubicBezTo>
                  <a:cubicBezTo>
                    <a:pt x="286" y="99"/>
                    <a:pt x="286" y="99"/>
                    <a:pt x="286" y="99"/>
                  </a:cubicBezTo>
                  <a:cubicBezTo>
                    <a:pt x="282" y="86"/>
                    <a:pt x="282" y="86"/>
                    <a:pt x="282" y="86"/>
                  </a:cubicBezTo>
                  <a:cubicBezTo>
                    <a:pt x="264" y="82"/>
                    <a:pt x="264" y="82"/>
                    <a:pt x="264" y="82"/>
                  </a:cubicBezTo>
                  <a:cubicBezTo>
                    <a:pt x="263" y="82"/>
                    <a:pt x="263" y="82"/>
                    <a:pt x="263" y="82"/>
                  </a:cubicBezTo>
                  <a:cubicBezTo>
                    <a:pt x="263" y="82"/>
                    <a:pt x="263" y="82"/>
                    <a:pt x="263" y="82"/>
                  </a:cubicBezTo>
                  <a:cubicBezTo>
                    <a:pt x="242" y="72"/>
                    <a:pt x="242" y="72"/>
                    <a:pt x="242" y="72"/>
                  </a:cubicBezTo>
                  <a:cubicBezTo>
                    <a:pt x="241" y="71"/>
                    <a:pt x="241" y="71"/>
                    <a:pt x="241" y="71"/>
                  </a:cubicBezTo>
                  <a:cubicBezTo>
                    <a:pt x="241" y="68"/>
                    <a:pt x="241" y="68"/>
                    <a:pt x="241" y="68"/>
                  </a:cubicBezTo>
                  <a:cubicBezTo>
                    <a:pt x="240" y="67"/>
                    <a:pt x="240" y="67"/>
                    <a:pt x="240" y="67"/>
                  </a:cubicBezTo>
                  <a:cubicBezTo>
                    <a:pt x="239" y="42"/>
                    <a:pt x="239" y="42"/>
                    <a:pt x="239" y="42"/>
                  </a:cubicBezTo>
                  <a:cubicBezTo>
                    <a:pt x="239" y="40"/>
                    <a:pt x="239" y="40"/>
                    <a:pt x="239" y="40"/>
                  </a:cubicBezTo>
                  <a:cubicBezTo>
                    <a:pt x="239" y="37"/>
                    <a:pt x="239" y="37"/>
                    <a:pt x="239" y="37"/>
                  </a:cubicBezTo>
                  <a:lnTo>
                    <a:pt x="266" y="30"/>
                  </a:lnTo>
                  <a:close/>
                </a:path>
              </a:pathLst>
            </a:custGeom>
            <a:solidFill>
              <a:schemeClr val="bg1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70" name="Freeform 18"/>
            <p:cNvSpPr>
              <a:spLocks/>
            </p:cNvSpPr>
            <p:nvPr/>
          </p:nvSpPr>
          <p:spPr bwMode="auto">
            <a:xfrm>
              <a:off x="2563857" y="2205668"/>
              <a:ext cx="432162" cy="488824"/>
            </a:xfrm>
            <a:custGeom>
              <a:avLst/>
              <a:gdLst>
                <a:gd name="T0" fmla="*/ 352335910 w 457"/>
                <a:gd name="T1" fmla="*/ 75995037 h 529"/>
                <a:gd name="T2" fmla="*/ 344287484 w 457"/>
                <a:gd name="T3" fmla="*/ 59771440 h 529"/>
                <a:gd name="T4" fmla="*/ 337133642 w 457"/>
                <a:gd name="T5" fmla="*/ 27324245 h 529"/>
                <a:gd name="T6" fmla="*/ 321036790 w 457"/>
                <a:gd name="T7" fmla="*/ 38423969 h 529"/>
                <a:gd name="T8" fmla="*/ 294209648 w 457"/>
                <a:gd name="T9" fmla="*/ 34154844 h 529"/>
                <a:gd name="T10" fmla="*/ 294209648 w 457"/>
                <a:gd name="T11" fmla="*/ 16223597 h 529"/>
                <a:gd name="T12" fmla="*/ 286161222 w 457"/>
                <a:gd name="T13" fmla="*/ 22200372 h 529"/>
                <a:gd name="T14" fmla="*/ 256651272 w 457"/>
                <a:gd name="T15" fmla="*/ 49524617 h 529"/>
                <a:gd name="T16" fmla="*/ 251285654 w 457"/>
                <a:gd name="T17" fmla="*/ 49524617 h 529"/>
                <a:gd name="T18" fmla="*/ 232505993 w 457"/>
                <a:gd name="T19" fmla="*/ 36716319 h 529"/>
                <a:gd name="T20" fmla="*/ 216409141 w 457"/>
                <a:gd name="T21" fmla="*/ 30739545 h 529"/>
                <a:gd name="T22" fmla="*/ 176167955 w 457"/>
                <a:gd name="T23" fmla="*/ 17931247 h 529"/>
                <a:gd name="T24" fmla="*/ 154705485 w 457"/>
                <a:gd name="T25" fmla="*/ 8539173 h 529"/>
                <a:gd name="T26" fmla="*/ 109993267 w 457"/>
                <a:gd name="T27" fmla="*/ 853825 h 529"/>
                <a:gd name="T28" fmla="*/ 93002775 w 457"/>
                <a:gd name="T29" fmla="*/ 35862494 h 529"/>
                <a:gd name="T30" fmla="*/ 80482371 w 457"/>
                <a:gd name="T31" fmla="*/ 35862494 h 529"/>
                <a:gd name="T32" fmla="*/ 33981929 w 457"/>
                <a:gd name="T33" fmla="*/ 58063790 h 529"/>
                <a:gd name="T34" fmla="*/ 29509950 w 457"/>
                <a:gd name="T35" fmla="*/ 163943623 h 529"/>
                <a:gd name="T36" fmla="*/ 21462470 w 457"/>
                <a:gd name="T37" fmla="*/ 186998743 h 529"/>
                <a:gd name="T38" fmla="*/ 1788224 w 457"/>
                <a:gd name="T39" fmla="*/ 245915434 h 529"/>
                <a:gd name="T40" fmla="*/ 16990492 w 457"/>
                <a:gd name="T41" fmla="*/ 251039308 h 529"/>
                <a:gd name="T42" fmla="*/ 39347546 w 457"/>
                <a:gd name="T43" fmla="*/ 283486502 h 529"/>
                <a:gd name="T44" fmla="*/ 31299120 w 457"/>
                <a:gd name="T45" fmla="*/ 297147701 h 529"/>
                <a:gd name="T46" fmla="*/ 56338038 w 457"/>
                <a:gd name="T47" fmla="*/ 356065316 h 529"/>
                <a:gd name="T48" fmla="*/ 89425382 w 457"/>
                <a:gd name="T49" fmla="*/ 340695543 h 529"/>
                <a:gd name="T50" fmla="*/ 108205043 w 457"/>
                <a:gd name="T51" fmla="*/ 341549368 h 529"/>
                <a:gd name="T52" fmla="*/ 123407311 w 457"/>
                <a:gd name="T53" fmla="*/ 315933697 h 529"/>
                <a:gd name="T54" fmla="*/ 160965687 w 457"/>
                <a:gd name="T55" fmla="*/ 303979224 h 529"/>
                <a:gd name="T56" fmla="*/ 180638988 w 457"/>
                <a:gd name="T57" fmla="*/ 340695543 h 529"/>
                <a:gd name="T58" fmla="*/ 190475638 w 457"/>
                <a:gd name="T59" fmla="*/ 372288913 h 529"/>
                <a:gd name="T60" fmla="*/ 166331305 w 457"/>
                <a:gd name="T61" fmla="*/ 416690580 h 529"/>
                <a:gd name="T62" fmla="*/ 198524064 w 457"/>
                <a:gd name="T63" fmla="*/ 421813530 h 529"/>
                <a:gd name="T64" fmla="*/ 209255299 w 457"/>
                <a:gd name="T65" fmla="*/ 449137775 h 529"/>
                <a:gd name="T66" fmla="*/ 241448058 w 457"/>
                <a:gd name="T67" fmla="*/ 441452427 h 529"/>
                <a:gd name="T68" fmla="*/ 255756687 w 457"/>
                <a:gd name="T69" fmla="*/ 401320808 h 529"/>
                <a:gd name="T70" fmla="*/ 317460342 w 457"/>
                <a:gd name="T71" fmla="*/ 426082654 h 529"/>
                <a:gd name="T72" fmla="*/ 300468905 w 457"/>
                <a:gd name="T73" fmla="*/ 386804860 h 529"/>
                <a:gd name="T74" fmla="*/ 302258075 w 457"/>
                <a:gd name="T75" fmla="*/ 383389561 h 529"/>
                <a:gd name="T76" fmla="*/ 392577096 w 457"/>
                <a:gd name="T77" fmla="*/ 373996563 h 529"/>
                <a:gd name="T78" fmla="*/ 393471680 w 457"/>
                <a:gd name="T79" fmla="*/ 372288913 h 529"/>
                <a:gd name="T80" fmla="*/ 393471680 w 457"/>
                <a:gd name="T81" fmla="*/ 367165963 h 529"/>
                <a:gd name="T82" fmla="*/ 390788872 w 457"/>
                <a:gd name="T83" fmla="*/ 319348996 h 529"/>
                <a:gd name="T84" fmla="*/ 401520107 w 457"/>
                <a:gd name="T85" fmla="*/ 301417749 h 529"/>
                <a:gd name="T86" fmla="*/ 383635030 w 457"/>
                <a:gd name="T87" fmla="*/ 283486502 h 529"/>
                <a:gd name="T88" fmla="*/ 373798380 w 457"/>
                <a:gd name="T89" fmla="*/ 221153588 h 529"/>
                <a:gd name="T90" fmla="*/ 355018719 w 457"/>
                <a:gd name="T91" fmla="*/ 229691837 h 529"/>
                <a:gd name="T92" fmla="*/ 352335910 w 457"/>
                <a:gd name="T93" fmla="*/ 189560218 h 529"/>
                <a:gd name="T94" fmla="*/ 383635030 w 457"/>
                <a:gd name="T95" fmla="*/ 112711356 h 529"/>
                <a:gd name="T96" fmla="*/ 353230495 w 457"/>
                <a:gd name="T97" fmla="*/ 76848862 h 529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457"/>
                <a:gd name="T148" fmla="*/ 0 h 529"/>
                <a:gd name="T149" fmla="*/ 457 w 457"/>
                <a:gd name="T150" fmla="*/ 529 h 529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457" h="529">
                  <a:moveTo>
                    <a:pt x="395" y="90"/>
                  </a:moveTo>
                  <a:cubicBezTo>
                    <a:pt x="396" y="89"/>
                    <a:pt x="396" y="89"/>
                    <a:pt x="396" y="89"/>
                  </a:cubicBezTo>
                  <a:cubicBezTo>
                    <a:pt x="394" y="89"/>
                    <a:pt x="394" y="89"/>
                    <a:pt x="394" y="89"/>
                  </a:cubicBezTo>
                  <a:cubicBezTo>
                    <a:pt x="394" y="87"/>
                    <a:pt x="394" y="87"/>
                    <a:pt x="394" y="87"/>
                  </a:cubicBezTo>
                  <a:cubicBezTo>
                    <a:pt x="386" y="71"/>
                    <a:pt x="386" y="71"/>
                    <a:pt x="386" y="71"/>
                  </a:cubicBezTo>
                  <a:cubicBezTo>
                    <a:pt x="385" y="70"/>
                    <a:pt x="385" y="70"/>
                    <a:pt x="385" y="70"/>
                  </a:cubicBezTo>
                  <a:cubicBezTo>
                    <a:pt x="385" y="68"/>
                    <a:pt x="385" y="68"/>
                    <a:pt x="385" y="68"/>
                  </a:cubicBezTo>
                  <a:cubicBezTo>
                    <a:pt x="387" y="43"/>
                    <a:pt x="387" y="43"/>
                    <a:pt x="387" y="43"/>
                  </a:cubicBezTo>
                  <a:cubicBezTo>
                    <a:pt x="387" y="40"/>
                    <a:pt x="384" y="37"/>
                    <a:pt x="377" y="32"/>
                  </a:cubicBezTo>
                  <a:cubicBezTo>
                    <a:pt x="371" y="32"/>
                    <a:pt x="371" y="32"/>
                    <a:pt x="371" y="32"/>
                  </a:cubicBezTo>
                  <a:cubicBezTo>
                    <a:pt x="361" y="45"/>
                    <a:pt x="361" y="45"/>
                    <a:pt x="361" y="45"/>
                  </a:cubicBezTo>
                  <a:cubicBezTo>
                    <a:pt x="359" y="45"/>
                    <a:pt x="359" y="45"/>
                    <a:pt x="359" y="45"/>
                  </a:cubicBezTo>
                  <a:cubicBezTo>
                    <a:pt x="359" y="45"/>
                    <a:pt x="359" y="45"/>
                    <a:pt x="359" y="45"/>
                  </a:cubicBezTo>
                  <a:cubicBezTo>
                    <a:pt x="333" y="58"/>
                    <a:pt x="333" y="58"/>
                    <a:pt x="333" y="58"/>
                  </a:cubicBezTo>
                  <a:cubicBezTo>
                    <a:pt x="329" y="40"/>
                    <a:pt x="329" y="40"/>
                    <a:pt x="329" y="40"/>
                  </a:cubicBezTo>
                  <a:cubicBezTo>
                    <a:pt x="329" y="38"/>
                    <a:pt x="329" y="38"/>
                    <a:pt x="329" y="38"/>
                  </a:cubicBezTo>
                  <a:cubicBezTo>
                    <a:pt x="331" y="29"/>
                    <a:pt x="331" y="29"/>
                    <a:pt x="331" y="29"/>
                  </a:cubicBezTo>
                  <a:cubicBezTo>
                    <a:pt x="329" y="19"/>
                    <a:pt x="329" y="19"/>
                    <a:pt x="329" y="19"/>
                  </a:cubicBezTo>
                  <a:cubicBezTo>
                    <a:pt x="326" y="18"/>
                    <a:pt x="326" y="18"/>
                    <a:pt x="326" y="18"/>
                  </a:cubicBezTo>
                  <a:cubicBezTo>
                    <a:pt x="321" y="26"/>
                    <a:pt x="321" y="26"/>
                    <a:pt x="321" y="26"/>
                  </a:cubicBezTo>
                  <a:cubicBezTo>
                    <a:pt x="320" y="26"/>
                    <a:pt x="320" y="26"/>
                    <a:pt x="320" y="26"/>
                  </a:cubicBezTo>
                  <a:cubicBezTo>
                    <a:pt x="320" y="27"/>
                    <a:pt x="320" y="27"/>
                    <a:pt x="320" y="27"/>
                  </a:cubicBezTo>
                  <a:cubicBezTo>
                    <a:pt x="288" y="56"/>
                    <a:pt x="288" y="56"/>
                    <a:pt x="288" y="56"/>
                  </a:cubicBezTo>
                  <a:cubicBezTo>
                    <a:pt x="287" y="58"/>
                    <a:pt x="287" y="58"/>
                    <a:pt x="287" y="58"/>
                  </a:cubicBezTo>
                  <a:cubicBezTo>
                    <a:pt x="286" y="58"/>
                    <a:pt x="286" y="58"/>
                    <a:pt x="286" y="58"/>
                  </a:cubicBezTo>
                  <a:cubicBezTo>
                    <a:pt x="283" y="58"/>
                    <a:pt x="283" y="58"/>
                    <a:pt x="283" y="58"/>
                  </a:cubicBezTo>
                  <a:cubicBezTo>
                    <a:pt x="281" y="58"/>
                    <a:pt x="281" y="58"/>
                    <a:pt x="281" y="58"/>
                  </a:cubicBezTo>
                  <a:cubicBezTo>
                    <a:pt x="272" y="53"/>
                    <a:pt x="272" y="53"/>
                    <a:pt x="272" y="53"/>
                  </a:cubicBezTo>
                  <a:cubicBezTo>
                    <a:pt x="271" y="52"/>
                    <a:pt x="271" y="52"/>
                    <a:pt x="271" y="52"/>
                  </a:cubicBezTo>
                  <a:cubicBezTo>
                    <a:pt x="260" y="43"/>
                    <a:pt x="260" y="43"/>
                    <a:pt x="260" y="43"/>
                  </a:cubicBezTo>
                  <a:cubicBezTo>
                    <a:pt x="243" y="37"/>
                    <a:pt x="243" y="37"/>
                    <a:pt x="243" y="37"/>
                  </a:cubicBezTo>
                  <a:cubicBezTo>
                    <a:pt x="243" y="37"/>
                    <a:pt x="243" y="37"/>
                    <a:pt x="243" y="37"/>
                  </a:cubicBezTo>
                  <a:cubicBezTo>
                    <a:pt x="242" y="36"/>
                    <a:pt x="242" y="36"/>
                    <a:pt x="242" y="36"/>
                  </a:cubicBezTo>
                  <a:cubicBezTo>
                    <a:pt x="232" y="28"/>
                    <a:pt x="232" y="28"/>
                    <a:pt x="232" y="28"/>
                  </a:cubicBezTo>
                  <a:cubicBezTo>
                    <a:pt x="197" y="21"/>
                    <a:pt x="197" y="21"/>
                    <a:pt x="197" y="21"/>
                  </a:cubicBezTo>
                  <a:cubicBezTo>
                    <a:pt x="197" y="21"/>
                    <a:pt x="197" y="21"/>
                    <a:pt x="197" y="21"/>
                  </a:cubicBezTo>
                  <a:cubicBezTo>
                    <a:pt x="196" y="21"/>
                    <a:pt x="196" y="21"/>
                    <a:pt x="196" y="21"/>
                  </a:cubicBezTo>
                  <a:cubicBezTo>
                    <a:pt x="173" y="9"/>
                    <a:pt x="173" y="9"/>
                    <a:pt x="173" y="9"/>
                  </a:cubicBezTo>
                  <a:cubicBezTo>
                    <a:pt x="173" y="10"/>
                    <a:pt x="173" y="10"/>
                    <a:pt x="173" y="10"/>
                  </a:cubicBezTo>
                  <a:cubicBezTo>
                    <a:pt x="155" y="2"/>
                    <a:pt x="155" y="2"/>
                    <a:pt x="155" y="2"/>
                  </a:cubicBezTo>
                  <a:cubicBezTo>
                    <a:pt x="132" y="0"/>
                    <a:pt x="132" y="0"/>
                    <a:pt x="132" y="0"/>
                  </a:cubicBezTo>
                  <a:cubicBezTo>
                    <a:pt x="123" y="1"/>
                    <a:pt x="123" y="1"/>
                    <a:pt x="123" y="1"/>
                  </a:cubicBezTo>
                  <a:cubicBezTo>
                    <a:pt x="130" y="40"/>
                    <a:pt x="130" y="40"/>
                    <a:pt x="130" y="40"/>
                  </a:cubicBezTo>
                  <a:cubicBezTo>
                    <a:pt x="127" y="40"/>
                    <a:pt x="127" y="40"/>
                    <a:pt x="127" y="40"/>
                  </a:cubicBezTo>
                  <a:cubicBezTo>
                    <a:pt x="104" y="42"/>
                    <a:pt x="104" y="42"/>
                    <a:pt x="104" y="42"/>
                  </a:cubicBezTo>
                  <a:cubicBezTo>
                    <a:pt x="91" y="42"/>
                    <a:pt x="91" y="42"/>
                    <a:pt x="91" y="42"/>
                  </a:cubicBezTo>
                  <a:cubicBezTo>
                    <a:pt x="90" y="42"/>
                    <a:pt x="90" y="42"/>
                    <a:pt x="90" y="42"/>
                  </a:cubicBezTo>
                  <a:cubicBezTo>
                    <a:pt x="90" y="42"/>
                    <a:pt x="90" y="42"/>
                    <a:pt x="90" y="42"/>
                  </a:cubicBezTo>
                  <a:cubicBezTo>
                    <a:pt x="78" y="33"/>
                    <a:pt x="78" y="33"/>
                    <a:pt x="78" y="33"/>
                  </a:cubicBezTo>
                  <a:cubicBezTo>
                    <a:pt x="57" y="43"/>
                    <a:pt x="57" y="43"/>
                    <a:pt x="57" y="43"/>
                  </a:cubicBezTo>
                  <a:cubicBezTo>
                    <a:pt x="38" y="68"/>
                    <a:pt x="38" y="68"/>
                    <a:pt x="38" y="68"/>
                  </a:cubicBezTo>
                  <a:cubicBezTo>
                    <a:pt x="21" y="114"/>
                    <a:pt x="21" y="114"/>
                    <a:pt x="21" y="114"/>
                  </a:cubicBezTo>
                  <a:cubicBezTo>
                    <a:pt x="26" y="163"/>
                    <a:pt x="26" y="163"/>
                    <a:pt x="26" y="163"/>
                  </a:cubicBezTo>
                  <a:cubicBezTo>
                    <a:pt x="33" y="192"/>
                    <a:pt x="33" y="192"/>
                    <a:pt x="33" y="192"/>
                  </a:cubicBezTo>
                  <a:cubicBezTo>
                    <a:pt x="34" y="195"/>
                    <a:pt x="34" y="196"/>
                    <a:pt x="33" y="197"/>
                  </a:cubicBezTo>
                  <a:cubicBezTo>
                    <a:pt x="30" y="198"/>
                    <a:pt x="30" y="198"/>
                    <a:pt x="30" y="198"/>
                  </a:cubicBezTo>
                  <a:cubicBezTo>
                    <a:pt x="25" y="201"/>
                    <a:pt x="23" y="209"/>
                    <a:pt x="24" y="219"/>
                  </a:cubicBezTo>
                  <a:cubicBezTo>
                    <a:pt x="34" y="262"/>
                    <a:pt x="34" y="262"/>
                    <a:pt x="34" y="262"/>
                  </a:cubicBezTo>
                  <a:cubicBezTo>
                    <a:pt x="31" y="265"/>
                    <a:pt x="31" y="265"/>
                    <a:pt x="31" y="265"/>
                  </a:cubicBezTo>
                  <a:cubicBezTo>
                    <a:pt x="12" y="275"/>
                    <a:pt x="3" y="284"/>
                    <a:pt x="2" y="288"/>
                  </a:cubicBezTo>
                  <a:cubicBezTo>
                    <a:pt x="0" y="303"/>
                    <a:pt x="0" y="303"/>
                    <a:pt x="0" y="303"/>
                  </a:cubicBezTo>
                  <a:cubicBezTo>
                    <a:pt x="18" y="295"/>
                    <a:pt x="18" y="295"/>
                    <a:pt x="18" y="295"/>
                  </a:cubicBezTo>
                  <a:cubicBezTo>
                    <a:pt x="19" y="294"/>
                    <a:pt x="19" y="294"/>
                    <a:pt x="19" y="294"/>
                  </a:cubicBezTo>
                  <a:cubicBezTo>
                    <a:pt x="20" y="294"/>
                    <a:pt x="20" y="294"/>
                    <a:pt x="20" y="294"/>
                  </a:cubicBezTo>
                  <a:cubicBezTo>
                    <a:pt x="32" y="294"/>
                    <a:pt x="40" y="298"/>
                    <a:pt x="41" y="309"/>
                  </a:cubicBezTo>
                  <a:cubicBezTo>
                    <a:pt x="44" y="332"/>
                    <a:pt x="44" y="332"/>
                    <a:pt x="44" y="332"/>
                  </a:cubicBezTo>
                  <a:cubicBezTo>
                    <a:pt x="43" y="335"/>
                    <a:pt x="43" y="335"/>
                    <a:pt x="43" y="335"/>
                  </a:cubicBezTo>
                  <a:cubicBezTo>
                    <a:pt x="41" y="337"/>
                    <a:pt x="41" y="337"/>
                    <a:pt x="41" y="337"/>
                  </a:cubicBezTo>
                  <a:cubicBezTo>
                    <a:pt x="38" y="341"/>
                    <a:pt x="35" y="344"/>
                    <a:pt x="35" y="348"/>
                  </a:cubicBezTo>
                  <a:cubicBezTo>
                    <a:pt x="32" y="372"/>
                    <a:pt x="32" y="372"/>
                    <a:pt x="32" y="372"/>
                  </a:cubicBezTo>
                  <a:cubicBezTo>
                    <a:pt x="33" y="381"/>
                    <a:pt x="37" y="387"/>
                    <a:pt x="41" y="390"/>
                  </a:cubicBezTo>
                  <a:cubicBezTo>
                    <a:pt x="63" y="417"/>
                    <a:pt x="63" y="417"/>
                    <a:pt x="63" y="417"/>
                  </a:cubicBezTo>
                  <a:cubicBezTo>
                    <a:pt x="83" y="401"/>
                    <a:pt x="83" y="401"/>
                    <a:pt x="83" y="401"/>
                  </a:cubicBezTo>
                  <a:cubicBezTo>
                    <a:pt x="99" y="399"/>
                    <a:pt x="99" y="399"/>
                    <a:pt x="99" y="399"/>
                  </a:cubicBezTo>
                  <a:cubicBezTo>
                    <a:pt x="100" y="399"/>
                    <a:pt x="100" y="399"/>
                    <a:pt x="100" y="399"/>
                  </a:cubicBezTo>
                  <a:cubicBezTo>
                    <a:pt x="101" y="401"/>
                    <a:pt x="101" y="401"/>
                    <a:pt x="101" y="401"/>
                  </a:cubicBezTo>
                  <a:cubicBezTo>
                    <a:pt x="111" y="404"/>
                    <a:pt x="111" y="404"/>
                    <a:pt x="111" y="404"/>
                  </a:cubicBezTo>
                  <a:cubicBezTo>
                    <a:pt x="115" y="404"/>
                    <a:pt x="118" y="403"/>
                    <a:pt x="121" y="400"/>
                  </a:cubicBezTo>
                  <a:cubicBezTo>
                    <a:pt x="130" y="386"/>
                    <a:pt x="130" y="386"/>
                    <a:pt x="130" y="386"/>
                  </a:cubicBezTo>
                  <a:cubicBezTo>
                    <a:pt x="128" y="378"/>
                    <a:pt x="128" y="378"/>
                    <a:pt x="128" y="378"/>
                  </a:cubicBezTo>
                  <a:cubicBezTo>
                    <a:pt x="130" y="374"/>
                    <a:pt x="134" y="372"/>
                    <a:pt x="138" y="370"/>
                  </a:cubicBezTo>
                  <a:cubicBezTo>
                    <a:pt x="163" y="370"/>
                    <a:pt x="163" y="370"/>
                    <a:pt x="163" y="370"/>
                  </a:cubicBezTo>
                  <a:cubicBezTo>
                    <a:pt x="167" y="372"/>
                    <a:pt x="171" y="371"/>
                    <a:pt x="171" y="369"/>
                  </a:cubicBezTo>
                  <a:cubicBezTo>
                    <a:pt x="174" y="362"/>
                    <a:pt x="177" y="359"/>
                    <a:pt x="180" y="356"/>
                  </a:cubicBezTo>
                  <a:cubicBezTo>
                    <a:pt x="183" y="356"/>
                    <a:pt x="188" y="357"/>
                    <a:pt x="192" y="361"/>
                  </a:cubicBezTo>
                  <a:cubicBezTo>
                    <a:pt x="199" y="367"/>
                    <a:pt x="204" y="372"/>
                    <a:pt x="204" y="380"/>
                  </a:cubicBezTo>
                  <a:cubicBezTo>
                    <a:pt x="202" y="399"/>
                    <a:pt x="202" y="399"/>
                    <a:pt x="202" y="399"/>
                  </a:cubicBezTo>
                  <a:cubicBezTo>
                    <a:pt x="206" y="402"/>
                    <a:pt x="206" y="402"/>
                    <a:pt x="206" y="402"/>
                  </a:cubicBezTo>
                  <a:cubicBezTo>
                    <a:pt x="213" y="407"/>
                    <a:pt x="217" y="412"/>
                    <a:pt x="217" y="417"/>
                  </a:cubicBezTo>
                  <a:cubicBezTo>
                    <a:pt x="213" y="436"/>
                    <a:pt x="213" y="436"/>
                    <a:pt x="213" y="436"/>
                  </a:cubicBezTo>
                  <a:cubicBezTo>
                    <a:pt x="210" y="446"/>
                    <a:pt x="206" y="453"/>
                    <a:pt x="202" y="456"/>
                  </a:cubicBezTo>
                  <a:cubicBezTo>
                    <a:pt x="202" y="455"/>
                    <a:pt x="202" y="455"/>
                    <a:pt x="202" y="455"/>
                  </a:cubicBezTo>
                  <a:cubicBezTo>
                    <a:pt x="186" y="488"/>
                    <a:pt x="186" y="488"/>
                    <a:pt x="186" y="488"/>
                  </a:cubicBezTo>
                  <a:cubicBezTo>
                    <a:pt x="192" y="490"/>
                    <a:pt x="192" y="490"/>
                    <a:pt x="192" y="490"/>
                  </a:cubicBezTo>
                  <a:cubicBezTo>
                    <a:pt x="217" y="491"/>
                    <a:pt x="217" y="491"/>
                    <a:pt x="217" y="491"/>
                  </a:cubicBezTo>
                  <a:cubicBezTo>
                    <a:pt x="222" y="494"/>
                    <a:pt x="222" y="494"/>
                    <a:pt x="222" y="494"/>
                  </a:cubicBezTo>
                  <a:cubicBezTo>
                    <a:pt x="220" y="498"/>
                    <a:pt x="220" y="498"/>
                    <a:pt x="220" y="498"/>
                  </a:cubicBezTo>
                  <a:cubicBezTo>
                    <a:pt x="217" y="508"/>
                    <a:pt x="216" y="516"/>
                    <a:pt x="217" y="521"/>
                  </a:cubicBezTo>
                  <a:cubicBezTo>
                    <a:pt x="225" y="526"/>
                    <a:pt x="231" y="529"/>
                    <a:pt x="234" y="526"/>
                  </a:cubicBezTo>
                  <a:cubicBezTo>
                    <a:pt x="249" y="520"/>
                    <a:pt x="249" y="520"/>
                    <a:pt x="249" y="520"/>
                  </a:cubicBezTo>
                  <a:cubicBezTo>
                    <a:pt x="256" y="517"/>
                    <a:pt x="256" y="517"/>
                    <a:pt x="256" y="517"/>
                  </a:cubicBezTo>
                  <a:cubicBezTo>
                    <a:pt x="270" y="517"/>
                    <a:pt x="270" y="517"/>
                    <a:pt x="270" y="517"/>
                  </a:cubicBezTo>
                  <a:cubicBezTo>
                    <a:pt x="283" y="502"/>
                    <a:pt x="283" y="502"/>
                    <a:pt x="283" y="502"/>
                  </a:cubicBezTo>
                  <a:cubicBezTo>
                    <a:pt x="283" y="484"/>
                    <a:pt x="283" y="484"/>
                    <a:pt x="283" y="484"/>
                  </a:cubicBezTo>
                  <a:cubicBezTo>
                    <a:pt x="282" y="478"/>
                    <a:pt x="283" y="474"/>
                    <a:pt x="286" y="470"/>
                  </a:cubicBezTo>
                  <a:cubicBezTo>
                    <a:pt x="290" y="467"/>
                    <a:pt x="298" y="467"/>
                    <a:pt x="311" y="475"/>
                  </a:cubicBezTo>
                  <a:cubicBezTo>
                    <a:pt x="336" y="490"/>
                    <a:pt x="336" y="490"/>
                    <a:pt x="336" y="490"/>
                  </a:cubicBezTo>
                  <a:cubicBezTo>
                    <a:pt x="345" y="497"/>
                    <a:pt x="351" y="499"/>
                    <a:pt x="355" y="499"/>
                  </a:cubicBezTo>
                  <a:cubicBezTo>
                    <a:pt x="355" y="498"/>
                    <a:pt x="355" y="498"/>
                    <a:pt x="355" y="498"/>
                  </a:cubicBezTo>
                  <a:cubicBezTo>
                    <a:pt x="357" y="494"/>
                    <a:pt x="355" y="485"/>
                    <a:pt x="350" y="475"/>
                  </a:cubicBezTo>
                  <a:cubicBezTo>
                    <a:pt x="336" y="453"/>
                    <a:pt x="336" y="453"/>
                    <a:pt x="336" y="453"/>
                  </a:cubicBezTo>
                  <a:cubicBezTo>
                    <a:pt x="336" y="451"/>
                    <a:pt x="336" y="451"/>
                    <a:pt x="336" y="451"/>
                  </a:cubicBezTo>
                  <a:cubicBezTo>
                    <a:pt x="337" y="451"/>
                    <a:pt x="337" y="451"/>
                    <a:pt x="337" y="451"/>
                  </a:cubicBezTo>
                  <a:cubicBezTo>
                    <a:pt x="338" y="449"/>
                    <a:pt x="338" y="449"/>
                    <a:pt x="338" y="449"/>
                  </a:cubicBezTo>
                  <a:cubicBezTo>
                    <a:pt x="352" y="430"/>
                    <a:pt x="367" y="424"/>
                    <a:pt x="384" y="430"/>
                  </a:cubicBezTo>
                  <a:cubicBezTo>
                    <a:pt x="423" y="448"/>
                    <a:pt x="423" y="448"/>
                    <a:pt x="423" y="448"/>
                  </a:cubicBezTo>
                  <a:cubicBezTo>
                    <a:pt x="439" y="438"/>
                    <a:pt x="439" y="438"/>
                    <a:pt x="439" y="438"/>
                  </a:cubicBezTo>
                  <a:cubicBezTo>
                    <a:pt x="440" y="438"/>
                    <a:pt x="440" y="438"/>
                    <a:pt x="440" y="438"/>
                  </a:cubicBezTo>
                  <a:cubicBezTo>
                    <a:pt x="440" y="437"/>
                    <a:pt x="440" y="437"/>
                    <a:pt x="440" y="437"/>
                  </a:cubicBezTo>
                  <a:cubicBezTo>
                    <a:pt x="440" y="436"/>
                    <a:pt x="440" y="436"/>
                    <a:pt x="440" y="436"/>
                  </a:cubicBezTo>
                  <a:cubicBezTo>
                    <a:pt x="438" y="433"/>
                    <a:pt x="438" y="433"/>
                    <a:pt x="438" y="433"/>
                  </a:cubicBezTo>
                  <a:cubicBezTo>
                    <a:pt x="439" y="432"/>
                    <a:pt x="439" y="432"/>
                    <a:pt x="439" y="432"/>
                  </a:cubicBezTo>
                  <a:cubicBezTo>
                    <a:pt x="440" y="430"/>
                    <a:pt x="440" y="430"/>
                    <a:pt x="440" y="430"/>
                  </a:cubicBezTo>
                  <a:cubicBezTo>
                    <a:pt x="452" y="409"/>
                    <a:pt x="457" y="393"/>
                    <a:pt x="452" y="385"/>
                  </a:cubicBezTo>
                  <a:cubicBezTo>
                    <a:pt x="449" y="378"/>
                    <a:pt x="444" y="374"/>
                    <a:pt x="440" y="374"/>
                  </a:cubicBezTo>
                  <a:cubicBezTo>
                    <a:pt x="437" y="374"/>
                    <a:pt x="437" y="374"/>
                    <a:pt x="437" y="374"/>
                  </a:cubicBezTo>
                  <a:cubicBezTo>
                    <a:pt x="434" y="364"/>
                    <a:pt x="434" y="364"/>
                    <a:pt x="434" y="364"/>
                  </a:cubicBezTo>
                  <a:cubicBezTo>
                    <a:pt x="437" y="364"/>
                    <a:pt x="437" y="364"/>
                    <a:pt x="437" y="364"/>
                  </a:cubicBezTo>
                  <a:cubicBezTo>
                    <a:pt x="444" y="361"/>
                    <a:pt x="448" y="357"/>
                    <a:pt x="449" y="353"/>
                  </a:cubicBezTo>
                  <a:cubicBezTo>
                    <a:pt x="446" y="348"/>
                    <a:pt x="446" y="348"/>
                    <a:pt x="446" y="348"/>
                  </a:cubicBezTo>
                  <a:cubicBezTo>
                    <a:pt x="429" y="332"/>
                    <a:pt x="429" y="332"/>
                    <a:pt x="429" y="332"/>
                  </a:cubicBezTo>
                  <a:cubicBezTo>
                    <a:pt x="429" y="332"/>
                    <a:pt x="429" y="332"/>
                    <a:pt x="429" y="332"/>
                  </a:cubicBezTo>
                  <a:cubicBezTo>
                    <a:pt x="429" y="331"/>
                    <a:pt x="429" y="331"/>
                    <a:pt x="429" y="331"/>
                  </a:cubicBezTo>
                  <a:cubicBezTo>
                    <a:pt x="421" y="308"/>
                    <a:pt x="421" y="308"/>
                    <a:pt x="421" y="308"/>
                  </a:cubicBezTo>
                  <a:cubicBezTo>
                    <a:pt x="418" y="290"/>
                    <a:pt x="415" y="274"/>
                    <a:pt x="418" y="259"/>
                  </a:cubicBezTo>
                  <a:cubicBezTo>
                    <a:pt x="418" y="249"/>
                    <a:pt x="418" y="249"/>
                    <a:pt x="418" y="249"/>
                  </a:cubicBezTo>
                  <a:cubicBezTo>
                    <a:pt x="407" y="258"/>
                    <a:pt x="407" y="258"/>
                    <a:pt x="407" y="258"/>
                  </a:cubicBezTo>
                  <a:cubicBezTo>
                    <a:pt x="397" y="269"/>
                    <a:pt x="397" y="269"/>
                    <a:pt x="397" y="269"/>
                  </a:cubicBezTo>
                  <a:cubicBezTo>
                    <a:pt x="394" y="224"/>
                    <a:pt x="394" y="224"/>
                    <a:pt x="394" y="224"/>
                  </a:cubicBezTo>
                  <a:cubicBezTo>
                    <a:pt x="394" y="224"/>
                    <a:pt x="394" y="224"/>
                    <a:pt x="394" y="224"/>
                  </a:cubicBezTo>
                  <a:cubicBezTo>
                    <a:pt x="394" y="222"/>
                    <a:pt x="394" y="222"/>
                    <a:pt x="394" y="222"/>
                  </a:cubicBezTo>
                  <a:cubicBezTo>
                    <a:pt x="395" y="222"/>
                    <a:pt x="395" y="222"/>
                    <a:pt x="395" y="222"/>
                  </a:cubicBezTo>
                  <a:cubicBezTo>
                    <a:pt x="419" y="189"/>
                    <a:pt x="434" y="169"/>
                    <a:pt x="440" y="163"/>
                  </a:cubicBezTo>
                  <a:cubicBezTo>
                    <a:pt x="429" y="132"/>
                    <a:pt x="429" y="132"/>
                    <a:pt x="429" y="132"/>
                  </a:cubicBezTo>
                  <a:cubicBezTo>
                    <a:pt x="426" y="116"/>
                    <a:pt x="424" y="106"/>
                    <a:pt x="424" y="102"/>
                  </a:cubicBezTo>
                  <a:cubicBezTo>
                    <a:pt x="405" y="94"/>
                    <a:pt x="405" y="94"/>
                    <a:pt x="405" y="94"/>
                  </a:cubicBezTo>
                  <a:lnTo>
                    <a:pt x="395" y="90"/>
                  </a:lnTo>
                  <a:close/>
                </a:path>
              </a:pathLst>
            </a:custGeom>
            <a:solidFill>
              <a:srgbClr val="4040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71" name="Freeform 19"/>
            <p:cNvSpPr>
              <a:spLocks/>
            </p:cNvSpPr>
            <p:nvPr/>
          </p:nvSpPr>
          <p:spPr bwMode="auto">
            <a:xfrm>
              <a:off x="2513284" y="1926979"/>
              <a:ext cx="609931" cy="371089"/>
            </a:xfrm>
            <a:custGeom>
              <a:avLst/>
              <a:gdLst>
                <a:gd name="T0" fmla="*/ 76008750 w 645"/>
                <a:gd name="T1" fmla="*/ 9373228 h 402"/>
                <a:gd name="T2" fmla="*/ 101046181 w 645"/>
                <a:gd name="T3" fmla="*/ 26415629 h 402"/>
                <a:gd name="T4" fmla="*/ 115353555 w 645"/>
                <a:gd name="T5" fmla="*/ 45163008 h 402"/>
                <a:gd name="T6" fmla="*/ 103728932 w 645"/>
                <a:gd name="T7" fmla="*/ 57944347 h 402"/>
                <a:gd name="T8" fmla="*/ 71536868 w 645"/>
                <a:gd name="T9" fmla="*/ 65613520 h 402"/>
                <a:gd name="T10" fmla="*/ 75114185 w 645"/>
                <a:gd name="T11" fmla="*/ 83507948 h 402"/>
                <a:gd name="T12" fmla="*/ 84056057 w 645"/>
                <a:gd name="T13" fmla="*/ 121001784 h 402"/>
                <a:gd name="T14" fmla="*/ 105517117 w 645"/>
                <a:gd name="T15" fmla="*/ 127818929 h 402"/>
                <a:gd name="T16" fmla="*/ 107306248 w 645"/>
                <a:gd name="T17" fmla="*/ 129522984 h 402"/>
                <a:gd name="T18" fmla="*/ 119824491 w 645"/>
                <a:gd name="T19" fmla="*/ 146565385 h 402"/>
                <a:gd name="T20" fmla="*/ 126084558 w 645"/>
                <a:gd name="T21" fmla="*/ 163608709 h 402"/>
                <a:gd name="T22" fmla="*/ 94787060 w 645"/>
                <a:gd name="T23" fmla="*/ 207066739 h 402"/>
                <a:gd name="T24" fmla="*/ 3577316 w 645"/>
                <a:gd name="T25" fmla="*/ 228370201 h 402"/>
                <a:gd name="T26" fmla="*/ 9836438 w 645"/>
                <a:gd name="T27" fmla="*/ 260750948 h 402"/>
                <a:gd name="T28" fmla="*/ 44710306 w 645"/>
                <a:gd name="T29" fmla="*/ 321251378 h 402"/>
                <a:gd name="T30" fmla="*/ 46499437 w 645"/>
                <a:gd name="T31" fmla="*/ 322103406 h 402"/>
                <a:gd name="T32" fmla="*/ 59912246 w 645"/>
                <a:gd name="T33" fmla="*/ 339146730 h 402"/>
                <a:gd name="T34" fmla="*/ 71536868 w 645"/>
                <a:gd name="T35" fmla="*/ 310174094 h 402"/>
                <a:gd name="T36" fmla="*/ 91209744 w 645"/>
                <a:gd name="T37" fmla="*/ 285462521 h 402"/>
                <a:gd name="T38" fmla="*/ 132343679 w 645"/>
                <a:gd name="T39" fmla="*/ 283758466 h 402"/>
                <a:gd name="T40" fmla="*/ 149333804 w 645"/>
                <a:gd name="T41" fmla="*/ 249672741 h 402"/>
                <a:gd name="T42" fmla="*/ 187784989 w 645"/>
                <a:gd name="T43" fmla="*/ 248820713 h 402"/>
                <a:gd name="T44" fmla="*/ 257533672 w 645"/>
                <a:gd name="T45" fmla="*/ 272680259 h 402"/>
                <a:gd name="T46" fmla="*/ 259322803 w 645"/>
                <a:gd name="T47" fmla="*/ 272680259 h 402"/>
                <a:gd name="T48" fmla="*/ 285254800 w 645"/>
                <a:gd name="T49" fmla="*/ 285462521 h 402"/>
                <a:gd name="T50" fmla="*/ 285254800 w 645"/>
                <a:gd name="T51" fmla="*/ 285462521 h 402"/>
                <a:gd name="T52" fmla="*/ 310292231 w 645"/>
                <a:gd name="T53" fmla="*/ 286314549 h 402"/>
                <a:gd name="T54" fmla="*/ 334436042 w 645"/>
                <a:gd name="T55" fmla="*/ 259046892 h 402"/>
                <a:gd name="T56" fmla="*/ 349637981 w 645"/>
                <a:gd name="T57" fmla="*/ 268420120 h 402"/>
                <a:gd name="T58" fmla="*/ 351426166 w 645"/>
                <a:gd name="T59" fmla="*/ 290574687 h 402"/>
                <a:gd name="T60" fmla="*/ 375569978 w 645"/>
                <a:gd name="T61" fmla="*/ 275237265 h 402"/>
                <a:gd name="T62" fmla="*/ 388983732 w 645"/>
                <a:gd name="T63" fmla="*/ 276089293 h 402"/>
                <a:gd name="T64" fmla="*/ 401502920 w 645"/>
                <a:gd name="T65" fmla="*/ 315287184 h 402"/>
                <a:gd name="T66" fmla="*/ 456944229 w 645"/>
                <a:gd name="T67" fmla="*/ 291427638 h 402"/>
                <a:gd name="T68" fmla="*/ 507914603 w 645"/>
                <a:gd name="T69" fmla="*/ 270976203 h 402"/>
                <a:gd name="T70" fmla="*/ 558884031 w 645"/>
                <a:gd name="T71" fmla="*/ 256489886 h 402"/>
                <a:gd name="T72" fmla="*/ 571403219 w 645"/>
                <a:gd name="T73" fmla="*/ 247968685 h 402"/>
                <a:gd name="T74" fmla="*/ 541893906 w 645"/>
                <a:gd name="T75" fmla="*/ 171277882 h 402"/>
                <a:gd name="T76" fmla="*/ 555307660 w 645"/>
                <a:gd name="T77" fmla="*/ 149122392 h 402"/>
                <a:gd name="T78" fmla="*/ 523115596 w 645"/>
                <a:gd name="T79" fmla="*/ 139749163 h 402"/>
                <a:gd name="T80" fmla="*/ 507020037 w 645"/>
                <a:gd name="T81" fmla="*/ 121853812 h 402"/>
                <a:gd name="T82" fmla="*/ 506125472 w 645"/>
                <a:gd name="T83" fmla="*/ 120149756 h 402"/>
                <a:gd name="T84" fmla="*/ 439954105 w 645"/>
                <a:gd name="T85" fmla="*/ 105663439 h 402"/>
                <a:gd name="T86" fmla="*/ 382723665 w 645"/>
                <a:gd name="T87" fmla="*/ 103959383 h 402"/>
                <a:gd name="T88" fmla="*/ 253957301 w 645"/>
                <a:gd name="T89" fmla="*/ 54536236 h 402"/>
                <a:gd name="T90" fmla="*/ 169006679 w 645"/>
                <a:gd name="T91" fmla="*/ 0 h 402"/>
                <a:gd name="T92" fmla="*/ 86738808 w 645"/>
                <a:gd name="T93" fmla="*/ 5113089 h 402"/>
                <a:gd name="T94" fmla="*/ 72431434 w 645"/>
                <a:gd name="T95" fmla="*/ 852028 h 402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645"/>
                <a:gd name="T145" fmla="*/ 0 h 402"/>
                <a:gd name="T146" fmla="*/ 645 w 645"/>
                <a:gd name="T147" fmla="*/ 402 h 402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645" h="402">
                  <a:moveTo>
                    <a:pt x="81" y="1"/>
                  </a:moveTo>
                  <a:cubicBezTo>
                    <a:pt x="80" y="5"/>
                    <a:pt x="80" y="5"/>
                    <a:pt x="80" y="5"/>
                  </a:cubicBezTo>
                  <a:cubicBezTo>
                    <a:pt x="85" y="11"/>
                    <a:pt x="85" y="11"/>
                    <a:pt x="85" y="11"/>
                  </a:cubicBezTo>
                  <a:cubicBezTo>
                    <a:pt x="113" y="30"/>
                    <a:pt x="113" y="30"/>
                    <a:pt x="113" y="30"/>
                  </a:cubicBezTo>
                  <a:cubicBezTo>
                    <a:pt x="113" y="30"/>
                    <a:pt x="113" y="30"/>
                    <a:pt x="113" y="30"/>
                  </a:cubicBezTo>
                  <a:cubicBezTo>
                    <a:pt x="113" y="31"/>
                    <a:pt x="113" y="31"/>
                    <a:pt x="113" y="31"/>
                  </a:cubicBezTo>
                  <a:cubicBezTo>
                    <a:pt x="114" y="31"/>
                    <a:pt x="114" y="31"/>
                    <a:pt x="114" y="31"/>
                  </a:cubicBezTo>
                  <a:cubicBezTo>
                    <a:pt x="131" y="50"/>
                    <a:pt x="131" y="50"/>
                    <a:pt x="131" y="50"/>
                  </a:cubicBezTo>
                  <a:cubicBezTo>
                    <a:pt x="129" y="53"/>
                    <a:pt x="129" y="53"/>
                    <a:pt x="129" y="53"/>
                  </a:cubicBezTo>
                  <a:cubicBezTo>
                    <a:pt x="118" y="65"/>
                    <a:pt x="118" y="65"/>
                    <a:pt x="118" y="65"/>
                  </a:cubicBezTo>
                  <a:cubicBezTo>
                    <a:pt x="117" y="66"/>
                    <a:pt x="117" y="66"/>
                    <a:pt x="117" y="66"/>
                  </a:cubicBezTo>
                  <a:cubicBezTo>
                    <a:pt x="116" y="68"/>
                    <a:pt x="116" y="68"/>
                    <a:pt x="116" y="68"/>
                  </a:cubicBezTo>
                  <a:cubicBezTo>
                    <a:pt x="98" y="68"/>
                    <a:pt x="98" y="68"/>
                    <a:pt x="98" y="68"/>
                  </a:cubicBezTo>
                  <a:cubicBezTo>
                    <a:pt x="87" y="69"/>
                    <a:pt x="87" y="69"/>
                    <a:pt x="87" y="69"/>
                  </a:cubicBezTo>
                  <a:cubicBezTo>
                    <a:pt x="80" y="77"/>
                    <a:pt x="80" y="77"/>
                    <a:pt x="80" y="77"/>
                  </a:cubicBezTo>
                  <a:cubicBezTo>
                    <a:pt x="83" y="86"/>
                    <a:pt x="83" y="86"/>
                    <a:pt x="83" y="86"/>
                  </a:cubicBezTo>
                  <a:cubicBezTo>
                    <a:pt x="83" y="87"/>
                    <a:pt x="83" y="87"/>
                    <a:pt x="83" y="87"/>
                  </a:cubicBezTo>
                  <a:cubicBezTo>
                    <a:pt x="84" y="98"/>
                    <a:pt x="84" y="98"/>
                    <a:pt x="84" y="98"/>
                  </a:cubicBezTo>
                  <a:cubicBezTo>
                    <a:pt x="94" y="112"/>
                    <a:pt x="94" y="112"/>
                    <a:pt x="94" y="112"/>
                  </a:cubicBezTo>
                  <a:cubicBezTo>
                    <a:pt x="94" y="113"/>
                    <a:pt x="94" y="113"/>
                    <a:pt x="94" y="113"/>
                  </a:cubicBezTo>
                  <a:cubicBezTo>
                    <a:pt x="94" y="142"/>
                    <a:pt x="94" y="142"/>
                    <a:pt x="94" y="142"/>
                  </a:cubicBezTo>
                  <a:cubicBezTo>
                    <a:pt x="102" y="145"/>
                    <a:pt x="102" y="145"/>
                    <a:pt x="102" y="145"/>
                  </a:cubicBezTo>
                  <a:cubicBezTo>
                    <a:pt x="117" y="150"/>
                    <a:pt x="117" y="150"/>
                    <a:pt x="117" y="150"/>
                  </a:cubicBezTo>
                  <a:cubicBezTo>
                    <a:pt x="118" y="150"/>
                    <a:pt x="118" y="150"/>
                    <a:pt x="118" y="150"/>
                  </a:cubicBezTo>
                  <a:cubicBezTo>
                    <a:pt x="118" y="150"/>
                    <a:pt x="118" y="150"/>
                    <a:pt x="118" y="150"/>
                  </a:cubicBezTo>
                  <a:cubicBezTo>
                    <a:pt x="119" y="151"/>
                    <a:pt x="119" y="151"/>
                    <a:pt x="119" y="151"/>
                  </a:cubicBezTo>
                  <a:cubicBezTo>
                    <a:pt x="120" y="152"/>
                    <a:pt x="120" y="152"/>
                    <a:pt x="120" y="152"/>
                  </a:cubicBezTo>
                  <a:cubicBezTo>
                    <a:pt x="134" y="171"/>
                    <a:pt x="134" y="171"/>
                    <a:pt x="134" y="171"/>
                  </a:cubicBezTo>
                  <a:cubicBezTo>
                    <a:pt x="134" y="172"/>
                    <a:pt x="134" y="172"/>
                    <a:pt x="134" y="172"/>
                  </a:cubicBezTo>
                  <a:cubicBezTo>
                    <a:pt x="134" y="172"/>
                    <a:pt x="134" y="172"/>
                    <a:pt x="134" y="172"/>
                  </a:cubicBezTo>
                  <a:cubicBezTo>
                    <a:pt x="141" y="191"/>
                    <a:pt x="141" y="191"/>
                    <a:pt x="141" y="191"/>
                  </a:cubicBezTo>
                  <a:cubicBezTo>
                    <a:pt x="141" y="192"/>
                    <a:pt x="141" y="192"/>
                    <a:pt x="141" y="192"/>
                  </a:cubicBezTo>
                  <a:cubicBezTo>
                    <a:pt x="141" y="192"/>
                    <a:pt x="141" y="192"/>
                    <a:pt x="141" y="192"/>
                  </a:cubicBezTo>
                  <a:cubicBezTo>
                    <a:pt x="141" y="205"/>
                    <a:pt x="141" y="205"/>
                    <a:pt x="141" y="205"/>
                  </a:cubicBezTo>
                  <a:cubicBezTo>
                    <a:pt x="140" y="212"/>
                    <a:pt x="138" y="218"/>
                    <a:pt x="136" y="223"/>
                  </a:cubicBezTo>
                  <a:cubicBezTo>
                    <a:pt x="131" y="230"/>
                    <a:pt x="121" y="236"/>
                    <a:pt x="106" y="243"/>
                  </a:cubicBezTo>
                  <a:cubicBezTo>
                    <a:pt x="71" y="264"/>
                    <a:pt x="71" y="264"/>
                    <a:pt x="71" y="264"/>
                  </a:cubicBezTo>
                  <a:cubicBezTo>
                    <a:pt x="69" y="264"/>
                    <a:pt x="69" y="264"/>
                    <a:pt x="69" y="264"/>
                  </a:cubicBezTo>
                  <a:cubicBezTo>
                    <a:pt x="4" y="268"/>
                    <a:pt x="4" y="268"/>
                    <a:pt x="4" y="268"/>
                  </a:cubicBezTo>
                  <a:cubicBezTo>
                    <a:pt x="0" y="284"/>
                    <a:pt x="0" y="284"/>
                    <a:pt x="0" y="284"/>
                  </a:cubicBezTo>
                  <a:cubicBezTo>
                    <a:pt x="11" y="305"/>
                    <a:pt x="11" y="305"/>
                    <a:pt x="11" y="305"/>
                  </a:cubicBezTo>
                  <a:cubicBezTo>
                    <a:pt x="11" y="306"/>
                    <a:pt x="11" y="306"/>
                    <a:pt x="11" y="306"/>
                  </a:cubicBezTo>
                  <a:cubicBezTo>
                    <a:pt x="11" y="307"/>
                    <a:pt x="11" y="307"/>
                    <a:pt x="11" y="307"/>
                  </a:cubicBezTo>
                  <a:cubicBezTo>
                    <a:pt x="15" y="334"/>
                    <a:pt x="15" y="334"/>
                    <a:pt x="15" y="334"/>
                  </a:cubicBezTo>
                  <a:cubicBezTo>
                    <a:pt x="50" y="377"/>
                    <a:pt x="50" y="377"/>
                    <a:pt x="50" y="377"/>
                  </a:cubicBezTo>
                  <a:cubicBezTo>
                    <a:pt x="52" y="377"/>
                    <a:pt x="52" y="377"/>
                    <a:pt x="52" y="377"/>
                  </a:cubicBezTo>
                  <a:cubicBezTo>
                    <a:pt x="52" y="377"/>
                    <a:pt x="52" y="377"/>
                    <a:pt x="52" y="377"/>
                  </a:cubicBezTo>
                  <a:cubicBezTo>
                    <a:pt x="52" y="378"/>
                    <a:pt x="52" y="378"/>
                    <a:pt x="52" y="378"/>
                  </a:cubicBezTo>
                  <a:cubicBezTo>
                    <a:pt x="66" y="402"/>
                    <a:pt x="66" y="402"/>
                    <a:pt x="66" y="402"/>
                  </a:cubicBezTo>
                  <a:cubicBezTo>
                    <a:pt x="67" y="399"/>
                    <a:pt x="67" y="399"/>
                    <a:pt x="67" y="399"/>
                  </a:cubicBezTo>
                  <a:cubicBezTo>
                    <a:pt x="67" y="398"/>
                    <a:pt x="67" y="398"/>
                    <a:pt x="67" y="398"/>
                  </a:cubicBezTo>
                  <a:cubicBezTo>
                    <a:pt x="79" y="365"/>
                    <a:pt x="79" y="365"/>
                    <a:pt x="79" y="365"/>
                  </a:cubicBezTo>
                  <a:cubicBezTo>
                    <a:pt x="79" y="365"/>
                    <a:pt x="79" y="365"/>
                    <a:pt x="79" y="365"/>
                  </a:cubicBezTo>
                  <a:cubicBezTo>
                    <a:pt x="80" y="364"/>
                    <a:pt x="80" y="364"/>
                    <a:pt x="80" y="364"/>
                  </a:cubicBezTo>
                  <a:cubicBezTo>
                    <a:pt x="80" y="364"/>
                    <a:pt x="80" y="364"/>
                    <a:pt x="80" y="364"/>
                  </a:cubicBezTo>
                  <a:cubicBezTo>
                    <a:pt x="101" y="336"/>
                    <a:pt x="101" y="336"/>
                    <a:pt x="101" y="336"/>
                  </a:cubicBezTo>
                  <a:cubicBezTo>
                    <a:pt x="102" y="335"/>
                    <a:pt x="102" y="335"/>
                    <a:pt x="102" y="335"/>
                  </a:cubicBezTo>
                  <a:cubicBezTo>
                    <a:pt x="129" y="323"/>
                    <a:pt x="129" y="323"/>
                    <a:pt x="129" y="323"/>
                  </a:cubicBezTo>
                  <a:cubicBezTo>
                    <a:pt x="131" y="323"/>
                    <a:pt x="131" y="323"/>
                    <a:pt x="131" y="323"/>
                  </a:cubicBezTo>
                  <a:cubicBezTo>
                    <a:pt x="148" y="333"/>
                    <a:pt x="148" y="333"/>
                    <a:pt x="148" y="333"/>
                  </a:cubicBezTo>
                  <a:cubicBezTo>
                    <a:pt x="170" y="331"/>
                    <a:pt x="170" y="331"/>
                    <a:pt x="170" y="331"/>
                  </a:cubicBezTo>
                  <a:cubicBezTo>
                    <a:pt x="162" y="294"/>
                    <a:pt x="162" y="294"/>
                    <a:pt x="162" y="294"/>
                  </a:cubicBezTo>
                  <a:cubicBezTo>
                    <a:pt x="167" y="293"/>
                    <a:pt x="167" y="293"/>
                    <a:pt x="167" y="293"/>
                  </a:cubicBezTo>
                  <a:cubicBezTo>
                    <a:pt x="187" y="291"/>
                    <a:pt x="187" y="291"/>
                    <a:pt x="187" y="291"/>
                  </a:cubicBezTo>
                  <a:cubicBezTo>
                    <a:pt x="208" y="292"/>
                    <a:pt x="208" y="292"/>
                    <a:pt x="208" y="292"/>
                  </a:cubicBezTo>
                  <a:cubicBezTo>
                    <a:pt x="210" y="292"/>
                    <a:pt x="210" y="292"/>
                    <a:pt x="210" y="292"/>
                  </a:cubicBezTo>
                  <a:cubicBezTo>
                    <a:pt x="210" y="293"/>
                    <a:pt x="210" y="293"/>
                    <a:pt x="210" y="293"/>
                  </a:cubicBezTo>
                  <a:cubicBezTo>
                    <a:pt x="252" y="312"/>
                    <a:pt x="252" y="312"/>
                    <a:pt x="252" y="312"/>
                  </a:cubicBezTo>
                  <a:cubicBezTo>
                    <a:pt x="288" y="320"/>
                    <a:pt x="288" y="320"/>
                    <a:pt x="288" y="320"/>
                  </a:cubicBezTo>
                  <a:cubicBezTo>
                    <a:pt x="289" y="320"/>
                    <a:pt x="289" y="320"/>
                    <a:pt x="289" y="320"/>
                  </a:cubicBezTo>
                  <a:cubicBezTo>
                    <a:pt x="289" y="320"/>
                    <a:pt x="289" y="320"/>
                    <a:pt x="289" y="320"/>
                  </a:cubicBezTo>
                  <a:cubicBezTo>
                    <a:pt x="290" y="320"/>
                    <a:pt x="290" y="320"/>
                    <a:pt x="290" y="320"/>
                  </a:cubicBezTo>
                  <a:cubicBezTo>
                    <a:pt x="302" y="328"/>
                    <a:pt x="302" y="328"/>
                    <a:pt x="302" y="328"/>
                  </a:cubicBezTo>
                  <a:cubicBezTo>
                    <a:pt x="319" y="334"/>
                    <a:pt x="319" y="334"/>
                    <a:pt x="319" y="334"/>
                  </a:cubicBezTo>
                  <a:cubicBezTo>
                    <a:pt x="319" y="335"/>
                    <a:pt x="319" y="335"/>
                    <a:pt x="319" y="335"/>
                  </a:cubicBezTo>
                  <a:cubicBezTo>
                    <a:pt x="319" y="335"/>
                    <a:pt x="319" y="335"/>
                    <a:pt x="319" y="335"/>
                  </a:cubicBezTo>
                  <a:cubicBezTo>
                    <a:pt x="319" y="335"/>
                    <a:pt x="319" y="335"/>
                    <a:pt x="319" y="335"/>
                  </a:cubicBezTo>
                  <a:cubicBezTo>
                    <a:pt x="319" y="335"/>
                    <a:pt x="319" y="335"/>
                    <a:pt x="319" y="335"/>
                  </a:cubicBezTo>
                  <a:cubicBezTo>
                    <a:pt x="329" y="345"/>
                    <a:pt x="329" y="345"/>
                    <a:pt x="329" y="345"/>
                  </a:cubicBezTo>
                  <a:cubicBezTo>
                    <a:pt x="335" y="347"/>
                    <a:pt x="335" y="347"/>
                    <a:pt x="335" y="347"/>
                  </a:cubicBezTo>
                  <a:cubicBezTo>
                    <a:pt x="347" y="336"/>
                    <a:pt x="347" y="336"/>
                    <a:pt x="347" y="336"/>
                  </a:cubicBezTo>
                  <a:cubicBezTo>
                    <a:pt x="347" y="335"/>
                    <a:pt x="347" y="335"/>
                    <a:pt x="347" y="335"/>
                  </a:cubicBezTo>
                  <a:cubicBezTo>
                    <a:pt x="365" y="322"/>
                    <a:pt x="365" y="322"/>
                    <a:pt x="365" y="322"/>
                  </a:cubicBezTo>
                  <a:cubicBezTo>
                    <a:pt x="374" y="304"/>
                    <a:pt x="374" y="304"/>
                    <a:pt x="374" y="304"/>
                  </a:cubicBezTo>
                  <a:cubicBezTo>
                    <a:pt x="391" y="313"/>
                    <a:pt x="391" y="313"/>
                    <a:pt x="391" y="313"/>
                  </a:cubicBezTo>
                  <a:cubicBezTo>
                    <a:pt x="391" y="314"/>
                    <a:pt x="391" y="314"/>
                    <a:pt x="391" y="314"/>
                  </a:cubicBezTo>
                  <a:cubicBezTo>
                    <a:pt x="391" y="315"/>
                    <a:pt x="391" y="315"/>
                    <a:pt x="391" y="315"/>
                  </a:cubicBezTo>
                  <a:cubicBezTo>
                    <a:pt x="396" y="329"/>
                    <a:pt x="396" y="329"/>
                    <a:pt x="396" y="329"/>
                  </a:cubicBezTo>
                  <a:cubicBezTo>
                    <a:pt x="396" y="332"/>
                    <a:pt x="396" y="332"/>
                    <a:pt x="396" y="332"/>
                  </a:cubicBezTo>
                  <a:cubicBezTo>
                    <a:pt x="393" y="341"/>
                    <a:pt x="393" y="341"/>
                    <a:pt x="393" y="341"/>
                  </a:cubicBezTo>
                  <a:cubicBezTo>
                    <a:pt x="395" y="343"/>
                    <a:pt x="395" y="343"/>
                    <a:pt x="395" y="343"/>
                  </a:cubicBezTo>
                  <a:cubicBezTo>
                    <a:pt x="405" y="338"/>
                    <a:pt x="405" y="338"/>
                    <a:pt x="405" y="338"/>
                  </a:cubicBezTo>
                  <a:cubicBezTo>
                    <a:pt x="420" y="323"/>
                    <a:pt x="420" y="323"/>
                    <a:pt x="420" y="323"/>
                  </a:cubicBezTo>
                  <a:cubicBezTo>
                    <a:pt x="434" y="323"/>
                    <a:pt x="434" y="323"/>
                    <a:pt x="434" y="323"/>
                  </a:cubicBezTo>
                  <a:cubicBezTo>
                    <a:pt x="434" y="324"/>
                    <a:pt x="434" y="324"/>
                    <a:pt x="434" y="324"/>
                  </a:cubicBezTo>
                  <a:cubicBezTo>
                    <a:pt x="435" y="324"/>
                    <a:pt x="435" y="324"/>
                    <a:pt x="435" y="324"/>
                  </a:cubicBezTo>
                  <a:cubicBezTo>
                    <a:pt x="444" y="330"/>
                    <a:pt x="444" y="330"/>
                    <a:pt x="444" y="330"/>
                  </a:cubicBezTo>
                  <a:cubicBezTo>
                    <a:pt x="450" y="336"/>
                    <a:pt x="453" y="342"/>
                    <a:pt x="450" y="347"/>
                  </a:cubicBezTo>
                  <a:cubicBezTo>
                    <a:pt x="449" y="370"/>
                    <a:pt x="449" y="370"/>
                    <a:pt x="449" y="370"/>
                  </a:cubicBezTo>
                  <a:cubicBezTo>
                    <a:pt x="456" y="382"/>
                    <a:pt x="456" y="382"/>
                    <a:pt x="456" y="382"/>
                  </a:cubicBezTo>
                  <a:cubicBezTo>
                    <a:pt x="458" y="383"/>
                    <a:pt x="458" y="383"/>
                    <a:pt x="458" y="383"/>
                  </a:cubicBezTo>
                  <a:cubicBezTo>
                    <a:pt x="483" y="355"/>
                    <a:pt x="500" y="342"/>
                    <a:pt x="511" y="342"/>
                  </a:cubicBezTo>
                  <a:cubicBezTo>
                    <a:pt x="539" y="342"/>
                    <a:pt x="539" y="342"/>
                    <a:pt x="539" y="342"/>
                  </a:cubicBezTo>
                  <a:cubicBezTo>
                    <a:pt x="545" y="328"/>
                    <a:pt x="545" y="328"/>
                    <a:pt x="545" y="328"/>
                  </a:cubicBezTo>
                  <a:cubicBezTo>
                    <a:pt x="568" y="318"/>
                    <a:pt x="568" y="318"/>
                    <a:pt x="568" y="318"/>
                  </a:cubicBezTo>
                  <a:cubicBezTo>
                    <a:pt x="569" y="318"/>
                    <a:pt x="569" y="318"/>
                    <a:pt x="569" y="318"/>
                  </a:cubicBezTo>
                  <a:cubicBezTo>
                    <a:pt x="596" y="315"/>
                    <a:pt x="596" y="315"/>
                    <a:pt x="596" y="315"/>
                  </a:cubicBezTo>
                  <a:cubicBezTo>
                    <a:pt x="625" y="301"/>
                    <a:pt x="625" y="301"/>
                    <a:pt x="625" y="301"/>
                  </a:cubicBezTo>
                  <a:cubicBezTo>
                    <a:pt x="625" y="300"/>
                    <a:pt x="625" y="300"/>
                    <a:pt x="625" y="300"/>
                  </a:cubicBezTo>
                  <a:cubicBezTo>
                    <a:pt x="643" y="300"/>
                    <a:pt x="643" y="300"/>
                    <a:pt x="643" y="300"/>
                  </a:cubicBezTo>
                  <a:cubicBezTo>
                    <a:pt x="639" y="291"/>
                    <a:pt x="639" y="291"/>
                    <a:pt x="639" y="291"/>
                  </a:cubicBezTo>
                  <a:cubicBezTo>
                    <a:pt x="640" y="289"/>
                    <a:pt x="640" y="289"/>
                    <a:pt x="640" y="289"/>
                  </a:cubicBezTo>
                  <a:cubicBezTo>
                    <a:pt x="645" y="285"/>
                    <a:pt x="645" y="285"/>
                    <a:pt x="645" y="285"/>
                  </a:cubicBezTo>
                  <a:cubicBezTo>
                    <a:pt x="606" y="201"/>
                    <a:pt x="606" y="201"/>
                    <a:pt x="606" y="201"/>
                  </a:cubicBezTo>
                  <a:cubicBezTo>
                    <a:pt x="606" y="199"/>
                    <a:pt x="606" y="199"/>
                    <a:pt x="606" y="199"/>
                  </a:cubicBezTo>
                  <a:cubicBezTo>
                    <a:pt x="605" y="198"/>
                    <a:pt x="605" y="198"/>
                    <a:pt x="605" y="198"/>
                  </a:cubicBezTo>
                  <a:cubicBezTo>
                    <a:pt x="621" y="175"/>
                    <a:pt x="621" y="175"/>
                    <a:pt x="621" y="175"/>
                  </a:cubicBezTo>
                  <a:cubicBezTo>
                    <a:pt x="616" y="170"/>
                    <a:pt x="616" y="170"/>
                    <a:pt x="616" y="170"/>
                  </a:cubicBezTo>
                  <a:cubicBezTo>
                    <a:pt x="588" y="164"/>
                    <a:pt x="588" y="164"/>
                    <a:pt x="588" y="164"/>
                  </a:cubicBezTo>
                  <a:cubicBezTo>
                    <a:pt x="585" y="164"/>
                    <a:pt x="585" y="164"/>
                    <a:pt x="585" y="164"/>
                  </a:cubicBezTo>
                  <a:cubicBezTo>
                    <a:pt x="585" y="164"/>
                    <a:pt x="585" y="164"/>
                    <a:pt x="585" y="164"/>
                  </a:cubicBezTo>
                  <a:cubicBezTo>
                    <a:pt x="585" y="162"/>
                    <a:pt x="585" y="162"/>
                    <a:pt x="585" y="162"/>
                  </a:cubicBezTo>
                  <a:cubicBezTo>
                    <a:pt x="567" y="143"/>
                    <a:pt x="567" y="143"/>
                    <a:pt x="567" y="143"/>
                  </a:cubicBezTo>
                  <a:cubicBezTo>
                    <a:pt x="568" y="139"/>
                    <a:pt x="568" y="139"/>
                    <a:pt x="568" y="139"/>
                  </a:cubicBezTo>
                  <a:cubicBezTo>
                    <a:pt x="567" y="140"/>
                    <a:pt x="567" y="140"/>
                    <a:pt x="567" y="140"/>
                  </a:cubicBezTo>
                  <a:cubicBezTo>
                    <a:pt x="566" y="141"/>
                    <a:pt x="566" y="141"/>
                    <a:pt x="566" y="141"/>
                  </a:cubicBezTo>
                  <a:cubicBezTo>
                    <a:pt x="550" y="131"/>
                    <a:pt x="550" y="131"/>
                    <a:pt x="550" y="131"/>
                  </a:cubicBezTo>
                  <a:cubicBezTo>
                    <a:pt x="542" y="140"/>
                    <a:pt x="535" y="147"/>
                    <a:pt x="526" y="149"/>
                  </a:cubicBezTo>
                  <a:cubicBezTo>
                    <a:pt x="519" y="152"/>
                    <a:pt x="507" y="143"/>
                    <a:pt x="492" y="124"/>
                  </a:cubicBezTo>
                  <a:cubicBezTo>
                    <a:pt x="483" y="114"/>
                    <a:pt x="483" y="114"/>
                    <a:pt x="483" y="114"/>
                  </a:cubicBezTo>
                  <a:cubicBezTo>
                    <a:pt x="482" y="112"/>
                    <a:pt x="475" y="114"/>
                    <a:pt x="463" y="118"/>
                  </a:cubicBezTo>
                  <a:cubicBezTo>
                    <a:pt x="445" y="124"/>
                    <a:pt x="434" y="125"/>
                    <a:pt x="428" y="122"/>
                  </a:cubicBezTo>
                  <a:cubicBezTo>
                    <a:pt x="423" y="117"/>
                    <a:pt x="421" y="106"/>
                    <a:pt x="423" y="93"/>
                  </a:cubicBezTo>
                  <a:cubicBezTo>
                    <a:pt x="424" y="81"/>
                    <a:pt x="423" y="75"/>
                    <a:pt x="421" y="72"/>
                  </a:cubicBezTo>
                  <a:cubicBezTo>
                    <a:pt x="284" y="64"/>
                    <a:pt x="284" y="64"/>
                    <a:pt x="284" y="64"/>
                  </a:cubicBezTo>
                  <a:cubicBezTo>
                    <a:pt x="271" y="59"/>
                    <a:pt x="260" y="54"/>
                    <a:pt x="255" y="48"/>
                  </a:cubicBezTo>
                  <a:cubicBezTo>
                    <a:pt x="234" y="43"/>
                    <a:pt x="234" y="43"/>
                    <a:pt x="234" y="43"/>
                  </a:cubicBezTo>
                  <a:cubicBezTo>
                    <a:pt x="226" y="40"/>
                    <a:pt x="210" y="26"/>
                    <a:pt x="189" y="0"/>
                  </a:cubicBezTo>
                  <a:cubicBezTo>
                    <a:pt x="175" y="11"/>
                    <a:pt x="175" y="11"/>
                    <a:pt x="175" y="11"/>
                  </a:cubicBezTo>
                  <a:cubicBezTo>
                    <a:pt x="154" y="5"/>
                    <a:pt x="154" y="5"/>
                    <a:pt x="154" y="5"/>
                  </a:cubicBezTo>
                  <a:cubicBezTo>
                    <a:pt x="97" y="6"/>
                    <a:pt x="97" y="6"/>
                    <a:pt x="97" y="6"/>
                  </a:cubicBezTo>
                  <a:cubicBezTo>
                    <a:pt x="97" y="6"/>
                    <a:pt x="97" y="6"/>
                    <a:pt x="97" y="6"/>
                  </a:cubicBezTo>
                  <a:cubicBezTo>
                    <a:pt x="97" y="6"/>
                    <a:pt x="97" y="6"/>
                    <a:pt x="97" y="6"/>
                  </a:cubicBezTo>
                  <a:lnTo>
                    <a:pt x="81" y="1"/>
                  </a:lnTo>
                  <a:close/>
                </a:path>
              </a:pathLst>
            </a:custGeom>
            <a:solidFill>
              <a:schemeClr val="bg1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72" name="Freeform 20"/>
            <p:cNvSpPr>
              <a:spLocks/>
            </p:cNvSpPr>
            <p:nvPr/>
          </p:nvSpPr>
          <p:spPr bwMode="auto">
            <a:xfrm>
              <a:off x="2648143" y="2611035"/>
              <a:ext cx="632919" cy="491805"/>
            </a:xfrm>
            <a:custGeom>
              <a:avLst/>
              <a:gdLst>
                <a:gd name="T0" fmla="*/ 577302544 w 669"/>
                <a:gd name="T1" fmla="*/ 146136343 h 532"/>
                <a:gd name="T2" fmla="*/ 598783947 w 669"/>
                <a:gd name="T3" fmla="*/ 141863556 h 532"/>
                <a:gd name="T4" fmla="*/ 556717066 w 669"/>
                <a:gd name="T5" fmla="*/ 100843136 h 532"/>
                <a:gd name="T6" fmla="*/ 527180846 w 669"/>
                <a:gd name="T7" fmla="*/ 49566918 h 532"/>
                <a:gd name="T8" fmla="*/ 476163223 w 669"/>
                <a:gd name="T9" fmla="*/ 60676904 h 532"/>
                <a:gd name="T10" fmla="*/ 473478284 w 669"/>
                <a:gd name="T11" fmla="*/ 65803879 h 532"/>
                <a:gd name="T12" fmla="*/ 431410457 w 669"/>
                <a:gd name="T13" fmla="*/ 56403193 h 532"/>
                <a:gd name="T14" fmla="*/ 355332458 w 669"/>
                <a:gd name="T15" fmla="*/ 89733150 h 532"/>
                <a:gd name="T16" fmla="*/ 355332458 w 669"/>
                <a:gd name="T17" fmla="*/ 42729719 h 532"/>
                <a:gd name="T18" fmla="*/ 351751593 w 669"/>
                <a:gd name="T19" fmla="*/ 23074159 h 532"/>
                <a:gd name="T20" fmla="*/ 326691217 w 669"/>
                <a:gd name="T21" fmla="*/ 22219972 h 532"/>
                <a:gd name="T22" fmla="*/ 298944011 w 669"/>
                <a:gd name="T23" fmla="*/ 20510672 h 532"/>
                <a:gd name="T24" fmla="*/ 258667089 w 669"/>
                <a:gd name="T25" fmla="*/ 2563487 h 532"/>
                <a:gd name="T26" fmla="*/ 247927333 w 669"/>
                <a:gd name="T27" fmla="*/ 55549005 h 532"/>
                <a:gd name="T28" fmla="*/ 195119751 w 669"/>
                <a:gd name="T29" fmla="*/ 40166232 h 532"/>
                <a:gd name="T30" fmla="*/ 183484070 w 669"/>
                <a:gd name="T31" fmla="*/ 36747633 h 532"/>
                <a:gd name="T32" fmla="*/ 169163449 w 669"/>
                <a:gd name="T33" fmla="*/ 74350377 h 532"/>
                <a:gd name="T34" fmla="*/ 177218266 w 669"/>
                <a:gd name="T35" fmla="*/ 106825223 h 532"/>
                <a:gd name="T36" fmla="*/ 160212707 w 669"/>
                <a:gd name="T37" fmla="*/ 137590769 h 532"/>
                <a:gd name="T38" fmla="*/ 122620724 w 669"/>
                <a:gd name="T39" fmla="*/ 230741594 h 532"/>
                <a:gd name="T40" fmla="*/ 68023182 w 669"/>
                <a:gd name="T41" fmla="*/ 264925739 h 532"/>
                <a:gd name="T42" fmla="*/ 75183966 w 669"/>
                <a:gd name="T43" fmla="*/ 281163624 h 532"/>
                <a:gd name="T44" fmla="*/ 44751820 w 669"/>
                <a:gd name="T45" fmla="*/ 321329856 h 532"/>
                <a:gd name="T46" fmla="*/ 12530661 w 669"/>
                <a:gd name="T47" fmla="*/ 330729618 h 532"/>
                <a:gd name="T48" fmla="*/ 6264857 w 669"/>
                <a:gd name="T49" fmla="*/ 414480682 h 532"/>
                <a:gd name="T50" fmla="*/ 17900539 w 669"/>
                <a:gd name="T51" fmla="*/ 441827628 h 532"/>
                <a:gd name="T52" fmla="*/ 49227664 w 669"/>
                <a:gd name="T53" fmla="*/ 452083426 h 532"/>
                <a:gd name="T54" fmla="*/ 51912603 w 669"/>
                <a:gd name="T55" fmla="*/ 448664827 h 532"/>
                <a:gd name="T56" fmla="*/ 42066881 w 669"/>
                <a:gd name="T57" fmla="*/ 421317880 h 532"/>
                <a:gd name="T58" fmla="*/ 28641240 w 669"/>
                <a:gd name="T59" fmla="*/ 410207894 h 532"/>
                <a:gd name="T60" fmla="*/ 43856840 w 669"/>
                <a:gd name="T61" fmla="*/ 391406522 h 532"/>
                <a:gd name="T62" fmla="*/ 76078945 w 669"/>
                <a:gd name="T63" fmla="*/ 366623063 h 532"/>
                <a:gd name="T64" fmla="*/ 151261965 w 669"/>
                <a:gd name="T65" fmla="*/ 318765445 h 532"/>
                <a:gd name="T66" fmla="*/ 166478510 w 669"/>
                <a:gd name="T67" fmla="*/ 327311943 h 532"/>
                <a:gd name="T68" fmla="*/ 177218266 w 669"/>
                <a:gd name="T69" fmla="*/ 318765445 h 532"/>
                <a:gd name="T70" fmla="*/ 228235889 w 669"/>
                <a:gd name="T71" fmla="*/ 309364758 h 532"/>
                <a:gd name="T72" fmla="*/ 230920828 w 669"/>
                <a:gd name="T73" fmla="*/ 306801271 h 532"/>
                <a:gd name="T74" fmla="*/ 281043472 w 669"/>
                <a:gd name="T75" fmla="*/ 287999899 h 532"/>
                <a:gd name="T76" fmla="*/ 291784174 w 669"/>
                <a:gd name="T77" fmla="*/ 216213933 h 532"/>
                <a:gd name="T78" fmla="*/ 307894753 w 669"/>
                <a:gd name="T79" fmla="*/ 213649521 h 532"/>
                <a:gd name="T80" fmla="*/ 312369651 w 669"/>
                <a:gd name="T81" fmla="*/ 215358821 h 532"/>
                <a:gd name="T82" fmla="*/ 375022956 w 669"/>
                <a:gd name="T83" fmla="*/ 253815753 h 532"/>
                <a:gd name="T84" fmla="*/ 367863119 w 669"/>
                <a:gd name="T85" fmla="*/ 232450894 h 532"/>
                <a:gd name="T86" fmla="*/ 392028515 w 669"/>
                <a:gd name="T87" fmla="*/ 223050208 h 532"/>
                <a:gd name="T88" fmla="*/ 408140040 w 669"/>
                <a:gd name="T89" fmla="*/ 215358821 h 532"/>
                <a:gd name="T90" fmla="*/ 455576799 w 669"/>
                <a:gd name="T91" fmla="*/ 229032294 h 532"/>
                <a:gd name="T92" fmla="*/ 486903924 w 669"/>
                <a:gd name="T93" fmla="*/ 209376734 h 532"/>
                <a:gd name="T94" fmla="*/ 489588863 w 669"/>
                <a:gd name="T95" fmla="*/ 211940222 h 532"/>
                <a:gd name="T96" fmla="*/ 562086944 w 669"/>
                <a:gd name="T97" fmla="*/ 155537029 h 532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669"/>
                <a:gd name="T148" fmla="*/ 0 h 532"/>
                <a:gd name="T149" fmla="*/ 669 w 669"/>
                <a:gd name="T150" fmla="*/ 532 h 532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669" h="532">
                  <a:moveTo>
                    <a:pt x="628" y="182"/>
                  </a:moveTo>
                  <a:cubicBezTo>
                    <a:pt x="638" y="181"/>
                    <a:pt x="643" y="177"/>
                    <a:pt x="645" y="172"/>
                  </a:cubicBezTo>
                  <a:cubicBezTo>
                    <a:pt x="645" y="171"/>
                    <a:pt x="645" y="171"/>
                    <a:pt x="645" y="171"/>
                  </a:cubicBezTo>
                  <a:cubicBezTo>
                    <a:pt x="646" y="167"/>
                    <a:pt x="646" y="167"/>
                    <a:pt x="646" y="167"/>
                  </a:cubicBezTo>
                  <a:cubicBezTo>
                    <a:pt x="650" y="167"/>
                    <a:pt x="650" y="167"/>
                    <a:pt x="650" y="167"/>
                  </a:cubicBezTo>
                  <a:cubicBezTo>
                    <a:pt x="669" y="166"/>
                    <a:pt x="669" y="166"/>
                    <a:pt x="669" y="166"/>
                  </a:cubicBezTo>
                  <a:cubicBezTo>
                    <a:pt x="669" y="153"/>
                    <a:pt x="669" y="153"/>
                    <a:pt x="669" y="153"/>
                  </a:cubicBezTo>
                  <a:cubicBezTo>
                    <a:pt x="664" y="153"/>
                    <a:pt x="659" y="151"/>
                    <a:pt x="654" y="146"/>
                  </a:cubicBezTo>
                  <a:cubicBezTo>
                    <a:pt x="622" y="118"/>
                    <a:pt x="622" y="118"/>
                    <a:pt x="622" y="118"/>
                  </a:cubicBezTo>
                  <a:cubicBezTo>
                    <a:pt x="622" y="117"/>
                    <a:pt x="622" y="117"/>
                    <a:pt x="622" y="117"/>
                  </a:cubicBezTo>
                  <a:cubicBezTo>
                    <a:pt x="608" y="77"/>
                    <a:pt x="608" y="77"/>
                    <a:pt x="608" y="77"/>
                  </a:cubicBezTo>
                  <a:cubicBezTo>
                    <a:pt x="589" y="58"/>
                    <a:pt x="589" y="58"/>
                    <a:pt x="589" y="58"/>
                  </a:cubicBezTo>
                  <a:cubicBezTo>
                    <a:pt x="566" y="57"/>
                    <a:pt x="548" y="57"/>
                    <a:pt x="535" y="58"/>
                  </a:cubicBezTo>
                  <a:cubicBezTo>
                    <a:pt x="531" y="59"/>
                    <a:pt x="531" y="59"/>
                    <a:pt x="531" y="59"/>
                  </a:cubicBezTo>
                  <a:cubicBezTo>
                    <a:pt x="532" y="71"/>
                    <a:pt x="532" y="71"/>
                    <a:pt x="532" y="71"/>
                  </a:cubicBezTo>
                  <a:cubicBezTo>
                    <a:pt x="532" y="74"/>
                    <a:pt x="532" y="74"/>
                    <a:pt x="532" y="74"/>
                  </a:cubicBezTo>
                  <a:cubicBezTo>
                    <a:pt x="532" y="77"/>
                    <a:pt x="532" y="77"/>
                    <a:pt x="532" y="77"/>
                  </a:cubicBezTo>
                  <a:cubicBezTo>
                    <a:pt x="529" y="77"/>
                    <a:pt x="529" y="77"/>
                    <a:pt x="529" y="77"/>
                  </a:cubicBezTo>
                  <a:cubicBezTo>
                    <a:pt x="512" y="84"/>
                    <a:pt x="512" y="84"/>
                    <a:pt x="512" y="84"/>
                  </a:cubicBezTo>
                  <a:cubicBezTo>
                    <a:pt x="509" y="82"/>
                    <a:pt x="509" y="82"/>
                    <a:pt x="509" y="82"/>
                  </a:cubicBezTo>
                  <a:cubicBezTo>
                    <a:pt x="495" y="68"/>
                    <a:pt x="487" y="63"/>
                    <a:pt x="482" y="66"/>
                  </a:cubicBezTo>
                  <a:cubicBezTo>
                    <a:pt x="445" y="84"/>
                    <a:pt x="424" y="93"/>
                    <a:pt x="417" y="88"/>
                  </a:cubicBezTo>
                  <a:cubicBezTo>
                    <a:pt x="413" y="89"/>
                    <a:pt x="408" y="94"/>
                    <a:pt x="400" y="101"/>
                  </a:cubicBezTo>
                  <a:cubicBezTo>
                    <a:pt x="397" y="105"/>
                    <a:pt x="397" y="105"/>
                    <a:pt x="397" y="105"/>
                  </a:cubicBezTo>
                  <a:cubicBezTo>
                    <a:pt x="393" y="101"/>
                    <a:pt x="393" y="101"/>
                    <a:pt x="393" y="101"/>
                  </a:cubicBezTo>
                  <a:cubicBezTo>
                    <a:pt x="382" y="91"/>
                    <a:pt x="377" y="83"/>
                    <a:pt x="377" y="77"/>
                  </a:cubicBezTo>
                  <a:cubicBezTo>
                    <a:pt x="377" y="72"/>
                    <a:pt x="384" y="64"/>
                    <a:pt x="397" y="50"/>
                  </a:cubicBezTo>
                  <a:cubicBezTo>
                    <a:pt x="412" y="33"/>
                    <a:pt x="419" y="24"/>
                    <a:pt x="419" y="22"/>
                  </a:cubicBezTo>
                  <a:cubicBezTo>
                    <a:pt x="416" y="17"/>
                    <a:pt x="416" y="17"/>
                    <a:pt x="416" y="17"/>
                  </a:cubicBezTo>
                  <a:cubicBezTo>
                    <a:pt x="412" y="14"/>
                    <a:pt x="403" y="19"/>
                    <a:pt x="393" y="27"/>
                  </a:cubicBezTo>
                  <a:cubicBezTo>
                    <a:pt x="382" y="34"/>
                    <a:pt x="376" y="38"/>
                    <a:pt x="372" y="37"/>
                  </a:cubicBezTo>
                  <a:cubicBezTo>
                    <a:pt x="370" y="37"/>
                    <a:pt x="368" y="33"/>
                    <a:pt x="367" y="28"/>
                  </a:cubicBezTo>
                  <a:cubicBezTo>
                    <a:pt x="365" y="26"/>
                    <a:pt x="365" y="26"/>
                    <a:pt x="365" y="26"/>
                  </a:cubicBezTo>
                  <a:cubicBezTo>
                    <a:pt x="356" y="9"/>
                    <a:pt x="356" y="9"/>
                    <a:pt x="356" y="9"/>
                  </a:cubicBezTo>
                  <a:cubicBezTo>
                    <a:pt x="336" y="22"/>
                    <a:pt x="336" y="22"/>
                    <a:pt x="336" y="22"/>
                  </a:cubicBezTo>
                  <a:cubicBezTo>
                    <a:pt x="334" y="24"/>
                    <a:pt x="334" y="24"/>
                    <a:pt x="334" y="24"/>
                  </a:cubicBezTo>
                  <a:cubicBezTo>
                    <a:pt x="333" y="22"/>
                    <a:pt x="333" y="22"/>
                    <a:pt x="333" y="22"/>
                  </a:cubicBezTo>
                  <a:cubicBezTo>
                    <a:pt x="332" y="22"/>
                    <a:pt x="332" y="22"/>
                    <a:pt x="332" y="22"/>
                  </a:cubicBezTo>
                  <a:cubicBezTo>
                    <a:pt x="317" y="13"/>
                    <a:pt x="303" y="8"/>
                    <a:pt x="289" y="3"/>
                  </a:cubicBezTo>
                  <a:cubicBezTo>
                    <a:pt x="280" y="0"/>
                    <a:pt x="270" y="4"/>
                    <a:pt x="261" y="15"/>
                  </a:cubicBezTo>
                  <a:cubicBezTo>
                    <a:pt x="270" y="31"/>
                    <a:pt x="270" y="31"/>
                    <a:pt x="270" y="31"/>
                  </a:cubicBezTo>
                  <a:cubicBezTo>
                    <a:pt x="277" y="47"/>
                    <a:pt x="280" y="58"/>
                    <a:pt x="277" y="65"/>
                  </a:cubicBezTo>
                  <a:cubicBezTo>
                    <a:pt x="276" y="68"/>
                    <a:pt x="273" y="71"/>
                    <a:pt x="268" y="71"/>
                  </a:cubicBezTo>
                  <a:cubicBezTo>
                    <a:pt x="262" y="74"/>
                    <a:pt x="253" y="71"/>
                    <a:pt x="241" y="62"/>
                  </a:cubicBezTo>
                  <a:cubicBezTo>
                    <a:pt x="231" y="56"/>
                    <a:pt x="224" y="50"/>
                    <a:pt x="218" y="47"/>
                  </a:cubicBezTo>
                  <a:cubicBezTo>
                    <a:pt x="205" y="42"/>
                    <a:pt x="205" y="42"/>
                    <a:pt x="205" y="42"/>
                  </a:cubicBezTo>
                  <a:cubicBezTo>
                    <a:pt x="205" y="43"/>
                    <a:pt x="205" y="43"/>
                    <a:pt x="205" y="43"/>
                  </a:cubicBezTo>
                  <a:cubicBezTo>
                    <a:pt x="205" y="43"/>
                    <a:pt x="205" y="43"/>
                    <a:pt x="205" y="43"/>
                  </a:cubicBezTo>
                  <a:cubicBezTo>
                    <a:pt x="206" y="45"/>
                    <a:pt x="206" y="45"/>
                    <a:pt x="206" y="45"/>
                  </a:cubicBezTo>
                  <a:cubicBezTo>
                    <a:pt x="206" y="68"/>
                    <a:pt x="206" y="68"/>
                    <a:pt x="206" y="68"/>
                  </a:cubicBezTo>
                  <a:cubicBezTo>
                    <a:pt x="189" y="87"/>
                    <a:pt x="189" y="87"/>
                    <a:pt x="189" y="87"/>
                  </a:cubicBezTo>
                  <a:cubicBezTo>
                    <a:pt x="189" y="105"/>
                    <a:pt x="189" y="105"/>
                    <a:pt x="189" y="105"/>
                  </a:cubicBezTo>
                  <a:cubicBezTo>
                    <a:pt x="197" y="124"/>
                    <a:pt x="197" y="124"/>
                    <a:pt x="197" y="124"/>
                  </a:cubicBezTo>
                  <a:cubicBezTo>
                    <a:pt x="198" y="125"/>
                    <a:pt x="198" y="125"/>
                    <a:pt x="198" y="125"/>
                  </a:cubicBezTo>
                  <a:cubicBezTo>
                    <a:pt x="186" y="143"/>
                    <a:pt x="186" y="143"/>
                    <a:pt x="186" y="143"/>
                  </a:cubicBezTo>
                  <a:cubicBezTo>
                    <a:pt x="179" y="160"/>
                    <a:pt x="179" y="160"/>
                    <a:pt x="179" y="160"/>
                  </a:cubicBezTo>
                  <a:cubicBezTo>
                    <a:pt x="179" y="161"/>
                    <a:pt x="179" y="161"/>
                    <a:pt x="179" y="161"/>
                  </a:cubicBezTo>
                  <a:cubicBezTo>
                    <a:pt x="163" y="177"/>
                    <a:pt x="163" y="177"/>
                    <a:pt x="163" y="177"/>
                  </a:cubicBezTo>
                  <a:cubicBezTo>
                    <a:pt x="136" y="237"/>
                    <a:pt x="136" y="237"/>
                    <a:pt x="136" y="237"/>
                  </a:cubicBezTo>
                  <a:cubicBezTo>
                    <a:pt x="137" y="270"/>
                    <a:pt x="137" y="270"/>
                    <a:pt x="137" y="270"/>
                  </a:cubicBezTo>
                  <a:cubicBezTo>
                    <a:pt x="136" y="271"/>
                    <a:pt x="136" y="271"/>
                    <a:pt x="136" y="271"/>
                  </a:cubicBezTo>
                  <a:cubicBezTo>
                    <a:pt x="79" y="304"/>
                    <a:pt x="79" y="304"/>
                    <a:pt x="79" y="304"/>
                  </a:cubicBezTo>
                  <a:cubicBezTo>
                    <a:pt x="76" y="310"/>
                    <a:pt x="76" y="310"/>
                    <a:pt x="76" y="310"/>
                  </a:cubicBezTo>
                  <a:cubicBezTo>
                    <a:pt x="84" y="327"/>
                    <a:pt x="84" y="327"/>
                    <a:pt x="84" y="327"/>
                  </a:cubicBezTo>
                  <a:cubicBezTo>
                    <a:pt x="84" y="328"/>
                    <a:pt x="84" y="328"/>
                    <a:pt x="84" y="328"/>
                  </a:cubicBezTo>
                  <a:cubicBezTo>
                    <a:pt x="84" y="329"/>
                    <a:pt x="84" y="329"/>
                    <a:pt x="84" y="329"/>
                  </a:cubicBezTo>
                  <a:cubicBezTo>
                    <a:pt x="78" y="351"/>
                    <a:pt x="78" y="351"/>
                    <a:pt x="78" y="351"/>
                  </a:cubicBezTo>
                  <a:cubicBezTo>
                    <a:pt x="55" y="348"/>
                    <a:pt x="55" y="348"/>
                    <a:pt x="55" y="348"/>
                  </a:cubicBezTo>
                  <a:cubicBezTo>
                    <a:pt x="50" y="376"/>
                    <a:pt x="50" y="376"/>
                    <a:pt x="50" y="376"/>
                  </a:cubicBezTo>
                  <a:cubicBezTo>
                    <a:pt x="20" y="376"/>
                    <a:pt x="20" y="376"/>
                    <a:pt x="20" y="376"/>
                  </a:cubicBezTo>
                  <a:cubicBezTo>
                    <a:pt x="14" y="387"/>
                    <a:pt x="14" y="387"/>
                    <a:pt x="14" y="387"/>
                  </a:cubicBezTo>
                  <a:cubicBezTo>
                    <a:pt x="14" y="387"/>
                    <a:pt x="14" y="387"/>
                    <a:pt x="14" y="387"/>
                  </a:cubicBezTo>
                  <a:cubicBezTo>
                    <a:pt x="6" y="405"/>
                    <a:pt x="6" y="405"/>
                    <a:pt x="6" y="405"/>
                  </a:cubicBezTo>
                  <a:cubicBezTo>
                    <a:pt x="0" y="471"/>
                    <a:pt x="0" y="471"/>
                    <a:pt x="0" y="471"/>
                  </a:cubicBezTo>
                  <a:cubicBezTo>
                    <a:pt x="7" y="485"/>
                    <a:pt x="7" y="485"/>
                    <a:pt x="7" y="485"/>
                  </a:cubicBezTo>
                  <a:cubicBezTo>
                    <a:pt x="8" y="487"/>
                    <a:pt x="8" y="487"/>
                    <a:pt x="8" y="487"/>
                  </a:cubicBezTo>
                  <a:cubicBezTo>
                    <a:pt x="8" y="501"/>
                    <a:pt x="8" y="501"/>
                    <a:pt x="8" y="501"/>
                  </a:cubicBezTo>
                  <a:cubicBezTo>
                    <a:pt x="20" y="517"/>
                    <a:pt x="20" y="517"/>
                    <a:pt x="20" y="517"/>
                  </a:cubicBezTo>
                  <a:cubicBezTo>
                    <a:pt x="21" y="519"/>
                    <a:pt x="21" y="519"/>
                    <a:pt x="21" y="519"/>
                  </a:cubicBezTo>
                  <a:cubicBezTo>
                    <a:pt x="21" y="532"/>
                    <a:pt x="21" y="532"/>
                    <a:pt x="21" y="532"/>
                  </a:cubicBezTo>
                  <a:cubicBezTo>
                    <a:pt x="55" y="529"/>
                    <a:pt x="55" y="529"/>
                    <a:pt x="55" y="529"/>
                  </a:cubicBezTo>
                  <a:cubicBezTo>
                    <a:pt x="57" y="526"/>
                    <a:pt x="57" y="526"/>
                    <a:pt x="57" y="526"/>
                  </a:cubicBezTo>
                  <a:cubicBezTo>
                    <a:pt x="57" y="525"/>
                    <a:pt x="57" y="525"/>
                    <a:pt x="57" y="525"/>
                  </a:cubicBezTo>
                  <a:cubicBezTo>
                    <a:pt x="58" y="525"/>
                    <a:pt x="58" y="525"/>
                    <a:pt x="58" y="525"/>
                  </a:cubicBezTo>
                  <a:cubicBezTo>
                    <a:pt x="58" y="524"/>
                    <a:pt x="58" y="524"/>
                    <a:pt x="58" y="524"/>
                  </a:cubicBezTo>
                  <a:cubicBezTo>
                    <a:pt x="68" y="512"/>
                    <a:pt x="68" y="512"/>
                    <a:pt x="68" y="512"/>
                  </a:cubicBezTo>
                  <a:cubicBezTo>
                    <a:pt x="47" y="493"/>
                    <a:pt x="47" y="493"/>
                    <a:pt x="47" y="493"/>
                  </a:cubicBezTo>
                  <a:cubicBezTo>
                    <a:pt x="45" y="490"/>
                    <a:pt x="45" y="490"/>
                    <a:pt x="45" y="490"/>
                  </a:cubicBezTo>
                  <a:cubicBezTo>
                    <a:pt x="33" y="481"/>
                    <a:pt x="33" y="481"/>
                    <a:pt x="33" y="481"/>
                  </a:cubicBezTo>
                  <a:cubicBezTo>
                    <a:pt x="32" y="480"/>
                    <a:pt x="32" y="480"/>
                    <a:pt x="32" y="480"/>
                  </a:cubicBezTo>
                  <a:cubicBezTo>
                    <a:pt x="31" y="479"/>
                    <a:pt x="31" y="479"/>
                    <a:pt x="31" y="479"/>
                  </a:cubicBezTo>
                  <a:cubicBezTo>
                    <a:pt x="31" y="458"/>
                    <a:pt x="31" y="458"/>
                    <a:pt x="31" y="458"/>
                  </a:cubicBezTo>
                  <a:cubicBezTo>
                    <a:pt x="49" y="458"/>
                    <a:pt x="49" y="458"/>
                    <a:pt x="49" y="458"/>
                  </a:cubicBezTo>
                  <a:cubicBezTo>
                    <a:pt x="51" y="450"/>
                    <a:pt x="51" y="450"/>
                    <a:pt x="51" y="450"/>
                  </a:cubicBezTo>
                  <a:cubicBezTo>
                    <a:pt x="44" y="429"/>
                    <a:pt x="44" y="429"/>
                    <a:pt x="44" y="429"/>
                  </a:cubicBezTo>
                  <a:cubicBezTo>
                    <a:pt x="85" y="429"/>
                    <a:pt x="85" y="429"/>
                    <a:pt x="85" y="429"/>
                  </a:cubicBezTo>
                  <a:cubicBezTo>
                    <a:pt x="158" y="394"/>
                    <a:pt x="158" y="394"/>
                    <a:pt x="158" y="394"/>
                  </a:cubicBezTo>
                  <a:cubicBezTo>
                    <a:pt x="167" y="379"/>
                    <a:pt x="167" y="379"/>
                    <a:pt x="167" y="379"/>
                  </a:cubicBezTo>
                  <a:cubicBezTo>
                    <a:pt x="169" y="373"/>
                    <a:pt x="169" y="373"/>
                    <a:pt x="169" y="373"/>
                  </a:cubicBezTo>
                  <a:cubicBezTo>
                    <a:pt x="184" y="380"/>
                    <a:pt x="184" y="380"/>
                    <a:pt x="184" y="380"/>
                  </a:cubicBezTo>
                  <a:cubicBezTo>
                    <a:pt x="185" y="380"/>
                    <a:pt x="185" y="380"/>
                    <a:pt x="185" y="380"/>
                  </a:cubicBezTo>
                  <a:cubicBezTo>
                    <a:pt x="186" y="383"/>
                    <a:pt x="186" y="383"/>
                    <a:pt x="186" y="383"/>
                  </a:cubicBezTo>
                  <a:cubicBezTo>
                    <a:pt x="192" y="390"/>
                    <a:pt x="192" y="390"/>
                    <a:pt x="192" y="390"/>
                  </a:cubicBezTo>
                  <a:cubicBezTo>
                    <a:pt x="200" y="389"/>
                    <a:pt x="200" y="389"/>
                    <a:pt x="200" y="389"/>
                  </a:cubicBezTo>
                  <a:cubicBezTo>
                    <a:pt x="198" y="373"/>
                    <a:pt x="198" y="373"/>
                    <a:pt x="198" y="373"/>
                  </a:cubicBezTo>
                  <a:cubicBezTo>
                    <a:pt x="222" y="373"/>
                    <a:pt x="222" y="373"/>
                    <a:pt x="222" y="373"/>
                  </a:cubicBezTo>
                  <a:cubicBezTo>
                    <a:pt x="245" y="378"/>
                    <a:pt x="245" y="378"/>
                    <a:pt x="245" y="378"/>
                  </a:cubicBezTo>
                  <a:cubicBezTo>
                    <a:pt x="255" y="362"/>
                    <a:pt x="255" y="362"/>
                    <a:pt x="255" y="362"/>
                  </a:cubicBezTo>
                  <a:cubicBezTo>
                    <a:pt x="256" y="361"/>
                    <a:pt x="256" y="361"/>
                    <a:pt x="256" y="361"/>
                  </a:cubicBezTo>
                  <a:cubicBezTo>
                    <a:pt x="256" y="360"/>
                    <a:pt x="256" y="360"/>
                    <a:pt x="256" y="360"/>
                  </a:cubicBezTo>
                  <a:cubicBezTo>
                    <a:pt x="258" y="359"/>
                    <a:pt x="258" y="359"/>
                    <a:pt x="258" y="359"/>
                  </a:cubicBezTo>
                  <a:cubicBezTo>
                    <a:pt x="283" y="351"/>
                    <a:pt x="283" y="351"/>
                    <a:pt x="283" y="351"/>
                  </a:cubicBezTo>
                  <a:cubicBezTo>
                    <a:pt x="287" y="314"/>
                    <a:pt x="287" y="314"/>
                    <a:pt x="287" y="314"/>
                  </a:cubicBezTo>
                  <a:cubicBezTo>
                    <a:pt x="314" y="337"/>
                    <a:pt x="314" y="337"/>
                    <a:pt x="314" y="337"/>
                  </a:cubicBezTo>
                  <a:cubicBezTo>
                    <a:pt x="324" y="340"/>
                    <a:pt x="324" y="340"/>
                    <a:pt x="324" y="340"/>
                  </a:cubicBezTo>
                  <a:cubicBezTo>
                    <a:pt x="330" y="333"/>
                    <a:pt x="330" y="333"/>
                    <a:pt x="330" y="333"/>
                  </a:cubicBezTo>
                  <a:cubicBezTo>
                    <a:pt x="326" y="253"/>
                    <a:pt x="326" y="253"/>
                    <a:pt x="326" y="253"/>
                  </a:cubicBezTo>
                  <a:cubicBezTo>
                    <a:pt x="326" y="251"/>
                    <a:pt x="326" y="251"/>
                    <a:pt x="326" y="251"/>
                  </a:cubicBezTo>
                  <a:cubicBezTo>
                    <a:pt x="326" y="247"/>
                    <a:pt x="326" y="247"/>
                    <a:pt x="326" y="247"/>
                  </a:cubicBezTo>
                  <a:cubicBezTo>
                    <a:pt x="344" y="250"/>
                    <a:pt x="344" y="250"/>
                    <a:pt x="344" y="250"/>
                  </a:cubicBezTo>
                  <a:cubicBezTo>
                    <a:pt x="345" y="250"/>
                    <a:pt x="345" y="250"/>
                    <a:pt x="345" y="250"/>
                  </a:cubicBezTo>
                  <a:cubicBezTo>
                    <a:pt x="345" y="250"/>
                    <a:pt x="347" y="251"/>
                    <a:pt x="348" y="251"/>
                  </a:cubicBezTo>
                  <a:cubicBezTo>
                    <a:pt x="348" y="251"/>
                    <a:pt x="348" y="252"/>
                    <a:pt x="349" y="252"/>
                  </a:cubicBezTo>
                  <a:cubicBezTo>
                    <a:pt x="357" y="264"/>
                    <a:pt x="377" y="304"/>
                    <a:pt x="377" y="304"/>
                  </a:cubicBezTo>
                  <a:cubicBezTo>
                    <a:pt x="413" y="299"/>
                    <a:pt x="413" y="299"/>
                    <a:pt x="413" y="299"/>
                  </a:cubicBezTo>
                  <a:cubicBezTo>
                    <a:pt x="419" y="297"/>
                    <a:pt x="419" y="297"/>
                    <a:pt x="419" y="297"/>
                  </a:cubicBezTo>
                  <a:cubicBezTo>
                    <a:pt x="425" y="285"/>
                    <a:pt x="425" y="285"/>
                    <a:pt x="425" y="285"/>
                  </a:cubicBezTo>
                  <a:cubicBezTo>
                    <a:pt x="414" y="276"/>
                    <a:pt x="414" y="276"/>
                    <a:pt x="414" y="276"/>
                  </a:cubicBezTo>
                  <a:cubicBezTo>
                    <a:pt x="411" y="272"/>
                    <a:pt x="411" y="272"/>
                    <a:pt x="411" y="272"/>
                  </a:cubicBezTo>
                  <a:cubicBezTo>
                    <a:pt x="435" y="264"/>
                    <a:pt x="435" y="264"/>
                    <a:pt x="435" y="264"/>
                  </a:cubicBezTo>
                  <a:cubicBezTo>
                    <a:pt x="437" y="262"/>
                    <a:pt x="437" y="262"/>
                    <a:pt x="437" y="262"/>
                  </a:cubicBezTo>
                  <a:cubicBezTo>
                    <a:pt x="438" y="261"/>
                    <a:pt x="438" y="261"/>
                    <a:pt x="438" y="261"/>
                  </a:cubicBezTo>
                  <a:cubicBezTo>
                    <a:pt x="448" y="272"/>
                    <a:pt x="448" y="272"/>
                    <a:pt x="448" y="272"/>
                  </a:cubicBezTo>
                  <a:cubicBezTo>
                    <a:pt x="456" y="268"/>
                    <a:pt x="456" y="268"/>
                    <a:pt x="456" y="268"/>
                  </a:cubicBezTo>
                  <a:cubicBezTo>
                    <a:pt x="456" y="252"/>
                    <a:pt x="456" y="252"/>
                    <a:pt x="456" y="252"/>
                  </a:cubicBezTo>
                  <a:cubicBezTo>
                    <a:pt x="462" y="251"/>
                    <a:pt x="462" y="251"/>
                    <a:pt x="462" y="251"/>
                  </a:cubicBezTo>
                  <a:cubicBezTo>
                    <a:pt x="479" y="251"/>
                    <a:pt x="479" y="251"/>
                    <a:pt x="479" y="251"/>
                  </a:cubicBezTo>
                  <a:cubicBezTo>
                    <a:pt x="492" y="252"/>
                    <a:pt x="502" y="258"/>
                    <a:pt x="509" y="268"/>
                  </a:cubicBezTo>
                  <a:cubicBezTo>
                    <a:pt x="511" y="272"/>
                    <a:pt x="511" y="272"/>
                    <a:pt x="511" y="272"/>
                  </a:cubicBezTo>
                  <a:cubicBezTo>
                    <a:pt x="518" y="247"/>
                    <a:pt x="518" y="247"/>
                    <a:pt x="518" y="247"/>
                  </a:cubicBezTo>
                  <a:cubicBezTo>
                    <a:pt x="523" y="240"/>
                    <a:pt x="531" y="239"/>
                    <a:pt x="544" y="245"/>
                  </a:cubicBezTo>
                  <a:cubicBezTo>
                    <a:pt x="546" y="246"/>
                    <a:pt x="546" y="246"/>
                    <a:pt x="546" y="246"/>
                  </a:cubicBezTo>
                  <a:cubicBezTo>
                    <a:pt x="546" y="247"/>
                    <a:pt x="546" y="247"/>
                    <a:pt x="546" y="247"/>
                  </a:cubicBezTo>
                  <a:cubicBezTo>
                    <a:pt x="547" y="248"/>
                    <a:pt x="547" y="248"/>
                    <a:pt x="547" y="248"/>
                  </a:cubicBezTo>
                  <a:cubicBezTo>
                    <a:pt x="548" y="249"/>
                    <a:pt x="550" y="250"/>
                    <a:pt x="551" y="250"/>
                  </a:cubicBezTo>
                  <a:cubicBezTo>
                    <a:pt x="556" y="248"/>
                    <a:pt x="575" y="235"/>
                    <a:pt x="606" y="211"/>
                  </a:cubicBezTo>
                  <a:cubicBezTo>
                    <a:pt x="606" y="195"/>
                    <a:pt x="615" y="186"/>
                    <a:pt x="628" y="182"/>
                  </a:cubicBezTo>
                  <a:close/>
                </a:path>
              </a:pathLst>
            </a:custGeom>
            <a:solidFill>
              <a:schemeClr val="bg1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73" name="Freeform 21"/>
            <p:cNvSpPr>
              <a:spLocks/>
            </p:cNvSpPr>
            <p:nvPr/>
          </p:nvSpPr>
          <p:spPr bwMode="auto">
            <a:xfrm>
              <a:off x="2946979" y="2187785"/>
              <a:ext cx="381590" cy="503727"/>
            </a:xfrm>
            <a:custGeom>
              <a:avLst/>
              <a:gdLst>
                <a:gd name="T0" fmla="*/ 282419209 w 403"/>
                <a:gd name="T1" fmla="*/ 17085126 h 545"/>
                <a:gd name="T2" fmla="*/ 251039823 w 403"/>
                <a:gd name="T3" fmla="*/ 5126000 h 545"/>
                <a:gd name="T4" fmla="*/ 208004425 w 403"/>
                <a:gd name="T5" fmla="*/ 34171176 h 545"/>
                <a:gd name="T6" fmla="*/ 181106591 w 403"/>
                <a:gd name="T7" fmla="*/ 23065151 h 545"/>
                <a:gd name="T8" fmla="*/ 179314159 w 403"/>
                <a:gd name="T9" fmla="*/ 24774126 h 545"/>
                <a:gd name="T10" fmla="*/ 127312816 w 403"/>
                <a:gd name="T11" fmla="*/ 36734176 h 545"/>
                <a:gd name="T12" fmla="*/ 101312618 w 403"/>
                <a:gd name="T13" fmla="*/ 39296252 h 545"/>
                <a:gd name="T14" fmla="*/ 80691608 w 403"/>
                <a:gd name="T15" fmla="*/ 58945302 h 545"/>
                <a:gd name="T16" fmla="*/ 47517897 w 403"/>
                <a:gd name="T17" fmla="*/ 60653352 h 545"/>
                <a:gd name="T18" fmla="*/ 25103509 w 403"/>
                <a:gd name="T19" fmla="*/ 99095579 h 545"/>
                <a:gd name="T20" fmla="*/ 26000198 w 403"/>
                <a:gd name="T21" fmla="*/ 103367553 h 545"/>
                <a:gd name="T22" fmla="*/ 40345331 w 403"/>
                <a:gd name="T23" fmla="*/ 153769830 h 545"/>
                <a:gd name="T24" fmla="*/ 41242020 w 403"/>
                <a:gd name="T25" fmla="*/ 160603880 h 545"/>
                <a:gd name="T26" fmla="*/ 38552899 w 403"/>
                <a:gd name="T27" fmla="*/ 161457905 h 545"/>
                <a:gd name="T28" fmla="*/ 0 w 403"/>
                <a:gd name="T29" fmla="*/ 211006157 h 545"/>
                <a:gd name="T30" fmla="*/ 16138511 w 403"/>
                <a:gd name="T31" fmla="*/ 219548258 h 545"/>
                <a:gd name="T32" fmla="*/ 30483644 w 403"/>
                <a:gd name="T33" fmla="*/ 293870635 h 545"/>
                <a:gd name="T34" fmla="*/ 49311275 w 403"/>
                <a:gd name="T35" fmla="*/ 320352811 h 545"/>
                <a:gd name="T36" fmla="*/ 51104654 w 403"/>
                <a:gd name="T37" fmla="*/ 340855886 h 545"/>
                <a:gd name="T38" fmla="*/ 52898032 w 403"/>
                <a:gd name="T39" fmla="*/ 406634314 h 545"/>
                <a:gd name="T40" fmla="*/ 62759719 w 403"/>
                <a:gd name="T41" fmla="*/ 406634314 h 545"/>
                <a:gd name="T42" fmla="*/ 103105050 w 403"/>
                <a:gd name="T43" fmla="*/ 406634314 h 545"/>
                <a:gd name="T44" fmla="*/ 66346476 w 403"/>
                <a:gd name="T45" fmla="*/ 456182565 h 545"/>
                <a:gd name="T46" fmla="*/ 94140052 w 403"/>
                <a:gd name="T47" fmla="*/ 457036591 h 545"/>
                <a:gd name="T48" fmla="*/ 177520781 w 403"/>
                <a:gd name="T49" fmla="*/ 451056565 h 545"/>
                <a:gd name="T50" fmla="*/ 182899969 w 403"/>
                <a:gd name="T51" fmla="*/ 438242490 h 545"/>
                <a:gd name="T52" fmla="*/ 182899969 w 403"/>
                <a:gd name="T53" fmla="*/ 427991414 h 545"/>
                <a:gd name="T54" fmla="*/ 177520781 w 403"/>
                <a:gd name="T55" fmla="*/ 401509238 h 545"/>
                <a:gd name="T56" fmla="*/ 196348413 w 403"/>
                <a:gd name="T57" fmla="*/ 388695163 h 545"/>
                <a:gd name="T58" fmla="*/ 191865914 w 403"/>
                <a:gd name="T59" fmla="*/ 376735113 h 545"/>
                <a:gd name="T60" fmla="*/ 192762603 w 403"/>
                <a:gd name="T61" fmla="*/ 375881087 h 545"/>
                <a:gd name="T62" fmla="*/ 202624290 w 403"/>
                <a:gd name="T63" fmla="*/ 345980962 h 545"/>
                <a:gd name="T64" fmla="*/ 210693546 w 403"/>
                <a:gd name="T65" fmla="*/ 334875861 h 545"/>
                <a:gd name="T66" fmla="*/ 220556179 w 403"/>
                <a:gd name="T67" fmla="*/ 327186861 h 545"/>
                <a:gd name="T68" fmla="*/ 238487122 w 403"/>
                <a:gd name="T69" fmla="*/ 291307635 h 545"/>
                <a:gd name="T70" fmla="*/ 243867257 w 403"/>
                <a:gd name="T71" fmla="*/ 286181635 h 545"/>
                <a:gd name="T72" fmla="*/ 235798001 w 403"/>
                <a:gd name="T73" fmla="*/ 248593434 h 545"/>
                <a:gd name="T74" fmla="*/ 264488267 w 403"/>
                <a:gd name="T75" fmla="*/ 222965283 h 545"/>
                <a:gd name="T76" fmla="*/ 260901510 w 403"/>
                <a:gd name="T77" fmla="*/ 189649056 h 545"/>
                <a:gd name="T78" fmla="*/ 295867653 w 403"/>
                <a:gd name="T79" fmla="*/ 151206830 h 545"/>
                <a:gd name="T80" fmla="*/ 310212786 w 403"/>
                <a:gd name="T81" fmla="*/ 157186855 h 545"/>
                <a:gd name="T82" fmla="*/ 336213931 w 403"/>
                <a:gd name="T83" fmla="*/ 142663805 h 545"/>
                <a:gd name="T84" fmla="*/ 336213931 w 403"/>
                <a:gd name="T85" fmla="*/ 142663805 h 545"/>
                <a:gd name="T86" fmla="*/ 351454806 w 403"/>
                <a:gd name="T87" fmla="*/ 133266755 h 545"/>
                <a:gd name="T88" fmla="*/ 349662374 w 403"/>
                <a:gd name="T89" fmla="*/ 117889679 h 545"/>
                <a:gd name="T90" fmla="*/ 355938251 w 403"/>
                <a:gd name="T91" fmla="*/ 114472654 h 545"/>
                <a:gd name="T92" fmla="*/ 361317439 w 403"/>
                <a:gd name="T93" fmla="*/ 107638604 h 545"/>
                <a:gd name="T94" fmla="*/ 328144675 w 403"/>
                <a:gd name="T95" fmla="*/ 57236327 h 545"/>
                <a:gd name="T96" fmla="*/ 313799542 w 403"/>
                <a:gd name="T97" fmla="*/ 20502151 h 545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403"/>
                <a:gd name="T148" fmla="*/ 0 h 545"/>
                <a:gd name="T149" fmla="*/ 403 w 403"/>
                <a:gd name="T150" fmla="*/ 545 h 545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403" h="545">
                  <a:moveTo>
                    <a:pt x="316" y="21"/>
                  </a:moveTo>
                  <a:cubicBezTo>
                    <a:pt x="315" y="20"/>
                    <a:pt x="315" y="20"/>
                    <a:pt x="315" y="20"/>
                  </a:cubicBezTo>
                  <a:cubicBezTo>
                    <a:pt x="292" y="0"/>
                    <a:pt x="292" y="0"/>
                    <a:pt x="292" y="0"/>
                  </a:cubicBezTo>
                  <a:cubicBezTo>
                    <a:pt x="280" y="6"/>
                    <a:pt x="280" y="6"/>
                    <a:pt x="280" y="6"/>
                  </a:cubicBezTo>
                  <a:cubicBezTo>
                    <a:pt x="271" y="25"/>
                    <a:pt x="259" y="37"/>
                    <a:pt x="245" y="42"/>
                  </a:cubicBezTo>
                  <a:cubicBezTo>
                    <a:pt x="240" y="44"/>
                    <a:pt x="235" y="43"/>
                    <a:pt x="232" y="40"/>
                  </a:cubicBezTo>
                  <a:cubicBezTo>
                    <a:pt x="228" y="35"/>
                    <a:pt x="230" y="23"/>
                    <a:pt x="237" y="5"/>
                  </a:cubicBezTo>
                  <a:cubicBezTo>
                    <a:pt x="202" y="27"/>
                    <a:pt x="202" y="27"/>
                    <a:pt x="202" y="27"/>
                  </a:cubicBezTo>
                  <a:cubicBezTo>
                    <a:pt x="201" y="29"/>
                    <a:pt x="201" y="29"/>
                    <a:pt x="201" y="29"/>
                  </a:cubicBezTo>
                  <a:cubicBezTo>
                    <a:pt x="200" y="29"/>
                    <a:pt x="200" y="29"/>
                    <a:pt x="200" y="29"/>
                  </a:cubicBezTo>
                  <a:cubicBezTo>
                    <a:pt x="170" y="29"/>
                    <a:pt x="170" y="29"/>
                    <a:pt x="170" y="29"/>
                  </a:cubicBezTo>
                  <a:cubicBezTo>
                    <a:pt x="142" y="43"/>
                    <a:pt x="142" y="43"/>
                    <a:pt x="142" y="43"/>
                  </a:cubicBezTo>
                  <a:cubicBezTo>
                    <a:pt x="142" y="45"/>
                    <a:pt x="142" y="45"/>
                    <a:pt x="142" y="45"/>
                  </a:cubicBezTo>
                  <a:cubicBezTo>
                    <a:pt x="113" y="46"/>
                    <a:pt x="113" y="46"/>
                    <a:pt x="113" y="46"/>
                  </a:cubicBezTo>
                  <a:cubicBezTo>
                    <a:pt x="97" y="55"/>
                    <a:pt x="97" y="55"/>
                    <a:pt x="97" y="55"/>
                  </a:cubicBezTo>
                  <a:cubicBezTo>
                    <a:pt x="90" y="69"/>
                    <a:pt x="90" y="69"/>
                    <a:pt x="90" y="69"/>
                  </a:cubicBezTo>
                  <a:cubicBezTo>
                    <a:pt x="87" y="71"/>
                    <a:pt x="87" y="71"/>
                    <a:pt x="87" y="71"/>
                  </a:cubicBezTo>
                  <a:cubicBezTo>
                    <a:pt x="53" y="71"/>
                    <a:pt x="53" y="71"/>
                    <a:pt x="53" y="71"/>
                  </a:cubicBezTo>
                  <a:cubicBezTo>
                    <a:pt x="46" y="71"/>
                    <a:pt x="33" y="82"/>
                    <a:pt x="10" y="104"/>
                  </a:cubicBezTo>
                  <a:cubicBezTo>
                    <a:pt x="21" y="108"/>
                    <a:pt x="26" y="113"/>
                    <a:pt x="28" y="116"/>
                  </a:cubicBezTo>
                  <a:cubicBezTo>
                    <a:pt x="29" y="122"/>
                    <a:pt x="29" y="122"/>
                    <a:pt x="29" y="122"/>
                  </a:cubicBezTo>
                  <a:cubicBezTo>
                    <a:pt x="29" y="121"/>
                    <a:pt x="29" y="121"/>
                    <a:pt x="29" y="121"/>
                  </a:cubicBezTo>
                  <a:cubicBezTo>
                    <a:pt x="45" y="180"/>
                    <a:pt x="45" y="180"/>
                    <a:pt x="45" y="180"/>
                  </a:cubicBezTo>
                  <a:cubicBezTo>
                    <a:pt x="45" y="180"/>
                    <a:pt x="45" y="180"/>
                    <a:pt x="45" y="180"/>
                  </a:cubicBezTo>
                  <a:cubicBezTo>
                    <a:pt x="46" y="183"/>
                    <a:pt x="46" y="183"/>
                    <a:pt x="46" y="183"/>
                  </a:cubicBezTo>
                  <a:cubicBezTo>
                    <a:pt x="46" y="188"/>
                    <a:pt x="46" y="188"/>
                    <a:pt x="46" y="188"/>
                  </a:cubicBezTo>
                  <a:cubicBezTo>
                    <a:pt x="45" y="188"/>
                    <a:pt x="45" y="188"/>
                    <a:pt x="45" y="188"/>
                  </a:cubicBezTo>
                  <a:cubicBezTo>
                    <a:pt x="43" y="189"/>
                    <a:pt x="43" y="189"/>
                    <a:pt x="43" y="189"/>
                  </a:cubicBezTo>
                  <a:cubicBezTo>
                    <a:pt x="42" y="189"/>
                    <a:pt x="42" y="189"/>
                    <a:pt x="42" y="189"/>
                  </a:cubicBezTo>
                  <a:cubicBezTo>
                    <a:pt x="0" y="247"/>
                    <a:pt x="0" y="247"/>
                    <a:pt x="0" y="247"/>
                  </a:cubicBezTo>
                  <a:cubicBezTo>
                    <a:pt x="2" y="261"/>
                    <a:pt x="2" y="261"/>
                    <a:pt x="2" y="261"/>
                  </a:cubicBezTo>
                  <a:cubicBezTo>
                    <a:pt x="8" y="256"/>
                    <a:pt x="14" y="255"/>
                    <a:pt x="18" y="257"/>
                  </a:cubicBezTo>
                  <a:cubicBezTo>
                    <a:pt x="23" y="259"/>
                    <a:pt x="25" y="268"/>
                    <a:pt x="23" y="280"/>
                  </a:cubicBezTo>
                  <a:cubicBezTo>
                    <a:pt x="21" y="300"/>
                    <a:pt x="24" y="323"/>
                    <a:pt x="34" y="344"/>
                  </a:cubicBezTo>
                  <a:cubicBezTo>
                    <a:pt x="48" y="360"/>
                    <a:pt x="48" y="360"/>
                    <a:pt x="48" y="360"/>
                  </a:cubicBezTo>
                  <a:cubicBezTo>
                    <a:pt x="54" y="365"/>
                    <a:pt x="56" y="370"/>
                    <a:pt x="55" y="375"/>
                  </a:cubicBezTo>
                  <a:cubicBezTo>
                    <a:pt x="47" y="386"/>
                    <a:pt x="47" y="386"/>
                    <a:pt x="47" y="386"/>
                  </a:cubicBezTo>
                  <a:cubicBezTo>
                    <a:pt x="57" y="399"/>
                    <a:pt x="57" y="399"/>
                    <a:pt x="57" y="399"/>
                  </a:cubicBezTo>
                  <a:cubicBezTo>
                    <a:pt x="62" y="409"/>
                    <a:pt x="58" y="427"/>
                    <a:pt x="45" y="452"/>
                  </a:cubicBezTo>
                  <a:cubicBezTo>
                    <a:pt x="59" y="476"/>
                    <a:pt x="59" y="476"/>
                    <a:pt x="59" y="476"/>
                  </a:cubicBezTo>
                  <a:cubicBezTo>
                    <a:pt x="61" y="481"/>
                    <a:pt x="61" y="481"/>
                    <a:pt x="61" y="481"/>
                  </a:cubicBezTo>
                  <a:cubicBezTo>
                    <a:pt x="70" y="476"/>
                    <a:pt x="70" y="476"/>
                    <a:pt x="70" y="476"/>
                  </a:cubicBezTo>
                  <a:cubicBezTo>
                    <a:pt x="83" y="463"/>
                    <a:pt x="95" y="460"/>
                    <a:pt x="104" y="463"/>
                  </a:cubicBezTo>
                  <a:cubicBezTo>
                    <a:pt x="111" y="465"/>
                    <a:pt x="114" y="470"/>
                    <a:pt x="115" y="476"/>
                  </a:cubicBezTo>
                  <a:cubicBezTo>
                    <a:pt x="116" y="483"/>
                    <a:pt x="108" y="496"/>
                    <a:pt x="89" y="515"/>
                  </a:cubicBezTo>
                  <a:cubicBezTo>
                    <a:pt x="74" y="534"/>
                    <a:pt x="74" y="534"/>
                    <a:pt x="74" y="534"/>
                  </a:cubicBezTo>
                  <a:cubicBezTo>
                    <a:pt x="81" y="545"/>
                    <a:pt x="81" y="545"/>
                    <a:pt x="81" y="545"/>
                  </a:cubicBezTo>
                  <a:cubicBezTo>
                    <a:pt x="92" y="536"/>
                    <a:pt x="100" y="533"/>
                    <a:pt x="105" y="535"/>
                  </a:cubicBezTo>
                  <a:cubicBezTo>
                    <a:pt x="112" y="535"/>
                    <a:pt x="130" y="528"/>
                    <a:pt x="160" y="513"/>
                  </a:cubicBezTo>
                  <a:cubicBezTo>
                    <a:pt x="170" y="507"/>
                    <a:pt x="182" y="513"/>
                    <a:pt x="198" y="528"/>
                  </a:cubicBezTo>
                  <a:cubicBezTo>
                    <a:pt x="205" y="525"/>
                    <a:pt x="205" y="525"/>
                    <a:pt x="205" y="525"/>
                  </a:cubicBezTo>
                  <a:cubicBezTo>
                    <a:pt x="204" y="513"/>
                    <a:pt x="204" y="513"/>
                    <a:pt x="204" y="513"/>
                  </a:cubicBezTo>
                  <a:cubicBezTo>
                    <a:pt x="200" y="510"/>
                    <a:pt x="200" y="510"/>
                    <a:pt x="200" y="510"/>
                  </a:cubicBezTo>
                  <a:cubicBezTo>
                    <a:pt x="198" y="507"/>
                    <a:pt x="200" y="504"/>
                    <a:pt x="204" y="501"/>
                  </a:cubicBezTo>
                  <a:cubicBezTo>
                    <a:pt x="198" y="481"/>
                    <a:pt x="198" y="481"/>
                    <a:pt x="198" y="481"/>
                  </a:cubicBezTo>
                  <a:cubicBezTo>
                    <a:pt x="197" y="478"/>
                    <a:pt x="197" y="474"/>
                    <a:pt x="198" y="470"/>
                  </a:cubicBezTo>
                  <a:cubicBezTo>
                    <a:pt x="201" y="467"/>
                    <a:pt x="206" y="465"/>
                    <a:pt x="210" y="463"/>
                  </a:cubicBezTo>
                  <a:cubicBezTo>
                    <a:pt x="219" y="455"/>
                    <a:pt x="219" y="455"/>
                    <a:pt x="219" y="455"/>
                  </a:cubicBezTo>
                  <a:cubicBezTo>
                    <a:pt x="214" y="442"/>
                    <a:pt x="214" y="442"/>
                    <a:pt x="214" y="442"/>
                  </a:cubicBezTo>
                  <a:cubicBezTo>
                    <a:pt x="214" y="441"/>
                    <a:pt x="214" y="441"/>
                    <a:pt x="214" y="441"/>
                  </a:cubicBezTo>
                  <a:cubicBezTo>
                    <a:pt x="215" y="441"/>
                    <a:pt x="215" y="441"/>
                    <a:pt x="215" y="441"/>
                  </a:cubicBezTo>
                  <a:cubicBezTo>
                    <a:pt x="215" y="440"/>
                    <a:pt x="215" y="440"/>
                    <a:pt x="215" y="440"/>
                  </a:cubicBezTo>
                  <a:cubicBezTo>
                    <a:pt x="219" y="433"/>
                    <a:pt x="219" y="428"/>
                    <a:pt x="218" y="425"/>
                  </a:cubicBezTo>
                  <a:cubicBezTo>
                    <a:pt x="214" y="418"/>
                    <a:pt x="217" y="412"/>
                    <a:pt x="226" y="405"/>
                  </a:cubicBezTo>
                  <a:cubicBezTo>
                    <a:pt x="237" y="394"/>
                    <a:pt x="237" y="394"/>
                    <a:pt x="237" y="394"/>
                  </a:cubicBezTo>
                  <a:cubicBezTo>
                    <a:pt x="235" y="392"/>
                    <a:pt x="235" y="392"/>
                    <a:pt x="235" y="392"/>
                  </a:cubicBezTo>
                  <a:cubicBezTo>
                    <a:pt x="232" y="389"/>
                    <a:pt x="232" y="389"/>
                    <a:pt x="232" y="389"/>
                  </a:cubicBezTo>
                  <a:cubicBezTo>
                    <a:pt x="246" y="383"/>
                    <a:pt x="246" y="383"/>
                    <a:pt x="246" y="383"/>
                  </a:cubicBezTo>
                  <a:cubicBezTo>
                    <a:pt x="246" y="366"/>
                    <a:pt x="246" y="366"/>
                    <a:pt x="246" y="366"/>
                  </a:cubicBezTo>
                  <a:cubicBezTo>
                    <a:pt x="246" y="360"/>
                    <a:pt x="251" y="351"/>
                    <a:pt x="266" y="341"/>
                  </a:cubicBezTo>
                  <a:cubicBezTo>
                    <a:pt x="272" y="335"/>
                    <a:pt x="272" y="335"/>
                    <a:pt x="272" y="335"/>
                  </a:cubicBezTo>
                  <a:cubicBezTo>
                    <a:pt x="272" y="335"/>
                    <a:pt x="272" y="335"/>
                    <a:pt x="272" y="335"/>
                  </a:cubicBezTo>
                  <a:cubicBezTo>
                    <a:pt x="256" y="317"/>
                    <a:pt x="256" y="317"/>
                    <a:pt x="256" y="317"/>
                  </a:cubicBezTo>
                  <a:cubicBezTo>
                    <a:pt x="251" y="310"/>
                    <a:pt x="253" y="300"/>
                    <a:pt x="263" y="291"/>
                  </a:cubicBezTo>
                  <a:cubicBezTo>
                    <a:pt x="263" y="289"/>
                    <a:pt x="263" y="289"/>
                    <a:pt x="263" y="289"/>
                  </a:cubicBezTo>
                  <a:cubicBezTo>
                    <a:pt x="295" y="261"/>
                    <a:pt x="295" y="261"/>
                    <a:pt x="295" y="261"/>
                  </a:cubicBezTo>
                  <a:cubicBezTo>
                    <a:pt x="296" y="254"/>
                    <a:pt x="296" y="254"/>
                    <a:pt x="296" y="254"/>
                  </a:cubicBezTo>
                  <a:cubicBezTo>
                    <a:pt x="290" y="252"/>
                    <a:pt x="288" y="240"/>
                    <a:pt x="291" y="222"/>
                  </a:cubicBezTo>
                  <a:cubicBezTo>
                    <a:pt x="295" y="194"/>
                    <a:pt x="308" y="180"/>
                    <a:pt x="330" y="177"/>
                  </a:cubicBezTo>
                  <a:cubicBezTo>
                    <a:pt x="330" y="177"/>
                    <a:pt x="330" y="177"/>
                    <a:pt x="330" y="177"/>
                  </a:cubicBezTo>
                  <a:cubicBezTo>
                    <a:pt x="332" y="177"/>
                    <a:pt x="332" y="177"/>
                    <a:pt x="332" y="177"/>
                  </a:cubicBezTo>
                  <a:cubicBezTo>
                    <a:pt x="346" y="184"/>
                    <a:pt x="346" y="184"/>
                    <a:pt x="346" y="184"/>
                  </a:cubicBezTo>
                  <a:cubicBezTo>
                    <a:pt x="361" y="184"/>
                    <a:pt x="361" y="184"/>
                    <a:pt x="361" y="184"/>
                  </a:cubicBezTo>
                  <a:cubicBezTo>
                    <a:pt x="375" y="167"/>
                    <a:pt x="375" y="167"/>
                    <a:pt x="375" y="167"/>
                  </a:cubicBezTo>
                  <a:cubicBezTo>
                    <a:pt x="375" y="167"/>
                    <a:pt x="375" y="167"/>
                    <a:pt x="375" y="167"/>
                  </a:cubicBezTo>
                  <a:cubicBezTo>
                    <a:pt x="375" y="167"/>
                    <a:pt x="375" y="167"/>
                    <a:pt x="375" y="167"/>
                  </a:cubicBezTo>
                  <a:cubicBezTo>
                    <a:pt x="376" y="166"/>
                    <a:pt x="376" y="166"/>
                    <a:pt x="376" y="166"/>
                  </a:cubicBezTo>
                  <a:cubicBezTo>
                    <a:pt x="392" y="156"/>
                    <a:pt x="392" y="156"/>
                    <a:pt x="392" y="156"/>
                  </a:cubicBezTo>
                  <a:cubicBezTo>
                    <a:pt x="390" y="141"/>
                    <a:pt x="390" y="141"/>
                    <a:pt x="390" y="141"/>
                  </a:cubicBezTo>
                  <a:cubicBezTo>
                    <a:pt x="390" y="138"/>
                    <a:pt x="390" y="138"/>
                    <a:pt x="390" y="138"/>
                  </a:cubicBezTo>
                  <a:cubicBezTo>
                    <a:pt x="392" y="136"/>
                    <a:pt x="392" y="136"/>
                    <a:pt x="392" y="136"/>
                  </a:cubicBezTo>
                  <a:cubicBezTo>
                    <a:pt x="397" y="134"/>
                    <a:pt x="397" y="134"/>
                    <a:pt x="397" y="134"/>
                  </a:cubicBezTo>
                  <a:cubicBezTo>
                    <a:pt x="402" y="127"/>
                    <a:pt x="402" y="127"/>
                    <a:pt x="402" y="127"/>
                  </a:cubicBezTo>
                  <a:cubicBezTo>
                    <a:pt x="403" y="126"/>
                    <a:pt x="403" y="126"/>
                    <a:pt x="403" y="126"/>
                  </a:cubicBezTo>
                  <a:cubicBezTo>
                    <a:pt x="392" y="108"/>
                    <a:pt x="392" y="108"/>
                    <a:pt x="392" y="108"/>
                  </a:cubicBezTo>
                  <a:cubicBezTo>
                    <a:pt x="382" y="95"/>
                    <a:pt x="372" y="82"/>
                    <a:pt x="366" y="67"/>
                  </a:cubicBezTo>
                  <a:cubicBezTo>
                    <a:pt x="361" y="58"/>
                    <a:pt x="362" y="47"/>
                    <a:pt x="369" y="36"/>
                  </a:cubicBezTo>
                  <a:cubicBezTo>
                    <a:pt x="350" y="24"/>
                    <a:pt x="350" y="24"/>
                    <a:pt x="350" y="24"/>
                  </a:cubicBezTo>
                  <a:lnTo>
                    <a:pt x="316" y="21"/>
                  </a:lnTo>
                  <a:close/>
                </a:path>
              </a:pathLst>
            </a:custGeom>
            <a:solidFill>
              <a:schemeClr val="bg1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74" name="Freeform 22"/>
            <p:cNvSpPr>
              <a:spLocks/>
            </p:cNvSpPr>
            <p:nvPr/>
          </p:nvSpPr>
          <p:spPr bwMode="auto">
            <a:xfrm>
              <a:off x="3144670" y="2320423"/>
              <a:ext cx="350941" cy="420269"/>
            </a:xfrm>
            <a:custGeom>
              <a:avLst/>
              <a:gdLst>
                <a:gd name="T0" fmla="*/ 171799336 w 371"/>
                <a:gd name="T1" fmla="*/ 17837470 h 456"/>
                <a:gd name="T2" fmla="*/ 141376251 w 371"/>
                <a:gd name="T3" fmla="*/ 44169719 h 456"/>
                <a:gd name="T4" fmla="*/ 140481399 w 371"/>
                <a:gd name="T5" fmla="*/ 45869228 h 456"/>
                <a:gd name="T6" fmla="*/ 119901689 w 371"/>
                <a:gd name="T7" fmla="*/ 45869228 h 456"/>
                <a:gd name="T8" fmla="*/ 84110436 w 371"/>
                <a:gd name="T9" fmla="*/ 68803381 h 456"/>
                <a:gd name="T10" fmla="*/ 93952865 w 371"/>
                <a:gd name="T11" fmla="*/ 74749819 h 456"/>
                <a:gd name="T12" fmla="*/ 86794047 w 371"/>
                <a:gd name="T13" fmla="*/ 105328996 h 456"/>
                <a:gd name="T14" fmla="*/ 55477056 w 371"/>
                <a:gd name="T15" fmla="*/ 131661246 h 456"/>
                <a:gd name="T16" fmla="*/ 56371908 w 371"/>
                <a:gd name="T17" fmla="*/ 150348470 h 456"/>
                <a:gd name="T18" fmla="*/ 63529780 w 371"/>
                <a:gd name="T19" fmla="*/ 171584036 h 456"/>
                <a:gd name="T20" fmla="*/ 42950070 w 371"/>
                <a:gd name="T21" fmla="*/ 207259897 h 456"/>
                <a:gd name="T22" fmla="*/ 42055218 w 371"/>
                <a:gd name="T23" fmla="*/ 210657071 h 456"/>
                <a:gd name="T24" fmla="*/ 27738528 w 371"/>
                <a:gd name="T25" fmla="*/ 225097367 h 456"/>
                <a:gd name="T26" fmla="*/ 17896099 w 371"/>
                <a:gd name="T27" fmla="*/ 236140488 h 456"/>
                <a:gd name="T28" fmla="*/ 16106395 w 371"/>
                <a:gd name="T29" fmla="*/ 271816349 h 456"/>
                <a:gd name="T30" fmla="*/ 4474261 w 371"/>
                <a:gd name="T31" fmla="*/ 282008794 h 456"/>
                <a:gd name="T32" fmla="*/ 0 w 371"/>
                <a:gd name="T33" fmla="*/ 285406890 h 456"/>
                <a:gd name="T34" fmla="*/ 8052724 w 371"/>
                <a:gd name="T35" fmla="*/ 306642456 h 456"/>
                <a:gd name="T36" fmla="*/ 61740076 w 371"/>
                <a:gd name="T37" fmla="*/ 306642456 h 456"/>
                <a:gd name="T38" fmla="*/ 83215584 w 371"/>
                <a:gd name="T39" fmla="*/ 327028267 h 456"/>
                <a:gd name="T40" fmla="*/ 84110436 w 371"/>
                <a:gd name="T41" fmla="*/ 327878022 h 456"/>
                <a:gd name="T42" fmla="*/ 121691393 w 371"/>
                <a:gd name="T43" fmla="*/ 383939694 h 456"/>
                <a:gd name="T44" fmla="*/ 133323526 w 371"/>
                <a:gd name="T45" fmla="*/ 359306954 h 456"/>
                <a:gd name="T46" fmla="*/ 160167202 w 371"/>
                <a:gd name="T47" fmla="*/ 378843933 h 456"/>
                <a:gd name="T48" fmla="*/ 179852060 w 371"/>
                <a:gd name="T49" fmla="*/ 326179434 h 456"/>
                <a:gd name="T50" fmla="*/ 185221173 w 371"/>
                <a:gd name="T51" fmla="*/ 327028267 h 456"/>
                <a:gd name="T52" fmla="*/ 202222420 w 371"/>
                <a:gd name="T53" fmla="*/ 315136313 h 456"/>
                <a:gd name="T54" fmla="*/ 202222420 w 371"/>
                <a:gd name="T55" fmla="*/ 310040552 h 456"/>
                <a:gd name="T56" fmla="*/ 228171244 w 371"/>
                <a:gd name="T57" fmla="*/ 310889385 h 456"/>
                <a:gd name="T58" fmla="*/ 242487934 w 371"/>
                <a:gd name="T59" fmla="*/ 249731029 h 456"/>
                <a:gd name="T60" fmla="*/ 269331610 w 371"/>
                <a:gd name="T61" fmla="*/ 246332933 h 456"/>
                <a:gd name="T62" fmla="*/ 256804624 w 371"/>
                <a:gd name="T63" fmla="*/ 234440979 h 456"/>
                <a:gd name="T64" fmla="*/ 276489482 w 371"/>
                <a:gd name="T65" fmla="*/ 218302096 h 456"/>
                <a:gd name="T66" fmla="*/ 289911320 w 371"/>
                <a:gd name="T67" fmla="*/ 224248534 h 456"/>
                <a:gd name="T68" fmla="*/ 281858595 w 371"/>
                <a:gd name="T69" fmla="*/ 205560388 h 456"/>
                <a:gd name="T70" fmla="*/ 289911320 w 371"/>
                <a:gd name="T71" fmla="*/ 200464626 h 456"/>
                <a:gd name="T72" fmla="*/ 278279186 w 371"/>
                <a:gd name="T73" fmla="*/ 176680719 h 456"/>
                <a:gd name="T74" fmla="*/ 281858595 w 371"/>
                <a:gd name="T75" fmla="*/ 174132377 h 456"/>
                <a:gd name="T76" fmla="*/ 308702271 w 371"/>
                <a:gd name="T77" fmla="*/ 150348470 h 456"/>
                <a:gd name="T78" fmla="*/ 285438004 w 371"/>
                <a:gd name="T79" fmla="*/ 122317633 h 456"/>
                <a:gd name="T80" fmla="*/ 314070439 w 371"/>
                <a:gd name="T81" fmla="*/ 110425680 h 456"/>
                <a:gd name="T82" fmla="*/ 328387129 w 371"/>
                <a:gd name="T83" fmla="*/ 95135630 h 456"/>
                <a:gd name="T84" fmla="*/ 319439552 w 371"/>
                <a:gd name="T85" fmla="*/ 76448406 h 456"/>
                <a:gd name="T86" fmla="*/ 318544700 w 371"/>
                <a:gd name="T87" fmla="*/ 73050310 h 456"/>
                <a:gd name="T88" fmla="*/ 318544700 w 371"/>
                <a:gd name="T89" fmla="*/ 66255039 h 456"/>
                <a:gd name="T90" fmla="*/ 314965291 w 371"/>
                <a:gd name="T91" fmla="*/ 66255039 h 456"/>
                <a:gd name="T92" fmla="*/ 276489482 w 371"/>
                <a:gd name="T93" fmla="*/ 62008110 h 456"/>
                <a:gd name="T94" fmla="*/ 275594629 w 371"/>
                <a:gd name="T95" fmla="*/ 61158356 h 456"/>
                <a:gd name="T96" fmla="*/ 265752201 w 371"/>
                <a:gd name="T97" fmla="*/ 50116157 h 456"/>
                <a:gd name="T98" fmla="*/ 220117573 w 371"/>
                <a:gd name="T99" fmla="*/ 67953626 h 456"/>
                <a:gd name="T100" fmla="*/ 202222420 w 371"/>
                <a:gd name="T101" fmla="*/ 33977274 h 456"/>
                <a:gd name="T102" fmla="*/ 173589040 w 371"/>
                <a:gd name="T103" fmla="*/ 849754 h 456"/>
                <a:gd name="T104" fmla="*/ 173589040 w 371"/>
                <a:gd name="T105" fmla="*/ 16988637 h 45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371"/>
                <a:gd name="T160" fmla="*/ 0 h 456"/>
                <a:gd name="T161" fmla="*/ 371 w 371"/>
                <a:gd name="T162" fmla="*/ 456 h 45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371" h="456">
                  <a:moveTo>
                    <a:pt x="194" y="20"/>
                  </a:moveTo>
                  <a:cubicBezTo>
                    <a:pt x="192" y="21"/>
                    <a:pt x="192" y="21"/>
                    <a:pt x="192" y="21"/>
                  </a:cubicBezTo>
                  <a:cubicBezTo>
                    <a:pt x="174" y="34"/>
                    <a:pt x="174" y="34"/>
                    <a:pt x="174" y="34"/>
                  </a:cubicBezTo>
                  <a:cubicBezTo>
                    <a:pt x="158" y="52"/>
                    <a:pt x="158" y="52"/>
                    <a:pt x="158" y="52"/>
                  </a:cubicBezTo>
                  <a:cubicBezTo>
                    <a:pt x="157" y="52"/>
                    <a:pt x="157" y="52"/>
                    <a:pt x="157" y="52"/>
                  </a:cubicBezTo>
                  <a:cubicBezTo>
                    <a:pt x="157" y="54"/>
                    <a:pt x="157" y="54"/>
                    <a:pt x="157" y="54"/>
                  </a:cubicBezTo>
                  <a:cubicBezTo>
                    <a:pt x="134" y="54"/>
                    <a:pt x="134" y="54"/>
                    <a:pt x="134" y="54"/>
                  </a:cubicBezTo>
                  <a:cubicBezTo>
                    <a:pt x="134" y="54"/>
                    <a:pt x="134" y="54"/>
                    <a:pt x="134" y="54"/>
                  </a:cubicBezTo>
                  <a:cubicBezTo>
                    <a:pt x="121" y="47"/>
                    <a:pt x="121" y="47"/>
                    <a:pt x="121" y="47"/>
                  </a:cubicBezTo>
                  <a:cubicBezTo>
                    <a:pt x="105" y="51"/>
                    <a:pt x="97" y="61"/>
                    <a:pt x="94" y="81"/>
                  </a:cubicBezTo>
                  <a:cubicBezTo>
                    <a:pt x="93" y="99"/>
                    <a:pt x="93" y="99"/>
                    <a:pt x="93" y="99"/>
                  </a:cubicBezTo>
                  <a:cubicBezTo>
                    <a:pt x="105" y="88"/>
                    <a:pt x="105" y="88"/>
                    <a:pt x="105" y="88"/>
                  </a:cubicBezTo>
                  <a:cubicBezTo>
                    <a:pt x="97" y="123"/>
                    <a:pt x="97" y="123"/>
                    <a:pt x="97" y="123"/>
                  </a:cubicBezTo>
                  <a:cubicBezTo>
                    <a:pt x="97" y="124"/>
                    <a:pt x="97" y="124"/>
                    <a:pt x="97" y="124"/>
                  </a:cubicBezTo>
                  <a:cubicBezTo>
                    <a:pt x="97" y="125"/>
                    <a:pt x="97" y="125"/>
                    <a:pt x="97" y="125"/>
                  </a:cubicBezTo>
                  <a:cubicBezTo>
                    <a:pt x="62" y="155"/>
                    <a:pt x="62" y="155"/>
                    <a:pt x="62" y="155"/>
                  </a:cubicBezTo>
                  <a:cubicBezTo>
                    <a:pt x="57" y="162"/>
                    <a:pt x="55" y="167"/>
                    <a:pt x="57" y="170"/>
                  </a:cubicBezTo>
                  <a:cubicBezTo>
                    <a:pt x="63" y="177"/>
                    <a:pt x="63" y="177"/>
                    <a:pt x="63" y="177"/>
                  </a:cubicBezTo>
                  <a:cubicBezTo>
                    <a:pt x="71" y="184"/>
                    <a:pt x="75" y="189"/>
                    <a:pt x="74" y="193"/>
                  </a:cubicBezTo>
                  <a:cubicBezTo>
                    <a:pt x="74" y="196"/>
                    <a:pt x="73" y="200"/>
                    <a:pt x="71" y="202"/>
                  </a:cubicBezTo>
                  <a:cubicBezTo>
                    <a:pt x="48" y="221"/>
                    <a:pt x="48" y="221"/>
                    <a:pt x="48" y="221"/>
                  </a:cubicBezTo>
                  <a:cubicBezTo>
                    <a:pt x="49" y="226"/>
                    <a:pt x="49" y="234"/>
                    <a:pt x="48" y="244"/>
                  </a:cubicBezTo>
                  <a:cubicBezTo>
                    <a:pt x="48" y="247"/>
                    <a:pt x="48" y="247"/>
                    <a:pt x="48" y="247"/>
                  </a:cubicBezTo>
                  <a:cubicBezTo>
                    <a:pt x="47" y="248"/>
                    <a:pt x="47" y="248"/>
                    <a:pt x="47" y="248"/>
                  </a:cubicBezTo>
                  <a:cubicBezTo>
                    <a:pt x="39" y="251"/>
                    <a:pt x="39" y="251"/>
                    <a:pt x="39" y="251"/>
                  </a:cubicBezTo>
                  <a:cubicBezTo>
                    <a:pt x="39" y="257"/>
                    <a:pt x="37" y="260"/>
                    <a:pt x="31" y="265"/>
                  </a:cubicBezTo>
                  <a:cubicBezTo>
                    <a:pt x="20" y="277"/>
                    <a:pt x="20" y="277"/>
                    <a:pt x="20" y="277"/>
                  </a:cubicBezTo>
                  <a:cubicBezTo>
                    <a:pt x="20" y="278"/>
                    <a:pt x="20" y="278"/>
                    <a:pt x="20" y="278"/>
                  </a:cubicBezTo>
                  <a:cubicBezTo>
                    <a:pt x="22" y="283"/>
                    <a:pt x="22" y="289"/>
                    <a:pt x="18" y="299"/>
                  </a:cubicBezTo>
                  <a:cubicBezTo>
                    <a:pt x="23" y="309"/>
                    <a:pt x="23" y="317"/>
                    <a:pt x="18" y="320"/>
                  </a:cubicBezTo>
                  <a:cubicBezTo>
                    <a:pt x="7" y="330"/>
                    <a:pt x="7" y="330"/>
                    <a:pt x="7" y="330"/>
                  </a:cubicBezTo>
                  <a:cubicBezTo>
                    <a:pt x="5" y="332"/>
                    <a:pt x="5" y="332"/>
                    <a:pt x="5" y="332"/>
                  </a:cubicBezTo>
                  <a:cubicBezTo>
                    <a:pt x="0" y="334"/>
                    <a:pt x="0" y="334"/>
                    <a:pt x="0" y="334"/>
                  </a:cubicBezTo>
                  <a:cubicBezTo>
                    <a:pt x="0" y="336"/>
                    <a:pt x="0" y="336"/>
                    <a:pt x="0" y="336"/>
                  </a:cubicBezTo>
                  <a:cubicBezTo>
                    <a:pt x="7" y="361"/>
                    <a:pt x="7" y="361"/>
                    <a:pt x="7" y="361"/>
                  </a:cubicBezTo>
                  <a:cubicBezTo>
                    <a:pt x="9" y="361"/>
                    <a:pt x="9" y="361"/>
                    <a:pt x="9" y="361"/>
                  </a:cubicBezTo>
                  <a:cubicBezTo>
                    <a:pt x="27" y="359"/>
                    <a:pt x="46" y="359"/>
                    <a:pt x="67" y="361"/>
                  </a:cubicBezTo>
                  <a:cubicBezTo>
                    <a:pt x="69" y="361"/>
                    <a:pt x="69" y="361"/>
                    <a:pt x="69" y="361"/>
                  </a:cubicBezTo>
                  <a:cubicBezTo>
                    <a:pt x="69" y="362"/>
                    <a:pt x="69" y="362"/>
                    <a:pt x="69" y="362"/>
                  </a:cubicBezTo>
                  <a:cubicBezTo>
                    <a:pt x="93" y="385"/>
                    <a:pt x="93" y="385"/>
                    <a:pt x="93" y="385"/>
                  </a:cubicBezTo>
                  <a:cubicBezTo>
                    <a:pt x="93" y="386"/>
                    <a:pt x="93" y="386"/>
                    <a:pt x="93" y="386"/>
                  </a:cubicBezTo>
                  <a:cubicBezTo>
                    <a:pt x="94" y="386"/>
                    <a:pt x="94" y="386"/>
                    <a:pt x="94" y="386"/>
                  </a:cubicBezTo>
                  <a:cubicBezTo>
                    <a:pt x="107" y="425"/>
                    <a:pt x="107" y="425"/>
                    <a:pt x="107" y="425"/>
                  </a:cubicBezTo>
                  <a:cubicBezTo>
                    <a:pt x="136" y="452"/>
                    <a:pt x="136" y="452"/>
                    <a:pt x="136" y="452"/>
                  </a:cubicBezTo>
                  <a:cubicBezTo>
                    <a:pt x="148" y="456"/>
                    <a:pt x="148" y="456"/>
                    <a:pt x="148" y="456"/>
                  </a:cubicBezTo>
                  <a:cubicBezTo>
                    <a:pt x="149" y="423"/>
                    <a:pt x="149" y="423"/>
                    <a:pt x="149" y="423"/>
                  </a:cubicBezTo>
                  <a:cubicBezTo>
                    <a:pt x="175" y="450"/>
                    <a:pt x="175" y="450"/>
                    <a:pt x="175" y="450"/>
                  </a:cubicBezTo>
                  <a:cubicBezTo>
                    <a:pt x="179" y="446"/>
                    <a:pt x="179" y="446"/>
                    <a:pt x="179" y="446"/>
                  </a:cubicBezTo>
                  <a:cubicBezTo>
                    <a:pt x="198" y="406"/>
                    <a:pt x="198" y="406"/>
                    <a:pt x="198" y="406"/>
                  </a:cubicBezTo>
                  <a:cubicBezTo>
                    <a:pt x="201" y="384"/>
                    <a:pt x="201" y="384"/>
                    <a:pt x="201" y="384"/>
                  </a:cubicBezTo>
                  <a:cubicBezTo>
                    <a:pt x="205" y="385"/>
                    <a:pt x="205" y="385"/>
                    <a:pt x="205" y="385"/>
                  </a:cubicBezTo>
                  <a:cubicBezTo>
                    <a:pt x="207" y="385"/>
                    <a:pt x="207" y="385"/>
                    <a:pt x="207" y="385"/>
                  </a:cubicBezTo>
                  <a:cubicBezTo>
                    <a:pt x="227" y="386"/>
                    <a:pt x="227" y="386"/>
                    <a:pt x="227" y="386"/>
                  </a:cubicBezTo>
                  <a:cubicBezTo>
                    <a:pt x="226" y="371"/>
                    <a:pt x="226" y="371"/>
                    <a:pt x="226" y="371"/>
                  </a:cubicBezTo>
                  <a:cubicBezTo>
                    <a:pt x="226" y="367"/>
                    <a:pt x="226" y="367"/>
                    <a:pt x="226" y="367"/>
                  </a:cubicBezTo>
                  <a:cubicBezTo>
                    <a:pt x="226" y="365"/>
                    <a:pt x="226" y="365"/>
                    <a:pt x="226" y="365"/>
                  </a:cubicBezTo>
                  <a:cubicBezTo>
                    <a:pt x="229" y="365"/>
                    <a:pt x="229" y="365"/>
                    <a:pt x="229" y="365"/>
                  </a:cubicBezTo>
                  <a:cubicBezTo>
                    <a:pt x="255" y="366"/>
                    <a:pt x="255" y="366"/>
                    <a:pt x="255" y="366"/>
                  </a:cubicBezTo>
                  <a:cubicBezTo>
                    <a:pt x="269" y="353"/>
                    <a:pt x="275" y="341"/>
                    <a:pt x="275" y="332"/>
                  </a:cubicBezTo>
                  <a:cubicBezTo>
                    <a:pt x="271" y="294"/>
                    <a:pt x="271" y="294"/>
                    <a:pt x="271" y="294"/>
                  </a:cubicBezTo>
                  <a:cubicBezTo>
                    <a:pt x="294" y="301"/>
                    <a:pt x="294" y="301"/>
                    <a:pt x="294" y="301"/>
                  </a:cubicBezTo>
                  <a:cubicBezTo>
                    <a:pt x="301" y="290"/>
                    <a:pt x="301" y="290"/>
                    <a:pt x="301" y="290"/>
                  </a:cubicBezTo>
                  <a:cubicBezTo>
                    <a:pt x="290" y="280"/>
                    <a:pt x="290" y="280"/>
                    <a:pt x="290" y="280"/>
                  </a:cubicBezTo>
                  <a:cubicBezTo>
                    <a:pt x="287" y="276"/>
                    <a:pt x="287" y="276"/>
                    <a:pt x="287" y="276"/>
                  </a:cubicBezTo>
                  <a:cubicBezTo>
                    <a:pt x="308" y="255"/>
                    <a:pt x="308" y="255"/>
                    <a:pt x="308" y="255"/>
                  </a:cubicBezTo>
                  <a:cubicBezTo>
                    <a:pt x="309" y="257"/>
                    <a:pt x="309" y="257"/>
                    <a:pt x="309" y="257"/>
                  </a:cubicBezTo>
                  <a:cubicBezTo>
                    <a:pt x="311" y="257"/>
                    <a:pt x="311" y="257"/>
                    <a:pt x="311" y="257"/>
                  </a:cubicBezTo>
                  <a:cubicBezTo>
                    <a:pt x="324" y="264"/>
                    <a:pt x="324" y="264"/>
                    <a:pt x="324" y="264"/>
                  </a:cubicBezTo>
                  <a:cubicBezTo>
                    <a:pt x="324" y="261"/>
                    <a:pt x="324" y="261"/>
                    <a:pt x="324" y="261"/>
                  </a:cubicBezTo>
                  <a:cubicBezTo>
                    <a:pt x="315" y="242"/>
                    <a:pt x="315" y="242"/>
                    <a:pt x="315" y="242"/>
                  </a:cubicBezTo>
                  <a:cubicBezTo>
                    <a:pt x="319" y="239"/>
                    <a:pt x="319" y="239"/>
                    <a:pt x="319" y="239"/>
                  </a:cubicBezTo>
                  <a:cubicBezTo>
                    <a:pt x="324" y="236"/>
                    <a:pt x="324" y="236"/>
                    <a:pt x="324" y="236"/>
                  </a:cubicBezTo>
                  <a:cubicBezTo>
                    <a:pt x="322" y="228"/>
                    <a:pt x="322" y="228"/>
                    <a:pt x="322" y="228"/>
                  </a:cubicBezTo>
                  <a:cubicBezTo>
                    <a:pt x="311" y="208"/>
                    <a:pt x="311" y="208"/>
                    <a:pt x="311" y="208"/>
                  </a:cubicBezTo>
                  <a:cubicBezTo>
                    <a:pt x="313" y="207"/>
                    <a:pt x="313" y="207"/>
                    <a:pt x="313" y="207"/>
                  </a:cubicBezTo>
                  <a:cubicBezTo>
                    <a:pt x="315" y="205"/>
                    <a:pt x="315" y="205"/>
                    <a:pt x="315" y="205"/>
                  </a:cubicBezTo>
                  <a:cubicBezTo>
                    <a:pt x="344" y="189"/>
                    <a:pt x="344" y="189"/>
                    <a:pt x="344" y="189"/>
                  </a:cubicBezTo>
                  <a:cubicBezTo>
                    <a:pt x="345" y="177"/>
                    <a:pt x="345" y="177"/>
                    <a:pt x="345" y="177"/>
                  </a:cubicBezTo>
                  <a:cubicBezTo>
                    <a:pt x="321" y="165"/>
                    <a:pt x="308" y="154"/>
                    <a:pt x="310" y="149"/>
                  </a:cubicBezTo>
                  <a:cubicBezTo>
                    <a:pt x="311" y="145"/>
                    <a:pt x="313" y="144"/>
                    <a:pt x="319" y="144"/>
                  </a:cubicBezTo>
                  <a:cubicBezTo>
                    <a:pt x="350" y="149"/>
                    <a:pt x="350" y="149"/>
                    <a:pt x="350" y="149"/>
                  </a:cubicBezTo>
                  <a:cubicBezTo>
                    <a:pt x="351" y="130"/>
                    <a:pt x="351" y="130"/>
                    <a:pt x="351" y="130"/>
                  </a:cubicBezTo>
                  <a:cubicBezTo>
                    <a:pt x="351" y="128"/>
                    <a:pt x="351" y="128"/>
                    <a:pt x="351" y="128"/>
                  </a:cubicBezTo>
                  <a:cubicBezTo>
                    <a:pt x="367" y="112"/>
                    <a:pt x="367" y="112"/>
                    <a:pt x="367" y="112"/>
                  </a:cubicBezTo>
                  <a:cubicBezTo>
                    <a:pt x="371" y="100"/>
                    <a:pt x="371" y="100"/>
                    <a:pt x="371" y="100"/>
                  </a:cubicBezTo>
                  <a:cubicBezTo>
                    <a:pt x="365" y="98"/>
                    <a:pt x="361" y="94"/>
                    <a:pt x="357" y="90"/>
                  </a:cubicBezTo>
                  <a:cubicBezTo>
                    <a:pt x="356" y="88"/>
                    <a:pt x="356" y="88"/>
                    <a:pt x="356" y="88"/>
                  </a:cubicBezTo>
                  <a:cubicBezTo>
                    <a:pt x="356" y="86"/>
                    <a:pt x="356" y="86"/>
                    <a:pt x="356" y="86"/>
                  </a:cubicBezTo>
                  <a:cubicBezTo>
                    <a:pt x="357" y="80"/>
                    <a:pt x="357" y="80"/>
                    <a:pt x="357" y="80"/>
                  </a:cubicBezTo>
                  <a:cubicBezTo>
                    <a:pt x="356" y="78"/>
                    <a:pt x="356" y="78"/>
                    <a:pt x="356" y="78"/>
                  </a:cubicBezTo>
                  <a:cubicBezTo>
                    <a:pt x="353" y="77"/>
                    <a:pt x="353" y="77"/>
                    <a:pt x="353" y="77"/>
                  </a:cubicBezTo>
                  <a:cubicBezTo>
                    <a:pt x="352" y="78"/>
                    <a:pt x="352" y="78"/>
                    <a:pt x="352" y="78"/>
                  </a:cubicBezTo>
                  <a:cubicBezTo>
                    <a:pt x="350" y="82"/>
                    <a:pt x="345" y="86"/>
                    <a:pt x="338" y="86"/>
                  </a:cubicBezTo>
                  <a:cubicBezTo>
                    <a:pt x="326" y="86"/>
                    <a:pt x="316" y="80"/>
                    <a:pt x="309" y="73"/>
                  </a:cubicBezTo>
                  <a:cubicBezTo>
                    <a:pt x="309" y="72"/>
                    <a:pt x="309" y="72"/>
                    <a:pt x="309" y="72"/>
                  </a:cubicBezTo>
                  <a:cubicBezTo>
                    <a:pt x="308" y="72"/>
                    <a:pt x="308" y="72"/>
                    <a:pt x="308" y="72"/>
                  </a:cubicBezTo>
                  <a:cubicBezTo>
                    <a:pt x="300" y="57"/>
                    <a:pt x="300" y="57"/>
                    <a:pt x="300" y="57"/>
                  </a:cubicBezTo>
                  <a:cubicBezTo>
                    <a:pt x="297" y="59"/>
                    <a:pt x="297" y="59"/>
                    <a:pt x="297" y="59"/>
                  </a:cubicBezTo>
                  <a:cubicBezTo>
                    <a:pt x="296" y="66"/>
                    <a:pt x="292" y="72"/>
                    <a:pt x="285" y="77"/>
                  </a:cubicBezTo>
                  <a:cubicBezTo>
                    <a:pt x="271" y="84"/>
                    <a:pt x="258" y="86"/>
                    <a:pt x="246" y="80"/>
                  </a:cubicBezTo>
                  <a:cubicBezTo>
                    <a:pt x="237" y="77"/>
                    <a:pt x="232" y="71"/>
                    <a:pt x="229" y="61"/>
                  </a:cubicBezTo>
                  <a:cubicBezTo>
                    <a:pt x="226" y="40"/>
                    <a:pt x="226" y="40"/>
                    <a:pt x="226" y="40"/>
                  </a:cubicBezTo>
                  <a:cubicBezTo>
                    <a:pt x="223" y="20"/>
                    <a:pt x="218" y="9"/>
                    <a:pt x="212" y="5"/>
                  </a:cubicBezTo>
                  <a:cubicBezTo>
                    <a:pt x="206" y="1"/>
                    <a:pt x="199" y="0"/>
                    <a:pt x="194" y="1"/>
                  </a:cubicBezTo>
                  <a:cubicBezTo>
                    <a:pt x="195" y="19"/>
                    <a:pt x="195" y="19"/>
                    <a:pt x="195" y="19"/>
                  </a:cubicBezTo>
                  <a:lnTo>
                    <a:pt x="194" y="20"/>
                  </a:lnTo>
                  <a:close/>
                </a:path>
              </a:pathLst>
            </a:custGeom>
            <a:solidFill>
              <a:schemeClr val="bg1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75" name="Freeform 23"/>
            <p:cNvSpPr>
              <a:spLocks/>
            </p:cNvSpPr>
            <p:nvPr/>
          </p:nvSpPr>
          <p:spPr bwMode="auto">
            <a:xfrm>
              <a:off x="3297919" y="2053655"/>
              <a:ext cx="304966" cy="344263"/>
            </a:xfrm>
            <a:custGeom>
              <a:avLst/>
              <a:gdLst>
                <a:gd name="T0" fmla="*/ 151592727 w 322"/>
                <a:gd name="T1" fmla="*/ 13702963 h 372"/>
                <a:gd name="T2" fmla="*/ 101360470 w 322"/>
                <a:gd name="T3" fmla="*/ 4282002 h 372"/>
                <a:gd name="T4" fmla="*/ 91493588 w 322"/>
                <a:gd name="T5" fmla="*/ 60806841 h 372"/>
                <a:gd name="T6" fmla="*/ 66377460 w 322"/>
                <a:gd name="T7" fmla="*/ 73653773 h 372"/>
                <a:gd name="T8" fmla="*/ 54716772 w 322"/>
                <a:gd name="T9" fmla="*/ 93351725 h 372"/>
                <a:gd name="T10" fmla="*/ 40364428 w 322"/>
                <a:gd name="T11" fmla="*/ 120757651 h 372"/>
                <a:gd name="T12" fmla="*/ 15249247 w 322"/>
                <a:gd name="T13" fmla="*/ 154158565 h 372"/>
                <a:gd name="T14" fmla="*/ 4484516 w 322"/>
                <a:gd name="T15" fmla="*/ 177282489 h 372"/>
                <a:gd name="T16" fmla="*/ 27806838 w 322"/>
                <a:gd name="T17" fmla="*/ 210683403 h 372"/>
                <a:gd name="T18" fmla="*/ 38570622 w 322"/>
                <a:gd name="T19" fmla="*/ 229524399 h 372"/>
                <a:gd name="T20" fmla="*/ 39467525 w 322"/>
                <a:gd name="T21" fmla="*/ 231237385 h 372"/>
                <a:gd name="T22" fmla="*/ 38570622 w 322"/>
                <a:gd name="T23" fmla="*/ 234663357 h 372"/>
                <a:gd name="T24" fmla="*/ 36776816 w 322"/>
                <a:gd name="T25" fmla="*/ 238089329 h 372"/>
                <a:gd name="T26" fmla="*/ 65480557 w 322"/>
                <a:gd name="T27" fmla="*/ 278341263 h 372"/>
                <a:gd name="T28" fmla="*/ 78039095 w 322"/>
                <a:gd name="T29" fmla="*/ 305747189 h 372"/>
                <a:gd name="T30" fmla="*/ 110330448 w 322"/>
                <a:gd name="T31" fmla="*/ 294614168 h 372"/>
                <a:gd name="T32" fmla="*/ 109433545 w 322"/>
                <a:gd name="T33" fmla="*/ 292044226 h 372"/>
                <a:gd name="T34" fmla="*/ 127373501 w 322"/>
                <a:gd name="T35" fmla="*/ 282624191 h 372"/>
                <a:gd name="T36" fmla="*/ 156974145 w 322"/>
                <a:gd name="T37" fmla="*/ 308317131 h 372"/>
                <a:gd name="T38" fmla="*/ 161459608 w 322"/>
                <a:gd name="T39" fmla="*/ 307460175 h 372"/>
                <a:gd name="T40" fmla="*/ 175811005 w 322"/>
                <a:gd name="T41" fmla="*/ 304035128 h 372"/>
                <a:gd name="T42" fmla="*/ 181193371 w 322"/>
                <a:gd name="T43" fmla="*/ 304035128 h 372"/>
                <a:gd name="T44" fmla="*/ 199133327 w 322"/>
                <a:gd name="T45" fmla="*/ 318594121 h 372"/>
                <a:gd name="T46" fmla="*/ 202720939 w 322"/>
                <a:gd name="T47" fmla="*/ 280054249 h 372"/>
                <a:gd name="T48" fmla="*/ 203618790 w 322"/>
                <a:gd name="T49" fmla="*/ 279198218 h 372"/>
                <a:gd name="T50" fmla="*/ 210794015 w 322"/>
                <a:gd name="T51" fmla="*/ 256074295 h 372"/>
                <a:gd name="T52" fmla="*/ 209897111 w 322"/>
                <a:gd name="T53" fmla="*/ 250935337 h 372"/>
                <a:gd name="T54" fmla="*/ 213485671 w 322"/>
                <a:gd name="T55" fmla="*/ 248366320 h 372"/>
                <a:gd name="T56" fmla="*/ 238600852 w 322"/>
                <a:gd name="T57" fmla="*/ 212396389 h 372"/>
                <a:gd name="T58" fmla="*/ 245777024 w 322"/>
                <a:gd name="T59" fmla="*/ 214109375 h 372"/>
                <a:gd name="T60" fmla="*/ 243983218 w 322"/>
                <a:gd name="T61" fmla="*/ 230381355 h 372"/>
                <a:gd name="T62" fmla="*/ 271790056 w 322"/>
                <a:gd name="T63" fmla="*/ 208113462 h 372"/>
                <a:gd name="T64" fmla="*/ 265510787 w 322"/>
                <a:gd name="T65" fmla="*/ 196123485 h 372"/>
                <a:gd name="T66" fmla="*/ 271790056 w 322"/>
                <a:gd name="T67" fmla="*/ 155871551 h 372"/>
                <a:gd name="T68" fmla="*/ 257438659 w 322"/>
                <a:gd name="T69" fmla="*/ 154158565 h 372"/>
                <a:gd name="T70" fmla="*/ 255643906 w 322"/>
                <a:gd name="T71" fmla="*/ 151589549 h 372"/>
                <a:gd name="T72" fmla="*/ 252056293 w 322"/>
                <a:gd name="T73" fmla="*/ 131890672 h 372"/>
                <a:gd name="T74" fmla="*/ 288833109 w 322"/>
                <a:gd name="T75" fmla="*/ 131034642 h 372"/>
                <a:gd name="T76" fmla="*/ 257438659 w 322"/>
                <a:gd name="T77" fmla="*/ 98489757 h 372"/>
                <a:gd name="T78" fmla="*/ 278966228 w 322"/>
                <a:gd name="T79" fmla="*/ 75366759 h 372"/>
                <a:gd name="T80" fmla="*/ 264613884 w 322"/>
                <a:gd name="T81" fmla="*/ 77078820 h 372"/>
                <a:gd name="T82" fmla="*/ 263716981 w 322"/>
                <a:gd name="T83" fmla="*/ 75366759 h 372"/>
                <a:gd name="T84" fmla="*/ 245777024 w 322"/>
                <a:gd name="T85" fmla="*/ 53955822 h 372"/>
                <a:gd name="T86" fmla="*/ 191957155 w 322"/>
                <a:gd name="T87" fmla="*/ 73653773 h 372"/>
                <a:gd name="T88" fmla="*/ 186575736 w 322"/>
                <a:gd name="T89" fmla="*/ 73653773 h 372"/>
                <a:gd name="T90" fmla="*/ 184780983 w 322"/>
                <a:gd name="T91" fmla="*/ 41108889 h 372"/>
                <a:gd name="T92" fmla="*/ 194648811 w 322"/>
                <a:gd name="T93" fmla="*/ 0 h 372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322"/>
                <a:gd name="T142" fmla="*/ 0 h 372"/>
                <a:gd name="T143" fmla="*/ 322 w 322"/>
                <a:gd name="T144" fmla="*/ 372 h 372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322" h="372">
                  <a:moveTo>
                    <a:pt x="198" y="5"/>
                  </a:moveTo>
                  <a:cubicBezTo>
                    <a:pt x="186" y="11"/>
                    <a:pt x="177" y="15"/>
                    <a:pt x="169" y="16"/>
                  </a:cubicBezTo>
                  <a:cubicBezTo>
                    <a:pt x="163" y="16"/>
                    <a:pt x="152" y="14"/>
                    <a:pt x="138" y="9"/>
                  </a:cubicBezTo>
                  <a:cubicBezTo>
                    <a:pt x="113" y="5"/>
                    <a:pt x="113" y="5"/>
                    <a:pt x="113" y="5"/>
                  </a:cubicBezTo>
                  <a:cubicBezTo>
                    <a:pt x="106" y="9"/>
                    <a:pt x="98" y="19"/>
                    <a:pt x="86" y="37"/>
                  </a:cubicBezTo>
                  <a:cubicBezTo>
                    <a:pt x="102" y="71"/>
                    <a:pt x="102" y="71"/>
                    <a:pt x="102" y="71"/>
                  </a:cubicBezTo>
                  <a:cubicBezTo>
                    <a:pt x="75" y="86"/>
                    <a:pt x="75" y="86"/>
                    <a:pt x="75" y="86"/>
                  </a:cubicBezTo>
                  <a:cubicBezTo>
                    <a:pt x="74" y="86"/>
                    <a:pt x="74" y="86"/>
                    <a:pt x="74" y="86"/>
                  </a:cubicBezTo>
                  <a:cubicBezTo>
                    <a:pt x="53" y="79"/>
                    <a:pt x="53" y="79"/>
                    <a:pt x="53" y="79"/>
                  </a:cubicBezTo>
                  <a:cubicBezTo>
                    <a:pt x="62" y="95"/>
                    <a:pt x="64" y="105"/>
                    <a:pt x="61" y="109"/>
                  </a:cubicBezTo>
                  <a:cubicBezTo>
                    <a:pt x="58" y="117"/>
                    <a:pt x="58" y="117"/>
                    <a:pt x="58" y="117"/>
                  </a:cubicBezTo>
                  <a:cubicBezTo>
                    <a:pt x="53" y="130"/>
                    <a:pt x="49" y="137"/>
                    <a:pt x="45" y="141"/>
                  </a:cubicBezTo>
                  <a:cubicBezTo>
                    <a:pt x="8" y="174"/>
                    <a:pt x="8" y="174"/>
                    <a:pt x="8" y="174"/>
                  </a:cubicBezTo>
                  <a:cubicBezTo>
                    <a:pt x="17" y="180"/>
                    <a:pt x="17" y="180"/>
                    <a:pt x="17" y="180"/>
                  </a:cubicBezTo>
                  <a:cubicBezTo>
                    <a:pt x="11" y="185"/>
                    <a:pt x="11" y="185"/>
                    <a:pt x="11" y="185"/>
                  </a:cubicBezTo>
                  <a:cubicBezTo>
                    <a:pt x="3" y="192"/>
                    <a:pt x="0" y="201"/>
                    <a:pt x="5" y="207"/>
                  </a:cubicBezTo>
                  <a:cubicBezTo>
                    <a:pt x="30" y="246"/>
                    <a:pt x="30" y="246"/>
                    <a:pt x="30" y="246"/>
                  </a:cubicBezTo>
                  <a:cubicBezTo>
                    <a:pt x="31" y="246"/>
                    <a:pt x="31" y="246"/>
                    <a:pt x="31" y="246"/>
                  </a:cubicBezTo>
                  <a:cubicBezTo>
                    <a:pt x="31" y="247"/>
                    <a:pt x="31" y="247"/>
                    <a:pt x="31" y="247"/>
                  </a:cubicBezTo>
                  <a:cubicBezTo>
                    <a:pt x="43" y="268"/>
                    <a:pt x="43" y="268"/>
                    <a:pt x="43" y="268"/>
                  </a:cubicBezTo>
                  <a:cubicBezTo>
                    <a:pt x="43" y="269"/>
                    <a:pt x="43" y="269"/>
                    <a:pt x="43" y="269"/>
                  </a:cubicBezTo>
                  <a:cubicBezTo>
                    <a:pt x="44" y="270"/>
                    <a:pt x="44" y="270"/>
                    <a:pt x="44" y="270"/>
                  </a:cubicBezTo>
                  <a:cubicBezTo>
                    <a:pt x="43" y="272"/>
                    <a:pt x="43" y="272"/>
                    <a:pt x="43" y="272"/>
                  </a:cubicBezTo>
                  <a:cubicBezTo>
                    <a:pt x="43" y="274"/>
                    <a:pt x="43" y="274"/>
                    <a:pt x="43" y="274"/>
                  </a:cubicBezTo>
                  <a:cubicBezTo>
                    <a:pt x="43" y="276"/>
                    <a:pt x="43" y="276"/>
                    <a:pt x="43" y="276"/>
                  </a:cubicBezTo>
                  <a:cubicBezTo>
                    <a:pt x="41" y="278"/>
                    <a:pt x="41" y="278"/>
                    <a:pt x="41" y="278"/>
                  </a:cubicBezTo>
                  <a:cubicBezTo>
                    <a:pt x="46" y="278"/>
                    <a:pt x="50" y="280"/>
                    <a:pt x="55" y="283"/>
                  </a:cubicBezTo>
                  <a:cubicBezTo>
                    <a:pt x="64" y="288"/>
                    <a:pt x="70" y="303"/>
                    <a:pt x="73" y="325"/>
                  </a:cubicBezTo>
                  <a:cubicBezTo>
                    <a:pt x="77" y="346"/>
                    <a:pt x="77" y="346"/>
                    <a:pt x="77" y="346"/>
                  </a:cubicBezTo>
                  <a:cubicBezTo>
                    <a:pt x="80" y="352"/>
                    <a:pt x="82" y="355"/>
                    <a:pt x="87" y="357"/>
                  </a:cubicBezTo>
                  <a:cubicBezTo>
                    <a:pt x="95" y="361"/>
                    <a:pt x="106" y="360"/>
                    <a:pt x="115" y="354"/>
                  </a:cubicBezTo>
                  <a:cubicBezTo>
                    <a:pt x="121" y="350"/>
                    <a:pt x="124" y="347"/>
                    <a:pt x="123" y="344"/>
                  </a:cubicBezTo>
                  <a:cubicBezTo>
                    <a:pt x="122" y="343"/>
                    <a:pt x="122" y="343"/>
                    <a:pt x="122" y="343"/>
                  </a:cubicBezTo>
                  <a:cubicBezTo>
                    <a:pt x="122" y="341"/>
                    <a:pt x="122" y="341"/>
                    <a:pt x="122" y="341"/>
                  </a:cubicBezTo>
                  <a:cubicBezTo>
                    <a:pt x="140" y="328"/>
                    <a:pt x="140" y="328"/>
                    <a:pt x="140" y="328"/>
                  </a:cubicBezTo>
                  <a:cubicBezTo>
                    <a:pt x="142" y="330"/>
                    <a:pt x="142" y="330"/>
                    <a:pt x="142" y="330"/>
                  </a:cubicBezTo>
                  <a:cubicBezTo>
                    <a:pt x="156" y="354"/>
                    <a:pt x="156" y="354"/>
                    <a:pt x="156" y="354"/>
                  </a:cubicBezTo>
                  <a:cubicBezTo>
                    <a:pt x="161" y="358"/>
                    <a:pt x="166" y="360"/>
                    <a:pt x="175" y="360"/>
                  </a:cubicBezTo>
                  <a:cubicBezTo>
                    <a:pt x="180" y="359"/>
                    <a:pt x="180" y="359"/>
                    <a:pt x="180" y="359"/>
                  </a:cubicBezTo>
                  <a:cubicBezTo>
                    <a:pt x="180" y="359"/>
                    <a:pt x="180" y="359"/>
                    <a:pt x="180" y="359"/>
                  </a:cubicBezTo>
                  <a:cubicBezTo>
                    <a:pt x="176" y="346"/>
                    <a:pt x="176" y="346"/>
                    <a:pt x="176" y="346"/>
                  </a:cubicBezTo>
                  <a:cubicBezTo>
                    <a:pt x="196" y="355"/>
                    <a:pt x="196" y="355"/>
                    <a:pt x="196" y="355"/>
                  </a:cubicBezTo>
                  <a:cubicBezTo>
                    <a:pt x="201" y="355"/>
                    <a:pt x="201" y="355"/>
                    <a:pt x="201" y="355"/>
                  </a:cubicBezTo>
                  <a:cubicBezTo>
                    <a:pt x="202" y="355"/>
                    <a:pt x="202" y="355"/>
                    <a:pt x="202" y="355"/>
                  </a:cubicBezTo>
                  <a:cubicBezTo>
                    <a:pt x="203" y="357"/>
                    <a:pt x="203" y="357"/>
                    <a:pt x="203" y="357"/>
                  </a:cubicBezTo>
                  <a:cubicBezTo>
                    <a:pt x="222" y="372"/>
                    <a:pt x="222" y="372"/>
                    <a:pt x="222" y="372"/>
                  </a:cubicBezTo>
                  <a:cubicBezTo>
                    <a:pt x="227" y="363"/>
                    <a:pt x="227" y="363"/>
                    <a:pt x="227" y="363"/>
                  </a:cubicBezTo>
                  <a:cubicBezTo>
                    <a:pt x="226" y="327"/>
                    <a:pt x="226" y="327"/>
                    <a:pt x="226" y="327"/>
                  </a:cubicBezTo>
                  <a:cubicBezTo>
                    <a:pt x="227" y="326"/>
                    <a:pt x="227" y="326"/>
                    <a:pt x="227" y="326"/>
                  </a:cubicBezTo>
                  <a:cubicBezTo>
                    <a:pt x="227" y="326"/>
                    <a:pt x="227" y="326"/>
                    <a:pt x="227" y="326"/>
                  </a:cubicBezTo>
                  <a:cubicBezTo>
                    <a:pt x="240" y="310"/>
                    <a:pt x="240" y="310"/>
                    <a:pt x="240" y="310"/>
                  </a:cubicBezTo>
                  <a:cubicBezTo>
                    <a:pt x="241" y="308"/>
                    <a:pt x="240" y="304"/>
                    <a:pt x="235" y="299"/>
                  </a:cubicBezTo>
                  <a:cubicBezTo>
                    <a:pt x="232" y="296"/>
                    <a:pt x="232" y="296"/>
                    <a:pt x="232" y="296"/>
                  </a:cubicBezTo>
                  <a:cubicBezTo>
                    <a:pt x="234" y="293"/>
                    <a:pt x="234" y="293"/>
                    <a:pt x="234" y="293"/>
                  </a:cubicBezTo>
                  <a:cubicBezTo>
                    <a:pt x="235" y="291"/>
                    <a:pt x="235" y="291"/>
                    <a:pt x="235" y="291"/>
                  </a:cubicBezTo>
                  <a:cubicBezTo>
                    <a:pt x="238" y="290"/>
                    <a:pt x="238" y="290"/>
                    <a:pt x="238" y="290"/>
                  </a:cubicBezTo>
                  <a:cubicBezTo>
                    <a:pt x="264" y="247"/>
                    <a:pt x="264" y="247"/>
                    <a:pt x="264" y="247"/>
                  </a:cubicBezTo>
                  <a:cubicBezTo>
                    <a:pt x="266" y="248"/>
                    <a:pt x="266" y="248"/>
                    <a:pt x="266" y="248"/>
                  </a:cubicBezTo>
                  <a:cubicBezTo>
                    <a:pt x="272" y="249"/>
                    <a:pt x="272" y="249"/>
                    <a:pt x="272" y="249"/>
                  </a:cubicBezTo>
                  <a:cubicBezTo>
                    <a:pt x="274" y="250"/>
                    <a:pt x="274" y="250"/>
                    <a:pt x="274" y="250"/>
                  </a:cubicBezTo>
                  <a:cubicBezTo>
                    <a:pt x="274" y="252"/>
                    <a:pt x="274" y="252"/>
                    <a:pt x="274" y="252"/>
                  </a:cubicBezTo>
                  <a:cubicBezTo>
                    <a:pt x="272" y="269"/>
                    <a:pt x="272" y="269"/>
                    <a:pt x="272" y="269"/>
                  </a:cubicBezTo>
                  <a:cubicBezTo>
                    <a:pt x="274" y="269"/>
                    <a:pt x="274" y="269"/>
                    <a:pt x="274" y="269"/>
                  </a:cubicBezTo>
                  <a:cubicBezTo>
                    <a:pt x="303" y="243"/>
                    <a:pt x="303" y="243"/>
                    <a:pt x="303" y="243"/>
                  </a:cubicBezTo>
                  <a:cubicBezTo>
                    <a:pt x="301" y="229"/>
                    <a:pt x="301" y="229"/>
                    <a:pt x="301" y="229"/>
                  </a:cubicBezTo>
                  <a:cubicBezTo>
                    <a:pt x="296" y="229"/>
                    <a:pt x="296" y="229"/>
                    <a:pt x="296" y="229"/>
                  </a:cubicBezTo>
                  <a:cubicBezTo>
                    <a:pt x="285" y="230"/>
                    <a:pt x="285" y="230"/>
                    <a:pt x="285" y="230"/>
                  </a:cubicBezTo>
                  <a:cubicBezTo>
                    <a:pt x="303" y="182"/>
                    <a:pt x="303" y="182"/>
                    <a:pt x="303" y="182"/>
                  </a:cubicBezTo>
                  <a:cubicBezTo>
                    <a:pt x="287" y="180"/>
                    <a:pt x="287" y="180"/>
                    <a:pt x="287" y="180"/>
                  </a:cubicBezTo>
                  <a:cubicBezTo>
                    <a:pt x="287" y="180"/>
                    <a:pt x="287" y="180"/>
                    <a:pt x="287" y="180"/>
                  </a:cubicBezTo>
                  <a:cubicBezTo>
                    <a:pt x="285" y="180"/>
                    <a:pt x="285" y="180"/>
                    <a:pt x="285" y="180"/>
                  </a:cubicBezTo>
                  <a:cubicBezTo>
                    <a:pt x="285" y="177"/>
                    <a:pt x="285" y="177"/>
                    <a:pt x="285" y="177"/>
                  </a:cubicBezTo>
                  <a:cubicBezTo>
                    <a:pt x="280" y="171"/>
                    <a:pt x="280" y="171"/>
                    <a:pt x="280" y="171"/>
                  </a:cubicBezTo>
                  <a:cubicBezTo>
                    <a:pt x="277" y="165"/>
                    <a:pt x="277" y="159"/>
                    <a:pt x="281" y="154"/>
                  </a:cubicBezTo>
                  <a:cubicBezTo>
                    <a:pt x="306" y="153"/>
                    <a:pt x="306" y="153"/>
                    <a:pt x="306" y="153"/>
                  </a:cubicBezTo>
                  <a:cubicBezTo>
                    <a:pt x="322" y="153"/>
                    <a:pt x="322" y="153"/>
                    <a:pt x="322" y="153"/>
                  </a:cubicBezTo>
                  <a:cubicBezTo>
                    <a:pt x="322" y="148"/>
                    <a:pt x="319" y="138"/>
                    <a:pt x="310" y="123"/>
                  </a:cubicBezTo>
                  <a:cubicBezTo>
                    <a:pt x="287" y="115"/>
                    <a:pt x="287" y="115"/>
                    <a:pt x="287" y="115"/>
                  </a:cubicBezTo>
                  <a:cubicBezTo>
                    <a:pt x="311" y="93"/>
                    <a:pt x="311" y="93"/>
                    <a:pt x="311" y="93"/>
                  </a:cubicBezTo>
                  <a:cubicBezTo>
                    <a:pt x="311" y="88"/>
                    <a:pt x="311" y="88"/>
                    <a:pt x="311" y="88"/>
                  </a:cubicBezTo>
                  <a:cubicBezTo>
                    <a:pt x="299" y="90"/>
                    <a:pt x="299" y="90"/>
                    <a:pt x="299" y="90"/>
                  </a:cubicBezTo>
                  <a:cubicBezTo>
                    <a:pt x="295" y="90"/>
                    <a:pt x="295" y="90"/>
                    <a:pt x="295" y="90"/>
                  </a:cubicBezTo>
                  <a:cubicBezTo>
                    <a:pt x="295" y="89"/>
                    <a:pt x="295" y="89"/>
                    <a:pt x="295" y="89"/>
                  </a:cubicBezTo>
                  <a:cubicBezTo>
                    <a:pt x="294" y="88"/>
                    <a:pt x="294" y="88"/>
                    <a:pt x="294" y="88"/>
                  </a:cubicBezTo>
                  <a:cubicBezTo>
                    <a:pt x="293" y="86"/>
                    <a:pt x="293" y="86"/>
                    <a:pt x="293" y="86"/>
                  </a:cubicBezTo>
                  <a:cubicBezTo>
                    <a:pt x="290" y="75"/>
                    <a:pt x="283" y="67"/>
                    <a:pt x="274" y="63"/>
                  </a:cubicBezTo>
                  <a:cubicBezTo>
                    <a:pt x="232" y="64"/>
                    <a:pt x="232" y="64"/>
                    <a:pt x="232" y="64"/>
                  </a:cubicBezTo>
                  <a:cubicBezTo>
                    <a:pt x="214" y="86"/>
                    <a:pt x="214" y="86"/>
                    <a:pt x="214" y="86"/>
                  </a:cubicBezTo>
                  <a:cubicBezTo>
                    <a:pt x="214" y="87"/>
                    <a:pt x="214" y="87"/>
                    <a:pt x="214" y="87"/>
                  </a:cubicBezTo>
                  <a:cubicBezTo>
                    <a:pt x="208" y="86"/>
                    <a:pt x="208" y="86"/>
                    <a:pt x="208" y="86"/>
                  </a:cubicBezTo>
                  <a:cubicBezTo>
                    <a:pt x="142" y="64"/>
                    <a:pt x="142" y="64"/>
                    <a:pt x="142" y="64"/>
                  </a:cubicBezTo>
                  <a:cubicBezTo>
                    <a:pt x="206" y="48"/>
                    <a:pt x="206" y="48"/>
                    <a:pt x="206" y="48"/>
                  </a:cubicBezTo>
                  <a:cubicBezTo>
                    <a:pt x="210" y="48"/>
                    <a:pt x="221" y="37"/>
                    <a:pt x="239" y="16"/>
                  </a:cubicBezTo>
                  <a:cubicBezTo>
                    <a:pt x="217" y="0"/>
                    <a:pt x="217" y="0"/>
                    <a:pt x="217" y="0"/>
                  </a:cubicBezTo>
                  <a:lnTo>
                    <a:pt x="198" y="5"/>
                  </a:lnTo>
                  <a:close/>
                </a:path>
              </a:pathLst>
            </a:custGeom>
            <a:solidFill>
              <a:schemeClr val="bg1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76" name="Freeform 24"/>
            <p:cNvSpPr>
              <a:spLocks/>
            </p:cNvSpPr>
            <p:nvPr/>
          </p:nvSpPr>
          <p:spPr bwMode="auto">
            <a:xfrm>
              <a:off x="3006746" y="1760065"/>
              <a:ext cx="383123" cy="456036"/>
            </a:xfrm>
            <a:custGeom>
              <a:avLst/>
              <a:gdLst>
                <a:gd name="T0" fmla="*/ 229561978 w 403"/>
                <a:gd name="T1" fmla="*/ 119308803 h 494"/>
                <a:gd name="T2" fmla="*/ 202448658 w 403"/>
                <a:gd name="T3" fmla="*/ 62211065 h 494"/>
                <a:gd name="T4" fmla="*/ 131048981 w 403"/>
                <a:gd name="T5" fmla="*/ 39201556 h 494"/>
                <a:gd name="T6" fmla="*/ 88570812 w 403"/>
                <a:gd name="T7" fmla="*/ 0 h 494"/>
                <a:gd name="T8" fmla="*/ 115685083 w 403"/>
                <a:gd name="T9" fmla="*/ 39201556 h 494"/>
                <a:gd name="T10" fmla="*/ 117492321 w 403"/>
                <a:gd name="T11" fmla="*/ 41757758 h 494"/>
                <a:gd name="T12" fmla="*/ 84956337 w 403"/>
                <a:gd name="T13" fmla="*/ 80107247 h 494"/>
                <a:gd name="T14" fmla="*/ 45189500 w 403"/>
                <a:gd name="T15" fmla="*/ 51132344 h 494"/>
                <a:gd name="T16" fmla="*/ 54227591 w 403"/>
                <a:gd name="T17" fmla="*/ 79255180 h 494"/>
                <a:gd name="T18" fmla="*/ 54227591 w 403"/>
                <a:gd name="T19" fmla="*/ 80959314 h 494"/>
                <a:gd name="T20" fmla="*/ 51516259 w 403"/>
                <a:gd name="T21" fmla="*/ 92038035 h 494"/>
                <a:gd name="T22" fmla="*/ 34344172 w 403"/>
                <a:gd name="T23" fmla="*/ 98855496 h 494"/>
                <a:gd name="T24" fmla="*/ 27113320 w 403"/>
                <a:gd name="T25" fmla="*/ 113343409 h 494"/>
                <a:gd name="T26" fmla="*/ 19883418 w 403"/>
                <a:gd name="T27" fmla="*/ 140614177 h 494"/>
                <a:gd name="T28" fmla="*/ 18979324 w 403"/>
                <a:gd name="T29" fmla="*/ 140614177 h 494"/>
                <a:gd name="T30" fmla="*/ 9038090 w 403"/>
                <a:gd name="T31" fmla="*/ 146579571 h 494"/>
                <a:gd name="T32" fmla="*/ 34344172 w 403"/>
                <a:gd name="T33" fmla="*/ 183224002 h 494"/>
                <a:gd name="T34" fmla="*/ 43382263 w 403"/>
                <a:gd name="T35" fmla="*/ 181519868 h 494"/>
                <a:gd name="T36" fmla="*/ 83148148 w 403"/>
                <a:gd name="T37" fmla="*/ 199416050 h 494"/>
                <a:gd name="T38" fmla="*/ 84052243 w 403"/>
                <a:gd name="T39" fmla="*/ 201120184 h 494"/>
                <a:gd name="T40" fmla="*/ 82245005 w 403"/>
                <a:gd name="T41" fmla="*/ 224129693 h 494"/>
                <a:gd name="T42" fmla="*/ 72302820 w 403"/>
                <a:gd name="T43" fmla="*/ 243730933 h 494"/>
                <a:gd name="T44" fmla="*/ 59650255 w 403"/>
                <a:gd name="T45" fmla="*/ 257365855 h 494"/>
                <a:gd name="T46" fmla="*/ 59650255 w 403"/>
                <a:gd name="T47" fmla="*/ 258217922 h 494"/>
                <a:gd name="T48" fmla="*/ 63264730 w 403"/>
                <a:gd name="T49" fmla="*/ 284636623 h 494"/>
                <a:gd name="T50" fmla="*/ 89474907 w 403"/>
                <a:gd name="T51" fmla="*/ 288897883 h 494"/>
                <a:gd name="T52" fmla="*/ 102128423 w 403"/>
                <a:gd name="T53" fmla="*/ 301680738 h 494"/>
                <a:gd name="T54" fmla="*/ 122010891 w 403"/>
                <a:gd name="T55" fmla="*/ 395423831 h 494"/>
                <a:gd name="T56" fmla="*/ 117492321 w 403"/>
                <a:gd name="T57" fmla="*/ 403093359 h 494"/>
                <a:gd name="T58" fmla="*/ 120203653 w 403"/>
                <a:gd name="T59" fmla="*/ 409058753 h 494"/>
                <a:gd name="T60" fmla="*/ 174431244 w 403"/>
                <a:gd name="T61" fmla="*/ 387753379 h 494"/>
                <a:gd name="T62" fmla="*/ 186180666 w 403"/>
                <a:gd name="T63" fmla="*/ 394570840 h 494"/>
                <a:gd name="T64" fmla="*/ 187987904 w 403"/>
                <a:gd name="T65" fmla="*/ 392866706 h 494"/>
                <a:gd name="T66" fmla="*/ 206967228 w 403"/>
                <a:gd name="T67" fmla="*/ 381787985 h 494"/>
                <a:gd name="T68" fmla="*/ 261194818 w 403"/>
                <a:gd name="T69" fmla="*/ 403945426 h 494"/>
                <a:gd name="T70" fmla="*/ 275655572 w 403"/>
                <a:gd name="T71" fmla="*/ 413320013 h 494"/>
                <a:gd name="T72" fmla="*/ 320844122 w 403"/>
                <a:gd name="T73" fmla="*/ 367300995 h 494"/>
                <a:gd name="T74" fmla="*/ 310902888 w 403"/>
                <a:gd name="T75" fmla="*/ 332359775 h 494"/>
                <a:gd name="T76" fmla="*/ 344342967 w 403"/>
                <a:gd name="T77" fmla="*/ 334064833 h 494"/>
                <a:gd name="T78" fmla="*/ 344342967 w 403"/>
                <a:gd name="T79" fmla="*/ 302532805 h 494"/>
                <a:gd name="T80" fmla="*/ 364226385 w 403"/>
                <a:gd name="T81" fmla="*/ 275262037 h 494"/>
                <a:gd name="T82" fmla="*/ 338016208 w 403"/>
                <a:gd name="T83" fmla="*/ 249696327 h 494"/>
                <a:gd name="T84" fmla="*/ 325363643 w 403"/>
                <a:gd name="T85" fmla="*/ 259922980 h 494"/>
                <a:gd name="T86" fmla="*/ 321748216 w 403"/>
                <a:gd name="T87" fmla="*/ 259070913 h 494"/>
                <a:gd name="T88" fmla="*/ 300057560 w 403"/>
                <a:gd name="T89" fmla="*/ 239469673 h 494"/>
                <a:gd name="T90" fmla="*/ 270232908 w 403"/>
                <a:gd name="T91" fmla="*/ 222425559 h 494"/>
                <a:gd name="T92" fmla="*/ 262097962 w 403"/>
                <a:gd name="T93" fmla="*/ 190041464 h 494"/>
                <a:gd name="T94" fmla="*/ 278366904 w 403"/>
                <a:gd name="T95" fmla="*/ 143170379 h 494"/>
                <a:gd name="T96" fmla="*/ 307287462 w 403"/>
                <a:gd name="T97" fmla="*/ 144874513 h 494"/>
                <a:gd name="T98" fmla="*/ 309095651 w 403"/>
                <a:gd name="T99" fmla="*/ 117604668 h 494"/>
                <a:gd name="T100" fmla="*/ 231369216 w 403"/>
                <a:gd name="T101" fmla="*/ 121012938 h 494"/>
                <a:gd name="T102" fmla="*/ 230466072 w 403"/>
                <a:gd name="T103" fmla="*/ 119308803 h 494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403"/>
                <a:gd name="T157" fmla="*/ 0 h 494"/>
                <a:gd name="T158" fmla="*/ 403 w 403"/>
                <a:gd name="T159" fmla="*/ 494 h 494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403" h="494">
                  <a:moveTo>
                    <a:pt x="255" y="140"/>
                  </a:moveTo>
                  <a:cubicBezTo>
                    <a:pt x="254" y="140"/>
                    <a:pt x="254" y="140"/>
                    <a:pt x="254" y="140"/>
                  </a:cubicBezTo>
                  <a:cubicBezTo>
                    <a:pt x="254" y="139"/>
                    <a:pt x="254" y="139"/>
                    <a:pt x="254" y="139"/>
                  </a:cubicBezTo>
                  <a:cubicBezTo>
                    <a:pt x="242" y="99"/>
                    <a:pt x="231" y="76"/>
                    <a:pt x="224" y="73"/>
                  </a:cubicBezTo>
                  <a:cubicBezTo>
                    <a:pt x="187" y="61"/>
                    <a:pt x="187" y="61"/>
                    <a:pt x="187" y="61"/>
                  </a:cubicBezTo>
                  <a:cubicBezTo>
                    <a:pt x="166" y="54"/>
                    <a:pt x="151" y="50"/>
                    <a:pt x="145" y="46"/>
                  </a:cubicBezTo>
                  <a:cubicBezTo>
                    <a:pt x="134" y="39"/>
                    <a:pt x="121" y="25"/>
                    <a:pt x="105" y="0"/>
                  </a:cubicBezTo>
                  <a:cubicBezTo>
                    <a:pt x="98" y="0"/>
                    <a:pt x="98" y="0"/>
                    <a:pt x="98" y="0"/>
                  </a:cubicBezTo>
                  <a:cubicBezTo>
                    <a:pt x="99" y="1"/>
                    <a:pt x="99" y="1"/>
                    <a:pt x="99" y="1"/>
                  </a:cubicBezTo>
                  <a:cubicBezTo>
                    <a:pt x="102" y="10"/>
                    <a:pt x="110" y="25"/>
                    <a:pt x="128" y="46"/>
                  </a:cubicBezTo>
                  <a:cubicBezTo>
                    <a:pt x="129" y="47"/>
                    <a:pt x="129" y="47"/>
                    <a:pt x="129" y="47"/>
                  </a:cubicBezTo>
                  <a:cubicBezTo>
                    <a:pt x="130" y="49"/>
                    <a:pt x="130" y="49"/>
                    <a:pt x="130" y="49"/>
                  </a:cubicBezTo>
                  <a:cubicBezTo>
                    <a:pt x="113" y="80"/>
                    <a:pt x="113" y="80"/>
                    <a:pt x="113" y="80"/>
                  </a:cubicBezTo>
                  <a:cubicBezTo>
                    <a:pt x="107" y="91"/>
                    <a:pt x="101" y="96"/>
                    <a:pt x="94" y="94"/>
                  </a:cubicBezTo>
                  <a:cubicBezTo>
                    <a:pt x="90" y="92"/>
                    <a:pt x="82" y="83"/>
                    <a:pt x="68" y="65"/>
                  </a:cubicBezTo>
                  <a:cubicBezTo>
                    <a:pt x="50" y="60"/>
                    <a:pt x="50" y="60"/>
                    <a:pt x="50" y="60"/>
                  </a:cubicBezTo>
                  <a:cubicBezTo>
                    <a:pt x="50" y="65"/>
                    <a:pt x="53" y="75"/>
                    <a:pt x="60" y="92"/>
                  </a:cubicBezTo>
                  <a:cubicBezTo>
                    <a:pt x="60" y="93"/>
                    <a:pt x="60" y="93"/>
                    <a:pt x="60" y="93"/>
                  </a:cubicBezTo>
                  <a:cubicBezTo>
                    <a:pt x="60" y="94"/>
                    <a:pt x="60" y="94"/>
                    <a:pt x="60" y="94"/>
                  </a:cubicBezTo>
                  <a:cubicBezTo>
                    <a:pt x="60" y="95"/>
                    <a:pt x="60" y="95"/>
                    <a:pt x="60" y="95"/>
                  </a:cubicBezTo>
                  <a:cubicBezTo>
                    <a:pt x="60" y="96"/>
                    <a:pt x="60" y="96"/>
                    <a:pt x="60" y="96"/>
                  </a:cubicBezTo>
                  <a:cubicBezTo>
                    <a:pt x="57" y="108"/>
                    <a:pt x="57" y="108"/>
                    <a:pt x="57" y="108"/>
                  </a:cubicBezTo>
                  <a:cubicBezTo>
                    <a:pt x="38" y="116"/>
                    <a:pt x="38" y="116"/>
                    <a:pt x="38" y="116"/>
                  </a:cubicBezTo>
                  <a:cubicBezTo>
                    <a:pt x="38" y="116"/>
                    <a:pt x="38" y="116"/>
                    <a:pt x="38" y="116"/>
                  </a:cubicBezTo>
                  <a:cubicBezTo>
                    <a:pt x="32" y="119"/>
                    <a:pt x="32" y="119"/>
                    <a:pt x="32" y="119"/>
                  </a:cubicBezTo>
                  <a:cubicBezTo>
                    <a:pt x="29" y="122"/>
                    <a:pt x="29" y="127"/>
                    <a:pt x="30" y="133"/>
                  </a:cubicBezTo>
                  <a:cubicBezTo>
                    <a:pt x="32" y="149"/>
                    <a:pt x="31" y="159"/>
                    <a:pt x="28" y="163"/>
                  </a:cubicBezTo>
                  <a:cubicBezTo>
                    <a:pt x="26" y="165"/>
                    <a:pt x="25" y="165"/>
                    <a:pt x="22" y="165"/>
                  </a:cubicBezTo>
                  <a:cubicBezTo>
                    <a:pt x="21" y="165"/>
                    <a:pt x="21" y="165"/>
                    <a:pt x="21" y="165"/>
                  </a:cubicBezTo>
                  <a:cubicBezTo>
                    <a:pt x="21" y="165"/>
                    <a:pt x="21" y="165"/>
                    <a:pt x="21" y="165"/>
                  </a:cubicBezTo>
                  <a:cubicBezTo>
                    <a:pt x="0" y="161"/>
                    <a:pt x="0" y="161"/>
                    <a:pt x="0" y="161"/>
                  </a:cubicBezTo>
                  <a:cubicBezTo>
                    <a:pt x="1" y="165"/>
                    <a:pt x="4" y="169"/>
                    <a:pt x="10" y="172"/>
                  </a:cubicBezTo>
                  <a:cubicBezTo>
                    <a:pt x="20" y="182"/>
                    <a:pt x="29" y="196"/>
                    <a:pt x="37" y="211"/>
                  </a:cubicBezTo>
                  <a:cubicBezTo>
                    <a:pt x="38" y="215"/>
                    <a:pt x="38" y="215"/>
                    <a:pt x="38" y="215"/>
                  </a:cubicBezTo>
                  <a:cubicBezTo>
                    <a:pt x="38" y="215"/>
                    <a:pt x="38" y="215"/>
                    <a:pt x="38" y="215"/>
                  </a:cubicBezTo>
                  <a:cubicBezTo>
                    <a:pt x="48" y="213"/>
                    <a:pt x="48" y="213"/>
                    <a:pt x="48" y="213"/>
                  </a:cubicBezTo>
                  <a:cubicBezTo>
                    <a:pt x="59" y="210"/>
                    <a:pt x="70" y="213"/>
                    <a:pt x="80" y="220"/>
                  </a:cubicBezTo>
                  <a:cubicBezTo>
                    <a:pt x="92" y="234"/>
                    <a:pt x="92" y="234"/>
                    <a:pt x="92" y="234"/>
                  </a:cubicBezTo>
                  <a:cubicBezTo>
                    <a:pt x="93" y="235"/>
                    <a:pt x="93" y="235"/>
                    <a:pt x="93" y="235"/>
                  </a:cubicBezTo>
                  <a:cubicBezTo>
                    <a:pt x="93" y="236"/>
                    <a:pt x="93" y="236"/>
                    <a:pt x="93" y="236"/>
                  </a:cubicBezTo>
                  <a:cubicBezTo>
                    <a:pt x="92" y="236"/>
                    <a:pt x="92" y="236"/>
                    <a:pt x="92" y="236"/>
                  </a:cubicBezTo>
                  <a:cubicBezTo>
                    <a:pt x="91" y="263"/>
                    <a:pt x="91" y="263"/>
                    <a:pt x="91" y="263"/>
                  </a:cubicBezTo>
                  <a:cubicBezTo>
                    <a:pt x="94" y="267"/>
                    <a:pt x="96" y="273"/>
                    <a:pt x="94" y="277"/>
                  </a:cubicBezTo>
                  <a:cubicBezTo>
                    <a:pt x="92" y="282"/>
                    <a:pt x="88" y="285"/>
                    <a:pt x="80" y="286"/>
                  </a:cubicBezTo>
                  <a:cubicBezTo>
                    <a:pt x="72" y="286"/>
                    <a:pt x="68" y="292"/>
                    <a:pt x="66" y="302"/>
                  </a:cubicBezTo>
                  <a:cubicBezTo>
                    <a:pt x="66" y="302"/>
                    <a:pt x="66" y="302"/>
                    <a:pt x="66" y="302"/>
                  </a:cubicBezTo>
                  <a:cubicBezTo>
                    <a:pt x="66" y="302"/>
                    <a:pt x="66" y="302"/>
                    <a:pt x="66" y="302"/>
                  </a:cubicBezTo>
                  <a:cubicBezTo>
                    <a:pt x="66" y="303"/>
                    <a:pt x="66" y="303"/>
                    <a:pt x="66" y="303"/>
                  </a:cubicBezTo>
                  <a:cubicBezTo>
                    <a:pt x="57" y="321"/>
                    <a:pt x="57" y="321"/>
                    <a:pt x="57" y="321"/>
                  </a:cubicBezTo>
                  <a:cubicBezTo>
                    <a:pt x="70" y="334"/>
                    <a:pt x="70" y="334"/>
                    <a:pt x="70" y="334"/>
                  </a:cubicBezTo>
                  <a:cubicBezTo>
                    <a:pt x="97" y="339"/>
                    <a:pt x="97" y="339"/>
                    <a:pt x="97" y="339"/>
                  </a:cubicBezTo>
                  <a:cubicBezTo>
                    <a:pt x="99" y="339"/>
                    <a:pt x="99" y="339"/>
                    <a:pt x="99" y="339"/>
                  </a:cubicBezTo>
                  <a:cubicBezTo>
                    <a:pt x="99" y="339"/>
                    <a:pt x="99" y="339"/>
                    <a:pt x="99" y="339"/>
                  </a:cubicBezTo>
                  <a:cubicBezTo>
                    <a:pt x="113" y="354"/>
                    <a:pt x="113" y="354"/>
                    <a:pt x="113" y="354"/>
                  </a:cubicBezTo>
                  <a:cubicBezTo>
                    <a:pt x="96" y="379"/>
                    <a:pt x="96" y="379"/>
                    <a:pt x="96" y="379"/>
                  </a:cubicBezTo>
                  <a:cubicBezTo>
                    <a:pt x="135" y="464"/>
                    <a:pt x="135" y="464"/>
                    <a:pt x="135" y="464"/>
                  </a:cubicBezTo>
                  <a:cubicBezTo>
                    <a:pt x="136" y="466"/>
                    <a:pt x="136" y="466"/>
                    <a:pt x="136" y="466"/>
                  </a:cubicBezTo>
                  <a:cubicBezTo>
                    <a:pt x="130" y="473"/>
                    <a:pt x="130" y="473"/>
                    <a:pt x="130" y="473"/>
                  </a:cubicBezTo>
                  <a:cubicBezTo>
                    <a:pt x="132" y="480"/>
                    <a:pt x="132" y="480"/>
                    <a:pt x="132" y="480"/>
                  </a:cubicBezTo>
                  <a:cubicBezTo>
                    <a:pt x="133" y="480"/>
                    <a:pt x="133" y="480"/>
                    <a:pt x="133" y="480"/>
                  </a:cubicBezTo>
                  <a:cubicBezTo>
                    <a:pt x="205" y="434"/>
                    <a:pt x="205" y="434"/>
                    <a:pt x="205" y="434"/>
                  </a:cubicBezTo>
                  <a:cubicBezTo>
                    <a:pt x="193" y="455"/>
                    <a:pt x="193" y="455"/>
                    <a:pt x="193" y="455"/>
                  </a:cubicBezTo>
                  <a:cubicBezTo>
                    <a:pt x="184" y="471"/>
                    <a:pt x="179" y="485"/>
                    <a:pt x="176" y="494"/>
                  </a:cubicBezTo>
                  <a:cubicBezTo>
                    <a:pt x="189" y="489"/>
                    <a:pt x="200" y="480"/>
                    <a:pt x="206" y="463"/>
                  </a:cubicBezTo>
                  <a:cubicBezTo>
                    <a:pt x="207" y="461"/>
                    <a:pt x="207" y="461"/>
                    <a:pt x="207" y="461"/>
                  </a:cubicBezTo>
                  <a:cubicBezTo>
                    <a:pt x="208" y="461"/>
                    <a:pt x="208" y="461"/>
                    <a:pt x="208" y="461"/>
                  </a:cubicBezTo>
                  <a:cubicBezTo>
                    <a:pt x="228" y="450"/>
                    <a:pt x="228" y="450"/>
                    <a:pt x="228" y="450"/>
                  </a:cubicBezTo>
                  <a:cubicBezTo>
                    <a:pt x="229" y="448"/>
                    <a:pt x="229" y="448"/>
                    <a:pt x="229" y="448"/>
                  </a:cubicBezTo>
                  <a:cubicBezTo>
                    <a:pt x="258" y="473"/>
                    <a:pt x="258" y="473"/>
                    <a:pt x="258" y="473"/>
                  </a:cubicBezTo>
                  <a:cubicBezTo>
                    <a:pt x="289" y="474"/>
                    <a:pt x="289" y="474"/>
                    <a:pt x="289" y="474"/>
                  </a:cubicBezTo>
                  <a:cubicBezTo>
                    <a:pt x="290" y="475"/>
                    <a:pt x="290" y="475"/>
                    <a:pt x="290" y="475"/>
                  </a:cubicBezTo>
                  <a:cubicBezTo>
                    <a:pt x="305" y="485"/>
                    <a:pt x="305" y="485"/>
                    <a:pt x="305" y="485"/>
                  </a:cubicBezTo>
                  <a:cubicBezTo>
                    <a:pt x="344" y="451"/>
                    <a:pt x="344" y="451"/>
                    <a:pt x="344" y="451"/>
                  </a:cubicBezTo>
                  <a:cubicBezTo>
                    <a:pt x="347" y="448"/>
                    <a:pt x="351" y="442"/>
                    <a:pt x="355" y="431"/>
                  </a:cubicBezTo>
                  <a:cubicBezTo>
                    <a:pt x="359" y="423"/>
                    <a:pt x="359" y="423"/>
                    <a:pt x="359" y="423"/>
                  </a:cubicBezTo>
                  <a:cubicBezTo>
                    <a:pt x="360" y="418"/>
                    <a:pt x="355" y="408"/>
                    <a:pt x="344" y="390"/>
                  </a:cubicBezTo>
                  <a:cubicBezTo>
                    <a:pt x="335" y="376"/>
                    <a:pt x="335" y="376"/>
                    <a:pt x="335" y="376"/>
                  </a:cubicBezTo>
                  <a:cubicBezTo>
                    <a:pt x="381" y="392"/>
                    <a:pt x="381" y="392"/>
                    <a:pt x="381" y="392"/>
                  </a:cubicBezTo>
                  <a:cubicBezTo>
                    <a:pt x="395" y="385"/>
                    <a:pt x="395" y="385"/>
                    <a:pt x="395" y="385"/>
                  </a:cubicBezTo>
                  <a:cubicBezTo>
                    <a:pt x="381" y="355"/>
                    <a:pt x="381" y="355"/>
                    <a:pt x="381" y="355"/>
                  </a:cubicBezTo>
                  <a:cubicBezTo>
                    <a:pt x="380" y="354"/>
                    <a:pt x="380" y="354"/>
                    <a:pt x="380" y="354"/>
                  </a:cubicBezTo>
                  <a:cubicBezTo>
                    <a:pt x="403" y="323"/>
                    <a:pt x="403" y="323"/>
                    <a:pt x="403" y="323"/>
                  </a:cubicBezTo>
                  <a:cubicBezTo>
                    <a:pt x="394" y="309"/>
                    <a:pt x="394" y="309"/>
                    <a:pt x="394" y="309"/>
                  </a:cubicBezTo>
                  <a:cubicBezTo>
                    <a:pt x="384" y="298"/>
                    <a:pt x="378" y="293"/>
                    <a:pt x="374" y="293"/>
                  </a:cubicBezTo>
                  <a:cubicBezTo>
                    <a:pt x="372" y="294"/>
                    <a:pt x="372" y="294"/>
                    <a:pt x="372" y="294"/>
                  </a:cubicBezTo>
                  <a:cubicBezTo>
                    <a:pt x="360" y="305"/>
                    <a:pt x="360" y="305"/>
                    <a:pt x="360" y="305"/>
                  </a:cubicBezTo>
                  <a:cubicBezTo>
                    <a:pt x="358" y="304"/>
                    <a:pt x="358" y="304"/>
                    <a:pt x="358" y="304"/>
                  </a:cubicBezTo>
                  <a:cubicBezTo>
                    <a:pt x="356" y="304"/>
                    <a:pt x="356" y="304"/>
                    <a:pt x="356" y="304"/>
                  </a:cubicBezTo>
                  <a:cubicBezTo>
                    <a:pt x="337" y="298"/>
                    <a:pt x="337" y="298"/>
                    <a:pt x="337" y="298"/>
                  </a:cubicBezTo>
                  <a:cubicBezTo>
                    <a:pt x="332" y="281"/>
                    <a:pt x="332" y="281"/>
                    <a:pt x="332" y="281"/>
                  </a:cubicBezTo>
                  <a:cubicBezTo>
                    <a:pt x="324" y="280"/>
                    <a:pt x="317" y="276"/>
                    <a:pt x="311" y="268"/>
                  </a:cubicBezTo>
                  <a:cubicBezTo>
                    <a:pt x="299" y="261"/>
                    <a:pt x="299" y="261"/>
                    <a:pt x="299" y="261"/>
                  </a:cubicBezTo>
                  <a:cubicBezTo>
                    <a:pt x="289" y="257"/>
                    <a:pt x="284" y="252"/>
                    <a:pt x="284" y="246"/>
                  </a:cubicBezTo>
                  <a:cubicBezTo>
                    <a:pt x="282" y="240"/>
                    <a:pt x="284" y="233"/>
                    <a:pt x="290" y="223"/>
                  </a:cubicBezTo>
                  <a:cubicBezTo>
                    <a:pt x="302" y="206"/>
                    <a:pt x="308" y="192"/>
                    <a:pt x="308" y="182"/>
                  </a:cubicBezTo>
                  <a:cubicBezTo>
                    <a:pt x="308" y="168"/>
                    <a:pt x="308" y="168"/>
                    <a:pt x="308" y="168"/>
                  </a:cubicBezTo>
                  <a:cubicBezTo>
                    <a:pt x="316" y="169"/>
                    <a:pt x="316" y="169"/>
                    <a:pt x="316" y="169"/>
                  </a:cubicBezTo>
                  <a:cubicBezTo>
                    <a:pt x="340" y="170"/>
                    <a:pt x="340" y="170"/>
                    <a:pt x="340" y="170"/>
                  </a:cubicBezTo>
                  <a:cubicBezTo>
                    <a:pt x="342" y="168"/>
                    <a:pt x="345" y="158"/>
                    <a:pt x="350" y="139"/>
                  </a:cubicBezTo>
                  <a:cubicBezTo>
                    <a:pt x="342" y="138"/>
                    <a:pt x="342" y="138"/>
                    <a:pt x="342" y="138"/>
                  </a:cubicBezTo>
                  <a:cubicBezTo>
                    <a:pt x="325" y="149"/>
                    <a:pt x="313" y="157"/>
                    <a:pt x="303" y="160"/>
                  </a:cubicBezTo>
                  <a:cubicBezTo>
                    <a:pt x="292" y="163"/>
                    <a:pt x="277" y="157"/>
                    <a:pt x="256" y="142"/>
                  </a:cubicBezTo>
                  <a:cubicBezTo>
                    <a:pt x="256" y="141"/>
                    <a:pt x="256" y="141"/>
                    <a:pt x="256" y="141"/>
                  </a:cubicBezTo>
                  <a:lnTo>
                    <a:pt x="255" y="140"/>
                  </a:lnTo>
                  <a:close/>
                </a:path>
              </a:pathLst>
            </a:custGeom>
            <a:solidFill>
              <a:schemeClr val="bg1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77" name="Freeform 25"/>
            <p:cNvSpPr>
              <a:spLocks/>
            </p:cNvSpPr>
            <p:nvPr/>
          </p:nvSpPr>
          <p:spPr bwMode="auto">
            <a:xfrm>
              <a:off x="3080305" y="1233982"/>
              <a:ext cx="101144" cy="141580"/>
            </a:xfrm>
            <a:custGeom>
              <a:avLst/>
              <a:gdLst>
                <a:gd name="T0" fmla="*/ 56292780 w 107"/>
                <a:gd name="T1" fmla="*/ 2535569 h 154"/>
                <a:gd name="T2" fmla="*/ 52718711 w 107"/>
                <a:gd name="T3" fmla="*/ 0 h 154"/>
                <a:gd name="T4" fmla="*/ 39315713 w 107"/>
                <a:gd name="T5" fmla="*/ 14368531 h 154"/>
                <a:gd name="T6" fmla="*/ 35741643 w 107"/>
                <a:gd name="T7" fmla="*/ 12677845 h 154"/>
                <a:gd name="T8" fmla="*/ 34848362 w 107"/>
                <a:gd name="T9" fmla="*/ 13523648 h 154"/>
                <a:gd name="T10" fmla="*/ 35741643 w 107"/>
                <a:gd name="T11" fmla="*/ 14368531 h 154"/>
                <a:gd name="T12" fmla="*/ 27699277 w 107"/>
                <a:gd name="T13" fmla="*/ 22820122 h 154"/>
                <a:gd name="T14" fmla="*/ 24125207 w 107"/>
                <a:gd name="T15" fmla="*/ 24510808 h 154"/>
                <a:gd name="T16" fmla="*/ 13402998 w 107"/>
                <a:gd name="T17" fmla="*/ 29581946 h 154"/>
                <a:gd name="T18" fmla="*/ 12509717 w 107"/>
                <a:gd name="T19" fmla="*/ 36343770 h 154"/>
                <a:gd name="T20" fmla="*/ 6254858 w 107"/>
                <a:gd name="T21" fmla="*/ 55783439 h 154"/>
                <a:gd name="T22" fmla="*/ 1787508 w 107"/>
                <a:gd name="T23" fmla="*/ 66771518 h 154"/>
                <a:gd name="T24" fmla="*/ 893281 w 107"/>
                <a:gd name="T25" fmla="*/ 86211188 h 154"/>
                <a:gd name="T26" fmla="*/ 7148140 w 107"/>
                <a:gd name="T27" fmla="*/ 112412681 h 154"/>
                <a:gd name="T28" fmla="*/ 23231926 w 107"/>
                <a:gd name="T29" fmla="*/ 124245644 h 154"/>
                <a:gd name="T30" fmla="*/ 44677290 w 107"/>
                <a:gd name="T31" fmla="*/ 130161665 h 154"/>
                <a:gd name="T32" fmla="*/ 66121708 w 107"/>
                <a:gd name="T33" fmla="*/ 121709155 h 154"/>
                <a:gd name="T34" fmla="*/ 60760131 w 107"/>
                <a:gd name="T35" fmla="*/ 111566879 h 154"/>
                <a:gd name="T36" fmla="*/ 60760131 w 107"/>
                <a:gd name="T37" fmla="*/ 109877112 h 154"/>
                <a:gd name="T38" fmla="*/ 60760131 w 107"/>
                <a:gd name="T39" fmla="*/ 109031310 h 154"/>
                <a:gd name="T40" fmla="*/ 62547639 w 107"/>
                <a:gd name="T41" fmla="*/ 101424602 h 154"/>
                <a:gd name="T42" fmla="*/ 62547639 w 107"/>
                <a:gd name="T43" fmla="*/ 100579719 h 154"/>
                <a:gd name="T44" fmla="*/ 73269848 w 107"/>
                <a:gd name="T45" fmla="*/ 82829816 h 154"/>
                <a:gd name="T46" fmla="*/ 91141142 w 107"/>
                <a:gd name="T47" fmla="*/ 82829816 h 154"/>
                <a:gd name="T48" fmla="*/ 95608493 w 107"/>
                <a:gd name="T49" fmla="*/ 81984933 h 154"/>
                <a:gd name="T50" fmla="*/ 77738144 w 107"/>
                <a:gd name="T51" fmla="*/ 54092754 h 154"/>
                <a:gd name="T52" fmla="*/ 70589059 w 107"/>
                <a:gd name="T53" fmla="*/ 44796280 h 154"/>
                <a:gd name="T54" fmla="*/ 62547639 w 107"/>
                <a:gd name="T55" fmla="*/ 19439669 h 154"/>
                <a:gd name="T56" fmla="*/ 56292780 w 107"/>
                <a:gd name="T57" fmla="*/ 2535569 h 154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107"/>
                <a:gd name="T88" fmla="*/ 0 h 154"/>
                <a:gd name="T89" fmla="*/ 107 w 107"/>
                <a:gd name="T90" fmla="*/ 154 h 154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107" h="154">
                  <a:moveTo>
                    <a:pt x="63" y="3"/>
                  </a:moveTo>
                  <a:cubicBezTo>
                    <a:pt x="59" y="0"/>
                    <a:pt x="59" y="0"/>
                    <a:pt x="59" y="0"/>
                  </a:cubicBezTo>
                  <a:cubicBezTo>
                    <a:pt x="54" y="0"/>
                    <a:pt x="49" y="6"/>
                    <a:pt x="44" y="17"/>
                  </a:cubicBezTo>
                  <a:cubicBezTo>
                    <a:pt x="40" y="15"/>
                    <a:pt x="40" y="15"/>
                    <a:pt x="40" y="15"/>
                  </a:cubicBezTo>
                  <a:cubicBezTo>
                    <a:pt x="39" y="16"/>
                    <a:pt x="39" y="16"/>
                    <a:pt x="39" y="16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31" y="27"/>
                    <a:pt x="31" y="27"/>
                    <a:pt x="31" y="27"/>
                  </a:cubicBezTo>
                  <a:cubicBezTo>
                    <a:pt x="27" y="29"/>
                    <a:pt x="27" y="29"/>
                    <a:pt x="27" y="29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14" y="43"/>
                    <a:pt x="14" y="43"/>
                    <a:pt x="14" y="43"/>
                  </a:cubicBezTo>
                  <a:cubicBezTo>
                    <a:pt x="15" y="54"/>
                    <a:pt x="12" y="63"/>
                    <a:pt x="7" y="66"/>
                  </a:cubicBezTo>
                  <a:cubicBezTo>
                    <a:pt x="2" y="79"/>
                    <a:pt x="2" y="79"/>
                    <a:pt x="2" y="79"/>
                  </a:cubicBezTo>
                  <a:cubicBezTo>
                    <a:pt x="1" y="82"/>
                    <a:pt x="0" y="90"/>
                    <a:pt x="1" y="102"/>
                  </a:cubicBezTo>
                  <a:cubicBezTo>
                    <a:pt x="8" y="133"/>
                    <a:pt x="8" y="133"/>
                    <a:pt x="8" y="133"/>
                  </a:cubicBezTo>
                  <a:cubicBezTo>
                    <a:pt x="10" y="138"/>
                    <a:pt x="15" y="143"/>
                    <a:pt x="26" y="147"/>
                  </a:cubicBezTo>
                  <a:cubicBezTo>
                    <a:pt x="50" y="154"/>
                    <a:pt x="50" y="154"/>
                    <a:pt x="50" y="154"/>
                  </a:cubicBezTo>
                  <a:cubicBezTo>
                    <a:pt x="56" y="154"/>
                    <a:pt x="65" y="150"/>
                    <a:pt x="74" y="144"/>
                  </a:cubicBezTo>
                  <a:cubicBezTo>
                    <a:pt x="68" y="132"/>
                    <a:pt x="68" y="132"/>
                    <a:pt x="68" y="132"/>
                  </a:cubicBezTo>
                  <a:cubicBezTo>
                    <a:pt x="68" y="130"/>
                    <a:pt x="68" y="130"/>
                    <a:pt x="68" y="130"/>
                  </a:cubicBezTo>
                  <a:cubicBezTo>
                    <a:pt x="68" y="129"/>
                    <a:pt x="68" y="129"/>
                    <a:pt x="68" y="129"/>
                  </a:cubicBezTo>
                  <a:cubicBezTo>
                    <a:pt x="70" y="120"/>
                    <a:pt x="70" y="120"/>
                    <a:pt x="70" y="120"/>
                  </a:cubicBezTo>
                  <a:cubicBezTo>
                    <a:pt x="70" y="119"/>
                    <a:pt x="70" y="119"/>
                    <a:pt x="70" y="119"/>
                  </a:cubicBezTo>
                  <a:cubicBezTo>
                    <a:pt x="82" y="98"/>
                    <a:pt x="82" y="98"/>
                    <a:pt x="82" y="98"/>
                  </a:cubicBezTo>
                  <a:cubicBezTo>
                    <a:pt x="102" y="98"/>
                    <a:pt x="102" y="98"/>
                    <a:pt x="102" y="98"/>
                  </a:cubicBezTo>
                  <a:cubicBezTo>
                    <a:pt x="107" y="97"/>
                    <a:pt x="107" y="97"/>
                    <a:pt x="107" y="97"/>
                  </a:cubicBezTo>
                  <a:cubicBezTo>
                    <a:pt x="105" y="90"/>
                    <a:pt x="98" y="79"/>
                    <a:pt x="87" y="64"/>
                  </a:cubicBezTo>
                  <a:cubicBezTo>
                    <a:pt x="79" y="53"/>
                    <a:pt x="79" y="53"/>
                    <a:pt x="79" y="53"/>
                  </a:cubicBezTo>
                  <a:cubicBezTo>
                    <a:pt x="75" y="45"/>
                    <a:pt x="71" y="35"/>
                    <a:pt x="70" y="23"/>
                  </a:cubicBezTo>
                  <a:cubicBezTo>
                    <a:pt x="68" y="13"/>
                    <a:pt x="65" y="7"/>
                    <a:pt x="63" y="3"/>
                  </a:cubicBezTo>
                  <a:close/>
                </a:path>
              </a:pathLst>
            </a:custGeom>
            <a:solidFill>
              <a:schemeClr val="bg1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78" name="Freeform 26"/>
            <p:cNvSpPr>
              <a:spLocks/>
            </p:cNvSpPr>
            <p:nvPr/>
          </p:nvSpPr>
          <p:spPr bwMode="auto">
            <a:xfrm>
              <a:off x="2982226" y="1169899"/>
              <a:ext cx="133327" cy="140089"/>
            </a:xfrm>
            <a:custGeom>
              <a:avLst/>
              <a:gdLst>
                <a:gd name="T0" fmla="*/ 63482564 w 141"/>
                <a:gd name="T1" fmla="*/ 26332124 h 152"/>
                <a:gd name="T2" fmla="*/ 60800894 w 141"/>
                <a:gd name="T3" fmla="*/ 29729282 h 152"/>
                <a:gd name="T4" fmla="*/ 58118279 w 141"/>
                <a:gd name="T5" fmla="*/ 28880453 h 152"/>
                <a:gd name="T6" fmla="*/ 46494245 w 141"/>
                <a:gd name="T7" fmla="*/ 26332124 h 152"/>
                <a:gd name="T8" fmla="*/ 44706151 w 141"/>
                <a:gd name="T9" fmla="*/ 32277612 h 152"/>
                <a:gd name="T10" fmla="*/ 44706151 w 141"/>
                <a:gd name="T11" fmla="*/ 34825941 h 152"/>
                <a:gd name="T12" fmla="*/ 42023536 w 141"/>
                <a:gd name="T13" fmla="*/ 34825941 h 152"/>
                <a:gd name="T14" fmla="*/ 22353548 w 141"/>
                <a:gd name="T15" fmla="*/ 41621179 h 152"/>
                <a:gd name="T16" fmla="*/ 21459028 w 141"/>
                <a:gd name="T17" fmla="*/ 45019259 h 152"/>
                <a:gd name="T18" fmla="*/ 27717832 w 141"/>
                <a:gd name="T19" fmla="*/ 63706394 h 152"/>
                <a:gd name="T20" fmla="*/ 30400447 w 141"/>
                <a:gd name="T21" fmla="*/ 65404974 h 152"/>
                <a:gd name="T22" fmla="*/ 27717832 w 141"/>
                <a:gd name="T23" fmla="*/ 67953303 h 152"/>
                <a:gd name="T24" fmla="*/ 4470710 w 141"/>
                <a:gd name="T25" fmla="*/ 92586848 h 152"/>
                <a:gd name="T26" fmla="*/ 0 w 141"/>
                <a:gd name="T27" fmla="*/ 100230915 h 152"/>
                <a:gd name="T28" fmla="*/ 6258804 w 141"/>
                <a:gd name="T29" fmla="*/ 108725653 h 152"/>
                <a:gd name="T30" fmla="*/ 16988318 w 141"/>
                <a:gd name="T31" fmla="*/ 112122812 h 152"/>
                <a:gd name="T32" fmla="*/ 25035217 w 141"/>
                <a:gd name="T33" fmla="*/ 112972562 h 152"/>
                <a:gd name="T34" fmla="*/ 47388765 w 141"/>
                <a:gd name="T35" fmla="*/ 118069221 h 152"/>
                <a:gd name="T36" fmla="*/ 56330185 w 141"/>
                <a:gd name="T37" fmla="*/ 124864459 h 152"/>
                <a:gd name="T38" fmla="*/ 73318503 w 141"/>
                <a:gd name="T39" fmla="*/ 129111368 h 152"/>
                <a:gd name="T40" fmla="*/ 85836112 w 141"/>
                <a:gd name="T41" fmla="*/ 118918050 h 152"/>
                <a:gd name="T42" fmla="*/ 92988491 w 141"/>
                <a:gd name="T43" fmla="*/ 111273983 h 152"/>
                <a:gd name="T44" fmla="*/ 99248241 w 141"/>
                <a:gd name="T45" fmla="*/ 94285427 h 152"/>
                <a:gd name="T46" fmla="*/ 93883011 w 141"/>
                <a:gd name="T47" fmla="*/ 73899712 h 152"/>
                <a:gd name="T48" fmla="*/ 101929910 w 141"/>
                <a:gd name="T49" fmla="*/ 76447120 h 152"/>
                <a:gd name="T50" fmla="*/ 114447519 w 141"/>
                <a:gd name="T51" fmla="*/ 77296871 h 152"/>
                <a:gd name="T52" fmla="*/ 119812748 w 141"/>
                <a:gd name="T53" fmla="*/ 73049962 h 152"/>
                <a:gd name="T54" fmla="*/ 121600843 w 141"/>
                <a:gd name="T55" fmla="*/ 68803053 h 152"/>
                <a:gd name="T56" fmla="*/ 111765849 w 141"/>
                <a:gd name="T57" fmla="*/ 42470930 h 152"/>
                <a:gd name="T58" fmla="*/ 115342039 w 141"/>
                <a:gd name="T59" fmla="*/ 33977112 h 152"/>
                <a:gd name="T60" fmla="*/ 125177033 w 141"/>
                <a:gd name="T61" fmla="*/ 25482373 h 152"/>
                <a:gd name="T62" fmla="*/ 126071553 w 141"/>
                <a:gd name="T63" fmla="*/ 25482373 h 152"/>
                <a:gd name="T64" fmla="*/ 124283458 w 141"/>
                <a:gd name="T65" fmla="*/ 19536886 h 152"/>
                <a:gd name="T66" fmla="*/ 101929910 w 141"/>
                <a:gd name="T67" fmla="*/ 20385714 h 152"/>
                <a:gd name="T68" fmla="*/ 101929910 w 141"/>
                <a:gd name="T69" fmla="*/ 19536886 h 152"/>
                <a:gd name="T70" fmla="*/ 81365402 w 141"/>
                <a:gd name="T71" fmla="*/ 5945488 h 152"/>
                <a:gd name="T72" fmla="*/ 56330185 w 141"/>
                <a:gd name="T73" fmla="*/ 1698579 h 152"/>
                <a:gd name="T74" fmla="*/ 53647570 w 141"/>
                <a:gd name="T75" fmla="*/ 3398080 h 152"/>
                <a:gd name="T76" fmla="*/ 59011854 w 141"/>
                <a:gd name="T77" fmla="*/ 12741648 h 152"/>
                <a:gd name="T78" fmla="*/ 63482564 w 141"/>
                <a:gd name="T79" fmla="*/ 26332124 h 152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141"/>
                <a:gd name="T121" fmla="*/ 0 h 152"/>
                <a:gd name="T122" fmla="*/ 141 w 141"/>
                <a:gd name="T123" fmla="*/ 152 h 152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141" h="152">
                  <a:moveTo>
                    <a:pt x="71" y="31"/>
                  </a:moveTo>
                  <a:cubicBezTo>
                    <a:pt x="68" y="35"/>
                    <a:pt x="68" y="35"/>
                    <a:pt x="68" y="35"/>
                  </a:cubicBezTo>
                  <a:cubicBezTo>
                    <a:pt x="65" y="34"/>
                    <a:pt x="65" y="34"/>
                    <a:pt x="65" y="34"/>
                  </a:cubicBezTo>
                  <a:cubicBezTo>
                    <a:pt x="52" y="31"/>
                    <a:pt x="52" y="31"/>
                    <a:pt x="52" y="31"/>
                  </a:cubicBezTo>
                  <a:cubicBezTo>
                    <a:pt x="50" y="38"/>
                    <a:pt x="50" y="38"/>
                    <a:pt x="50" y="38"/>
                  </a:cubicBezTo>
                  <a:cubicBezTo>
                    <a:pt x="50" y="41"/>
                    <a:pt x="50" y="41"/>
                    <a:pt x="50" y="41"/>
                  </a:cubicBezTo>
                  <a:cubicBezTo>
                    <a:pt x="47" y="41"/>
                    <a:pt x="47" y="41"/>
                    <a:pt x="47" y="41"/>
                  </a:cubicBezTo>
                  <a:cubicBezTo>
                    <a:pt x="25" y="49"/>
                    <a:pt x="25" y="49"/>
                    <a:pt x="25" y="49"/>
                  </a:cubicBezTo>
                  <a:cubicBezTo>
                    <a:pt x="24" y="53"/>
                    <a:pt x="24" y="53"/>
                    <a:pt x="24" y="53"/>
                  </a:cubicBezTo>
                  <a:cubicBezTo>
                    <a:pt x="21" y="60"/>
                    <a:pt x="24" y="66"/>
                    <a:pt x="31" y="75"/>
                  </a:cubicBezTo>
                  <a:cubicBezTo>
                    <a:pt x="34" y="77"/>
                    <a:pt x="34" y="77"/>
                    <a:pt x="34" y="77"/>
                  </a:cubicBezTo>
                  <a:cubicBezTo>
                    <a:pt x="31" y="80"/>
                    <a:pt x="31" y="80"/>
                    <a:pt x="31" y="80"/>
                  </a:cubicBezTo>
                  <a:cubicBezTo>
                    <a:pt x="25" y="91"/>
                    <a:pt x="16" y="101"/>
                    <a:pt x="5" y="109"/>
                  </a:cubicBezTo>
                  <a:cubicBezTo>
                    <a:pt x="1" y="112"/>
                    <a:pt x="0" y="115"/>
                    <a:pt x="0" y="118"/>
                  </a:cubicBezTo>
                  <a:cubicBezTo>
                    <a:pt x="7" y="128"/>
                    <a:pt x="7" y="128"/>
                    <a:pt x="7" y="128"/>
                  </a:cubicBezTo>
                  <a:cubicBezTo>
                    <a:pt x="19" y="132"/>
                    <a:pt x="19" y="132"/>
                    <a:pt x="19" y="132"/>
                  </a:cubicBezTo>
                  <a:cubicBezTo>
                    <a:pt x="28" y="133"/>
                    <a:pt x="28" y="133"/>
                    <a:pt x="28" y="133"/>
                  </a:cubicBezTo>
                  <a:cubicBezTo>
                    <a:pt x="41" y="133"/>
                    <a:pt x="49" y="134"/>
                    <a:pt x="53" y="139"/>
                  </a:cubicBezTo>
                  <a:cubicBezTo>
                    <a:pt x="63" y="147"/>
                    <a:pt x="63" y="147"/>
                    <a:pt x="63" y="147"/>
                  </a:cubicBezTo>
                  <a:cubicBezTo>
                    <a:pt x="71" y="150"/>
                    <a:pt x="77" y="152"/>
                    <a:pt x="82" y="152"/>
                  </a:cubicBezTo>
                  <a:cubicBezTo>
                    <a:pt x="86" y="152"/>
                    <a:pt x="92" y="149"/>
                    <a:pt x="96" y="140"/>
                  </a:cubicBezTo>
                  <a:cubicBezTo>
                    <a:pt x="104" y="131"/>
                    <a:pt x="104" y="131"/>
                    <a:pt x="104" y="131"/>
                  </a:cubicBezTo>
                  <a:cubicBezTo>
                    <a:pt x="111" y="111"/>
                    <a:pt x="111" y="111"/>
                    <a:pt x="111" y="111"/>
                  </a:cubicBezTo>
                  <a:cubicBezTo>
                    <a:pt x="105" y="87"/>
                    <a:pt x="105" y="87"/>
                    <a:pt x="105" y="87"/>
                  </a:cubicBezTo>
                  <a:cubicBezTo>
                    <a:pt x="114" y="90"/>
                    <a:pt x="114" y="90"/>
                    <a:pt x="114" y="90"/>
                  </a:cubicBezTo>
                  <a:cubicBezTo>
                    <a:pt x="128" y="91"/>
                    <a:pt x="128" y="91"/>
                    <a:pt x="128" y="91"/>
                  </a:cubicBezTo>
                  <a:cubicBezTo>
                    <a:pt x="134" y="86"/>
                    <a:pt x="134" y="86"/>
                    <a:pt x="134" y="86"/>
                  </a:cubicBezTo>
                  <a:cubicBezTo>
                    <a:pt x="136" y="81"/>
                    <a:pt x="136" y="81"/>
                    <a:pt x="136" y="81"/>
                  </a:cubicBezTo>
                  <a:cubicBezTo>
                    <a:pt x="125" y="50"/>
                    <a:pt x="125" y="50"/>
                    <a:pt x="125" y="50"/>
                  </a:cubicBezTo>
                  <a:cubicBezTo>
                    <a:pt x="129" y="40"/>
                    <a:pt x="129" y="40"/>
                    <a:pt x="129" y="40"/>
                  </a:cubicBezTo>
                  <a:cubicBezTo>
                    <a:pt x="132" y="34"/>
                    <a:pt x="136" y="31"/>
                    <a:pt x="140" y="30"/>
                  </a:cubicBezTo>
                  <a:cubicBezTo>
                    <a:pt x="141" y="30"/>
                    <a:pt x="141" y="30"/>
                    <a:pt x="141" y="30"/>
                  </a:cubicBezTo>
                  <a:cubicBezTo>
                    <a:pt x="139" y="23"/>
                    <a:pt x="139" y="23"/>
                    <a:pt x="139" y="23"/>
                  </a:cubicBezTo>
                  <a:cubicBezTo>
                    <a:pt x="114" y="24"/>
                    <a:pt x="114" y="24"/>
                    <a:pt x="114" y="24"/>
                  </a:cubicBezTo>
                  <a:cubicBezTo>
                    <a:pt x="114" y="23"/>
                    <a:pt x="114" y="23"/>
                    <a:pt x="114" y="23"/>
                  </a:cubicBezTo>
                  <a:cubicBezTo>
                    <a:pt x="91" y="7"/>
                    <a:pt x="91" y="7"/>
                    <a:pt x="91" y="7"/>
                  </a:cubicBezTo>
                  <a:cubicBezTo>
                    <a:pt x="81" y="1"/>
                    <a:pt x="72" y="0"/>
                    <a:pt x="63" y="2"/>
                  </a:cubicBezTo>
                  <a:cubicBezTo>
                    <a:pt x="60" y="4"/>
                    <a:pt x="60" y="4"/>
                    <a:pt x="60" y="4"/>
                  </a:cubicBezTo>
                  <a:cubicBezTo>
                    <a:pt x="58" y="8"/>
                    <a:pt x="60" y="13"/>
                    <a:pt x="66" y="15"/>
                  </a:cubicBezTo>
                  <a:cubicBezTo>
                    <a:pt x="72" y="19"/>
                    <a:pt x="74" y="24"/>
                    <a:pt x="71" y="31"/>
                  </a:cubicBezTo>
                  <a:close/>
                </a:path>
              </a:pathLst>
            </a:custGeom>
            <a:solidFill>
              <a:schemeClr val="bg1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79" name="Freeform 27"/>
            <p:cNvSpPr>
              <a:spLocks/>
            </p:cNvSpPr>
            <p:nvPr/>
          </p:nvSpPr>
          <p:spPr bwMode="auto">
            <a:xfrm>
              <a:off x="3205970" y="894189"/>
              <a:ext cx="468942" cy="436663"/>
            </a:xfrm>
            <a:custGeom>
              <a:avLst/>
              <a:gdLst>
                <a:gd name="T0" fmla="*/ 190394234 w 496"/>
                <a:gd name="T1" fmla="*/ 84373816 h 473"/>
                <a:gd name="T2" fmla="*/ 167154187 w 496"/>
                <a:gd name="T3" fmla="*/ 90339389 h 473"/>
                <a:gd name="T4" fmla="*/ 138549670 w 496"/>
                <a:gd name="T5" fmla="*/ 103975646 h 473"/>
                <a:gd name="T6" fmla="*/ 109052651 w 496"/>
                <a:gd name="T7" fmla="*/ 127838863 h 473"/>
                <a:gd name="T8" fmla="*/ 107264810 w 496"/>
                <a:gd name="T9" fmla="*/ 130395142 h 473"/>
                <a:gd name="T10" fmla="*/ 82235976 w 496"/>
                <a:gd name="T11" fmla="*/ 157667654 h 473"/>
                <a:gd name="T12" fmla="*/ 50056722 w 496"/>
                <a:gd name="T13" fmla="*/ 156815561 h 473"/>
                <a:gd name="T14" fmla="*/ 36648385 w 496"/>
                <a:gd name="T15" fmla="*/ 143179305 h 473"/>
                <a:gd name="T16" fmla="*/ 41118461 w 496"/>
                <a:gd name="T17" fmla="*/ 195167128 h 473"/>
                <a:gd name="T18" fmla="*/ 7151366 w 496"/>
                <a:gd name="T19" fmla="*/ 247154951 h 473"/>
                <a:gd name="T20" fmla="*/ 0 w 496"/>
                <a:gd name="T21" fmla="*/ 255676803 h 473"/>
                <a:gd name="T22" fmla="*/ 39330619 w 496"/>
                <a:gd name="T23" fmla="*/ 269313059 h 473"/>
                <a:gd name="T24" fmla="*/ 41118461 w 496"/>
                <a:gd name="T25" fmla="*/ 270165152 h 473"/>
                <a:gd name="T26" fmla="*/ 54525853 w 496"/>
                <a:gd name="T27" fmla="*/ 278687928 h 473"/>
                <a:gd name="T28" fmla="*/ 57208088 w 496"/>
                <a:gd name="T29" fmla="*/ 279540021 h 473"/>
                <a:gd name="T30" fmla="*/ 93856472 w 496"/>
                <a:gd name="T31" fmla="*/ 306812533 h 473"/>
                <a:gd name="T32" fmla="*/ 133187092 w 496"/>
                <a:gd name="T33" fmla="*/ 253120524 h 473"/>
                <a:gd name="T34" fmla="*/ 144807588 w 496"/>
                <a:gd name="T35" fmla="*/ 238632175 h 473"/>
                <a:gd name="T36" fmla="*/ 176092448 w 496"/>
                <a:gd name="T37" fmla="*/ 228405214 h 473"/>
                <a:gd name="T38" fmla="*/ 205590413 w 496"/>
                <a:gd name="T39" fmla="*/ 224143826 h 473"/>
                <a:gd name="T40" fmla="*/ 221680040 w 496"/>
                <a:gd name="T41" fmla="*/ 249711229 h 473"/>
                <a:gd name="T42" fmla="*/ 224361329 w 496"/>
                <a:gd name="T43" fmla="*/ 268460966 h 473"/>
                <a:gd name="T44" fmla="*/ 218998750 w 496"/>
                <a:gd name="T45" fmla="*/ 303403238 h 473"/>
                <a:gd name="T46" fmla="*/ 218104357 w 496"/>
                <a:gd name="T47" fmla="*/ 305108347 h 473"/>
                <a:gd name="T48" fmla="*/ 201121282 w 496"/>
                <a:gd name="T49" fmla="*/ 351129673 h 473"/>
                <a:gd name="T50" fmla="*/ 217210909 w 496"/>
                <a:gd name="T51" fmla="*/ 341754805 h 473"/>
                <a:gd name="T52" fmla="*/ 229724853 w 496"/>
                <a:gd name="T53" fmla="*/ 346016192 h 473"/>
                <a:gd name="T54" fmla="*/ 228831405 w 496"/>
                <a:gd name="T55" fmla="*/ 361356634 h 473"/>
                <a:gd name="T56" fmla="*/ 217210909 w 496"/>
                <a:gd name="T57" fmla="*/ 376697076 h 473"/>
                <a:gd name="T58" fmla="*/ 210953937 w 496"/>
                <a:gd name="T59" fmla="*/ 387777054 h 473"/>
                <a:gd name="T60" fmla="*/ 200226889 w 496"/>
                <a:gd name="T61" fmla="*/ 389481240 h 473"/>
                <a:gd name="T62" fmla="*/ 187712944 w 496"/>
                <a:gd name="T63" fmla="*/ 403117496 h 473"/>
                <a:gd name="T64" fmla="*/ 235088377 w 496"/>
                <a:gd name="T65" fmla="*/ 369027317 h 473"/>
                <a:gd name="T66" fmla="*/ 306598250 w 496"/>
                <a:gd name="T67" fmla="*/ 300846959 h 473"/>
                <a:gd name="T68" fmla="*/ 322687877 w 496"/>
                <a:gd name="T69" fmla="*/ 293176277 h 473"/>
                <a:gd name="T70" fmla="*/ 360229710 w 496"/>
                <a:gd name="T71" fmla="*/ 285505594 h 473"/>
                <a:gd name="T72" fmla="*/ 385258544 w 496"/>
                <a:gd name="T73" fmla="*/ 236074973 h 473"/>
                <a:gd name="T74" fmla="*/ 443360079 w 496"/>
                <a:gd name="T75" fmla="*/ 175565298 h 473"/>
                <a:gd name="T76" fmla="*/ 429058294 w 496"/>
                <a:gd name="T77" fmla="*/ 137213732 h 473"/>
                <a:gd name="T78" fmla="*/ 408499536 w 496"/>
                <a:gd name="T79" fmla="*/ 130395142 h 473"/>
                <a:gd name="T80" fmla="*/ 404923853 w 496"/>
                <a:gd name="T81" fmla="*/ 123577475 h 473"/>
                <a:gd name="T82" fmla="*/ 374532441 w 496"/>
                <a:gd name="T83" fmla="*/ 50282714 h 473"/>
                <a:gd name="T84" fmla="*/ 363805393 w 496"/>
                <a:gd name="T85" fmla="*/ 13636256 h 473"/>
                <a:gd name="T86" fmla="*/ 347715766 w 496"/>
                <a:gd name="T87" fmla="*/ 28124605 h 473"/>
                <a:gd name="T88" fmla="*/ 316429960 w 496"/>
                <a:gd name="T89" fmla="*/ 12784163 h 473"/>
                <a:gd name="T90" fmla="*/ 294083361 w 496"/>
                <a:gd name="T91" fmla="*/ 13636256 h 473"/>
                <a:gd name="T92" fmla="*/ 270843314 w 496"/>
                <a:gd name="T93" fmla="*/ 4261388 h 473"/>
                <a:gd name="T94" fmla="*/ 269055473 w 496"/>
                <a:gd name="T95" fmla="*/ 34942272 h 473"/>
                <a:gd name="T96" fmla="*/ 267267631 w 496"/>
                <a:gd name="T97" fmla="*/ 35794365 h 473"/>
                <a:gd name="T98" fmla="*/ 247602321 w 496"/>
                <a:gd name="T99" fmla="*/ 55397118 h 473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496"/>
                <a:gd name="T151" fmla="*/ 0 h 473"/>
                <a:gd name="T152" fmla="*/ 496 w 496"/>
                <a:gd name="T153" fmla="*/ 473 h 473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496" h="473">
                  <a:moveTo>
                    <a:pt x="227" y="62"/>
                  </a:moveTo>
                  <a:cubicBezTo>
                    <a:pt x="215" y="79"/>
                    <a:pt x="215" y="79"/>
                    <a:pt x="215" y="79"/>
                  </a:cubicBezTo>
                  <a:cubicBezTo>
                    <a:pt x="212" y="82"/>
                    <a:pt x="211" y="89"/>
                    <a:pt x="213" y="99"/>
                  </a:cubicBezTo>
                  <a:cubicBezTo>
                    <a:pt x="213" y="106"/>
                    <a:pt x="213" y="106"/>
                    <a:pt x="213" y="106"/>
                  </a:cubicBezTo>
                  <a:cubicBezTo>
                    <a:pt x="188" y="106"/>
                    <a:pt x="188" y="106"/>
                    <a:pt x="188" y="106"/>
                  </a:cubicBezTo>
                  <a:cubicBezTo>
                    <a:pt x="187" y="106"/>
                    <a:pt x="187" y="106"/>
                    <a:pt x="187" y="106"/>
                  </a:cubicBezTo>
                  <a:cubicBezTo>
                    <a:pt x="187" y="106"/>
                    <a:pt x="187" y="106"/>
                    <a:pt x="187" y="106"/>
                  </a:cubicBezTo>
                  <a:cubicBezTo>
                    <a:pt x="169" y="100"/>
                    <a:pt x="169" y="100"/>
                    <a:pt x="169" y="100"/>
                  </a:cubicBezTo>
                  <a:cubicBezTo>
                    <a:pt x="155" y="122"/>
                    <a:pt x="155" y="122"/>
                    <a:pt x="155" y="122"/>
                  </a:cubicBezTo>
                  <a:cubicBezTo>
                    <a:pt x="153" y="124"/>
                    <a:pt x="153" y="124"/>
                    <a:pt x="153" y="124"/>
                  </a:cubicBezTo>
                  <a:cubicBezTo>
                    <a:pt x="136" y="134"/>
                    <a:pt x="136" y="134"/>
                    <a:pt x="136" y="134"/>
                  </a:cubicBezTo>
                  <a:cubicBezTo>
                    <a:pt x="122" y="150"/>
                    <a:pt x="122" y="150"/>
                    <a:pt x="122" y="150"/>
                  </a:cubicBezTo>
                  <a:cubicBezTo>
                    <a:pt x="122" y="150"/>
                    <a:pt x="122" y="150"/>
                    <a:pt x="122" y="150"/>
                  </a:cubicBezTo>
                  <a:cubicBezTo>
                    <a:pt x="120" y="153"/>
                    <a:pt x="120" y="153"/>
                    <a:pt x="120" y="153"/>
                  </a:cubicBezTo>
                  <a:cubicBezTo>
                    <a:pt x="120" y="153"/>
                    <a:pt x="120" y="153"/>
                    <a:pt x="120" y="153"/>
                  </a:cubicBezTo>
                  <a:cubicBezTo>
                    <a:pt x="93" y="184"/>
                    <a:pt x="93" y="184"/>
                    <a:pt x="93" y="184"/>
                  </a:cubicBezTo>
                  <a:cubicBezTo>
                    <a:pt x="93" y="185"/>
                    <a:pt x="93" y="185"/>
                    <a:pt x="93" y="185"/>
                  </a:cubicBezTo>
                  <a:cubicBezTo>
                    <a:pt x="92" y="185"/>
                    <a:pt x="92" y="185"/>
                    <a:pt x="92" y="185"/>
                  </a:cubicBezTo>
                  <a:cubicBezTo>
                    <a:pt x="72" y="195"/>
                    <a:pt x="72" y="195"/>
                    <a:pt x="72" y="195"/>
                  </a:cubicBezTo>
                  <a:cubicBezTo>
                    <a:pt x="56" y="185"/>
                    <a:pt x="56" y="185"/>
                    <a:pt x="56" y="185"/>
                  </a:cubicBezTo>
                  <a:cubicBezTo>
                    <a:pt x="56" y="184"/>
                    <a:pt x="56" y="184"/>
                    <a:pt x="56" y="184"/>
                  </a:cubicBezTo>
                  <a:cubicBezTo>
                    <a:pt x="56" y="184"/>
                    <a:pt x="56" y="184"/>
                    <a:pt x="56" y="184"/>
                  </a:cubicBezTo>
                  <a:cubicBezTo>
                    <a:pt x="56" y="184"/>
                    <a:pt x="56" y="184"/>
                    <a:pt x="56" y="184"/>
                  </a:cubicBezTo>
                  <a:cubicBezTo>
                    <a:pt x="41" y="168"/>
                    <a:pt x="41" y="168"/>
                    <a:pt x="41" y="168"/>
                  </a:cubicBezTo>
                  <a:cubicBezTo>
                    <a:pt x="32" y="163"/>
                    <a:pt x="32" y="163"/>
                    <a:pt x="32" y="163"/>
                  </a:cubicBezTo>
                  <a:cubicBezTo>
                    <a:pt x="39" y="206"/>
                    <a:pt x="39" y="206"/>
                    <a:pt x="39" y="206"/>
                  </a:cubicBezTo>
                  <a:cubicBezTo>
                    <a:pt x="46" y="229"/>
                    <a:pt x="46" y="229"/>
                    <a:pt x="46" y="229"/>
                  </a:cubicBezTo>
                  <a:cubicBezTo>
                    <a:pt x="30" y="244"/>
                    <a:pt x="30" y="244"/>
                    <a:pt x="30" y="244"/>
                  </a:cubicBezTo>
                  <a:cubicBezTo>
                    <a:pt x="8" y="277"/>
                    <a:pt x="8" y="277"/>
                    <a:pt x="8" y="277"/>
                  </a:cubicBezTo>
                  <a:cubicBezTo>
                    <a:pt x="8" y="290"/>
                    <a:pt x="8" y="290"/>
                    <a:pt x="8" y="290"/>
                  </a:cubicBezTo>
                  <a:cubicBezTo>
                    <a:pt x="7" y="291"/>
                    <a:pt x="7" y="291"/>
                    <a:pt x="7" y="291"/>
                  </a:cubicBezTo>
                  <a:cubicBezTo>
                    <a:pt x="6" y="291"/>
                    <a:pt x="6" y="291"/>
                    <a:pt x="6" y="291"/>
                  </a:cubicBezTo>
                  <a:cubicBezTo>
                    <a:pt x="0" y="300"/>
                    <a:pt x="0" y="300"/>
                    <a:pt x="0" y="300"/>
                  </a:cubicBezTo>
                  <a:cubicBezTo>
                    <a:pt x="4" y="307"/>
                    <a:pt x="4" y="307"/>
                    <a:pt x="4" y="307"/>
                  </a:cubicBezTo>
                  <a:cubicBezTo>
                    <a:pt x="13" y="307"/>
                    <a:pt x="13" y="307"/>
                    <a:pt x="13" y="307"/>
                  </a:cubicBezTo>
                  <a:cubicBezTo>
                    <a:pt x="44" y="316"/>
                    <a:pt x="44" y="316"/>
                    <a:pt x="44" y="316"/>
                  </a:cubicBezTo>
                  <a:cubicBezTo>
                    <a:pt x="45" y="316"/>
                    <a:pt x="45" y="316"/>
                    <a:pt x="45" y="316"/>
                  </a:cubicBezTo>
                  <a:cubicBezTo>
                    <a:pt x="46" y="316"/>
                    <a:pt x="46" y="316"/>
                    <a:pt x="46" y="316"/>
                  </a:cubicBezTo>
                  <a:cubicBezTo>
                    <a:pt x="46" y="317"/>
                    <a:pt x="46" y="317"/>
                    <a:pt x="46" y="317"/>
                  </a:cubicBezTo>
                  <a:cubicBezTo>
                    <a:pt x="47" y="317"/>
                    <a:pt x="47" y="317"/>
                    <a:pt x="47" y="317"/>
                  </a:cubicBezTo>
                  <a:cubicBezTo>
                    <a:pt x="53" y="323"/>
                    <a:pt x="53" y="323"/>
                    <a:pt x="53" y="323"/>
                  </a:cubicBezTo>
                  <a:cubicBezTo>
                    <a:pt x="61" y="327"/>
                    <a:pt x="61" y="327"/>
                    <a:pt x="61" y="327"/>
                  </a:cubicBezTo>
                  <a:cubicBezTo>
                    <a:pt x="61" y="327"/>
                    <a:pt x="61" y="327"/>
                    <a:pt x="61" y="327"/>
                  </a:cubicBezTo>
                  <a:cubicBezTo>
                    <a:pt x="64" y="327"/>
                    <a:pt x="64" y="327"/>
                    <a:pt x="64" y="327"/>
                  </a:cubicBezTo>
                  <a:cubicBezTo>
                    <a:pt x="64" y="328"/>
                    <a:pt x="64" y="328"/>
                    <a:pt x="64" y="328"/>
                  </a:cubicBezTo>
                  <a:cubicBezTo>
                    <a:pt x="67" y="333"/>
                    <a:pt x="69" y="337"/>
                    <a:pt x="69" y="341"/>
                  </a:cubicBezTo>
                  <a:cubicBezTo>
                    <a:pt x="72" y="351"/>
                    <a:pt x="72" y="351"/>
                    <a:pt x="72" y="351"/>
                  </a:cubicBezTo>
                  <a:cubicBezTo>
                    <a:pt x="105" y="360"/>
                    <a:pt x="105" y="360"/>
                    <a:pt x="105" y="360"/>
                  </a:cubicBezTo>
                  <a:cubicBezTo>
                    <a:pt x="114" y="358"/>
                    <a:pt x="114" y="358"/>
                    <a:pt x="114" y="358"/>
                  </a:cubicBezTo>
                  <a:cubicBezTo>
                    <a:pt x="124" y="345"/>
                    <a:pt x="124" y="345"/>
                    <a:pt x="124" y="345"/>
                  </a:cubicBezTo>
                  <a:cubicBezTo>
                    <a:pt x="149" y="297"/>
                    <a:pt x="149" y="297"/>
                    <a:pt x="149" y="297"/>
                  </a:cubicBezTo>
                  <a:cubicBezTo>
                    <a:pt x="150" y="297"/>
                    <a:pt x="150" y="297"/>
                    <a:pt x="150" y="297"/>
                  </a:cubicBezTo>
                  <a:cubicBezTo>
                    <a:pt x="150" y="296"/>
                    <a:pt x="150" y="296"/>
                    <a:pt x="150" y="296"/>
                  </a:cubicBezTo>
                  <a:cubicBezTo>
                    <a:pt x="162" y="280"/>
                    <a:pt x="162" y="280"/>
                    <a:pt x="162" y="280"/>
                  </a:cubicBezTo>
                  <a:cubicBezTo>
                    <a:pt x="163" y="279"/>
                    <a:pt x="163" y="279"/>
                    <a:pt x="163" y="279"/>
                  </a:cubicBezTo>
                  <a:cubicBezTo>
                    <a:pt x="183" y="269"/>
                    <a:pt x="183" y="269"/>
                    <a:pt x="183" y="269"/>
                  </a:cubicBezTo>
                  <a:cubicBezTo>
                    <a:pt x="197" y="268"/>
                    <a:pt x="197" y="268"/>
                    <a:pt x="197" y="268"/>
                  </a:cubicBezTo>
                  <a:cubicBezTo>
                    <a:pt x="202" y="260"/>
                    <a:pt x="206" y="256"/>
                    <a:pt x="211" y="256"/>
                  </a:cubicBezTo>
                  <a:cubicBezTo>
                    <a:pt x="215" y="256"/>
                    <a:pt x="220" y="258"/>
                    <a:pt x="228" y="262"/>
                  </a:cubicBezTo>
                  <a:cubicBezTo>
                    <a:pt x="230" y="263"/>
                    <a:pt x="230" y="263"/>
                    <a:pt x="230" y="263"/>
                  </a:cubicBezTo>
                  <a:cubicBezTo>
                    <a:pt x="230" y="264"/>
                    <a:pt x="230" y="264"/>
                    <a:pt x="230" y="264"/>
                  </a:cubicBezTo>
                  <a:cubicBezTo>
                    <a:pt x="248" y="291"/>
                    <a:pt x="248" y="291"/>
                    <a:pt x="248" y="291"/>
                  </a:cubicBezTo>
                  <a:cubicBezTo>
                    <a:pt x="248" y="293"/>
                    <a:pt x="248" y="293"/>
                    <a:pt x="248" y="293"/>
                  </a:cubicBezTo>
                  <a:cubicBezTo>
                    <a:pt x="249" y="293"/>
                    <a:pt x="249" y="293"/>
                    <a:pt x="249" y="293"/>
                  </a:cubicBezTo>
                  <a:cubicBezTo>
                    <a:pt x="249" y="295"/>
                    <a:pt x="249" y="295"/>
                    <a:pt x="249" y="295"/>
                  </a:cubicBezTo>
                  <a:cubicBezTo>
                    <a:pt x="251" y="315"/>
                    <a:pt x="251" y="315"/>
                    <a:pt x="251" y="315"/>
                  </a:cubicBezTo>
                  <a:cubicBezTo>
                    <a:pt x="250" y="337"/>
                    <a:pt x="250" y="337"/>
                    <a:pt x="250" y="337"/>
                  </a:cubicBezTo>
                  <a:cubicBezTo>
                    <a:pt x="250" y="337"/>
                    <a:pt x="250" y="337"/>
                    <a:pt x="250" y="337"/>
                  </a:cubicBezTo>
                  <a:cubicBezTo>
                    <a:pt x="245" y="356"/>
                    <a:pt x="245" y="356"/>
                    <a:pt x="245" y="356"/>
                  </a:cubicBezTo>
                  <a:cubicBezTo>
                    <a:pt x="245" y="356"/>
                    <a:pt x="245" y="356"/>
                    <a:pt x="245" y="356"/>
                  </a:cubicBezTo>
                  <a:cubicBezTo>
                    <a:pt x="245" y="358"/>
                    <a:pt x="245" y="358"/>
                    <a:pt x="245" y="358"/>
                  </a:cubicBezTo>
                  <a:cubicBezTo>
                    <a:pt x="244" y="358"/>
                    <a:pt x="244" y="358"/>
                    <a:pt x="244" y="358"/>
                  </a:cubicBezTo>
                  <a:cubicBezTo>
                    <a:pt x="230" y="375"/>
                    <a:pt x="230" y="375"/>
                    <a:pt x="230" y="375"/>
                  </a:cubicBezTo>
                  <a:cubicBezTo>
                    <a:pt x="224" y="389"/>
                    <a:pt x="224" y="389"/>
                    <a:pt x="224" y="389"/>
                  </a:cubicBezTo>
                  <a:cubicBezTo>
                    <a:pt x="225" y="412"/>
                    <a:pt x="225" y="412"/>
                    <a:pt x="225" y="412"/>
                  </a:cubicBezTo>
                  <a:cubicBezTo>
                    <a:pt x="227" y="412"/>
                    <a:pt x="227" y="412"/>
                    <a:pt x="227" y="412"/>
                  </a:cubicBezTo>
                  <a:cubicBezTo>
                    <a:pt x="235" y="409"/>
                    <a:pt x="235" y="409"/>
                    <a:pt x="235" y="409"/>
                  </a:cubicBezTo>
                  <a:cubicBezTo>
                    <a:pt x="243" y="401"/>
                    <a:pt x="243" y="401"/>
                    <a:pt x="243" y="401"/>
                  </a:cubicBezTo>
                  <a:cubicBezTo>
                    <a:pt x="245" y="399"/>
                    <a:pt x="245" y="399"/>
                    <a:pt x="245" y="399"/>
                  </a:cubicBezTo>
                  <a:cubicBezTo>
                    <a:pt x="246" y="397"/>
                    <a:pt x="246" y="397"/>
                    <a:pt x="246" y="397"/>
                  </a:cubicBezTo>
                  <a:cubicBezTo>
                    <a:pt x="257" y="406"/>
                    <a:pt x="257" y="406"/>
                    <a:pt x="257" y="406"/>
                  </a:cubicBezTo>
                  <a:cubicBezTo>
                    <a:pt x="257" y="408"/>
                    <a:pt x="257" y="408"/>
                    <a:pt x="257" y="408"/>
                  </a:cubicBezTo>
                  <a:cubicBezTo>
                    <a:pt x="257" y="424"/>
                    <a:pt x="257" y="424"/>
                    <a:pt x="257" y="424"/>
                  </a:cubicBezTo>
                  <a:cubicBezTo>
                    <a:pt x="256" y="424"/>
                    <a:pt x="256" y="424"/>
                    <a:pt x="256" y="424"/>
                  </a:cubicBezTo>
                  <a:cubicBezTo>
                    <a:pt x="246" y="429"/>
                    <a:pt x="246" y="429"/>
                    <a:pt x="246" y="429"/>
                  </a:cubicBezTo>
                  <a:cubicBezTo>
                    <a:pt x="243" y="433"/>
                    <a:pt x="243" y="433"/>
                    <a:pt x="243" y="433"/>
                  </a:cubicBezTo>
                  <a:cubicBezTo>
                    <a:pt x="243" y="442"/>
                    <a:pt x="243" y="442"/>
                    <a:pt x="243" y="442"/>
                  </a:cubicBezTo>
                  <a:cubicBezTo>
                    <a:pt x="242" y="443"/>
                    <a:pt x="242" y="443"/>
                    <a:pt x="242" y="443"/>
                  </a:cubicBezTo>
                  <a:cubicBezTo>
                    <a:pt x="242" y="443"/>
                    <a:pt x="242" y="443"/>
                    <a:pt x="242" y="443"/>
                  </a:cubicBezTo>
                  <a:cubicBezTo>
                    <a:pt x="236" y="455"/>
                    <a:pt x="236" y="455"/>
                    <a:pt x="236" y="455"/>
                  </a:cubicBezTo>
                  <a:cubicBezTo>
                    <a:pt x="235" y="455"/>
                    <a:pt x="235" y="455"/>
                    <a:pt x="235" y="455"/>
                  </a:cubicBezTo>
                  <a:cubicBezTo>
                    <a:pt x="232" y="456"/>
                    <a:pt x="232" y="456"/>
                    <a:pt x="232" y="456"/>
                  </a:cubicBezTo>
                  <a:cubicBezTo>
                    <a:pt x="224" y="457"/>
                    <a:pt x="224" y="457"/>
                    <a:pt x="224" y="457"/>
                  </a:cubicBezTo>
                  <a:cubicBezTo>
                    <a:pt x="216" y="459"/>
                    <a:pt x="216" y="459"/>
                    <a:pt x="216" y="459"/>
                  </a:cubicBezTo>
                  <a:cubicBezTo>
                    <a:pt x="209" y="471"/>
                    <a:pt x="209" y="471"/>
                    <a:pt x="209" y="471"/>
                  </a:cubicBezTo>
                  <a:cubicBezTo>
                    <a:pt x="210" y="473"/>
                    <a:pt x="210" y="473"/>
                    <a:pt x="210" y="473"/>
                  </a:cubicBezTo>
                  <a:cubicBezTo>
                    <a:pt x="245" y="469"/>
                    <a:pt x="245" y="469"/>
                    <a:pt x="245" y="469"/>
                  </a:cubicBezTo>
                  <a:cubicBezTo>
                    <a:pt x="251" y="463"/>
                    <a:pt x="251" y="463"/>
                    <a:pt x="251" y="463"/>
                  </a:cubicBezTo>
                  <a:cubicBezTo>
                    <a:pt x="263" y="433"/>
                    <a:pt x="263" y="433"/>
                    <a:pt x="263" y="433"/>
                  </a:cubicBezTo>
                  <a:cubicBezTo>
                    <a:pt x="263" y="433"/>
                    <a:pt x="263" y="433"/>
                    <a:pt x="263" y="433"/>
                  </a:cubicBezTo>
                  <a:cubicBezTo>
                    <a:pt x="341" y="353"/>
                    <a:pt x="341" y="353"/>
                    <a:pt x="341" y="353"/>
                  </a:cubicBezTo>
                  <a:cubicBezTo>
                    <a:pt x="343" y="353"/>
                    <a:pt x="343" y="353"/>
                    <a:pt x="343" y="353"/>
                  </a:cubicBezTo>
                  <a:cubicBezTo>
                    <a:pt x="360" y="344"/>
                    <a:pt x="360" y="344"/>
                    <a:pt x="360" y="344"/>
                  </a:cubicBezTo>
                  <a:cubicBezTo>
                    <a:pt x="361" y="343"/>
                    <a:pt x="361" y="343"/>
                    <a:pt x="361" y="343"/>
                  </a:cubicBezTo>
                  <a:cubicBezTo>
                    <a:pt x="361" y="344"/>
                    <a:pt x="361" y="344"/>
                    <a:pt x="361" y="344"/>
                  </a:cubicBezTo>
                  <a:cubicBezTo>
                    <a:pt x="375" y="344"/>
                    <a:pt x="375" y="344"/>
                    <a:pt x="375" y="344"/>
                  </a:cubicBezTo>
                  <a:cubicBezTo>
                    <a:pt x="389" y="341"/>
                    <a:pt x="389" y="341"/>
                    <a:pt x="389" y="341"/>
                  </a:cubicBezTo>
                  <a:cubicBezTo>
                    <a:pt x="403" y="335"/>
                    <a:pt x="403" y="335"/>
                    <a:pt x="403" y="335"/>
                  </a:cubicBezTo>
                  <a:cubicBezTo>
                    <a:pt x="414" y="323"/>
                    <a:pt x="414" y="323"/>
                    <a:pt x="414" y="323"/>
                  </a:cubicBezTo>
                  <a:cubicBezTo>
                    <a:pt x="431" y="277"/>
                    <a:pt x="431" y="277"/>
                    <a:pt x="431" y="277"/>
                  </a:cubicBezTo>
                  <a:cubicBezTo>
                    <a:pt x="431" y="277"/>
                    <a:pt x="431" y="277"/>
                    <a:pt x="431" y="277"/>
                  </a:cubicBezTo>
                  <a:cubicBezTo>
                    <a:pt x="431" y="276"/>
                    <a:pt x="431" y="276"/>
                    <a:pt x="431" y="276"/>
                  </a:cubicBezTo>
                  <a:cubicBezTo>
                    <a:pt x="496" y="207"/>
                    <a:pt x="496" y="207"/>
                    <a:pt x="496" y="207"/>
                  </a:cubicBezTo>
                  <a:cubicBezTo>
                    <a:pt x="496" y="206"/>
                    <a:pt x="496" y="206"/>
                    <a:pt x="496" y="206"/>
                  </a:cubicBezTo>
                  <a:cubicBezTo>
                    <a:pt x="492" y="169"/>
                    <a:pt x="492" y="169"/>
                    <a:pt x="492" y="169"/>
                  </a:cubicBezTo>
                  <a:cubicBezTo>
                    <a:pt x="489" y="168"/>
                    <a:pt x="485" y="166"/>
                    <a:pt x="483" y="163"/>
                  </a:cubicBezTo>
                  <a:cubicBezTo>
                    <a:pt x="480" y="161"/>
                    <a:pt x="480" y="161"/>
                    <a:pt x="480" y="161"/>
                  </a:cubicBezTo>
                  <a:cubicBezTo>
                    <a:pt x="480" y="162"/>
                    <a:pt x="480" y="162"/>
                    <a:pt x="480" y="162"/>
                  </a:cubicBezTo>
                  <a:cubicBezTo>
                    <a:pt x="470" y="163"/>
                    <a:pt x="470" y="163"/>
                    <a:pt x="470" y="163"/>
                  </a:cubicBezTo>
                  <a:cubicBezTo>
                    <a:pt x="465" y="161"/>
                    <a:pt x="461" y="158"/>
                    <a:pt x="457" y="153"/>
                  </a:cubicBezTo>
                  <a:cubicBezTo>
                    <a:pt x="454" y="147"/>
                    <a:pt x="454" y="147"/>
                    <a:pt x="454" y="147"/>
                  </a:cubicBezTo>
                  <a:cubicBezTo>
                    <a:pt x="454" y="146"/>
                    <a:pt x="454" y="146"/>
                    <a:pt x="454" y="146"/>
                  </a:cubicBezTo>
                  <a:cubicBezTo>
                    <a:pt x="453" y="145"/>
                    <a:pt x="453" y="145"/>
                    <a:pt x="453" y="145"/>
                  </a:cubicBezTo>
                  <a:cubicBezTo>
                    <a:pt x="453" y="88"/>
                    <a:pt x="453" y="88"/>
                    <a:pt x="453" y="88"/>
                  </a:cubicBezTo>
                  <a:cubicBezTo>
                    <a:pt x="447" y="86"/>
                    <a:pt x="440" y="81"/>
                    <a:pt x="433" y="74"/>
                  </a:cubicBezTo>
                  <a:cubicBezTo>
                    <a:pt x="419" y="59"/>
                    <a:pt x="419" y="59"/>
                    <a:pt x="419" y="59"/>
                  </a:cubicBezTo>
                  <a:cubicBezTo>
                    <a:pt x="407" y="41"/>
                    <a:pt x="407" y="41"/>
                    <a:pt x="407" y="41"/>
                  </a:cubicBezTo>
                  <a:cubicBezTo>
                    <a:pt x="404" y="37"/>
                    <a:pt x="404" y="31"/>
                    <a:pt x="406" y="21"/>
                  </a:cubicBezTo>
                  <a:cubicBezTo>
                    <a:pt x="407" y="16"/>
                    <a:pt x="407" y="16"/>
                    <a:pt x="407" y="16"/>
                  </a:cubicBezTo>
                  <a:cubicBezTo>
                    <a:pt x="399" y="6"/>
                    <a:pt x="399" y="6"/>
                    <a:pt x="399" y="6"/>
                  </a:cubicBezTo>
                  <a:cubicBezTo>
                    <a:pt x="398" y="15"/>
                    <a:pt x="398" y="15"/>
                    <a:pt x="398" y="15"/>
                  </a:cubicBezTo>
                  <a:cubicBezTo>
                    <a:pt x="389" y="33"/>
                    <a:pt x="389" y="33"/>
                    <a:pt x="389" y="33"/>
                  </a:cubicBezTo>
                  <a:cubicBezTo>
                    <a:pt x="385" y="33"/>
                    <a:pt x="385" y="33"/>
                    <a:pt x="385" y="33"/>
                  </a:cubicBezTo>
                  <a:cubicBezTo>
                    <a:pt x="378" y="33"/>
                    <a:pt x="370" y="32"/>
                    <a:pt x="363" y="29"/>
                  </a:cubicBezTo>
                  <a:cubicBezTo>
                    <a:pt x="357" y="27"/>
                    <a:pt x="354" y="21"/>
                    <a:pt x="354" y="15"/>
                  </a:cubicBezTo>
                  <a:cubicBezTo>
                    <a:pt x="354" y="11"/>
                    <a:pt x="354" y="11"/>
                    <a:pt x="354" y="11"/>
                  </a:cubicBezTo>
                  <a:cubicBezTo>
                    <a:pt x="349" y="11"/>
                    <a:pt x="349" y="11"/>
                    <a:pt x="349" y="11"/>
                  </a:cubicBezTo>
                  <a:cubicBezTo>
                    <a:pt x="329" y="16"/>
                    <a:pt x="329" y="16"/>
                    <a:pt x="329" y="16"/>
                  </a:cubicBezTo>
                  <a:cubicBezTo>
                    <a:pt x="314" y="1"/>
                    <a:pt x="314" y="1"/>
                    <a:pt x="314" y="1"/>
                  </a:cubicBezTo>
                  <a:cubicBezTo>
                    <a:pt x="308" y="0"/>
                    <a:pt x="308" y="0"/>
                    <a:pt x="308" y="0"/>
                  </a:cubicBezTo>
                  <a:cubicBezTo>
                    <a:pt x="303" y="5"/>
                    <a:pt x="303" y="5"/>
                    <a:pt x="303" y="5"/>
                  </a:cubicBezTo>
                  <a:cubicBezTo>
                    <a:pt x="309" y="16"/>
                    <a:pt x="309" y="16"/>
                    <a:pt x="309" y="16"/>
                  </a:cubicBezTo>
                  <a:cubicBezTo>
                    <a:pt x="312" y="19"/>
                    <a:pt x="312" y="19"/>
                    <a:pt x="312" y="19"/>
                  </a:cubicBezTo>
                  <a:cubicBezTo>
                    <a:pt x="301" y="41"/>
                    <a:pt x="301" y="41"/>
                    <a:pt x="301" y="41"/>
                  </a:cubicBezTo>
                  <a:cubicBezTo>
                    <a:pt x="300" y="41"/>
                    <a:pt x="300" y="41"/>
                    <a:pt x="300" y="41"/>
                  </a:cubicBezTo>
                  <a:cubicBezTo>
                    <a:pt x="300" y="42"/>
                    <a:pt x="300" y="42"/>
                    <a:pt x="300" y="42"/>
                  </a:cubicBezTo>
                  <a:cubicBezTo>
                    <a:pt x="299" y="42"/>
                    <a:pt x="299" y="42"/>
                    <a:pt x="299" y="42"/>
                  </a:cubicBezTo>
                  <a:cubicBezTo>
                    <a:pt x="280" y="63"/>
                    <a:pt x="280" y="63"/>
                    <a:pt x="280" y="63"/>
                  </a:cubicBezTo>
                  <a:cubicBezTo>
                    <a:pt x="279" y="65"/>
                    <a:pt x="279" y="65"/>
                    <a:pt x="279" y="65"/>
                  </a:cubicBezTo>
                  <a:cubicBezTo>
                    <a:pt x="277" y="65"/>
                    <a:pt x="277" y="65"/>
                    <a:pt x="277" y="65"/>
                  </a:cubicBezTo>
                  <a:cubicBezTo>
                    <a:pt x="247" y="68"/>
                    <a:pt x="247" y="68"/>
                    <a:pt x="247" y="68"/>
                  </a:cubicBezTo>
                  <a:lnTo>
                    <a:pt x="227" y="62"/>
                  </a:lnTo>
                  <a:close/>
                </a:path>
              </a:pathLst>
            </a:custGeom>
            <a:solidFill>
              <a:schemeClr val="bg1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80" name="Freeform 28"/>
            <p:cNvSpPr>
              <a:spLocks/>
            </p:cNvSpPr>
            <p:nvPr/>
          </p:nvSpPr>
          <p:spPr bwMode="auto">
            <a:xfrm>
              <a:off x="3313244" y="631894"/>
              <a:ext cx="668166" cy="445605"/>
            </a:xfrm>
            <a:custGeom>
              <a:avLst/>
              <a:gdLst>
                <a:gd name="T0" fmla="*/ 109858965 w 707"/>
                <a:gd name="T1" fmla="*/ 6007793 h 481"/>
                <a:gd name="T2" fmla="*/ 84850466 w 707"/>
                <a:gd name="T3" fmla="*/ 12015586 h 481"/>
                <a:gd name="T4" fmla="*/ 80384056 w 707"/>
                <a:gd name="T5" fmla="*/ 22314527 h 481"/>
                <a:gd name="T6" fmla="*/ 67879806 w 707"/>
                <a:gd name="T7" fmla="*/ 39479121 h 481"/>
                <a:gd name="T8" fmla="*/ 48230811 w 707"/>
                <a:gd name="T9" fmla="*/ 53211351 h 481"/>
                <a:gd name="T10" fmla="*/ 25008499 w 707"/>
                <a:gd name="T11" fmla="*/ 38621262 h 481"/>
                <a:gd name="T12" fmla="*/ 0 w 707"/>
                <a:gd name="T13" fmla="*/ 44629055 h 481"/>
                <a:gd name="T14" fmla="*/ 36619655 w 707"/>
                <a:gd name="T15" fmla="*/ 67801441 h 481"/>
                <a:gd name="T16" fmla="*/ 38405841 w 707"/>
                <a:gd name="T17" fmla="*/ 71233804 h 481"/>
                <a:gd name="T18" fmla="*/ 42871307 w 707"/>
                <a:gd name="T19" fmla="*/ 116720718 h 481"/>
                <a:gd name="T20" fmla="*/ 70560031 w 707"/>
                <a:gd name="T21" fmla="*/ 170789928 h 481"/>
                <a:gd name="T22" fmla="*/ 88422839 w 707"/>
                <a:gd name="T23" fmla="*/ 153625335 h 481"/>
                <a:gd name="T24" fmla="*/ 114324431 w 707"/>
                <a:gd name="T25" fmla="*/ 147617542 h 481"/>
                <a:gd name="T26" fmla="*/ 114324431 w 707"/>
                <a:gd name="T27" fmla="*/ 148476327 h 481"/>
                <a:gd name="T28" fmla="*/ 139332930 w 707"/>
                <a:gd name="T29" fmla="*/ 175939862 h 481"/>
                <a:gd name="T30" fmla="*/ 147371714 w 707"/>
                <a:gd name="T31" fmla="*/ 199112248 h 481"/>
                <a:gd name="T32" fmla="*/ 145585527 w 707"/>
                <a:gd name="T33" fmla="*/ 220567990 h 481"/>
                <a:gd name="T34" fmla="*/ 161662149 w 707"/>
                <a:gd name="T35" fmla="*/ 242024658 h 481"/>
                <a:gd name="T36" fmla="*/ 184884462 w 707"/>
                <a:gd name="T37" fmla="*/ 236016865 h 481"/>
                <a:gd name="T38" fmla="*/ 196495618 w 707"/>
                <a:gd name="T39" fmla="*/ 245457021 h 481"/>
                <a:gd name="T40" fmla="*/ 225076490 w 707"/>
                <a:gd name="T41" fmla="*/ 257472607 h 481"/>
                <a:gd name="T42" fmla="*/ 246512616 w 707"/>
                <a:gd name="T43" fmla="*/ 250606955 h 481"/>
                <a:gd name="T44" fmla="*/ 257230679 w 707"/>
                <a:gd name="T45" fmla="*/ 238591369 h 481"/>
                <a:gd name="T46" fmla="*/ 271521115 w 707"/>
                <a:gd name="T47" fmla="*/ 273779341 h 481"/>
                <a:gd name="T48" fmla="*/ 307247677 w 707"/>
                <a:gd name="T49" fmla="*/ 308967314 h 481"/>
                <a:gd name="T50" fmla="*/ 314392422 w 707"/>
                <a:gd name="T51" fmla="*/ 366469814 h 481"/>
                <a:gd name="T52" fmla="*/ 337614735 w 707"/>
                <a:gd name="T53" fmla="*/ 375909969 h 481"/>
                <a:gd name="T54" fmla="*/ 351905170 w 707"/>
                <a:gd name="T55" fmla="*/ 412814586 h 481"/>
                <a:gd name="T56" fmla="*/ 436755637 w 707"/>
                <a:gd name="T57" fmla="*/ 342438642 h 481"/>
                <a:gd name="T58" fmla="*/ 471589106 w 707"/>
                <a:gd name="T59" fmla="*/ 308109455 h 481"/>
                <a:gd name="T60" fmla="*/ 532324166 w 707"/>
                <a:gd name="T61" fmla="*/ 257472607 h 481"/>
                <a:gd name="T62" fmla="*/ 554653386 w 707"/>
                <a:gd name="T63" fmla="*/ 238591369 h 481"/>
                <a:gd name="T64" fmla="*/ 560011945 w 707"/>
                <a:gd name="T65" fmla="*/ 192246596 h 481"/>
                <a:gd name="T66" fmla="*/ 580554978 w 707"/>
                <a:gd name="T67" fmla="*/ 188813307 h 481"/>
                <a:gd name="T68" fmla="*/ 615388447 w 707"/>
                <a:gd name="T69" fmla="*/ 224001279 h 481"/>
                <a:gd name="T70" fmla="*/ 609135849 w 707"/>
                <a:gd name="T71" fmla="*/ 198254389 h 481"/>
                <a:gd name="T72" fmla="*/ 631465069 w 707"/>
                <a:gd name="T73" fmla="*/ 178514366 h 481"/>
                <a:gd name="T74" fmla="*/ 618960819 w 707"/>
                <a:gd name="T75" fmla="*/ 142468534 h 481"/>
                <a:gd name="T76" fmla="*/ 577875698 w 707"/>
                <a:gd name="T77" fmla="*/ 124445155 h 481"/>
                <a:gd name="T78" fmla="*/ 565371449 w 707"/>
                <a:gd name="T79" fmla="*/ 122728511 h 481"/>
                <a:gd name="T80" fmla="*/ 551081013 w 707"/>
                <a:gd name="T81" fmla="*/ 124445155 h 481"/>
                <a:gd name="T82" fmla="*/ 525178476 w 707"/>
                <a:gd name="T83" fmla="*/ 124445155 h 481"/>
                <a:gd name="T84" fmla="*/ 523392290 w 707"/>
                <a:gd name="T85" fmla="*/ 156199838 h 481"/>
                <a:gd name="T86" fmla="*/ 488558821 w 707"/>
                <a:gd name="T87" fmla="*/ 161349772 h 481"/>
                <a:gd name="T88" fmla="*/ 441222048 w 707"/>
                <a:gd name="T89" fmla="*/ 121011866 h 481"/>
                <a:gd name="T90" fmla="*/ 429610891 w 707"/>
                <a:gd name="T91" fmla="*/ 99556124 h 481"/>
                <a:gd name="T92" fmla="*/ 434076357 w 707"/>
                <a:gd name="T93" fmla="*/ 112429569 h 481"/>
                <a:gd name="T94" fmla="*/ 420679015 w 707"/>
                <a:gd name="T95" fmla="*/ 136460741 h 481"/>
                <a:gd name="T96" fmla="*/ 393884330 w 707"/>
                <a:gd name="T97" fmla="*/ 128736304 h 481"/>
                <a:gd name="T98" fmla="*/ 391205050 w 707"/>
                <a:gd name="T99" fmla="*/ 106421776 h 481"/>
                <a:gd name="T100" fmla="*/ 367089644 w 707"/>
                <a:gd name="T101" fmla="*/ 96122835 h 481"/>
                <a:gd name="T102" fmla="*/ 339400921 w 707"/>
                <a:gd name="T103" fmla="*/ 78958241 h 481"/>
                <a:gd name="T104" fmla="*/ 300101986 w 707"/>
                <a:gd name="T105" fmla="*/ 65226011 h 481"/>
                <a:gd name="T106" fmla="*/ 275093487 w 707"/>
                <a:gd name="T107" fmla="*/ 75524952 h 481"/>
                <a:gd name="T108" fmla="*/ 264375424 w 707"/>
                <a:gd name="T109" fmla="*/ 54927070 h 481"/>
                <a:gd name="T110" fmla="*/ 231329087 w 707"/>
                <a:gd name="T111" fmla="*/ 53211351 h 481"/>
                <a:gd name="T112" fmla="*/ 192923246 w 707"/>
                <a:gd name="T113" fmla="*/ 60934863 h 481"/>
                <a:gd name="T114" fmla="*/ 156303590 w 707"/>
                <a:gd name="T115" fmla="*/ 59219144 h 481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707"/>
                <a:gd name="T175" fmla="*/ 0 h 481"/>
                <a:gd name="T176" fmla="*/ 707 w 707"/>
                <a:gd name="T177" fmla="*/ 481 h 481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707" h="481">
                  <a:moveTo>
                    <a:pt x="137" y="22"/>
                  </a:moveTo>
                  <a:cubicBezTo>
                    <a:pt x="133" y="0"/>
                    <a:pt x="133" y="0"/>
                    <a:pt x="133" y="0"/>
                  </a:cubicBezTo>
                  <a:cubicBezTo>
                    <a:pt x="123" y="7"/>
                    <a:pt x="123" y="7"/>
                    <a:pt x="123" y="7"/>
                  </a:cubicBezTo>
                  <a:cubicBezTo>
                    <a:pt x="122" y="7"/>
                    <a:pt x="122" y="7"/>
                    <a:pt x="122" y="7"/>
                  </a:cubicBezTo>
                  <a:cubicBezTo>
                    <a:pt x="96" y="16"/>
                    <a:pt x="96" y="16"/>
                    <a:pt x="96" y="16"/>
                  </a:cubicBezTo>
                  <a:cubicBezTo>
                    <a:pt x="95" y="14"/>
                    <a:pt x="95" y="14"/>
                    <a:pt x="95" y="14"/>
                  </a:cubicBezTo>
                  <a:cubicBezTo>
                    <a:pt x="91" y="13"/>
                    <a:pt x="91" y="13"/>
                    <a:pt x="91" y="13"/>
                  </a:cubicBezTo>
                  <a:cubicBezTo>
                    <a:pt x="91" y="25"/>
                    <a:pt x="91" y="25"/>
                    <a:pt x="91" y="25"/>
                  </a:cubicBezTo>
                  <a:cubicBezTo>
                    <a:pt x="90" y="26"/>
                    <a:pt x="90" y="26"/>
                    <a:pt x="90" y="26"/>
                  </a:cubicBezTo>
                  <a:cubicBezTo>
                    <a:pt x="77" y="45"/>
                    <a:pt x="77" y="45"/>
                    <a:pt x="77" y="45"/>
                  </a:cubicBezTo>
                  <a:cubicBezTo>
                    <a:pt x="76" y="45"/>
                    <a:pt x="76" y="45"/>
                    <a:pt x="76" y="45"/>
                  </a:cubicBezTo>
                  <a:cubicBezTo>
                    <a:pt x="76" y="46"/>
                    <a:pt x="76" y="46"/>
                    <a:pt x="76" y="46"/>
                  </a:cubicBezTo>
                  <a:cubicBezTo>
                    <a:pt x="75" y="46"/>
                    <a:pt x="75" y="46"/>
                    <a:pt x="75" y="46"/>
                  </a:cubicBezTo>
                  <a:cubicBezTo>
                    <a:pt x="56" y="62"/>
                    <a:pt x="56" y="62"/>
                    <a:pt x="56" y="62"/>
                  </a:cubicBezTo>
                  <a:cubicBezTo>
                    <a:pt x="54" y="62"/>
                    <a:pt x="54" y="62"/>
                    <a:pt x="54" y="62"/>
                  </a:cubicBezTo>
                  <a:cubicBezTo>
                    <a:pt x="54" y="64"/>
                    <a:pt x="54" y="64"/>
                    <a:pt x="54" y="64"/>
                  </a:cubicBezTo>
                  <a:cubicBezTo>
                    <a:pt x="51" y="62"/>
                    <a:pt x="51" y="62"/>
                    <a:pt x="51" y="62"/>
                  </a:cubicBezTo>
                  <a:cubicBezTo>
                    <a:pt x="38" y="56"/>
                    <a:pt x="30" y="50"/>
                    <a:pt x="28" y="45"/>
                  </a:cubicBezTo>
                  <a:cubicBezTo>
                    <a:pt x="26" y="43"/>
                    <a:pt x="24" y="43"/>
                    <a:pt x="22" y="41"/>
                  </a:cubicBezTo>
                  <a:cubicBezTo>
                    <a:pt x="9" y="44"/>
                    <a:pt x="9" y="44"/>
                    <a:pt x="9" y="44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22" y="71"/>
                    <a:pt x="22" y="71"/>
                    <a:pt x="22" y="71"/>
                  </a:cubicBezTo>
                  <a:cubicBezTo>
                    <a:pt x="40" y="78"/>
                    <a:pt x="40" y="78"/>
                    <a:pt x="40" y="78"/>
                  </a:cubicBezTo>
                  <a:cubicBezTo>
                    <a:pt x="41" y="79"/>
                    <a:pt x="41" y="79"/>
                    <a:pt x="41" y="79"/>
                  </a:cubicBezTo>
                  <a:cubicBezTo>
                    <a:pt x="42" y="79"/>
                    <a:pt x="42" y="79"/>
                    <a:pt x="42" y="79"/>
                  </a:cubicBezTo>
                  <a:cubicBezTo>
                    <a:pt x="43" y="82"/>
                    <a:pt x="43" y="82"/>
                    <a:pt x="43" y="82"/>
                  </a:cubicBezTo>
                  <a:cubicBezTo>
                    <a:pt x="43" y="83"/>
                    <a:pt x="43" y="83"/>
                    <a:pt x="43" y="83"/>
                  </a:cubicBezTo>
                  <a:cubicBezTo>
                    <a:pt x="47" y="104"/>
                    <a:pt x="47" y="104"/>
                    <a:pt x="47" y="104"/>
                  </a:cubicBezTo>
                  <a:cubicBezTo>
                    <a:pt x="48" y="104"/>
                    <a:pt x="48" y="104"/>
                    <a:pt x="48" y="104"/>
                  </a:cubicBezTo>
                  <a:cubicBezTo>
                    <a:pt x="48" y="136"/>
                    <a:pt x="48" y="136"/>
                    <a:pt x="48" y="136"/>
                  </a:cubicBezTo>
                  <a:cubicBezTo>
                    <a:pt x="52" y="155"/>
                    <a:pt x="52" y="155"/>
                    <a:pt x="52" y="155"/>
                  </a:cubicBezTo>
                  <a:cubicBezTo>
                    <a:pt x="65" y="185"/>
                    <a:pt x="65" y="185"/>
                    <a:pt x="65" y="185"/>
                  </a:cubicBezTo>
                  <a:cubicBezTo>
                    <a:pt x="79" y="199"/>
                    <a:pt x="79" y="199"/>
                    <a:pt x="79" y="199"/>
                  </a:cubicBezTo>
                  <a:cubicBezTo>
                    <a:pt x="91" y="190"/>
                    <a:pt x="91" y="190"/>
                    <a:pt x="91" y="190"/>
                  </a:cubicBezTo>
                  <a:cubicBezTo>
                    <a:pt x="99" y="180"/>
                    <a:pt x="99" y="180"/>
                    <a:pt x="99" y="180"/>
                  </a:cubicBezTo>
                  <a:cubicBezTo>
                    <a:pt x="99" y="179"/>
                    <a:pt x="99" y="179"/>
                    <a:pt x="99" y="179"/>
                  </a:cubicBezTo>
                  <a:cubicBezTo>
                    <a:pt x="100" y="179"/>
                    <a:pt x="100" y="179"/>
                    <a:pt x="100" y="179"/>
                  </a:cubicBezTo>
                  <a:cubicBezTo>
                    <a:pt x="115" y="161"/>
                    <a:pt x="115" y="161"/>
                    <a:pt x="115" y="161"/>
                  </a:cubicBezTo>
                  <a:cubicBezTo>
                    <a:pt x="128" y="172"/>
                    <a:pt x="128" y="172"/>
                    <a:pt x="128" y="172"/>
                  </a:cubicBezTo>
                  <a:cubicBezTo>
                    <a:pt x="128" y="173"/>
                    <a:pt x="128" y="173"/>
                    <a:pt x="128" y="173"/>
                  </a:cubicBezTo>
                  <a:cubicBezTo>
                    <a:pt x="128" y="173"/>
                    <a:pt x="128" y="173"/>
                    <a:pt x="128" y="173"/>
                  </a:cubicBezTo>
                  <a:cubicBezTo>
                    <a:pt x="128" y="173"/>
                    <a:pt x="128" y="173"/>
                    <a:pt x="128" y="173"/>
                  </a:cubicBezTo>
                  <a:cubicBezTo>
                    <a:pt x="128" y="174"/>
                    <a:pt x="128" y="174"/>
                    <a:pt x="128" y="174"/>
                  </a:cubicBezTo>
                  <a:cubicBezTo>
                    <a:pt x="141" y="199"/>
                    <a:pt x="141" y="199"/>
                    <a:pt x="141" y="199"/>
                  </a:cubicBezTo>
                  <a:cubicBezTo>
                    <a:pt x="156" y="205"/>
                    <a:pt x="156" y="205"/>
                    <a:pt x="156" y="205"/>
                  </a:cubicBezTo>
                  <a:cubicBezTo>
                    <a:pt x="165" y="230"/>
                    <a:pt x="165" y="230"/>
                    <a:pt x="165" y="230"/>
                  </a:cubicBezTo>
                  <a:cubicBezTo>
                    <a:pt x="165" y="231"/>
                    <a:pt x="165" y="231"/>
                    <a:pt x="165" y="231"/>
                  </a:cubicBezTo>
                  <a:cubicBezTo>
                    <a:pt x="165" y="232"/>
                    <a:pt x="165" y="232"/>
                    <a:pt x="165" y="232"/>
                  </a:cubicBezTo>
                  <a:cubicBezTo>
                    <a:pt x="164" y="256"/>
                    <a:pt x="164" y="256"/>
                    <a:pt x="164" y="256"/>
                  </a:cubicBezTo>
                  <a:cubicBezTo>
                    <a:pt x="164" y="257"/>
                    <a:pt x="164" y="257"/>
                    <a:pt x="164" y="257"/>
                  </a:cubicBezTo>
                  <a:cubicBezTo>
                    <a:pt x="163" y="257"/>
                    <a:pt x="163" y="257"/>
                    <a:pt x="163" y="257"/>
                  </a:cubicBezTo>
                  <a:cubicBezTo>
                    <a:pt x="156" y="278"/>
                    <a:pt x="156" y="278"/>
                    <a:pt x="156" y="278"/>
                  </a:cubicBezTo>
                  <a:cubicBezTo>
                    <a:pt x="168" y="288"/>
                    <a:pt x="168" y="288"/>
                    <a:pt x="168" y="288"/>
                  </a:cubicBezTo>
                  <a:cubicBezTo>
                    <a:pt x="181" y="282"/>
                    <a:pt x="181" y="282"/>
                    <a:pt x="181" y="282"/>
                  </a:cubicBezTo>
                  <a:cubicBezTo>
                    <a:pt x="193" y="269"/>
                    <a:pt x="193" y="269"/>
                    <a:pt x="193" y="269"/>
                  </a:cubicBezTo>
                  <a:cubicBezTo>
                    <a:pt x="196" y="272"/>
                    <a:pt x="196" y="272"/>
                    <a:pt x="196" y="272"/>
                  </a:cubicBezTo>
                  <a:cubicBezTo>
                    <a:pt x="207" y="275"/>
                    <a:pt x="207" y="275"/>
                    <a:pt x="207" y="275"/>
                  </a:cubicBezTo>
                  <a:cubicBezTo>
                    <a:pt x="207" y="275"/>
                    <a:pt x="207" y="275"/>
                    <a:pt x="207" y="275"/>
                  </a:cubicBezTo>
                  <a:cubicBezTo>
                    <a:pt x="207" y="275"/>
                    <a:pt x="207" y="275"/>
                    <a:pt x="207" y="275"/>
                  </a:cubicBezTo>
                  <a:cubicBezTo>
                    <a:pt x="220" y="286"/>
                    <a:pt x="220" y="286"/>
                    <a:pt x="220" y="286"/>
                  </a:cubicBezTo>
                  <a:cubicBezTo>
                    <a:pt x="233" y="283"/>
                    <a:pt x="233" y="283"/>
                    <a:pt x="233" y="283"/>
                  </a:cubicBezTo>
                  <a:cubicBezTo>
                    <a:pt x="244" y="280"/>
                    <a:pt x="249" y="283"/>
                    <a:pt x="252" y="291"/>
                  </a:cubicBezTo>
                  <a:cubicBezTo>
                    <a:pt x="252" y="300"/>
                    <a:pt x="252" y="300"/>
                    <a:pt x="252" y="300"/>
                  </a:cubicBezTo>
                  <a:cubicBezTo>
                    <a:pt x="255" y="301"/>
                    <a:pt x="255" y="301"/>
                    <a:pt x="255" y="301"/>
                  </a:cubicBezTo>
                  <a:cubicBezTo>
                    <a:pt x="269" y="305"/>
                    <a:pt x="269" y="305"/>
                    <a:pt x="269" y="305"/>
                  </a:cubicBezTo>
                  <a:cubicBezTo>
                    <a:pt x="276" y="292"/>
                    <a:pt x="276" y="292"/>
                    <a:pt x="276" y="292"/>
                  </a:cubicBezTo>
                  <a:cubicBezTo>
                    <a:pt x="276" y="286"/>
                    <a:pt x="276" y="286"/>
                    <a:pt x="276" y="286"/>
                  </a:cubicBezTo>
                  <a:cubicBezTo>
                    <a:pt x="276" y="282"/>
                    <a:pt x="277" y="278"/>
                    <a:pt x="280" y="277"/>
                  </a:cubicBezTo>
                  <a:cubicBezTo>
                    <a:pt x="288" y="278"/>
                    <a:pt x="288" y="278"/>
                    <a:pt x="288" y="278"/>
                  </a:cubicBezTo>
                  <a:cubicBezTo>
                    <a:pt x="300" y="283"/>
                    <a:pt x="305" y="291"/>
                    <a:pt x="305" y="299"/>
                  </a:cubicBezTo>
                  <a:cubicBezTo>
                    <a:pt x="304" y="306"/>
                    <a:pt x="304" y="306"/>
                    <a:pt x="304" y="306"/>
                  </a:cubicBezTo>
                  <a:cubicBezTo>
                    <a:pt x="304" y="319"/>
                    <a:pt x="304" y="319"/>
                    <a:pt x="304" y="319"/>
                  </a:cubicBezTo>
                  <a:cubicBezTo>
                    <a:pt x="316" y="336"/>
                    <a:pt x="316" y="336"/>
                    <a:pt x="316" y="336"/>
                  </a:cubicBezTo>
                  <a:cubicBezTo>
                    <a:pt x="329" y="351"/>
                    <a:pt x="329" y="351"/>
                    <a:pt x="329" y="351"/>
                  </a:cubicBezTo>
                  <a:cubicBezTo>
                    <a:pt x="334" y="356"/>
                    <a:pt x="339" y="358"/>
                    <a:pt x="344" y="360"/>
                  </a:cubicBezTo>
                  <a:cubicBezTo>
                    <a:pt x="346" y="360"/>
                    <a:pt x="346" y="360"/>
                    <a:pt x="346" y="360"/>
                  </a:cubicBezTo>
                  <a:cubicBezTo>
                    <a:pt x="350" y="362"/>
                    <a:pt x="352" y="368"/>
                    <a:pt x="352" y="379"/>
                  </a:cubicBezTo>
                  <a:cubicBezTo>
                    <a:pt x="352" y="427"/>
                    <a:pt x="352" y="427"/>
                    <a:pt x="352" y="427"/>
                  </a:cubicBezTo>
                  <a:cubicBezTo>
                    <a:pt x="354" y="431"/>
                    <a:pt x="357" y="434"/>
                    <a:pt x="360" y="435"/>
                  </a:cubicBezTo>
                  <a:cubicBezTo>
                    <a:pt x="362" y="435"/>
                    <a:pt x="362" y="435"/>
                    <a:pt x="362" y="435"/>
                  </a:cubicBezTo>
                  <a:cubicBezTo>
                    <a:pt x="369" y="432"/>
                    <a:pt x="373" y="433"/>
                    <a:pt x="378" y="438"/>
                  </a:cubicBezTo>
                  <a:cubicBezTo>
                    <a:pt x="381" y="440"/>
                    <a:pt x="381" y="440"/>
                    <a:pt x="381" y="440"/>
                  </a:cubicBezTo>
                  <a:cubicBezTo>
                    <a:pt x="386" y="441"/>
                    <a:pt x="391" y="446"/>
                    <a:pt x="392" y="454"/>
                  </a:cubicBezTo>
                  <a:cubicBezTo>
                    <a:pt x="394" y="481"/>
                    <a:pt x="394" y="481"/>
                    <a:pt x="394" y="481"/>
                  </a:cubicBezTo>
                  <a:cubicBezTo>
                    <a:pt x="418" y="431"/>
                    <a:pt x="418" y="431"/>
                    <a:pt x="418" y="431"/>
                  </a:cubicBezTo>
                  <a:cubicBezTo>
                    <a:pt x="426" y="405"/>
                    <a:pt x="434" y="389"/>
                    <a:pt x="446" y="387"/>
                  </a:cubicBezTo>
                  <a:cubicBezTo>
                    <a:pt x="455" y="383"/>
                    <a:pt x="470" y="389"/>
                    <a:pt x="489" y="399"/>
                  </a:cubicBezTo>
                  <a:cubicBezTo>
                    <a:pt x="557" y="405"/>
                    <a:pt x="557" y="405"/>
                    <a:pt x="557" y="405"/>
                  </a:cubicBezTo>
                  <a:cubicBezTo>
                    <a:pt x="560" y="390"/>
                    <a:pt x="560" y="390"/>
                    <a:pt x="560" y="390"/>
                  </a:cubicBezTo>
                  <a:cubicBezTo>
                    <a:pt x="528" y="359"/>
                    <a:pt x="528" y="359"/>
                    <a:pt x="528" y="359"/>
                  </a:cubicBezTo>
                  <a:cubicBezTo>
                    <a:pt x="513" y="351"/>
                    <a:pt x="507" y="344"/>
                    <a:pt x="509" y="340"/>
                  </a:cubicBezTo>
                  <a:cubicBezTo>
                    <a:pt x="533" y="341"/>
                    <a:pt x="533" y="341"/>
                    <a:pt x="533" y="341"/>
                  </a:cubicBezTo>
                  <a:cubicBezTo>
                    <a:pt x="555" y="349"/>
                    <a:pt x="576" y="336"/>
                    <a:pt x="596" y="300"/>
                  </a:cubicBezTo>
                  <a:cubicBezTo>
                    <a:pt x="596" y="300"/>
                    <a:pt x="596" y="300"/>
                    <a:pt x="596" y="300"/>
                  </a:cubicBezTo>
                  <a:cubicBezTo>
                    <a:pt x="598" y="300"/>
                    <a:pt x="598" y="300"/>
                    <a:pt x="598" y="300"/>
                  </a:cubicBezTo>
                  <a:cubicBezTo>
                    <a:pt x="621" y="278"/>
                    <a:pt x="621" y="278"/>
                    <a:pt x="621" y="278"/>
                  </a:cubicBezTo>
                  <a:cubicBezTo>
                    <a:pt x="624" y="229"/>
                    <a:pt x="624" y="229"/>
                    <a:pt x="624" y="229"/>
                  </a:cubicBezTo>
                  <a:cubicBezTo>
                    <a:pt x="624" y="224"/>
                    <a:pt x="624" y="224"/>
                    <a:pt x="624" y="224"/>
                  </a:cubicBezTo>
                  <a:cubicBezTo>
                    <a:pt x="627" y="224"/>
                    <a:pt x="627" y="224"/>
                    <a:pt x="627" y="224"/>
                  </a:cubicBezTo>
                  <a:cubicBezTo>
                    <a:pt x="629" y="224"/>
                    <a:pt x="629" y="224"/>
                    <a:pt x="629" y="224"/>
                  </a:cubicBezTo>
                  <a:cubicBezTo>
                    <a:pt x="647" y="220"/>
                    <a:pt x="647" y="220"/>
                    <a:pt x="647" y="220"/>
                  </a:cubicBezTo>
                  <a:cubicBezTo>
                    <a:pt x="650" y="220"/>
                    <a:pt x="650" y="220"/>
                    <a:pt x="650" y="220"/>
                  </a:cubicBezTo>
                  <a:cubicBezTo>
                    <a:pt x="652" y="221"/>
                    <a:pt x="652" y="221"/>
                    <a:pt x="652" y="221"/>
                  </a:cubicBezTo>
                  <a:cubicBezTo>
                    <a:pt x="652" y="222"/>
                    <a:pt x="652" y="222"/>
                    <a:pt x="652" y="222"/>
                  </a:cubicBezTo>
                  <a:cubicBezTo>
                    <a:pt x="689" y="261"/>
                    <a:pt x="689" y="261"/>
                    <a:pt x="689" y="261"/>
                  </a:cubicBezTo>
                  <a:cubicBezTo>
                    <a:pt x="700" y="257"/>
                    <a:pt x="700" y="257"/>
                    <a:pt x="700" y="257"/>
                  </a:cubicBezTo>
                  <a:cubicBezTo>
                    <a:pt x="702" y="250"/>
                    <a:pt x="702" y="250"/>
                    <a:pt x="702" y="250"/>
                  </a:cubicBezTo>
                  <a:cubicBezTo>
                    <a:pt x="682" y="231"/>
                    <a:pt x="682" y="231"/>
                    <a:pt x="682" y="231"/>
                  </a:cubicBezTo>
                  <a:cubicBezTo>
                    <a:pt x="679" y="229"/>
                    <a:pt x="679" y="229"/>
                    <a:pt x="679" y="229"/>
                  </a:cubicBezTo>
                  <a:cubicBezTo>
                    <a:pt x="677" y="226"/>
                    <a:pt x="677" y="226"/>
                    <a:pt x="677" y="226"/>
                  </a:cubicBezTo>
                  <a:cubicBezTo>
                    <a:pt x="707" y="208"/>
                    <a:pt x="707" y="208"/>
                    <a:pt x="707" y="208"/>
                  </a:cubicBezTo>
                  <a:cubicBezTo>
                    <a:pt x="705" y="164"/>
                    <a:pt x="705" y="164"/>
                    <a:pt x="705" y="164"/>
                  </a:cubicBezTo>
                  <a:cubicBezTo>
                    <a:pt x="693" y="166"/>
                    <a:pt x="693" y="166"/>
                    <a:pt x="693" y="166"/>
                  </a:cubicBezTo>
                  <a:cubicBezTo>
                    <a:pt x="693" y="166"/>
                    <a:pt x="693" y="166"/>
                    <a:pt x="693" y="166"/>
                  </a:cubicBezTo>
                  <a:cubicBezTo>
                    <a:pt x="691" y="166"/>
                    <a:pt x="691" y="166"/>
                    <a:pt x="691" y="166"/>
                  </a:cubicBezTo>
                  <a:cubicBezTo>
                    <a:pt x="675" y="158"/>
                    <a:pt x="675" y="158"/>
                    <a:pt x="675" y="158"/>
                  </a:cubicBezTo>
                  <a:cubicBezTo>
                    <a:pt x="668" y="157"/>
                    <a:pt x="660" y="152"/>
                    <a:pt x="647" y="145"/>
                  </a:cubicBezTo>
                  <a:cubicBezTo>
                    <a:pt x="641" y="142"/>
                    <a:pt x="637" y="139"/>
                    <a:pt x="637" y="134"/>
                  </a:cubicBezTo>
                  <a:cubicBezTo>
                    <a:pt x="637" y="135"/>
                    <a:pt x="637" y="135"/>
                    <a:pt x="637" y="135"/>
                  </a:cubicBezTo>
                  <a:cubicBezTo>
                    <a:pt x="637" y="140"/>
                    <a:pt x="636" y="142"/>
                    <a:pt x="633" y="143"/>
                  </a:cubicBezTo>
                  <a:cubicBezTo>
                    <a:pt x="630" y="145"/>
                    <a:pt x="626" y="146"/>
                    <a:pt x="619" y="146"/>
                  </a:cubicBezTo>
                  <a:cubicBezTo>
                    <a:pt x="618" y="146"/>
                    <a:pt x="618" y="146"/>
                    <a:pt x="618" y="146"/>
                  </a:cubicBezTo>
                  <a:cubicBezTo>
                    <a:pt x="617" y="145"/>
                    <a:pt x="617" y="145"/>
                    <a:pt x="617" y="145"/>
                  </a:cubicBezTo>
                  <a:cubicBezTo>
                    <a:pt x="615" y="145"/>
                    <a:pt x="615" y="145"/>
                    <a:pt x="615" y="145"/>
                  </a:cubicBezTo>
                  <a:cubicBezTo>
                    <a:pt x="601" y="134"/>
                    <a:pt x="601" y="134"/>
                    <a:pt x="601" y="134"/>
                  </a:cubicBezTo>
                  <a:cubicBezTo>
                    <a:pt x="588" y="145"/>
                    <a:pt x="588" y="145"/>
                    <a:pt x="588" y="145"/>
                  </a:cubicBezTo>
                  <a:cubicBezTo>
                    <a:pt x="582" y="150"/>
                    <a:pt x="577" y="154"/>
                    <a:pt x="577" y="159"/>
                  </a:cubicBezTo>
                  <a:cubicBezTo>
                    <a:pt x="584" y="172"/>
                    <a:pt x="584" y="172"/>
                    <a:pt x="584" y="172"/>
                  </a:cubicBezTo>
                  <a:cubicBezTo>
                    <a:pt x="587" y="177"/>
                    <a:pt x="587" y="179"/>
                    <a:pt x="586" y="182"/>
                  </a:cubicBezTo>
                  <a:cubicBezTo>
                    <a:pt x="584" y="185"/>
                    <a:pt x="579" y="188"/>
                    <a:pt x="571" y="189"/>
                  </a:cubicBezTo>
                  <a:cubicBezTo>
                    <a:pt x="565" y="192"/>
                    <a:pt x="565" y="192"/>
                    <a:pt x="565" y="192"/>
                  </a:cubicBezTo>
                  <a:cubicBezTo>
                    <a:pt x="557" y="194"/>
                    <a:pt x="551" y="193"/>
                    <a:pt x="547" y="188"/>
                  </a:cubicBezTo>
                  <a:cubicBezTo>
                    <a:pt x="545" y="185"/>
                    <a:pt x="545" y="185"/>
                    <a:pt x="545" y="185"/>
                  </a:cubicBezTo>
                  <a:cubicBezTo>
                    <a:pt x="517" y="157"/>
                    <a:pt x="517" y="157"/>
                    <a:pt x="517" y="157"/>
                  </a:cubicBezTo>
                  <a:cubicBezTo>
                    <a:pt x="505" y="152"/>
                    <a:pt x="497" y="147"/>
                    <a:pt x="494" y="141"/>
                  </a:cubicBezTo>
                  <a:cubicBezTo>
                    <a:pt x="492" y="138"/>
                    <a:pt x="491" y="134"/>
                    <a:pt x="492" y="132"/>
                  </a:cubicBezTo>
                  <a:cubicBezTo>
                    <a:pt x="491" y="123"/>
                    <a:pt x="489" y="116"/>
                    <a:pt x="487" y="113"/>
                  </a:cubicBezTo>
                  <a:cubicBezTo>
                    <a:pt x="481" y="116"/>
                    <a:pt x="481" y="116"/>
                    <a:pt x="481" y="116"/>
                  </a:cubicBezTo>
                  <a:cubicBezTo>
                    <a:pt x="480" y="118"/>
                    <a:pt x="480" y="118"/>
                    <a:pt x="480" y="118"/>
                  </a:cubicBezTo>
                  <a:cubicBezTo>
                    <a:pt x="480" y="122"/>
                    <a:pt x="481" y="125"/>
                    <a:pt x="485" y="129"/>
                  </a:cubicBezTo>
                  <a:cubicBezTo>
                    <a:pt x="486" y="131"/>
                    <a:pt x="486" y="131"/>
                    <a:pt x="486" y="131"/>
                  </a:cubicBezTo>
                  <a:cubicBezTo>
                    <a:pt x="487" y="132"/>
                    <a:pt x="487" y="132"/>
                    <a:pt x="487" y="132"/>
                  </a:cubicBezTo>
                  <a:cubicBezTo>
                    <a:pt x="486" y="134"/>
                    <a:pt x="486" y="134"/>
                    <a:pt x="486" y="134"/>
                  </a:cubicBezTo>
                  <a:cubicBezTo>
                    <a:pt x="471" y="159"/>
                    <a:pt x="471" y="159"/>
                    <a:pt x="471" y="159"/>
                  </a:cubicBezTo>
                  <a:cubicBezTo>
                    <a:pt x="447" y="153"/>
                    <a:pt x="447" y="153"/>
                    <a:pt x="447" y="153"/>
                  </a:cubicBezTo>
                  <a:cubicBezTo>
                    <a:pt x="441" y="150"/>
                    <a:pt x="441" y="150"/>
                    <a:pt x="441" y="150"/>
                  </a:cubicBezTo>
                  <a:cubicBezTo>
                    <a:pt x="441" y="150"/>
                    <a:pt x="441" y="150"/>
                    <a:pt x="441" y="150"/>
                  </a:cubicBezTo>
                  <a:cubicBezTo>
                    <a:pt x="441" y="147"/>
                    <a:pt x="441" y="147"/>
                    <a:pt x="441" y="147"/>
                  </a:cubicBezTo>
                  <a:cubicBezTo>
                    <a:pt x="443" y="143"/>
                    <a:pt x="443" y="138"/>
                    <a:pt x="441" y="132"/>
                  </a:cubicBezTo>
                  <a:cubicBezTo>
                    <a:pt x="438" y="124"/>
                    <a:pt x="438" y="124"/>
                    <a:pt x="438" y="124"/>
                  </a:cubicBezTo>
                  <a:cubicBezTo>
                    <a:pt x="418" y="109"/>
                    <a:pt x="418" y="109"/>
                    <a:pt x="418" y="109"/>
                  </a:cubicBezTo>
                  <a:cubicBezTo>
                    <a:pt x="417" y="108"/>
                    <a:pt x="417" y="108"/>
                    <a:pt x="417" y="108"/>
                  </a:cubicBezTo>
                  <a:cubicBezTo>
                    <a:pt x="415" y="111"/>
                    <a:pt x="413" y="111"/>
                    <a:pt x="411" y="112"/>
                  </a:cubicBezTo>
                  <a:cubicBezTo>
                    <a:pt x="392" y="110"/>
                    <a:pt x="392" y="110"/>
                    <a:pt x="392" y="110"/>
                  </a:cubicBezTo>
                  <a:cubicBezTo>
                    <a:pt x="385" y="109"/>
                    <a:pt x="381" y="108"/>
                    <a:pt x="379" y="104"/>
                  </a:cubicBezTo>
                  <a:cubicBezTo>
                    <a:pt x="378" y="102"/>
                    <a:pt x="378" y="97"/>
                    <a:pt x="380" y="92"/>
                  </a:cubicBezTo>
                  <a:cubicBezTo>
                    <a:pt x="381" y="89"/>
                    <a:pt x="381" y="89"/>
                    <a:pt x="381" y="89"/>
                  </a:cubicBezTo>
                  <a:cubicBezTo>
                    <a:pt x="373" y="74"/>
                    <a:pt x="373" y="74"/>
                    <a:pt x="373" y="74"/>
                  </a:cubicBezTo>
                  <a:cubicBezTo>
                    <a:pt x="336" y="76"/>
                    <a:pt x="336" y="76"/>
                    <a:pt x="336" y="76"/>
                  </a:cubicBezTo>
                  <a:cubicBezTo>
                    <a:pt x="337" y="82"/>
                    <a:pt x="336" y="85"/>
                    <a:pt x="334" y="89"/>
                  </a:cubicBezTo>
                  <a:cubicBezTo>
                    <a:pt x="333" y="92"/>
                    <a:pt x="328" y="93"/>
                    <a:pt x="325" y="93"/>
                  </a:cubicBezTo>
                  <a:cubicBezTo>
                    <a:pt x="320" y="95"/>
                    <a:pt x="314" y="93"/>
                    <a:pt x="308" y="88"/>
                  </a:cubicBezTo>
                  <a:cubicBezTo>
                    <a:pt x="308" y="87"/>
                    <a:pt x="308" y="87"/>
                    <a:pt x="308" y="87"/>
                  </a:cubicBezTo>
                  <a:cubicBezTo>
                    <a:pt x="307" y="87"/>
                    <a:pt x="307" y="87"/>
                    <a:pt x="307" y="87"/>
                  </a:cubicBezTo>
                  <a:cubicBezTo>
                    <a:pt x="299" y="77"/>
                    <a:pt x="296" y="70"/>
                    <a:pt x="296" y="64"/>
                  </a:cubicBezTo>
                  <a:cubicBezTo>
                    <a:pt x="288" y="53"/>
                    <a:pt x="288" y="53"/>
                    <a:pt x="288" y="53"/>
                  </a:cubicBezTo>
                  <a:cubicBezTo>
                    <a:pt x="278" y="60"/>
                    <a:pt x="278" y="60"/>
                    <a:pt x="278" y="60"/>
                  </a:cubicBezTo>
                  <a:cubicBezTo>
                    <a:pt x="268" y="66"/>
                    <a:pt x="262" y="66"/>
                    <a:pt x="259" y="62"/>
                  </a:cubicBezTo>
                  <a:cubicBezTo>
                    <a:pt x="255" y="60"/>
                    <a:pt x="255" y="60"/>
                    <a:pt x="255" y="60"/>
                  </a:cubicBezTo>
                  <a:cubicBezTo>
                    <a:pt x="244" y="62"/>
                    <a:pt x="244" y="62"/>
                    <a:pt x="244" y="62"/>
                  </a:cubicBezTo>
                  <a:cubicBezTo>
                    <a:pt x="216" y="71"/>
                    <a:pt x="216" y="71"/>
                    <a:pt x="216" y="71"/>
                  </a:cubicBezTo>
                  <a:cubicBezTo>
                    <a:pt x="209" y="75"/>
                    <a:pt x="204" y="76"/>
                    <a:pt x="200" y="76"/>
                  </a:cubicBezTo>
                  <a:cubicBezTo>
                    <a:pt x="196" y="76"/>
                    <a:pt x="196" y="76"/>
                    <a:pt x="196" y="76"/>
                  </a:cubicBezTo>
                  <a:cubicBezTo>
                    <a:pt x="186" y="76"/>
                    <a:pt x="180" y="73"/>
                    <a:pt x="175" y="69"/>
                  </a:cubicBezTo>
                  <a:cubicBezTo>
                    <a:pt x="159" y="55"/>
                    <a:pt x="159" y="55"/>
                    <a:pt x="159" y="55"/>
                  </a:cubicBezTo>
                  <a:lnTo>
                    <a:pt x="137" y="22"/>
                  </a:lnTo>
                  <a:close/>
                </a:path>
              </a:pathLst>
            </a:custGeom>
            <a:solidFill>
              <a:schemeClr val="bg1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81" name="Freeform 30"/>
            <p:cNvSpPr>
              <a:spLocks/>
            </p:cNvSpPr>
            <p:nvPr/>
          </p:nvSpPr>
          <p:spPr bwMode="auto">
            <a:xfrm>
              <a:off x="2991421" y="1430704"/>
              <a:ext cx="542502" cy="332341"/>
            </a:xfrm>
            <a:custGeom>
              <a:avLst/>
              <a:gdLst>
                <a:gd name="T0" fmla="*/ 468807885 w 573"/>
                <a:gd name="T1" fmla="*/ 10170003 h 361"/>
                <a:gd name="T2" fmla="*/ 423989456 w 573"/>
                <a:gd name="T3" fmla="*/ 13560618 h 361"/>
                <a:gd name="T4" fmla="*/ 320904608 w 573"/>
                <a:gd name="T5" fmla="*/ 48309125 h 361"/>
                <a:gd name="T6" fmla="*/ 322697800 w 573"/>
                <a:gd name="T7" fmla="*/ 69497014 h 361"/>
                <a:gd name="T8" fmla="*/ 252780369 w 573"/>
                <a:gd name="T9" fmla="*/ 59327011 h 361"/>
                <a:gd name="T10" fmla="*/ 200790121 w 573"/>
                <a:gd name="T11" fmla="*/ 1694847 h 361"/>
                <a:gd name="T12" fmla="*/ 179276555 w 573"/>
                <a:gd name="T13" fmla="*/ 23730620 h 361"/>
                <a:gd name="T14" fmla="*/ 151488713 w 573"/>
                <a:gd name="T15" fmla="*/ 10170003 h 361"/>
                <a:gd name="T16" fmla="*/ 141628053 w 573"/>
                <a:gd name="T17" fmla="*/ 22883657 h 361"/>
                <a:gd name="T18" fmla="*/ 121012030 w 573"/>
                <a:gd name="T19" fmla="*/ 28816082 h 361"/>
                <a:gd name="T20" fmla="*/ 16134937 w 573"/>
                <a:gd name="T21" fmla="*/ 144927374 h 361"/>
                <a:gd name="T22" fmla="*/ 26891247 w 573"/>
                <a:gd name="T23" fmla="*/ 170352841 h 361"/>
                <a:gd name="T24" fmla="*/ 25994651 w 573"/>
                <a:gd name="T25" fmla="*/ 171200725 h 361"/>
                <a:gd name="T26" fmla="*/ 41233939 w 573"/>
                <a:gd name="T27" fmla="*/ 232222583 h 361"/>
                <a:gd name="T28" fmla="*/ 0 w 573"/>
                <a:gd name="T29" fmla="*/ 257648051 h 361"/>
                <a:gd name="T30" fmla="*/ 18823778 w 573"/>
                <a:gd name="T31" fmla="*/ 274598362 h 361"/>
                <a:gd name="T32" fmla="*/ 22409214 w 573"/>
                <a:gd name="T33" fmla="*/ 279683824 h 361"/>
                <a:gd name="T34" fmla="*/ 77984899 w 573"/>
                <a:gd name="T35" fmla="*/ 305957175 h 361"/>
                <a:gd name="T36" fmla="*/ 99498465 w 573"/>
                <a:gd name="T37" fmla="*/ 283921402 h 361"/>
                <a:gd name="T38" fmla="*/ 136250371 w 573"/>
                <a:gd name="T39" fmla="*/ 267818054 h 361"/>
                <a:gd name="T40" fmla="*/ 140732404 w 573"/>
                <a:gd name="T41" fmla="*/ 272056552 h 361"/>
                <a:gd name="T42" fmla="*/ 140732404 w 573"/>
                <a:gd name="T43" fmla="*/ 273751399 h 361"/>
                <a:gd name="T44" fmla="*/ 177483364 w 573"/>
                <a:gd name="T45" fmla="*/ 296634136 h 361"/>
                <a:gd name="T46" fmla="*/ 219613899 w 573"/>
                <a:gd name="T47" fmla="*/ 282226555 h 361"/>
                <a:gd name="T48" fmla="*/ 252780369 w 573"/>
                <a:gd name="T49" fmla="*/ 280531708 h 361"/>
                <a:gd name="T50" fmla="*/ 255469210 w 573"/>
                <a:gd name="T51" fmla="*/ 277988977 h 361"/>
                <a:gd name="T52" fmla="*/ 282360456 w 573"/>
                <a:gd name="T53" fmla="*/ 247478048 h 361"/>
                <a:gd name="T54" fmla="*/ 296702202 w 573"/>
                <a:gd name="T55" fmla="*/ 239002892 h 361"/>
                <a:gd name="T56" fmla="*/ 298495394 w 573"/>
                <a:gd name="T57" fmla="*/ 239849855 h 361"/>
                <a:gd name="T58" fmla="*/ 305666266 w 573"/>
                <a:gd name="T59" fmla="*/ 242392586 h 361"/>
                <a:gd name="T60" fmla="*/ 318215767 w 573"/>
                <a:gd name="T61" fmla="*/ 198321039 h 361"/>
                <a:gd name="T62" fmla="*/ 333454109 w 573"/>
                <a:gd name="T63" fmla="*/ 194931345 h 361"/>
                <a:gd name="T64" fmla="*/ 352278834 w 573"/>
                <a:gd name="T65" fmla="*/ 155945260 h 361"/>
                <a:gd name="T66" fmla="*/ 357656515 w 573"/>
                <a:gd name="T67" fmla="*/ 134756450 h 361"/>
                <a:gd name="T68" fmla="*/ 381858921 w 573"/>
                <a:gd name="T69" fmla="*/ 125434331 h 361"/>
                <a:gd name="T70" fmla="*/ 382755517 w 573"/>
                <a:gd name="T71" fmla="*/ 122891600 h 361"/>
                <a:gd name="T72" fmla="*/ 400682699 w 573"/>
                <a:gd name="T73" fmla="*/ 107636136 h 361"/>
                <a:gd name="T74" fmla="*/ 389029794 w 573"/>
                <a:gd name="T75" fmla="*/ 106788252 h 361"/>
                <a:gd name="T76" fmla="*/ 389926390 w 573"/>
                <a:gd name="T77" fmla="*/ 100007943 h 361"/>
                <a:gd name="T78" fmla="*/ 393511826 w 573"/>
                <a:gd name="T79" fmla="*/ 98313096 h 361"/>
                <a:gd name="T80" fmla="*/ 418610828 w 573"/>
                <a:gd name="T81" fmla="*/ 87295210 h 361"/>
                <a:gd name="T82" fmla="*/ 479565141 w 573"/>
                <a:gd name="T83" fmla="*/ 47461241 h 361"/>
                <a:gd name="T84" fmla="*/ 506456387 w 573"/>
                <a:gd name="T85" fmla="*/ 54241550 h 361"/>
                <a:gd name="T86" fmla="*/ 501974355 w 573"/>
                <a:gd name="T87" fmla="*/ 33900623 h 361"/>
                <a:gd name="T88" fmla="*/ 503766600 w 573"/>
                <a:gd name="T89" fmla="*/ 32205776 h 361"/>
                <a:gd name="T90" fmla="*/ 510938419 w 573"/>
                <a:gd name="T91" fmla="*/ 13560618 h 361"/>
                <a:gd name="T92" fmla="*/ 504663196 w 573"/>
                <a:gd name="T93" fmla="*/ 16950312 h 361"/>
                <a:gd name="T94" fmla="*/ 484942822 w 573"/>
                <a:gd name="T95" fmla="*/ 19493042 h 361"/>
                <a:gd name="T96" fmla="*/ 478668545 w 573"/>
                <a:gd name="T97" fmla="*/ 19493042 h 361"/>
                <a:gd name="T98" fmla="*/ 477771949 w 573"/>
                <a:gd name="T99" fmla="*/ 16103348 h 361"/>
                <a:gd name="T100" fmla="*/ 470601076 w 573"/>
                <a:gd name="T101" fmla="*/ 9323040 h 361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573"/>
                <a:gd name="T154" fmla="*/ 0 h 361"/>
                <a:gd name="T155" fmla="*/ 573 w 573"/>
                <a:gd name="T156" fmla="*/ 361 h 361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573" h="361">
                  <a:moveTo>
                    <a:pt x="525" y="11"/>
                  </a:moveTo>
                  <a:cubicBezTo>
                    <a:pt x="523" y="12"/>
                    <a:pt x="523" y="12"/>
                    <a:pt x="523" y="12"/>
                  </a:cubicBezTo>
                  <a:cubicBezTo>
                    <a:pt x="523" y="18"/>
                    <a:pt x="520" y="21"/>
                    <a:pt x="514" y="21"/>
                  </a:cubicBezTo>
                  <a:cubicBezTo>
                    <a:pt x="473" y="16"/>
                    <a:pt x="473" y="16"/>
                    <a:pt x="473" y="16"/>
                  </a:cubicBezTo>
                  <a:cubicBezTo>
                    <a:pt x="445" y="11"/>
                    <a:pt x="427" y="0"/>
                    <a:pt x="416" y="2"/>
                  </a:cubicBezTo>
                  <a:cubicBezTo>
                    <a:pt x="396" y="4"/>
                    <a:pt x="358" y="57"/>
                    <a:pt x="358" y="57"/>
                  </a:cubicBezTo>
                  <a:cubicBezTo>
                    <a:pt x="360" y="80"/>
                    <a:pt x="360" y="80"/>
                    <a:pt x="360" y="80"/>
                  </a:cubicBezTo>
                  <a:cubicBezTo>
                    <a:pt x="360" y="82"/>
                    <a:pt x="360" y="82"/>
                    <a:pt x="360" y="82"/>
                  </a:cubicBezTo>
                  <a:cubicBezTo>
                    <a:pt x="355" y="83"/>
                    <a:pt x="355" y="83"/>
                    <a:pt x="355" y="83"/>
                  </a:cubicBezTo>
                  <a:cubicBezTo>
                    <a:pt x="310" y="89"/>
                    <a:pt x="285" y="85"/>
                    <a:pt x="282" y="70"/>
                  </a:cubicBezTo>
                  <a:cubicBezTo>
                    <a:pt x="277" y="5"/>
                    <a:pt x="277" y="5"/>
                    <a:pt x="277" y="5"/>
                  </a:cubicBezTo>
                  <a:cubicBezTo>
                    <a:pt x="224" y="2"/>
                    <a:pt x="224" y="2"/>
                    <a:pt x="224" y="2"/>
                  </a:cubicBezTo>
                  <a:cubicBezTo>
                    <a:pt x="202" y="48"/>
                    <a:pt x="202" y="48"/>
                    <a:pt x="202" y="48"/>
                  </a:cubicBezTo>
                  <a:cubicBezTo>
                    <a:pt x="200" y="28"/>
                    <a:pt x="200" y="28"/>
                    <a:pt x="200" y="28"/>
                  </a:cubicBezTo>
                  <a:cubicBezTo>
                    <a:pt x="199" y="12"/>
                    <a:pt x="196" y="3"/>
                    <a:pt x="192" y="1"/>
                  </a:cubicBezTo>
                  <a:cubicBezTo>
                    <a:pt x="169" y="12"/>
                    <a:pt x="169" y="12"/>
                    <a:pt x="169" y="12"/>
                  </a:cubicBezTo>
                  <a:cubicBezTo>
                    <a:pt x="159" y="26"/>
                    <a:pt x="159" y="26"/>
                    <a:pt x="159" y="26"/>
                  </a:cubicBezTo>
                  <a:cubicBezTo>
                    <a:pt x="158" y="27"/>
                    <a:pt x="158" y="27"/>
                    <a:pt x="158" y="27"/>
                  </a:cubicBezTo>
                  <a:cubicBezTo>
                    <a:pt x="157" y="27"/>
                    <a:pt x="157" y="27"/>
                    <a:pt x="157" y="27"/>
                  </a:cubicBezTo>
                  <a:cubicBezTo>
                    <a:pt x="135" y="34"/>
                    <a:pt x="135" y="34"/>
                    <a:pt x="135" y="34"/>
                  </a:cubicBezTo>
                  <a:cubicBezTo>
                    <a:pt x="112" y="53"/>
                    <a:pt x="92" y="73"/>
                    <a:pt x="74" y="95"/>
                  </a:cubicBezTo>
                  <a:cubicBezTo>
                    <a:pt x="18" y="171"/>
                    <a:pt x="18" y="171"/>
                    <a:pt x="18" y="171"/>
                  </a:cubicBezTo>
                  <a:cubicBezTo>
                    <a:pt x="30" y="197"/>
                    <a:pt x="30" y="197"/>
                    <a:pt x="30" y="197"/>
                  </a:cubicBezTo>
                  <a:cubicBezTo>
                    <a:pt x="30" y="201"/>
                    <a:pt x="30" y="201"/>
                    <a:pt x="30" y="201"/>
                  </a:cubicBezTo>
                  <a:cubicBezTo>
                    <a:pt x="30" y="201"/>
                    <a:pt x="30" y="201"/>
                    <a:pt x="30" y="201"/>
                  </a:cubicBezTo>
                  <a:cubicBezTo>
                    <a:pt x="29" y="202"/>
                    <a:pt x="29" y="202"/>
                    <a:pt x="29" y="202"/>
                  </a:cubicBezTo>
                  <a:cubicBezTo>
                    <a:pt x="25" y="209"/>
                    <a:pt x="27" y="218"/>
                    <a:pt x="33" y="229"/>
                  </a:cubicBezTo>
                  <a:cubicBezTo>
                    <a:pt x="40" y="242"/>
                    <a:pt x="46" y="257"/>
                    <a:pt x="46" y="274"/>
                  </a:cubicBezTo>
                  <a:cubicBezTo>
                    <a:pt x="46" y="277"/>
                    <a:pt x="46" y="277"/>
                    <a:pt x="46" y="277"/>
                  </a:cubicBezTo>
                  <a:cubicBezTo>
                    <a:pt x="0" y="304"/>
                    <a:pt x="0" y="304"/>
                    <a:pt x="0" y="304"/>
                  </a:cubicBezTo>
                  <a:cubicBezTo>
                    <a:pt x="0" y="314"/>
                    <a:pt x="0" y="314"/>
                    <a:pt x="0" y="314"/>
                  </a:cubicBezTo>
                  <a:cubicBezTo>
                    <a:pt x="21" y="324"/>
                    <a:pt x="21" y="324"/>
                    <a:pt x="21" y="324"/>
                  </a:cubicBezTo>
                  <a:cubicBezTo>
                    <a:pt x="24" y="325"/>
                    <a:pt x="25" y="327"/>
                    <a:pt x="25" y="328"/>
                  </a:cubicBezTo>
                  <a:cubicBezTo>
                    <a:pt x="25" y="330"/>
                    <a:pt x="25" y="330"/>
                    <a:pt x="25" y="330"/>
                  </a:cubicBezTo>
                  <a:cubicBezTo>
                    <a:pt x="24" y="335"/>
                    <a:pt x="32" y="343"/>
                    <a:pt x="48" y="350"/>
                  </a:cubicBezTo>
                  <a:cubicBezTo>
                    <a:pt x="87" y="361"/>
                    <a:pt x="87" y="361"/>
                    <a:pt x="87" y="361"/>
                  </a:cubicBezTo>
                  <a:cubicBezTo>
                    <a:pt x="99" y="353"/>
                    <a:pt x="99" y="353"/>
                    <a:pt x="99" y="353"/>
                  </a:cubicBezTo>
                  <a:cubicBezTo>
                    <a:pt x="111" y="335"/>
                    <a:pt x="111" y="335"/>
                    <a:pt x="111" y="335"/>
                  </a:cubicBezTo>
                  <a:cubicBezTo>
                    <a:pt x="122" y="305"/>
                    <a:pt x="122" y="305"/>
                    <a:pt x="122" y="305"/>
                  </a:cubicBezTo>
                  <a:cubicBezTo>
                    <a:pt x="152" y="316"/>
                    <a:pt x="152" y="316"/>
                    <a:pt x="152" y="316"/>
                  </a:cubicBezTo>
                  <a:cubicBezTo>
                    <a:pt x="157" y="319"/>
                    <a:pt x="157" y="319"/>
                    <a:pt x="157" y="319"/>
                  </a:cubicBezTo>
                  <a:cubicBezTo>
                    <a:pt x="157" y="321"/>
                    <a:pt x="157" y="321"/>
                    <a:pt x="157" y="321"/>
                  </a:cubicBezTo>
                  <a:cubicBezTo>
                    <a:pt x="157" y="321"/>
                    <a:pt x="157" y="321"/>
                    <a:pt x="157" y="321"/>
                  </a:cubicBezTo>
                  <a:cubicBezTo>
                    <a:pt x="157" y="323"/>
                    <a:pt x="157" y="323"/>
                    <a:pt x="157" y="323"/>
                  </a:cubicBezTo>
                  <a:cubicBezTo>
                    <a:pt x="151" y="335"/>
                    <a:pt x="154" y="344"/>
                    <a:pt x="164" y="349"/>
                  </a:cubicBezTo>
                  <a:cubicBezTo>
                    <a:pt x="198" y="350"/>
                    <a:pt x="198" y="350"/>
                    <a:pt x="198" y="350"/>
                  </a:cubicBezTo>
                  <a:cubicBezTo>
                    <a:pt x="209" y="348"/>
                    <a:pt x="219" y="344"/>
                    <a:pt x="225" y="338"/>
                  </a:cubicBezTo>
                  <a:cubicBezTo>
                    <a:pt x="229" y="333"/>
                    <a:pt x="236" y="332"/>
                    <a:pt x="245" y="333"/>
                  </a:cubicBezTo>
                  <a:cubicBezTo>
                    <a:pt x="257" y="335"/>
                    <a:pt x="267" y="339"/>
                    <a:pt x="275" y="349"/>
                  </a:cubicBezTo>
                  <a:cubicBezTo>
                    <a:pt x="282" y="331"/>
                    <a:pt x="282" y="331"/>
                    <a:pt x="282" y="331"/>
                  </a:cubicBezTo>
                  <a:cubicBezTo>
                    <a:pt x="284" y="328"/>
                    <a:pt x="284" y="328"/>
                    <a:pt x="284" y="328"/>
                  </a:cubicBezTo>
                  <a:cubicBezTo>
                    <a:pt x="285" y="328"/>
                    <a:pt x="285" y="328"/>
                    <a:pt x="285" y="328"/>
                  </a:cubicBezTo>
                  <a:cubicBezTo>
                    <a:pt x="291" y="325"/>
                    <a:pt x="294" y="319"/>
                    <a:pt x="298" y="312"/>
                  </a:cubicBezTo>
                  <a:cubicBezTo>
                    <a:pt x="301" y="305"/>
                    <a:pt x="306" y="297"/>
                    <a:pt x="315" y="292"/>
                  </a:cubicBezTo>
                  <a:cubicBezTo>
                    <a:pt x="330" y="283"/>
                    <a:pt x="330" y="283"/>
                    <a:pt x="330" y="283"/>
                  </a:cubicBezTo>
                  <a:cubicBezTo>
                    <a:pt x="331" y="282"/>
                    <a:pt x="331" y="282"/>
                    <a:pt x="331" y="282"/>
                  </a:cubicBezTo>
                  <a:cubicBezTo>
                    <a:pt x="332" y="283"/>
                    <a:pt x="332" y="283"/>
                    <a:pt x="332" y="283"/>
                  </a:cubicBezTo>
                  <a:cubicBezTo>
                    <a:pt x="333" y="283"/>
                    <a:pt x="333" y="283"/>
                    <a:pt x="333" y="283"/>
                  </a:cubicBezTo>
                  <a:cubicBezTo>
                    <a:pt x="341" y="286"/>
                    <a:pt x="341" y="286"/>
                    <a:pt x="341" y="286"/>
                  </a:cubicBezTo>
                  <a:cubicBezTo>
                    <a:pt x="341" y="286"/>
                    <a:pt x="341" y="286"/>
                    <a:pt x="341" y="286"/>
                  </a:cubicBezTo>
                  <a:cubicBezTo>
                    <a:pt x="343" y="287"/>
                    <a:pt x="343" y="287"/>
                    <a:pt x="343" y="287"/>
                  </a:cubicBezTo>
                  <a:cubicBezTo>
                    <a:pt x="355" y="234"/>
                    <a:pt x="355" y="234"/>
                    <a:pt x="355" y="234"/>
                  </a:cubicBezTo>
                  <a:cubicBezTo>
                    <a:pt x="355" y="233"/>
                    <a:pt x="355" y="233"/>
                    <a:pt x="355" y="233"/>
                  </a:cubicBezTo>
                  <a:cubicBezTo>
                    <a:pt x="372" y="230"/>
                    <a:pt x="372" y="230"/>
                    <a:pt x="372" y="230"/>
                  </a:cubicBezTo>
                  <a:cubicBezTo>
                    <a:pt x="389" y="218"/>
                    <a:pt x="397" y="209"/>
                    <a:pt x="396" y="200"/>
                  </a:cubicBezTo>
                  <a:cubicBezTo>
                    <a:pt x="393" y="184"/>
                    <a:pt x="393" y="184"/>
                    <a:pt x="393" y="184"/>
                  </a:cubicBezTo>
                  <a:cubicBezTo>
                    <a:pt x="389" y="174"/>
                    <a:pt x="389" y="166"/>
                    <a:pt x="391" y="163"/>
                  </a:cubicBezTo>
                  <a:cubicBezTo>
                    <a:pt x="394" y="160"/>
                    <a:pt x="396" y="159"/>
                    <a:pt x="399" y="159"/>
                  </a:cubicBezTo>
                  <a:cubicBezTo>
                    <a:pt x="407" y="159"/>
                    <a:pt x="415" y="161"/>
                    <a:pt x="424" y="165"/>
                  </a:cubicBezTo>
                  <a:cubicBezTo>
                    <a:pt x="426" y="148"/>
                    <a:pt x="426" y="148"/>
                    <a:pt x="426" y="148"/>
                  </a:cubicBezTo>
                  <a:cubicBezTo>
                    <a:pt x="426" y="146"/>
                    <a:pt x="426" y="146"/>
                    <a:pt x="426" y="146"/>
                  </a:cubicBezTo>
                  <a:cubicBezTo>
                    <a:pt x="427" y="145"/>
                    <a:pt x="427" y="145"/>
                    <a:pt x="427" y="145"/>
                  </a:cubicBezTo>
                  <a:cubicBezTo>
                    <a:pt x="445" y="137"/>
                    <a:pt x="445" y="137"/>
                    <a:pt x="445" y="137"/>
                  </a:cubicBezTo>
                  <a:cubicBezTo>
                    <a:pt x="447" y="127"/>
                    <a:pt x="447" y="127"/>
                    <a:pt x="447" y="127"/>
                  </a:cubicBezTo>
                  <a:cubicBezTo>
                    <a:pt x="436" y="127"/>
                    <a:pt x="436" y="127"/>
                    <a:pt x="436" y="127"/>
                  </a:cubicBezTo>
                  <a:cubicBezTo>
                    <a:pt x="434" y="126"/>
                    <a:pt x="434" y="126"/>
                    <a:pt x="434" y="126"/>
                  </a:cubicBezTo>
                  <a:cubicBezTo>
                    <a:pt x="435" y="121"/>
                    <a:pt x="435" y="121"/>
                    <a:pt x="435" y="121"/>
                  </a:cubicBezTo>
                  <a:cubicBezTo>
                    <a:pt x="435" y="118"/>
                    <a:pt x="435" y="118"/>
                    <a:pt x="435" y="118"/>
                  </a:cubicBezTo>
                  <a:cubicBezTo>
                    <a:pt x="436" y="116"/>
                    <a:pt x="436" y="116"/>
                    <a:pt x="436" y="116"/>
                  </a:cubicBezTo>
                  <a:cubicBezTo>
                    <a:pt x="439" y="116"/>
                    <a:pt x="439" y="116"/>
                    <a:pt x="439" y="116"/>
                  </a:cubicBezTo>
                  <a:cubicBezTo>
                    <a:pt x="442" y="116"/>
                    <a:pt x="442" y="116"/>
                    <a:pt x="442" y="116"/>
                  </a:cubicBezTo>
                  <a:cubicBezTo>
                    <a:pt x="449" y="116"/>
                    <a:pt x="457" y="111"/>
                    <a:pt x="467" y="103"/>
                  </a:cubicBezTo>
                  <a:cubicBezTo>
                    <a:pt x="533" y="56"/>
                    <a:pt x="533" y="56"/>
                    <a:pt x="533" y="56"/>
                  </a:cubicBezTo>
                  <a:cubicBezTo>
                    <a:pt x="535" y="56"/>
                    <a:pt x="535" y="56"/>
                    <a:pt x="535" y="56"/>
                  </a:cubicBezTo>
                  <a:cubicBezTo>
                    <a:pt x="557" y="65"/>
                    <a:pt x="557" y="65"/>
                    <a:pt x="557" y="65"/>
                  </a:cubicBezTo>
                  <a:cubicBezTo>
                    <a:pt x="565" y="64"/>
                    <a:pt x="565" y="64"/>
                    <a:pt x="565" y="64"/>
                  </a:cubicBezTo>
                  <a:cubicBezTo>
                    <a:pt x="560" y="42"/>
                    <a:pt x="560" y="42"/>
                    <a:pt x="560" y="42"/>
                  </a:cubicBezTo>
                  <a:cubicBezTo>
                    <a:pt x="560" y="40"/>
                    <a:pt x="560" y="40"/>
                    <a:pt x="560" y="40"/>
                  </a:cubicBezTo>
                  <a:cubicBezTo>
                    <a:pt x="561" y="39"/>
                    <a:pt x="561" y="39"/>
                    <a:pt x="561" y="39"/>
                  </a:cubicBezTo>
                  <a:cubicBezTo>
                    <a:pt x="562" y="38"/>
                    <a:pt x="562" y="38"/>
                    <a:pt x="562" y="38"/>
                  </a:cubicBezTo>
                  <a:cubicBezTo>
                    <a:pt x="573" y="19"/>
                    <a:pt x="573" y="19"/>
                    <a:pt x="573" y="19"/>
                  </a:cubicBezTo>
                  <a:cubicBezTo>
                    <a:pt x="570" y="16"/>
                    <a:pt x="570" y="16"/>
                    <a:pt x="570" y="16"/>
                  </a:cubicBezTo>
                  <a:cubicBezTo>
                    <a:pt x="563" y="19"/>
                    <a:pt x="563" y="19"/>
                    <a:pt x="563" y="19"/>
                  </a:cubicBezTo>
                  <a:cubicBezTo>
                    <a:pt x="563" y="20"/>
                    <a:pt x="563" y="20"/>
                    <a:pt x="563" y="20"/>
                  </a:cubicBezTo>
                  <a:cubicBezTo>
                    <a:pt x="562" y="20"/>
                    <a:pt x="562" y="20"/>
                    <a:pt x="562" y="20"/>
                  </a:cubicBezTo>
                  <a:cubicBezTo>
                    <a:pt x="541" y="23"/>
                    <a:pt x="541" y="23"/>
                    <a:pt x="541" y="23"/>
                  </a:cubicBezTo>
                  <a:cubicBezTo>
                    <a:pt x="535" y="23"/>
                    <a:pt x="535" y="23"/>
                    <a:pt x="535" y="23"/>
                  </a:cubicBezTo>
                  <a:cubicBezTo>
                    <a:pt x="534" y="23"/>
                    <a:pt x="534" y="23"/>
                    <a:pt x="534" y="23"/>
                  </a:cubicBezTo>
                  <a:cubicBezTo>
                    <a:pt x="534" y="22"/>
                    <a:pt x="534" y="22"/>
                    <a:pt x="534" y="22"/>
                  </a:cubicBezTo>
                  <a:cubicBezTo>
                    <a:pt x="533" y="19"/>
                    <a:pt x="533" y="19"/>
                    <a:pt x="533" y="19"/>
                  </a:cubicBezTo>
                  <a:cubicBezTo>
                    <a:pt x="529" y="11"/>
                    <a:pt x="529" y="11"/>
                    <a:pt x="529" y="11"/>
                  </a:cubicBezTo>
                  <a:lnTo>
                    <a:pt x="525" y="11"/>
                  </a:lnTo>
                  <a:close/>
                </a:path>
              </a:pathLst>
            </a:custGeom>
            <a:solidFill>
              <a:schemeClr val="bg1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82" name="Freeform 31"/>
            <p:cNvSpPr>
              <a:spLocks/>
            </p:cNvSpPr>
            <p:nvPr/>
          </p:nvSpPr>
          <p:spPr bwMode="auto">
            <a:xfrm>
              <a:off x="3500208" y="1980631"/>
              <a:ext cx="82754" cy="73025"/>
            </a:xfrm>
            <a:custGeom>
              <a:avLst/>
              <a:gdLst>
                <a:gd name="T0" fmla="*/ 71630170 w 88"/>
                <a:gd name="T1" fmla="*/ 35828803 h 80"/>
                <a:gd name="T2" fmla="*/ 77820733 w 88"/>
                <a:gd name="T3" fmla="*/ 29162534 h 80"/>
                <a:gd name="T4" fmla="*/ 77820733 w 88"/>
                <a:gd name="T5" fmla="*/ 29162534 h 80"/>
                <a:gd name="T6" fmla="*/ 77820733 w 88"/>
                <a:gd name="T7" fmla="*/ 29162534 h 80"/>
                <a:gd name="T8" fmla="*/ 77820733 w 88"/>
                <a:gd name="T9" fmla="*/ 28330049 h 80"/>
                <a:gd name="T10" fmla="*/ 54828287 w 88"/>
                <a:gd name="T11" fmla="*/ 10832346 h 80"/>
                <a:gd name="T12" fmla="*/ 24761313 w 88"/>
                <a:gd name="T13" fmla="*/ 833398 h 80"/>
                <a:gd name="T14" fmla="*/ 14149053 w 88"/>
                <a:gd name="T15" fmla="*/ 4166076 h 80"/>
                <a:gd name="T16" fmla="*/ 14149053 w 88"/>
                <a:gd name="T17" fmla="*/ 22497177 h 80"/>
                <a:gd name="T18" fmla="*/ 3537734 w 88"/>
                <a:gd name="T19" fmla="*/ 40828278 h 80"/>
                <a:gd name="T20" fmla="*/ 0 w 88"/>
                <a:gd name="T21" fmla="*/ 44994354 h 80"/>
                <a:gd name="T22" fmla="*/ 8843393 w 88"/>
                <a:gd name="T23" fmla="*/ 54993302 h 80"/>
                <a:gd name="T24" fmla="*/ 9727357 w 88"/>
                <a:gd name="T25" fmla="*/ 54993302 h 80"/>
                <a:gd name="T26" fmla="*/ 12380186 w 88"/>
                <a:gd name="T27" fmla="*/ 62492057 h 80"/>
                <a:gd name="T28" fmla="*/ 23876410 w 88"/>
                <a:gd name="T29" fmla="*/ 66658133 h 80"/>
                <a:gd name="T30" fmla="*/ 39794330 w 88"/>
                <a:gd name="T31" fmla="*/ 61658659 h 80"/>
                <a:gd name="T32" fmla="*/ 59249983 w 88"/>
                <a:gd name="T33" fmla="*/ 64991337 h 80"/>
                <a:gd name="T34" fmla="*/ 60133946 w 88"/>
                <a:gd name="T35" fmla="*/ 59159378 h 80"/>
                <a:gd name="T36" fmla="*/ 71630170 w 88"/>
                <a:gd name="T37" fmla="*/ 35828803 h 80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88"/>
                <a:gd name="T58" fmla="*/ 0 h 80"/>
                <a:gd name="T59" fmla="*/ 88 w 88"/>
                <a:gd name="T60" fmla="*/ 80 h 80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88" h="80">
                  <a:moveTo>
                    <a:pt x="81" y="43"/>
                  </a:moveTo>
                  <a:cubicBezTo>
                    <a:pt x="88" y="35"/>
                    <a:pt x="88" y="35"/>
                    <a:pt x="88" y="35"/>
                  </a:cubicBezTo>
                  <a:cubicBezTo>
                    <a:pt x="88" y="35"/>
                    <a:pt x="88" y="35"/>
                    <a:pt x="88" y="35"/>
                  </a:cubicBezTo>
                  <a:cubicBezTo>
                    <a:pt x="88" y="35"/>
                    <a:pt x="88" y="35"/>
                    <a:pt x="88" y="35"/>
                  </a:cubicBezTo>
                  <a:cubicBezTo>
                    <a:pt x="88" y="34"/>
                    <a:pt x="88" y="34"/>
                    <a:pt x="88" y="34"/>
                  </a:cubicBezTo>
                  <a:cubicBezTo>
                    <a:pt x="62" y="13"/>
                    <a:pt x="62" y="13"/>
                    <a:pt x="62" y="13"/>
                  </a:cubicBezTo>
                  <a:cubicBezTo>
                    <a:pt x="48" y="3"/>
                    <a:pt x="36" y="0"/>
                    <a:pt x="28" y="1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14" y="35"/>
                    <a:pt x="11" y="43"/>
                    <a:pt x="4" y="49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10" y="66"/>
                    <a:pt x="10" y="66"/>
                    <a:pt x="10" y="66"/>
                  </a:cubicBezTo>
                  <a:cubicBezTo>
                    <a:pt x="11" y="66"/>
                    <a:pt x="11" y="66"/>
                    <a:pt x="11" y="66"/>
                  </a:cubicBezTo>
                  <a:cubicBezTo>
                    <a:pt x="14" y="75"/>
                    <a:pt x="14" y="75"/>
                    <a:pt x="14" y="75"/>
                  </a:cubicBezTo>
                  <a:cubicBezTo>
                    <a:pt x="27" y="80"/>
                    <a:pt x="27" y="80"/>
                    <a:pt x="27" y="80"/>
                  </a:cubicBezTo>
                  <a:cubicBezTo>
                    <a:pt x="34" y="75"/>
                    <a:pt x="40" y="73"/>
                    <a:pt x="45" y="74"/>
                  </a:cubicBezTo>
                  <a:cubicBezTo>
                    <a:pt x="67" y="78"/>
                    <a:pt x="67" y="78"/>
                    <a:pt x="67" y="78"/>
                  </a:cubicBezTo>
                  <a:cubicBezTo>
                    <a:pt x="68" y="71"/>
                    <a:pt x="68" y="71"/>
                    <a:pt x="68" y="71"/>
                  </a:cubicBezTo>
                  <a:cubicBezTo>
                    <a:pt x="69" y="56"/>
                    <a:pt x="74" y="47"/>
                    <a:pt x="81" y="43"/>
                  </a:cubicBezTo>
                  <a:close/>
                </a:path>
              </a:pathLst>
            </a:custGeom>
            <a:solidFill>
              <a:schemeClr val="bg1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83" name="Freeform 32"/>
            <p:cNvSpPr>
              <a:spLocks/>
            </p:cNvSpPr>
            <p:nvPr/>
          </p:nvSpPr>
          <p:spPr bwMode="auto">
            <a:xfrm>
              <a:off x="3101760" y="1701941"/>
              <a:ext cx="472007" cy="356186"/>
            </a:xfrm>
            <a:custGeom>
              <a:avLst/>
              <a:gdLst>
                <a:gd name="T0" fmla="*/ 284771870 w 498"/>
                <a:gd name="T1" fmla="*/ 50498848 h 385"/>
                <a:gd name="T2" fmla="*/ 200329059 w 498"/>
                <a:gd name="T3" fmla="*/ 18829750 h 385"/>
                <a:gd name="T4" fmla="*/ 200329059 w 498"/>
                <a:gd name="T5" fmla="*/ 2567315 h 385"/>
                <a:gd name="T6" fmla="*/ 193141852 w 498"/>
                <a:gd name="T7" fmla="*/ 0 h 385"/>
                <a:gd name="T8" fmla="*/ 157208661 w 498"/>
                <a:gd name="T9" fmla="*/ 35948882 h 385"/>
                <a:gd name="T10" fmla="*/ 135648935 w 498"/>
                <a:gd name="T11" fmla="*/ 53922860 h 385"/>
                <a:gd name="T12" fmla="*/ 112292171 w 498"/>
                <a:gd name="T13" fmla="*/ 42795979 h 385"/>
                <a:gd name="T14" fmla="*/ 72764902 w 498"/>
                <a:gd name="T15" fmla="*/ 57346871 h 385"/>
                <a:gd name="T16" fmla="*/ 23356764 w 498"/>
                <a:gd name="T17" fmla="*/ 25677773 h 385"/>
                <a:gd name="T18" fmla="*/ 3593130 w 498"/>
                <a:gd name="T19" fmla="*/ 38516196 h 385"/>
                <a:gd name="T20" fmla="*/ 3593130 w 498"/>
                <a:gd name="T21" fmla="*/ 40227739 h 385"/>
                <a:gd name="T22" fmla="*/ 0 w 498"/>
                <a:gd name="T23" fmla="*/ 44507522 h 385"/>
                <a:gd name="T24" fmla="*/ 9881817 w 498"/>
                <a:gd name="T25" fmla="*/ 46219991 h 385"/>
                <a:gd name="T26" fmla="*/ 10780337 w 498"/>
                <a:gd name="T27" fmla="*/ 47931534 h 385"/>
                <a:gd name="T28" fmla="*/ 80849681 w 498"/>
                <a:gd name="T29" fmla="*/ 96718839 h 385"/>
                <a:gd name="T30" fmla="*/ 147326844 w 498"/>
                <a:gd name="T31" fmla="*/ 167759905 h 385"/>
                <a:gd name="T32" fmla="*/ 212905487 w 498"/>
                <a:gd name="T33" fmla="*/ 162624351 h 385"/>
                <a:gd name="T34" fmla="*/ 214701578 w 498"/>
                <a:gd name="T35" fmla="*/ 160912808 h 385"/>
                <a:gd name="T36" fmla="*/ 233566693 w 498"/>
                <a:gd name="T37" fmla="*/ 165192591 h 385"/>
                <a:gd name="T38" fmla="*/ 235363731 w 498"/>
                <a:gd name="T39" fmla="*/ 167759905 h 385"/>
                <a:gd name="T40" fmla="*/ 220091746 w 498"/>
                <a:gd name="T41" fmla="*/ 208844341 h 385"/>
                <a:gd name="T42" fmla="*/ 197633501 w 498"/>
                <a:gd name="T43" fmla="*/ 210555885 h 385"/>
                <a:gd name="T44" fmla="*/ 174276737 w 498"/>
                <a:gd name="T45" fmla="*/ 262767201 h 385"/>
                <a:gd name="T46" fmla="*/ 210209929 w 498"/>
                <a:gd name="T47" fmla="*/ 285876734 h 385"/>
                <a:gd name="T48" fmla="*/ 219193227 w 498"/>
                <a:gd name="T49" fmla="*/ 301283397 h 385"/>
                <a:gd name="T50" fmla="*/ 235363731 w 498"/>
                <a:gd name="T51" fmla="*/ 298715158 h 385"/>
                <a:gd name="T52" fmla="*/ 271296923 w 498"/>
                <a:gd name="T53" fmla="*/ 312410278 h 385"/>
                <a:gd name="T54" fmla="*/ 280280221 w 498"/>
                <a:gd name="T55" fmla="*/ 323537159 h 385"/>
                <a:gd name="T56" fmla="*/ 312620283 w 498"/>
                <a:gd name="T57" fmla="*/ 324392930 h 385"/>
                <a:gd name="T58" fmla="*/ 360232330 w 498"/>
                <a:gd name="T59" fmla="*/ 322681387 h 385"/>
                <a:gd name="T60" fmla="*/ 375504316 w 498"/>
                <a:gd name="T61" fmla="*/ 313266050 h 385"/>
                <a:gd name="T62" fmla="*/ 374605796 w 498"/>
                <a:gd name="T63" fmla="*/ 294436300 h 385"/>
                <a:gd name="T64" fmla="*/ 384487614 w 498"/>
                <a:gd name="T65" fmla="*/ 269614299 h 385"/>
                <a:gd name="T66" fmla="*/ 401555690 w 498"/>
                <a:gd name="T67" fmla="*/ 250783624 h 385"/>
                <a:gd name="T68" fmla="*/ 440184440 w 498"/>
                <a:gd name="T69" fmla="*/ 250783624 h 385"/>
                <a:gd name="T70" fmla="*/ 428505584 w 498"/>
                <a:gd name="T71" fmla="*/ 221682765 h 385"/>
                <a:gd name="T72" fmla="*/ 411437507 w 498"/>
                <a:gd name="T73" fmla="*/ 218258754 h 385"/>
                <a:gd name="T74" fmla="*/ 411437507 w 498"/>
                <a:gd name="T75" fmla="*/ 217402982 h 385"/>
                <a:gd name="T76" fmla="*/ 368317109 w 498"/>
                <a:gd name="T77" fmla="*/ 194293449 h 385"/>
                <a:gd name="T78" fmla="*/ 347655903 w 498"/>
                <a:gd name="T79" fmla="*/ 186590580 h 385"/>
                <a:gd name="T80" fmla="*/ 312620283 w 498"/>
                <a:gd name="T81" fmla="*/ 95863067 h 385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498"/>
                <a:gd name="T124" fmla="*/ 0 h 385"/>
                <a:gd name="T125" fmla="*/ 498 w 498"/>
                <a:gd name="T126" fmla="*/ 385 h 385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498" h="385">
                  <a:moveTo>
                    <a:pt x="348" y="112"/>
                  </a:moveTo>
                  <a:cubicBezTo>
                    <a:pt x="336" y="102"/>
                    <a:pt x="327" y="86"/>
                    <a:pt x="317" y="59"/>
                  </a:cubicBezTo>
                  <a:cubicBezTo>
                    <a:pt x="287" y="59"/>
                    <a:pt x="269" y="54"/>
                    <a:pt x="260" y="43"/>
                  </a:cubicBezTo>
                  <a:cubicBezTo>
                    <a:pt x="254" y="34"/>
                    <a:pt x="241" y="28"/>
                    <a:pt x="223" y="22"/>
                  </a:cubicBezTo>
                  <a:cubicBezTo>
                    <a:pt x="218" y="21"/>
                    <a:pt x="218" y="21"/>
                    <a:pt x="218" y="21"/>
                  </a:cubicBezTo>
                  <a:cubicBezTo>
                    <a:pt x="223" y="3"/>
                    <a:pt x="223" y="3"/>
                    <a:pt x="223" y="3"/>
                  </a:cubicBezTo>
                  <a:cubicBezTo>
                    <a:pt x="220" y="1"/>
                    <a:pt x="220" y="1"/>
                    <a:pt x="220" y="1"/>
                  </a:cubicBezTo>
                  <a:cubicBezTo>
                    <a:pt x="215" y="0"/>
                    <a:pt x="215" y="0"/>
                    <a:pt x="215" y="0"/>
                  </a:cubicBezTo>
                  <a:cubicBezTo>
                    <a:pt x="202" y="6"/>
                    <a:pt x="194" y="13"/>
                    <a:pt x="191" y="21"/>
                  </a:cubicBezTo>
                  <a:cubicBezTo>
                    <a:pt x="186" y="30"/>
                    <a:pt x="181" y="37"/>
                    <a:pt x="175" y="42"/>
                  </a:cubicBezTo>
                  <a:cubicBezTo>
                    <a:pt x="169" y="59"/>
                    <a:pt x="164" y="68"/>
                    <a:pt x="159" y="68"/>
                  </a:cubicBezTo>
                  <a:cubicBezTo>
                    <a:pt x="156" y="69"/>
                    <a:pt x="154" y="67"/>
                    <a:pt x="151" y="63"/>
                  </a:cubicBezTo>
                  <a:cubicBezTo>
                    <a:pt x="143" y="56"/>
                    <a:pt x="143" y="56"/>
                    <a:pt x="143" y="56"/>
                  </a:cubicBezTo>
                  <a:cubicBezTo>
                    <a:pt x="137" y="53"/>
                    <a:pt x="130" y="50"/>
                    <a:pt x="125" y="50"/>
                  </a:cubicBezTo>
                  <a:cubicBezTo>
                    <a:pt x="115" y="52"/>
                    <a:pt x="115" y="52"/>
                    <a:pt x="115" y="52"/>
                  </a:cubicBezTo>
                  <a:cubicBezTo>
                    <a:pt x="107" y="59"/>
                    <a:pt x="97" y="64"/>
                    <a:pt x="81" y="67"/>
                  </a:cubicBezTo>
                  <a:cubicBezTo>
                    <a:pt x="41" y="64"/>
                    <a:pt x="41" y="64"/>
                    <a:pt x="41" y="64"/>
                  </a:cubicBezTo>
                  <a:cubicBezTo>
                    <a:pt x="28" y="58"/>
                    <a:pt x="23" y="45"/>
                    <a:pt x="26" y="30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4" y="45"/>
                    <a:pt x="4" y="45"/>
                    <a:pt x="4" y="45"/>
                  </a:cubicBezTo>
                  <a:cubicBezTo>
                    <a:pt x="4" y="45"/>
                    <a:pt x="4" y="45"/>
                    <a:pt x="4" y="45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3" y="48"/>
                    <a:pt x="3" y="48"/>
                    <a:pt x="3" y="48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9" y="54"/>
                    <a:pt x="9" y="54"/>
                    <a:pt x="9" y="54"/>
                  </a:cubicBezTo>
                  <a:cubicBezTo>
                    <a:pt x="11" y="54"/>
                    <a:pt x="11" y="54"/>
                    <a:pt x="11" y="54"/>
                  </a:cubicBezTo>
                  <a:cubicBezTo>
                    <a:pt x="12" y="55"/>
                    <a:pt x="12" y="55"/>
                    <a:pt x="12" y="55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30" y="80"/>
                    <a:pt x="44" y="96"/>
                    <a:pt x="51" y="100"/>
                  </a:cubicBezTo>
                  <a:cubicBezTo>
                    <a:pt x="55" y="102"/>
                    <a:pt x="68" y="107"/>
                    <a:pt x="90" y="113"/>
                  </a:cubicBezTo>
                  <a:cubicBezTo>
                    <a:pt x="128" y="127"/>
                    <a:pt x="128" y="127"/>
                    <a:pt x="128" y="127"/>
                  </a:cubicBezTo>
                  <a:cubicBezTo>
                    <a:pt x="140" y="132"/>
                    <a:pt x="151" y="155"/>
                    <a:pt x="164" y="196"/>
                  </a:cubicBezTo>
                  <a:cubicBezTo>
                    <a:pt x="181" y="208"/>
                    <a:pt x="192" y="213"/>
                    <a:pt x="199" y="212"/>
                  </a:cubicBezTo>
                  <a:cubicBezTo>
                    <a:pt x="206" y="209"/>
                    <a:pt x="219" y="202"/>
                    <a:pt x="237" y="190"/>
                  </a:cubicBezTo>
                  <a:cubicBezTo>
                    <a:pt x="238" y="189"/>
                    <a:pt x="238" y="189"/>
                    <a:pt x="238" y="189"/>
                  </a:cubicBezTo>
                  <a:cubicBezTo>
                    <a:pt x="239" y="188"/>
                    <a:pt x="239" y="188"/>
                    <a:pt x="239" y="188"/>
                  </a:cubicBezTo>
                  <a:cubicBezTo>
                    <a:pt x="241" y="189"/>
                    <a:pt x="241" y="189"/>
                    <a:pt x="241" y="189"/>
                  </a:cubicBezTo>
                  <a:cubicBezTo>
                    <a:pt x="260" y="193"/>
                    <a:pt x="260" y="193"/>
                    <a:pt x="260" y="193"/>
                  </a:cubicBezTo>
                  <a:cubicBezTo>
                    <a:pt x="262" y="193"/>
                    <a:pt x="262" y="193"/>
                    <a:pt x="262" y="193"/>
                  </a:cubicBezTo>
                  <a:cubicBezTo>
                    <a:pt x="262" y="196"/>
                    <a:pt x="262" y="196"/>
                    <a:pt x="262" y="196"/>
                  </a:cubicBezTo>
                  <a:cubicBezTo>
                    <a:pt x="261" y="200"/>
                    <a:pt x="261" y="200"/>
                    <a:pt x="261" y="200"/>
                  </a:cubicBezTo>
                  <a:cubicBezTo>
                    <a:pt x="255" y="225"/>
                    <a:pt x="250" y="240"/>
                    <a:pt x="245" y="244"/>
                  </a:cubicBezTo>
                  <a:cubicBezTo>
                    <a:pt x="220" y="245"/>
                    <a:pt x="220" y="245"/>
                    <a:pt x="220" y="245"/>
                  </a:cubicBezTo>
                  <a:cubicBezTo>
                    <a:pt x="220" y="246"/>
                    <a:pt x="220" y="246"/>
                    <a:pt x="220" y="246"/>
                  </a:cubicBezTo>
                  <a:cubicBezTo>
                    <a:pt x="220" y="257"/>
                    <a:pt x="213" y="272"/>
                    <a:pt x="199" y="292"/>
                  </a:cubicBezTo>
                  <a:cubicBezTo>
                    <a:pt x="195" y="299"/>
                    <a:pt x="194" y="304"/>
                    <a:pt x="194" y="307"/>
                  </a:cubicBezTo>
                  <a:cubicBezTo>
                    <a:pt x="218" y="324"/>
                    <a:pt x="218" y="324"/>
                    <a:pt x="218" y="324"/>
                  </a:cubicBezTo>
                  <a:cubicBezTo>
                    <a:pt x="224" y="331"/>
                    <a:pt x="229" y="334"/>
                    <a:pt x="234" y="334"/>
                  </a:cubicBezTo>
                  <a:cubicBezTo>
                    <a:pt x="239" y="334"/>
                    <a:pt x="239" y="334"/>
                    <a:pt x="239" y="334"/>
                  </a:cubicBezTo>
                  <a:cubicBezTo>
                    <a:pt x="244" y="352"/>
                    <a:pt x="244" y="352"/>
                    <a:pt x="244" y="352"/>
                  </a:cubicBezTo>
                  <a:cubicBezTo>
                    <a:pt x="256" y="356"/>
                    <a:pt x="256" y="356"/>
                    <a:pt x="256" y="356"/>
                  </a:cubicBezTo>
                  <a:cubicBezTo>
                    <a:pt x="262" y="349"/>
                    <a:pt x="262" y="349"/>
                    <a:pt x="262" y="349"/>
                  </a:cubicBezTo>
                  <a:cubicBezTo>
                    <a:pt x="265" y="346"/>
                    <a:pt x="270" y="344"/>
                    <a:pt x="273" y="345"/>
                  </a:cubicBezTo>
                  <a:cubicBezTo>
                    <a:pt x="283" y="345"/>
                    <a:pt x="292" y="352"/>
                    <a:pt x="302" y="365"/>
                  </a:cubicBezTo>
                  <a:cubicBezTo>
                    <a:pt x="302" y="365"/>
                    <a:pt x="302" y="365"/>
                    <a:pt x="302" y="365"/>
                  </a:cubicBezTo>
                  <a:cubicBezTo>
                    <a:pt x="312" y="378"/>
                    <a:pt x="312" y="378"/>
                    <a:pt x="312" y="378"/>
                  </a:cubicBezTo>
                  <a:cubicBezTo>
                    <a:pt x="313" y="377"/>
                    <a:pt x="313" y="377"/>
                    <a:pt x="313" y="377"/>
                  </a:cubicBezTo>
                  <a:cubicBezTo>
                    <a:pt x="319" y="373"/>
                    <a:pt x="331" y="374"/>
                    <a:pt x="348" y="379"/>
                  </a:cubicBezTo>
                  <a:cubicBezTo>
                    <a:pt x="375" y="385"/>
                    <a:pt x="375" y="385"/>
                    <a:pt x="375" y="385"/>
                  </a:cubicBezTo>
                  <a:cubicBezTo>
                    <a:pt x="401" y="377"/>
                    <a:pt x="401" y="377"/>
                    <a:pt x="401" y="377"/>
                  </a:cubicBezTo>
                  <a:cubicBezTo>
                    <a:pt x="411" y="372"/>
                    <a:pt x="411" y="372"/>
                    <a:pt x="411" y="372"/>
                  </a:cubicBezTo>
                  <a:cubicBezTo>
                    <a:pt x="418" y="366"/>
                    <a:pt x="418" y="366"/>
                    <a:pt x="418" y="366"/>
                  </a:cubicBezTo>
                  <a:cubicBezTo>
                    <a:pt x="412" y="359"/>
                    <a:pt x="412" y="359"/>
                    <a:pt x="412" y="359"/>
                  </a:cubicBezTo>
                  <a:cubicBezTo>
                    <a:pt x="410" y="355"/>
                    <a:pt x="412" y="349"/>
                    <a:pt x="417" y="344"/>
                  </a:cubicBezTo>
                  <a:cubicBezTo>
                    <a:pt x="424" y="339"/>
                    <a:pt x="428" y="334"/>
                    <a:pt x="428" y="327"/>
                  </a:cubicBezTo>
                  <a:cubicBezTo>
                    <a:pt x="428" y="315"/>
                    <a:pt x="428" y="315"/>
                    <a:pt x="428" y="315"/>
                  </a:cubicBezTo>
                  <a:cubicBezTo>
                    <a:pt x="426" y="308"/>
                    <a:pt x="427" y="304"/>
                    <a:pt x="429" y="302"/>
                  </a:cubicBezTo>
                  <a:cubicBezTo>
                    <a:pt x="431" y="298"/>
                    <a:pt x="439" y="296"/>
                    <a:pt x="447" y="293"/>
                  </a:cubicBezTo>
                  <a:cubicBezTo>
                    <a:pt x="461" y="291"/>
                    <a:pt x="478" y="298"/>
                    <a:pt x="498" y="315"/>
                  </a:cubicBezTo>
                  <a:cubicBezTo>
                    <a:pt x="490" y="293"/>
                    <a:pt x="490" y="293"/>
                    <a:pt x="490" y="293"/>
                  </a:cubicBezTo>
                  <a:cubicBezTo>
                    <a:pt x="479" y="278"/>
                    <a:pt x="479" y="278"/>
                    <a:pt x="479" y="278"/>
                  </a:cubicBezTo>
                  <a:cubicBezTo>
                    <a:pt x="477" y="259"/>
                    <a:pt x="477" y="259"/>
                    <a:pt x="477" y="259"/>
                  </a:cubicBezTo>
                  <a:cubicBezTo>
                    <a:pt x="459" y="255"/>
                    <a:pt x="459" y="255"/>
                    <a:pt x="459" y="255"/>
                  </a:cubicBezTo>
                  <a:cubicBezTo>
                    <a:pt x="458" y="255"/>
                    <a:pt x="458" y="255"/>
                    <a:pt x="458" y="255"/>
                  </a:cubicBezTo>
                  <a:cubicBezTo>
                    <a:pt x="458" y="254"/>
                    <a:pt x="458" y="254"/>
                    <a:pt x="458" y="254"/>
                  </a:cubicBezTo>
                  <a:cubicBezTo>
                    <a:pt x="458" y="254"/>
                    <a:pt x="458" y="254"/>
                    <a:pt x="458" y="254"/>
                  </a:cubicBezTo>
                  <a:cubicBezTo>
                    <a:pt x="458" y="254"/>
                    <a:pt x="458" y="254"/>
                    <a:pt x="458" y="254"/>
                  </a:cubicBezTo>
                  <a:cubicBezTo>
                    <a:pt x="410" y="227"/>
                    <a:pt x="410" y="227"/>
                    <a:pt x="410" y="227"/>
                  </a:cubicBezTo>
                  <a:cubicBezTo>
                    <a:pt x="387" y="223"/>
                    <a:pt x="387" y="223"/>
                    <a:pt x="387" y="223"/>
                  </a:cubicBezTo>
                  <a:cubicBezTo>
                    <a:pt x="387" y="218"/>
                    <a:pt x="387" y="218"/>
                    <a:pt x="387" y="218"/>
                  </a:cubicBezTo>
                  <a:cubicBezTo>
                    <a:pt x="386" y="193"/>
                    <a:pt x="386" y="193"/>
                    <a:pt x="386" y="193"/>
                  </a:cubicBezTo>
                  <a:cubicBezTo>
                    <a:pt x="370" y="149"/>
                    <a:pt x="357" y="121"/>
                    <a:pt x="348" y="112"/>
                  </a:cubicBezTo>
                  <a:close/>
                </a:path>
              </a:pathLst>
            </a:custGeom>
            <a:solidFill>
              <a:schemeClr val="bg1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84" name="Freeform 33"/>
            <p:cNvSpPr>
              <a:spLocks/>
            </p:cNvSpPr>
            <p:nvPr/>
          </p:nvSpPr>
          <p:spPr bwMode="auto">
            <a:xfrm>
              <a:off x="2855030" y="1020868"/>
              <a:ext cx="438292" cy="612520"/>
            </a:xfrm>
            <a:custGeom>
              <a:avLst/>
              <a:gdLst>
                <a:gd name="T0" fmla="*/ 373681322 w 463"/>
                <a:gd name="T1" fmla="*/ 167795320 h 662"/>
                <a:gd name="T2" fmla="*/ 329771658 w 463"/>
                <a:gd name="T3" fmla="*/ 156666331 h 662"/>
                <a:gd name="T4" fmla="*/ 327978731 w 463"/>
                <a:gd name="T5" fmla="*/ 117285552 h 662"/>
                <a:gd name="T6" fmla="*/ 315433925 w 463"/>
                <a:gd name="T7" fmla="*/ 103588050 h 662"/>
                <a:gd name="T8" fmla="*/ 275108221 w 463"/>
                <a:gd name="T9" fmla="*/ 86466173 h 662"/>
                <a:gd name="T10" fmla="*/ 276900201 w 463"/>
                <a:gd name="T11" fmla="*/ 54790007 h 662"/>
                <a:gd name="T12" fmla="*/ 267042891 w 463"/>
                <a:gd name="T13" fmla="*/ 45373668 h 662"/>
                <a:gd name="T14" fmla="*/ 246432754 w 463"/>
                <a:gd name="T15" fmla="*/ 33387892 h 662"/>
                <a:gd name="T16" fmla="*/ 235678980 w 463"/>
                <a:gd name="T17" fmla="*/ 0 h 662"/>
                <a:gd name="T18" fmla="*/ 210587473 w 463"/>
                <a:gd name="T19" fmla="*/ 18834527 h 662"/>
                <a:gd name="T20" fmla="*/ 183703986 w 463"/>
                <a:gd name="T21" fmla="*/ 54790007 h 662"/>
                <a:gd name="T22" fmla="*/ 168469789 w 463"/>
                <a:gd name="T23" fmla="*/ 75337184 h 662"/>
                <a:gd name="T24" fmla="*/ 138002342 w 463"/>
                <a:gd name="T25" fmla="*/ 89034686 h 662"/>
                <a:gd name="T26" fmla="*/ 104845505 w 463"/>
                <a:gd name="T27" fmla="*/ 89034686 h 662"/>
                <a:gd name="T28" fmla="*/ 74378058 w 463"/>
                <a:gd name="T29" fmla="*/ 112149451 h 662"/>
                <a:gd name="T30" fmla="*/ 55558954 w 463"/>
                <a:gd name="T31" fmla="*/ 102732187 h 662"/>
                <a:gd name="T32" fmla="*/ 38532777 w 463"/>
                <a:gd name="T33" fmla="*/ 72768671 h 662"/>
                <a:gd name="T34" fmla="*/ 17922640 w 463"/>
                <a:gd name="T35" fmla="*/ 107868288 h 662"/>
                <a:gd name="T36" fmla="*/ 17026177 w 463"/>
                <a:gd name="T37" fmla="*/ 109580938 h 662"/>
                <a:gd name="T38" fmla="*/ 34052354 w 463"/>
                <a:gd name="T39" fmla="*/ 189198360 h 662"/>
                <a:gd name="T40" fmla="*/ 42117684 w 463"/>
                <a:gd name="T41" fmla="*/ 211456338 h 662"/>
                <a:gd name="T42" fmla="*/ 13442217 w 463"/>
                <a:gd name="T43" fmla="*/ 226010627 h 662"/>
                <a:gd name="T44" fmla="*/ 55558954 w 463"/>
                <a:gd name="T45" fmla="*/ 270527508 h 662"/>
                <a:gd name="T46" fmla="*/ 55558954 w 463"/>
                <a:gd name="T47" fmla="*/ 272240158 h 662"/>
                <a:gd name="T48" fmla="*/ 43013201 w 463"/>
                <a:gd name="T49" fmla="*/ 317612901 h 662"/>
                <a:gd name="T50" fmla="*/ 17922640 w 463"/>
                <a:gd name="T51" fmla="*/ 333023053 h 662"/>
                <a:gd name="T52" fmla="*/ 42117684 w 463"/>
                <a:gd name="T53" fmla="*/ 404934936 h 662"/>
                <a:gd name="T54" fmla="*/ 56455417 w 463"/>
                <a:gd name="T55" fmla="*/ 428049702 h 662"/>
                <a:gd name="T56" fmla="*/ 36740797 w 463"/>
                <a:gd name="T57" fmla="*/ 469143132 h 662"/>
                <a:gd name="T58" fmla="*/ 22403064 w 463"/>
                <a:gd name="T59" fmla="*/ 509379774 h 662"/>
                <a:gd name="T60" fmla="*/ 24195044 w 463"/>
                <a:gd name="T61" fmla="*/ 537630640 h 662"/>
                <a:gd name="T62" fmla="*/ 31363910 w 463"/>
                <a:gd name="T63" fmla="*/ 544479391 h 662"/>
                <a:gd name="T64" fmla="*/ 32260374 w 463"/>
                <a:gd name="T65" fmla="*/ 550472279 h 662"/>
                <a:gd name="T66" fmla="*/ 32260374 w 463"/>
                <a:gd name="T67" fmla="*/ 551328142 h 662"/>
                <a:gd name="T68" fmla="*/ 109325928 w 463"/>
                <a:gd name="T69" fmla="*/ 559889543 h 662"/>
                <a:gd name="T70" fmla="*/ 132625455 w 463"/>
                <a:gd name="T71" fmla="*/ 523077276 h 662"/>
                <a:gd name="T72" fmla="*/ 245536290 w 463"/>
                <a:gd name="T73" fmla="*/ 398942973 h 662"/>
                <a:gd name="T74" fmla="*/ 294822841 w 463"/>
                <a:gd name="T75" fmla="*/ 369835320 h 662"/>
                <a:gd name="T76" fmla="*/ 276004684 w 463"/>
                <a:gd name="T77" fmla="*/ 352713443 h 662"/>
                <a:gd name="T78" fmla="*/ 270627797 w 463"/>
                <a:gd name="T79" fmla="*/ 333023053 h 662"/>
                <a:gd name="T80" fmla="*/ 206107050 w 463"/>
                <a:gd name="T81" fmla="*/ 269671645 h 662"/>
                <a:gd name="T82" fmla="*/ 143379229 w 463"/>
                <a:gd name="T83" fmla="*/ 257685869 h 662"/>
                <a:gd name="T84" fmla="*/ 119183238 w 463"/>
                <a:gd name="T85" fmla="*/ 225154765 h 662"/>
                <a:gd name="T86" fmla="*/ 156820499 w 463"/>
                <a:gd name="T87" fmla="*/ 166939458 h 662"/>
                <a:gd name="T88" fmla="*/ 166677809 w 463"/>
                <a:gd name="T89" fmla="*/ 138688592 h 662"/>
                <a:gd name="T90" fmla="*/ 244639827 w 463"/>
                <a:gd name="T91" fmla="*/ 151529306 h 662"/>
                <a:gd name="T92" fmla="*/ 239263887 w 463"/>
                <a:gd name="T93" fmla="*/ 180636959 h 662"/>
                <a:gd name="T94" fmla="*/ 282277087 w 463"/>
                <a:gd name="T95" fmla="*/ 215737501 h 662"/>
                <a:gd name="T96" fmla="*/ 353966702 w 463"/>
                <a:gd name="T97" fmla="*/ 274807746 h 662"/>
                <a:gd name="T98" fmla="*/ 391603016 w 463"/>
                <a:gd name="T99" fmla="*/ 231146728 h 662"/>
                <a:gd name="T100" fmla="*/ 396979902 w 463"/>
                <a:gd name="T101" fmla="*/ 208888750 h 662"/>
                <a:gd name="T102" fmla="*/ 414006079 w 463"/>
                <a:gd name="T103" fmla="*/ 196902974 h 662"/>
                <a:gd name="T104" fmla="*/ 383538632 w 463"/>
                <a:gd name="T105" fmla="*/ 175500859 h 66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463"/>
                <a:gd name="T160" fmla="*/ 0 h 662"/>
                <a:gd name="T161" fmla="*/ 463 w 463"/>
                <a:gd name="T162" fmla="*/ 662 h 662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463" h="662">
                  <a:moveTo>
                    <a:pt x="426" y="200"/>
                  </a:moveTo>
                  <a:cubicBezTo>
                    <a:pt x="418" y="196"/>
                    <a:pt x="418" y="196"/>
                    <a:pt x="418" y="196"/>
                  </a:cubicBezTo>
                  <a:cubicBezTo>
                    <a:pt x="418" y="196"/>
                    <a:pt x="418" y="196"/>
                    <a:pt x="418" y="196"/>
                  </a:cubicBezTo>
                  <a:cubicBezTo>
                    <a:pt x="417" y="196"/>
                    <a:pt x="417" y="196"/>
                    <a:pt x="417" y="196"/>
                  </a:cubicBezTo>
                  <a:cubicBezTo>
                    <a:pt x="410" y="189"/>
                    <a:pt x="410" y="189"/>
                    <a:pt x="410" y="189"/>
                  </a:cubicBezTo>
                  <a:cubicBezTo>
                    <a:pt x="381" y="181"/>
                    <a:pt x="381" y="181"/>
                    <a:pt x="381" y="181"/>
                  </a:cubicBezTo>
                  <a:cubicBezTo>
                    <a:pt x="373" y="181"/>
                    <a:pt x="373" y="181"/>
                    <a:pt x="373" y="181"/>
                  </a:cubicBezTo>
                  <a:cubicBezTo>
                    <a:pt x="368" y="183"/>
                    <a:pt x="368" y="183"/>
                    <a:pt x="368" y="183"/>
                  </a:cubicBezTo>
                  <a:cubicBezTo>
                    <a:pt x="357" y="161"/>
                    <a:pt x="357" y="161"/>
                    <a:pt x="357" y="161"/>
                  </a:cubicBezTo>
                  <a:cubicBezTo>
                    <a:pt x="358" y="160"/>
                    <a:pt x="358" y="160"/>
                    <a:pt x="358" y="160"/>
                  </a:cubicBezTo>
                  <a:cubicBezTo>
                    <a:pt x="366" y="149"/>
                    <a:pt x="366" y="149"/>
                    <a:pt x="366" y="149"/>
                  </a:cubicBezTo>
                  <a:cubicBezTo>
                    <a:pt x="366" y="137"/>
                    <a:pt x="366" y="137"/>
                    <a:pt x="366" y="137"/>
                  </a:cubicBezTo>
                  <a:cubicBezTo>
                    <a:pt x="367" y="134"/>
                    <a:pt x="367" y="134"/>
                    <a:pt x="367" y="134"/>
                  </a:cubicBezTo>
                  <a:cubicBezTo>
                    <a:pt x="372" y="126"/>
                    <a:pt x="372" y="126"/>
                    <a:pt x="372" y="126"/>
                  </a:cubicBezTo>
                  <a:cubicBezTo>
                    <a:pt x="368" y="124"/>
                    <a:pt x="368" y="124"/>
                    <a:pt x="368" y="124"/>
                  </a:cubicBezTo>
                  <a:cubicBezTo>
                    <a:pt x="352" y="121"/>
                    <a:pt x="352" y="121"/>
                    <a:pt x="352" y="121"/>
                  </a:cubicBezTo>
                  <a:cubicBezTo>
                    <a:pt x="352" y="121"/>
                    <a:pt x="352" y="121"/>
                    <a:pt x="352" y="121"/>
                  </a:cubicBezTo>
                  <a:cubicBezTo>
                    <a:pt x="325" y="116"/>
                    <a:pt x="325" y="116"/>
                    <a:pt x="325" y="116"/>
                  </a:cubicBezTo>
                  <a:cubicBezTo>
                    <a:pt x="323" y="116"/>
                    <a:pt x="323" y="116"/>
                    <a:pt x="323" y="116"/>
                  </a:cubicBezTo>
                  <a:cubicBezTo>
                    <a:pt x="307" y="101"/>
                    <a:pt x="307" y="101"/>
                    <a:pt x="307" y="101"/>
                  </a:cubicBezTo>
                  <a:cubicBezTo>
                    <a:pt x="307" y="100"/>
                    <a:pt x="307" y="100"/>
                    <a:pt x="307" y="100"/>
                  </a:cubicBezTo>
                  <a:cubicBezTo>
                    <a:pt x="302" y="89"/>
                    <a:pt x="302" y="89"/>
                    <a:pt x="302" y="89"/>
                  </a:cubicBezTo>
                  <a:cubicBezTo>
                    <a:pt x="301" y="86"/>
                    <a:pt x="301" y="86"/>
                    <a:pt x="301" y="86"/>
                  </a:cubicBezTo>
                  <a:cubicBezTo>
                    <a:pt x="309" y="64"/>
                    <a:pt x="309" y="64"/>
                    <a:pt x="309" y="64"/>
                  </a:cubicBezTo>
                  <a:cubicBezTo>
                    <a:pt x="309" y="48"/>
                    <a:pt x="309" y="48"/>
                    <a:pt x="309" y="48"/>
                  </a:cubicBezTo>
                  <a:cubicBezTo>
                    <a:pt x="308" y="44"/>
                    <a:pt x="308" y="44"/>
                    <a:pt x="308" y="44"/>
                  </a:cubicBezTo>
                  <a:cubicBezTo>
                    <a:pt x="300" y="52"/>
                    <a:pt x="300" y="52"/>
                    <a:pt x="300" y="52"/>
                  </a:cubicBezTo>
                  <a:cubicBezTo>
                    <a:pt x="298" y="53"/>
                    <a:pt x="298" y="53"/>
                    <a:pt x="298" y="53"/>
                  </a:cubicBezTo>
                  <a:cubicBezTo>
                    <a:pt x="296" y="56"/>
                    <a:pt x="296" y="56"/>
                    <a:pt x="296" y="56"/>
                  </a:cubicBezTo>
                  <a:cubicBezTo>
                    <a:pt x="294" y="53"/>
                    <a:pt x="294" y="53"/>
                    <a:pt x="294" y="53"/>
                  </a:cubicBezTo>
                  <a:cubicBezTo>
                    <a:pt x="291" y="52"/>
                    <a:pt x="291" y="52"/>
                    <a:pt x="291" y="52"/>
                  </a:cubicBezTo>
                  <a:cubicBezTo>
                    <a:pt x="275" y="39"/>
                    <a:pt x="275" y="39"/>
                    <a:pt x="275" y="39"/>
                  </a:cubicBezTo>
                  <a:cubicBezTo>
                    <a:pt x="273" y="37"/>
                    <a:pt x="273" y="37"/>
                    <a:pt x="273" y="37"/>
                  </a:cubicBezTo>
                  <a:cubicBezTo>
                    <a:pt x="273" y="35"/>
                    <a:pt x="273" y="35"/>
                    <a:pt x="273" y="35"/>
                  </a:cubicBezTo>
                  <a:cubicBezTo>
                    <a:pt x="270" y="12"/>
                    <a:pt x="270" y="12"/>
                    <a:pt x="270" y="12"/>
                  </a:cubicBezTo>
                  <a:cubicBezTo>
                    <a:pt x="263" y="0"/>
                    <a:pt x="263" y="0"/>
                    <a:pt x="263" y="0"/>
                  </a:cubicBezTo>
                  <a:cubicBezTo>
                    <a:pt x="247" y="1"/>
                    <a:pt x="247" y="1"/>
                    <a:pt x="247" y="1"/>
                  </a:cubicBezTo>
                  <a:cubicBezTo>
                    <a:pt x="237" y="18"/>
                    <a:pt x="237" y="18"/>
                    <a:pt x="237" y="18"/>
                  </a:cubicBezTo>
                  <a:cubicBezTo>
                    <a:pt x="236" y="20"/>
                    <a:pt x="236" y="20"/>
                    <a:pt x="236" y="20"/>
                  </a:cubicBezTo>
                  <a:cubicBezTo>
                    <a:pt x="235" y="22"/>
                    <a:pt x="235" y="22"/>
                    <a:pt x="235" y="22"/>
                  </a:cubicBezTo>
                  <a:cubicBezTo>
                    <a:pt x="210" y="16"/>
                    <a:pt x="210" y="16"/>
                    <a:pt x="210" y="16"/>
                  </a:cubicBezTo>
                  <a:cubicBezTo>
                    <a:pt x="206" y="39"/>
                    <a:pt x="206" y="39"/>
                    <a:pt x="206" y="39"/>
                  </a:cubicBezTo>
                  <a:cubicBezTo>
                    <a:pt x="206" y="63"/>
                    <a:pt x="206" y="63"/>
                    <a:pt x="206" y="63"/>
                  </a:cubicBezTo>
                  <a:cubicBezTo>
                    <a:pt x="205" y="64"/>
                    <a:pt x="205" y="64"/>
                    <a:pt x="205" y="64"/>
                  </a:cubicBezTo>
                  <a:cubicBezTo>
                    <a:pt x="191" y="85"/>
                    <a:pt x="191" y="85"/>
                    <a:pt x="191" y="85"/>
                  </a:cubicBezTo>
                  <a:cubicBezTo>
                    <a:pt x="191" y="87"/>
                    <a:pt x="191" y="87"/>
                    <a:pt x="191" y="87"/>
                  </a:cubicBezTo>
                  <a:cubicBezTo>
                    <a:pt x="189" y="88"/>
                    <a:pt x="189" y="88"/>
                    <a:pt x="189" y="88"/>
                  </a:cubicBezTo>
                  <a:cubicBezTo>
                    <a:pt x="188" y="88"/>
                    <a:pt x="188" y="88"/>
                    <a:pt x="188" y="88"/>
                  </a:cubicBezTo>
                  <a:cubicBezTo>
                    <a:pt x="172" y="89"/>
                    <a:pt x="172" y="89"/>
                    <a:pt x="172" y="89"/>
                  </a:cubicBezTo>
                  <a:cubicBezTo>
                    <a:pt x="156" y="102"/>
                    <a:pt x="156" y="102"/>
                    <a:pt x="156" y="102"/>
                  </a:cubicBezTo>
                  <a:cubicBezTo>
                    <a:pt x="154" y="104"/>
                    <a:pt x="154" y="104"/>
                    <a:pt x="154" y="104"/>
                  </a:cubicBezTo>
                  <a:cubicBezTo>
                    <a:pt x="154" y="104"/>
                    <a:pt x="154" y="104"/>
                    <a:pt x="154" y="104"/>
                  </a:cubicBezTo>
                  <a:cubicBezTo>
                    <a:pt x="152" y="104"/>
                    <a:pt x="152" y="104"/>
                    <a:pt x="152" y="104"/>
                  </a:cubicBezTo>
                  <a:cubicBezTo>
                    <a:pt x="151" y="103"/>
                    <a:pt x="151" y="103"/>
                    <a:pt x="151" y="103"/>
                  </a:cubicBezTo>
                  <a:cubicBezTo>
                    <a:pt x="121" y="93"/>
                    <a:pt x="121" y="93"/>
                    <a:pt x="121" y="93"/>
                  </a:cubicBezTo>
                  <a:cubicBezTo>
                    <a:pt x="117" y="104"/>
                    <a:pt x="117" y="104"/>
                    <a:pt x="117" y="104"/>
                  </a:cubicBezTo>
                  <a:cubicBezTo>
                    <a:pt x="117" y="105"/>
                    <a:pt x="117" y="105"/>
                    <a:pt x="117" y="105"/>
                  </a:cubicBezTo>
                  <a:cubicBezTo>
                    <a:pt x="104" y="126"/>
                    <a:pt x="104" y="126"/>
                    <a:pt x="104" y="126"/>
                  </a:cubicBezTo>
                  <a:cubicBezTo>
                    <a:pt x="102" y="130"/>
                    <a:pt x="99" y="132"/>
                    <a:pt x="96" y="133"/>
                  </a:cubicBezTo>
                  <a:cubicBezTo>
                    <a:pt x="83" y="131"/>
                    <a:pt x="83" y="131"/>
                    <a:pt x="83" y="131"/>
                  </a:cubicBezTo>
                  <a:cubicBezTo>
                    <a:pt x="66" y="124"/>
                    <a:pt x="66" y="124"/>
                    <a:pt x="66" y="124"/>
                  </a:cubicBezTo>
                  <a:cubicBezTo>
                    <a:pt x="63" y="122"/>
                    <a:pt x="63" y="122"/>
                    <a:pt x="63" y="122"/>
                  </a:cubicBezTo>
                  <a:cubicBezTo>
                    <a:pt x="62" y="121"/>
                    <a:pt x="62" y="121"/>
                    <a:pt x="62" y="121"/>
                  </a:cubicBezTo>
                  <a:cubicBezTo>
                    <a:pt x="62" y="120"/>
                    <a:pt x="62" y="120"/>
                    <a:pt x="62" y="120"/>
                  </a:cubicBezTo>
                  <a:cubicBezTo>
                    <a:pt x="59" y="94"/>
                    <a:pt x="59" y="94"/>
                    <a:pt x="59" y="94"/>
                  </a:cubicBezTo>
                  <a:cubicBezTo>
                    <a:pt x="54" y="75"/>
                    <a:pt x="54" y="75"/>
                    <a:pt x="54" y="75"/>
                  </a:cubicBezTo>
                  <a:cubicBezTo>
                    <a:pt x="50" y="70"/>
                    <a:pt x="50" y="70"/>
                    <a:pt x="50" y="70"/>
                  </a:cubicBezTo>
                  <a:cubicBezTo>
                    <a:pt x="43" y="85"/>
                    <a:pt x="43" y="85"/>
                    <a:pt x="43" y="85"/>
                  </a:cubicBezTo>
                  <a:cubicBezTo>
                    <a:pt x="43" y="85"/>
                    <a:pt x="43" y="85"/>
                    <a:pt x="43" y="85"/>
                  </a:cubicBezTo>
                  <a:cubicBezTo>
                    <a:pt x="43" y="85"/>
                    <a:pt x="43" y="85"/>
                    <a:pt x="43" y="85"/>
                  </a:cubicBezTo>
                  <a:cubicBezTo>
                    <a:pt x="30" y="102"/>
                    <a:pt x="30" y="102"/>
                    <a:pt x="30" y="102"/>
                  </a:cubicBezTo>
                  <a:cubicBezTo>
                    <a:pt x="20" y="126"/>
                    <a:pt x="20" y="126"/>
                    <a:pt x="20" y="126"/>
                  </a:cubicBezTo>
                  <a:cubicBezTo>
                    <a:pt x="20" y="127"/>
                    <a:pt x="20" y="127"/>
                    <a:pt x="20" y="127"/>
                  </a:cubicBezTo>
                  <a:cubicBezTo>
                    <a:pt x="20" y="127"/>
                    <a:pt x="20" y="127"/>
                    <a:pt x="20" y="127"/>
                  </a:cubicBezTo>
                  <a:cubicBezTo>
                    <a:pt x="20" y="128"/>
                    <a:pt x="20" y="128"/>
                    <a:pt x="20" y="128"/>
                  </a:cubicBezTo>
                  <a:cubicBezTo>
                    <a:pt x="19" y="128"/>
                    <a:pt x="19" y="128"/>
                    <a:pt x="19" y="128"/>
                  </a:cubicBezTo>
                  <a:cubicBezTo>
                    <a:pt x="9" y="142"/>
                    <a:pt x="9" y="142"/>
                    <a:pt x="9" y="142"/>
                  </a:cubicBezTo>
                  <a:cubicBezTo>
                    <a:pt x="9" y="146"/>
                    <a:pt x="6" y="152"/>
                    <a:pt x="0" y="162"/>
                  </a:cubicBezTo>
                  <a:cubicBezTo>
                    <a:pt x="6" y="186"/>
                    <a:pt x="6" y="186"/>
                    <a:pt x="6" y="186"/>
                  </a:cubicBezTo>
                  <a:cubicBezTo>
                    <a:pt x="38" y="221"/>
                    <a:pt x="38" y="221"/>
                    <a:pt x="38" y="221"/>
                  </a:cubicBezTo>
                  <a:cubicBezTo>
                    <a:pt x="38" y="221"/>
                    <a:pt x="38" y="221"/>
                    <a:pt x="38" y="221"/>
                  </a:cubicBezTo>
                  <a:cubicBezTo>
                    <a:pt x="48" y="243"/>
                    <a:pt x="48" y="243"/>
                    <a:pt x="48" y="243"/>
                  </a:cubicBezTo>
                  <a:cubicBezTo>
                    <a:pt x="48" y="245"/>
                    <a:pt x="48" y="245"/>
                    <a:pt x="48" y="245"/>
                  </a:cubicBezTo>
                  <a:cubicBezTo>
                    <a:pt x="47" y="247"/>
                    <a:pt x="47" y="247"/>
                    <a:pt x="47" y="247"/>
                  </a:cubicBezTo>
                  <a:cubicBezTo>
                    <a:pt x="46" y="247"/>
                    <a:pt x="46" y="247"/>
                    <a:pt x="46" y="247"/>
                  </a:cubicBezTo>
                  <a:cubicBezTo>
                    <a:pt x="38" y="258"/>
                    <a:pt x="38" y="258"/>
                    <a:pt x="38" y="258"/>
                  </a:cubicBezTo>
                  <a:cubicBezTo>
                    <a:pt x="36" y="260"/>
                    <a:pt x="36" y="260"/>
                    <a:pt x="36" y="260"/>
                  </a:cubicBezTo>
                  <a:cubicBezTo>
                    <a:pt x="15" y="264"/>
                    <a:pt x="15" y="264"/>
                    <a:pt x="15" y="264"/>
                  </a:cubicBezTo>
                  <a:cubicBezTo>
                    <a:pt x="17" y="281"/>
                    <a:pt x="17" y="281"/>
                    <a:pt x="17" y="281"/>
                  </a:cubicBezTo>
                  <a:cubicBezTo>
                    <a:pt x="33" y="290"/>
                    <a:pt x="33" y="290"/>
                    <a:pt x="33" y="290"/>
                  </a:cubicBezTo>
                  <a:cubicBezTo>
                    <a:pt x="56" y="295"/>
                    <a:pt x="56" y="295"/>
                    <a:pt x="56" y="295"/>
                  </a:cubicBezTo>
                  <a:cubicBezTo>
                    <a:pt x="62" y="316"/>
                    <a:pt x="62" y="316"/>
                    <a:pt x="62" y="316"/>
                  </a:cubicBezTo>
                  <a:cubicBezTo>
                    <a:pt x="62" y="316"/>
                    <a:pt x="62" y="316"/>
                    <a:pt x="62" y="316"/>
                  </a:cubicBezTo>
                  <a:cubicBezTo>
                    <a:pt x="62" y="316"/>
                    <a:pt x="62" y="316"/>
                    <a:pt x="62" y="316"/>
                  </a:cubicBezTo>
                  <a:cubicBezTo>
                    <a:pt x="62" y="317"/>
                    <a:pt x="62" y="317"/>
                    <a:pt x="62" y="317"/>
                  </a:cubicBezTo>
                  <a:cubicBezTo>
                    <a:pt x="62" y="318"/>
                    <a:pt x="62" y="318"/>
                    <a:pt x="62" y="318"/>
                  </a:cubicBezTo>
                  <a:cubicBezTo>
                    <a:pt x="57" y="354"/>
                    <a:pt x="57" y="354"/>
                    <a:pt x="57" y="354"/>
                  </a:cubicBezTo>
                  <a:cubicBezTo>
                    <a:pt x="57" y="354"/>
                    <a:pt x="57" y="354"/>
                    <a:pt x="57" y="354"/>
                  </a:cubicBezTo>
                  <a:cubicBezTo>
                    <a:pt x="57" y="355"/>
                    <a:pt x="57" y="355"/>
                    <a:pt x="57" y="355"/>
                  </a:cubicBezTo>
                  <a:cubicBezTo>
                    <a:pt x="48" y="371"/>
                    <a:pt x="48" y="371"/>
                    <a:pt x="48" y="371"/>
                  </a:cubicBezTo>
                  <a:cubicBezTo>
                    <a:pt x="48" y="374"/>
                    <a:pt x="48" y="374"/>
                    <a:pt x="48" y="374"/>
                  </a:cubicBezTo>
                  <a:cubicBezTo>
                    <a:pt x="46" y="374"/>
                    <a:pt x="46" y="374"/>
                    <a:pt x="46" y="374"/>
                  </a:cubicBezTo>
                  <a:cubicBezTo>
                    <a:pt x="20" y="378"/>
                    <a:pt x="20" y="378"/>
                    <a:pt x="20" y="378"/>
                  </a:cubicBezTo>
                  <a:cubicBezTo>
                    <a:pt x="20" y="389"/>
                    <a:pt x="20" y="389"/>
                    <a:pt x="20" y="389"/>
                  </a:cubicBezTo>
                  <a:cubicBezTo>
                    <a:pt x="12" y="412"/>
                    <a:pt x="12" y="412"/>
                    <a:pt x="12" y="412"/>
                  </a:cubicBezTo>
                  <a:cubicBezTo>
                    <a:pt x="9" y="438"/>
                    <a:pt x="9" y="438"/>
                    <a:pt x="9" y="438"/>
                  </a:cubicBezTo>
                  <a:cubicBezTo>
                    <a:pt x="15" y="453"/>
                    <a:pt x="15" y="453"/>
                    <a:pt x="15" y="453"/>
                  </a:cubicBezTo>
                  <a:cubicBezTo>
                    <a:pt x="47" y="473"/>
                    <a:pt x="47" y="473"/>
                    <a:pt x="47" y="473"/>
                  </a:cubicBezTo>
                  <a:cubicBezTo>
                    <a:pt x="48" y="474"/>
                    <a:pt x="48" y="474"/>
                    <a:pt x="48" y="474"/>
                  </a:cubicBezTo>
                  <a:cubicBezTo>
                    <a:pt x="62" y="498"/>
                    <a:pt x="62" y="498"/>
                    <a:pt x="62" y="498"/>
                  </a:cubicBezTo>
                  <a:cubicBezTo>
                    <a:pt x="62" y="499"/>
                    <a:pt x="62" y="499"/>
                    <a:pt x="62" y="499"/>
                  </a:cubicBezTo>
                  <a:cubicBezTo>
                    <a:pt x="63" y="500"/>
                    <a:pt x="63" y="500"/>
                    <a:pt x="63" y="500"/>
                  </a:cubicBezTo>
                  <a:cubicBezTo>
                    <a:pt x="62" y="501"/>
                    <a:pt x="62" y="501"/>
                    <a:pt x="62" y="501"/>
                  </a:cubicBezTo>
                  <a:cubicBezTo>
                    <a:pt x="45" y="538"/>
                    <a:pt x="45" y="538"/>
                    <a:pt x="45" y="538"/>
                  </a:cubicBezTo>
                  <a:cubicBezTo>
                    <a:pt x="41" y="548"/>
                    <a:pt x="41" y="548"/>
                    <a:pt x="41" y="548"/>
                  </a:cubicBezTo>
                  <a:cubicBezTo>
                    <a:pt x="41" y="548"/>
                    <a:pt x="41" y="548"/>
                    <a:pt x="41" y="548"/>
                  </a:cubicBezTo>
                  <a:cubicBezTo>
                    <a:pt x="30" y="572"/>
                    <a:pt x="30" y="572"/>
                    <a:pt x="30" y="572"/>
                  </a:cubicBezTo>
                  <a:cubicBezTo>
                    <a:pt x="26" y="591"/>
                    <a:pt x="26" y="591"/>
                    <a:pt x="26" y="591"/>
                  </a:cubicBezTo>
                  <a:cubicBezTo>
                    <a:pt x="25" y="594"/>
                    <a:pt x="25" y="594"/>
                    <a:pt x="25" y="594"/>
                  </a:cubicBezTo>
                  <a:cubicBezTo>
                    <a:pt x="25" y="595"/>
                    <a:pt x="25" y="595"/>
                    <a:pt x="25" y="595"/>
                  </a:cubicBezTo>
                  <a:cubicBezTo>
                    <a:pt x="20" y="599"/>
                    <a:pt x="17" y="603"/>
                    <a:pt x="15" y="609"/>
                  </a:cubicBezTo>
                  <a:cubicBezTo>
                    <a:pt x="14" y="611"/>
                    <a:pt x="14" y="614"/>
                    <a:pt x="16" y="616"/>
                  </a:cubicBezTo>
                  <a:cubicBezTo>
                    <a:pt x="17" y="617"/>
                    <a:pt x="17" y="617"/>
                    <a:pt x="17" y="617"/>
                  </a:cubicBezTo>
                  <a:cubicBezTo>
                    <a:pt x="27" y="628"/>
                    <a:pt x="27" y="628"/>
                    <a:pt x="27" y="628"/>
                  </a:cubicBezTo>
                  <a:cubicBezTo>
                    <a:pt x="27" y="628"/>
                    <a:pt x="27" y="628"/>
                    <a:pt x="27" y="628"/>
                  </a:cubicBezTo>
                  <a:cubicBezTo>
                    <a:pt x="27" y="628"/>
                    <a:pt x="27" y="628"/>
                    <a:pt x="27" y="628"/>
                  </a:cubicBezTo>
                  <a:cubicBezTo>
                    <a:pt x="33" y="637"/>
                    <a:pt x="33" y="637"/>
                    <a:pt x="33" y="637"/>
                  </a:cubicBezTo>
                  <a:cubicBezTo>
                    <a:pt x="35" y="636"/>
                    <a:pt x="35" y="636"/>
                    <a:pt x="35" y="636"/>
                  </a:cubicBezTo>
                  <a:cubicBezTo>
                    <a:pt x="35" y="636"/>
                    <a:pt x="35" y="636"/>
                    <a:pt x="35" y="636"/>
                  </a:cubicBezTo>
                  <a:cubicBezTo>
                    <a:pt x="36" y="639"/>
                    <a:pt x="36" y="639"/>
                    <a:pt x="36" y="639"/>
                  </a:cubicBezTo>
                  <a:cubicBezTo>
                    <a:pt x="36" y="640"/>
                    <a:pt x="36" y="640"/>
                    <a:pt x="36" y="640"/>
                  </a:cubicBezTo>
                  <a:cubicBezTo>
                    <a:pt x="36" y="643"/>
                    <a:pt x="36" y="643"/>
                    <a:pt x="36" y="643"/>
                  </a:cubicBezTo>
                  <a:cubicBezTo>
                    <a:pt x="36" y="643"/>
                    <a:pt x="36" y="643"/>
                    <a:pt x="36" y="643"/>
                  </a:cubicBezTo>
                  <a:cubicBezTo>
                    <a:pt x="36" y="644"/>
                    <a:pt x="36" y="644"/>
                    <a:pt x="36" y="644"/>
                  </a:cubicBezTo>
                  <a:cubicBezTo>
                    <a:pt x="36" y="644"/>
                    <a:pt x="36" y="644"/>
                    <a:pt x="36" y="644"/>
                  </a:cubicBezTo>
                  <a:cubicBezTo>
                    <a:pt x="36" y="644"/>
                    <a:pt x="36" y="644"/>
                    <a:pt x="36" y="644"/>
                  </a:cubicBezTo>
                  <a:cubicBezTo>
                    <a:pt x="38" y="651"/>
                    <a:pt x="38" y="651"/>
                    <a:pt x="38" y="651"/>
                  </a:cubicBezTo>
                  <a:cubicBezTo>
                    <a:pt x="47" y="654"/>
                    <a:pt x="47" y="654"/>
                    <a:pt x="47" y="654"/>
                  </a:cubicBezTo>
                  <a:cubicBezTo>
                    <a:pt x="85" y="662"/>
                    <a:pt x="85" y="662"/>
                    <a:pt x="85" y="662"/>
                  </a:cubicBezTo>
                  <a:cubicBezTo>
                    <a:pt x="98" y="662"/>
                    <a:pt x="110" y="659"/>
                    <a:pt x="122" y="654"/>
                  </a:cubicBezTo>
                  <a:cubicBezTo>
                    <a:pt x="135" y="648"/>
                    <a:pt x="147" y="647"/>
                    <a:pt x="159" y="649"/>
                  </a:cubicBezTo>
                  <a:cubicBezTo>
                    <a:pt x="161" y="642"/>
                    <a:pt x="161" y="642"/>
                    <a:pt x="161" y="642"/>
                  </a:cubicBezTo>
                  <a:cubicBezTo>
                    <a:pt x="149" y="614"/>
                    <a:pt x="149" y="614"/>
                    <a:pt x="149" y="614"/>
                  </a:cubicBezTo>
                  <a:cubicBezTo>
                    <a:pt x="148" y="611"/>
                    <a:pt x="148" y="611"/>
                    <a:pt x="148" y="611"/>
                  </a:cubicBezTo>
                  <a:cubicBezTo>
                    <a:pt x="149" y="611"/>
                    <a:pt x="149" y="611"/>
                    <a:pt x="149" y="611"/>
                  </a:cubicBezTo>
                  <a:cubicBezTo>
                    <a:pt x="209" y="528"/>
                    <a:pt x="209" y="528"/>
                    <a:pt x="209" y="528"/>
                  </a:cubicBezTo>
                  <a:cubicBezTo>
                    <a:pt x="273" y="466"/>
                    <a:pt x="273" y="466"/>
                    <a:pt x="273" y="466"/>
                  </a:cubicBezTo>
                  <a:cubicBezTo>
                    <a:pt x="274" y="466"/>
                    <a:pt x="274" y="466"/>
                    <a:pt x="274" y="466"/>
                  </a:cubicBezTo>
                  <a:cubicBezTo>
                    <a:pt x="294" y="458"/>
                    <a:pt x="294" y="458"/>
                    <a:pt x="294" y="458"/>
                  </a:cubicBezTo>
                  <a:cubicBezTo>
                    <a:pt x="305" y="447"/>
                    <a:pt x="305" y="447"/>
                    <a:pt x="305" y="447"/>
                  </a:cubicBezTo>
                  <a:cubicBezTo>
                    <a:pt x="305" y="446"/>
                    <a:pt x="305" y="446"/>
                    <a:pt x="305" y="446"/>
                  </a:cubicBezTo>
                  <a:cubicBezTo>
                    <a:pt x="313" y="439"/>
                    <a:pt x="321" y="435"/>
                    <a:pt x="329" y="432"/>
                  </a:cubicBezTo>
                  <a:cubicBezTo>
                    <a:pt x="323" y="427"/>
                    <a:pt x="323" y="427"/>
                    <a:pt x="323" y="427"/>
                  </a:cubicBezTo>
                  <a:cubicBezTo>
                    <a:pt x="309" y="413"/>
                    <a:pt x="309" y="413"/>
                    <a:pt x="309" y="413"/>
                  </a:cubicBezTo>
                  <a:cubicBezTo>
                    <a:pt x="309" y="412"/>
                    <a:pt x="309" y="412"/>
                    <a:pt x="309" y="412"/>
                  </a:cubicBezTo>
                  <a:cubicBezTo>
                    <a:pt x="308" y="412"/>
                    <a:pt x="308" y="412"/>
                    <a:pt x="308" y="412"/>
                  </a:cubicBezTo>
                  <a:cubicBezTo>
                    <a:pt x="297" y="399"/>
                    <a:pt x="297" y="399"/>
                    <a:pt x="297" y="399"/>
                  </a:cubicBezTo>
                  <a:cubicBezTo>
                    <a:pt x="296" y="397"/>
                    <a:pt x="296" y="397"/>
                    <a:pt x="296" y="397"/>
                  </a:cubicBezTo>
                  <a:cubicBezTo>
                    <a:pt x="296" y="395"/>
                    <a:pt x="296" y="395"/>
                    <a:pt x="296" y="395"/>
                  </a:cubicBezTo>
                  <a:cubicBezTo>
                    <a:pt x="302" y="389"/>
                    <a:pt x="302" y="389"/>
                    <a:pt x="302" y="389"/>
                  </a:cubicBezTo>
                  <a:cubicBezTo>
                    <a:pt x="288" y="392"/>
                    <a:pt x="288" y="392"/>
                    <a:pt x="288" y="392"/>
                  </a:cubicBezTo>
                  <a:cubicBezTo>
                    <a:pt x="258" y="385"/>
                    <a:pt x="258" y="385"/>
                    <a:pt x="258" y="385"/>
                  </a:cubicBezTo>
                  <a:cubicBezTo>
                    <a:pt x="247" y="379"/>
                    <a:pt x="239" y="373"/>
                    <a:pt x="237" y="366"/>
                  </a:cubicBezTo>
                  <a:cubicBezTo>
                    <a:pt x="231" y="347"/>
                    <a:pt x="229" y="330"/>
                    <a:pt x="230" y="315"/>
                  </a:cubicBezTo>
                  <a:cubicBezTo>
                    <a:pt x="226" y="320"/>
                    <a:pt x="220" y="321"/>
                    <a:pt x="215" y="321"/>
                  </a:cubicBezTo>
                  <a:cubicBezTo>
                    <a:pt x="193" y="316"/>
                    <a:pt x="193" y="316"/>
                    <a:pt x="193" y="316"/>
                  </a:cubicBezTo>
                  <a:cubicBezTo>
                    <a:pt x="178" y="305"/>
                    <a:pt x="178" y="305"/>
                    <a:pt x="178" y="305"/>
                  </a:cubicBezTo>
                  <a:cubicBezTo>
                    <a:pt x="160" y="301"/>
                    <a:pt x="160" y="301"/>
                    <a:pt x="160" y="301"/>
                  </a:cubicBezTo>
                  <a:cubicBezTo>
                    <a:pt x="152" y="301"/>
                    <a:pt x="152" y="301"/>
                    <a:pt x="152" y="301"/>
                  </a:cubicBezTo>
                  <a:cubicBezTo>
                    <a:pt x="147" y="301"/>
                    <a:pt x="140" y="299"/>
                    <a:pt x="136" y="295"/>
                  </a:cubicBezTo>
                  <a:cubicBezTo>
                    <a:pt x="130" y="291"/>
                    <a:pt x="126" y="286"/>
                    <a:pt x="125" y="282"/>
                  </a:cubicBezTo>
                  <a:cubicBezTo>
                    <a:pt x="123" y="274"/>
                    <a:pt x="125" y="268"/>
                    <a:pt x="133" y="263"/>
                  </a:cubicBezTo>
                  <a:cubicBezTo>
                    <a:pt x="140" y="258"/>
                    <a:pt x="149" y="249"/>
                    <a:pt x="156" y="239"/>
                  </a:cubicBezTo>
                  <a:cubicBezTo>
                    <a:pt x="149" y="229"/>
                    <a:pt x="145" y="220"/>
                    <a:pt x="149" y="210"/>
                  </a:cubicBezTo>
                  <a:cubicBezTo>
                    <a:pt x="150" y="209"/>
                    <a:pt x="150" y="209"/>
                    <a:pt x="150" y="209"/>
                  </a:cubicBezTo>
                  <a:cubicBezTo>
                    <a:pt x="151" y="204"/>
                    <a:pt x="159" y="200"/>
                    <a:pt x="175" y="195"/>
                  </a:cubicBezTo>
                  <a:cubicBezTo>
                    <a:pt x="176" y="189"/>
                    <a:pt x="178" y="186"/>
                    <a:pt x="180" y="185"/>
                  </a:cubicBezTo>
                  <a:cubicBezTo>
                    <a:pt x="196" y="186"/>
                    <a:pt x="196" y="186"/>
                    <a:pt x="196" y="186"/>
                  </a:cubicBezTo>
                  <a:cubicBezTo>
                    <a:pt x="194" y="184"/>
                    <a:pt x="194" y="184"/>
                    <a:pt x="194" y="184"/>
                  </a:cubicBezTo>
                  <a:cubicBezTo>
                    <a:pt x="183" y="178"/>
                    <a:pt x="180" y="170"/>
                    <a:pt x="186" y="162"/>
                  </a:cubicBezTo>
                  <a:cubicBezTo>
                    <a:pt x="194" y="156"/>
                    <a:pt x="194" y="156"/>
                    <a:pt x="194" y="156"/>
                  </a:cubicBezTo>
                  <a:cubicBezTo>
                    <a:pt x="204" y="152"/>
                    <a:pt x="215" y="153"/>
                    <a:pt x="227" y="160"/>
                  </a:cubicBezTo>
                  <a:cubicBezTo>
                    <a:pt x="251" y="177"/>
                    <a:pt x="251" y="177"/>
                    <a:pt x="251" y="177"/>
                  </a:cubicBezTo>
                  <a:cubicBezTo>
                    <a:pt x="273" y="177"/>
                    <a:pt x="273" y="177"/>
                    <a:pt x="273" y="177"/>
                  </a:cubicBezTo>
                  <a:cubicBezTo>
                    <a:pt x="281" y="183"/>
                    <a:pt x="281" y="183"/>
                    <a:pt x="281" y="183"/>
                  </a:cubicBezTo>
                  <a:cubicBezTo>
                    <a:pt x="283" y="191"/>
                    <a:pt x="283" y="191"/>
                    <a:pt x="283" y="191"/>
                  </a:cubicBezTo>
                  <a:cubicBezTo>
                    <a:pt x="283" y="197"/>
                    <a:pt x="279" y="200"/>
                    <a:pt x="275" y="200"/>
                  </a:cubicBezTo>
                  <a:cubicBezTo>
                    <a:pt x="270" y="200"/>
                    <a:pt x="268" y="205"/>
                    <a:pt x="267" y="211"/>
                  </a:cubicBezTo>
                  <a:cubicBezTo>
                    <a:pt x="277" y="237"/>
                    <a:pt x="277" y="237"/>
                    <a:pt x="277" y="237"/>
                  </a:cubicBezTo>
                  <a:cubicBezTo>
                    <a:pt x="284" y="227"/>
                    <a:pt x="290" y="222"/>
                    <a:pt x="296" y="221"/>
                  </a:cubicBezTo>
                  <a:cubicBezTo>
                    <a:pt x="300" y="221"/>
                    <a:pt x="304" y="223"/>
                    <a:pt x="307" y="227"/>
                  </a:cubicBezTo>
                  <a:cubicBezTo>
                    <a:pt x="310" y="233"/>
                    <a:pt x="313" y="242"/>
                    <a:pt x="315" y="252"/>
                  </a:cubicBezTo>
                  <a:cubicBezTo>
                    <a:pt x="316" y="263"/>
                    <a:pt x="320" y="273"/>
                    <a:pt x="323" y="278"/>
                  </a:cubicBezTo>
                  <a:cubicBezTo>
                    <a:pt x="331" y="290"/>
                    <a:pt x="331" y="290"/>
                    <a:pt x="331" y="290"/>
                  </a:cubicBezTo>
                  <a:cubicBezTo>
                    <a:pt x="344" y="305"/>
                    <a:pt x="351" y="317"/>
                    <a:pt x="353" y="327"/>
                  </a:cubicBezTo>
                  <a:cubicBezTo>
                    <a:pt x="395" y="321"/>
                    <a:pt x="395" y="321"/>
                    <a:pt x="395" y="321"/>
                  </a:cubicBezTo>
                  <a:cubicBezTo>
                    <a:pt x="412" y="312"/>
                    <a:pt x="412" y="312"/>
                    <a:pt x="412" y="312"/>
                  </a:cubicBezTo>
                  <a:cubicBezTo>
                    <a:pt x="429" y="291"/>
                    <a:pt x="429" y="291"/>
                    <a:pt x="429" y="291"/>
                  </a:cubicBezTo>
                  <a:cubicBezTo>
                    <a:pt x="437" y="271"/>
                    <a:pt x="437" y="271"/>
                    <a:pt x="437" y="271"/>
                  </a:cubicBezTo>
                  <a:cubicBezTo>
                    <a:pt x="437" y="270"/>
                    <a:pt x="437" y="270"/>
                    <a:pt x="437" y="270"/>
                  </a:cubicBezTo>
                  <a:cubicBezTo>
                    <a:pt x="437" y="268"/>
                    <a:pt x="437" y="268"/>
                    <a:pt x="437" y="268"/>
                  </a:cubicBezTo>
                  <a:cubicBezTo>
                    <a:pt x="442" y="247"/>
                    <a:pt x="442" y="247"/>
                    <a:pt x="442" y="247"/>
                  </a:cubicBezTo>
                  <a:cubicBezTo>
                    <a:pt x="442" y="246"/>
                    <a:pt x="442" y="246"/>
                    <a:pt x="442" y="246"/>
                  </a:cubicBezTo>
                  <a:cubicBezTo>
                    <a:pt x="443" y="244"/>
                    <a:pt x="443" y="244"/>
                    <a:pt x="443" y="244"/>
                  </a:cubicBezTo>
                  <a:cubicBezTo>
                    <a:pt x="444" y="244"/>
                    <a:pt x="444" y="244"/>
                    <a:pt x="444" y="244"/>
                  </a:cubicBezTo>
                  <a:cubicBezTo>
                    <a:pt x="460" y="234"/>
                    <a:pt x="460" y="234"/>
                    <a:pt x="460" y="234"/>
                  </a:cubicBezTo>
                  <a:cubicBezTo>
                    <a:pt x="463" y="232"/>
                    <a:pt x="463" y="232"/>
                    <a:pt x="463" y="232"/>
                  </a:cubicBezTo>
                  <a:cubicBezTo>
                    <a:pt x="462" y="230"/>
                    <a:pt x="462" y="230"/>
                    <a:pt x="462" y="230"/>
                  </a:cubicBezTo>
                  <a:cubicBezTo>
                    <a:pt x="436" y="222"/>
                    <a:pt x="436" y="222"/>
                    <a:pt x="436" y="222"/>
                  </a:cubicBezTo>
                  <a:cubicBezTo>
                    <a:pt x="434" y="222"/>
                    <a:pt x="434" y="222"/>
                    <a:pt x="434" y="222"/>
                  </a:cubicBezTo>
                  <a:cubicBezTo>
                    <a:pt x="434" y="221"/>
                    <a:pt x="434" y="221"/>
                    <a:pt x="434" y="221"/>
                  </a:cubicBezTo>
                  <a:cubicBezTo>
                    <a:pt x="428" y="205"/>
                    <a:pt x="428" y="205"/>
                    <a:pt x="428" y="205"/>
                  </a:cubicBezTo>
                  <a:lnTo>
                    <a:pt x="426" y="200"/>
                  </a:lnTo>
                  <a:close/>
                </a:path>
              </a:pathLst>
            </a:custGeom>
            <a:solidFill>
              <a:schemeClr val="bg1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85" name="Freeform 34"/>
            <p:cNvSpPr>
              <a:spLocks/>
            </p:cNvSpPr>
            <p:nvPr/>
          </p:nvSpPr>
          <p:spPr bwMode="auto">
            <a:xfrm>
              <a:off x="2652741" y="1609541"/>
              <a:ext cx="465877" cy="445605"/>
            </a:xfrm>
            <a:custGeom>
              <a:avLst/>
              <a:gdLst>
                <a:gd name="T0" fmla="*/ 97230712 w 491"/>
                <a:gd name="T1" fmla="*/ 135332914 h 483"/>
                <a:gd name="T2" fmla="*/ 3600821 w 491"/>
                <a:gd name="T3" fmla="*/ 182996965 h 483"/>
                <a:gd name="T4" fmla="*/ 36011059 w 491"/>
                <a:gd name="T5" fmla="*/ 249386575 h 483"/>
                <a:gd name="T6" fmla="*/ 36911501 w 491"/>
                <a:gd name="T7" fmla="*/ 250238114 h 483"/>
                <a:gd name="T8" fmla="*/ 79224708 w 491"/>
                <a:gd name="T9" fmla="*/ 320883574 h 483"/>
                <a:gd name="T10" fmla="*/ 103532861 w 491"/>
                <a:gd name="T11" fmla="*/ 325990041 h 483"/>
                <a:gd name="T12" fmla="*/ 125139686 w 491"/>
                <a:gd name="T13" fmla="*/ 337906054 h 483"/>
                <a:gd name="T14" fmla="*/ 252079308 w 491"/>
                <a:gd name="T15" fmla="*/ 347269295 h 483"/>
                <a:gd name="T16" fmla="*/ 258381457 w 491"/>
                <a:gd name="T17" fmla="*/ 388975339 h 483"/>
                <a:gd name="T18" fmla="*/ 309698140 w 491"/>
                <a:gd name="T19" fmla="*/ 383017333 h 483"/>
                <a:gd name="T20" fmla="*/ 337606165 w 491"/>
                <a:gd name="T21" fmla="*/ 410253670 h 483"/>
                <a:gd name="T22" fmla="*/ 359212990 w 491"/>
                <a:gd name="T23" fmla="*/ 391529034 h 483"/>
                <a:gd name="T24" fmla="*/ 386221521 w 491"/>
                <a:gd name="T25" fmla="*/ 393231190 h 483"/>
                <a:gd name="T26" fmla="*/ 412330559 w 491"/>
                <a:gd name="T27" fmla="*/ 371951937 h 483"/>
                <a:gd name="T28" fmla="*/ 407828346 w 491"/>
                <a:gd name="T29" fmla="*/ 365993930 h 483"/>
                <a:gd name="T30" fmla="*/ 410529674 w 491"/>
                <a:gd name="T31" fmla="*/ 343013444 h 483"/>
                <a:gd name="T32" fmla="*/ 361914318 w 491"/>
                <a:gd name="T33" fmla="*/ 329395275 h 483"/>
                <a:gd name="T34" fmla="*/ 337606165 w 491"/>
                <a:gd name="T35" fmla="*/ 293646314 h 483"/>
                <a:gd name="T36" fmla="*/ 328603638 w 491"/>
                <a:gd name="T37" fmla="*/ 265558438 h 483"/>
                <a:gd name="T38" fmla="*/ 352911790 w 491"/>
                <a:gd name="T39" fmla="*/ 254493965 h 483"/>
                <a:gd name="T40" fmla="*/ 369116909 w 491"/>
                <a:gd name="T41" fmla="*/ 228958861 h 483"/>
                <a:gd name="T42" fmla="*/ 380819815 w 491"/>
                <a:gd name="T43" fmla="*/ 220448082 h 483"/>
                <a:gd name="T44" fmla="*/ 379019879 w 491"/>
                <a:gd name="T45" fmla="*/ 181294809 h 483"/>
                <a:gd name="T46" fmla="*/ 404227525 w 491"/>
                <a:gd name="T47" fmla="*/ 186402199 h 483"/>
                <a:gd name="T48" fmla="*/ 405127968 w 491"/>
                <a:gd name="T49" fmla="*/ 188954972 h 483"/>
                <a:gd name="T50" fmla="*/ 442039469 w 491"/>
                <a:gd name="T51" fmla="*/ 182146349 h 483"/>
                <a:gd name="T52" fmla="*/ 400626704 w 491"/>
                <a:gd name="T53" fmla="*/ 153206933 h 483"/>
                <a:gd name="T54" fmla="*/ 361013875 w 491"/>
                <a:gd name="T55" fmla="*/ 142993076 h 483"/>
                <a:gd name="T56" fmla="*/ 360113433 w 491"/>
                <a:gd name="T57" fmla="*/ 142141537 h 483"/>
                <a:gd name="T58" fmla="*/ 310597634 w 491"/>
                <a:gd name="T59" fmla="*/ 108095654 h 483"/>
                <a:gd name="T60" fmla="*/ 352011348 w 491"/>
                <a:gd name="T61" fmla="*/ 64687454 h 483"/>
                <a:gd name="T62" fmla="*/ 335806229 w 491"/>
                <a:gd name="T63" fmla="*/ 21278331 h 483"/>
                <a:gd name="T64" fmla="*/ 269184869 w 491"/>
                <a:gd name="T65" fmla="*/ 32343727 h 483"/>
                <a:gd name="T66" fmla="*/ 240375453 w 491"/>
                <a:gd name="T67" fmla="*/ 16171863 h 483"/>
                <a:gd name="T68" fmla="*/ 226871662 w 491"/>
                <a:gd name="T69" fmla="*/ 12767552 h 483"/>
                <a:gd name="T70" fmla="*/ 225070777 w 491"/>
                <a:gd name="T71" fmla="*/ 6809546 h 483"/>
                <a:gd name="T72" fmla="*/ 225070777 w 491"/>
                <a:gd name="T73" fmla="*/ 5958006 h 483"/>
                <a:gd name="T74" fmla="*/ 224170334 w 491"/>
                <a:gd name="T75" fmla="*/ 3404311 h 483"/>
                <a:gd name="T76" fmla="*/ 224170334 w 491"/>
                <a:gd name="T77" fmla="*/ 0 h 483"/>
                <a:gd name="T78" fmla="*/ 219669071 w 491"/>
                <a:gd name="T79" fmla="*/ 23832026 h 483"/>
                <a:gd name="T80" fmla="*/ 216968692 w 491"/>
                <a:gd name="T81" fmla="*/ 40855428 h 483"/>
                <a:gd name="T82" fmla="*/ 219669071 w 491"/>
                <a:gd name="T83" fmla="*/ 75751927 h 483"/>
                <a:gd name="T84" fmla="*/ 216968692 w 491"/>
                <a:gd name="T85" fmla="*/ 78305622 h 483"/>
                <a:gd name="T86" fmla="*/ 206165279 w 491"/>
                <a:gd name="T87" fmla="*/ 108095654 h 483"/>
                <a:gd name="T88" fmla="*/ 159349859 w 491"/>
                <a:gd name="T89" fmla="*/ 122565362 h 483"/>
                <a:gd name="T90" fmla="*/ 99031597 w 491"/>
                <a:gd name="T91" fmla="*/ 135332914 h 483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491"/>
                <a:gd name="T139" fmla="*/ 0 h 483"/>
                <a:gd name="T140" fmla="*/ 491 w 491"/>
                <a:gd name="T141" fmla="*/ 483 h 483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491" h="483">
                  <a:moveTo>
                    <a:pt x="109" y="159"/>
                  </a:moveTo>
                  <a:cubicBezTo>
                    <a:pt x="108" y="159"/>
                    <a:pt x="108" y="159"/>
                    <a:pt x="108" y="159"/>
                  </a:cubicBezTo>
                  <a:cubicBezTo>
                    <a:pt x="28" y="192"/>
                    <a:pt x="28" y="192"/>
                    <a:pt x="28" y="192"/>
                  </a:cubicBezTo>
                  <a:cubicBezTo>
                    <a:pt x="4" y="215"/>
                    <a:pt x="4" y="215"/>
                    <a:pt x="4" y="215"/>
                  </a:cubicBezTo>
                  <a:cubicBezTo>
                    <a:pt x="0" y="251"/>
                    <a:pt x="4" y="272"/>
                    <a:pt x="16" y="278"/>
                  </a:cubicBezTo>
                  <a:cubicBezTo>
                    <a:pt x="40" y="293"/>
                    <a:pt x="40" y="293"/>
                    <a:pt x="40" y="293"/>
                  </a:cubicBezTo>
                  <a:cubicBezTo>
                    <a:pt x="41" y="293"/>
                    <a:pt x="41" y="293"/>
                    <a:pt x="41" y="293"/>
                  </a:cubicBezTo>
                  <a:cubicBezTo>
                    <a:pt x="41" y="294"/>
                    <a:pt x="41" y="294"/>
                    <a:pt x="41" y="294"/>
                  </a:cubicBezTo>
                  <a:cubicBezTo>
                    <a:pt x="47" y="333"/>
                    <a:pt x="47" y="333"/>
                    <a:pt x="47" y="333"/>
                  </a:cubicBezTo>
                  <a:cubicBezTo>
                    <a:pt x="67" y="360"/>
                    <a:pt x="81" y="373"/>
                    <a:pt x="88" y="377"/>
                  </a:cubicBezTo>
                  <a:cubicBezTo>
                    <a:pt x="111" y="382"/>
                    <a:pt x="111" y="382"/>
                    <a:pt x="111" y="382"/>
                  </a:cubicBezTo>
                  <a:cubicBezTo>
                    <a:pt x="115" y="383"/>
                    <a:pt x="115" y="383"/>
                    <a:pt x="115" y="383"/>
                  </a:cubicBezTo>
                  <a:cubicBezTo>
                    <a:pt x="115" y="384"/>
                    <a:pt x="115" y="384"/>
                    <a:pt x="115" y="384"/>
                  </a:cubicBezTo>
                  <a:cubicBezTo>
                    <a:pt x="118" y="388"/>
                    <a:pt x="125" y="392"/>
                    <a:pt x="139" y="397"/>
                  </a:cubicBezTo>
                  <a:cubicBezTo>
                    <a:pt x="202" y="400"/>
                    <a:pt x="202" y="400"/>
                    <a:pt x="202" y="400"/>
                  </a:cubicBezTo>
                  <a:cubicBezTo>
                    <a:pt x="249" y="400"/>
                    <a:pt x="275" y="403"/>
                    <a:pt x="280" y="408"/>
                  </a:cubicBezTo>
                  <a:cubicBezTo>
                    <a:pt x="286" y="412"/>
                    <a:pt x="287" y="423"/>
                    <a:pt x="286" y="439"/>
                  </a:cubicBezTo>
                  <a:cubicBezTo>
                    <a:pt x="285" y="449"/>
                    <a:pt x="286" y="456"/>
                    <a:pt x="287" y="457"/>
                  </a:cubicBezTo>
                  <a:cubicBezTo>
                    <a:pt x="310" y="451"/>
                    <a:pt x="310" y="451"/>
                    <a:pt x="310" y="451"/>
                  </a:cubicBezTo>
                  <a:cubicBezTo>
                    <a:pt x="328" y="445"/>
                    <a:pt x="338" y="445"/>
                    <a:pt x="344" y="450"/>
                  </a:cubicBezTo>
                  <a:cubicBezTo>
                    <a:pt x="352" y="461"/>
                    <a:pt x="352" y="461"/>
                    <a:pt x="352" y="461"/>
                  </a:cubicBezTo>
                  <a:cubicBezTo>
                    <a:pt x="365" y="477"/>
                    <a:pt x="373" y="483"/>
                    <a:pt x="375" y="482"/>
                  </a:cubicBezTo>
                  <a:cubicBezTo>
                    <a:pt x="382" y="480"/>
                    <a:pt x="389" y="474"/>
                    <a:pt x="396" y="463"/>
                  </a:cubicBezTo>
                  <a:cubicBezTo>
                    <a:pt x="399" y="460"/>
                    <a:pt x="399" y="460"/>
                    <a:pt x="399" y="460"/>
                  </a:cubicBezTo>
                  <a:cubicBezTo>
                    <a:pt x="418" y="472"/>
                    <a:pt x="418" y="472"/>
                    <a:pt x="418" y="472"/>
                  </a:cubicBezTo>
                  <a:cubicBezTo>
                    <a:pt x="429" y="462"/>
                    <a:pt x="429" y="462"/>
                    <a:pt x="429" y="462"/>
                  </a:cubicBezTo>
                  <a:cubicBezTo>
                    <a:pt x="432" y="447"/>
                    <a:pt x="440" y="440"/>
                    <a:pt x="452" y="439"/>
                  </a:cubicBezTo>
                  <a:cubicBezTo>
                    <a:pt x="458" y="437"/>
                    <a:pt x="458" y="437"/>
                    <a:pt x="458" y="437"/>
                  </a:cubicBezTo>
                  <a:cubicBezTo>
                    <a:pt x="456" y="432"/>
                    <a:pt x="456" y="432"/>
                    <a:pt x="456" y="432"/>
                  </a:cubicBezTo>
                  <a:cubicBezTo>
                    <a:pt x="453" y="430"/>
                    <a:pt x="453" y="430"/>
                    <a:pt x="453" y="430"/>
                  </a:cubicBezTo>
                  <a:cubicBezTo>
                    <a:pt x="454" y="429"/>
                    <a:pt x="454" y="429"/>
                    <a:pt x="454" y="429"/>
                  </a:cubicBezTo>
                  <a:cubicBezTo>
                    <a:pt x="456" y="403"/>
                    <a:pt x="456" y="403"/>
                    <a:pt x="456" y="403"/>
                  </a:cubicBezTo>
                  <a:cubicBezTo>
                    <a:pt x="447" y="390"/>
                    <a:pt x="437" y="386"/>
                    <a:pt x="425" y="388"/>
                  </a:cubicBezTo>
                  <a:cubicBezTo>
                    <a:pt x="413" y="391"/>
                    <a:pt x="405" y="391"/>
                    <a:pt x="402" y="387"/>
                  </a:cubicBezTo>
                  <a:cubicBezTo>
                    <a:pt x="400" y="384"/>
                    <a:pt x="400" y="382"/>
                    <a:pt x="400" y="378"/>
                  </a:cubicBezTo>
                  <a:cubicBezTo>
                    <a:pt x="392" y="365"/>
                    <a:pt x="385" y="354"/>
                    <a:pt x="375" y="345"/>
                  </a:cubicBezTo>
                  <a:cubicBezTo>
                    <a:pt x="363" y="334"/>
                    <a:pt x="359" y="325"/>
                    <a:pt x="363" y="315"/>
                  </a:cubicBezTo>
                  <a:cubicBezTo>
                    <a:pt x="365" y="312"/>
                    <a:pt x="365" y="312"/>
                    <a:pt x="365" y="312"/>
                  </a:cubicBezTo>
                  <a:cubicBezTo>
                    <a:pt x="394" y="317"/>
                    <a:pt x="394" y="317"/>
                    <a:pt x="394" y="317"/>
                  </a:cubicBezTo>
                  <a:cubicBezTo>
                    <a:pt x="392" y="299"/>
                    <a:pt x="392" y="299"/>
                    <a:pt x="392" y="299"/>
                  </a:cubicBezTo>
                  <a:cubicBezTo>
                    <a:pt x="391" y="289"/>
                    <a:pt x="392" y="282"/>
                    <a:pt x="397" y="276"/>
                  </a:cubicBezTo>
                  <a:cubicBezTo>
                    <a:pt x="400" y="272"/>
                    <a:pt x="405" y="270"/>
                    <a:pt x="410" y="269"/>
                  </a:cubicBezTo>
                  <a:cubicBezTo>
                    <a:pt x="423" y="265"/>
                    <a:pt x="423" y="265"/>
                    <a:pt x="423" y="265"/>
                  </a:cubicBezTo>
                  <a:cubicBezTo>
                    <a:pt x="423" y="259"/>
                    <a:pt x="423" y="259"/>
                    <a:pt x="423" y="259"/>
                  </a:cubicBezTo>
                  <a:cubicBezTo>
                    <a:pt x="413" y="239"/>
                    <a:pt x="410" y="225"/>
                    <a:pt x="414" y="218"/>
                  </a:cubicBezTo>
                  <a:cubicBezTo>
                    <a:pt x="421" y="213"/>
                    <a:pt x="421" y="213"/>
                    <a:pt x="421" y="213"/>
                  </a:cubicBezTo>
                  <a:cubicBezTo>
                    <a:pt x="424" y="212"/>
                    <a:pt x="434" y="214"/>
                    <a:pt x="449" y="219"/>
                  </a:cubicBezTo>
                  <a:cubicBezTo>
                    <a:pt x="449" y="219"/>
                    <a:pt x="449" y="219"/>
                    <a:pt x="449" y="219"/>
                  </a:cubicBezTo>
                  <a:cubicBezTo>
                    <a:pt x="450" y="220"/>
                    <a:pt x="450" y="220"/>
                    <a:pt x="450" y="220"/>
                  </a:cubicBezTo>
                  <a:cubicBezTo>
                    <a:pt x="450" y="222"/>
                    <a:pt x="450" y="222"/>
                    <a:pt x="450" y="222"/>
                  </a:cubicBezTo>
                  <a:cubicBezTo>
                    <a:pt x="462" y="236"/>
                    <a:pt x="468" y="245"/>
                    <a:pt x="471" y="247"/>
                  </a:cubicBezTo>
                  <a:cubicBezTo>
                    <a:pt x="491" y="214"/>
                    <a:pt x="491" y="214"/>
                    <a:pt x="491" y="214"/>
                  </a:cubicBezTo>
                  <a:cubicBezTo>
                    <a:pt x="473" y="192"/>
                    <a:pt x="464" y="176"/>
                    <a:pt x="461" y="170"/>
                  </a:cubicBezTo>
                  <a:cubicBezTo>
                    <a:pt x="445" y="180"/>
                    <a:pt x="445" y="180"/>
                    <a:pt x="445" y="180"/>
                  </a:cubicBezTo>
                  <a:cubicBezTo>
                    <a:pt x="443" y="178"/>
                    <a:pt x="443" y="178"/>
                    <a:pt x="443" y="178"/>
                  </a:cubicBezTo>
                  <a:cubicBezTo>
                    <a:pt x="401" y="168"/>
                    <a:pt x="401" y="168"/>
                    <a:pt x="401" y="168"/>
                  </a:cubicBezTo>
                  <a:cubicBezTo>
                    <a:pt x="400" y="168"/>
                    <a:pt x="400" y="168"/>
                    <a:pt x="400" y="168"/>
                  </a:cubicBezTo>
                  <a:cubicBezTo>
                    <a:pt x="400" y="167"/>
                    <a:pt x="400" y="167"/>
                    <a:pt x="400" y="167"/>
                  </a:cubicBezTo>
                  <a:cubicBezTo>
                    <a:pt x="382" y="158"/>
                    <a:pt x="371" y="149"/>
                    <a:pt x="370" y="139"/>
                  </a:cubicBezTo>
                  <a:cubicBezTo>
                    <a:pt x="345" y="127"/>
                    <a:pt x="345" y="127"/>
                    <a:pt x="345" y="127"/>
                  </a:cubicBezTo>
                  <a:cubicBezTo>
                    <a:pt x="345" y="103"/>
                    <a:pt x="345" y="103"/>
                    <a:pt x="345" y="103"/>
                  </a:cubicBezTo>
                  <a:cubicBezTo>
                    <a:pt x="391" y="76"/>
                    <a:pt x="391" y="76"/>
                    <a:pt x="391" y="76"/>
                  </a:cubicBezTo>
                  <a:cubicBezTo>
                    <a:pt x="389" y="63"/>
                    <a:pt x="386" y="50"/>
                    <a:pt x="381" y="40"/>
                  </a:cubicBezTo>
                  <a:cubicBezTo>
                    <a:pt x="373" y="25"/>
                    <a:pt x="373" y="25"/>
                    <a:pt x="373" y="25"/>
                  </a:cubicBezTo>
                  <a:cubicBezTo>
                    <a:pt x="342" y="28"/>
                    <a:pt x="342" y="28"/>
                    <a:pt x="342" y="28"/>
                  </a:cubicBezTo>
                  <a:cubicBezTo>
                    <a:pt x="327" y="35"/>
                    <a:pt x="313" y="38"/>
                    <a:pt x="299" y="38"/>
                  </a:cubicBezTo>
                  <a:cubicBezTo>
                    <a:pt x="267" y="30"/>
                    <a:pt x="267" y="30"/>
                    <a:pt x="267" y="30"/>
                  </a:cubicBezTo>
                  <a:cubicBezTo>
                    <a:pt x="267" y="19"/>
                    <a:pt x="267" y="19"/>
                    <a:pt x="267" y="19"/>
                  </a:cubicBezTo>
                  <a:cubicBezTo>
                    <a:pt x="261" y="18"/>
                    <a:pt x="261" y="18"/>
                    <a:pt x="261" y="18"/>
                  </a:cubicBezTo>
                  <a:cubicBezTo>
                    <a:pt x="252" y="15"/>
                    <a:pt x="252" y="15"/>
                    <a:pt x="252" y="15"/>
                  </a:cubicBezTo>
                  <a:cubicBezTo>
                    <a:pt x="250" y="8"/>
                    <a:pt x="250" y="8"/>
                    <a:pt x="250" y="8"/>
                  </a:cubicBezTo>
                  <a:cubicBezTo>
                    <a:pt x="250" y="8"/>
                    <a:pt x="250" y="8"/>
                    <a:pt x="250" y="8"/>
                  </a:cubicBezTo>
                  <a:cubicBezTo>
                    <a:pt x="250" y="7"/>
                    <a:pt x="250" y="7"/>
                    <a:pt x="250" y="7"/>
                  </a:cubicBezTo>
                  <a:cubicBezTo>
                    <a:pt x="250" y="7"/>
                    <a:pt x="250" y="7"/>
                    <a:pt x="250" y="7"/>
                  </a:cubicBezTo>
                  <a:cubicBezTo>
                    <a:pt x="250" y="7"/>
                    <a:pt x="250" y="7"/>
                    <a:pt x="250" y="7"/>
                  </a:cubicBezTo>
                  <a:cubicBezTo>
                    <a:pt x="249" y="4"/>
                    <a:pt x="249" y="4"/>
                    <a:pt x="249" y="4"/>
                  </a:cubicBezTo>
                  <a:cubicBezTo>
                    <a:pt x="249" y="3"/>
                    <a:pt x="249" y="3"/>
                    <a:pt x="249" y="3"/>
                  </a:cubicBezTo>
                  <a:cubicBezTo>
                    <a:pt x="249" y="0"/>
                    <a:pt x="249" y="0"/>
                    <a:pt x="249" y="0"/>
                  </a:cubicBezTo>
                  <a:cubicBezTo>
                    <a:pt x="247" y="1"/>
                    <a:pt x="247" y="1"/>
                    <a:pt x="247" y="1"/>
                  </a:cubicBezTo>
                  <a:cubicBezTo>
                    <a:pt x="244" y="28"/>
                    <a:pt x="244" y="28"/>
                    <a:pt x="244" y="28"/>
                  </a:cubicBezTo>
                  <a:cubicBezTo>
                    <a:pt x="243" y="38"/>
                    <a:pt x="243" y="38"/>
                    <a:pt x="243" y="38"/>
                  </a:cubicBezTo>
                  <a:cubicBezTo>
                    <a:pt x="241" y="43"/>
                    <a:pt x="239" y="46"/>
                    <a:pt x="241" y="48"/>
                  </a:cubicBezTo>
                  <a:cubicBezTo>
                    <a:pt x="247" y="56"/>
                    <a:pt x="245" y="64"/>
                    <a:pt x="240" y="72"/>
                  </a:cubicBezTo>
                  <a:cubicBezTo>
                    <a:pt x="244" y="89"/>
                    <a:pt x="244" y="89"/>
                    <a:pt x="244" y="89"/>
                  </a:cubicBezTo>
                  <a:cubicBezTo>
                    <a:pt x="243" y="91"/>
                    <a:pt x="243" y="91"/>
                    <a:pt x="243" y="91"/>
                  </a:cubicBezTo>
                  <a:cubicBezTo>
                    <a:pt x="241" y="92"/>
                    <a:pt x="241" y="92"/>
                    <a:pt x="241" y="92"/>
                  </a:cubicBezTo>
                  <a:cubicBezTo>
                    <a:pt x="229" y="103"/>
                    <a:pt x="229" y="103"/>
                    <a:pt x="229" y="103"/>
                  </a:cubicBezTo>
                  <a:cubicBezTo>
                    <a:pt x="229" y="127"/>
                    <a:pt x="229" y="127"/>
                    <a:pt x="229" y="127"/>
                  </a:cubicBezTo>
                  <a:cubicBezTo>
                    <a:pt x="225" y="129"/>
                    <a:pt x="225" y="129"/>
                    <a:pt x="225" y="129"/>
                  </a:cubicBezTo>
                  <a:cubicBezTo>
                    <a:pt x="202" y="139"/>
                    <a:pt x="186" y="144"/>
                    <a:pt x="177" y="144"/>
                  </a:cubicBezTo>
                  <a:cubicBezTo>
                    <a:pt x="130" y="141"/>
                    <a:pt x="130" y="141"/>
                    <a:pt x="130" y="141"/>
                  </a:cubicBezTo>
                  <a:cubicBezTo>
                    <a:pt x="110" y="159"/>
                    <a:pt x="110" y="159"/>
                    <a:pt x="110" y="159"/>
                  </a:cubicBezTo>
                  <a:lnTo>
                    <a:pt x="109" y="159"/>
                  </a:lnTo>
                  <a:close/>
                </a:path>
              </a:pathLst>
            </a:custGeom>
            <a:solidFill>
              <a:schemeClr val="bg1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86" name="Freeform 35"/>
            <p:cNvSpPr>
              <a:spLocks/>
            </p:cNvSpPr>
            <p:nvPr/>
          </p:nvSpPr>
          <p:spPr bwMode="auto">
            <a:xfrm>
              <a:off x="3523195" y="2563344"/>
              <a:ext cx="133326" cy="311477"/>
            </a:xfrm>
            <a:custGeom>
              <a:avLst/>
              <a:gdLst>
                <a:gd name="T0" fmla="*/ 96602840 w 139"/>
                <a:gd name="T1" fmla="*/ 0 h 338"/>
                <a:gd name="T2" fmla="*/ 29441067 w 139"/>
                <a:gd name="T3" fmla="*/ 78128200 h 338"/>
                <a:gd name="T4" fmla="*/ 0 w 139"/>
                <a:gd name="T5" fmla="*/ 121438247 h 338"/>
                <a:gd name="T6" fmla="*/ 6439934 w 139"/>
                <a:gd name="T7" fmla="*/ 171541811 h 338"/>
                <a:gd name="T8" fmla="*/ 6439934 w 139"/>
                <a:gd name="T9" fmla="*/ 172391461 h 338"/>
                <a:gd name="T10" fmla="*/ 6439934 w 139"/>
                <a:gd name="T11" fmla="*/ 172391461 h 338"/>
                <a:gd name="T12" fmla="*/ 1839707 w 139"/>
                <a:gd name="T13" fmla="*/ 206359963 h 338"/>
                <a:gd name="T14" fmla="*/ 4600227 w 139"/>
                <a:gd name="T15" fmla="*/ 225891783 h 338"/>
                <a:gd name="T16" fmla="*/ 44161600 w 139"/>
                <a:gd name="T17" fmla="*/ 249670011 h 338"/>
                <a:gd name="T18" fmla="*/ 44161600 w 139"/>
                <a:gd name="T19" fmla="*/ 249670011 h 338"/>
                <a:gd name="T20" fmla="*/ 45081453 w 139"/>
                <a:gd name="T21" fmla="*/ 249670011 h 338"/>
                <a:gd name="T22" fmla="*/ 46921160 w 139"/>
                <a:gd name="T23" fmla="*/ 253066769 h 338"/>
                <a:gd name="T24" fmla="*/ 46921160 w 139"/>
                <a:gd name="T25" fmla="*/ 253066769 h 338"/>
                <a:gd name="T26" fmla="*/ 61641693 w 139"/>
                <a:gd name="T27" fmla="*/ 276844997 h 338"/>
                <a:gd name="T28" fmla="*/ 74522520 w 139"/>
                <a:gd name="T29" fmla="*/ 287035271 h 338"/>
                <a:gd name="T30" fmla="*/ 80042600 w 139"/>
                <a:gd name="T31" fmla="*/ 227590162 h 338"/>
                <a:gd name="T32" fmla="*/ 80042600 w 139"/>
                <a:gd name="T33" fmla="*/ 225891783 h 338"/>
                <a:gd name="T34" fmla="*/ 108562854 w 139"/>
                <a:gd name="T35" fmla="*/ 163049916 h 338"/>
                <a:gd name="T36" fmla="*/ 118683160 w 139"/>
                <a:gd name="T37" fmla="*/ 88318474 h 338"/>
                <a:gd name="T38" fmla="*/ 118683160 w 139"/>
                <a:gd name="T39" fmla="*/ 87469745 h 338"/>
                <a:gd name="T40" fmla="*/ 119603014 w 139"/>
                <a:gd name="T41" fmla="*/ 86620095 h 338"/>
                <a:gd name="T42" fmla="*/ 127883613 w 139"/>
                <a:gd name="T43" fmla="*/ 67088275 h 338"/>
                <a:gd name="T44" fmla="*/ 121443680 w 139"/>
                <a:gd name="T45" fmla="*/ 50103564 h 338"/>
                <a:gd name="T46" fmla="*/ 121443680 w 139"/>
                <a:gd name="T47" fmla="*/ 49254835 h 338"/>
                <a:gd name="T48" fmla="*/ 120523826 w 139"/>
                <a:gd name="T49" fmla="*/ 49254835 h 338"/>
                <a:gd name="T50" fmla="*/ 118683160 w 139"/>
                <a:gd name="T51" fmla="*/ 26325336 h 338"/>
                <a:gd name="T52" fmla="*/ 119603014 w 139"/>
                <a:gd name="T53" fmla="*/ 25476607 h 338"/>
                <a:gd name="T54" fmla="*/ 120523826 w 139"/>
                <a:gd name="T55" fmla="*/ 23778228 h 338"/>
                <a:gd name="T56" fmla="*/ 125123094 w 139"/>
                <a:gd name="T57" fmla="*/ 18683091 h 338"/>
                <a:gd name="T58" fmla="*/ 127883613 w 139"/>
                <a:gd name="T59" fmla="*/ 12738303 h 338"/>
                <a:gd name="T60" fmla="*/ 96602840 w 139"/>
                <a:gd name="T61" fmla="*/ 0 h 338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39"/>
                <a:gd name="T94" fmla="*/ 0 h 338"/>
                <a:gd name="T95" fmla="*/ 139 w 139"/>
                <a:gd name="T96" fmla="*/ 338 h 338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39" h="338">
                  <a:moveTo>
                    <a:pt x="105" y="0"/>
                  </a:moveTo>
                  <a:cubicBezTo>
                    <a:pt x="72" y="24"/>
                    <a:pt x="47" y="55"/>
                    <a:pt x="32" y="92"/>
                  </a:cubicBezTo>
                  <a:cubicBezTo>
                    <a:pt x="18" y="123"/>
                    <a:pt x="7" y="139"/>
                    <a:pt x="0" y="143"/>
                  </a:cubicBezTo>
                  <a:cubicBezTo>
                    <a:pt x="7" y="202"/>
                    <a:pt x="7" y="202"/>
                    <a:pt x="7" y="202"/>
                  </a:cubicBezTo>
                  <a:cubicBezTo>
                    <a:pt x="7" y="203"/>
                    <a:pt x="7" y="203"/>
                    <a:pt x="7" y="203"/>
                  </a:cubicBezTo>
                  <a:cubicBezTo>
                    <a:pt x="7" y="203"/>
                    <a:pt x="7" y="203"/>
                    <a:pt x="7" y="203"/>
                  </a:cubicBezTo>
                  <a:cubicBezTo>
                    <a:pt x="2" y="243"/>
                    <a:pt x="2" y="243"/>
                    <a:pt x="2" y="243"/>
                  </a:cubicBezTo>
                  <a:cubicBezTo>
                    <a:pt x="0" y="255"/>
                    <a:pt x="2" y="264"/>
                    <a:pt x="5" y="266"/>
                  </a:cubicBezTo>
                  <a:cubicBezTo>
                    <a:pt x="48" y="294"/>
                    <a:pt x="48" y="294"/>
                    <a:pt x="48" y="294"/>
                  </a:cubicBezTo>
                  <a:cubicBezTo>
                    <a:pt x="48" y="294"/>
                    <a:pt x="48" y="294"/>
                    <a:pt x="48" y="294"/>
                  </a:cubicBezTo>
                  <a:cubicBezTo>
                    <a:pt x="49" y="294"/>
                    <a:pt x="49" y="294"/>
                    <a:pt x="49" y="294"/>
                  </a:cubicBezTo>
                  <a:cubicBezTo>
                    <a:pt x="51" y="298"/>
                    <a:pt x="51" y="298"/>
                    <a:pt x="51" y="298"/>
                  </a:cubicBezTo>
                  <a:cubicBezTo>
                    <a:pt x="51" y="298"/>
                    <a:pt x="51" y="298"/>
                    <a:pt x="51" y="298"/>
                  </a:cubicBezTo>
                  <a:cubicBezTo>
                    <a:pt x="53" y="307"/>
                    <a:pt x="59" y="316"/>
                    <a:pt x="67" y="326"/>
                  </a:cubicBezTo>
                  <a:cubicBezTo>
                    <a:pt x="72" y="332"/>
                    <a:pt x="77" y="336"/>
                    <a:pt x="81" y="338"/>
                  </a:cubicBezTo>
                  <a:cubicBezTo>
                    <a:pt x="87" y="268"/>
                    <a:pt x="87" y="268"/>
                    <a:pt x="87" y="268"/>
                  </a:cubicBezTo>
                  <a:cubicBezTo>
                    <a:pt x="87" y="266"/>
                    <a:pt x="87" y="266"/>
                    <a:pt x="87" y="266"/>
                  </a:cubicBezTo>
                  <a:cubicBezTo>
                    <a:pt x="118" y="192"/>
                    <a:pt x="118" y="192"/>
                    <a:pt x="118" y="192"/>
                  </a:cubicBezTo>
                  <a:cubicBezTo>
                    <a:pt x="129" y="104"/>
                    <a:pt x="129" y="104"/>
                    <a:pt x="129" y="104"/>
                  </a:cubicBezTo>
                  <a:cubicBezTo>
                    <a:pt x="129" y="103"/>
                    <a:pt x="129" y="103"/>
                    <a:pt x="129" y="103"/>
                  </a:cubicBezTo>
                  <a:cubicBezTo>
                    <a:pt x="130" y="102"/>
                    <a:pt x="130" y="102"/>
                    <a:pt x="130" y="102"/>
                  </a:cubicBezTo>
                  <a:cubicBezTo>
                    <a:pt x="139" y="79"/>
                    <a:pt x="139" y="79"/>
                    <a:pt x="139" y="79"/>
                  </a:cubicBezTo>
                  <a:cubicBezTo>
                    <a:pt x="132" y="59"/>
                    <a:pt x="132" y="59"/>
                    <a:pt x="132" y="59"/>
                  </a:cubicBezTo>
                  <a:cubicBezTo>
                    <a:pt x="132" y="58"/>
                    <a:pt x="132" y="58"/>
                    <a:pt x="132" y="58"/>
                  </a:cubicBezTo>
                  <a:cubicBezTo>
                    <a:pt x="131" y="58"/>
                    <a:pt x="131" y="58"/>
                    <a:pt x="131" y="58"/>
                  </a:cubicBezTo>
                  <a:cubicBezTo>
                    <a:pt x="129" y="31"/>
                    <a:pt x="129" y="31"/>
                    <a:pt x="129" y="31"/>
                  </a:cubicBezTo>
                  <a:cubicBezTo>
                    <a:pt x="130" y="30"/>
                    <a:pt x="130" y="30"/>
                    <a:pt x="130" y="30"/>
                  </a:cubicBezTo>
                  <a:cubicBezTo>
                    <a:pt x="131" y="28"/>
                    <a:pt x="131" y="28"/>
                    <a:pt x="131" y="28"/>
                  </a:cubicBezTo>
                  <a:cubicBezTo>
                    <a:pt x="136" y="22"/>
                    <a:pt x="136" y="22"/>
                    <a:pt x="136" y="22"/>
                  </a:cubicBezTo>
                  <a:cubicBezTo>
                    <a:pt x="139" y="15"/>
                    <a:pt x="139" y="15"/>
                    <a:pt x="139" y="15"/>
                  </a:cubicBezTo>
                  <a:lnTo>
                    <a:pt x="105" y="0"/>
                  </a:lnTo>
                  <a:close/>
                </a:path>
              </a:pathLst>
            </a:custGeom>
            <a:solidFill>
              <a:schemeClr val="bg1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87" name="Freeform 36"/>
            <p:cNvSpPr>
              <a:spLocks/>
            </p:cNvSpPr>
            <p:nvPr/>
          </p:nvSpPr>
          <p:spPr bwMode="auto">
            <a:xfrm>
              <a:off x="2548532" y="3116252"/>
              <a:ext cx="203821" cy="169896"/>
            </a:xfrm>
            <a:custGeom>
              <a:avLst/>
              <a:gdLst>
                <a:gd name="T0" fmla="*/ 87259922 w 216"/>
                <a:gd name="T1" fmla="*/ 15346041 h 184"/>
                <a:gd name="T2" fmla="*/ 84588546 w 216"/>
                <a:gd name="T3" fmla="*/ 20461388 h 184"/>
                <a:gd name="T4" fmla="*/ 84588546 w 216"/>
                <a:gd name="T5" fmla="*/ 21314561 h 184"/>
                <a:gd name="T6" fmla="*/ 83698716 w 216"/>
                <a:gd name="T7" fmla="*/ 23019061 h 184"/>
                <a:gd name="T8" fmla="*/ 44520734 w 216"/>
                <a:gd name="T9" fmla="*/ 31545255 h 184"/>
                <a:gd name="T10" fmla="*/ 46301337 w 216"/>
                <a:gd name="T11" fmla="*/ 36660602 h 184"/>
                <a:gd name="T12" fmla="*/ 58767445 w 216"/>
                <a:gd name="T13" fmla="*/ 49448969 h 184"/>
                <a:gd name="T14" fmla="*/ 55205295 w 216"/>
                <a:gd name="T15" fmla="*/ 51154393 h 184"/>
                <a:gd name="T16" fmla="*/ 37397379 w 216"/>
                <a:gd name="T17" fmla="*/ 59679663 h 184"/>
                <a:gd name="T18" fmla="*/ 8903958 w 216"/>
                <a:gd name="T19" fmla="*/ 80141975 h 184"/>
                <a:gd name="T20" fmla="*/ 16027313 w 216"/>
                <a:gd name="T21" fmla="*/ 140673888 h 184"/>
                <a:gd name="T22" fmla="*/ 43629961 w 216"/>
                <a:gd name="T23" fmla="*/ 143231561 h 184"/>
                <a:gd name="T24" fmla="*/ 44520734 w 216"/>
                <a:gd name="T25" fmla="*/ 143231561 h 184"/>
                <a:gd name="T26" fmla="*/ 44520734 w 216"/>
                <a:gd name="T27" fmla="*/ 144084735 h 184"/>
                <a:gd name="T28" fmla="*/ 73013212 w 216"/>
                <a:gd name="T29" fmla="*/ 156873102 h 184"/>
                <a:gd name="T30" fmla="*/ 103287235 w 216"/>
                <a:gd name="T31" fmla="*/ 152610005 h 184"/>
                <a:gd name="T32" fmla="*/ 146918140 w 216"/>
                <a:gd name="T33" fmla="*/ 118507077 h 184"/>
                <a:gd name="T34" fmla="*/ 147807970 w 216"/>
                <a:gd name="T35" fmla="*/ 118507077 h 184"/>
                <a:gd name="T36" fmla="*/ 150479346 w 216"/>
                <a:gd name="T37" fmla="*/ 116802577 h 184"/>
                <a:gd name="T38" fmla="*/ 162945453 w 216"/>
                <a:gd name="T39" fmla="*/ 112539480 h 184"/>
                <a:gd name="T40" fmla="*/ 159383304 w 216"/>
                <a:gd name="T41" fmla="*/ 75026628 h 184"/>
                <a:gd name="T42" fmla="*/ 159383304 w 216"/>
                <a:gd name="T43" fmla="*/ 73321204 h 184"/>
                <a:gd name="T44" fmla="*/ 176301391 w 216"/>
                <a:gd name="T45" fmla="*/ 49448969 h 184"/>
                <a:gd name="T46" fmla="*/ 176301391 w 216"/>
                <a:gd name="T47" fmla="*/ 48596719 h 184"/>
                <a:gd name="T48" fmla="*/ 177192164 w 216"/>
                <a:gd name="T49" fmla="*/ 48596719 h 184"/>
                <a:gd name="T50" fmla="*/ 190548101 w 216"/>
                <a:gd name="T51" fmla="*/ 39218276 h 184"/>
                <a:gd name="T52" fmla="*/ 186985952 w 216"/>
                <a:gd name="T53" fmla="*/ 10230694 h 184"/>
                <a:gd name="T54" fmla="*/ 173630014 w 216"/>
                <a:gd name="T55" fmla="*/ 0 h 184"/>
                <a:gd name="T56" fmla="*/ 175410617 w 216"/>
                <a:gd name="T57" fmla="*/ 13641541 h 184"/>
                <a:gd name="T58" fmla="*/ 150479346 w 216"/>
                <a:gd name="T59" fmla="*/ 9378444 h 184"/>
                <a:gd name="T60" fmla="*/ 138904012 w 216"/>
                <a:gd name="T61" fmla="*/ 15346041 h 184"/>
                <a:gd name="T62" fmla="*/ 138013238 w 216"/>
                <a:gd name="T63" fmla="*/ 15346041 h 184"/>
                <a:gd name="T64" fmla="*/ 138013238 w 216"/>
                <a:gd name="T65" fmla="*/ 15346041 h 184"/>
                <a:gd name="T66" fmla="*/ 87259922 w 216"/>
                <a:gd name="T67" fmla="*/ 15346041 h 184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216"/>
                <a:gd name="T103" fmla="*/ 0 h 184"/>
                <a:gd name="T104" fmla="*/ 216 w 216"/>
                <a:gd name="T105" fmla="*/ 184 h 184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216" h="184">
                  <a:moveTo>
                    <a:pt x="98" y="18"/>
                  </a:moveTo>
                  <a:cubicBezTo>
                    <a:pt x="95" y="24"/>
                    <a:pt x="95" y="24"/>
                    <a:pt x="95" y="24"/>
                  </a:cubicBezTo>
                  <a:cubicBezTo>
                    <a:pt x="95" y="25"/>
                    <a:pt x="95" y="25"/>
                    <a:pt x="95" y="25"/>
                  </a:cubicBezTo>
                  <a:cubicBezTo>
                    <a:pt x="94" y="27"/>
                    <a:pt x="94" y="27"/>
                    <a:pt x="94" y="27"/>
                  </a:cubicBezTo>
                  <a:cubicBezTo>
                    <a:pt x="50" y="37"/>
                    <a:pt x="50" y="37"/>
                    <a:pt x="50" y="37"/>
                  </a:cubicBezTo>
                  <a:cubicBezTo>
                    <a:pt x="52" y="43"/>
                    <a:pt x="52" y="43"/>
                    <a:pt x="52" y="43"/>
                  </a:cubicBezTo>
                  <a:cubicBezTo>
                    <a:pt x="66" y="58"/>
                    <a:pt x="66" y="58"/>
                    <a:pt x="66" y="58"/>
                  </a:cubicBezTo>
                  <a:cubicBezTo>
                    <a:pt x="65" y="58"/>
                    <a:pt x="63" y="60"/>
                    <a:pt x="62" y="60"/>
                  </a:cubicBezTo>
                  <a:cubicBezTo>
                    <a:pt x="42" y="70"/>
                    <a:pt x="42" y="70"/>
                    <a:pt x="42" y="70"/>
                  </a:cubicBezTo>
                  <a:cubicBezTo>
                    <a:pt x="10" y="94"/>
                    <a:pt x="10" y="94"/>
                    <a:pt x="10" y="94"/>
                  </a:cubicBezTo>
                  <a:cubicBezTo>
                    <a:pt x="0" y="107"/>
                    <a:pt x="2" y="130"/>
                    <a:pt x="18" y="165"/>
                  </a:cubicBezTo>
                  <a:cubicBezTo>
                    <a:pt x="49" y="168"/>
                    <a:pt x="49" y="168"/>
                    <a:pt x="49" y="168"/>
                  </a:cubicBezTo>
                  <a:cubicBezTo>
                    <a:pt x="50" y="168"/>
                    <a:pt x="50" y="168"/>
                    <a:pt x="50" y="168"/>
                  </a:cubicBezTo>
                  <a:cubicBezTo>
                    <a:pt x="50" y="169"/>
                    <a:pt x="50" y="169"/>
                    <a:pt x="50" y="169"/>
                  </a:cubicBezTo>
                  <a:cubicBezTo>
                    <a:pt x="82" y="184"/>
                    <a:pt x="82" y="184"/>
                    <a:pt x="82" y="184"/>
                  </a:cubicBezTo>
                  <a:cubicBezTo>
                    <a:pt x="116" y="179"/>
                    <a:pt x="116" y="179"/>
                    <a:pt x="116" y="179"/>
                  </a:cubicBezTo>
                  <a:cubicBezTo>
                    <a:pt x="130" y="176"/>
                    <a:pt x="145" y="163"/>
                    <a:pt x="165" y="139"/>
                  </a:cubicBezTo>
                  <a:cubicBezTo>
                    <a:pt x="166" y="139"/>
                    <a:pt x="166" y="139"/>
                    <a:pt x="166" y="139"/>
                  </a:cubicBezTo>
                  <a:cubicBezTo>
                    <a:pt x="169" y="137"/>
                    <a:pt x="169" y="137"/>
                    <a:pt x="169" y="137"/>
                  </a:cubicBezTo>
                  <a:cubicBezTo>
                    <a:pt x="183" y="132"/>
                    <a:pt x="183" y="132"/>
                    <a:pt x="183" y="132"/>
                  </a:cubicBezTo>
                  <a:cubicBezTo>
                    <a:pt x="179" y="88"/>
                    <a:pt x="179" y="88"/>
                    <a:pt x="179" y="88"/>
                  </a:cubicBezTo>
                  <a:cubicBezTo>
                    <a:pt x="179" y="86"/>
                    <a:pt x="179" y="86"/>
                    <a:pt x="179" y="86"/>
                  </a:cubicBezTo>
                  <a:cubicBezTo>
                    <a:pt x="198" y="58"/>
                    <a:pt x="198" y="58"/>
                    <a:pt x="198" y="58"/>
                  </a:cubicBezTo>
                  <a:cubicBezTo>
                    <a:pt x="198" y="57"/>
                    <a:pt x="198" y="57"/>
                    <a:pt x="198" y="57"/>
                  </a:cubicBezTo>
                  <a:cubicBezTo>
                    <a:pt x="199" y="57"/>
                    <a:pt x="199" y="57"/>
                    <a:pt x="199" y="57"/>
                  </a:cubicBezTo>
                  <a:cubicBezTo>
                    <a:pt x="214" y="46"/>
                    <a:pt x="214" y="46"/>
                    <a:pt x="214" y="46"/>
                  </a:cubicBezTo>
                  <a:cubicBezTo>
                    <a:pt x="216" y="33"/>
                    <a:pt x="215" y="22"/>
                    <a:pt x="210" y="12"/>
                  </a:cubicBezTo>
                  <a:cubicBezTo>
                    <a:pt x="205" y="4"/>
                    <a:pt x="200" y="0"/>
                    <a:pt x="195" y="0"/>
                  </a:cubicBezTo>
                  <a:cubicBezTo>
                    <a:pt x="197" y="16"/>
                    <a:pt x="197" y="16"/>
                    <a:pt x="197" y="16"/>
                  </a:cubicBezTo>
                  <a:cubicBezTo>
                    <a:pt x="169" y="11"/>
                    <a:pt x="169" y="11"/>
                    <a:pt x="169" y="11"/>
                  </a:cubicBezTo>
                  <a:cubicBezTo>
                    <a:pt x="156" y="18"/>
                    <a:pt x="156" y="18"/>
                    <a:pt x="156" y="18"/>
                  </a:cubicBezTo>
                  <a:cubicBezTo>
                    <a:pt x="155" y="18"/>
                    <a:pt x="155" y="18"/>
                    <a:pt x="155" y="18"/>
                  </a:cubicBezTo>
                  <a:cubicBezTo>
                    <a:pt x="155" y="18"/>
                    <a:pt x="155" y="18"/>
                    <a:pt x="155" y="18"/>
                  </a:cubicBezTo>
                  <a:lnTo>
                    <a:pt x="98" y="18"/>
                  </a:lnTo>
                  <a:close/>
                </a:path>
              </a:pathLst>
            </a:custGeom>
            <a:solidFill>
              <a:schemeClr val="bg1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88" name="Freeform 29"/>
            <p:cNvSpPr>
              <a:spLocks/>
            </p:cNvSpPr>
            <p:nvPr/>
          </p:nvSpPr>
          <p:spPr bwMode="auto">
            <a:xfrm>
              <a:off x="3169190" y="0"/>
              <a:ext cx="899572" cy="800301"/>
            </a:xfrm>
            <a:custGeom>
              <a:avLst/>
              <a:gdLst>
                <a:gd name="T0" fmla="*/ 835680609 w 950"/>
                <a:gd name="T1" fmla="*/ 344171940 h 866"/>
                <a:gd name="T2" fmla="*/ 819541340 w 950"/>
                <a:gd name="T3" fmla="*/ 269018501 h 866"/>
                <a:gd name="T4" fmla="*/ 743325813 w 950"/>
                <a:gd name="T5" fmla="*/ 344171940 h 866"/>
                <a:gd name="T6" fmla="*/ 730772522 w 950"/>
                <a:gd name="T7" fmla="*/ 365523158 h 866"/>
                <a:gd name="T8" fmla="*/ 633934070 w 950"/>
                <a:gd name="T9" fmla="*/ 381749122 h 866"/>
                <a:gd name="T10" fmla="*/ 612414414 w 950"/>
                <a:gd name="T11" fmla="*/ 344171940 h 866"/>
                <a:gd name="T12" fmla="*/ 587307833 w 950"/>
                <a:gd name="T13" fmla="*/ 320259944 h 866"/>
                <a:gd name="T14" fmla="*/ 557718542 w 950"/>
                <a:gd name="T15" fmla="*/ 296347024 h 866"/>
                <a:gd name="T16" fmla="*/ 397217853 w 950"/>
                <a:gd name="T17" fmla="*/ 267309775 h 866"/>
                <a:gd name="T18" fmla="*/ 304862110 w 950"/>
                <a:gd name="T19" fmla="*/ 128103608 h 866"/>
                <a:gd name="T20" fmla="*/ 128221205 w 950"/>
                <a:gd name="T21" fmla="*/ 17934690 h 866"/>
                <a:gd name="T22" fmla="*/ 9863097 w 950"/>
                <a:gd name="T23" fmla="*/ 31598952 h 866"/>
                <a:gd name="T24" fmla="*/ 10759828 w 950"/>
                <a:gd name="T25" fmla="*/ 46117114 h 866"/>
                <a:gd name="T26" fmla="*/ 1793462 w 950"/>
                <a:gd name="T27" fmla="*/ 63197903 h 866"/>
                <a:gd name="T28" fmla="*/ 11656559 w 950"/>
                <a:gd name="T29" fmla="*/ 102482886 h 866"/>
                <a:gd name="T30" fmla="*/ 49315484 w 950"/>
                <a:gd name="T31" fmla="*/ 84548197 h 866"/>
                <a:gd name="T32" fmla="*/ 88768818 w 950"/>
                <a:gd name="T33" fmla="*/ 111023743 h 866"/>
                <a:gd name="T34" fmla="*/ 142567958 w 950"/>
                <a:gd name="T35" fmla="*/ 173366821 h 866"/>
                <a:gd name="T36" fmla="*/ 174847442 w 950"/>
                <a:gd name="T37" fmla="*/ 147746100 h 866"/>
                <a:gd name="T38" fmla="*/ 231336776 w 950"/>
                <a:gd name="T39" fmla="*/ 117001973 h 866"/>
                <a:gd name="T40" fmla="*/ 271685895 w 950"/>
                <a:gd name="T41" fmla="*/ 159702560 h 866"/>
                <a:gd name="T42" fmla="*/ 283342454 w 950"/>
                <a:gd name="T43" fmla="*/ 225463090 h 866"/>
                <a:gd name="T44" fmla="*/ 286032648 w 950"/>
                <a:gd name="T45" fmla="*/ 296347024 h 866"/>
                <a:gd name="T46" fmla="*/ 274376088 w 950"/>
                <a:gd name="T47" fmla="*/ 324529449 h 866"/>
                <a:gd name="T48" fmla="*/ 265409723 w 950"/>
                <a:gd name="T49" fmla="*/ 336485909 h 866"/>
                <a:gd name="T50" fmla="*/ 270789163 w 950"/>
                <a:gd name="T51" fmla="*/ 378333518 h 866"/>
                <a:gd name="T52" fmla="*/ 259132604 w 950"/>
                <a:gd name="T53" fmla="*/ 415056799 h 866"/>
                <a:gd name="T54" fmla="*/ 225059658 w 950"/>
                <a:gd name="T55" fmla="*/ 409078569 h 866"/>
                <a:gd name="T56" fmla="*/ 199057292 w 950"/>
                <a:gd name="T57" fmla="*/ 460320012 h 866"/>
                <a:gd name="T58" fmla="*/ 161397421 w 950"/>
                <a:gd name="T59" fmla="*/ 492772865 h 866"/>
                <a:gd name="T60" fmla="*/ 189194195 w 950"/>
                <a:gd name="T61" fmla="*/ 531203947 h 866"/>
                <a:gd name="T62" fmla="*/ 214299830 w 950"/>
                <a:gd name="T63" fmla="*/ 560241196 h 866"/>
                <a:gd name="T64" fmla="*/ 259132604 w 950"/>
                <a:gd name="T65" fmla="*/ 570488931 h 866"/>
                <a:gd name="T66" fmla="*/ 279755529 w 950"/>
                <a:gd name="T67" fmla="*/ 612336541 h 866"/>
                <a:gd name="T68" fmla="*/ 316518669 w 950"/>
                <a:gd name="T69" fmla="*/ 639665064 h 866"/>
                <a:gd name="T70" fmla="*/ 364938369 w 950"/>
                <a:gd name="T71" fmla="*/ 626000802 h 866"/>
                <a:gd name="T72" fmla="*/ 396321122 w 950"/>
                <a:gd name="T73" fmla="*/ 618314771 h 866"/>
                <a:gd name="T74" fmla="*/ 419634240 w 950"/>
                <a:gd name="T75" fmla="*/ 651621524 h 866"/>
                <a:gd name="T76" fmla="*/ 425910412 w 950"/>
                <a:gd name="T77" fmla="*/ 651621524 h 866"/>
                <a:gd name="T78" fmla="*/ 473433381 w 950"/>
                <a:gd name="T79" fmla="*/ 637103361 h 866"/>
                <a:gd name="T80" fmla="*/ 487779187 w 950"/>
                <a:gd name="T81" fmla="*/ 657599754 h 866"/>
                <a:gd name="T82" fmla="*/ 499435746 w 950"/>
                <a:gd name="T83" fmla="*/ 670410115 h 866"/>
                <a:gd name="T84" fmla="*/ 542475058 w 950"/>
                <a:gd name="T85" fmla="*/ 694323035 h 866"/>
                <a:gd name="T86" fmla="*/ 556821811 w 950"/>
                <a:gd name="T87" fmla="*/ 683220475 h 866"/>
                <a:gd name="T88" fmla="*/ 576548005 w 950"/>
                <a:gd name="T89" fmla="*/ 670410115 h 866"/>
                <a:gd name="T90" fmla="*/ 604344780 w 950"/>
                <a:gd name="T91" fmla="*/ 708841197 h 866"/>
                <a:gd name="T92" fmla="*/ 635727532 w 950"/>
                <a:gd name="T93" fmla="*/ 739586248 h 866"/>
                <a:gd name="T94" fmla="*/ 658143920 w 950"/>
                <a:gd name="T95" fmla="*/ 699447364 h 866"/>
                <a:gd name="T96" fmla="*/ 700286501 w 950"/>
                <a:gd name="T97" fmla="*/ 678950047 h 866"/>
                <a:gd name="T98" fmla="*/ 724496350 w 950"/>
                <a:gd name="T99" fmla="*/ 686637003 h 866"/>
                <a:gd name="T100" fmla="*/ 745119275 w 950"/>
                <a:gd name="T101" fmla="*/ 708841197 h 866"/>
                <a:gd name="T102" fmla="*/ 752292178 w 950"/>
                <a:gd name="T103" fmla="*/ 648205920 h 866"/>
                <a:gd name="T104" fmla="*/ 768432394 w 950"/>
                <a:gd name="T105" fmla="*/ 548284736 h 866"/>
                <a:gd name="T106" fmla="*/ 795331490 w 950"/>
                <a:gd name="T107" fmla="*/ 552554241 h 86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950" h="866">
                  <a:moveTo>
                    <a:pt x="946" y="508"/>
                  </a:moveTo>
                  <a:cubicBezTo>
                    <a:pt x="930" y="405"/>
                    <a:pt x="930" y="405"/>
                    <a:pt x="930" y="405"/>
                  </a:cubicBezTo>
                  <a:cubicBezTo>
                    <a:pt x="931" y="403"/>
                    <a:pt x="931" y="403"/>
                    <a:pt x="931" y="403"/>
                  </a:cubicBezTo>
                  <a:cubicBezTo>
                    <a:pt x="932" y="403"/>
                    <a:pt x="932" y="403"/>
                    <a:pt x="932" y="403"/>
                  </a:cubicBezTo>
                  <a:cubicBezTo>
                    <a:pt x="940" y="391"/>
                    <a:pt x="944" y="381"/>
                    <a:pt x="942" y="374"/>
                  </a:cubicBezTo>
                  <a:cubicBezTo>
                    <a:pt x="937" y="368"/>
                    <a:pt x="937" y="368"/>
                    <a:pt x="937" y="368"/>
                  </a:cubicBezTo>
                  <a:cubicBezTo>
                    <a:pt x="926" y="360"/>
                    <a:pt x="921" y="343"/>
                    <a:pt x="924" y="315"/>
                  </a:cubicBezTo>
                  <a:cubicBezTo>
                    <a:pt x="914" y="315"/>
                    <a:pt x="914" y="315"/>
                    <a:pt x="914" y="315"/>
                  </a:cubicBezTo>
                  <a:cubicBezTo>
                    <a:pt x="907" y="314"/>
                    <a:pt x="898" y="317"/>
                    <a:pt x="890" y="322"/>
                  </a:cubicBezTo>
                  <a:cubicBezTo>
                    <a:pt x="881" y="329"/>
                    <a:pt x="876" y="336"/>
                    <a:pt x="875" y="341"/>
                  </a:cubicBezTo>
                  <a:cubicBezTo>
                    <a:pt x="871" y="354"/>
                    <a:pt x="857" y="362"/>
                    <a:pt x="834" y="370"/>
                  </a:cubicBezTo>
                  <a:cubicBezTo>
                    <a:pt x="829" y="403"/>
                    <a:pt x="829" y="403"/>
                    <a:pt x="829" y="403"/>
                  </a:cubicBezTo>
                  <a:cubicBezTo>
                    <a:pt x="829" y="404"/>
                    <a:pt x="829" y="404"/>
                    <a:pt x="829" y="404"/>
                  </a:cubicBezTo>
                  <a:cubicBezTo>
                    <a:pt x="828" y="405"/>
                    <a:pt x="828" y="405"/>
                    <a:pt x="828" y="405"/>
                  </a:cubicBezTo>
                  <a:cubicBezTo>
                    <a:pt x="816" y="426"/>
                    <a:pt x="816" y="426"/>
                    <a:pt x="816" y="426"/>
                  </a:cubicBezTo>
                  <a:cubicBezTo>
                    <a:pt x="815" y="428"/>
                    <a:pt x="815" y="428"/>
                    <a:pt x="815" y="428"/>
                  </a:cubicBezTo>
                  <a:cubicBezTo>
                    <a:pt x="814" y="428"/>
                    <a:pt x="814" y="428"/>
                    <a:pt x="814" y="428"/>
                  </a:cubicBezTo>
                  <a:cubicBezTo>
                    <a:pt x="813" y="428"/>
                    <a:pt x="813" y="428"/>
                    <a:pt x="813" y="428"/>
                  </a:cubicBezTo>
                  <a:cubicBezTo>
                    <a:pt x="708" y="447"/>
                    <a:pt x="708" y="447"/>
                    <a:pt x="708" y="447"/>
                  </a:cubicBezTo>
                  <a:cubicBezTo>
                    <a:pt x="707" y="447"/>
                    <a:pt x="707" y="447"/>
                    <a:pt x="707" y="447"/>
                  </a:cubicBezTo>
                  <a:cubicBezTo>
                    <a:pt x="704" y="447"/>
                    <a:pt x="704" y="447"/>
                    <a:pt x="704" y="447"/>
                  </a:cubicBezTo>
                  <a:cubicBezTo>
                    <a:pt x="704" y="445"/>
                    <a:pt x="704" y="445"/>
                    <a:pt x="704" y="445"/>
                  </a:cubicBezTo>
                  <a:cubicBezTo>
                    <a:pt x="674" y="412"/>
                    <a:pt x="674" y="412"/>
                    <a:pt x="674" y="412"/>
                  </a:cubicBezTo>
                  <a:cubicBezTo>
                    <a:pt x="683" y="403"/>
                    <a:pt x="683" y="403"/>
                    <a:pt x="683" y="403"/>
                  </a:cubicBezTo>
                  <a:cubicBezTo>
                    <a:pt x="671" y="387"/>
                    <a:pt x="671" y="387"/>
                    <a:pt x="671" y="387"/>
                  </a:cubicBezTo>
                  <a:cubicBezTo>
                    <a:pt x="657" y="376"/>
                    <a:pt x="657" y="376"/>
                    <a:pt x="657" y="376"/>
                  </a:cubicBezTo>
                  <a:cubicBezTo>
                    <a:pt x="656" y="375"/>
                    <a:pt x="656" y="375"/>
                    <a:pt x="656" y="375"/>
                  </a:cubicBezTo>
                  <a:cubicBezTo>
                    <a:pt x="655" y="375"/>
                    <a:pt x="655" y="375"/>
                    <a:pt x="655" y="375"/>
                  </a:cubicBezTo>
                  <a:cubicBezTo>
                    <a:pt x="655" y="374"/>
                    <a:pt x="655" y="374"/>
                    <a:pt x="655" y="374"/>
                  </a:cubicBezTo>
                  <a:cubicBezTo>
                    <a:pt x="655" y="373"/>
                    <a:pt x="655" y="373"/>
                    <a:pt x="655" y="373"/>
                  </a:cubicBezTo>
                  <a:cubicBezTo>
                    <a:pt x="649" y="344"/>
                    <a:pt x="649" y="344"/>
                    <a:pt x="649" y="344"/>
                  </a:cubicBezTo>
                  <a:cubicBezTo>
                    <a:pt x="622" y="347"/>
                    <a:pt x="622" y="347"/>
                    <a:pt x="622" y="347"/>
                  </a:cubicBezTo>
                  <a:cubicBezTo>
                    <a:pt x="620" y="344"/>
                    <a:pt x="620" y="344"/>
                    <a:pt x="620" y="344"/>
                  </a:cubicBezTo>
                  <a:cubicBezTo>
                    <a:pt x="597" y="331"/>
                    <a:pt x="597" y="331"/>
                    <a:pt x="597" y="331"/>
                  </a:cubicBezTo>
                  <a:cubicBezTo>
                    <a:pt x="513" y="316"/>
                    <a:pt x="513" y="316"/>
                    <a:pt x="513" y="316"/>
                  </a:cubicBezTo>
                  <a:cubicBezTo>
                    <a:pt x="443" y="313"/>
                    <a:pt x="443" y="313"/>
                    <a:pt x="443" y="313"/>
                  </a:cubicBezTo>
                  <a:cubicBezTo>
                    <a:pt x="441" y="315"/>
                    <a:pt x="441" y="315"/>
                    <a:pt x="441" y="315"/>
                  </a:cubicBezTo>
                  <a:cubicBezTo>
                    <a:pt x="438" y="315"/>
                    <a:pt x="436" y="314"/>
                    <a:pt x="435" y="312"/>
                  </a:cubicBezTo>
                  <a:cubicBezTo>
                    <a:pt x="395" y="221"/>
                    <a:pt x="395" y="221"/>
                    <a:pt x="395" y="221"/>
                  </a:cubicBezTo>
                  <a:cubicBezTo>
                    <a:pt x="391" y="214"/>
                    <a:pt x="374" y="190"/>
                    <a:pt x="340" y="150"/>
                  </a:cubicBezTo>
                  <a:cubicBezTo>
                    <a:pt x="308" y="111"/>
                    <a:pt x="290" y="90"/>
                    <a:pt x="285" y="86"/>
                  </a:cubicBezTo>
                  <a:cubicBezTo>
                    <a:pt x="226" y="28"/>
                    <a:pt x="226" y="28"/>
                    <a:pt x="226" y="28"/>
                  </a:cubicBezTo>
                  <a:cubicBezTo>
                    <a:pt x="217" y="23"/>
                    <a:pt x="217" y="23"/>
                    <a:pt x="217" y="23"/>
                  </a:cubicBezTo>
                  <a:cubicBezTo>
                    <a:pt x="143" y="21"/>
                    <a:pt x="143" y="21"/>
                    <a:pt x="143" y="21"/>
                  </a:cubicBezTo>
                  <a:cubicBezTo>
                    <a:pt x="142" y="21"/>
                    <a:pt x="142" y="21"/>
                    <a:pt x="142" y="21"/>
                  </a:cubicBezTo>
                  <a:cubicBezTo>
                    <a:pt x="140" y="19"/>
                    <a:pt x="140" y="19"/>
                    <a:pt x="140" y="19"/>
                  </a:cubicBezTo>
                  <a:cubicBezTo>
                    <a:pt x="132" y="14"/>
                    <a:pt x="122" y="9"/>
                    <a:pt x="106" y="6"/>
                  </a:cubicBezTo>
                  <a:cubicBezTo>
                    <a:pt x="92" y="0"/>
                    <a:pt x="60" y="11"/>
                    <a:pt x="11" y="37"/>
                  </a:cubicBezTo>
                  <a:cubicBezTo>
                    <a:pt x="9" y="38"/>
                    <a:pt x="9" y="38"/>
                    <a:pt x="9" y="38"/>
                  </a:cubicBezTo>
                  <a:cubicBezTo>
                    <a:pt x="11" y="53"/>
                    <a:pt x="11" y="53"/>
                    <a:pt x="11" y="53"/>
                  </a:cubicBezTo>
                  <a:cubicBezTo>
                    <a:pt x="12" y="53"/>
                    <a:pt x="12" y="53"/>
                    <a:pt x="12" y="53"/>
                  </a:cubicBezTo>
                  <a:cubicBezTo>
                    <a:pt x="12" y="54"/>
                    <a:pt x="12" y="54"/>
                    <a:pt x="12" y="54"/>
                  </a:cubicBezTo>
                  <a:cubicBezTo>
                    <a:pt x="11" y="54"/>
                    <a:pt x="11" y="54"/>
                    <a:pt x="11" y="54"/>
                  </a:cubicBezTo>
                  <a:cubicBezTo>
                    <a:pt x="11" y="56"/>
                    <a:pt x="11" y="56"/>
                    <a:pt x="11" y="56"/>
                  </a:cubicBezTo>
                  <a:cubicBezTo>
                    <a:pt x="2" y="73"/>
                    <a:pt x="2" y="73"/>
                    <a:pt x="2" y="73"/>
                  </a:cubicBezTo>
                  <a:cubicBezTo>
                    <a:pt x="2" y="74"/>
                    <a:pt x="2" y="74"/>
                    <a:pt x="2" y="74"/>
                  </a:cubicBezTo>
                  <a:cubicBezTo>
                    <a:pt x="1" y="74"/>
                    <a:pt x="1" y="74"/>
                    <a:pt x="1" y="74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95"/>
                    <a:pt x="2" y="106"/>
                    <a:pt x="5" y="114"/>
                  </a:cubicBezTo>
                  <a:cubicBezTo>
                    <a:pt x="13" y="120"/>
                    <a:pt x="13" y="120"/>
                    <a:pt x="13" y="120"/>
                  </a:cubicBezTo>
                  <a:cubicBezTo>
                    <a:pt x="29" y="119"/>
                    <a:pt x="29" y="119"/>
                    <a:pt x="29" y="119"/>
                  </a:cubicBezTo>
                  <a:cubicBezTo>
                    <a:pt x="42" y="122"/>
                    <a:pt x="42" y="122"/>
                    <a:pt x="42" y="122"/>
                  </a:cubicBezTo>
                  <a:cubicBezTo>
                    <a:pt x="48" y="118"/>
                    <a:pt x="48" y="118"/>
                    <a:pt x="48" y="118"/>
                  </a:cubicBezTo>
                  <a:cubicBezTo>
                    <a:pt x="48" y="108"/>
                    <a:pt x="51" y="101"/>
                    <a:pt x="55" y="99"/>
                  </a:cubicBezTo>
                  <a:cubicBezTo>
                    <a:pt x="66" y="99"/>
                    <a:pt x="66" y="99"/>
                    <a:pt x="66" y="99"/>
                  </a:cubicBezTo>
                  <a:cubicBezTo>
                    <a:pt x="103" y="109"/>
                    <a:pt x="103" y="109"/>
                    <a:pt x="103" y="109"/>
                  </a:cubicBezTo>
                  <a:cubicBezTo>
                    <a:pt x="111" y="110"/>
                    <a:pt x="111" y="110"/>
                    <a:pt x="111" y="110"/>
                  </a:cubicBezTo>
                  <a:cubicBezTo>
                    <a:pt x="99" y="130"/>
                    <a:pt x="99" y="130"/>
                    <a:pt x="99" y="130"/>
                  </a:cubicBezTo>
                  <a:cubicBezTo>
                    <a:pt x="99" y="154"/>
                    <a:pt x="99" y="154"/>
                    <a:pt x="99" y="154"/>
                  </a:cubicBezTo>
                  <a:cubicBezTo>
                    <a:pt x="99" y="160"/>
                    <a:pt x="109" y="172"/>
                    <a:pt x="128" y="190"/>
                  </a:cubicBezTo>
                  <a:cubicBezTo>
                    <a:pt x="140" y="199"/>
                    <a:pt x="147" y="203"/>
                    <a:pt x="153" y="204"/>
                  </a:cubicBezTo>
                  <a:cubicBezTo>
                    <a:pt x="159" y="203"/>
                    <a:pt x="159" y="203"/>
                    <a:pt x="159" y="203"/>
                  </a:cubicBezTo>
                  <a:cubicBezTo>
                    <a:pt x="164" y="201"/>
                    <a:pt x="164" y="201"/>
                    <a:pt x="164" y="201"/>
                  </a:cubicBezTo>
                  <a:cubicBezTo>
                    <a:pt x="182" y="183"/>
                    <a:pt x="182" y="183"/>
                    <a:pt x="182" y="183"/>
                  </a:cubicBezTo>
                  <a:cubicBezTo>
                    <a:pt x="195" y="175"/>
                    <a:pt x="195" y="175"/>
                    <a:pt x="195" y="175"/>
                  </a:cubicBezTo>
                  <a:cubicBezTo>
                    <a:pt x="195" y="173"/>
                    <a:pt x="195" y="173"/>
                    <a:pt x="195" y="173"/>
                  </a:cubicBezTo>
                  <a:cubicBezTo>
                    <a:pt x="195" y="173"/>
                    <a:pt x="195" y="173"/>
                    <a:pt x="195" y="173"/>
                  </a:cubicBezTo>
                  <a:cubicBezTo>
                    <a:pt x="224" y="169"/>
                    <a:pt x="224" y="169"/>
                    <a:pt x="224" y="169"/>
                  </a:cubicBezTo>
                  <a:cubicBezTo>
                    <a:pt x="232" y="151"/>
                    <a:pt x="232" y="151"/>
                    <a:pt x="232" y="151"/>
                  </a:cubicBezTo>
                  <a:cubicBezTo>
                    <a:pt x="258" y="137"/>
                    <a:pt x="258" y="137"/>
                    <a:pt x="258" y="137"/>
                  </a:cubicBezTo>
                  <a:cubicBezTo>
                    <a:pt x="280" y="149"/>
                    <a:pt x="280" y="149"/>
                    <a:pt x="280" y="149"/>
                  </a:cubicBezTo>
                  <a:cubicBezTo>
                    <a:pt x="280" y="150"/>
                    <a:pt x="280" y="150"/>
                    <a:pt x="280" y="150"/>
                  </a:cubicBezTo>
                  <a:cubicBezTo>
                    <a:pt x="282" y="151"/>
                    <a:pt x="282" y="151"/>
                    <a:pt x="282" y="151"/>
                  </a:cubicBezTo>
                  <a:cubicBezTo>
                    <a:pt x="303" y="187"/>
                    <a:pt x="303" y="187"/>
                    <a:pt x="303" y="187"/>
                  </a:cubicBezTo>
                  <a:cubicBezTo>
                    <a:pt x="312" y="211"/>
                    <a:pt x="312" y="211"/>
                    <a:pt x="312" y="211"/>
                  </a:cubicBezTo>
                  <a:cubicBezTo>
                    <a:pt x="312" y="215"/>
                    <a:pt x="312" y="215"/>
                    <a:pt x="312" y="215"/>
                  </a:cubicBezTo>
                  <a:cubicBezTo>
                    <a:pt x="307" y="244"/>
                    <a:pt x="307" y="244"/>
                    <a:pt x="307" y="244"/>
                  </a:cubicBezTo>
                  <a:cubicBezTo>
                    <a:pt x="316" y="264"/>
                    <a:pt x="316" y="264"/>
                    <a:pt x="316" y="264"/>
                  </a:cubicBezTo>
                  <a:cubicBezTo>
                    <a:pt x="316" y="267"/>
                    <a:pt x="316" y="267"/>
                    <a:pt x="316" y="267"/>
                  </a:cubicBezTo>
                  <a:cubicBezTo>
                    <a:pt x="309" y="291"/>
                    <a:pt x="309" y="291"/>
                    <a:pt x="309" y="291"/>
                  </a:cubicBezTo>
                  <a:cubicBezTo>
                    <a:pt x="309" y="312"/>
                    <a:pt x="309" y="312"/>
                    <a:pt x="309" y="312"/>
                  </a:cubicBezTo>
                  <a:cubicBezTo>
                    <a:pt x="316" y="331"/>
                    <a:pt x="319" y="343"/>
                    <a:pt x="319" y="347"/>
                  </a:cubicBezTo>
                  <a:cubicBezTo>
                    <a:pt x="317" y="365"/>
                    <a:pt x="317" y="365"/>
                    <a:pt x="317" y="365"/>
                  </a:cubicBezTo>
                  <a:cubicBezTo>
                    <a:pt x="317" y="365"/>
                    <a:pt x="317" y="365"/>
                    <a:pt x="317" y="365"/>
                  </a:cubicBezTo>
                  <a:cubicBezTo>
                    <a:pt x="317" y="366"/>
                    <a:pt x="317" y="366"/>
                    <a:pt x="317" y="366"/>
                  </a:cubicBezTo>
                  <a:cubicBezTo>
                    <a:pt x="306" y="380"/>
                    <a:pt x="306" y="380"/>
                    <a:pt x="306" y="380"/>
                  </a:cubicBezTo>
                  <a:cubicBezTo>
                    <a:pt x="306" y="381"/>
                    <a:pt x="306" y="381"/>
                    <a:pt x="306" y="381"/>
                  </a:cubicBezTo>
                  <a:cubicBezTo>
                    <a:pt x="306" y="381"/>
                    <a:pt x="306" y="381"/>
                    <a:pt x="306" y="381"/>
                  </a:cubicBezTo>
                  <a:cubicBezTo>
                    <a:pt x="306" y="381"/>
                    <a:pt x="306" y="381"/>
                    <a:pt x="306" y="381"/>
                  </a:cubicBezTo>
                  <a:cubicBezTo>
                    <a:pt x="296" y="394"/>
                    <a:pt x="296" y="394"/>
                    <a:pt x="296" y="394"/>
                  </a:cubicBezTo>
                  <a:cubicBezTo>
                    <a:pt x="295" y="417"/>
                    <a:pt x="295" y="417"/>
                    <a:pt x="295" y="417"/>
                  </a:cubicBezTo>
                  <a:cubicBezTo>
                    <a:pt x="301" y="442"/>
                    <a:pt x="301" y="442"/>
                    <a:pt x="301" y="442"/>
                  </a:cubicBezTo>
                  <a:cubicBezTo>
                    <a:pt x="301" y="442"/>
                    <a:pt x="301" y="442"/>
                    <a:pt x="301" y="442"/>
                  </a:cubicBezTo>
                  <a:cubicBezTo>
                    <a:pt x="302" y="443"/>
                    <a:pt x="302" y="443"/>
                    <a:pt x="302" y="443"/>
                  </a:cubicBezTo>
                  <a:cubicBezTo>
                    <a:pt x="301" y="444"/>
                    <a:pt x="301" y="444"/>
                    <a:pt x="301" y="444"/>
                  </a:cubicBezTo>
                  <a:cubicBezTo>
                    <a:pt x="301" y="444"/>
                    <a:pt x="301" y="444"/>
                    <a:pt x="301" y="444"/>
                  </a:cubicBezTo>
                  <a:cubicBezTo>
                    <a:pt x="295" y="481"/>
                    <a:pt x="295" y="481"/>
                    <a:pt x="295" y="481"/>
                  </a:cubicBezTo>
                  <a:cubicBezTo>
                    <a:pt x="289" y="486"/>
                    <a:pt x="289" y="486"/>
                    <a:pt x="289" y="486"/>
                  </a:cubicBezTo>
                  <a:cubicBezTo>
                    <a:pt x="285" y="489"/>
                    <a:pt x="280" y="489"/>
                    <a:pt x="274" y="486"/>
                  </a:cubicBezTo>
                  <a:cubicBezTo>
                    <a:pt x="271" y="486"/>
                    <a:pt x="271" y="486"/>
                    <a:pt x="271" y="486"/>
                  </a:cubicBezTo>
                  <a:cubicBezTo>
                    <a:pt x="262" y="475"/>
                    <a:pt x="262" y="475"/>
                    <a:pt x="262" y="475"/>
                  </a:cubicBezTo>
                  <a:cubicBezTo>
                    <a:pt x="251" y="479"/>
                    <a:pt x="251" y="479"/>
                    <a:pt x="251" y="479"/>
                  </a:cubicBezTo>
                  <a:cubicBezTo>
                    <a:pt x="238" y="493"/>
                    <a:pt x="238" y="493"/>
                    <a:pt x="238" y="493"/>
                  </a:cubicBezTo>
                  <a:cubicBezTo>
                    <a:pt x="223" y="537"/>
                    <a:pt x="223" y="537"/>
                    <a:pt x="223" y="537"/>
                  </a:cubicBezTo>
                  <a:cubicBezTo>
                    <a:pt x="223" y="538"/>
                    <a:pt x="223" y="538"/>
                    <a:pt x="223" y="538"/>
                  </a:cubicBezTo>
                  <a:cubicBezTo>
                    <a:pt x="222" y="539"/>
                    <a:pt x="222" y="539"/>
                    <a:pt x="222" y="539"/>
                  </a:cubicBezTo>
                  <a:cubicBezTo>
                    <a:pt x="207" y="551"/>
                    <a:pt x="207" y="551"/>
                    <a:pt x="207" y="551"/>
                  </a:cubicBezTo>
                  <a:cubicBezTo>
                    <a:pt x="205" y="551"/>
                    <a:pt x="205" y="551"/>
                    <a:pt x="205" y="551"/>
                  </a:cubicBezTo>
                  <a:cubicBezTo>
                    <a:pt x="197" y="552"/>
                    <a:pt x="197" y="552"/>
                    <a:pt x="197" y="552"/>
                  </a:cubicBezTo>
                  <a:cubicBezTo>
                    <a:pt x="180" y="577"/>
                    <a:pt x="180" y="577"/>
                    <a:pt x="180" y="577"/>
                  </a:cubicBezTo>
                  <a:cubicBezTo>
                    <a:pt x="188" y="592"/>
                    <a:pt x="188" y="592"/>
                    <a:pt x="188" y="592"/>
                  </a:cubicBezTo>
                  <a:cubicBezTo>
                    <a:pt x="190" y="595"/>
                    <a:pt x="190" y="595"/>
                    <a:pt x="190" y="595"/>
                  </a:cubicBezTo>
                  <a:cubicBezTo>
                    <a:pt x="211" y="621"/>
                    <a:pt x="211" y="621"/>
                    <a:pt x="211" y="621"/>
                  </a:cubicBezTo>
                  <a:cubicBezTo>
                    <a:pt x="211" y="622"/>
                    <a:pt x="211" y="622"/>
                    <a:pt x="211" y="622"/>
                  </a:cubicBezTo>
                  <a:cubicBezTo>
                    <a:pt x="211" y="630"/>
                    <a:pt x="211" y="630"/>
                    <a:pt x="211" y="630"/>
                  </a:cubicBezTo>
                  <a:cubicBezTo>
                    <a:pt x="235" y="634"/>
                    <a:pt x="235" y="634"/>
                    <a:pt x="235" y="634"/>
                  </a:cubicBezTo>
                  <a:cubicBezTo>
                    <a:pt x="239" y="655"/>
                    <a:pt x="239" y="655"/>
                    <a:pt x="239" y="655"/>
                  </a:cubicBezTo>
                  <a:cubicBezTo>
                    <a:pt x="239" y="656"/>
                    <a:pt x="239" y="656"/>
                    <a:pt x="239" y="656"/>
                  </a:cubicBezTo>
                  <a:cubicBezTo>
                    <a:pt x="242" y="681"/>
                    <a:pt x="242" y="681"/>
                    <a:pt x="242" y="681"/>
                  </a:cubicBezTo>
                  <a:cubicBezTo>
                    <a:pt x="248" y="686"/>
                    <a:pt x="248" y="686"/>
                    <a:pt x="248" y="686"/>
                  </a:cubicBezTo>
                  <a:cubicBezTo>
                    <a:pt x="269" y="680"/>
                    <a:pt x="269" y="680"/>
                    <a:pt x="269" y="680"/>
                  </a:cubicBezTo>
                  <a:cubicBezTo>
                    <a:pt x="289" y="668"/>
                    <a:pt x="289" y="668"/>
                    <a:pt x="289" y="668"/>
                  </a:cubicBezTo>
                  <a:cubicBezTo>
                    <a:pt x="293" y="666"/>
                    <a:pt x="293" y="666"/>
                    <a:pt x="293" y="666"/>
                  </a:cubicBezTo>
                  <a:cubicBezTo>
                    <a:pt x="300" y="702"/>
                    <a:pt x="300" y="702"/>
                    <a:pt x="300" y="702"/>
                  </a:cubicBezTo>
                  <a:cubicBezTo>
                    <a:pt x="309" y="716"/>
                    <a:pt x="309" y="716"/>
                    <a:pt x="309" y="716"/>
                  </a:cubicBezTo>
                  <a:cubicBezTo>
                    <a:pt x="312" y="717"/>
                    <a:pt x="312" y="717"/>
                    <a:pt x="312" y="717"/>
                  </a:cubicBezTo>
                  <a:cubicBezTo>
                    <a:pt x="319" y="732"/>
                    <a:pt x="319" y="732"/>
                    <a:pt x="319" y="732"/>
                  </a:cubicBezTo>
                  <a:cubicBezTo>
                    <a:pt x="335" y="744"/>
                    <a:pt x="335" y="744"/>
                    <a:pt x="335" y="744"/>
                  </a:cubicBezTo>
                  <a:cubicBezTo>
                    <a:pt x="337" y="748"/>
                    <a:pt x="342" y="748"/>
                    <a:pt x="347" y="748"/>
                  </a:cubicBezTo>
                  <a:cubicBezTo>
                    <a:pt x="353" y="749"/>
                    <a:pt x="353" y="749"/>
                    <a:pt x="353" y="749"/>
                  </a:cubicBezTo>
                  <a:cubicBezTo>
                    <a:pt x="362" y="744"/>
                    <a:pt x="362" y="744"/>
                    <a:pt x="362" y="744"/>
                  </a:cubicBezTo>
                  <a:cubicBezTo>
                    <a:pt x="370" y="741"/>
                    <a:pt x="377" y="738"/>
                    <a:pt x="385" y="737"/>
                  </a:cubicBezTo>
                  <a:cubicBezTo>
                    <a:pt x="392" y="734"/>
                    <a:pt x="392" y="734"/>
                    <a:pt x="392" y="734"/>
                  </a:cubicBezTo>
                  <a:cubicBezTo>
                    <a:pt x="407" y="733"/>
                    <a:pt x="407" y="733"/>
                    <a:pt x="407" y="733"/>
                  </a:cubicBezTo>
                  <a:cubicBezTo>
                    <a:pt x="412" y="733"/>
                    <a:pt x="414" y="734"/>
                    <a:pt x="417" y="737"/>
                  </a:cubicBezTo>
                  <a:cubicBezTo>
                    <a:pt x="438" y="723"/>
                    <a:pt x="438" y="723"/>
                    <a:pt x="438" y="723"/>
                  </a:cubicBezTo>
                  <a:cubicBezTo>
                    <a:pt x="440" y="723"/>
                    <a:pt x="440" y="723"/>
                    <a:pt x="440" y="723"/>
                  </a:cubicBezTo>
                  <a:cubicBezTo>
                    <a:pt x="442" y="724"/>
                    <a:pt x="442" y="724"/>
                    <a:pt x="442" y="724"/>
                  </a:cubicBezTo>
                  <a:cubicBezTo>
                    <a:pt x="443" y="723"/>
                    <a:pt x="443" y="723"/>
                    <a:pt x="443" y="723"/>
                  </a:cubicBezTo>
                  <a:cubicBezTo>
                    <a:pt x="446" y="725"/>
                    <a:pt x="446" y="725"/>
                    <a:pt x="446" y="725"/>
                  </a:cubicBezTo>
                  <a:cubicBezTo>
                    <a:pt x="454" y="735"/>
                    <a:pt x="458" y="743"/>
                    <a:pt x="458" y="748"/>
                  </a:cubicBezTo>
                  <a:cubicBezTo>
                    <a:pt x="468" y="763"/>
                    <a:pt x="468" y="763"/>
                    <a:pt x="468" y="763"/>
                  </a:cubicBezTo>
                  <a:cubicBezTo>
                    <a:pt x="475" y="766"/>
                    <a:pt x="475" y="766"/>
                    <a:pt x="475" y="766"/>
                  </a:cubicBezTo>
                  <a:cubicBezTo>
                    <a:pt x="476" y="766"/>
                    <a:pt x="476" y="766"/>
                    <a:pt x="476" y="766"/>
                  </a:cubicBezTo>
                  <a:cubicBezTo>
                    <a:pt x="477" y="766"/>
                    <a:pt x="477" y="766"/>
                    <a:pt x="477" y="766"/>
                  </a:cubicBezTo>
                  <a:cubicBezTo>
                    <a:pt x="475" y="763"/>
                    <a:pt x="475" y="763"/>
                    <a:pt x="475" y="763"/>
                  </a:cubicBezTo>
                  <a:cubicBezTo>
                    <a:pt x="474" y="758"/>
                    <a:pt x="474" y="755"/>
                    <a:pt x="475" y="753"/>
                  </a:cubicBezTo>
                  <a:cubicBezTo>
                    <a:pt x="477" y="750"/>
                    <a:pt x="481" y="748"/>
                    <a:pt x="488" y="748"/>
                  </a:cubicBezTo>
                  <a:cubicBezTo>
                    <a:pt x="527" y="747"/>
                    <a:pt x="527" y="747"/>
                    <a:pt x="527" y="747"/>
                  </a:cubicBezTo>
                  <a:cubicBezTo>
                    <a:pt x="528" y="746"/>
                    <a:pt x="528" y="746"/>
                    <a:pt x="528" y="746"/>
                  </a:cubicBezTo>
                  <a:cubicBezTo>
                    <a:pt x="530" y="746"/>
                    <a:pt x="530" y="746"/>
                    <a:pt x="530" y="746"/>
                  </a:cubicBezTo>
                  <a:cubicBezTo>
                    <a:pt x="530" y="748"/>
                    <a:pt x="530" y="748"/>
                    <a:pt x="530" y="748"/>
                  </a:cubicBezTo>
                  <a:cubicBezTo>
                    <a:pt x="532" y="748"/>
                    <a:pt x="532" y="748"/>
                    <a:pt x="532" y="748"/>
                  </a:cubicBezTo>
                  <a:cubicBezTo>
                    <a:pt x="544" y="770"/>
                    <a:pt x="544" y="770"/>
                    <a:pt x="544" y="770"/>
                  </a:cubicBezTo>
                  <a:cubicBezTo>
                    <a:pt x="543" y="781"/>
                    <a:pt x="543" y="781"/>
                    <a:pt x="543" y="781"/>
                  </a:cubicBezTo>
                  <a:cubicBezTo>
                    <a:pt x="542" y="781"/>
                    <a:pt x="542" y="781"/>
                    <a:pt x="542" y="781"/>
                  </a:cubicBezTo>
                  <a:cubicBezTo>
                    <a:pt x="556" y="785"/>
                    <a:pt x="556" y="785"/>
                    <a:pt x="556" y="785"/>
                  </a:cubicBezTo>
                  <a:cubicBezTo>
                    <a:pt x="557" y="785"/>
                    <a:pt x="557" y="785"/>
                    <a:pt x="557" y="785"/>
                  </a:cubicBezTo>
                  <a:cubicBezTo>
                    <a:pt x="556" y="781"/>
                    <a:pt x="556" y="779"/>
                    <a:pt x="559" y="777"/>
                  </a:cubicBezTo>
                  <a:cubicBezTo>
                    <a:pt x="564" y="776"/>
                    <a:pt x="564" y="776"/>
                    <a:pt x="564" y="776"/>
                  </a:cubicBezTo>
                  <a:cubicBezTo>
                    <a:pt x="599" y="800"/>
                    <a:pt x="599" y="800"/>
                    <a:pt x="599" y="800"/>
                  </a:cubicBezTo>
                  <a:cubicBezTo>
                    <a:pt x="602" y="804"/>
                    <a:pt x="604" y="808"/>
                    <a:pt x="605" y="813"/>
                  </a:cubicBezTo>
                  <a:cubicBezTo>
                    <a:pt x="606" y="828"/>
                    <a:pt x="606" y="828"/>
                    <a:pt x="606" y="828"/>
                  </a:cubicBezTo>
                  <a:cubicBezTo>
                    <a:pt x="618" y="830"/>
                    <a:pt x="618" y="830"/>
                    <a:pt x="618" y="830"/>
                  </a:cubicBezTo>
                  <a:cubicBezTo>
                    <a:pt x="625" y="817"/>
                    <a:pt x="625" y="817"/>
                    <a:pt x="625" y="817"/>
                  </a:cubicBezTo>
                  <a:cubicBezTo>
                    <a:pt x="622" y="811"/>
                    <a:pt x="620" y="805"/>
                    <a:pt x="621" y="800"/>
                  </a:cubicBezTo>
                  <a:cubicBezTo>
                    <a:pt x="622" y="796"/>
                    <a:pt x="623" y="793"/>
                    <a:pt x="627" y="791"/>
                  </a:cubicBezTo>
                  <a:cubicBezTo>
                    <a:pt x="630" y="788"/>
                    <a:pt x="630" y="788"/>
                    <a:pt x="630" y="788"/>
                  </a:cubicBezTo>
                  <a:cubicBezTo>
                    <a:pt x="630" y="786"/>
                    <a:pt x="631" y="785"/>
                    <a:pt x="633" y="784"/>
                  </a:cubicBezTo>
                  <a:cubicBezTo>
                    <a:pt x="643" y="785"/>
                    <a:pt x="643" y="785"/>
                    <a:pt x="643" y="785"/>
                  </a:cubicBezTo>
                  <a:cubicBezTo>
                    <a:pt x="648" y="788"/>
                    <a:pt x="652" y="798"/>
                    <a:pt x="655" y="816"/>
                  </a:cubicBezTo>
                  <a:cubicBezTo>
                    <a:pt x="655" y="818"/>
                    <a:pt x="655" y="818"/>
                    <a:pt x="655" y="818"/>
                  </a:cubicBezTo>
                  <a:cubicBezTo>
                    <a:pt x="657" y="819"/>
                    <a:pt x="657" y="819"/>
                    <a:pt x="657" y="819"/>
                  </a:cubicBezTo>
                  <a:cubicBezTo>
                    <a:pt x="658" y="824"/>
                    <a:pt x="664" y="827"/>
                    <a:pt x="674" y="830"/>
                  </a:cubicBezTo>
                  <a:cubicBezTo>
                    <a:pt x="675" y="830"/>
                    <a:pt x="675" y="830"/>
                    <a:pt x="675" y="830"/>
                  </a:cubicBezTo>
                  <a:cubicBezTo>
                    <a:pt x="676" y="831"/>
                    <a:pt x="676" y="831"/>
                    <a:pt x="676" y="831"/>
                  </a:cubicBezTo>
                  <a:cubicBezTo>
                    <a:pt x="709" y="866"/>
                    <a:pt x="709" y="866"/>
                    <a:pt x="709" y="866"/>
                  </a:cubicBezTo>
                  <a:cubicBezTo>
                    <a:pt x="709" y="866"/>
                    <a:pt x="709" y="866"/>
                    <a:pt x="709" y="866"/>
                  </a:cubicBezTo>
                  <a:cubicBezTo>
                    <a:pt x="725" y="861"/>
                    <a:pt x="725" y="861"/>
                    <a:pt x="725" y="861"/>
                  </a:cubicBezTo>
                  <a:cubicBezTo>
                    <a:pt x="723" y="855"/>
                    <a:pt x="723" y="855"/>
                    <a:pt x="723" y="855"/>
                  </a:cubicBezTo>
                  <a:cubicBezTo>
                    <a:pt x="719" y="850"/>
                    <a:pt x="718" y="845"/>
                    <a:pt x="718" y="842"/>
                  </a:cubicBezTo>
                  <a:cubicBezTo>
                    <a:pt x="718" y="834"/>
                    <a:pt x="723" y="827"/>
                    <a:pt x="734" y="819"/>
                  </a:cubicBezTo>
                  <a:cubicBezTo>
                    <a:pt x="752" y="804"/>
                    <a:pt x="752" y="804"/>
                    <a:pt x="752" y="804"/>
                  </a:cubicBezTo>
                  <a:cubicBezTo>
                    <a:pt x="773" y="818"/>
                    <a:pt x="773" y="818"/>
                    <a:pt x="773" y="818"/>
                  </a:cubicBezTo>
                  <a:cubicBezTo>
                    <a:pt x="777" y="818"/>
                    <a:pt x="777" y="818"/>
                    <a:pt x="777" y="818"/>
                  </a:cubicBezTo>
                  <a:cubicBezTo>
                    <a:pt x="781" y="795"/>
                    <a:pt x="781" y="795"/>
                    <a:pt x="781" y="795"/>
                  </a:cubicBezTo>
                  <a:cubicBezTo>
                    <a:pt x="781" y="791"/>
                    <a:pt x="781" y="791"/>
                    <a:pt x="781" y="791"/>
                  </a:cubicBezTo>
                  <a:cubicBezTo>
                    <a:pt x="785" y="790"/>
                    <a:pt x="785" y="790"/>
                    <a:pt x="785" y="790"/>
                  </a:cubicBezTo>
                  <a:cubicBezTo>
                    <a:pt x="802" y="792"/>
                    <a:pt x="802" y="792"/>
                    <a:pt x="802" y="792"/>
                  </a:cubicBezTo>
                  <a:cubicBezTo>
                    <a:pt x="806" y="795"/>
                    <a:pt x="808" y="798"/>
                    <a:pt x="808" y="804"/>
                  </a:cubicBezTo>
                  <a:cubicBezTo>
                    <a:pt x="808" y="808"/>
                    <a:pt x="804" y="813"/>
                    <a:pt x="801" y="817"/>
                  </a:cubicBezTo>
                  <a:cubicBezTo>
                    <a:pt x="804" y="819"/>
                    <a:pt x="804" y="819"/>
                    <a:pt x="804" y="819"/>
                  </a:cubicBezTo>
                  <a:cubicBezTo>
                    <a:pt x="815" y="825"/>
                    <a:pt x="823" y="829"/>
                    <a:pt x="830" y="830"/>
                  </a:cubicBezTo>
                  <a:cubicBezTo>
                    <a:pt x="831" y="830"/>
                    <a:pt x="831" y="830"/>
                    <a:pt x="831" y="830"/>
                  </a:cubicBezTo>
                  <a:cubicBezTo>
                    <a:pt x="831" y="830"/>
                    <a:pt x="831" y="830"/>
                    <a:pt x="831" y="830"/>
                  </a:cubicBezTo>
                  <a:cubicBezTo>
                    <a:pt x="845" y="837"/>
                    <a:pt x="845" y="837"/>
                    <a:pt x="845" y="837"/>
                  </a:cubicBezTo>
                  <a:cubicBezTo>
                    <a:pt x="855" y="836"/>
                    <a:pt x="855" y="836"/>
                    <a:pt x="855" y="836"/>
                  </a:cubicBezTo>
                  <a:cubicBezTo>
                    <a:pt x="839" y="759"/>
                    <a:pt x="839" y="759"/>
                    <a:pt x="839" y="759"/>
                  </a:cubicBezTo>
                  <a:cubicBezTo>
                    <a:pt x="829" y="753"/>
                    <a:pt x="819" y="740"/>
                    <a:pt x="810" y="725"/>
                  </a:cubicBezTo>
                  <a:cubicBezTo>
                    <a:pt x="802" y="713"/>
                    <a:pt x="807" y="695"/>
                    <a:pt x="823" y="674"/>
                  </a:cubicBezTo>
                  <a:cubicBezTo>
                    <a:pt x="833" y="663"/>
                    <a:pt x="845" y="653"/>
                    <a:pt x="857" y="642"/>
                  </a:cubicBezTo>
                  <a:cubicBezTo>
                    <a:pt x="857" y="642"/>
                    <a:pt x="857" y="642"/>
                    <a:pt x="857" y="642"/>
                  </a:cubicBezTo>
                  <a:cubicBezTo>
                    <a:pt x="858" y="640"/>
                    <a:pt x="858" y="640"/>
                    <a:pt x="858" y="640"/>
                  </a:cubicBezTo>
                  <a:cubicBezTo>
                    <a:pt x="873" y="640"/>
                    <a:pt x="873" y="640"/>
                    <a:pt x="873" y="640"/>
                  </a:cubicBezTo>
                  <a:cubicBezTo>
                    <a:pt x="874" y="642"/>
                    <a:pt x="874" y="642"/>
                    <a:pt x="874" y="642"/>
                  </a:cubicBezTo>
                  <a:cubicBezTo>
                    <a:pt x="887" y="647"/>
                    <a:pt x="887" y="647"/>
                    <a:pt x="887" y="647"/>
                  </a:cubicBezTo>
                  <a:cubicBezTo>
                    <a:pt x="913" y="647"/>
                    <a:pt x="913" y="647"/>
                    <a:pt x="913" y="647"/>
                  </a:cubicBezTo>
                  <a:cubicBezTo>
                    <a:pt x="924" y="642"/>
                    <a:pt x="933" y="626"/>
                    <a:pt x="944" y="601"/>
                  </a:cubicBezTo>
                  <a:cubicBezTo>
                    <a:pt x="950" y="586"/>
                    <a:pt x="950" y="556"/>
                    <a:pt x="946" y="508"/>
                  </a:cubicBezTo>
                  <a:close/>
                </a:path>
              </a:pathLst>
            </a:custGeom>
            <a:solidFill>
              <a:schemeClr val="bg1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8437" name="Freeform 9"/>
          <p:cNvSpPr>
            <a:spLocks/>
          </p:cNvSpPr>
          <p:nvPr/>
        </p:nvSpPr>
        <p:spPr bwMode="auto">
          <a:xfrm>
            <a:off x="4857750" y="1654175"/>
            <a:ext cx="714375" cy="500063"/>
          </a:xfrm>
          <a:custGeom>
            <a:avLst/>
            <a:gdLst>
              <a:gd name="T0" fmla="*/ 282963871 w 1071"/>
              <a:gd name="T1" fmla="*/ 32560019 h 769"/>
              <a:gd name="T2" fmla="*/ 268726397 w 1071"/>
              <a:gd name="T3" fmla="*/ 46514313 h 769"/>
              <a:gd name="T4" fmla="*/ 223790142 w 1071"/>
              <a:gd name="T5" fmla="*/ 16068995 h 769"/>
              <a:gd name="T6" fmla="*/ 209553335 w 1071"/>
              <a:gd name="T7" fmla="*/ 10571553 h 769"/>
              <a:gd name="T8" fmla="*/ 169066082 w 1071"/>
              <a:gd name="T9" fmla="*/ 2114050 h 769"/>
              <a:gd name="T10" fmla="*/ 134808099 w 1071"/>
              <a:gd name="T11" fmla="*/ 5920122 h 769"/>
              <a:gd name="T12" fmla="*/ 116121623 w 1071"/>
              <a:gd name="T13" fmla="*/ 10994233 h 769"/>
              <a:gd name="T14" fmla="*/ 84533041 w 1071"/>
              <a:gd name="T15" fmla="*/ 14800304 h 769"/>
              <a:gd name="T16" fmla="*/ 48940357 w 1071"/>
              <a:gd name="T17" fmla="*/ 22411796 h 769"/>
              <a:gd name="T18" fmla="*/ 58283262 w 1071"/>
              <a:gd name="T19" fmla="*/ 50320384 h 769"/>
              <a:gd name="T20" fmla="*/ 72965636 w 1071"/>
              <a:gd name="T21" fmla="*/ 72308850 h 769"/>
              <a:gd name="T22" fmla="*/ 61842463 w 1071"/>
              <a:gd name="T23" fmla="*/ 99794757 h 769"/>
              <a:gd name="T24" fmla="*/ 65846565 w 1071"/>
              <a:gd name="T25" fmla="*/ 114172381 h 769"/>
              <a:gd name="T26" fmla="*/ 35147784 w 1071"/>
              <a:gd name="T27" fmla="*/ 116709112 h 769"/>
              <a:gd name="T28" fmla="*/ 11567405 w 1071"/>
              <a:gd name="T29" fmla="*/ 134892157 h 769"/>
              <a:gd name="T30" fmla="*/ 2224501 w 1071"/>
              <a:gd name="T31" fmla="*/ 151806511 h 769"/>
              <a:gd name="T32" fmla="*/ 6228603 w 1071"/>
              <a:gd name="T33" fmla="*/ 188172601 h 769"/>
              <a:gd name="T34" fmla="*/ 10232705 w 1071"/>
              <a:gd name="T35" fmla="*/ 219464580 h 769"/>
              <a:gd name="T36" fmla="*/ 45381155 w 1071"/>
              <a:gd name="T37" fmla="*/ 232572864 h 769"/>
              <a:gd name="T38" fmla="*/ 59617962 w 1071"/>
              <a:gd name="T39" fmla="*/ 242721736 h 769"/>
              <a:gd name="T40" fmla="*/ 74745236 w 1071"/>
              <a:gd name="T41" fmla="*/ 255407340 h 769"/>
              <a:gd name="T42" fmla="*/ 109893020 w 1071"/>
              <a:gd name="T43" fmla="*/ 269361634 h 769"/>
              <a:gd name="T44" fmla="*/ 159723178 w 1071"/>
              <a:gd name="T45" fmla="*/ 279087826 h 769"/>
              <a:gd name="T46" fmla="*/ 186417857 w 1071"/>
              <a:gd name="T47" fmla="*/ 285430628 h 769"/>
              <a:gd name="T48" fmla="*/ 199765530 w 1071"/>
              <a:gd name="T49" fmla="*/ 299384922 h 769"/>
              <a:gd name="T50" fmla="*/ 205104333 w 1071"/>
              <a:gd name="T51" fmla="*/ 309533795 h 769"/>
              <a:gd name="T52" fmla="*/ 214892138 w 1071"/>
              <a:gd name="T53" fmla="*/ 322219398 h 769"/>
              <a:gd name="T54" fmla="*/ 229574512 w 1071"/>
              <a:gd name="T55" fmla="*/ 317145287 h 769"/>
              <a:gd name="T56" fmla="*/ 246925620 w 1071"/>
              <a:gd name="T57" fmla="*/ 311647845 h 769"/>
              <a:gd name="T58" fmla="*/ 261163093 w 1071"/>
              <a:gd name="T59" fmla="*/ 308265104 h 769"/>
              <a:gd name="T60" fmla="*/ 266056996 w 1071"/>
              <a:gd name="T61" fmla="*/ 290928070 h 769"/>
              <a:gd name="T62" fmla="*/ 284298571 w 1071"/>
              <a:gd name="T63" fmla="*/ 261750142 h 769"/>
              <a:gd name="T64" fmla="*/ 281184270 w 1071"/>
              <a:gd name="T65" fmla="*/ 234687564 h 769"/>
              <a:gd name="T66" fmla="*/ 289192474 w 1071"/>
              <a:gd name="T67" fmla="*/ 226230062 h 769"/>
              <a:gd name="T68" fmla="*/ 326564758 w 1071"/>
              <a:gd name="T69" fmla="*/ 238070305 h 769"/>
              <a:gd name="T70" fmla="*/ 334128729 w 1071"/>
              <a:gd name="T71" fmla="*/ 257522041 h 769"/>
              <a:gd name="T72" fmla="*/ 351034937 w 1071"/>
              <a:gd name="T73" fmla="*/ 277819136 h 769"/>
              <a:gd name="T74" fmla="*/ 381733718 w 1071"/>
              <a:gd name="T75" fmla="*/ 288813369 h 769"/>
              <a:gd name="T76" fmla="*/ 390632390 w 1071"/>
              <a:gd name="T77" fmla="*/ 291350750 h 769"/>
              <a:gd name="T78" fmla="*/ 411098466 w 1071"/>
              <a:gd name="T79" fmla="*/ 283316578 h 769"/>
              <a:gd name="T80" fmla="*/ 424000572 w 1071"/>
              <a:gd name="T81" fmla="*/ 263442162 h 769"/>
              <a:gd name="T82" fmla="*/ 407093697 w 1071"/>
              <a:gd name="T83" fmla="*/ 254984660 h 769"/>
              <a:gd name="T84" fmla="*/ 431118976 w 1071"/>
              <a:gd name="T85" fmla="*/ 227076072 h 769"/>
              <a:gd name="T86" fmla="*/ 441352348 w 1071"/>
              <a:gd name="T87" fmla="*/ 194938733 h 769"/>
              <a:gd name="T88" fmla="*/ 472940930 w 1071"/>
              <a:gd name="T89" fmla="*/ 161955384 h 769"/>
              <a:gd name="T90" fmla="*/ 469826628 w 1071"/>
              <a:gd name="T91" fmla="*/ 142080969 h 769"/>
              <a:gd name="T92" fmla="*/ 448915651 w 1071"/>
              <a:gd name="T93" fmla="*/ 93874636 h 769"/>
              <a:gd name="T94" fmla="*/ 432453676 w 1071"/>
              <a:gd name="T95" fmla="*/ 88800524 h 769"/>
              <a:gd name="T96" fmla="*/ 395526292 w 1071"/>
              <a:gd name="T97" fmla="*/ 55394495 h 769"/>
              <a:gd name="T98" fmla="*/ 385738487 w 1071"/>
              <a:gd name="T99" fmla="*/ 58777886 h 769"/>
              <a:gd name="T100" fmla="*/ 361713209 w 1071"/>
              <a:gd name="T101" fmla="*/ 43554902 h 769"/>
              <a:gd name="T102" fmla="*/ 330123960 w 1071"/>
              <a:gd name="T103" fmla="*/ 28331918 h 769"/>
              <a:gd name="T104" fmla="*/ 319891255 w 1071"/>
              <a:gd name="T105" fmla="*/ 30023288 h 769"/>
              <a:gd name="T106" fmla="*/ 284298571 w 1071"/>
              <a:gd name="T107" fmla="*/ 16914355 h 769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w 1071"/>
              <a:gd name="T163" fmla="*/ 0 h 769"/>
              <a:gd name="T164" fmla="*/ 1071 w 1071"/>
              <a:gd name="T165" fmla="*/ 769 h 769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T162" t="T163" r="T164" b="T165"/>
            <a:pathLst>
              <a:path w="1071" h="769">
                <a:moveTo>
                  <a:pt x="639" y="40"/>
                </a:moveTo>
                <a:cubicBezTo>
                  <a:pt x="630" y="47"/>
                  <a:pt x="630" y="47"/>
                  <a:pt x="630" y="47"/>
                </a:cubicBezTo>
                <a:cubicBezTo>
                  <a:pt x="630" y="51"/>
                  <a:pt x="632" y="61"/>
                  <a:pt x="635" y="74"/>
                </a:cubicBezTo>
                <a:cubicBezTo>
                  <a:pt x="635" y="76"/>
                  <a:pt x="635" y="76"/>
                  <a:pt x="635" y="76"/>
                </a:cubicBezTo>
                <a:cubicBezTo>
                  <a:pt x="636" y="77"/>
                  <a:pt x="636" y="77"/>
                  <a:pt x="636" y="77"/>
                </a:cubicBezTo>
                <a:cubicBezTo>
                  <a:pt x="635" y="77"/>
                  <a:pt x="635" y="77"/>
                  <a:pt x="635" y="77"/>
                </a:cubicBezTo>
                <a:cubicBezTo>
                  <a:pt x="624" y="103"/>
                  <a:pt x="624" y="103"/>
                  <a:pt x="624" y="103"/>
                </a:cubicBezTo>
                <a:cubicBezTo>
                  <a:pt x="608" y="109"/>
                  <a:pt x="608" y="109"/>
                  <a:pt x="608" y="109"/>
                </a:cubicBezTo>
                <a:cubicBezTo>
                  <a:pt x="605" y="110"/>
                  <a:pt x="605" y="110"/>
                  <a:pt x="605" y="110"/>
                </a:cubicBezTo>
                <a:cubicBezTo>
                  <a:pt x="604" y="110"/>
                  <a:pt x="604" y="110"/>
                  <a:pt x="604" y="110"/>
                </a:cubicBezTo>
                <a:cubicBezTo>
                  <a:pt x="576" y="98"/>
                  <a:pt x="576" y="98"/>
                  <a:pt x="576" y="98"/>
                </a:cubicBezTo>
                <a:cubicBezTo>
                  <a:pt x="575" y="98"/>
                  <a:pt x="575" y="98"/>
                  <a:pt x="575" y="98"/>
                </a:cubicBezTo>
                <a:cubicBezTo>
                  <a:pt x="575" y="97"/>
                  <a:pt x="575" y="97"/>
                  <a:pt x="575" y="97"/>
                </a:cubicBezTo>
                <a:cubicBezTo>
                  <a:pt x="523" y="49"/>
                  <a:pt x="523" y="49"/>
                  <a:pt x="523" y="49"/>
                </a:cubicBezTo>
                <a:cubicBezTo>
                  <a:pt x="503" y="38"/>
                  <a:pt x="503" y="38"/>
                  <a:pt x="503" y="38"/>
                </a:cubicBezTo>
                <a:cubicBezTo>
                  <a:pt x="472" y="26"/>
                  <a:pt x="472" y="26"/>
                  <a:pt x="472" y="26"/>
                </a:cubicBezTo>
                <a:cubicBezTo>
                  <a:pt x="472" y="25"/>
                  <a:pt x="472" y="25"/>
                  <a:pt x="472" y="25"/>
                </a:cubicBezTo>
                <a:cubicBezTo>
                  <a:pt x="472" y="25"/>
                  <a:pt x="472" y="25"/>
                  <a:pt x="472" y="25"/>
                </a:cubicBezTo>
                <a:cubicBezTo>
                  <a:pt x="471" y="25"/>
                  <a:pt x="471" y="25"/>
                  <a:pt x="471" y="25"/>
                </a:cubicBezTo>
                <a:cubicBezTo>
                  <a:pt x="471" y="25"/>
                  <a:pt x="471" y="25"/>
                  <a:pt x="471" y="25"/>
                </a:cubicBezTo>
                <a:cubicBezTo>
                  <a:pt x="456" y="14"/>
                  <a:pt x="456" y="14"/>
                  <a:pt x="456" y="14"/>
                </a:cubicBezTo>
                <a:cubicBezTo>
                  <a:pt x="429" y="6"/>
                  <a:pt x="429" y="6"/>
                  <a:pt x="429" y="6"/>
                </a:cubicBezTo>
                <a:cubicBezTo>
                  <a:pt x="415" y="7"/>
                  <a:pt x="415" y="7"/>
                  <a:pt x="415" y="7"/>
                </a:cubicBezTo>
                <a:cubicBezTo>
                  <a:pt x="414" y="7"/>
                  <a:pt x="414" y="7"/>
                  <a:pt x="414" y="7"/>
                </a:cubicBezTo>
                <a:cubicBezTo>
                  <a:pt x="380" y="5"/>
                  <a:pt x="380" y="5"/>
                  <a:pt x="380" y="5"/>
                </a:cubicBezTo>
                <a:cubicBezTo>
                  <a:pt x="379" y="5"/>
                  <a:pt x="379" y="5"/>
                  <a:pt x="379" y="5"/>
                </a:cubicBezTo>
                <a:cubicBezTo>
                  <a:pt x="354" y="0"/>
                  <a:pt x="354" y="0"/>
                  <a:pt x="354" y="0"/>
                </a:cubicBezTo>
                <a:cubicBezTo>
                  <a:pt x="340" y="0"/>
                  <a:pt x="340" y="0"/>
                  <a:pt x="340" y="0"/>
                </a:cubicBezTo>
                <a:cubicBezTo>
                  <a:pt x="328" y="8"/>
                  <a:pt x="328" y="8"/>
                  <a:pt x="328" y="8"/>
                </a:cubicBezTo>
                <a:cubicBezTo>
                  <a:pt x="322" y="11"/>
                  <a:pt x="313" y="12"/>
                  <a:pt x="303" y="14"/>
                </a:cubicBezTo>
                <a:cubicBezTo>
                  <a:pt x="281" y="19"/>
                  <a:pt x="281" y="19"/>
                  <a:pt x="281" y="19"/>
                </a:cubicBezTo>
                <a:cubicBezTo>
                  <a:pt x="262" y="25"/>
                  <a:pt x="262" y="25"/>
                  <a:pt x="262" y="25"/>
                </a:cubicBezTo>
                <a:cubicBezTo>
                  <a:pt x="261" y="26"/>
                  <a:pt x="261" y="26"/>
                  <a:pt x="261" y="26"/>
                </a:cubicBezTo>
                <a:cubicBezTo>
                  <a:pt x="261" y="27"/>
                  <a:pt x="261" y="27"/>
                  <a:pt x="261" y="27"/>
                </a:cubicBezTo>
                <a:cubicBezTo>
                  <a:pt x="261" y="26"/>
                  <a:pt x="261" y="26"/>
                  <a:pt x="261" y="26"/>
                </a:cubicBezTo>
                <a:cubicBezTo>
                  <a:pt x="237" y="28"/>
                  <a:pt x="237" y="28"/>
                  <a:pt x="237" y="28"/>
                </a:cubicBezTo>
                <a:cubicBezTo>
                  <a:pt x="213" y="38"/>
                  <a:pt x="213" y="38"/>
                  <a:pt x="213" y="38"/>
                </a:cubicBezTo>
                <a:cubicBezTo>
                  <a:pt x="213" y="38"/>
                  <a:pt x="213" y="38"/>
                  <a:pt x="213" y="38"/>
                </a:cubicBezTo>
                <a:cubicBezTo>
                  <a:pt x="210" y="38"/>
                  <a:pt x="210" y="38"/>
                  <a:pt x="210" y="38"/>
                </a:cubicBezTo>
                <a:cubicBezTo>
                  <a:pt x="190" y="35"/>
                  <a:pt x="190" y="35"/>
                  <a:pt x="190" y="35"/>
                </a:cubicBezTo>
                <a:cubicBezTo>
                  <a:pt x="159" y="40"/>
                  <a:pt x="159" y="40"/>
                  <a:pt x="159" y="40"/>
                </a:cubicBezTo>
                <a:cubicBezTo>
                  <a:pt x="134" y="40"/>
                  <a:pt x="134" y="40"/>
                  <a:pt x="134" y="40"/>
                </a:cubicBezTo>
                <a:cubicBezTo>
                  <a:pt x="123" y="50"/>
                  <a:pt x="123" y="50"/>
                  <a:pt x="123" y="50"/>
                </a:cubicBezTo>
                <a:cubicBezTo>
                  <a:pt x="122" y="50"/>
                  <a:pt x="122" y="50"/>
                  <a:pt x="122" y="50"/>
                </a:cubicBezTo>
                <a:cubicBezTo>
                  <a:pt x="110" y="53"/>
                  <a:pt x="110" y="53"/>
                  <a:pt x="110" y="53"/>
                </a:cubicBezTo>
                <a:cubicBezTo>
                  <a:pt x="115" y="66"/>
                  <a:pt x="115" y="66"/>
                  <a:pt x="115" y="66"/>
                </a:cubicBezTo>
                <a:cubicBezTo>
                  <a:pt x="115" y="86"/>
                  <a:pt x="115" y="86"/>
                  <a:pt x="115" y="86"/>
                </a:cubicBezTo>
                <a:cubicBezTo>
                  <a:pt x="112" y="104"/>
                  <a:pt x="112" y="104"/>
                  <a:pt x="112" y="104"/>
                </a:cubicBezTo>
                <a:cubicBezTo>
                  <a:pt x="130" y="119"/>
                  <a:pt x="130" y="119"/>
                  <a:pt x="130" y="119"/>
                </a:cubicBezTo>
                <a:cubicBezTo>
                  <a:pt x="131" y="119"/>
                  <a:pt x="131" y="119"/>
                  <a:pt x="131" y="119"/>
                </a:cubicBezTo>
                <a:cubicBezTo>
                  <a:pt x="131" y="119"/>
                  <a:pt x="131" y="119"/>
                  <a:pt x="131" y="119"/>
                </a:cubicBezTo>
                <a:cubicBezTo>
                  <a:pt x="131" y="119"/>
                  <a:pt x="131" y="119"/>
                  <a:pt x="131" y="119"/>
                </a:cubicBezTo>
                <a:cubicBezTo>
                  <a:pt x="146" y="136"/>
                  <a:pt x="146" y="136"/>
                  <a:pt x="146" y="136"/>
                </a:cubicBezTo>
                <a:cubicBezTo>
                  <a:pt x="155" y="143"/>
                  <a:pt x="159" y="148"/>
                  <a:pt x="159" y="155"/>
                </a:cubicBezTo>
                <a:cubicBezTo>
                  <a:pt x="164" y="171"/>
                  <a:pt x="164" y="171"/>
                  <a:pt x="164" y="171"/>
                </a:cubicBezTo>
                <a:cubicBezTo>
                  <a:pt x="172" y="186"/>
                  <a:pt x="172" y="186"/>
                  <a:pt x="172" y="186"/>
                </a:cubicBezTo>
                <a:cubicBezTo>
                  <a:pt x="171" y="186"/>
                  <a:pt x="171" y="187"/>
                  <a:pt x="170" y="187"/>
                </a:cubicBezTo>
                <a:cubicBezTo>
                  <a:pt x="150" y="202"/>
                  <a:pt x="150" y="202"/>
                  <a:pt x="150" y="202"/>
                </a:cubicBezTo>
                <a:cubicBezTo>
                  <a:pt x="136" y="220"/>
                  <a:pt x="136" y="220"/>
                  <a:pt x="136" y="220"/>
                </a:cubicBezTo>
                <a:cubicBezTo>
                  <a:pt x="139" y="236"/>
                  <a:pt x="139" y="236"/>
                  <a:pt x="139" y="236"/>
                </a:cubicBezTo>
                <a:cubicBezTo>
                  <a:pt x="149" y="258"/>
                  <a:pt x="149" y="258"/>
                  <a:pt x="149" y="258"/>
                </a:cubicBezTo>
                <a:cubicBezTo>
                  <a:pt x="150" y="260"/>
                  <a:pt x="150" y="260"/>
                  <a:pt x="150" y="260"/>
                </a:cubicBezTo>
                <a:cubicBezTo>
                  <a:pt x="150" y="260"/>
                  <a:pt x="150" y="260"/>
                  <a:pt x="150" y="260"/>
                </a:cubicBezTo>
                <a:cubicBezTo>
                  <a:pt x="150" y="261"/>
                  <a:pt x="150" y="261"/>
                  <a:pt x="150" y="261"/>
                </a:cubicBezTo>
                <a:cubicBezTo>
                  <a:pt x="148" y="270"/>
                  <a:pt x="148" y="270"/>
                  <a:pt x="148" y="270"/>
                </a:cubicBezTo>
                <a:cubicBezTo>
                  <a:pt x="146" y="275"/>
                  <a:pt x="143" y="279"/>
                  <a:pt x="140" y="281"/>
                </a:cubicBezTo>
                <a:cubicBezTo>
                  <a:pt x="134" y="287"/>
                  <a:pt x="123" y="287"/>
                  <a:pt x="106" y="281"/>
                </a:cubicBezTo>
                <a:cubicBezTo>
                  <a:pt x="80" y="276"/>
                  <a:pt x="80" y="276"/>
                  <a:pt x="80" y="276"/>
                </a:cubicBezTo>
                <a:cubicBezTo>
                  <a:pt x="79" y="276"/>
                  <a:pt x="79" y="276"/>
                  <a:pt x="79" y="276"/>
                </a:cubicBezTo>
                <a:cubicBezTo>
                  <a:pt x="79" y="276"/>
                  <a:pt x="79" y="276"/>
                  <a:pt x="79" y="276"/>
                </a:cubicBezTo>
                <a:cubicBezTo>
                  <a:pt x="78" y="276"/>
                  <a:pt x="78" y="276"/>
                  <a:pt x="78" y="276"/>
                </a:cubicBezTo>
                <a:cubicBezTo>
                  <a:pt x="59" y="267"/>
                  <a:pt x="59" y="267"/>
                  <a:pt x="59" y="267"/>
                </a:cubicBezTo>
                <a:cubicBezTo>
                  <a:pt x="28" y="265"/>
                  <a:pt x="28" y="265"/>
                  <a:pt x="28" y="265"/>
                </a:cubicBezTo>
                <a:cubicBezTo>
                  <a:pt x="29" y="267"/>
                  <a:pt x="29" y="267"/>
                  <a:pt x="29" y="267"/>
                </a:cubicBezTo>
                <a:cubicBezTo>
                  <a:pt x="26" y="319"/>
                  <a:pt x="26" y="319"/>
                  <a:pt x="26" y="319"/>
                </a:cubicBezTo>
                <a:cubicBezTo>
                  <a:pt x="25" y="327"/>
                  <a:pt x="20" y="330"/>
                  <a:pt x="13" y="331"/>
                </a:cubicBezTo>
                <a:cubicBezTo>
                  <a:pt x="9" y="332"/>
                  <a:pt x="7" y="336"/>
                  <a:pt x="8" y="345"/>
                </a:cubicBezTo>
                <a:cubicBezTo>
                  <a:pt x="8" y="346"/>
                  <a:pt x="8" y="346"/>
                  <a:pt x="8" y="346"/>
                </a:cubicBezTo>
                <a:cubicBezTo>
                  <a:pt x="7" y="346"/>
                  <a:pt x="7" y="346"/>
                  <a:pt x="7" y="346"/>
                </a:cubicBezTo>
                <a:cubicBezTo>
                  <a:pt x="5" y="359"/>
                  <a:pt x="5" y="359"/>
                  <a:pt x="5" y="359"/>
                </a:cubicBezTo>
                <a:cubicBezTo>
                  <a:pt x="13" y="366"/>
                  <a:pt x="18" y="371"/>
                  <a:pt x="20" y="375"/>
                </a:cubicBezTo>
                <a:cubicBezTo>
                  <a:pt x="25" y="401"/>
                  <a:pt x="25" y="401"/>
                  <a:pt x="25" y="401"/>
                </a:cubicBezTo>
                <a:cubicBezTo>
                  <a:pt x="25" y="410"/>
                  <a:pt x="25" y="410"/>
                  <a:pt x="25" y="410"/>
                </a:cubicBezTo>
                <a:cubicBezTo>
                  <a:pt x="24" y="415"/>
                  <a:pt x="23" y="420"/>
                  <a:pt x="21" y="424"/>
                </a:cubicBezTo>
                <a:cubicBezTo>
                  <a:pt x="14" y="445"/>
                  <a:pt x="14" y="445"/>
                  <a:pt x="14" y="445"/>
                </a:cubicBezTo>
                <a:cubicBezTo>
                  <a:pt x="0" y="471"/>
                  <a:pt x="0" y="471"/>
                  <a:pt x="0" y="471"/>
                </a:cubicBezTo>
                <a:cubicBezTo>
                  <a:pt x="0" y="477"/>
                  <a:pt x="0" y="477"/>
                  <a:pt x="0" y="477"/>
                </a:cubicBezTo>
                <a:cubicBezTo>
                  <a:pt x="2" y="489"/>
                  <a:pt x="2" y="489"/>
                  <a:pt x="2" y="489"/>
                </a:cubicBezTo>
                <a:cubicBezTo>
                  <a:pt x="16" y="507"/>
                  <a:pt x="16" y="507"/>
                  <a:pt x="16" y="507"/>
                </a:cubicBezTo>
                <a:cubicBezTo>
                  <a:pt x="20" y="512"/>
                  <a:pt x="22" y="516"/>
                  <a:pt x="23" y="519"/>
                </a:cubicBezTo>
                <a:cubicBezTo>
                  <a:pt x="36" y="537"/>
                  <a:pt x="36" y="537"/>
                  <a:pt x="36" y="537"/>
                </a:cubicBezTo>
                <a:cubicBezTo>
                  <a:pt x="55" y="558"/>
                  <a:pt x="55" y="558"/>
                  <a:pt x="55" y="558"/>
                </a:cubicBezTo>
                <a:cubicBezTo>
                  <a:pt x="62" y="565"/>
                  <a:pt x="67" y="568"/>
                  <a:pt x="70" y="568"/>
                </a:cubicBezTo>
                <a:cubicBezTo>
                  <a:pt x="90" y="556"/>
                  <a:pt x="90" y="556"/>
                  <a:pt x="90" y="556"/>
                </a:cubicBezTo>
                <a:cubicBezTo>
                  <a:pt x="94" y="553"/>
                  <a:pt x="97" y="550"/>
                  <a:pt x="102" y="550"/>
                </a:cubicBezTo>
                <a:cubicBezTo>
                  <a:pt x="106" y="550"/>
                  <a:pt x="113" y="554"/>
                  <a:pt x="122" y="560"/>
                </a:cubicBezTo>
                <a:cubicBezTo>
                  <a:pt x="122" y="560"/>
                  <a:pt x="122" y="560"/>
                  <a:pt x="122" y="560"/>
                </a:cubicBezTo>
                <a:cubicBezTo>
                  <a:pt x="123" y="560"/>
                  <a:pt x="123" y="560"/>
                  <a:pt x="123" y="560"/>
                </a:cubicBezTo>
                <a:cubicBezTo>
                  <a:pt x="123" y="561"/>
                  <a:pt x="123" y="561"/>
                  <a:pt x="123" y="561"/>
                </a:cubicBezTo>
                <a:cubicBezTo>
                  <a:pt x="134" y="574"/>
                  <a:pt x="134" y="574"/>
                  <a:pt x="134" y="574"/>
                </a:cubicBezTo>
                <a:cubicBezTo>
                  <a:pt x="139" y="586"/>
                  <a:pt x="139" y="586"/>
                  <a:pt x="139" y="586"/>
                </a:cubicBezTo>
                <a:cubicBezTo>
                  <a:pt x="143" y="592"/>
                  <a:pt x="143" y="592"/>
                  <a:pt x="143" y="592"/>
                </a:cubicBezTo>
                <a:cubicBezTo>
                  <a:pt x="147" y="594"/>
                  <a:pt x="147" y="594"/>
                  <a:pt x="147" y="594"/>
                </a:cubicBezTo>
                <a:cubicBezTo>
                  <a:pt x="160" y="603"/>
                  <a:pt x="160" y="603"/>
                  <a:pt x="160" y="603"/>
                </a:cubicBezTo>
                <a:cubicBezTo>
                  <a:pt x="168" y="604"/>
                  <a:pt x="168" y="604"/>
                  <a:pt x="168" y="604"/>
                </a:cubicBezTo>
                <a:cubicBezTo>
                  <a:pt x="172" y="605"/>
                  <a:pt x="176" y="609"/>
                  <a:pt x="179" y="613"/>
                </a:cubicBezTo>
                <a:cubicBezTo>
                  <a:pt x="181" y="616"/>
                  <a:pt x="193" y="620"/>
                  <a:pt x="213" y="625"/>
                </a:cubicBezTo>
                <a:cubicBezTo>
                  <a:pt x="214" y="625"/>
                  <a:pt x="214" y="625"/>
                  <a:pt x="214" y="625"/>
                </a:cubicBezTo>
                <a:cubicBezTo>
                  <a:pt x="246" y="637"/>
                  <a:pt x="246" y="637"/>
                  <a:pt x="246" y="637"/>
                </a:cubicBezTo>
                <a:cubicBezTo>
                  <a:pt x="247" y="637"/>
                  <a:pt x="247" y="637"/>
                  <a:pt x="247" y="637"/>
                </a:cubicBezTo>
                <a:cubicBezTo>
                  <a:pt x="248" y="637"/>
                  <a:pt x="248" y="637"/>
                  <a:pt x="248" y="637"/>
                </a:cubicBezTo>
                <a:cubicBezTo>
                  <a:pt x="270" y="648"/>
                  <a:pt x="270" y="648"/>
                  <a:pt x="270" y="648"/>
                </a:cubicBezTo>
                <a:cubicBezTo>
                  <a:pt x="308" y="657"/>
                  <a:pt x="308" y="657"/>
                  <a:pt x="308" y="657"/>
                </a:cubicBezTo>
                <a:cubicBezTo>
                  <a:pt x="309" y="658"/>
                  <a:pt x="309" y="658"/>
                  <a:pt x="309" y="658"/>
                </a:cubicBezTo>
                <a:cubicBezTo>
                  <a:pt x="359" y="660"/>
                  <a:pt x="359" y="660"/>
                  <a:pt x="359" y="660"/>
                </a:cubicBezTo>
                <a:cubicBezTo>
                  <a:pt x="381" y="652"/>
                  <a:pt x="381" y="652"/>
                  <a:pt x="381" y="652"/>
                </a:cubicBezTo>
                <a:cubicBezTo>
                  <a:pt x="401" y="652"/>
                  <a:pt x="401" y="652"/>
                  <a:pt x="401" y="652"/>
                </a:cubicBezTo>
                <a:cubicBezTo>
                  <a:pt x="401" y="653"/>
                  <a:pt x="401" y="653"/>
                  <a:pt x="401" y="653"/>
                </a:cubicBezTo>
                <a:cubicBezTo>
                  <a:pt x="402" y="654"/>
                  <a:pt x="402" y="654"/>
                  <a:pt x="402" y="654"/>
                </a:cubicBezTo>
                <a:cubicBezTo>
                  <a:pt x="419" y="675"/>
                  <a:pt x="419" y="675"/>
                  <a:pt x="419" y="675"/>
                </a:cubicBezTo>
                <a:cubicBezTo>
                  <a:pt x="419" y="675"/>
                  <a:pt x="419" y="675"/>
                  <a:pt x="419" y="675"/>
                </a:cubicBezTo>
                <a:cubicBezTo>
                  <a:pt x="419" y="676"/>
                  <a:pt x="419" y="676"/>
                  <a:pt x="419" y="676"/>
                </a:cubicBezTo>
                <a:cubicBezTo>
                  <a:pt x="429" y="693"/>
                  <a:pt x="429" y="693"/>
                  <a:pt x="429" y="693"/>
                </a:cubicBezTo>
                <a:cubicBezTo>
                  <a:pt x="438" y="702"/>
                  <a:pt x="438" y="702"/>
                  <a:pt x="438" y="702"/>
                </a:cubicBezTo>
                <a:cubicBezTo>
                  <a:pt x="449" y="708"/>
                  <a:pt x="449" y="708"/>
                  <a:pt x="449" y="708"/>
                </a:cubicBezTo>
                <a:cubicBezTo>
                  <a:pt x="451" y="709"/>
                  <a:pt x="451" y="709"/>
                  <a:pt x="451" y="709"/>
                </a:cubicBezTo>
                <a:cubicBezTo>
                  <a:pt x="451" y="709"/>
                  <a:pt x="451" y="709"/>
                  <a:pt x="451" y="709"/>
                </a:cubicBezTo>
                <a:cubicBezTo>
                  <a:pt x="452" y="710"/>
                  <a:pt x="452" y="710"/>
                  <a:pt x="452" y="710"/>
                </a:cubicBezTo>
                <a:cubicBezTo>
                  <a:pt x="461" y="731"/>
                  <a:pt x="461" y="731"/>
                  <a:pt x="461" y="731"/>
                </a:cubicBezTo>
                <a:cubicBezTo>
                  <a:pt x="461" y="732"/>
                  <a:pt x="461" y="732"/>
                  <a:pt x="461" y="732"/>
                </a:cubicBezTo>
                <a:cubicBezTo>
                  <a:pt x="462" y="732"/>
                  <a:pt x="462" y="732"/>
                  <a:pt x="462" y="732"/>
                </a:cubicBezTo>
                <a:cubicBezTo>
                  <a:pt x="462" y="733"/>
                  <a:pt x="462" y="733"/>
                  <a:pt x="462" y="733"/>
                </a:cubicBezTo>
                <a:cubicBezTo>
                  <a:pt x="467" y="756"/>
                  <a:pt x="467" y="756"/>
                  <a:pt x="467" y="756"/>
                </a:cubicBezTo>
                <a:cubicBezTo>
                  <a:pt x="482" y="762"/>
                  <a:pt x="482" y="762"/>
                  <a:pt x="482" y="762"/>
                </a:cubicBezTo>
                <a:cubicBezTo>
                  <a:pt x="483" y="762"/>
                  <a:pt x="483" y="762"/>
                  <a:pt x="483" y="762"/>
                </a:cubicBezTo>
                <a:cubicBezTo>
                  <a:pt x="484" y="762"/>
                  <a:pt x="484" y="762"/>
                  <a:pt x="484" y="762"/>
                </a:cubicBezTo>
                <a:cubicBezTo>
                  <a:pt x="484" y="762"/>
                  <a:pt x="484" y="762"/>
                  <a:pt x="484" y="762"/>
                </a:cubicBezTo>
                <a:cubicBezTo>
                  <a:pt x="496" y="769"/>
                  <a:pt x="496" y="769"/>
                  <a:pt x="496" y="769"/>
                </a:cubicBezTo>
                <a:cubicBezTo>
                  <a:pt x="512" y="766"/>
                  <a:pt x="512" y="766"/>
                  <a:pt x="512" y="766"/>
                </a:cubicBezTo>
                <a:cubicBezTo>
                  <a:pt x="516" y="750"/>
                  <a:pt x="516" y="750"/>
                  <a:pt x="516" y="750"/>
                </a:cubicBezTo>
                <a:cubicBezTo>
                  <a:pt x="516" y="749"/>
                  <a:pt x="516" y="749"/>
                  <a:pt x="516" y="749"/>
                </a:cubicBezTo>
                <a:cubicBezTo>
                  <a:pt x="517" y="748"/>
                  <a:pt x="517" y="748"/>
                  <a:pt x="517" y="748"/>
                </a:cubicBezTo>
                <a:cubicBezTo>
                  <a:pt x="535" y="730"/>
                  <a:pt x="535" y="730"/>
                  <a:pt x="535" y="730"/>
                </a:cubicBezTo>
                <a:cubicBezTo>
                  <a:pt x="555" y="735"/>
                  <a:pt x="555" y="735"/>
                  <a:pt x="555" y="735"/>
                </a:cubicBezTo>
                <a:cubicBezTo>
                  <a:pt x="555" y="737"/>
                  <a:pt x="555" y="737"/>
                  <a:pt x="555" y="737"/>
                </a:cubicBezTo>
                <a:cubicBezTo>
                  <a:pt x="565" y="758"/>
                  <a:pt x="565" y="758"/>
                  <a:pt x="565" y="758"/>
                </a:cubicBezTo>
                <a:cubicBezTo>
                  <a:pt x="585" y="751"/>
                  <a:pt x="585" y="751"/>
                  <a:pt x="585" y="751"/>
                </a:cubicBezTo>
                <a:cubicBezTo>
                  <a:pt x="587" y="731"/>
                  <a:pt x="587" y="731"/>
                  <a:pt x="587" y="731"/>
                </a:cubicBezTo>
                <a:cubicBezTo>
                  <a:pt x="587" y="730"/>
                  <a:pt x="587" y="730"/>
                  <a:pt x="587" y="730"/>
                </a:cubicBezTo>
                <a:cubicBezTo>
                  <a:pt x="587" y="729"/>
                  <a:pt x="587" y="729"/>
                  <a:pt x="587" y="729"/>
                </a:cubicBezTo>
                <a:cubicBezTo>
                  <a:pt x="588" y="728"/>
                  <a:pt x="588" y="728"/>
                  <a:pt x="588" y="728"/>
                </a:cubicBezTo>
                <a:cubicBezTo>
                  <a:pt x="601" y="720"/>
                  <a:pt x="601" y="720"/>
                  <a:pt x="601" y="720"/>
                </a:cubicBezTo>
                <a:cubicBezTo>
                  <a:pt x="598" y="691"/>
                  <a:pt x="598" y="691"/>
                  <a:pt x="598" y="691"/>
                </a:cubicBezTo>
                <a:cubicBezTo>
                  <a:pt x="598" y="689"/>
                  <a:pt x="598" y="689"/>
                  <a:pt x="598" y="689"/>
                </a:cubicBezTo>
                <a:cubicBezTo>
                  <a:pt x="598" y="688"/>
                  <a:pt x="598" y="688"/>
                  <a:pt x="598" y="688"/>
                </a:cubicBezTo>
                <a:cubicBezTo>
                  <a:pt x="598" y="688"/>
                  <a:pt x="598" y="688"/>
                  <a:pt x="598" y="688"/>
                </a:cubicBezTo>
                <a:cubicBezTo>
                  <a:pt x="614" y="655"/>
                  <a:pt x="614" y="655"/>
                  <a:pt x="614" y="655"/>
                </a:cubicBezTo>
                <a:cubicBezTo>
                  <a:pt x="630" y="649"/>
                  <a:pt x="630" y="649"/>
                  <a:pt x="630" y="649"/>
                </a:cubicBezTo>
                <a:cubicBezTo>
                  <a:pt x="624" y="619"/>
                  <a:pt x="624" y="619"/>
                  <a:pt x="624" y="619"/>
                </a:cubicBezTo>
                <a:cubicBezTo>
                  <a:pt x="639" y="619"/>
                  <a:pt x="639" y="619"/>
                  <a:pt x="639" y="619"/>
                </a:cubicBezTo>
                <a:cubicBezTo>
                  <a:pt x="638" y="605"/>
                  <a:pt x="638" y="605"/>
                  <a:pt x="638" y="605"/>
                </a:cubicBezTo>
                <a:cubicBezTo>
                  <a:pt x="630" y="577"/>
                  <a:pt x="630" y="577"/>
                  <a:pt x="630" y="577"/>
                </a:cubicBezTo>
                <a:cubicBezTo>
                  <a:pt x="630" y="577"/>
                  <a:pt x="630" y="577"/>
                  <a:pt x="630" y="577"/>
                </a:cubicBezTo>
                <a:cubicBezTo>
                  <a:pt x="630" y="575"/>
                  <a:pt x="630" y="575"/>
                  <a:pt x="630" y="575"/>
                </a:cubicBezTo>
                <a:cubicBezTo>
                  <a:pt x="632" y="555"/>
                  <a:pt x="632" y="555"/>
                  <a:pt x="632" y="555"/>
                </a:cubicBezTo>
                <a:cubicBezTo>
                  <a:pt x="632" y="552"/>
                  <a:pt x="632" y="552"/>
                  <a:pt x="632" y="552"/>
                </a:cubicBezTo>
                <a:cubicBezTo>
                  <a:pt x="634" y="550"/>
                  <a:pt x="634" y="550"/>
                  <a:pt x="634" y="550"/>
                </a:cubicBezTo>
                <a:cubicBezTo>
                  <a:pt x="645" y="537"/>
                  <a:pt x="645" y="537"/>
                  <a:pt x="645" y="537"/>
                </a:cubicBezTo>
                <a:cubicBezTo>
                  <a:pt x="647" y="535"/>
                  <a:pt x="647" y="535"/>
                  <a:pt x="647" y="535"/>
                </a:cubicBezTo>
                <a:cubicBezTo>
                  <a:pt x="650" y="535"/>
                  <a:pt x="650" y="535"/>
                  <a:pt x="650" y="535"/>
                </a:cubicBezTo>
                <a:cubicBezTo>
                  <a:pt x="678" y="540"/>
                  <a:pt x="678" y="540"/>
                  <a:pt x="678" y="540"/>
                </a:cubicBezTo>
                <a:cubicBezTo>
                  <a:pt x="680" y="540"/>
                  <a:pt x="680" y="540"/>
                  <a:pt x="680" y="540"/>
                </a:cubicBezTo>
                <a:cubicBezTo>
                  <a:pt x="703" y="546"/>
                  <a:pt x="703" y="546"/>
                  <a:pt x="703" y="546"/>
                </a:cubicBezTo>
                <a:cubicBezTo>
                  <a:pt x="723" y="540"/>
                  <a:pt x="723" y="540"/>
                  <a:pt x="723" y="540"/>
                </a:cubicBezTo>
                <a:cubicBezTo>
                  <a:pt x="734" y="563"/>
                  <a:pt x="734" y="563"/>
                  <a:pt x="734" y="563"/>
                </a:cubicBezTo>
                <a:cubicBezTo>
                  <a:pt x="735" y="564"/>
                  <a:pt x="735" y="564"/>
                  <a:pt x="735" y="564"/>
                </a:cubicBezTo>
                <a:cubicBezTo>
                  <a:pt x="735" y="581"/>
                  <a:pt x="735" y="581"/>
                  <a:pt x="735" y="581"/>
                </a:cubicBezTo>
                <a:cubicBezTo>
                  <a:pt x="739" y="597"/>
                  <a:pt x="739" y="597"/>
                  <a:pt x="739" y="597"/>
                </a:cubicBezTo>
                <a:cubicBezTo>
                  <a:pt x="741" y="603"/>
                  <a:pt x="745" y="607"/>
                  <a:pt x="749" y="609"/>
                </a:cubicBezTo>
                <a:cubicBezTo>
                  <a:pt x="751" y="609"/>
                  <a:pt x="751" y="609"/>
                  <a:pt x="751" y="609"/>
                </a:cubicBezTo>
                <a:cubicBezTo>
                  <a:pt x="761" y="611"/>
                  <a:pt x="766" y="615"/>
                  <a:pt x="767" y="621"/>
                </a:cubicBezTo>
                <a:cubicBezTo>
                  <a:pt x="768" y="626"/>
                  <a:pt x="772" y="634"/>
                  <a:pt x="780" y="642"/>
                </a:cubicBezTo>
                <a:cubicBezTo>
                  <a:pt x="789" y="656"/>
                  <a:pt x="789" y="656"/>
                  <a:pt x="789" y="656"/>
                </a:cubicBezTo>
                <a:cubicBezTo>
                  <a:pt x="789" y="656"/>
                  <a:pt x="789" y="656"/>
                  <a:pt x="789" y="656"/>
                </a:cubicBezTo>
                <a:cubicBezTo>
                  <a:pt x="789" y="657"/>
                  <a:pt x="789" y="657"/>
                  <a:pt x="789" y="657"/>
                </a:cubicBezTo>
                <a:cubicBezTo>
                  <a:pt x="796" y="669"/>
                  <a:pt x="796" y="669"/>
                  <a:pt x="796" y="669"/>
                </a:cubicBezTo>
                <a:cubicBezTo>
                  <a:pt x="805" y="668"/>
                  <a:pt x="805" y="668"/>
                  <a:pt x="805" y="668"/>
                </a:cubicBezTo>
                <a:cubicBezTo>
                  <a:pt x="823" y="652"/>
                  <a:pt x="823" y="652"/>
                  <a:pt x="823" y="652"/>
                </a:cubicBezTo>
                <a:cubicBezTo>
                  <a:pt x="835" y="676"/>
                  <a:pt x="835" y="676"/>
                  <a:pt x="835" y="676"/>
                </a:cubicBezTo>
                <a:cubicBezTo>
                  <a:pt x="858" y="683"/>
                  <a:pt x="858" y="683"/>
                  <a:pt x="858" y="683"/>
                </a:cubicBezTo>
                <a:cubicBezTo>
                  <a:pt x="859" y="683"/>
                  <a:pt x="859" y="683"/>
                  <a:pt x="859" y="683"/>
                </a:cubicBezTo>
                <a:cubicBezTo>
                  <a:pt x="860" y="684"/>
                  <a:pt x="860" y="684"/>
                  <a:pt x="860" y="684"/>
                </a:cubicBezTo>
                <a:cubicBezTo>
                  <a:pt x="872" y="706"/>
                  <a:pt x="872" y="706"/>
                  <a:pt x="872" y="706"/>
                </a:cubicBezTo>
                <a:cubicBezTo>
                  <a:pt x="877" y="709"/>
                  <a:pt x="877" y="709"/>
                  <a:pt x="877" y="709"/>
                </a:cubicBezTo>
                <a:cubicBezTo>
                  <a:pt x="878" y="689"/>
                  <a:pt x="878" y="689"/>
                  <a:pt x="878" y="689"/>
                </a:cubicBezTo>
                <a:cubicBezTo>
                  <a:pt x="878" y="688"/>
                  <a:pt x="878" y="688"/>
                  <a:pt x="878" y="688"/>
                </a:cubicBezTo>
                <a:cubicBezTo>
                  <a:pt x="878" y="684"/>
                  <a:pt x="878" y="684"/>
                  <a:pt x="878" y="684"/>
                </a:cubicBezTo>
                <a:cubicBezTo>
                  <a:pt x="924" y="683"/>
                  <a:pt x="924" y="683"/>
                  <a:pt x="924" y="683"/>
                </a:cubicBezTo>
                <a:cubicBezTo>
                  <a:pt x="925" y="679"/>
                  <a:pt x="925" y="679"/>
                  <a:pt x="925" y="679"/>
                </a:cubicBezTo>
                <a:cubicBezTo>
                  <a:pt x="927" y="677"/>
                  <a:pt x="927" y="673"/>
                  <a:pt x="924" y="670"/>
                </a:cubicBezTo>
                <a:cubicBezTo>
                  <a:pt x="921" y="663"/>
                  <a:pt x="920" y="658"/>
                  <a:pt x="919" y="651"/>
                </a:cubicBezTo>
                <a:cubicBezTo>
                  <a:pt x="918" y="642"/>
                  <a:pt x="919" y="636"/>
                  <a:pt x="921" y="634"/>
                </a:cubicBezTo>
                <a:cubicBezTo>
                  <a:pt x="924" y="630"/>
                  <a:pt x="927" y="630"/>
                  <a:pt x="932" y="631"/>
                </a:cubicBezTo>
                <a:cubicBezTo>
                  <a:pt x="951" y="637"/>
                  <a:pt x="951" y="637"/>
                  <a:pt x="951" y="637"/>
                </a:cubicBezTo>
                <a:cubicBezTo>
                  <a:pt x="953" y="623"/>
                  <a:pt x="953" y="623"/>
                  <a:pt x="953" y="623"/>
                </a:cubicBezTo>
                <a:cubicBezTo>
                  <a:pt x="918" y="607"/>
                  <a:pt x="918" y="607"/>
                  <a:pt x="918" y="607"/>
                </a:cubicBezTo>
                <a:cubicBezTo>
                  <a:pt x="916" y="607"/>
                  <a:pt x="916" y="607"/>
                  <a:pt x="916" y="607"/>
                </a:cubicBezTo>
                <a:cubicBezTo>
                  <a:pt x="915" y="605"/>
                  <a:pt x="915" y="605"/>
                  <a:pt x="915" y="605"/>
                </a:cubicBezTo>
                <a:cubicBezTo>
                  <a:pt x="915" y="604"/>
                  <a:pt x="915" y="604"/>
                  <a:pt x="915" y="604"/>
                </a:cubicBezTo>
                <a:cubicBezTo>
                  <a:pt x="915" y="603"/>
                  <a:pt x="915" y="603"/>
                  <a:pt x="915" y="603"/>
                </a:cubicBezTo>
                <a:cubicBezTo>
                  <a:pt x="910" y="561"/>
                  <a:pt x="910" y="561"/>
                  <a:pt x="910" y="561"/>
                </a:cubicBezTo>
                <a:cubicBezTo>
                  <a:pt x="911" y="535"/>
                  <a:pt x="911" y="535"/>
                  <a:pt x="911" y="535"/>
                </a:cubicBezTo>
                <a:cubicBezTo>
                  <a:pt x="911" y="531"/>
                  <a:pt x="911" y="531"/>
                  <a:pt x="911" y="531"/>
                </a:cubicBezTo>
                <a:cubicBezTo>
                  <a:pt x="911" y="529"/>
                  <a:pt x="911" y="529"/>
                  <a:pt x="911" y="529"/>
                </a:cubicBezTo>
                <a:cubicBezTo>
                  <a:pt x="969" y="537"/>
                  <a:pt x="969" y="537"/>
                  <a:pt x="969" y="537"/>
                </a:cubicBezTo>
                <a:cubicBezTo>
                  <a:pt x="983" y="523"/>
                  <a:pt x="983" y="523"/>
                  <a:pt x="983" y="523"/>
                </a:cubicBezTo>
                <a:cubicBezTo>
                  <a:pt x="987" y="518"/>
                  <a:pt x="986" y="514"/>
                  <a:pt x="983" y="512"/>
                </a:cubicBezTo>
                <a:cubicBezTo>
                  <a:pt x="969" y="507"/>
                  <a:pt x="961" y="501"/>
                  <a:pt x="961" y="495"/>
                </a:cubicBezTo>
                <a:cubicBezTo>
                  <a:pt x="961" y="491"/>
                  <a:pt x="962" y="487"/>
                  <a:pt x="968" y="485"/>
                </a:cubicBezTo>
                <a:cubicBezTo>
                  <a:pt x="992" y="461"/>
                  <a:pt x="992" y="461"/>
                  <a:pt x="992" y="461"/>
                </a:cubicBezTo>
                <a:cubicBezTo>
                  <a:pt x="1018" y="460"/>
                  <a:pt x="1018" y="460"/>
                  <a:pt x="1018" y="460"/>
                </a:cubicBezTo>
                <a:cubicBezTo>
                  <a:pt x="1032" y="436"/>
                  <a:pt x="1032" y="436"/>
                  <a:pt x="1032" y="436"/>
                </a:cubicBezTo>
                <a:cubicBezTo>
                  <a:pt x="1032" y="414"/>
                  <a:pt x="1032" y="414"/>
                  <a:pt x="1032" y="414"/>
                </a:cubicBezTo>
                <a:cubicBezTo>
                  <a:pt x="1052" y="410"/>
                  <a:pt x="1052" y="410"/>
                  <a:pt x="1052" y="410"/>
                </a:cubicBezTo>
                <a:cubicBezTo>
                  <a:pt x="1057" y="394"/>
                  <a:pt x="1061" y="386"/>
                  <a:pt x="1063" y="383"/>
                </a:cubicBezTo>
                <a:cubicBezTo>
                  <a:pt x="1071" y="365"/>
                  <a:pt x="1071" y="365"/>
                  <a:pt x="1071" y="365"/>
                </a:cubicBezTo>
                <a:cubicBezTo>
                  <a:pt x="1056" y="338"/>
                  <a:pt x="1056" y="338"/>
                  <a:pt x="1056" y="338"/>
                </a:cubicBezTo>
                <a:cubicBezTo>
                  <a:pt x="1056" y="337"/>
                  <a:pt x="1056" y="337"/>
                  <a:pt x="1056" y="337"/>
                </a:cubicBezTo>
                <a:cubicBezTo>
                  <a:pt x="1056" y="337"/>
                  <a:pt x="1056" y="337"/>
                  <a:pt x="1056" y="337"/>
                </a:cubicBezTo>
                <a:cubicBezTo>
                  <a:pt x="1056" y="336"/>
                  <a:pt x="1056" y="336"/>
                  <a:pt x="1056" y="336"/>
                </a:cubicBezTo>
                <a:cubicBezTo>
                  <a:pt x="1047" y="300"/>
                  <a:pt x="1047" y="300"/>
                  <a:pt x="1047" y="300"/>
                </a:cubicBezTo>
                <a:cubicBezTo>
                  <a:pt x="1047" y="299"/>
                  <a:pt x="1047" y="299"/>
                  <a:pt x="1047" y="299"/>
                </a:cubicBezTo>
                <a:cubicBezTo>
                  <a:pt x="1040" y="262"/>
                  <a:pt x="1040" y="262"/>
                  <a:pt x="1040" y="262"/>
                </a:cubicBezTo>
                <a:cubicBezTo>
                  <a:pt x="1028" y="241"/>
                  <a:pt x="1028" y="241"/>
                  <a:pt x="1028" y="241"/>
                </a:cubicBezTo>
                <a:cubicBezTo>
                  <a:pt x="1009" y="222"/>
                  <a:pt x="1009" y="222"/>
                  <a:pt x="1009" y="222"/>
                </a:cubicBezTo>
                <a:cubicBezTo>
                  <a:pt x="1009" y="221"/>
                  <a:pt x="1009" y="221"/>
                  <a:pt x="1009" y="221"/>
                </a:cubicBezTo>
                <a:cubicBezTo>
                  <a:pt x="1009" y="220"/>
                  <a:pt x="1009" y="220"/>
                  <a:pt x="1009" y="220"/>
                </a:cubicBezTo>
                <a:cubicBezTo>
                  <a:pt x="1008" y="219"/>
                  <a:pt x="1008" y="219"/>
                  <a:pt x="1008" y="219"/>
                </a:cubicBezTo>
                <a:cubicBezTo>
                  <a:pt x="1007" y="199"/>
                  <a:pt x="1007" y="199"/>
                  <a:pt x="1007" y="199"/>
                </a:cubicBezTo>
                <a:cubicBezTo>
                  <a:pt x="972" y="210"/>
                  <a:pt x="972" y="210"/>
                  <a:pt x="972" y="210"/>
                </a:cubicBezTo>
                <a:cubicBezTo>
                  <a:pt x="971" y="208"/>
                  <a:pt x="971" y="208"/>
                  <a:pt x="971" y="208"/>
                </a:cubicBezTo>
                <a:cubicBezTo>
                  <a:pt x="955" y="191"/>
                  <a:pt x="955" y="191"/>
                  <a:pt x="955" y="191"/>
                </a:cubicBezTo>
                <a:cubicBezTo>
                  <a:pt x="908" y="155"/>
                  <a:pt x="908" y="155"/>
                  <a:pt x="908" y="155"/>
                </a:cubicBezTo>
                <a:cubicBezTo>
                  <a:pt x="906" y="155"/>
                  <a:pt x="906" y="155"/>
                  <a:pt x="906" y="155"/>
                </a:cubicBezTo>
                <a:cubicBezTo>
                  <a:pt x="889" y="131"/>
                  <a:pt x="889" y="131"/>
                  <a:pt x="889" y="131"/>
                </a:cubicBezTo>
                <a:cubicBezTo>
                  <a:pt x="877" y="124"/>
                  <a:pt x="877" y="124"/>
                  <a:pt x="877" y="124"/>
                </a:cubicBezTo>
                <a:cubicBezTo>
                  <a:pt x="870" y="136"/>
                  <a:pt x="870" y="136"/>
                  <a:pt x="870" y="136"/>
                </a:cubicBezTo>
                <a:cubicBezTo>
                  <a:pt x="870" y="138"/>
                  <a:pt x="870" y="138"/>
                  <a:pt x="870" y="138"/>
                </a:cubicBezTo>
                <a:cubicBezTo>
                  <a:pt x="868" y="139"/>
                  <a:pt x="868" y="139"/>
                  <a:pt x="868" y="139"/>
                </a:cubicBezTo>
                <a:cubicBezTo>
                  <a:pt x="867" y="139"/>
                  <a:pt x="867" y="139"/>
                  <a:pt x="867" y="139"/>
                </a:cubicBezTo>
                <a:cubicBezTo>
                  <a:pt x="865" y="139"/>
                  <a:pt x="865" y="139"/>
                  <a:pt x="865" y="139"/>
                </a:cubicBezTo>
                <a:cubicBezTo>
                  <a:pt x="851" y="140"/>
                  <a:pt x="851" y="140"/>
                  <a:pt x="851" y="140"/>
                </a:cubicBezTo>
                <a:cubicBezTo>
                  <a:pt x="848" y="141"/>
                  <a:pt x="848" y="141"/>
                  <a:pt x="848" y="141"/>
                </a:cubicBezTo>
                <a:cubicBezTo>
                  <a:pt x="847" y="141"/>
                  <a:pt x="847" y="141"/>
                  <a:pt x="847" y="141"/>
                </a:cubicBezTo>
                <a:cubicBezTo>
                  <a:pt x="813" y="103"/>
                  <a:pt x="813" y="103"/>
                  <a:pt x="813" y="103"/>
                </a:cubicBezTo>
                <a:cubicBezTo>
                  <a:pt x="805" y="100"/>
                  <a:pt x="798" y="92"/>
                  <a:pt x="787" y="82"/>
                </a:cubicBezTo>
                <a:cubicBezTo>
                  <a:pt x="771" y="70"/>
                  <a:pt x="771" y="70"/>
                  <a:pt x="771" y="70"/>
                </a:cubicBezTo>
                <a:cubicBezTo>
                  <a:pt x="770" y="69"/>
                  <a:pt x="770" y="69"/>
                  <a:pt x="770" y="69"/>
                </a:cubicBezTo>
                <a:cubicBezTo>
                  <a:pt x="752" y="59"/>
                  <a:pt x="752" y="59"/>
                  <a:pt x="752" y="59"/>
                </a:cubicBezTo>
                <a:cubicBezTo>
                  <a:pt x="742" y="67"/>
                  <a:pt x="742" y="67"/>
                  <a:pt x="742" y="67"/>
                </a:cubicBezTo>
                <a:cubicBezTo>
                  <a:pt x="741" y="69"/>
                  <a:pt x="741" y="69"/>
                  <a:pt x="741" y="69"/>
                </a:cubicBezTo>
                <a:cubicBezTo>
                  <a:pt x="740" y="68"/>
                  <a:pt x="740" y="68"/>
                  <a:pt x="740" y="68"/>
                </a:cubicBezTo>
                <a:cubicBezTo>
                  <a:pt x="739" y="68"/>
                  <a:pt x="739" y="68"/>
                  <a:pt x="739" y="68"/>
                </a:cubicBezTo>
                <a:cubicBezTo>
                  <a:pt x="729" y="66"/>
                  <a:pt x="729" y="66"/>
                  <a:pt x="729" y="66"/>
                </a:cubicBezTo>
                <a:cubicBezTo>
                  <a:pt x="719" y="71"/>
                  <a:pt x="719" y="71"/>
                  <a:pt x="719" y="71"/>
                </a:cubicBezTo>
                <a:cubicBezTo>
                  <a:pt x="718" y="72"/>
                  <a:pt x="718" y="72"/>
                  <a:pt x="718" y="72"/>
                </a:cubicBezTo>
                <a:cubicBezTo>
                  <a:pt x="716" y="73"/>
                  <a:pt x="716" y="73"/>
                  <a:pt x="716" y="73"/>
                </a:cubicBezTo>
                <a:cubicBezTo>
                  <a:pt x="715" y="73"/>
                  <a:pt x="715" y="73"/>
                  <a:pt x="715" y="73"/>
                </a:cubicBezTo>
                <a:cubicBezTo>
                  <a:pt x="701" y="76"/>
                  <a:pt x="701" y="76"/>
                  <a:pt x="701" y="76"/>
                </a:cubicBezTo>
                <a:cubicBezTo>
                  <a:pt x="681" y="64"/>
                  <a:pt x="661" y="52"/>
                  <a:pt x="639" y="40"/>
                </a:cubicBezTo>
                <a:close/>
              </a:path>
            </a:pathLst>
          </a:custGeom>
          <a:solidFill>
            <a:schemeClr val="bg1">
              <a:alpha val="39999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8438" name="Freeform 18"/>
          <p:cNvSpPr>
            <a:spLocks/>
          </p:cNvSpPr>
          <p:nvPr/>
        </p:nvSpPr>
        <p:spPr bwMode="auto">
          <a:xfrm>
            <a:off x="4929188" y="3736975"/>
            <a:ext cx="571500" cy="560388"/>
          </a:xfrm>
          <a:custGeom>
            <a:avLst/>
            <a:gdLst>
              <a:gd name="T0" fmla="*/ 616164538 w 457"/>
              <a:gd name="T1" fmla="*/ 99875125 h 529"/>
              <a:gd name="T2" fmla="*/ 602089631 w 457"/>
              <a:gd name="T3" fmla="*/ 78552838 h 529"/>
              <a:gd name="T4" fmla="*/ 589577908 w 457"/>
              <a:gd name="T5" fmla="*/ 35910383 h 529"/>
              <a:gd name="T6" fmla="*/ 561428094 w 457"/>
              <a:gd name="T7" fmla="*/ 50498480 h 529"/>
              <a:gd name="T8" fmla="*/ 514512571 w 457"/>
              <a:gd name="T9" fmla="*/ 44887185 h 529"/>
              <a:gd name="T10" fmla="*/ 514512571 w 457"/>
              <a:gd name="T11" fmla="*/ 21321227 h 529"/>
              <a:gd name="T12" fmla="*/ 500437664 w 457"/>
              <a:gd name="T13" fmla="*/ 29177253 h 529"/>
              <a:gd name="T14" fmla="*/ 448830089 w 457"/>
              <a:gd name="T15" fmla="*/ 65086577 h 529"/>
              <a:gd name="T16" fmla="*/ 439447234 w 457"/>
              <a:gd name="T17" fmla="*/ 65086577 h 529"/>
              <a:gd name="T18" fmla="*/ 406605368 w 457"/>
              <a:gd name="T19" fmla="*/ 48253750 h 529"/>
              <a:gd name="T20" fmla="*/ 378455554 w 457"/>
              <a:gd name="T21" fmla="*/ 40398784 h 529"/>
              <a:gd name="T22" fmla="*/ 308082269 w 457"/>
              <a:gd name="T23" fmla="*/ 23565957 h 529"/>
              <a:gd name="T24" fmla="*/ 270549601 w 457"/>
              <a:gd name="T25" fmla="*/ 11221531 h 529"/>
              <a:gd name="T26" fmla="*/ 192355395 w 457"/>
              <a:gd name="T27" fmla="*/ 1121835 h 529"/>
              <a:gd name="T28" fmla="*/ 162642397 w 457"/>
              <a:gd name="T29" fmla="*/ 47131915 h 529"/>
              <a:gd name="T30" fmla="*/ 140747819 w 457"/>
              <a:gd name="T31" fmla="*/ 47131915 h 529"/>
              <a:gd name="T32" fmla="*/ 59427246 w 457"/>
              <a:gd name="T33" fmla="*/ 76309167 h 529"/>
              <a:gd name="T34" fmla="*/ 51607575 w 457"/>
              <a:gd name="T35" fmla="*/ 215460182 h 529"/>
              <a:gd name="T36" fmla="*/ 37532668 w 457"/>
              <a:gd name="T37" fmla="*/ 245759270 h 529"/>
              <a:gd name="T38" fmla="*/ 3127618 w 457"/>
              <a:gd name="T39" fmla="*/ 323190272 h 529"/>
              <a:gd name="T40" fmla="*/ 29712998 w 457"/>
              <a:gd name="T41" fmla="*/ 329923403 h 529"/>
              <a:gd name="T42" fmla="*/ 68810101 w 457"/>
              <a:gd name="T43" fmla="*/ 372566917 h 529"/>
              <a:gd name="T44" fmla="*/ 54735194 w 457"/>
              <a:gd name="T45" fmla="*/ 390521579 h 529"/>
              <a:gd name="T46" fmla="*/ 98523098 w 457"/>
              <a:gd name="T47" fmla="*/ 467953641 h 529"/>
              <a:gd name="T48" fmla="*/ 156387161 w 457"/>
              <a:gd name="T49" fmla="*/ 447754249 h 529"/>
              <a:gd name="T50" fmla="*/ 189227777 w 457"/>
              <a:gd name="T51" fmla="*/ 448876085 h 529"/>
              <a:gd name="T52" fmla="*/ 215813156 w 457"/>
              <a:gd name="T53" fmla="*/ 415210431 h 529"/>
              <a:gd name="T54" fmla="*/ 281495639 w 457"/>
              <a:gd name="T55" fmla="*/ 399499440 h 529"/>
              <a:gd name="T56" fmla="*/ 315901940 w 457"/>
              <a:gd name="T57" fmla="*/ 447754249 h 529"/>
              <a:gd name="T58" fmla="*/ 333104465 w 457"/>
              <a:gd name="T59" fmla="*/ 489274869 h 529"/>
              <a:gd name="T60" fmla="*/ 290879744 w 457"/>
              <a:gd name="T61" fmla="*/ 547628315 h 529"/>
              <a:gd name="T62" fmla="*/ 347178121 w 457"/>
              <a:gd name="T63" fmla="*/ 554361445 h 529"/>
              <a:gd name="T64" fmla="*/ 365945081 w 457"/>
              <a:gd name="T65" fmla="*/ 590271829 h 529"/>
              <a:gd name="T66" fmla="*/ 422244709 w 457"/>
              <a:gd name="T67" fmla="*/ 580172133 h 529"/>
              <a:gd name="T68" fmla="*/ 447265654 w 457"/>
              <a:gd name="T69" fmla="*/ 527428923 h 529"/>
              <a:gd name="T70" fmla="*/ 555172858 w 457"/>
              <a:gd name="T71" fmla="*/ 559972741 h 529"/>
              <a:gd name="T72" fmla="*/ 525459860 w 457"/>
              <a:gd name="T73" fmla="*/ 508352425 h 529"/>
              <a:gd name="T74" fmla="*/ 528587478 w 457"/>
              <a:gd name="T75" fmla="*/ 503862965 h 529"/>
              <a:gd name="T76" fmla="*/ 686537823 w 457"/>
              <a:gd name="T77" fmla="*/ 491519599 h 529"/>
              <a:gd name="T78" fmla="*/ 688102257 w 457"/>
              <a:gd name="T79" fmla="*/ 489274869 h 529"/>
              <a:gd name="T80" fmla="*/ 688102257 w 457"/>
              <a:gd name="T81" fmla="*/ 482541738 h 529"/>
              <a:gd name="T82" fmla="*/ 683410205 w 457"/>
              <a:gd name="T83" fmla="*/ 419698832 h 529"/>
              <a:gd name="T84" fmla="*/ 702177164 w 457"/>
              <a:gd name="T85" fmla="*/ 396132875 h 529"/>
              <a:gd name="T86" fmla="*/ 670899732 w 457"/>
              <a:gd name="T87" fmla="*/ 372566917 h 529"/>
              <a:gd name="T88" fmla="*/ 653697207 w 457"/>
              <a:gd name="T89" fmla="*/ 290647514 h 529"/>
              <a:gd name="T90" fmla="*/ 620855340 w 457"/>
              <a:gd name="T91" fmla="*/ 301869045 h 529"/>
              <a:gd name="T92" fmla="*/ 616164538 w 457"/>
              <a:gd name="T93" fmla="*/ 249125835 h 529"/>
              <a:gd name="T94" fmla="*/ 670899732 w 457"/>
              <a:gd name="T95" fmla="*/ 148128875 h 529"/>
              <a:gd name="T96" fmla="*/ 617727722 w 457"/>
              <a:gd name="T97" fmla="*/ 100996960 h 529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w 457"/>
              <a:gd name="T148" fmla="*/ 0 h 529"/>
              <a:gd name="T149" fmla="*/ 457 w 457"/>
              <a:gd name="T150" fmla="*/ 529 h 529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T147" t="T148" r="T149" b="T150"/>
            <a:pathLst>
              <a:path w="457" h="529">
                <a:moveTo>
                  <a:pt x="395" y="90"/>
                </a:moveTo>
                <a:cubicBezTo>
                  <a:pt x="396" y="89"/>
                  <a:pt x="396" y="89"/>
                  <a:pt x="396" y="89"/>
                </a:cubicBezTo>
                <a:cubicBezTo>
                  <a:pt x="394" y="89"/>
                  <a:pt x="394" y="89"/>
                  <a:pt x="394" y="89"/>
                </a:cubicBezTo>
                <a:cubicBezTo>
                  <a:pt x="394" y="87"/>
                  <a:pt x="394" y="87"/>
                  <a:pt x="394" y="87"/>
                </a:cubicBezTo>
                <a:cubicBezTo>
                  <a:pt x="386" y="71"/>
                  <a:pt x="386" y="71"/>
                  <a:pt x="386" y="71"/>
                </a:cubicBezTo>
                <a:cubicBezTo>
                  <a:pt x="385" y="70"/>
                  <a:pt x="385" y="70"/>
                  <a:pt x="385" y="70"/>
                </a:cubicBezTo>
                <a:cubicBezTo>
                  <a:pt x="385" y="68"/>
                  <a:pt x="385" y="68"/>
                  <a:pt x="385" y="68"/>
                </a:cubicBezTo>
                <a:cubicBezTo>
                  <a:pt x="387" y="43"/>
                  <a:pt x="387" y="43"/>
                  <a:pt x="387" y="43"/>
                </a:cubicBezTo>
                <a:cubicBezTo>
                  <a:pt x="387" y="40"/>
                  <a:pt x="384" y="37"/>
                  <a:pt x="377" y="32"/>
                </a:cubicBezTo>
                <a:cubicBezTo>
                  <a:pt x="371" y="32"/>
                  <a:pt x="371" y="32"/>
                  <a:pt x="371" y="32"/>
                </a:cubicBezTo>
                <a:cubicBezTo>
                  <a:pt x="361" y="45"/>
                  <a:pt x="361" y="45"/>
                  <a:pt x="361" y="45"/>
                </a:cubicBezTo>
                <a:cubicBezTo>
                  <a:pt x="359" y="45"/>
                  <a:pt x="359" y="45"/>
                  <a:pt x="359" y="45"/>
                </a:cubicBezTo>
                <a:cubicBezTo>
                  <a:pt x="359" y="45"/>
                  <a:pt x="359" y="45"/>
                  <a:pt x="359" y="45"/>
                </a:cubicBezTo>
                <a:cubicBezTo>
                  <a:pt x="333" y="58"/>
                  <a:pt x="333" y="58"/>
                  <a:pt x="333" y="58"/>
                </a:cubicBezTo>
                <a:cubicBezTo>
                  <a:pt x="329" y="40"/>
                  <a:pt x="329" y="40"/>
                  <a:pt x="329" y="40"/>
                </a:cubicBezTo>
                <a:cubicBezTo>
                  <a:pt x="329" y="38"/>
                  <a:pt x="329" y="38"/>
                  <a:pt x="329" y="38"/>
                </a:cubicBezTo>
                <a:cubicBezTo>
                  <a:pt x="331" y="29"/>
                  <a:pt x="331" y="29"/>
                  <a:pt x="331" y="29"/>
                </a:cubicBezTo>
                <a:cubicBezTo>
                  <a:pt x="329" y="19"/>
                  <a:pt x="329" y="19"/>
                  <a:pt x="329" y="19"/>
                </a:cubicBezTo>
                <a:cubicBezTo>
                  <a:pt x="326" y="18"/>
                  <a:pt x="326" y="18"/>
                  <a:pt x="326" y="18"/>
                </a:cubicBezTo>
                <a:cubicBezTo>
                  <a:pt x="321" y="26"/>
                  <a:pt x="321" y="26"/>
                  <a:pt x="321" y="26"/>
                </a:cubicBezTo>
                <a:cubicBezTo>
                  <a:pt x="320" y="26"/>
                  <a:pt x="320" y="26"/>
                  <a:pt x="320" y="26"/>
                </a:cubicBezTo>
                <a:cubicBezTo>
                  <a:pt x="320" y="27"/>
                  <a:pt x="320" y="27"/>
                  <a:pt x="320" y="27"/>
                </a:cubicBezTo>
                <a:cubicBezTo>
                  <a:pt x="288" y="56"/>
                  <a:pt x="288" y="56"/>
                  <a:pt x="288" y="56"/>
                </a:cubicBezTo>
                <a:cubicBezTo>
                  <a:pt x="287" y="58"/>
                  <a:pt x="287" y="58"/>
                  <a:pt x="287" y="58"/>
                </a:cubicBezTo>
                <a:cubicBezTo>
                  <a:pt x="286" y="58"/>
                  <a:pt x="286" y="58"/>
                  <a:pt x="286" y="58"/>
                </a:cubicBezTo>
                <a:cubicBezTo>
                  <a:pt x="283" y="58"/>
                  <a:pt x="283" y="58"/>
                  <a:pt x="283" y="58"/>
                </a:cubicBezTo>
                <a:cubicBezTo>
                  <a:pt x="281" y="58"/>
                  <a:pt x="281" y="58"/>
                  <a:pt x="281" y="58"/>
                </a:cubicBezTo>
                <a:cubicBezTo>
                  <a:pt x="272" y="53"/>
                  <a:pt x="272" y="53"/>
                  <a:pt x="272" y="53"/>
                </a:cubicBezTo>
                <a:cubicBezTo>
                  <a:pt x="271" y="52"/>
                  <a:pt x="271" y="52"/>
                  <a:pt x="271" y="52"/>
                </a:cubicBezTo>
                <a:cubicBezTo>
                  <a:pt x="260" y="43"/>
                  <a:pt x="260" y="43"/>
                  <a:pt x="260" y="43"/>
                </a:cubicBezTo>
                <a:cubicBezTo>
                  <a:pt x="243" y="37"/>
                  <a:pt x="243" y="37"/>
                  <a:pt x="243" y="37"/>
                </a:cubicBezTo>
                <a:cubicBezTo>
                  <a:pt x="243" y="37"/>
                  <a:pt x="243" y="37"/>
                  <a:pt x="243" y="37"/>
                </a:cubicBezTo>
                <a:cubicBezTo>
                  <a:pt x="242" y="36"/>
                  <a:pt x="242" y="36"/>
                  <a:pt x="242" y="36"/>
                </a:cubicBezTo>
                <a:cubicBezTo>
                  <a:pt x="232" y="28"/>
                  <a:pt x="232" y="28"/>
                  <a:pt x="232" y="28"/>
                </a:cubicBezTo>
                <a:cubicBezTo>
                  <a:pt x="197" y="21"/>
                  <a:pt x="197" y="21"/>
                  <a:pt x="197" y="21"/>
                </a:cubicBezTo>
                <a:cubicBezTo>
                  <a:pt x="197" y="21"/>
                  <a:pt x="197" y="21"/>
                  <a:pt x="197" y="21"/>
                </a:cubicBezTo>
                <a:cubicBezTo>
                  <a:pt x="196" y="21"/>
                  <a:pt x="196" y="21"/>
                  <a:pt x="196" y="21"/>
                </a:cubicBezTo>
                <a:cubicBezTo>
                  <a:pt x="173" y="9"/>
                  <a:pt x="173" y="9"/>
                  <a:pt x="173" y="9"/>
                </a:cubicBezTo>
                <a:cubicBezTo>
                  <a:pt x="173" y="10"/>
                  <a:pt x="173" y="10"/>
                  <a:pt x="173" y="10"/>
                </a:cubicBezTo>
                <a:cubicBezTo>
                  <a:pt x="155" y="2"/>
                  <a:pt x="155" y="2"/>
                  <a:pt x="155" y="2"/>
                </a:cubicBezTo>
                <a:cubicBezTo>
                  <a:pt x="132" y="0"/>
                  <a:pt x="132" y="0"/>
                  <a:pt x="132" y="0"/>
                </a:cubicBezTo>
                <a:cubicBezTo>
                  <a:pt x="123" y="1"/>
                  <a:pt x="123" y="1"/>
                  <a:pt x="123" y="1"/>
                </a:cubicBezTo>
                <a:cubicBezTo>
                  <a:pt x="130" y="40"/>
                  <a:pt x="130" y="40"/>
                  <a:pt x="130" y="40"/>
                </a:cubicBezTo>
                <a:cubicBezTo>
                  <a:pt x="127" y="40"/>
                  <a:pt x="127" y="40"/>
                  <a:pt x="127" y="40"/>
                </a:cubicBezTo>
                <a:cubicBezTo>
                  <a:pt x="104" y="42"/>
                  <a:pt x="104" y="42"/>
                  <a:pt x="104" y="42"/>
                </a:cubicBezTo>
                <a:cubicBezTo>
                  <a:pt x="91" y="42"/>
                  <a:pt x="91" y="42"/>
                  <a:pt x="91" y="42"/>
                </a:cubicBezTo>
                <a:cubicBezTo>
                  <a:pt x="90" y="42"/>
                  <a:pt x="90" y="42"/>
                  <a:pt x="90" y="42"/>
                </a:cubicBezTo>
                <a:cubicBezTo>
                  <a:pt x="90" y="42"/>
                  <a:pt x="90" y="42"/>
                  <a:pt x="90" y="42"/>
                </a:cubicBezTo>
                <a:cubicBezTo>
                  <a:pt x="78" y="33"/>
                  <a:pt x="78" y="33"/>
                  <a:pt x="78" y="33"/>
                </a:cubicBezTo>
                <a:cubicBezTo>
                  <a:pt x="57" y="43"/>
                  <a:pt x="57" y="43"/>
                  <a:pt x="57" y="43"/>
                </a:cubicBezTo>
                <a:cubicBezTo>
                  <a:pt x="38" y="68"/>
                  <a:pt x="38" y="68"/>
                  <a:pt x="38" y="68"/>
                </a:cubicBezTo>
                <a:cubicBezTo>
                  <a:pt x="21" y="114"/>
                  <a:pt x="21" y="114"/>
                  <a:pt x="21" y="114"/>
                </a:cubicBezTo>
                <a:cubicBezTo>
                  <a:pt x="26" y="163"/>
                  <a:pt x="26" y="163"/>
                  <a:pt x="26" y="163"/>
                </a:cubicBezTo>
                <a:cubicBezTo>
                  <a:pt x="33" y="192"/>
                  <a:pt x="33" y="192"/>
                  <a:pt x="33" y="192"/>
                </a:cubicBezTo>
                <a:cubicBezTo>
                  <a:pt x="34" y="195"/>
                  <a:pt x="34" y="196"/>
                  <a:pt x="33" y="197"/>
                </a:cubicBezTo>
                <a:cubicBezTo>
                  <a:pt x="30" y="198"/>
                  <a:pt x="30" y="198"/>
                  <a:pt x="30" y="198"/>
                </a:cubicBezTo>
                <a:cubicBezTo>
                  <a:pt x="25" y="201"/>
                  <a:pt x="23" y="209"/>
                  <a:pt x="24" y="219"/>
                </a:cubicBezTo>
                <a:cubicBezTo>
                  <a:pt x="34" y="262"/>
                  <a:pt x="34" y="262"/>
                  <a:pt x="34" y="262"/>
                </a:cubicBezTo>
                <a:cubicBezTo>
                  <a:pt x="31" y="265"/>
                  <a:pt x="31" y="265"/>
                  <a:pt x="31" y="265"/>
                </a:cubicBezTo>
                <a:cubicBezTo>
                  <a:pt x="12" y="275"/>
                  <a:pt x="3" y="284"/>
                  <a:pt x="2" y="288"/>
                </a:cubicBezTo>
                <a:cubicBezTo>
                  <a:pt x="0" y="303"/>
                  <a:pt x="0" y="303"/>
                  <a:pt x="0" y="303"/>
                </a:cubicBezTo>
                <a:cubicBezTo>
                  <a:pt x="18" y="295"/>
                  <a:pt x="18" y="295"/>
                  <a:pt x="18" y="295"/>
                </a:cubicBezTo>
                <a:cubicBezTo>
                  <a:pt x="19" y="294"/>
                  <a:pt x="19" y="294"/>
                  <a:pt x="19" y="294"/>
                </a:cubicBezTo>
                <a:cubicBezTo>
                  <a:pt x="20" y="294"/>
                  <a:pt x="20" y="294"/>
                  <a:pt x="20" y="294"/>
                </a:cubicBezTo>
                <a:cubicBezTo>
                  <a:pt x="32" y="294"/>
                  <a:pt x="40" y="298"/>
                  <a:pt x="41" y="309"/>
                </a:cubicBezTo>
                <a:cubicBezTo>
                  <a:pt x="44" y="332"/>
                  <a:pt x="44" y="332"/>
                  <a:pt x="44" y="332"/>
                </a:cubicBezTo>
                <a:cubicBezTo>
                  <a:pt x="43" y="335"/>
                  <a:pt x="43" y="335"/>
                  <a:pt x="43" y="335"/>
                </a:cubicBezTo>
                <a:cubicBezTo>
                  <a:pt x="41" y="337"/>
                  <a:pt x="41" y="337"/>
                  <a:pt x="41" y="337"/>
                </a:cubicBezTo>
                <a:cubicBezTo>
                  <a:pt x="38" y="341"/>
                  <a:pt x="35" y="344"/>
                  <a:pt x="35" y="348"/>
                </a:cubicBezTo>
                <a:cubicBezTo>
                  <a:pt x="32" y="372"/>
                  <a:pt x="32" y="372"/>
                  <a:pt x="32" y="372"/>
                </a:cubicBezTo>
                <a:cubicBezTo>
                  <a:pt x="33" y="381"/>
                  <a:pt x="37" y="387"/>
                  <a:pt x="41" y="390"/>
                </a:cubicBezTo>
                <a:cubicBezTo>
                  <a:pt x="63" y="417"/>
                  <a:pt x="63" y="417"/>
                  <a:pt x="63" y="417"/>
                </a:cubicBezTo>
                <a:cubicBezTo>
                  <a:pt x="83" y="401"/>
                  <a:pt x="83" y="401"/>
                  <a:pt x="83" y="401"/>
                </a:cubicBezTo>
                <a:cubicBezTo>
                  <a:pt x="99" y="399"/>
                  <a:pt x="99" y="399"/>
                  <a:pt x="99" y="399"/>
                </a:cubicBezTo>
                <a:cubicBezTo>
                  <a:pt x="100" y="399"/>
                  <a:pt x="100" y="399"/>
                  <a:pt x="100" y="399"/>
                </a:cubicBezTo>
                <a:cubicBezTo>
                  <a:pt x="101" y="401"/>
                  <a:pt x="101" y="401"/>
                  <a:pt x="101" y="401"/>
                </a:cubicBezTo>
                <a:cubicBezTo>
                  <a:pt x="111" y="404"/>
                  <a:pt x="111" y="404"/>
                  <a:pt x="111" y="404"/>
                </a:cubicBezTo>
                <a:cubicBezTo>
                  <a:pt x="115" y="404"/>
                  <a:pt x="118" y="403"/>
                  <a:pt x="121" y="400"/>
                </a:cubicBezTo>
                <a:cubicBezTo>
                  <a:pt x="130" y="386"/>
                  <a:pt x="130" y="386"/>
                  <a:pt x="130" y="386"/>
                </a:cubicBezTo>
                <a:cubicBezTo>
                  <a:pt x="128" y="378"/>
                  <a:pt x="128" y="378"/>
                  <a:pt x="128" y="378"/>
                </a:cubicBezTo>
                <a:cubicBezTo>
                  <a:pt x="130" y="374"/>
                  <a:pt x="134" y="372"/>
                  <a:pt x="138" y="370"/>
                </a:cubicBezTo>
                <a:cubicBezTo>
                  <a:pt x="163" y="370"/>
                  <a:pt x="163" y="370"/>
                  <a:pt x="163" y="370"/>
                </a:cubicBezTo>
                <a:cubicBezTo>
                  <a:pt x="167" y="372"/>
                  <a:pt x="171" y="371"/>
                  <a:pt x="171" y="369"/>
                </a:cubicBezTo>
                <a:cubicBezTo>
                  <a:pt x="174" y="362"/>
                  <a:pt x="177" y="359"/>
                  <a:pt x="180" y="356"/>
                </a:cubicBezTo>
                <a:cubicBezTo>
                  <a:pt x="183" y="356"/>
                  <a:pt x="188" y="357"/>
                  <a:pt x="192" y="361"/>
                </a:cubicBezTo>
                <a:cubicBezTo>
                  <a:pt x="199" y="367"/>
                  <a:pt x="204" y="372"/>
                  <a:pt x="204" y="380"/>
                </a:cubicBezTo>
                <a:cubicBezTo>
                  <a:pt x="202" y="399"/>
                  <a:pt x="202" y="399"/>
                  <a:pt x="202" y="399"/>
                </a:cubicBezTo>
                <a:cubicBezTo>
                  <a:pt x="206" y="402"/>
                  <a:pt x="206" y="402"/>
                  <a:pt x="206" y="402"/>
                </a:cubicBezTo>
                <a:cubicBezTo>
                  <a:pt x="213" y="407"/>
                  <a:pt x="217" y="412"/>
                  <a:pt x="217" y="417"/>
                </a:cubicBezTo>
                <a:cubicBezTo>
                  <a:pt x="213" y="436"/>
                  <a:pt x="213" y="436"/>
                  <a:pt x="213" y="436"/>
                </a:cubicBezTo>
                <a:cubicBezTo>
                  <a:pt x="210" y="446"/>
                  <a:pt x="206" y="453"/>
                  <a:pt x="202" y="456"/>
                </a:cubicBezTo>
                <a:cubicBezTo>
                  <a:pt x="202" y="455"/>
                  <a:pt x="202" y="455"/>
                  <a:pt x="202" y="455"/>
                </a:cubicBezTo>
                <a:cubicBezTo>
                  <a:pt x="186" y="488"/>
                  <a:pt x="186" y="488"/>
                  <a:pt x="186" y="488"/>
                </a:cubicBezTo>
                <a:cubicBezTo>
                  <a:pt x="192" y="490"/>
                  <a:pt x="192" y="490"/>
                  <a:pt x="192" y="490"/>
                </a:cubicBezTo>
                <a:cubicBezTo>
                  <a:pt x="217" y="491"/>
                  <a:pt x="217" y="491"/>
                  <a:pt x="217" y="491"/>
                </a:cubicBezTo>
                <a:cubicBezTo>
                  <a:pt x="222" y="494"/>
                  <a:pt x="222" y="494"/>
                  <a:pt x="222" y="494"/>
                </a:cubicBezTo>
                <a:cubicBezTo>
                  <a:pt x="220" y="498"/>
                  <a:pt x="220" y="498"/>
                  <a:pt x="220" y="498"/>
                </a:cubicBezTo>
                <a:cubicBezTo>
                  <a:pt x="217" y="508"/>
                  <a:pt x="216" y="516"/>
                  <a:pt x="217" y="521"/>
                </a:cubicBezTo>
                <a:cubicBezTo>
                  <a:pt x="225" y="526"/>
                  <a:pt x="231" y="529"/>
                  <a:pt x="234" y="526"/>
                </a:cubicBezTo>
                <a:cubicBezTo>
                  <a:pt x="249" y="520"/>
                  <a:pt x="249" y="520"/>
                  <a:pt x="249" y="520"/>
                </a:cubicBezTo>
                <a:cubicBezTo>
                  <a:pt x="256" y="517"/>
                  <a:pt x="256" y="517"/>
                  <a:pt x="256" y="517"/>
                </a:cubicBezTo>
                <a:cubicBezTo>
                  <a:pt x="270" y="517"/>
                  <a:pt x="270" y="517"/>
                  <a:pt x="270" y="517"/>
                </a:cubicBezTo>
                <a:cubicBezTo>
                  <a:pt x="283" y="502"/>
                  <a:pt x="283" y="502"/>
                  <a:pt x="283" y="502"/>
                </a:cubicBezTo>
                <a:cubicBezTo>
                  <a:pt x="283" y="484"/>
                  <a:pt x="283" y="484"/>
                  <a:pt x="283" y="484"/>
                </a:cubicBezTo>
                <a:cubicBezTo>
                  <a:pt x="282" y="478"/>
                  <a:pt x="283" y="474"/>
                  <a:pt x="286" y="470"/>
                </a:cubicBezTo>
                <a:cubicBezTo>
                  <a:pt x="290" y="467"/>
                  <a:pt x="298" y="467"/>
                  <a:pt x="311" y="475"/>
                </a:cubicBezTo>
                <a:cubicBezTo>
                  <a:pt x="336" y="490"/>
                  <a:pt x="336" y="490"/>
                  <a:pt x="336" y="490"/>
                </a:cubicBezTo>
                <a:cubicBezTo>
                  <a:pt x="345" y="497"/>
                  <a:pt x="351" y="499"/>
                  <a:pt x="355" y="499"/>
                </a:cubicBezTo>
                <a:cubicBezTo>
                  <a:pt x="355" y="498"/>
                  <a:pt x="355" y="498"/>
                  <a:pt x="355" y="498"/>
                </a:cubicBezTo>
                <a:cubicBezTo>
                  <a:pt x="357" y="494"/>
                  <a:pt x="355" y="485"/>
                  <a:pt x="350" y="475"/>
                </a:cubicBezTo>
                <a:cubicBezTo>
                  <a:pt x="336" y="453"/>
                  <a:pt x="336" y="453"/>
                  <a:pt x="336" y="453"/>
                </a:cubicBezTo>
                <a:cubicBezTo>
                  <a:pt x="336" y="451"/>
                  <a:pt x="336" y="451"/>
                  <a:pt x="336" y="451"/>
                </a:cubicBezTo>
                <a:cubicBezTo>
                  <a:pt x="337" y="451"/>
                  <a:pt x="337" y="451"/>
                  <a:pt x="337" y="451"/>
                </a:cubicBezTo>
                <a:cubicBezTo>
                  <a:pt x="338" y="449"/>
                  <a:pt x="338" y="449"/>
                  <a:pt x="338" y="449"/>
                </a:cubicBezTo>
                <a:cubicBezTo>
                  <a:pt x="352" y="430"/>
                  <a:pt x="367" y="424"/>
                  <a:pt x="384" y="430"/>
                </a:cubicBezTo>
                <a:cubicBezTo>
                  <a:pt x="423" y="448"/>
                  <a:pt x="423" y="448"/>
                  <a:pt x="423" y="448"/>
                </a:cubicBezTo>
                <a:cubicBezTo>
                  <a:pt x="439" y="438"/>
                  <a:pt x="439" y="438"/>
                  <a:pt x="439" y="438"/>
                </a:cubicBezTo>
                <a:cubicBezTo>
                  <a:pt x="440" y="438"/>
                  <a:pt x="440" y="438"/>
                  <a:pt x="440" y="438"/>
                </a:cubicBezTo>
                <a:cubicBezTo>
                  <a:pt x="440" y="437"/>
                  <a:pt x="440" y="437"/>
                  <a:pt x="440" y="437"/>
                </a:cubicBezTo>
                <a:cubicBezTo>
                  <a:pt x="440" y="436"/>
                  <a:pt x="440" y="436"/>
                  <a:pt x="440" y="436"/>
                </a:cubicBezTo>
                <a:cubicBezTo>
                  <a:pt x="438" y="433"/>
                  <a:pt x="438" y="433"/>
                  <a:pt x="438" y="433"/>
                </a:cubicBezTo>
                <a:cubicBezTo>
                  <a:pt x="439" y="432"/>
                  <a:pt x="439" y="432"/>
                  <a:pt x="439" y="432"/>
                </a:cubicBezTo>
                <a:cubicBezTo>
                  <a:pt x="440" y="430"/>
                  <a:pt x="440" y="430"/>
                  <a:pt x="440" y="430"/>
                </a:cubicBezTo>
                <a:cubicBezTo>
                  <a:pt x="452" y="409"/>
                  <a:pt x="457" y="393"/>
                  <a:pt x="452" y="385"/>
                </a:cubicBezTo>
                <a:cubicBezTo>
                  <a:pt x="449" y="378"/>
                  <a:pt x="444" y="374"/>
                  <a:pt x="440" y="374"/>
                </a:cubicBezTo>
                <a:cubicBezTo>
                  <a:pt x="437" y="374"/>
                  <a:pt x="437" y="374"/>
                  <a:pt x="437" y="374"/>
                </a:cubicBezTo>
                <a:cubicBezTo>
                  <a:pt x="434" y="364"/>
                  <a:pt x="434" y="364"/>
                  <a:pt x="434" y="364"/>
                </a:cubicBezTo>
                <a:cubicBezTo>
                  <a:pt x="437" y="364"/>
                  <a:pt x="437" y="364"/>
                  <a:pt x="437" y="364"/>
                </a:cubicBezTo>
                <a:cubicBezTo>
                  <a:pt x="444" y="361"/>
                  <a:pt x="448" y="357"/>
                  <a:pt x="449" y="353"/>
                </a:cubicBezTo>
                <a:cubicBezTo>
                  <a:pt x="446" y="348"/>
                  <a:pt x="446" y="348"/>
                  <a:pt x="446" y="348"/>
                </a:cubicBezTo>
                <a:cubicBezTo>
                  <a:pt x="429" y="332"/>
                  <a:pt x="429" y="332"/>
                  <a:pt x="429" y="332"/>
                </a:cubicBezTo>
                <a:cubicBezTo>
                  <a:pt x="429" y="332"/>
                  <a:pt x="429" y="332"/>
                  <a:pt x="429" y="332"/>
                </a:cubicBezTo>
                <a:cubicBezTo>
                  <a:pt x="429" y="331"/>
                  <a:pt x="429" y="331"/>
                  <a:pt x="429" y="331"/>
                </a:cubicBezTo>
                <a:cubicBezTo>
                  <a:pt x="421" y="308"/>
                  <a:pt x="421" y="308"/>
                  <a:pt x="421" y="308"/>
                </a:cubicBezTo>
                <a:cubicBezTo>
                  <a:pt x="418" y="290"/>
                  <a:pt x="415" y="274"/>
                  <a:pt x="418" y="259"/>
                </a:cubicBezTo>
                <a:cubicBezTo>
                  <a:pt x="418" y="249"/>
                  <a:pt x="418" y="249"/>
                  <a:pt x="418" y="249"/>
                </a:cubicBezTo>
                <a:cubicBezTo>
                  <a:pt x="407" y="258"/>
                  <a:pt x="407" y="258"/>
                  <a:pt x="407" y="258"/>
                </a:cubicBezTo>
                <a:cubicBezTo>
                  <a:pt x="397" y="269"/>
                  <a:pt x="397" y="269"/>
                  <a:pt x="397" y="269"/>
                </a:cubicBezTo>
                <a:cubicBezTo>
                  <a:pt x="394" y="224"/>
                  <a:pt x="394" y="224"/>
                  <a:pt x="394" y="224"/>
                </a:cubicBezTo>
                <a:cubicBezTo>
                  <a:pt x="394" y="224"/>
                  <a:pt x="394" y="224"/>
                  <a:pt x="394" y="224"/>
                </a:cubicBezTo>
                <a:cubicBezTo>
                  <a:pt x="394" y="222"/>
                  <a:pt x="394" y="222"/>
                  <a:pt x="394" y="222"/>
                </a:cubicBezTo>
                <a:cubicBezTo>
                  <a:pt x="395" y="222"/>
                  <a:pt x="395" y="222"/>
                  <a:pt x="395" y="222"/>
                </a:cubicBezTo>
                <a:cubicBezTo>
                  <a:pt x="419" y="189"/>
                  <a:pt x="434" y="169"/>
                  <a:pt x="440" y="163"/>
                </a:cubicBezTo>
                <a:cubicBezTo>
                  <a:pt x="429" y="132"/>
                  <a:pt x="429" y="132"/>
                  <a:pt x="429" y="132"/>
                </a:cubicBezTo>
                <a:cubicBezTo>
                  <a:pt x="426" y="116"/>
                  <a:pt x="424" y="106"/>
                  <a:pt x="424" y="102"/>
                </a:cubicBezTo>
                <a:cubicBezTo>
                  <a:pt x="405" y="94"/>
                  <a:pt x="405" y="94"/>
                  <a:pt x="405" y="94"/>
                </a:cubicBezTo>
                <a:lnTo>
                  <a:pt x="395" y="90"/>
                </a:lnTo>
                <a:close/>
              </a:path>
            </a:pathLst>
          </a:custGeom>
          <a:solidFill>
            <a:schemeClr val="bg1">
              <a:alpha val="39999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8439" name="Freeform 5"/>
          <p:cNvSpPr>
            <a:spLocks/>
          </p:cNvSpPr>
          <p:nvPr/>
        </p:nvSpPr>
        <p:spPr bwMode="auto">
          <a:xfrm>
            <a:off x="4786313" y="2511425"/>
            <a:ext cx="857250" cy="700088"/>
          </a:xfrm>
          <a:custGeom>
            <a:avLst/>
            <a:gdLst>
              <a:gd name="T0" fmla="*/ 367885446 w 1883"/>
              <a:gd name="T1" fmla="*/ 25811334 h 1607"/>
              <a:gd name="T2" fmla="*/ 345501342 w 1883"/>
              <a:gd name="T3" fmla="*/ 29607144 h 1607"/>
              <a:gd name="T4" fmla="*/ 332858839 w 1883"/>
              <a:gd name="T5" fmla="*/ 14423904 h 1607"/>
              <a:gd name="T6" fmla="*/ 319386857 w 1883"/>
              <a:gd name="T7" fmla="*/ 14993297 h 1607"/>
              <a:gd name="T8" fmla="*/ 308401947 w 1883"/>
              <a:gd name="T9" fmla="*/ 5503990 h 1607"/>
              <a:gd name="T10" fmla="*/ 311510901 w 1883"/>
              <a:gd name="T11" fmla="*/ 11387430 h 1607"/>
              <a:gd name="T12" fmla="*/ 314205116 w 1883"/>
              <a:gd name="T13" fmla="*/ 20876737 h 1607"/>
              <a:gd name="T14" fmla="*/ 302184495 w 1883"/>
              <a:gd name="T15" fmla="*/ 61302354 h 1607"/>
              <a:gd name="T16" fmla="*/ 268401196 w 1883"/>
              <a:gd name="T17" fmla="*/ 78762732 h 1607"/>
              <a:gd name="T18" fmla="*/ 285603559 w 1883"/>
              <a:gd name="T19" fmla="*/ 107041582 h 1607"/>
              <a:gd name="T20" fmla="*/ 310474735 w 1883"/>
              <a:gd name="T21" fmla="*/ 107421032 h 1607"/>
              <a:gd name="T22" fmla="*/ 278556627 w 1883"/>
              <a:gd name="T23" fmla="*/ 135509939 h 1607"/>
              <a:gd name="T24" fmla="*/ 249126046 w 1883"/>
              <a:gd name="T25" fmla="*/ 166445813 h 1607"/>
              <a:gd name="T26" fmla="*/ 215135150 w 1883"/>
              <a:gd name="T27" fmla="*/ 182198447 h 1607"/>
              <a:gd name="T28" fmla="*/ 193372928 w 1883"/>
              <a:gd name="T29" fmla="*/ 211616083 h 1607"/>
              <a:gd name="T30" fmla="*/ 117516091 w 1883"/>
              <a:gd name="T31" fmla="*/ 233062214 h 1607"/>
              <a:gd name="T32" fmla="*/ 55338378 w 1883"/>
              <a:gd name="T33" fmla="*/ 213893221 h 1607"/>
              <a:gd name="T34" fmla="*/ 621882 w 1883"/>
              <a:gd name="T35" fmla="*/ 211426140 h 1607"/>
              <a:gd name="T36" fmla="*/ 6425050 w 1883"/>
              <a:gd name="T37" fmla="*/ 227368717 h 1607"/>
              <a:gd name="T38" fmla="*/ 12850100 w 1883"/>
              <a:gd name="T39" fmla="*/ 247486118 h 1607"/>
              <a:gd name="T40" fmla="*/ 37928418 w 1883"/>
              <a:gd name="T41" fmla="*/ 241982564 h 1607"/>
              <a:gd name="T42" fmla="*/ 37514134 w 1883"/>
              <a:gd name="T43" fmla="*/ 261720515 h 1607"/>
              <a:gd name="T44" fmla="*/ 52022282 w 1883"/>
              <a:gd name="T45" fmla="*/ 271209822 h 1607"/>
              <a:gd name="T46" fmla="*/ 59897783 w 1883"/>
              <a:gd name="T47" fmla="*/ 279940229 h 1607"/>
              <a:gd name="T48" fmla="*/ 66115691 w 1883"/>
              <a:gd name="T49" fmla="*/ 278421992 h 1607"/>
              <a:gd name="T50" fmla="*/ 98240941 w 1883"/>
              <a:gd name="T51" fmla="*/ 268173348 h 1607"/>
              <a:gd name="T52" fmla="*/ 104458849 w 1883"/>
              <a:gd name="T53" fmla="*/ 281458901 h 1607"/>
              <a:gd name="T54" fmla="*/ 91401607 w 1883"/>
              <a:gd name="T55" fmla="*/ 291138151 h 1607"/>
              <a:gd name="T56" fmla="*/ 114407137 w 1883"/>
              <a:gd name="T57" fmla="*/ 302905032 h 1607"/>
              <a:gd name="T58" fmla="*/ 129330025 w 1883"/>
              <a:gd name="T59" fmla="*/ 277093698 h 1607"/>
              <a:gd name="T60" fmla="*/ 143009149 w 1883"/>
              <a:gd name="T61" fmla="*/ 273487395 h 1607"/>
              <a:gd name="T62" fmla="*/ 147568554 w 1883"/>
              <a:gd name="T63" fmla="*/ 295313412 h 1607"/>
              <a:gd name="T64" fmla="*/ 167672728 w 1883"/>
              <a:gd name="T65" fmla="*/ 304613212 h 1607"/>
              <a:gd name="T66" fmla="*/ 181973734 w 1883"/>
              <a:gd name="T67" fmla="*/ 282407745 h 1607"/>
              <a:gd name="T68" fmla="*/ 200419860 w 1883"/>
              <a:gd name="T69" fmla="*/ 269691585 h 1607"/>
              <a:gd name="T70" fmla="*/ 206223028 w 1883"/>
              <a:gd name="T71" fmla="*/ 267034561 h 1607"/>
              <a:gd name="T72" fmla="*/ 220109750 w 1883"/>
              <a:gd name="T73" fmla="*/ 263428694 h 1607"/>
              <a:gd name="T74" fmla="*/ 232545110 w 1883"/>
              <a:gd name="T75" fmla="*/ 252041264 h 1607"/>
              <a:gd name="T76" fmla="*/ 249747473 w 1883"/>
              <a:gd name="T77" fmla="*/ 246727217 h 1607"/>
              <a:gd name="T78" fmla="*/ 249333188 w 1883"/>
              <a:gd name="T79" fmla="*/ 231733484 h 1607"/>
              <a:gd name="T80" fmla="*/ 261768549 w 1883"/>
              <a:gd name="T81" fmla="*/ 210477297 h 1607"/>
              <a:gd name="T82" fmla="*/ 270059244 w 1883"/>
              <a:gd name="T83" fmla="*/ 224331807 h 1607"/>
              <a:gd name="T84" fmla="*/ 276691437 w 1883"/>
              <a:gd name="T85" fmla="*/ 216740187 h 1607"/>
              <a:gd name="T86" fmla="*/ 293479515 w 1883"/>
              <a:gd name="T87" fmla="*/ 202126340 h 1607"/>
              <a:gd name="T88" fmla="*/ 307158639 w 1883"/>
              <a:gd name="T89" fmla="*/ 199279374 h 1607"/>
              <a:gd name="T90" fmla="*/ 312754665 w 1883"/>
              <a:gd name="T91" fmla="*/ 209148567 h 1607"/>
              <a:gd name="T92" fmla="*/ 328920861 w 1883"/>
              <a:gd name="T93" fmla="*/ 222623628 h 1607"/>
              <a:gd name="T94" fmla="*/ 335138314 w 1883"/>
              <a:gd name="T95" fmla="*/ 218258424 h 1607"/>
              <a:gd name="T96" fmla="*/ 345916081 w 1883"/>
              <a:gd name="T97" fmla="*/ 208389667 h 1607"/>
              <a:gd name="T98" fmla="*/ 369958234 w 1883"/>
              <a:gd name="T99" fmla="*/ 193016483 h 1607"/>
              <a:gd name="T100" fmla="*/ 389233384 w 1883"/>
              <a:gd name="T101" fmla="*/ 177453793 h 1607"/>
              <a:gd name="T102" fmla="*/ 382393594 w 1883"/>
              <a:gd name="T103" fmla="*/ 162270553 h 1607"/>
              <a:gd name="T104" fmla="*/ 368507328 w 1883"/>
              <a:gd name="T105" fmla="*/ 161321709 h 1607"/>
              <a:gd name="T106" fmla="*/ 359180466 w 1883"/>
              <a:gd name="T107" fmla="*/ 147846649 h 1607"/>
              <a:gd name="T108" fmla="*/ 348403153 w 1883"/>
              <a:gd name="T109" fmla="*/ 131714129 h 1607"/>
              <a:gd name="T110" fmla="*/ 356486252 w 1883"/>
              <a:gd name="T111" fmla="*/ 127159419 h 1607"/>
              <a:gd name="T112" fmla="*/ 361875135 w 1883"/>
              <a:gd name="T113" fmla="*/ 113114965 h 1607"/>
              <a:gd name="T114" fmla="*/ 359595206 w 1883"/>
              <a:gd name="T115" fmla="*/ 95084758 h 1607"/>
              <a:gd name="T116" fmla="*/ 367678304 w 1883"/>
              <a:gd name="T117" fmla="*/ 84456665 h 1607"/>
              <a:gd name="T118" fmla="*/ 378041332 w 1883"/>
              <a:gd name="T119" fmla="*/ 81799641 h 1607"/>
              <a:gd name="T120" fmla="*/ 381979310 w 1883"/>
              <a:gd name="T121" fmla="*/ 62820591 h 1607"/>
              <a:gd name="T122" fmla="*/ 383222618 w 1883"/>
              <a:gd name="T123" fmla="*/ 42133361 h 1607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1883"/>
              <a:gd name="T187" fmla="*/ 0 h 1607"/>
              <a:gd name="T188" fmla="*/ 1883 w 1883"/>
              <a:gd name="T189" fmla="*/ 1607 h 1607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1883" h="1607">
                <a:moveTo>
                  <a:pt x="1845" y="171"/>
                </a:moveTo>
                <a:cubicBezTo>
                  <a:pt x="1838" y="147"/>
                  <a:pt x="1838" y="147"/>
                  <a:pt x="1838" y="147"/>
                </a:cubicBezTo>
                <a:cubicBezTo>
                  <a:pt x="1819" y="115"/>
                  <a:pt x="1819" y="115"/>
                  <a:pt x="1819" y="115"/>
                </a:cubicBezTo>
                <a:cubicBezTo>
                  <a:pt x="1803" y="106"/>
                  <a:pt x="1803" y="106"/>
                  <a:pt x="1803" y="106"/>
                </a:cubicBezTo>
                <a:cubicBezTo>
                  <a:pt x="1787" y="115"/>
                  <a:pt x="1787" y="115"/>
                  <a:pt x="1787" y="115"/>
                </a:cubicBezTo>
                <a:cubicBezTo>
                  <a:pt x="1778" y="134"/>
                  <a:pt x="1778" y="134"/>
                  <a:pt x="1778" y="134"/>
                </a:cubicBezTo>
                <a:cubicBezTo>
                  <a:pt x="1777" y="136"/>
                  <a:pt x="1777" y="136"/>
                  <a:pt x="1777" y="136"/>
                </a:cubicBezTo>
                <a:cubicBezTo>
                  <a:pt x="1775" y="136"/>
                  <a:pt x="1775" y="136"/>
                  <a:pt x="1775" y="136"/>
                </a:cubicBezTo>
                <a:cubicBezTo>
                  <a:pt x="1774" y="136"/>
                  <a:pt x="1774" y="136"/>
                  <a:pt x="1774" y="136"/>
                </a:cubicBezTo>
                <a:cubicBezTo>
                  <a:pt x="1744" y="141"/>
                  <a:pt x="1744" y="141"/>
                  <a:pt x="1744" y="141"/>
                </a:cubicBezTo>
                <a:cubicBezTo>
                  <a:pt x="1741" y="143"/>
                  <a:pt x="1738" y="144"/>
                  <a:pt x="1736" y="147"/>
                </a:cubicBezTo>
                <a:cubicBezTo>
                  <a:pt x="1729" y="155"/>
                  <a:pt x="1729" y="155"/>
                  <a:pt x="1729" y="155"/>
                </a:cubicBezTo>
                <a:cubicBezTo>
                  <a:pt x="1714" y="167"/>
                  <a:pt x="1714" y="167"/>
                  <a:pt x="1714" y="167"/>
                </a:cubicBezTo>
                <a:cubicBezTo>
                  <a:pt x="1709" y="170"/>
                  <a:pt x="1709" y="170"/>
                  <a:pt x="1709" y="170"/>
                </a:cubicBezTo>
                <a:cubicBezTo>
                  <a:pt x="1696" y="172"/>
                  <a:pt x="1696" y="172"/>
                  <a:pt x="1696" y="172"/>
                </a:cubicBezTo>
                <a:cubicBezTo>
                  <a:pt x="1689" y="171"/>
                  <a:pt x="1680" y="165"/>
                  <a:pt x="1667" y="156"/>
                </a:cubicBezTo>
                <a:cubicBezTo>
                  <a:pt x="1666" y="155"/>
                  <a:pt x="1666" y="155"/>
                  <a:pt x="1666" y="155"/>
                </a:cubicBezTo>
                <a:cubicBezTo>
                  <a:pt x="1645" y="134"/>
                  <a:pt x="1634" y="119"/>
                  <a:pt x="1634" y="110"/>
                </a:cubicBezTo>
                <a:cubicBezTo>
                  <a:pt x="1634" y="83"/>
                  <a:pt x="1634" y="83"/>
                  <a:pt x="1634" y="83"/>
                </a:cubicBezTo>
                <a:cubicBezTo>
                  <a:pt x="1634" y="82"/>
                  <a:pt x="1634" y="82"/>
                  <a:pt x="1634" y="82"/>
                </a:cubicBezTo>
                <a:cubicBezTo>
                  <a:pt x="1634" y="81"/>
                  <a:pt x="1634" y="81"/>
                  <a:pt x="1634" y="81"/>
                </a:cubicBezTo>
                <a:cubicBezTo>
                  <a:pt x="1638" y="76"/>
                  <a:pt x="1638" y="76"/>
                  <a:pt x="1638" y="76"/>
                </a:cubicBezTo>
                <a:cubicBezTo>
                  <a:pt x="1607" y="65"/>
                  <a:pt x="1607" y="65"/>
                  <a:pt x="1607" y="65"/>
                </a:cubicBezTo>
                <a:cubicBezTo>
                  <a:pt x="1606" y="76"/>
                  <a:pt x="1606" y="76"/>
                  <a:pt x="1606" y="76"/>
                </a:cubicBezTo>
                <a:cubicBezTo>
                  <a:pt x="1606" y="79"/>
                  <a:pt x="1603" y="83"/>
                  <a:pt x="1597" y="86"/>
                </a:cubicBezTo>
                <a:cubicBezTo>
                  <a:pt x="1587" y="90"/>
                  <a:pt x="1587" y="90"/>
                  <a:pt x="1587" y="90"/>
                </a:cubicBezTo>
                <a:cubicBezTo>
                  <a:pt x="1583" y="89"/>
                  <a:pt x="1583" y="89"/>
                  <a:pt x="1583" y="89"/>
                </a:cubicBezTo>
                <a:cubicBezTo>
                  <a:pt x="1583" y="88"/>
                  <a:pt x="1583" y="88"/>
                  <a:pt x="1583" y="88"/>
                </a:cubicBezTo>
                <a:cubicBezTo>
                  <a:pt x="1567" y="85"/>
                  <a:pt x="1567" y="85"/>
                  <a:pt x="1567" y="85"/>
                </a:cubicBezTo>
                <a:cubicBezTo>
                  <a:pt x="1570" y="97"/>
                  <a:pt x="1570" y="97"/>
                  <a:pt x="1570" y="97"/>
                </a:cubicBezTo>
                <a:cubicBezTo>
                  <a:pt x="1543" y="79"/>
                  <a:pt x="1543" y="79"/>
                  <a:pt x="1543" y="79"/>
                </a:cubicBezTo>
                <a:cubicBezTo>
                  <a:pt x="1541" y="79"/>
                  <a:pt x="1541" y="79"/>
                  <a:pt x="1541" y="79"/>
                </a:cubicBezTo>
                <a:cubicBezTo>
                  <a:pt x="1540" y="78"/>
                  <a:pt x="1540" y="78"/>
                  <a:pt x="1540" y="78"/>
                </a:cubicBezTo>
                <a:cubicBezTo>
                  <a:pt x="1540" y="78"/>
                  <a:pt x="1540" y="78"/>
                  <a:pt x="1540" y="78"/>
                </a:cubicBezTo>
                <a:cubicBezTo>
                  <a:pt x="1536" y="66"/>
                  <a:pt x="1534" y="55"/>
                  <a:pt x="1534" y="42"/>
                </a:cubicBezTo>
                <a:cubicBezTo>
                  <a:pt x="1534" y="31"/>
                  <a:pt x="1535" y="25"/>
                  <a:pt x="1539" y="21"/>
                </a:cubicBezTo>
                <a:cubicBezTo>
                  <a:pt x="1546" y="9"/>
                  <a:pt x="1546" y="9"/>
                  <a:pt x="1546" y="9"/>
                </a:cubicBezTo>
                <a:cubicBezTo>
                  <a:pt x="1544" y="0"/>
                  <a:pt x="1544" y="0"/>
                  <a:pt x="1544" y="0"/>
                </a:cubicBezTo>
                <a:cubicBezTo>
                  <a:pt x="1516" y="4"/>
                  <a:pt x="1516" y="4"/>
                  <a:pt x="1516" y="4"/>
                </a:cubicBezTo>
                <a:cubicBezTo>
                  <a:pt x="1502" y="5"/>
                  <a:pt x="1493" y="13"/>
                  <a:pt x="1488" y="29"/>
                </a:cubicBezTo>
                <a:cubicBezTo>
                  <a:pt x="1488" y="30"/>
                  <a:pt x="1488" y="30"/>
                  <a:pt x="1488" y="30"/>
                </a:cubicBezTo>
                <a:cubicBezTo>
                  <a:pt x="1488" y="30"/>
                  <a:pt x="1488" y="30"/>
                  <a:pt x="1488" y="30"/>
                </a:cubicBezTo>
                <a:cubicBezTo>
                  <a:pt x="1472" y="55"/>
                  <a:pt x="1472" y="55"/>
                  <a:pt x="1472" y="55"/>
                </a:cubicBezTo>
                <a:cubicBezTo>
                  <a:pt x="1488" y="53"/>
                  <a:pt x="1488" y="53"/>
                  <a:pt x="1488" y="53"/>
                </a:cubicBezTo>
                <a:cubicBezTo>
                  <a:pt x="1489" y="53"/>
                  <a:pt x="1489" y="53"/>
                  <a:pt x="1489" y="53"/>
                </a:cubicBezTo>
                <a:cubicBezTo>
                  <a:pt x="1490" y="52"/>
                  <a:pt x="1490" y="52"/>
                  <a:pt x="1490" y="52"/>
                </a:cubicBezTo>
                <a:cubicBezTo>
                  <a:pt x="1491" y="55"/>
                  <a:pt x="1491" y="55"/>
                  <a:pt x="1491" y="55"/>
                </a:cubicBezTo>
                <a:cubicBezTo>
                  <a:pt x="1503" y="60"/>
                  <a:pt x="1503" y="60"/>
                  <a:pt x="1503" y="60"/>
                </a:cubicBezTo>
                <a:cubicBezTo>
                  <a:pt x="1506" y="60"/>
                  <a:pt x="1506" y="60"/>
                  <a:pt x="1506" y="60"/>
                </a:cubicBezTo>
                <a:cubicBezTo>
                  <a:pt x="1508" y="61"/>
                  <a:pt x="1508" y="61"/>
                  <a:pt x="1508" y="61"/>
                </a:cubicBezTo>
                <a:cubicBezTo>
                  <a:pt x="1508" y="64"/>
                  <a:pt x="1508" y="64"/>
                  <a:pt x="1508" y="64"/>
                </a:cubicBezTo>
                <a:cubicBezTo>
                  <a:pt x="1510" y="86"/>
                  <a:pt x="1510" y="86"/>
                  <a:pt x="1510" y="86"/>
                </a:cubicBezTo>
                <a:cubicBezTo>
                  <a:pt x="1516" y="107"/>
                  <a:pt x="1516" y="107"/>
                  <a:pt x="1516" y="107"/>
                </a:cubicBezTo>
                <a:cubicBezTo>
                  <a:pt x="1516" y="108"/>
                  <a:pt x="1516" y="108"/>
                  <a:pt x="1516" y="108"/>
                </a:cubicBezTo>
                <a:cubicBezTo>
                  <a:pt x="1516" y="109"/>
                  <a:pt x="1516" y="109"/>
                  <a:pt x="1516" y="109"/>
                </a:cubicBezTo>
                <a:cubicBezTo>
                  <a:pt x="1516" y="110"/>
                  <a:pt x="1516" y="110"/>
                  <a:pt x="1516" y="110"/>
                </a:cubicBezTo>
                <a:cubicBezTo>
                  <a:pt x="1481" y="179"/>
                  <a:pt x="1481" y="179"/>
                  <a:pt x="1481" y="179"/>
                </a:cubicBezTo>
                <a:cubicBezTo>
                  <a:pt x="1475" y="189"/>
                  <a:pt x="1472" y="214"/>
                  <a:pt x="1470" y="252"/>
                </a:cubicBezTo>
                <a:cubicBezTo>
                  <a:pt x="1470" y="255"/>
                  <a:pt x="1470" y="255"/>
                  <a:pt x="1470" y="255"/>
                </a:cubicBezTo>
                <a:cubicBezTo>
                  <a:pt x="1456" y="281"/>
                  <a:pt x="1456" y="281"/>
                  <a:pt x="1456" y="281"/>
                </a:cubicBezTo>
                <a:cubicBezTo>
                  <a:pt x="1465" y="292"/>
                  <a:pt x="1465" y="292"/>
                  <a:pt x="1465" y="292"/>
                </a:cubicBezTo>
                <a:cubicBezTo>
                  <a:pt x="1465" y="294"/>
                  <a:pt x="1465" y="294"/>
                  <a:pt x="1465" y="294"/>
                </a:cubicBezTo>
                <a:cubicBezTo>
                  <a:pt x="1467" y="310"/>
                  <a:pt x="1465" y="319"/>
                  <a:pt x="1461" y="322"/>
                </a:cubicBezTo>
                <a:cubicBezTo>
                  <a:pt x="1458" y="323"/>
                  <a:pt x="1458" y="323"/>
                  <a:pt x="1458" y="323"/>
                </a:cubicBezTo>
                <a:cubicBezTo>
                  <a:pt x="1451" y="327"/>
                  <a:pt x="1426" y="352"/>
                  <a:pt x="1387" y="400"/>
                </a:cubicBezTo>
                <a:cubicBezTo>
                  <a:pt x="1384" y="403"/>
                  <a:pt x="1384" y="403"/>
                  <a:pt x="1384" y="403"/>
                </a:cubicBezTo>
                <a:cubicBezTo>
                  <a:pt x="1382" y="402"/>
                  <a:pt x="1382" y="402"/>
                  <a:pt x="1382" y="402"/>
                </a:cubicBezTo>
                <a:cubicBezTo>
                  <a:pt x="1379" y="400"/>
                  <a:pt x="1379" y="400"/>
                  <a:pt x="1379" y="400"/>
                </a:cubicBezTo>
                <a:cubicBezTo>
                  <a:pt x="1365" y="390"/>
                  <a:pt x="1353" y="382"/>
                  <a:pt x="1345" y="373"/>
                </a:cubicBezTo>
                <a:cubicBezTo>
                  <a:pt x="1339" y="369"/>
                  <a:pt x="1323" y="366"/>
                  <a:pt x="1297" y="366"/>
                </a:cubicBezTo>
                <a:cubicBezTo>
                  <a:pt x="1296" y="414"/>
                  <a:pt x="1296" y="414"/>
                  <a:pt x="1296" y="414"/>
                </a:cubicBezTo>
                <a:cubicBezTo>
                  <a:pt x="1295" y="415"/>
                  <a:pt x="1295" y="415"/>
                  <a:pt x="1295" y="415"/>
                </a:cubicBezTo>
                <a:cubicBezTo>
                  <a:pt x="1276" y="507"/>
                  <a:pt x="1276" y="507"/>
                  <a:pt x="1276" y="507"/>
                </a:cubicBezTo>
                <a:cubicBezTo>
                  <a:pt x="1271" y="519"/>
                  <a:pt x="1270" y="540"/>
                  <a:pt x="1270" y="572"/>
                </a:cubicBezTo>
                <a:cubicBezTo>
                  <a:pt x="1278" y="581"/>
                  <a:pt x="1278" y="581"/>
                  <a:pt x="1278" y="581"/>
                </a:cubicBezTo>
                <a:cubicBezTo>
                  <a:pt x="1284" y="569"/>
                  <a:pt x="1284" y="569"/>
                  <a:pt x="1284" y="569"/>
                </a:cubicBezTo>
                <a:cubicBezTo>
                  <a:pt x="1285" y="569"/>
                  <a:pt x="1285" y="569"/>
                  <a:pt x="1285" y="569"/>
                </a:cubicBezTo>
                <a:cubicBezTo>
                  <a:pt x="1286" y="566"/>
                  <a:pt x="1286" y="566"/>
                  <a:pt x="1286" y="566"/>
                </a:cubicBezTo>
                <a:cubicBezTo>
                  <a:pt x="1310" y="554"/>
                  <a:pt x="1310" y="554"/>
                  <a:pt x="1310" y="554"/>
                </a:cubicBezTo>
                <a:cubicBezTo>
                  <a:pt x="1378" y="564"/>
                  <a:pt x="1378" y="564"/>
                  <a:pt x="1378" y="564"/>
                </a:cubicBezTo>
                <a:cubicBezTo>
                  <a:pt x="1385" y="556"/>
                  <a:pt x="1385" y="556"/>
                  <a:pt x="1385" y="556"/>
                </a:cubicBezTo>
                <a:cubicBezTo>
                  <a:pt x="1395" y="539"/>
                  <a:pt x="1395" y="539"/>
                  <a:pt x="1395" y="539"/>
                </a:cubicBezTo>
                <a:cubicBezTo>
                  <a:pt x="1397" y="538"/>
                  <a:pt x="1397" y="538"/>
                  <a:pt x="1397" y="538"/>
                </a:cubicBezTo>
                <a:cubicBezTo>
                  <a:pt x="1397" y="538"/>
                  <a:pt x="1397" y="538"/>
                  <a:pt x="1397" y="538"/>
                </a:cubicBezTo>
                <a:cubicBezTo>
                  <a:pt x="1398" y="537"/>
                  <a:pt x="1398" y="537"/>
                  <a:pt x="1398" y="537"/>
                </a:cubicBezTo>
                <a:cubicBezTo>
                  <a:pt x="1424" y="532"/>
                  <a:pt x="1424" y="532"/>
                  <a:pt x="1424" y="532"/>
                </a:cubicBezTo>
                <a:cubicBezTo>
                  <a:pt x="1459" y="529"/>
                  <a:pt x="1459" y="529"/>
                  <a:pt x="1459" y="529"/>
                </a:cubicBezTo>
                <a:cubicBezTo>
                  <a:pt x="1470" y="532"/>
                  <a:pt x="1482" y="545"/>
                  <a:pt x="1498" y="566"/>
                </a:cubicBezTo>
                <a:cubicBezTo>
                  <a:pt x="1540" y="588"/>
                  <a:pt x="1564" y="607"/>
                  <a:pt x="1569" y="623"/>
                </a:cubicBezTo>
                <a:cubicBezTo>
                  <a:pt x="1572" y="632"/>
                  <a:pt x="1572" y="638"/>
                  <a:pt x="1569" y="646"/>
                </a:cubicBezTo>
                <a:cubicBezTo>
                  <a:pt x="1566" y="653"/>
                  <a:pt x="1558" y="657"/>
                  <a:pt x="1548" y="658"/>
                </a:cubicBezTo>
                <a:cubicBezTo>
                  <a:pt x="1547" y="658"/>
                  <a:pt x="1547" y="658"/>
                  <a:pt x="1547" y="658"/>
                </a:cubicBezTo>
                <a:cubicBezTo>
                  <a:pt x="1495" y="656"/>
                  <a:pt x="1465" y="656"/>
                  <a:pt x="1455" y="659"/>
                </a:cubicBezTo>
                <a:cubicBezTo>
                  <a:pt x="1430" y="676"/>
                  <a:pt x="1430" y="676"/>
                  <a:pt x="1430" y="676"/>
                </a:cubicBezTo>
                <a:cubicBezTo>
                  <a:pt x="1398" y="699"/>
                  <a:pt x="1377" y="711"/>
                  <a:pt x="1365" y="711"/>
                </a:cubicBezTo>
                <a:cubicBezTo>
                  <a:pt x="1344" y="714"/>
                  <a:pt x="1344" y="714"/>
                  <a:pt x="1344" y="714"/>
                </a:cubicBezTo>
                <a:cubicBezTo>
                  <a:pt x="1331" y="767"/>
                  <a:pt x="1331" y="767"/>
                  <a:pt x="1331" y="767"/>
                </a:cubicBezTo>
                <a:cubicBezTo>
                  <a:pt x="1328" y="783"/>
                  <a:pt x="1323" y="793"/>
                  <a:pt x="1314" y="801"/>
                </a:cubicBezTo>
                <a:cubicBezTo>
                  <a:pt x="1305" y="809"/>
                  <a:pt x="1292" y="814"/>
                  <a:pt x="1276" y="818"/>
                </a:cubicBezTo>
                <a:cubicBezTo>
                  <a:pt x="1255" y="821"/>
                  <a:pt x="1239" y="828"/>
                  <a:pt x="1223" y="838"/>
                </a:cubicBezTo>
                <a:cubicBezTo>
                  <a:pt x="1205" y="876"/>
                  <a:pt x="1205" y="876"/>
                  <a:pt x="1205" y="876"/>
                </a:cubicBezTo>
                <a:cubicBezTo>
                  <a:pt x="1204" y="877"/>
                  <a:pt x="1204" y="877"/>
                  <a:pt x="1204" y="877"/>
                </a:cubicBezTo>
                <a:cubicBezTo>
                  <a:pt x="1203" y="877"/>
                  <a:pt x="1203" y="877"/>
                  <a:pt x="1203" y="877"/>
                </a:cubicBezTo>
                <a:cubicBezTo>
                  <a:pt x="1202" y="877"/>
                  <a:pt x="1202" y="877"/>
                  <a:pt x="1202" y="877"/>
                </a:cubicBezTo>
                <a:cubicBezTo>
                  <a:pt x="1153" y="897"/>
                  <a:pt x="1153" y="897"/>
                  <a:pt x="1153" y="897"/>
                </a:cubicBezTo>
                <a:cubicBezTo>
                  <a:pt x="1150" y="897"/>
                  <a:pt x="1150" y="897"/>
                  <a:pt x="1150" y="897"/>
                </a:cubicBezTo>
                <a:cubicBezTo>
                  <a:pt x="1126" y="891"/>
                  <a:pt x="1126" y="891"/>
                  <a:pt x="1126" y="891"/>
                </a:cubicBezTo>
                <a:cubicBezTo>
                  <a:pt x="1107" y="888"/>
                  <a:pt x="1092" y="883"/>
                  <a:pt x="1082" y="877"/>
                </a:cubicBezTo>
                <a:cubicBezTo>
                  <a:pt x="1070" y="870"/>
                  <a:pt x="1056" y="869"/>
                  <a:pt x="1041" y="874"/>
                </a:cubicBezTo>
                <a:cubicBezTo>
                  <a:pt x="1029" y="891"/>
                  <a:pt x="1022" y="914"/>
                  <a:pt x="1023" y="938"/>
                </a:cubicBezTo>
                <a:cubicBezTo>
                  <a:pt x="1024" y="951"/>
                  <a:pt x="1027" y="959"/>
                  <a:pt x="1031" y="961"/>
                </a:cubicBezTo>
                <a:cubicBezTo>
                  <a:pt x="1038" y="960"/>
                  <a:pt x="1038" y="960"/>
                  <a:pt x="1038" y="960"/>
                </a:cubicBezTo>
                <a:cubicBezTo>
                  <a:pt x="1046" y="955"/>
                  <a:pt x="1046" y="955"/>
                  <a:pt x="1046" y="955"/>
                </a:cubicBezTo>
                <a:cubicBezTo>
                  <a:pt x="1049" y="989"/>
                  <a:pt x="1049" y="989"/>
                  <a:pt x="1049" y="989"/>
                </a:cubicBezTo>
                <a:cubicBezTo>
                  <a:pt x="1049" y="1000"/>
                  <a:pt x="1044" y="1009"/>
                  <a:pt x="1036" y="1015"/>
                </a:cubicBezTo>
                <a:cubicBezTo>
                  <a:pt x="1031" y="1019"/>
                  <a:pt x="1021" y="1023"/>
                  <a:pt x="1007" y="1028"/>
                </a:cubicBezTo>
                <a:cubicBezTo>
                  <a:pt x="999" y="1030"/>
                  <a:pt x="999" y="1030"/>
                  <a:pt x="999" y="1030"/>
                </a:cubicBezTo>
                <a:cubicBezTo>
                  <a:pt x="988" y="1034"/>
                  <a:pt x="966" y="1062"/>
                  <a:pt x="934" y="1114"/>
                </a:cubicBezTo>
                <a:cubicBezTo>
                  <a:pt x="934" y="1115"/>
                  <a:pt x="934" y="1115"/>
                  <a:pt x="934" y="1115"/>
                </a:cubicBezTo>
                <a:cubicBezTo>
                  <a:pt x="933" y="1115"/>
                  <a:pt x="933" y="1115"/>
                  <a:pt x="933" y="1115"/>
                </a:cubicBezTo>
                <a:cubicBezTo>
                  <a:pt x="901" y="1134"/>
                  <a:pt x="901" y="1134"/>
                  <a:pt x="901" y="1134"/>
                </a:cubicBezTo>
                <a:cubicBezTo>
                  <a:pt x="906" y="1134"/>
                  <a:pt x="909" y="1136"/>
                  <a:pt x="908" y="1141"/>
                </a:cubicBezTo>
                <a:cubicBezTo>
                  <a:pt x="907" y="1145"/>
                  <a:pt x="904" y="1146"/>
                  <a:pt x="896" y="1147"/>
                </a:cubicBezTo>
                <a:cubicBezTo>
                  <a:pt x="806" y="1145"/>
                  <a:pt x="806" y="1145"/>
                  <a:pt x="806" y="1145"/>
                </a:cubicBezTo>
                <a:cubicBezTo>
                  <a:pt x="706" y="1142"/>
                  <a:pt x="627" y="1169"/>
                  <a:pt x="572" y="1226"/>
                </a:cubicBezTo>
                <a:cubicBezTo>
                  <a:pt x="570" y="1227"/>
                  <a:pt x="570" y="1227"/>
                  <a:pt x="570" y="1227"/>
                </a:cubicBezTo>
                <a:cubicBezTo>
                  <a:pt x="568" y="1228"/>
                  <a:pt x="568" y="1228"/>
                  <a:pt x="568" y="1228"/>
                </a:cubicBezTo>
                <a:cubicBezTo>
                  <a:pt x="567" y="1228"/>
                  <a:pt x="567" y="1228"/>
                  <a:pt x="567" y="1228"/>
                </a:cubicBezTo>
                <a:cubicBezTo>
                  <a:pt x="530" y="1232"/>
                  <a:pt x="530" y="1232"/>
                  <a:pt x="530" y="1232"/>
                </a:cubicBezTo>
                <a:cubicBezTo>
                  <a:pt x="528" y="1233"/>
                  <a:pt x="528" y="1233"/>
                  <a:pt x="528" y="1233"/>
                </a:cubicBezTo>
                <a:cubicBezTo>
                  <a:pt x="526" y="1233"/>
                  <a:pt x="526" y="1233"/>
                  <a:pt x="526" y="1233"/>
                </a:cubicBezTo>
                <a:cubicBezTo>
                  <a:pt x="516" y="1208"/>
                  <a:pt x="516" y="1208"/>
                  <a:pt x="516" y="1208"/>
                </a:cubicBezTo>
                <a:cubicBezTo>
                  <a:pt x="478" y="1218"/>
                  <a:pt x="478" y="1218"/>
                  <a:pt x="478" y="1218"/>
                </a:cubicBezTo>
                <a:cubicBezTo>
                  <a:pt x="458" y="1219"/>
                  <a:pt x="431" y="1213"/>
                  <a:pt x="402" y="1199"/>
                </a:cubicBezTo>
                <a:cubicBezTo>
                  <a:pt x="374" y="1187"/>
                  <a:pt x="350" y="1171"/>
                  <a:pt x="326" y="1152"/>
                </a:cubicBezTo>
                <a:cubicBezTo>
                  <a:pt x="310" y="1140"/>
                  <a:pt x="290" y="1131"/>
                  <a:pt x="267" y="1127"/>
                </a:cubicBezTo>
                <a:cubicBezTo>
                  <a:pt x="233" y="1124"/>
                  <a:pt x="233" y="1124"/>
                  <a:pt x="233" y="1124"/>
                </a:cubicBezTo>
                <a:cubicBezTo>
                  <a:pt x="195" y="1129"/>
                  <a:pt x="195" y="1129"/>
                  <a:pt x="195" y="1129"/>
                </a:cubicBezTo>
                <a:cubicBezTo>
                  <a:pt x="167" y="1133"/>
                  <a:pt x="140" y="1133"/>
                  <a:pt x="115" y="1131"/>
                </a:cubicBezTo>
                <a:cubicBezTo>
                  <a:pt x="84" y="1129"/>
                  <a:pt x="47" y="1121"/>
                  <a:pt x="3" y="1107"/>
                </a:cubicBezTo>
                <a:cubicBezTo>
                  <a:pt x="0" y="1113"/>
                  <a:pt x="0" y="1113"/>
                  <a:pt x="0" y="1113"/>
                </a:cubicBezTo>
                <a:cubicBezTo>
                  <a:pt x="1" y="1113"/>
                  <a:pt x="1" y="1113"/>
                  <a:pt x="1" y="1113"/>
                </a:cubicBezTo>
                <a:cubicBezTo>
                  <a:pt x="2" y="1113"/>
                  <a:pt x="2" y="1113"/>
                  <a:pt x="2" y="1113"/>
                </a:cubicBezTo>
                <a:cubicBezTo>
                  <a:pt x="3" y="1114"/>
                  <a:pt x="3" y="1114"/>
                  <a:pt x="3" y="1114"/>
                </a:cubicBezTo>
                <a:cubicBezTo>
                  <a:pt x="3" y="1115"/>
                  <a:pt x="3" y="1115"/>
                  <a:pt x="3" y="1115"/>
                </a:cubicBezTo>
                <a:cubicBezTo>
                  <a:pt x="4" y="1126"/>
                  <a:pt x="4" y="1126"/>
                  <a:pt x="4" y="1126"/>
                </a:cubicBezTo>
                <a:cubicBezTo>
                  <a:pt x="13" y="1146"/>
                  <a:pt x="13" y="1146"/>
                  <a:pt x="13" y="1146"/>
                </a:cubicBezTo>
                <a:cubicBezTo>
                  <a:pt x="35" y="1173"/>
                  <a:pt x="35" y="1173"/>
                  <a:pt x="35" y="1173"/>
                </a:cubicBezTo>
                <a:cubicBezTo>
                  <a:pt x="36" y="1176"/>
                  <a:pt x="36" y="1176"/>
                  <a:pt x="36" y="1176"/>
                </a:cubicBezTo>
                <a:cubicBezTo>
                  <a:pt x="32" y="1196"/>
                  <a:pt x="32" y="1196"/>
                  <a:pt x="32" y="1196"/>
                </a:cubicBezTo>
                <a:cubicBezTo>
                  <a:pt x="32" y="1198"/>
                  <a:pt x="32" y="1198"/>
                  <a:pt x="32" y="1198"/>
                </a:cubicBezTo>
                <a:cubicBezTo>
                  <a:pt x="31" y="1198"/>
                  <a:pt x="31" y="1198"/>
                  <a:pt x="31" y="1198"/>
                </a:cubicBezTo>
                <a:cubicBezTo>
                  <a:pt x="19" y="1214"/>
                  <a:pt x="19" y="1214"/>
                  <a:pt x="19" y="1214"/>
                </a:cubicBezTo>
                <a:cubicBezTo>
                  <a:pt x="32" y="1228"/>
                  <a:pt x="32" y="1228"/>
                  <a:pt x="32" y="1228"/>
                </a:cubicBezTo>
                <a:cubicBezTo>
                  <a:pt x="38" y="1233"/>
                  <a:pt x="41" y="1238"/>
                  <a:pt x="41" y="1242"/>
                </a:cubicBezTo>
                <a:cubicBezTo>
                  <a:pt x="44" y="1262"/>
                  <a:pt x="44" y="1262"/>
                  <a:pt x="44" y="1262"/>
                </a:cubicBezTo>
                <a:cubicBezTo>
                  <a:pt x="60" y="1278"/>
                  <a:pt x="60" y="1278"/>
                  <a:pt x="60" y="1278"/>
                </a:cubicBezTo>
                <a:cubicBezTo>
                  <a:pt x="60" y="1280"/>
                  <a:pt x="60" y="1280"/>
                  <a:pt x="60" y="1280"/>
                </a:cubicBezTo>
                <a:cubicBezTo>
                  <a:pt x="62" y="1294"/>
                  <a:pt x="62" y="1294"/>
                  <a:pt x="62" y="1294"/>
                </a:cubicBezTo>
                <a:cubicBezTo>
                  <a:pt x="62" y="1304"/>
                  <a:pt x="62" y="1304"/>
                  <a:pt x="62" y="1304"/>
                </a:cubicBezTo>
                <a:cubicBezTo>
                  <a:pt x="71" y="1312"/>
                  <a:pt x="71" y="1312"/>
                  <a:pt x="71" y="1312"/>
                </a:cubicBezTo>
                <a:cubicBezTo>
                  <a:pt x="78" y="1309"/>
                  <a:pt x="78" y="1309"/>
                  <a:pt x="78" y="1309"/>
                </a:cubicBezTo>
                <a:cubicBezTo>
                  <a:pt x="79" y="1306"/>
                  <a:pt x="79" y="1306"/>
                  <a:pt x="79" y="1306"/>
                </a:cubicBezTo>
                <a:cubicBezTo>
                  <a:pt x="82" y="1298"/>
                  <a:pt x="87" y="1294"/>
                  <a:pt x="95" y="1293"/>
                </a:cubicBezTo>
                <a:cubicBezTo>
                  <a:pt x="103" y="1289"/>
                  <a:pt x="103" y="1289"/>
                  <a:pt x="103" y="1289"/>
                </a:cubicBezTo>
                <a:cubicBezTo>
                  <a:pt x="159" y="1284"/>
                  <a:pt x="159" y="1284"/>
                  <a:pt x="159" y="1284"/>
                </a:cubicBezTo>
                <a:cubicBezTo>
                  <a:pt x="181" y="1276"/>
                  <a:pt x="181" y="1276"/>
                  <a:pt x="181" y="1276"/>
                </a:cubicBezTo>
                <a:cubicBezTo>
                  <a:pt x="183" y="1275"/>
                  <a:pt x="183" y="1275"/>
                  <a:pt x="183" y="1275"/>
                </a:cubicBezTo>
                <a:cubicBezTo>
                  <a:pt x="186" y="1272"/>
                  <a:pt x="186" y="1272"/>
                  <a:pt x="186" y="1272"/>
                </a:cubicBezTo>
                <a:cubicBezTo>
                  <a:pt x="198" y="1298"/>
                  <a:pt x="198" y="1298"/>
                  <a:pt x="198" y="1298"/>
                </a:cubicBezTo>
                <a:cubicBezTo>
                  <a:pt x="199" y="1298"/>
                  <a:pt x="199" y="1298"/>
                  <a:pt x="199" y="1298"/>
                </a:cubicBezTo>
                <a:cubicBezTo>
                  <a:pt x="199" y="1298"/>
                  <a:pt x="199" y="1298"/>
                  <a:pt x="199" y="1298"/>
                </a:cubicBezTo>
                <a:cubicBezTo>
                  <a:pt x="200" y="1304"/>
                  <a:pt x="199" y="1309"/>
                  <a:pt x="196" y="1315"/>
                </a:cubicBezTo>
                <a:cubicBezTo>
                  <a:pt x="165" y="1358"/>
                  <a:pt x="165" y="1358"/>
                  <a:pt x="165" y="1358"/>
                </a:cubicBezTo>
                <a:cubicBezTo>
                  <a:pt x="167" y="1365"/>
                  <a:pt x="167" y="1365"/>
                  <a:pt x="167" y="1365"/>
                </a:cubicBezTo>
                <a:cubicBezTo>
                  <a:pt x="181" y="1379"/>
                  <a:pt x="181" y="1379"/>
                  <a:pt x="181" y="1379"/>
                </a:cubicBezTo>
                <a:cubicBezTo>
                  <a:pt x="195" y="1388"/>
                  <a:pt x="195" y="1388"/>
                  <a:pt x="195" y="1388"/>
                </a:cubicBezTo>
                <a:cubicBezTo>
                  <a:pt x="196" y="1388"/>
                  <a:pt x="196" y="1388"/>
                  <a:pt x="196" y="1388"/>
                </a:cubicBezTo>
                <a:cubicBezTo>
                  <a:pt x="202" y="1396"/>
                  <a:pt x="207" y="1401"/>
                  <a:pt x="214" y="1403"/>
                </a:cubicBezTo>
                <a:cubicBezTo>
                  <a:pt x="221" y="1405"/>
                  <a:pt x="229" y="1412"/>
                  <a:pt x="235" y="1420"/>
                </a:cubicBezTo>
                <a:cubicBezTo>
                  <a:pt x="236" y="1423"/>
                  <a:pt x="236" y="1423"/>
                  <a:pt x="236" y="1423"/>
                </a:cubicBezTo>
                <a:cubicBezTo>
                  <a:pt x="246" y="1428"/>
                  <a:pt x="246" y="1428"/>
                  <a:pt x="246" y="1428"/>
                </a:cubicBezTo>
                <a:cubicBezTo>
                  <a:pt x="250" y="1429"/>
                  <a:pt x="250" y="1429"/>
                  <a:pt x="250" y="1429"/>
                </a:cubicBezTo>
                <a:cubicBezTo>
                  <a:pt x="251" y="1429"/>
                  <a:pt x="251" y="1429"/>
                  <a:pt x="251" y="1429"/>
                </a:cubicBezTo>
                <a:cubicBezTo>
                  <a:pt x="254" y="1440"/>
                  <a:pt x="254" y="1440"/>
                  <a:pt x="254" y="1440"/>
                </a:cubicBezTo>
                <a:cubicBezTo>
                  <a:pt x="254" y="1440"/>
                  <a:pt x="254" y="1440"/>
                  <a:pt x="254" y="1440"/>
                </a:cubicBezTo>
                <a:cubicBezTo>
                  <a:pt x="255" y="1452"/>
                  <a:pt x="255" y="1452"/>
                  <a:pt x="255" y="1452"/>
                </a:cubicBezTo>
                <a:cubicBezTo>
                  <a:pt x="259" y="1469"/>
                  <a:pt x="259" y="1469"/>
                  <a:pt x="259" y="1469"/>
                </a:cubicBezTo>
                <a:cubicBezTo>
                  <a:pt x="286" y="1473"/>
                  <a:pt x="286" y="1473"/>
                  <a:pt x="286" y="1473"/>
                </a:cubicBezTo>
                <a:cubicBezTo>
                  <a:pt x="288" y="1473"/>
                  <a:pt x="288" y="1473"/>
                  <a:pt x="288" y="1473"/>
                </a:cubicBezTo>
                <a:cubicBezTo>
                  <a:pt x="289" y="1474"/>
                  <a:pt x="289" y="1474"/>
                  <a:pt x="289" y="1474"/>
                </a:cubicBezTo>
                <a:cubicBezTo>
                  <a:pt x="289" y="1475"/>
                  <a:pt x="289" y="1475"/>
                  <a:pt x="289" y="1475"/>
                </a:cubicBezTo>
                <a:cubicBezTo>
                  <a:pt x="290" y="1477"/>
                  <a:pt x="290" y="1477"/>
                  <a:pt x="290" y="1477"/>
                </a:cubicBezTo>
                <a:cubicBezTo>
                  <a:pt x="297" y="1492"/>
                  <a:pt x="297" y="1492"/>
                  <a:pt x="297" y="1492"/>
                </a:cubicBezTo>
                <a:cubicBezTo>
                  <a:pt x="318" y="1499"/>
                  <a:pt x="318" y="1499"/>
                  <a:pt x="318" y="1499"/>
                </a:cubicBezTo>
                <a:cubicBezTo>
                  <a:pt x="333" y="1492"/>
                  <a:pt x="333" y="1492"/>
                  <a:pt x="333" y="1492"/>
                </a:cubicBezTo>
                <a:cubicBezTo>
                  <a:pt x="331" y="1484"/>
                  <a:pt x="331" y="1484"/>
                  <a:pt x="331" y="1484"/>
                </a:cubicBezTo>
                <a:cubicBezTo>
                  <a:pt x="317" y="1471"/>
                  <a:pt x="317" y="1471"/>
                  <a:pt x="317" y="1471"/>
                </a:cubicBezTo>
                <a:cubicBezTo>
                  <a:pt x="319" y="1469"/>
                  <a:pt x="319" y="1469"/>
                  <a:pt x="319" y="1469"/>
                </a:cubicBezTo>
                <a:cubicBezTo>
                  <a:pt x="319" y="1467"/>
                  <a:pt x="319" y="1467"/>
                  <a:pt x="319" y="1467"/>
                </a:cubicBezTo>
                <a:cubicBezTo>
                  <a:pt x="331" y="1445"/>
                  <a:pt x="331" y="1445"/>
                  <a:pt x="331" y="1445"/>
                </a:cubicBezTo>
                <a:cubicBezTo>
                  <a:pt x="356" y="1445"/>
                  <a:pt x="356" y="1445"/>
                  <a:pt x="356" y="1445"/>
                </a:cubicBezTo>
                <a:cubicBezTo>
                  <a:pt x="357" y="1446"/>
                  <a:pt x="357" y="1446"/>
                  <a:pt x="357" y="1446"/>
                </a:cubicBezTo>
                <a:cubicBezTo>
                  <a:pt x="393" y="1458"/>
                  <a:pt x="393" y="1458"/>
                  <a:pt x="393" y="1458"/>
                </a:cubicBezTo>
                <a:cubicBezTo>
                  <a:pt x="413" y="1455"/>
                  <a:pt x="413" y="1455"/>
                  <a:pt x="413" y="1455"/>
                </a:cubicBezTo>
                <a:cubicBezTo>
                  <a:pt x="429" y="1440"/>
                  <a:pt x="429" y="1440"/>
                  <a:pt x="429" y="1440"/>
                </a:cubicBezTo>
                <a:cubicBezTo>
                  <a:pt x="447" y="1418"/>
                  <a:pt x="459" y="1409"/>
                  <a:pt x="466" y="1414"/>
                </a:cubicBezTo>
                <a:cubicBezTo>
                  <a:pt x="474" y="1413"/>
                  <a:pt x="474" y="1413"/>
                  <a:pt x="474" y="1413"/>
                </a:cubicBezTo>
                <a:cubicBezTo>
                  <a:pt x="484" y="1413"/>
                  <a:pt x="489" y="1414"/>
                  <a:pt x="492" y="1415"/>
                </a:cubicBezTo>
                <a:cubicBezTo>
                  <a:pt x="493" y="1417"/>
                  <a:pt x="495" y="1419"/>
                  <a:pt x="495" y="1421"/>
                </a:cubicBezTo>
                <a:cubicBezTo>
                  <a:pt x="495" y="1426"/>
                  <a:pt x="499" y="1434"/>
                  <a:pt x="505" y="1446"/>
                </a:cubicBezTo>
                <a:cubicBezTo>
                  <a:pt x="505" y="1447"/>
                  <a:pt x="505" y="1447"/>
                  <a:pt x="505" y="1447"/>
                </a:cubicBezTo>
                <a:cubicBezTo>
                  <a:pt x="505" y="1448"/>
                  <a:pt x="505" y="1448"/>
                  <a:pt x="505" y="1448"/>
                </a:cubicBezTo>
                <a:cubicBezTo>
                  <a:pt x="508" y="1462"/>
                  <a:pt x="508" y="1462"/>
                  <a:pt x="508" y="1462"/>
                </a:cubicBezTo>
                <a:cubicBezTo>
                  <a:pt x="508" y="1466"/>
                  <a:pt x="508" y="1466"/>
                  <a:pt x="508" y="1466"/>
                </a:cubicBezTo>
                <a:cubicBezTo>
                  <a:pt x="504" y="1483"/>
                  <a:pt x="504" y="1483"/>
                  <a:pt x="504" y="1483"/>
                </a:cubicBezTo>
                <a:cubicBezTo>
                  <a:pt x="504" y="1483"/>
                  <a:pt x="504" y="1483"/>
                  <a:pt x="504" y="1483"/>
                </a:cubicBezTo>
                <a:cubicBezTo>
                  <a:pt x="504" y="1484"/>
                  <a:pt x="504" y="1484"/>
                  <a:pt x="504" y="1484"/>
                </a:cubicBezTo>
                <a:cubicBezTo>
                  <a:pt x="503" y="1485"/>
                  <a:pt x="503" y="1485"/>
                  <a:pt x="503" y="1485"/>
                </a:cubicBezTo>
                <a:cubicBezTo>
                  <a:pt x="485" y="1506"/>
                  <a:pt x="485" y="1506"/>
                  <a:pt x="485" y="1506"/>
                </a:cubicBezTo>
                <a:cubicBezTo>
                  <a:pt x="484" y="1507"/>
                  <a:pt x="484" y="1507"/>
                  <a:pt x="484" y="1507"/>
                </a:cubicBezTo>
                <a:cubicBezTo>
                  <a:pt x="484" y="1507"/>
                  <a:pt x="484" y="1507"/>
                  <a:pt x="484" y="1507"/>
                </a:cubicBezTo>
                <a:cubicBezTo>
                  <a:pt x="446" y="1524"/>
                  <a:pt x="446" y="1524"/>
                  <a:pt x="446" y="1524"/>
                </a:cubicBezTo>
                <a:cubicBezTo>
                  <a:pt x="441" y="1534"/>
                  <a:pt x="441" y="1534"/>
                  <a:pt x="441" y="1534"/>
                </a:cubicBezTo>
                <a:cubicBezTo>
                  <a:pt x="435" y="1565"/>
                  <a:pt x="435" y="1565"/>
                  <a:pt x="435" y="1565"/>
                </a:cubicBezTo>
                <a:cubicBezTo>
                  <a:pt x="439" y="1580"/>
                  <a:pt x="439" y="1580"/>
                  <a:pt x="439" y="1580"/>
                </a:cubicBezTo>
                <a:cubicBezTo>
                  <a:pt x="448" y="1595"/>
                  <a:pt x="448" y="1595"/>
                  <a:pt x="448" y="1595"/>
                </a:cubicBezTo>
                <a:cubicBezTo>
                  <a:pt x="452" y="1599"/>
                  <a:pt x="452" y="1599"/>
                  <a:pt x="452" y="1599"/>
                </a:cubicBezTo>
                <a:cubicBezTo>
                  <a:pt x="465" y="1607"/>
                  <a:pt x="465" y="1607"/>
                  <a:pt x="465" y="1607"/>
                </a:cubicBezTo>
                <a:cubicBezTo>
                  <a:pt x="509" y="1607"/>
                  <a:pt x="509" y="1607"/>
                  <a:pt x="509" y="1607"/>
                </a:cubicBezTo>
                <a:cubicBezTo>
                  <a:pt x="546" y="1602"/>
                  <a:pt x="546" y="1602"/>
                  <a:pt x="546" y="1602"/>
                </a:cubicBezTo>
                <a:cubicBezTo>
                  <a:pt x="552" y="1596"/>
                  <a:pt x="552" y="1596"/>
                  <a:pt x="552" y="1596"/>
                </a:cubicBezTo>
                <a:cubicBezTo>
                  <a:pt x="557" y="1590"/>
                  <a:pt x="562" y="1588"/>
                  <a:pt x="565" y="1588"/>
                </a:cubicBezTo>
                <a:cubicBezTo>
                  <a:pt x="591" y="1592"/>
                  <a:pt x="591" y="1592"/>
                  <a:pt x="591" y="1592"/>
                </a:cubicBezTo>
                <a:cubicBezTo>
                  <a:pt x="593" y="1588"/>
                  <a:pt x="593" y="1588"/>
                  <a:pt x="593" y="1588"/>
                </a:cubicBezTo>
                <a:cubicBezTo>
                  <a:pt x="591" y="1581"/>
                  <a:pt x="591" y="1574"/>
                  <a:pt x="595" y="1568"/>
                </a:cubicBezTo>
                <a:cubicBezTo>
                  <a:pt x="605" y="1550"/>
                  <a:pt x="605" y="1550"/>
                  <a:pt x="605" y="1550"/>
                </a:cubicBezTo>
                <a:cubicBezTo>
                  <a:pt x="605" y="1516"/>
                  <a:pt x="605" y="1516"/>
                  <a:pt x="605" y="1516"/>
                </a:cubicBezTo>
                <a:cubicBezTo>
                  <a:pt x="605" y="1515"/>
                  <a:pt x="605" y="1515"/>
                  <a:pt x="605" y="1515"/>
                </a:cubicBezTo>
                <a:cubicBezTo>
                  <a:pt x="624" y="1460"/>
                  <a:pt x="624" y="1460"/>
                  <a:pt x="624" y="1460"/>
                </a:cubicBezTo>
                <a:cubicBezTo>
                  <a:pt x="625" y="1459"/>
                  <a:pt x="625" y="1459"/>
                  <a:pt x="625" y="1459"/>
                </a:cubicBezTo>
                <a:cubicBezTo>
                  <a:pt x="625" y="1458"/>
                  <a:pt x="625" y="1458"/>
                  <a:pt x="625" y="1458"/>
                </a:cubicBezTo>
                <a:cubicBezTo>
                  <a:pt x="626" y="1458"/>
                  <a:pt x="626" y="1458"/>
                  <a:pt x="626" y="1458"/>
                </a:cubicBezTo>
                <a:cubicBezTo>
                  <a:pt x="626" y="1457"/>
                  <a:pt x="626" y="1457"/>
                  <a:pt x="626" y="1457"/>
                </a:cubicBezTo>
                <a:cubicBezTo>
                  <a:pt x="659" y="1431"/>
                  <a:pt x="659" y="1431"/>
                  <a:pt x="659" y="1431"/>
                </a:cubicBezTo>
                <a:cubicBezTo>
                  <a:pt x="661" y="1429"/>
                  <a:pt x="661" y="1429"/>
                  <a:pt x="661" y="1429"/>
                </a:cubicBezTo>
                <a:cubicBezTo>
                  <a:pt x="690" y="1441"/>
                  <a:pt x="690" y="1441"/>
                  <a:pt x="690" y="1441"/>
                </a:cubicBezTo>
                <a:cubicBezTo>
                  <a:pt x="690" y="1441"/>
                  <a:pt x="690" y="1441"/>
                  <a:pt x="690" y="1441"/>
                </a:cubicBezTo>
                <a:cubicBezTo>
                  <a:pt x="705" y="1452"/>
                  <a:pt x="712" y="1460"/>
                  <a:pt x="712" y="1466"/>
                </a:cubicBezTo>
                <a:cubicBezTo>
                  <a:pt x="710" y="1489"/>
                  <a:pt x="710" y="1489"/>
                  <a:pt x="710" y="1489"/>
                </a:cubicBezTo>
                <a:cubicBezTo>
                  <a:pt x="700" y="1504"/>
                  <a:pt x="700" y="1504"/>
                  <a:pt x="700" y="1504"/>
                </a:cubicBezTo>
                <a:cubicBezTo>
                  <a:pt x="693" y="1525"/>
                  <a:pt x="693" y="1525"/>
                  <a:pt x="693" y="1525"/>
                </a:cubicBezTo>
                <a:cubicBezTo>
                  <a:pt x="693" y="1548"/>
                  <a:pt x="693" y="1548"/>
                  <a:pt x="693" y="1548"/>
                </a:cubicBezTo>
                <a:cubicBezTo>
                  <a:pt x="700" y="1559"/>
                  <a:pt x="700" y="1559"/>
                  <a:pt x="700" y="1559"/>
                </a:cubicBezTo>
                <a:cubicBezTo>
                  <a:pt x="710" y="1557"/>
                  <a:pt x="710" y="1557"/>
                  <a:pt x="710" y="1557"/>
                </a:cubicBezTo>
                <a:cubicBezTo>
                  <a:pt x="712" y="1556"/>
                  <a:pt x="712" y="1556"/>
                  <a:pt x="712" y="1556"/>
                </a:cubicBezTo>
                <a:cubicBezTo>
                  <a:pt x="728" y="1557"/>
                  <a:pt x="728" y="1557"/>
                  <a:pt x="728" y="1557"/>
                </a:cubicBezTo>
                <a:cubicBezTo>
                  <a:pt x="736" y="1562"/>
                  <a:pt x="741" y="1569"/>
                  <a:pt x="746" y="1580"/>
                </a:cubicBezTo>
                <a:cubicBezTo>
                  <a:pt x="755" y="1583"/>
                  <a:pt x="755" y="1583"/>
                  <a:pt x="755" y="1583"/>
                </a:cubicBezTo>
                <a:cubicBezTo>
                  <a:pt x="756" y="1583"/>
                  <a:pt x="756" y="1583"/>
                  <a:pt x="756" y="1583"/>
                </a:cubicBezTo>
                <a:cubicBezTo>
                  <a:pt x="756" y="1583"/>
                  <a:pt x="756" y="1583"/>
                  <a:pt x="756" y="1583"/>
                </a:cubicBezTo>
                <a:cubicBezTo>
                  <a:pt x="757" y="1583"/>
                  <a:pt x="757" y="1583"/>
                  <a:pt x="757" y="1583"/>
                </a:cubicBezTo>
                <a:cubicBezTo>
                  <a:pt x="793" y="1600"/>
                  <a:pt x="793" y="1600"/>
                  <a:pt x="793" y="1600"/>
                </a:cubicBezTo>
                <a:cubicBezTo>
                  <a:pt x="809" y="1605"/>
                  <a:pt x="809" y="1605"/>
                  <a:pt x="809" y="1605"/>
                </a:cubicBezTo>
                <a:cubicBezTo>
                  <a:pt x="831" y="1602"/>
                  <a:pt x="831" y="1602"/>
                  <a:pt x="831" y="1602"/>
                </a:cubicBezTo>
                <a:cubicBezTo>
                  <a:pt x="841" y="1589"/>
                  <a:pt x="841" y="1589"/>
                  <a:pt x="841" y="1589"/>
                </a:cubicBezTo>
                <a:cubicBezTo>
                  <a:pt x="853" y="1537"/>
                  <a:pt x="853" y="1537"/>
                  <a:pt x="853" y="1537"/>
                </a:cubicBezTo>
                <a:cubicBezTo>
                  <a:pt x="854" y="1509"/>
                  <a:pt x="854" y="1509"/>
                  <a:pt x="854" y="1509"/>
                </a:cubicBezTo>
                <a:cubicBezTo>
                  <a:pt x="854" y="1507"/>
                  <a:pt x="854" y="1507"/>
                  <a:pt x="854" y="1507"/>
                </a:cubicBezTo>
                <a:cubicBezTo>
                  <a:pt x="857" y="1506"/>
                  <a:pt x="857" y="1506"/>
                  <a:pt x="857" y="1506"/>
                </a:cubicBezTo>
                <a:cubicBezTo>
                  <a:pt x="858" y="1505"/>
                  <a:pt x="858" y="1505"/>
                  <a:pt x="858" y="1505"/>
                </a:cubicBezTo>
                <a:cubicBezTo>
                  <a:pt x="878" y="1488"/>
                  <a:pt x="878" y="1488"/>
                  <a:pt x="878" y="1488"/>
                </a:cubicBezTo>
                <a:cubicBezTo>
                  <a:pt x="889" y="1473"/>
                  <a:pt x="889" y="1473"/>
                  <a:pt x="889" y="1473"/>
                </a:cubicBezTo>
                <a:cubicBezTo>
                  <a:pt x="890" y="1472"/>
                  <a:pt x="890" y="1472"/>
                  <a:pt x="890" y="1472"/>
                </a:cubicBezTo>
                <a:cubicBezTo>
                  <a:pt x="911" y="1462"/>
                  <a:pt x="911" y="1462"/>
                  <a:pt x="911" y="1462"/>
                </a:cubicBezTo>
                <a:cubicBezTo>
                  <a:pt x="924" y="1455"/>
                  <a:pt x="924" y="1455"/>
                  <a:pt x="924" y="1455"/>
                </a:cubicBezTo>
                <a:cubicBezTo>
                  <a:pt x="940" y="1449"/>
                  <a:pt x="940" y="1449"/>
                  <a:pt x="940" y="1449"/>
                </a:cubicBezTo>
                <a:cubicBezTo>
                  <a:pt x="931" y="1417"/>
                  <a:pt x="931" y="1417"/>
                  <a:pt x="931" y="1417"/>
                </a:cubicBezTo>
                <a:cubicBezTo>
                  <a:pt x="967" y="1421"/>
                  <a:pt x="967" y="1421"/>
                  <a:pt x="967" y="1421"/>
                </a:cubicBezTo>
                <a:cubicBezTo>
                  <a:pt x="967" y="1421"/>
                  <a:pt x="967" y="1421"/>
                  <a:pt x="967" y="1421"/>
                </a:cubicBezTo>
                <a:cubicBezTo>
                  <a:pt x="967" y="1422"/>
                  <a:pt x="967" y="1422"/>
                  <a:pt x="967" y="1422"/>
                </a:cubicBezTo>
                <a:cubicBezTo>
                  <a:pt x="967" y="1422"/>
                  <a:pt x="967" y="1422"/>
                  <a:pt x="967" y="1422"/>
                </a:cubicBezTo>
                <a:cubicBezTo>
                  <a:pt x="986" y="1430"/>
                  <a:pt x="986" y="1430"/>
                  <a:pt x="986" y="1430"/>
                </a:cubicBezTo>
                <a:cubicBezTo>
                  <a:pt x="986" y="1430"/>
                  <a:pt x="986" y="1430"/>
                  <a:pt x="986" y="1430"/>
                </a:cubicBezTo>
                <a:cubicBezTo>
                  <a:pt x="986" y="1429"/>
                  <a:pt x="986" y="1429"/>
                  <a:pt x="986" y="1429"/>
                </a:cubicBezTo>
                <a:cubicBezTo>
                  <a:pt x="992" y="1409"/>
                  <a:pt x="992" y="1409"/>
                  <a:pt x="992" y="1409"/>
                </a:cubicBezTo>
                <a:cubicBezTo>
                  <a:pt x="992" y="1405"/>
                  <a:pt x="992" y="1405"/>
                  <a:pt x="992" y="1405"/>
                </a:cubicBezTo>
                <a:cubicBezTo>
                  <a:pt x="995" y="1407"/>
                  <a:pt x="995" y="1407"/>
                  <a:pt x="995" y="1407"/>
                </a:cubicBezTo>
                <a:cubicBezTo>
                  <a:pt x="997" y="1407"/>
                  <a:pt x="997" y="1407"/>
                  <a:pt x="997" y="1407"/>
                </a:cubicBezTo>
                <a:cubicBezTo>
                  <a:pt x="1014" y="1411"/>
                  <a:pt x="1014" y="1411"/>
                  <a:pt x="1014" y="1411"/>
                </a:cubicBezTo>
                <a:cubicBezTo>
                  <a:pt x="1022" y="1411"/>
                  <a:pt x="1022" y="1411"/>
                  <a:pt x="1022" y="1411"/>
                </a:cubicBezTo>
                <a:cubicBezTo>
                  <a:pt x="1038" y="1393"/>
                  <a:pt x="1038" y="1393"/>
                  <a:pt x="1038" y="1393"/>
                </a:cubicBezTo>
                <a:cubicBezTo>
                  <a:pt x="1039" y="1393"/>
                  <a:pt x="1039" y="1393"/>
                  <a:pt x="1039" y="1393"/>
                </a:cubicBezTo>
                <a:cubicBezTo>
                  <a:pt x="1040" y="1392"/>
                  <a:pt x="1040" y="1392"/>
                  <a:pt x="1040" y="1392"/>
                </a:cubicBezTo>
                <a:cubicBezTo>
                  <a:pt x="1041" y="1392"/>
                  <a:pt x="1041" y="1392"/>
                  <a:pt x="1041" y="1392"/>
                </a:cubicBezTo>
                <a:cubicBezTo>
                  <a:pt x="1062" y="1388"/>
                  <a:pt x="1062" y="1388"/>
                  <a:pt x="1062" y="1388"/>
                </a:cubicBezTo>
                <a:cubicBezTo>
                  <a:pt x="1080" y="1371"/>
                  <a:pt x="1080" y="1371"/>
                  <a:pt x="1080" y="1371"/>
                </a:cubicBezTo>
                <a:cubicBezTo>
                  <a:pt x="1090" y="1357"/>
                  <a:pt x="1090" y="1357"/>
                  <a:pt x="1090" y="1357"/>
                </a:cubicBezTo>
                <a:cubicBezTo>
                  <a:pt x="1090" y="1340"/>
                  <a:pt x="1090" y="1340"/>
                  <a:pt x="1090" y="1340"/>
                </a:cubicBezTo>
                <a:cubicBezTo>
                  <a:pt x="1090" y="1334"/>
                  <a:pt x="1093" y="1329"/>
                  <a:pt x="1099" y="1326"/>
                </a:cubicBezTo>
                <a:cubicBezTo>
                  <a:pt x="1099" y="1326"/>
                  <a:pt x="1099" y="1326"/>
                  <a:pt x="1099" y="1326"/>
                </a:cubicBezTo>
                <a:cubicBezTo>
                  <a:pt x="1101" y="1326"/>
                  <a:pt x="1101" y="1326"/>
                  <a:pt x="1101" y="1326"/>
                </a:cubicBezTo>
                <a:cubicBezTo>
                  <a:pt x="1102" y="1326"/>
                  <a:pt x="1102" y="1326"/>
                  <a:pt x="1102" y="1326"/>
                </a:cubicBezTo>
                <a:cubicBezTo>
                  <a:pt x="1122" y="1328"/>
                  <a:pt x="1122" y="1328"/>
                  <a:pt x="1122" y="1328"/>
                </a:cubicBezTo>
                <a:cubicBezTo>
                  <a:pt x="1131" y="1323"/>
                  <a:pt x="1131" y="1323"/>
                  <a:pt x="1131" y="1323"/>
                </a:cubicBezTo>
                <a:cubicBezTo>
                  <a:pt x="1134" y="1308"/>
                  <a:pt x="1134" y="1308"/>
                  <a:pt x="1134" y="1308"/>
                </a:cubicBezTo>
                <a:cubicBezTo>
                  <a:pt x="1155" y="1302"/>
                  <a:pt x="1155" y="1302"/>
                  <a:pt x="1155" y="1302"/>
                </a:cubicBezTo>
                <a:cubicBezTo>
                  <a:pt x="1156" y="1302"/>
                  <a:pt x="1156" y="1302"/>
                  <a:pt x="1156" y="1302"/>
                </a:cubicBezTo>
                <a:cubicBezTo>
                  <a:pt x="1157" y="1302"/>
                  <a:pt x="1157" y="1302"/>
                  <a:pt x="1157" y="1302"/>
                </a:cubicBezTo>
                <a:cubicBezTo>
                  <a:pt x="1157" y="1302"/>
                  <a:pt x="1157" y="1302"/>
                  <a:pt x="1157" y="1302"/>
                </a:cubicBezTo>
                <a:cubicBezTo>
                  <a:pt x="1184" y="1305"/>
                  <a:pt x="1184" y="1305"/>
                  <a:pt x="1184" y="1305"/>
                </a:cubicBezTo>
                <a:cubicBezTo>
                  <a:pt x="1205" y="1300"/>
                  <a:pt x="1205" y="1300"/>
                  <a:pt x="1205" y="1300"/>
                </a:cubicBezTo>
                <a:cubicBezTo>
                  <a:pt x="1217" y="1287"/>
                  <a:pt x="1217" y="1287"/>
                  <a:pt x="1217" y="1287"/>
                </a:cubicBezTo>
                <a:cubicBezTo>
                  <a:pt x="1226" y="1270"/>
                  <a:pt x="1226" y="1270"/>
                  <a:pt x="1226" y="1270"/>
                </a:cubicBezTo>
                <a:cubicBezTo>
                  <a:pt x="1210" y="1253"/>
                  <a:pt x="1210" y="1253"/>
                  <a:pt x="1210" y="1253"/>
                </a:cubicBezTo>
                <a:cubicBezTo>
                  <a:pt x="1210" y="1252"/>
                  <a:pt x="1210" y="1252"/>
                  <a:pt x="1210" y="1252"/>
                </a:cubicBezTo>
                <a:cubicBezTo>
                  <a:pt x="1210" y="1252"/>
                  <a:pt x="1210" y="1252"/>
                  <a:pt x="1210" y="1252"/>
                </a:cubicBezTo>
                <a:cubicBezTo>
                  <a:pt x="1207" y="1240"/>
                  <a:pt x="1207" y="1240"/>
                  <a:pt x="1207" y="1240"/>
                </a:cubicBezTo>
                <a:cubicBezTo>
                  <a:pt x="1207" y="1240"/>
                  <a:pt x="1207" y="1240"/>
                  <a:pt x="1207" y="1240"/>
                </a:cubicBezTo>
                <a:cubicBezTo>
                  <a:pt x="1203" y="1221"/>
                  <a:pt x="1203" y="1221"/>
                  <a:pt x="1203" y="1221"/>
                </a:cubicBezTo>
                <a:cubicBezTo>
                  <a:pt x="1203" y="1220"/>
                  <a:pt x="1203" y="1220"/>
                  <a:pt x="1203" y="1220"/>
                </a:cubicBezTo>
                <a:cubicBezTo>
                  <a:pt x="1212" y="1203"/>
                  <a:pt x="1212" y="1203"/>
                  <a:pt x="1212" y="1203"/>
                </a:cubicBezTo>
                <a:cubicBezTo>
                  <a:pt x="1212" y="1198"/>
                  <a:pt x="1215" y="1190"/>
                  <a:pt x="1224" y="1182"/>
                </a:cubicBezTo>
                <a:cubicBezTo>
                  <a:pt x="1235" y="1159"/>
                  <a:pt x="1235" y="1159"/>
                  <a:pt x="1235" y="1159"/>
                </a:cubicBezTo>
                <a:cubicBezTo>
                  <a:pt x="1235" y="1157"/>
                  <a:pt x="1235" y="1157"/>
                  <a:pt x="1235" y="1157"/>
                </a:cubicBezTo>
                <a:cubicBezTo>
                  <a:pt x="1236" y="1157"/>
                  <a:pt x="1236" y="1157"/>
                  <a:pt x="1236" y="1157"/>
                </a:cubicBezTo>
                <a:cubicBezTo>
                  <a:pt x="1247" y="1141"/>
                  <a:pt x="1247" y="1141"/>
                  <a:pt x="1247" y="1141"/>
                </a:cubicBezTo>
                <a:cubicBezTo>
                  <a:pt x="1263" y="1109"/>
                  <a:pt x="1263" y="1109"/>
                  <a:pt x="1263" y="1109"/>
                </a:cubicBezTo>
                <a:cubicBezTo>
                  <a:pt x="1278" y="1130"/>
                  <a:pt x="1278" y="1130"/>
                  <a:pt x="1278" y="1130"/>
                </a:cubicBezTo>
                <a:cubicBezTo>
                  <a:pt x="1279" y="1131"/>
                  <a:pt x="1279" y="1131"/>
                  <a:pt x="1279" y="1131"/>
                </a:cubicBezTo>
                <a:cubicBezTo>
                  <a:pt x="1279" y="1132"/>
                  <a:pt x="1279" y="1132"/>
                  <a:pt x="1279" y="1132"/>
                </a:cubicBezTo>
                <a:cubicBezTo>
                  <a:pt x="1284" y="1153"/>
                  <a:pt x="1284" y="1153"/>
                  <a:pt x="1284" y="1153"/>
                </a:cubicBezTo>
                <a:cubicBezTo>
                  <a:pt x="1284" y="1154"/>
                  <a:pt x="1284" y="1154"/>
                  <a:pt x="1284" y="1154"/>
                </a:cubicBezTo>
                <a:cubicBezTo>
                  <a:pt x="1287" y="1175"/>
                  <a:pt x="1287" y="1175"/>
                  <a:pt x="1287" y="1175"/>
                </a:cubicBezTo>
                <a:cubicBezTo>
                  <a:pt x="1302" y="1182"/>
                  <a:pt x="1302" y="1182"/>
                  <a:pt x="1302" y="1182"/>
                </a:cubicBezTo>
                <a:cubicBezTo>
                  <a:pt x="1303" y="1182"/>
                  <a:pt x="1303" y="1182"/>
                  <a:pt x="1303" y="1182"/>
                </a:cubicBezTo>
                <a:cubicBezTo>
                  <a:pt x="1303" y="1182"/>
                  <a:pt x="1303" y="1182"/>
                  <a:pt x="1303" y="1182"/>
                </a:cubicBezTo>
                <a:cubicBezTo>
                  <a:pt x="1303" y="1182"/>
                  <a:pt x="1303" y="1182"/>
                  <a:pt x="1303" y="1182"/>
                </a:cubicBezTo>
                <a:cubicBezTo>
                  <a:pt x="1307" y="1184"/>
                  <a:pt x="1307" y="1184"/>
                  <a:pt x="1307" y="1184"/>
                </a:cubicBezTo>
                <a:cubicBezTo>
                  <a:pt x="1308" y="1183"/>
                  <a:pt x="1308" y="1183"/>
                  <a:pt x="1308" y="1183"/>
                </a:cubicBezTo>
                <a:cubicBezTo>
                  <a:pt x="1321" y="1161"/>
                  <a:pt x="1321" y="1161"/>
                  <a:pt x="1321" y="1161"/>
                </a:cubicBezTo>
                <a:cubicBezTo>
                  <a:pt x="1328" y="1140"/>
                  <a:pt x="1328" y="1140"/>
                  <a:pt x="1328" y="1140"/>
                </a:cubicBezTo>
                <a:cubicBezTo>
                  <a:pt x="1331" y="1141"/>
                  <a:pt x="1331" y="1141"/>
                  <a:pt x="1331" y="1141"/>
                </a:cubicBezTo>
                <a:cubicBezTo>
                  <a:pt x="1335" y="1142"/>
                  <a:pt x="1335" y="1142"/>
                  <a:pt x="1335" y="1142"/>
                </a:cubicBezTo>
                <a:cubicBezTo>
                  <a:pt x="1365" y="1152"/>
                  <a:pt x="1365" y="1152"/>
                  <a:pt x="1365" y="1152"/>
                </a:cubicBezTo>
                <a:cubicBezTo>
                  <a:pt x="1380" y="1141"/>
                  <a:pt x="1380" y="1141"/>
                  <a:pt x="1380" y="1141"/>
                </a:cubicBezTo>
                <a:cubicBezTo>
                  <a:pt x="1381" y="1140"/>
                  <a:pt x="1381" y="1140"/>
                  <a:pt x="1381" y="1140"/>
                </a:cubicBezTo>
                <a:cubicBezTo>
                  <a:pt x="1383" y="1140"/>
                  <a:pt x="1383" y="1140"/>
                  <a:pt x="1383" y="1140"/>
                </a:cubicBezTo>
                <a:cubicBezTo>
                  <a:pt x="1398" y="1138"/>
                  <a:pt x="1398" y="1138"/>
                  <a:pt x="1398" y="1138"/>
                </a:cubicBezTo>
                <a:cubicBezTo>
                  <a:pt x="1408" y="1121"/>
                  <a:pt x="1408" y="1121"/>
                  <a:pt x="1408" y="1121"/>
                </a:cubicBezTo>
                <a:cubicBezTo>
                  <a:pt x="1408" y="1098"/>
                  <a:pt x="1408" y="1098"/>
                  <a:pt x="1408" y="1098"/>
                </a:cubicBezTo>
                <a:cubicBezTo>
                  <a:pt x="1416" y="1065"/>
                  <a:pt x="1416" y="1065"/>
                  <a:pt x="1416" y="1065"/>
                </a:cubicBezTo>
                <a:cubicBezTo>
                  <a:pt x="1418" y="1066"/>
                  <a:pt x="1418" y="1066"/>
                  <a:pt x="1418" y="1066"/>
                </a:cubicBezTo>
                <a:cubicBezTo>
                  <a:pt x="1421" y="1066"/>
                  <a:pt x="1421" y="1066"/>
                  <a:pt x="1421" y="1066"/>
                </a:cubicBezTo>
                <a:cubicBezTo>
                  <a:pt x="1444" y="1071"/>
                  <a:pt x="1444" y="1071"/>
                  <a:pt x="1444" y="1071"/>
                </a:cubicBezTo>
                <a:cubicBezTo>
                  <a:pt x="1455" y="1052"/>
                  <a:pt x="1455" y="1052"/>
                  <a:pt x="1455" y="1052"/>
                </a:cubicBezTo>
                <a:cubicBezTo>
                  <a:pt x="1456" y="1052"/>
                  <a:pt x="1456" y="1052"/>
                  <a:pt x="1456" y="1052"/>
                </a:cubicBezTo>
                <a:cubicBezTo>
                  <a:pt x="1458" y="1052"/>
                  <a:pt x="1458" y="1052"/>
                  <a:pt x="1458" y="1052"/>
                </a:cubicBezTo>
                <a:cubicBezTo>
                  <a:pt x="1479" y="1050"/>
                  <a:pt x="1479" y="1050"/>
                  <a:pt x="1479" y="1050"/>
                </a:cubicBezTo>
                <a:cubicBezTo>
                  <a:pt x="1482" y="1050"/>
                  <a:pt x="1482" y="1050"/>
                  <a:pt x="1482" y="1050"/>
                </a:cubicBezTo>
                <a:cubicBezTo>
                  <a:pt x="1482" y="1051"/>
                  <a:pt x="1482" y="1051"/>
                  <a:pt x="1482" y="1051"/>
                </a:cubicBezTo>
                <a:cubicBezTo>
                  <a:pt x="1484" y="1052"/>
                  <a:pt x="1484" y="1052"/>
                  <a:pt x="1484" y="1052"/>
                </a:cubicBezTo>
                <a:cubicBezTo>
                  <a:pt x="1495" y="1067"/>
                  <a:pt x="1495" y="1067"/>
                  <a:pt x="1495" y="1067"/>
                </a:cubicBezTo>
                <a:cubicBezTo>
                  <a:pt x="1495" y="1068"/>
                  <a:pt x="1495" y="1068"/>
                  <a:pt x="1495" y="1068"/>
                </a:cubicBezTo>
                <a:cubicBezTo>
                  <a:pt x="1496" y="1069"/>
                  <a:pt x="1496" y="1069"/>
                  <a:pt x="1496" y="1069"/>
                </a:cubicBezTo>
                <a:cubicBezTo>
                  <a:pt x="1496" y="1071"/>
                  <a:pt x="1496" y="1071"/>
                  <a:pt x="1496" y="1071"/>
                </a:cubicBezTo>
                <a:cubicBezTo>
                  <a:pt x="1498" y="1092"/>
                  <a:pt x="1498" y="1092"/>
                  <a:pt x="1498" y="1092"/>
                </a:cubicBezTo>
                <a:cubicBezTo>
                  <a:pt x="1509" y="1102"/>
                  <a:pt x="1509" y="1102"/>
                  <a:pt x="1509" y="1102"/>
                </a:cubicBezTo>
                <a:cubicBezTo>
                  <a:pt x="1524" y="1088"/>
                  <a:pt x="1524" y="1088"/>
                  <a:pt x="1524" y="1088"/>
                </a:cubicBezTo>
                <a:cubicBezTo>
                  <a:pt x="1527" y="1092"/>
                  <a:pt x="1527" y="1092"/>
                  <a:pt x="1527" y="1092"/>
                </a:cubicBezTo>
                <a:cubicBezTo>
                  <a:pt x="1532" y="1097"/>
                  <a:pt x="1534" y="1103"/>
                  <a:pt x="1534" y="1109"/>
                </a:cubicBezTo>
                <a:cubicBezTo>
                  <a:pt x="1534" y="1128"/>
                  <a:pt x="1534" y="1128"/>
                  <a:pt x="1534" y="1128"/>
                </a:cubicBezTo>
                <a:cubicBezTo>
                  <a:pt x="1527" y="1147"/>
                  <a:pt x="1527" y="1147"/>
                  <a:pt x="1527" y="1147"/>
                </a:cubicBezTo>
                <a:cubicBezTo>
                  <a:pt x="1532" y="1155"/>
                  <a:pt x="1532" y="1155"/>
                  <a:pt x="1532" y="1155"/>
                </a:cubicBezTo>
                <a:cubicBezTo>
                  <a:pt x="1543" y="1167"/>
                  <a:pt x="1543" y="1167"/>
                  <a:pt x="1543" y="1167"/>
                </a:cubicBezTo>
                <a:cubicBezTo>
                  <a:pt x="1587" y="1173"/>
                  <a:pt x="1587" y="1173"/>
                  <a:pt x="1587" y="1173"/>
                </a:cubicBezTo>
                <a:cubicBezTo>
                  <a:pt x="1588" y="1174"/>
                  <a:pt x="1588" y="1174"/>
                  <a:pt x="1588" y="1174"/>
                </a:cubicBezTo>
                <a:cubicBezTo>
                  <a:pt x="1588" y="1174"/>
                  <a:pt x="1588" y="1174"/>
                  <a:pt x="1588" y="1174"/>
                </a:cubicBezTo>
                <a:cubicBezTo>
                  <a:pt x="1590" y="1175"/>
                  <a:pt x="1590" y="1175"/>
                  <a:pt x="1590" y="1175"/>
                </a:cubicBezTo>
                <a:cubicBezTo>
                  <a:pt x="1590" y="1175"/>
                  <a:pt x="1590" y="1175"/>
                  <a:pt x="1590" y="1175"/>
                </a:cubicBezTo>
                <a:cubicBezTo>
                  <a:pt x="1593" y="1179"/>
                  <a:pt x="1593" y="1179"/>
                  <a:pt x="1593" y="1179"/>
                </a:cubicBezTo>
                <a:cubicBezTo>
                  <a:pt x="1606" y="1161"/>
                  <a:pt x="1606" y="1161"/>
                  <a:pt x="1606" y="1161"/>
                </a:cubicBezTo>
                <a:cubicBezTo>
                  <a:pt x="1607" y="1161"/>
                  <a:pt x="1607" y="1161"/>
                  <a:pt x="1607" y="1161"/>
                </a:cubicBezTo>
                <a:cubicBezTo>
                  <a:pt x="1617" y="1150"/>
                  <a:pt x="1617" y="1150"/>
                  <a:pt x="1617" y="1150"/>
                </a:cubicBezTo>
                <a:cubicBezTo>
                  <a:pt x="1613" y="1134"/>
                  <a:pt x="1613" y="1134"/>
                  <a:pt x="1613" y="1134"/>
                </a:cubicBezTo>
                <a:cubicBezTo>
                  <a:pt x="1602" y="1067"/>
                  <a:pt x="1602" y="1067"/>
                  <a:pt x="1602" y="1067"/>
                </a:cubicBezTo>
                <a:cubicBezTo>
                  <a:pt x="1632" y="1081"/>
                  <a:pt x="1632" y="1081"/>
                  <a:pt x="1632" y="1081"/>
                </a:cubicBezTo>
                <a:cubicBezTo>
                  <a:pt x="1633" y="1081"/>
                  <a:pt x="1633" y="1081"/>
                  <a:pt x="1633" y="1081"/>
                </a:cubicBezTo>
                <a:cubicBezTo>
                  <a:pt x="1634" y="1081"/>
                  <a:pt x="1634" y="1081"/>
                  <a:pt x="1634" y="1081"/>
                </a:cubicBezTo>
                <a:cubicBezTo>
                  <a:pt x="1648" y="1098"/>
                  <a:pt x="1648" y="1098"/>
                  <a:pt x="1648" y="1098"/>
                </a:cubicBezTo>
                <a:cubicBezTo>
                  <a:pt x="1657" y="1107"/>
                  <a:pt x="1657" y="1107"/>
                  <a:pt x="1657" y="1107"/>
                </a:cubicBezTo>
                <a:cubicBezTo>
                  <a:pt x="1669" y="1098"/>
                  <a:pt x="1669" y="1098"/>
                  <a:pt x="1669" y="1098"/>
                </a:cubicBezTo>
                <a:cubicBezTo>
                  <a:pt x="1714" y="1050"/>
                  <a:pt x="1714" y="1050"/>
                  <a:pt x="1714" y="1050"/>
                </a:cubicBezTo>
                <a:cubicBezTo>
                  <a:pt x="1714" y="1050"/>
                  <a:pt x="1714" y="1050"/>
                  <a:pt x="1714" y="1050"/>
                </a:cubicBezTo>
                <a:cubicBezTo>
                  <a:pt x="1715" y="1050"/>
                  <a:pt x="1715" y="1050"/>
                  <a:pt x="1715" y="1050"/>
                </a:cubicBezTo>
                <a:cubicBezTo>
                  <a:pt x="1730" y="1038"/>
                  <a:pt x="1730" y="1038"/>
                  <a:pt x="1730" y="1038"/>
                </a:cubicBezTo>
                <a:cubicBezTo>
                  <a:pt x="1748" y="1013"/>
                  <a:pt x="1748" y="1013"/>
                  <a:pt x="1748" y="1013"/>
                </a:cubicBezTo>
                <a:cubicBezTo>
                  <a:pt x="1749" y="1011"/>
                  <a:pt x="1749" y="1011"/>
                  <a:pt x="1749" y="1011"/>
                </a:cubicBezTo>
                <a:cubicBezTo>
                  <a:pt x="1774" y="1017"/>
                  <a:pt x="1774" y="1017"/>
                  <a:pt x="1774" y="1017"/>
                </a:cubicBezTo>
                <a:cubicBezTo>
                  <a:pt x="1785" y="1017"/>
                  <a:pt x="1785" y="1017"/>
                  <a:pt x="1785" y="1017"/>
                </a:cubicBezTo>
                <a:cubicBezTo>
                  <a:pt x="1785" y="1008"/>
                  <a:pt x="1787" y="1001"/>
                  <a:pt x="1788" y="997"/>
                </a:cubicBezTo>
                <a:cubicBezTo>
                  <a:pt x="1806" y="976"/>
                  <a:pt x="1806" y="976"/>
                  <a:pt x="1806" y="976"/>
                </a:cubicBezTo>
                <a:cubicBezTo>
                  <a:pt x="1812" y="973"/>
                  <a:pt x="1812" y="973"/>
                  <a:pt x="1812" y="973"/>
                </a:cubicBezTo>
                <a:cubicBezTo>
                  <a:pt x="1833" y="980"/>
                  <a:pt x="1833" y="980"/>
                  <a:pt x="1833" y="980"/>
                </a:cubicBezTo>
                <a:cubicBezTo>
                  <a:pt x="1858" y="977"/>
                  <a:pt x="1858" y="977"/>
                  <a:pt x="1858" y="977"/>
                </a:cubicBezTo>
                <a:cubicBezTo>
                  <a:pt x="1875" y="959"/>
                  <a:pt x="1875" y="959"/>
                  <a:pt x="1875" y="959"/>
                </a:cubicBezTo>
                <a:cubicBezTo>
                  <a:pt x="1883" y="943"/>
                  <a:pt x="1883" y="943"/>
                  <a:pt x="1883" y="943"/>
                </a:cubicBezTo>
                <a:cubicBezTo>
                  <a:pt x="1878" y="935"/>
                  <a:pt x="1878" y="935"/>
                  <a:pt x="1878" y="935"/>
                </a:cubicBezTo>
                <a:cubicBezTo>
                  <a:pt x="1863" y="942"/>
                  <a:pt x="1863" y="942"/>
                  <a:pt x="1863" y="942"/>
                </a:cubicBezTo>
                <a:cubicBezTo>
                  <a:pt x="1862" y="941"/>
                  <a:pt x="1862" y="941"/>
                  <a:pt x="1862" y="941"/>
                </a:cubicBezTo>
                <a:cubicBezTo>
                  <a:pt x="1861" y="940"/>
                  <a:pt x="1861" y="940"/>
                  <a:pt x="1861" y="940"/>
                </a:cubicBezTo>
                <a:cubicBezTo>
                  <a:pt x="1842" y="923"/>
                  <a:pt x="1842" y="923"/>
                  <a:pt x="1842" y="923"/>
                </a:cubicBezTo>
                <a:cubicBezTo>
                  <a:pt x="1841" y="922"/>
                  <a:pt x="1841" y="922"/>
                  <a:pt x="1841" y="922"/>
                </a:cubicBezTo>
                <a:cubicBezTo>
                  <a:pt x="1849" y="894"/>
                  <a:pt x="1849" y="894"/>
                  <a:pt x="1849" y="894"/>
                </a:cubicBezTo>
                <a:cubicBezTo>
                  <a:pt x="1851" y="872"/>
                  <a:pt x="1851" y="872"/>
                  <a:pt x="1851" y="872"/>
                </a:cubicBezTo>
                <a:cubicBezTo>
                  <a:pt x="1845" y="855"/>
                  <a:pt x="1845" y="855"/>
                  <a:pt x="1845" y="855"/>
                </a:cubicBezTo>
                <a:cubicBezTo>
                  <a:pt x="1831" y="849"/>
                  <a:pt x="1831" y="849"/>
                  <a:pt x="1831" y="849"/>
                </a:cubicBezTo>
                <a:cubicBezTo>
                  <a:pt x="1831" y="848"/>
                  <a:pt x="1831" y="848"/>
                  <a:pt x="1831" y="848"/>
                </a:cubicBezTo>
                <a:cubicBezTo>
                  <a:pt x="1830" y="847"/>
                  <a:pt x="1830" y="847"/>
                  <a:pt x="1830" y="847"/>
                </a:cubicBezTo>
                <a:cubicBezTo>
                  <a:pt x="1829" y="846"/>
                  <a:pt x="1829" y="846"/>
                  <a:pt x="1829" y="846"/>
                </a:cubicBezTo>
                <a:cubicBezTo>
                  <a:pt x="1816" y="821"/>
                  <a:pt x="1816" y="821"/>
                  <a:pt x="1816" y="821"/>
                </a:cubicBezTo>
                <a:cubicBezTo>
                  <a:pt x="1814" y="818"/>
                  <a:pt x="1814" y="818"/>
                  <a:pt x="1814" y="818"/>
                </a:cubicBezTo>
                <a:cubicBezTo>
                  <a:pt x="1796" y="839"/>
                  <a:pt x="1796" y="839"/>
                  <a:pt x="1796" y="839"/>
                </a:cubicBezTo>
                <a:cubicBezTo>
                  <a:pt x="1778" y="850"/>
                  <a:pt x="1778" y="850"/>
                  <a:pt x="1778" y="850"/>
                </a:cubicBezTo>
                <a:cubicBezTo>
                  <a:pt x="1774" y="852"/>
                  <a:pt x="1774" y="852"/>
                  <a:pt x="1774" y="852"/>
                </a:cubicBezTo>
                <a:cubicBezTo>
                  <a:pt x="1773" y="851"/>
                  <a:pt x="1773" y="851"/>
                  <a:pt x="1773" y="851"/>
                </a:cubicBezTo>
                <a:cubicBezTo>
                  <a:pt x="1772" y="849"/>
                  <a:pt x="1772" y="849"/>
                  <a:pt x="1772" y="849"/>
                </a:cubicBezTo>
                <a:cubicBezTo>
                  <a:pt x="1753" y="831"/>
                  <a:pt x="1753" y="831"/>
                  <a:pt x="1753" y="831"/>
                </a:cubicBezTo>
                <a:cubicBezTo>
                  <a:pt x="1753" y="830"/>
                  <a:pt x="1753" y="830"/>
                  <a:pt x="1753" y="830"/>
                </a:cubicBezTo>
                <a:cubicBezTo>
                  <a:pt x="1739" y="801"/>
                  <a:pt x="1739" y="801"/>
                  <a:pt x="1739" y="801"/>
                </a:cubicBezTo>
                <a:cubicBezTo>
                  <a:pt x="1739" y="800"/>
                  <a:pt x="1739" y="800"/>
                  <a:pt x="1739" y="800"/>
                </a:cubicBezTo>
                <a:cubicBezTo>
                  <a:pt x="1733" y="779"/>
                  <a:pt x="1733" y="779"/>
                  <a:pt x="1733" y="779"/>
                </a:cubicBezTo>
                <a:cubicBezTo>
                  <a:pt x="1733" y="778"/>
                  <a:pt x="1733" y="778"/>
                  <a:pt x="1733" y="778"/>
                </a:cubicBezTo>
                <a:cubicBezTo>
                  <a:pt x="1733" y="778"/>
                  <a:pt x="1733" y="778"/>
                  <a:pt x="1733" y="778"/>
                </a:cubicBezTo>
                <a:cubicBezTo>
                  <a:pt x="1733" y="746"/>
                  <a:pt x="1733" y="746"/>
                  <a:pt x="1733" y="746"/>
                </a:cubicBezTo>
                <a:cubicBezTo>
                  <a:pt x="1730" y="727"/>
                  <a:pt x="1730" y="727"/>
                  <a:pt x="1730" y="727"/>
                </a:cubicBezTo>
                <a:cubicBezTo>
                  <a:pt x="1716" y="722"/>
                  <a:pt x="1716" y="722"/>
                  <a:pt x="1716" y="722"/>
                </a:cubicBezTo>
                <a:cubicBezTo>
                  <a:pt x="1715" y="722"/>
                  <a:pt x="1715" y="722"/>
                  <a:pt x="1715" y="722"/>
                </a:cubicBezTo>
                <a:cubicBezTo>
                  <a:pt x="1715" y="721"/>
                  <a:pt x="1715" y="721"/>
                  <a:pt x="1715" y="721"/>
                </a:cubicBezTo>
                <a:cubicBezTo>
                  <a:pt x="1681" y="694"/>
                  <a:pt x="1681" y="694"/>
                  <a:pt x="1681" y="694"/>
                </a:cubicBezTo>
                <a:cubicBezTo>
                  <a:pt x="1683" y="691"/>
                  <a:pt x="1683" y="691"/>
                  <a:pt x="1683" y="691"/>
                </a:cubicBezTo>
                <a:cubicBezTo>
                  <a:pt x="1699" y="674"/>
                  <a:pt x="1699" y="674"/>
                  <a:pt x="1699" y="674"/>
                </a:cubicBezTo>
                <a:cubicBezTo>
                  <a:pt x="1699" y="673"/>
                  <a:pt x="1699" y="673"/>
                  <a:pt x="1699" y="673"/>
                </a:cubicBezTo>
                <a:cubicBezTo>
                  <a:pt x="1699" y="672"/>
                  <a:pt x="1699" y="672"/>
                  <a:pt x="1699" y="672"/>
                </a:cubicBezTo>
                <a:cubicBezTo>
                  <a:pt x="1701" y="672"/>
                  <a:pt x="1701" y="672"/>
                  <a:pt x="1701" y="672"/>
                </a:cubicBezTo>
                <a:cubicBezTo>
                  <a:pt x="1701" y="672"/>
                  <a:pt x="1701" y="672"/>
                  <a:pt x="1701" y="672"/>
                </a:cubicBezTo>
                <a:cubicBezTo>
                  <a:pt x="1719" y="670"/>
                  <a:pt x="1719" y="670"/>
                  <a:pt x="1719" y="670"/>
                </a:cubicBezTo>
                <a:cubicBezTo>
                  <a:pt x="1720" y="670"/>
                  <a:pt x="1720" y="670"/>
                  <a:pt x="1720" y="670"/>
                </a:cubicBezTo>
                <a:cubicBezTo>
                  <a:pt x="1725" y="670"/>
                  <a:pt x="1730" y="673"/>
                  <a:pt x="1735" y="678"/>
                </a:cubicBezTo>
                <a:cubicBezTo>
                  <a:pt x="1749" y="690"/>
                  <a:pt x="1749" y="690"/>
                  <a:pt x="1749" y="690"/>
                </a:cubicBezTo>
                <a:cubicBezTo>
                  <a:pt x="1765" y="677"/>
                  <a:pt x="1765" y="677"/>
                  <a:pt x="1765" y="677"/>
                </a:cubicBezTo>
                <a:cubicBezTo>
                  <a:pt x="1777" y="661"/>
                  <a:pt x="1777" y="661"/>
                  <a:pt x="1777" y="661"/>
                </a:cubicBezTo>
                <a:cubicBezTo>
                  <a:pt x="1777" y="648"/>
                  <a:pt x="1777" y="648"/>
                  <a:pt x="1777" y="648"/>
                </a:cubicBezTo>
                <a:cubicBezTo>
                  <a:pt x="1773" y="614"/>
                  <a:pt x="1773" y="614"/>
                  <a:pt x="1773" y="614"/>
                </a:cubicBezTo>
                <a:cubicBezTo>
                  <a:pt x="1769" y="600"/>
                  <a:pt x="1769" y="600"/>
                  <a:pt x="1769" y="600"/>
                </a:cubicBezTo>
                <a:cubicBezTo>
                  <a:pt x="1746" y="596"/>
                  <a:pt x="1746" y="596"/>
                  <a:pt x="1746" y="596"/>
                </a:cubicBezTo>
                <a:cubicBezTo>
                  <a:pt x="1746" y="582"/>
                  <a:pt x="1746" y="582"/>
                  <a:pt x="1746" y="582"/>
                </a:cubicBezTo>
                <a:cubicBezTo>
                  <a:pt x="1725" y="556"/>
                  <a:pt x="1725" y="556"/>
                  <a:pt x="1725" y="556"/>
                </a:cubicBezTo>
                <a:cubicBezTo>
                  <a:pt x="1724" y="555"/>
                  <a:pt x="1724" y="555"/>
                  <a:pt x="1724" y="555"/>
                </a:cubicBezTo>
                <a:cubicBezTo>
                  <a:pt x="1714" y="536"/>
                  <a:pt x="1714" y="536"/>
                  <a:pt x="1714" y="536"/>
                </a:cubicBezTo>
                <a:cubicBezTo>
                  <a:pt x="1711" y="534"/>
                  <a:pt x="1711" y="534"/>
                  <a:pt x="1711" y="534"/>
                </a:cubicBezTo>
                <a:cubicBezTo>
                  <a:pt x="1711" y="532"/>
                  <a:pt x="1711" y="532"/>
                  <a:pt x="1711" y="532"/>
                </a:cubicBezTo>
                <a:cubicBezTo>
                  <a:pt x="1711" y="532"/>
                  <a:pt x="1711" y="532"/>
                  <a:pt x="1711" y="532"/>
                </a:cubicBezTo>
                <a:cubicBezTo>
                  <a:pt x="1735" y="501"/>
                  <a:pt x="1735" y="501"/>
                  <a:pt x="1735" y="501"/>
                </a:cubicBezTo>
                <a:cubicBezTo>
                  <a:pt x="1735" y="500"/>
                  <a:pt x="1735" y="500"/>
                  <a:pt x="1735" y="500"/>
                </a:cubicBezTo>
                <a:cubicBezTo>
                  <a:pt x="1736" y="499"/>
                  <a:pt x="1736" y="499"/>
                  <a:pt x="1736" y="499"/>
                </a:cubicBezTo>
                <a:cubicBezTo>
                  <a:pt x="1736" y="498"/>
                  <a:pt x="1736" y="498"/>
                  <a:pt x="1736" y="498"/>
                </a:cubicBezTo>
                <a:cubicBezTo>
                  <a:pt x="1738" y="498"/>
                  <a:pt x="1738" y="498"/>
                  <a:pt x="1738" y="498"/>
                </a:cubicBezTo>
                <a:cubicBezTo>
                  <a:pt x="1747" y="497"/>
                  <a:pt x="1747" y="497"/>
                  <a:pt x="1747" y="497"/>
                </a:cubicBezTo>
                <a:cubicBezTo>
                  <a:pt x="1759" y="487"/>
                  <a:pt x="1759" y="487"/>
                  <a:pt x="1759" y="487"/>
                </a:cubicBezTo>
                <a:cubicBezTo>
                  <a:pt x="1773" y="445"/>
                  <a:pt x="1773" y="445"/>
                  <a:pt x="1773" y="445"/>
                </a:cubicBezTo>
                <a:cubicBezTo>
                  <a:pt x="1774" y="445"/>
                  <a:pt x="1774" y="445"/>
                  <a:pt x="1774" y="445"/>
                </a:cubicBezTo>
                <a:cubicBezTo>
                  <a:pt x="1774" y="444"/>
                  <a:pt x="1774" y="444"/>
                  <a:pt x="1774" y="444"/>
                </a:cubicBezTo>
                <a:cubicBezTo>
                  <a:pt x="1791" y="425"/>
                  <a:pt x="1791" y="425"/>
                  <a:pt x="1791" y="425"/>
                </a:cubicBezTo>
                <a:cubicBezTo>
                  <a:pt x="1791" y="424"/>
                  <a:pt x="1791" y="424"/>
                  <a:pt x="1791" y="424"/>
                </a:cubicBezTo>
                <a:cubicBezTo>
                  <a:pt x="1792" y="424"/>
                  <a:pt x="1792" y="424"/>
                  <a:pt x="1792" y="424"/>
                </a:cubicBezTo>
                <a:cubicBezTo>
                  <a:pt x="1793" y="424"/>
                  <a:pt x="1793" y="424"/>
                  <a:pt x="1793" y="424"/>
                </a:cubicBezTo>
                <a:cubicBezTo>
                  <a:pt x="1812" y="419"/>
                  <a:pt x="1812" y="419"/>
                  <a:pt x="1812" y="419"/>
                </a:cubicBezTo>
                <a:cubicBezTo>
                  <a:pt x="1812" y="421"/>
                  <a:pt x="1812" y="421"/>
                  <a:pt x="1812" y="421"/>
                </a:cubicBezTo>
                <a:cubicBezTo>
                  <a:pt x="1824" y="431"/>
                  <a:pt x="1824" y="431"/>
                  <a:pt x="1824" y="431"/>
                </a:cubicBezTo>
                <a:cubicBezTo>
                  <a:pt x="1829" y="432"/>
                  <a:pt x="1829" y="432"/>
                  <a:pt x="1829" y="432"/>
                </a:cubicBezTo>
                <a:cubicBezTo>
                  <a:pt x="1836" y="400"/>
                  <a:pt x="1836" y="400"/>
                  <a:pt x="1836" y="400"/>
                </a:cubicBezTo>
                <a:cubicBezTo>
                  <a:pt x="1829" y="376"/>
                  <a:pt x="1829" y="376"/>
                  <a:pt x="1829" y="376"/>
                </a:cubicBezTo>
                <a:cubicBezTo>
                  <a:pt x="1827" y="375"/>
                  <a:pt x="1827" y="375"/>
                  <a:pt x="1827" y="375"/>
                </a:cubicBezTo>
                <a:cubicBezTo>
                  <a:pt x="1827" y="373"/>
                  <a:pt x="1827" y="373"/>
                  <a:pt x="1827" y="373"/>
                </a:cubicBezTo>
                <a:cubicBezTo>
                  <a:pt x="1831" y="347"/>
                  <a:pt x="1831" y="347"/>
                  <a:pt x="1831" y="347"/>
                </a:cubicBezTo>
                <a:cubicBezTo>
                  <a:pt x="1831" y="345"/>
                  <a:pt x="1831" y="345"/>
                  <a:pt x="1831" y="345"/>
                </a:cubicBezTo>
                <a:cubicBezTo>
                  <a:pt x="1843" y="331"/>
                  <a:pt x="1843" y="331"/>
                  <a:pt x="1843" y="331"/>
                </a:cubicBezTo>
                <a:cubicBezTo>
                  <a:pt x="1852" y="316"/>
                  <a:pt x="1852" y="316"/>
                  <a:pt x="1852" y="316"/>
                </a:cubicBezTo>
                <a:cubicBezTo>
                  <a:pt x="1853" y="304"/>
                  <a:pt x="1853" y="304"/>
                  <a:pt x="1853" y="304"/>
                </a:cubicBezTo>
                <a:cubicBezTo>
                  <a:pt x="1853" y="297"/>
                  <a:pt x="1850" y="287"/>
                  <a:pt x="1843" y="271"/>
                </a:cubicBezTo>
                <a:cubicBezTo>
                  <a:pt x="1843" y="271"/>
                  <a:pt x="1843" y="271"/>
                  <a:pt x="1843" y="271"/>
                </a:cubicBezTo>
                <a:cubicBezTo>
                  <a:pt x="1843" y="271"/>
                  <a:pt x="1843" y="271"/>
                  <a:pt x="1843" y="271"/>
                </a:cubicBezTo>
                <a:cubicBezTo>
                  <a:pt x="1843" y="246"/>
                  <a:pt x="1843" y="246"/>
                  <a:pt x="1843" y="246"/>
                </a:cubicBezTo>
                <a:cubicBezTo>
                  <a:pt x="1843" y="245"/>
                  <a:pt x="1843" y="245"/>
                  <a:pt x="1843" y="245"/>
                </a:cubicBezTo>
                <a:cubicBezTo>
                  <a:pt x="1849" y="222"/>
                  <a:pt x="1849" y="222"/>
                  <a:pt x="1849" y="222"/>
                </a:cubicBezTo>
                <a:cubicBezTo>
                  <a:pt x="1844" y="213"/>
                  <a:pt x="1841" y="205"/>
                  <a:pt x="1841" y="200"/>
                </a:cubicBezTo>
                <a:lnTo>
                  <a:pt x="1845" y="171"/>
                </a:lnTo>
                <a:close/>
              </a:path>
            </a:pathLst>
          </a:custGeom>
          <a:solidFill>
            <a:schemeClr val="bg1">
              <a:alpha val="39999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8440" name="椭圆 112"/>
          <p:cNvSpPr>
            <a:spLocks noChangeArrowheads="1"/>
          </p:cNvSpPr>
          <p:nvPr/>
        </p:nvSpPr>
        <p:spPr bwMode="auto">
          <a:xfrm>
            <a:off x="4857750" y="1511300"/>
            <a:ext cx="642938" cy="642938"/>
          </a:xfrm>
          <a:prstGeom prst="ellipse">
            <a:avLst/>
          </a:prstGeom>
          <a:noFill/>
          <a:ln w="127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18441" name="椭圆 113"/>
          <p:cNvSpPr>
            <a:spLocks noChangeArrowheads="1"/>
          </p:cNvSpPr>
          <p:nvPr/>
        </p:nvSpPr>
        <p:spPr bwMode="auto">
          <a:xfrm>
            <a:off x="4857750" y="2582863"/>
            <a:ext cx="642938" cy="642937"/>
          </a:xfrm>
          <a:prstGeom prst="ellipse">
            <a:avLst/>
          </a:prstGeom>
          <a:noFill/>
          <a:ln w="127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18442" name="椭圆 114"/>
          <p:cNvSpPr>
            <a:spLocks noChangeArrowheads="1"/>
          </p:cNvSpPr>
          <p:nvPr/>
        </p:nvSpPr>
        <p:spPr bwMode="auto">
          <a:xfrm>
            <a:off x="4857750" y="3654425"/>
            <a:ext cx="642938" cy="642938"/>
          </a:xfrm>
          <a:prstGeom prst="ellipse">
            <a:avLst/>
          </a:prstGeom>
          <a:noFill/>
          <a:ln w="127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18443" name="TextBox 115"/>
          <p:cNvSpPr txBox="1">
            <a:spLocks noChangeArrowheads="1"/>
          </p:cNvSpPr>
          <p:nvPr/>
        </p:nvSpPr>
        <p:spPr bwMode="auto">
          <a:xfrm>
            <a:off x="4857750" y="1558925"/>
            <a:ext cx="85725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chemeClr val="bg1"/>
                </a:solidFill>
              </a:rPr>
              <a:t>43</a:t>
            </a:r>
            <a:r>
              <a:rPr lang="en-US" altLang="zh-CN" sz="2000" b="1">
                <a:solidFill>
                  <a:schemeClr val="bg1"/>
                </a:solidFill>
              </a:rPr>
              <a:t>%</a:t>
            </a:r>
            <a:endParaRPr lang="zh-CN" altLang="en-US" sz="2800" b="1">
              <a:solidFill>
                <a:schemeClr val="bg1"/>
              </a:solidFill>
            </a:endParaRPr>
          </a:p>
        </p:txBody>
      </p:sp>
      <p:sp>
        <p:nvSpPr>
          <p:cNvPr id="18444" name="TextBox 116"/>
          <p:cNvSpPr txBox="1">
            <a:spLocks noChangeArrowheads="1"/>
          </p:cNvSpPr>
          <p:nvPr/>
        </p:nvSpPr>
        <p:spPr bwMode="auto">
          <a:xfrm>
            <a:off x="4857750" y="2654300"/>
            <a:ext cx="857250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chemeClr val="bg1"/>
                </a:solidFill>
              </a:rPr>
              <a:t>52</a:t>
            </a:r>
            <a:r>
              <a:rPr lang="en-US" altLang="zh-CN" sz="2000" b="1">
                <a:solidFill>
                  <a:schemeClr val="bg1"/>
                </a:solidFill>
              </a:rPr>
              <a:t>%</a:t>
            </a:r>
            <a:endParaRPr lang="zh-CN" altLang="en-US" sz="2800" b="1">
              <a:solidFill>
                <a:schemeClr val="bg1"/>
              </a:solidFill>
            </a:endParaRPr>
          </a:p>
        </p:txBody>
      </p:sp>
      <p:sp>
        <p:nvSpPr>
          <p:cNvPr id="18445" name="TextBox 117"/>
          <p:cNvSpPr txBox="1">
            <a:spLocks noChangeArrowheads="1"/>
          </p:cNvSpPr>
          <p:nvPr/>
        </p:nvSpPr>
        <p:spPr bwMode="auto">
          <a:xfrm>
            <a:off x="4857750" y="3702050"/>
            <a:ext cx="85725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chemeClr val="bg1"/>
                </a:solidFill>
              </a:rPr>
              <a:t>36</a:t>
            </a:r>
            <a:r>
              <a:rPr lang="en-US" altLang="zh-CN" sz="2000" b="1">
                <a:solidFill>
                  <a:schemeClr val="bg1"/>
                </a:solidFill>
              </a:rPr>
              <a:t>%</a:t>
            </a:r>
            <a:endParaRPr lang="zh-CN" altLang="en-US" sz="2800" b="1">
              <a:solidFill>
                <a:schemeClr val="bg1"/>
              </a:solidFill>
            </a:endParaRPr>
          </a:p>
        </p:txBody>
      </p:sp>
      <p:sp>
        <p:nvSpPr>
          <p:cNvPr id="18446" name="矩形 16"/>
          <p:cNvSpPr>
            <a:spLocks noChangeArrowheads="1"/>
          </p:cNvSpPr>
          <p:nvPr/>
        </p:nvSpPr>
        <p:spPr bwMode="auto">
          <a:xfrm>
            <a:off x="5748338" y="2797175"/>
            <a:ext cx="307181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</a:t>
            </a:r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在此处填入你需要的内容。</a:t>
            </a:r>
            <a:endParaRPr lang="en-US" altLang="zh-CN" sz="1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en-US" altLang="zh-CN" sz="1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447" name="矩形 92"/>
          <p:cNvSpPr>
            <a:spLocks noChangeArrowheads="1"/>
          </p:cNvSpPr>
          <p:nvPr/>
        </p:nvSpPr>
        <p:spPr bwMode="auto">
          <a:xfrm>
            <a:off x="5778500" y="2513013"/>
            <a:ext cx="2189163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400" b="1">
                <a:solidFill>
                  <a:schemeClr val="bg1"/>
                </a:solidFill>
              </a:rPr>
              <a:t>-</a:t>
            </a:r>
            <a:r>
              <a:rPr lang="zh-CN" altLang="en-US" sz="1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添加你的标题</a:t>
            </a:r>
            <a:r>
              <a:rPr lang="en-US" altLang="zh-CN" sz="1400" b="1">
                <a:solidFill>
                  <a:schemeClr val="bg1"/>
                </a:solidFill>
              </a:rPr>
              <a:t>-</a:t>
            </a:r>
            <a:endParaRPr lang="zh-CN" altLang="en-US" sz="1400" b="1">
              <a:solidFill>
                <a:schemeClr val="bg1"/>
              </a:solidFill>
            </a:endParaRPr>
          </a:p>
        </p:txBody>
      </p:sp>
      <p:sp>
        <p:nvSpPr>
          <p:cNvPr id="18448" name="矩形 16"/>
          <p:cNvSpPr>
            <a:spLocks noChangeArrowheads="1"/>
          </p:cNvSpPr>
          <p:nvPr/>
        </p:nvSpPr>
        <p:spPr bwMode="auto">
          <a:xfrm>
            <a:off x="5724525" y="3876675"/>
            <a:ext cx="307181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</a:t>
            </a:r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在此处填入你需要的内容。</a:t>
            </a:r>
            <a:endParaRPr lang="en-US" altLang="zh-CN" sz="1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en-US" altLang="zh-CN" sz="1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449" name="矩形 94"/>
          <p:cNvSpPr>
            <a:spLocks noChangeArrowheads="1"/>
          </p:cNvSpPr>
          <p:nvPr/>
        </p:nvSpPr>
        <p:spPr bwMode="auto">
          <a:xfrm>
            <a:off x="5753100" y="3592513"/>
            <a:ext cx="219075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400" b="1">
                <a:solidFill>
                  <a:schemeClr val="bg1"/>
                </a:solidFill>
              </a:rPr>
              <a:t>-</a:t>
            </a:r>
            <a:r>
              <a:rPr lang="zh-CN" altLang="en-US" sz="1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添加你的标题</a:t>
            </a:r>
            <a:r>
              <a:rPr lang="en-US" altLang="zh-CN" sz="1400" b="1">
                <a:solidFill>
                  <a:schemeClr val="bg1"/>
                </a:solidFill>
              </a:rPr>
              <a:t>-</a:t>
            </a:r>
            <a:endParaRPr lang="zh-CN" altLang="en-US" sz="1400" b="1">
              <a:solidFill>
                <a:schemeClr val="bg1"/>
              </a:solidFill>
            </a:endParaRPr>
          </a:p>
        </p:txBody>
      </p:sp>
      <p:grpSp>
        <p:nvGrpSpPr>
          <p:cNvPr id="18450" name="组合 118"/>
          <p:cNvGrpSpPr>
            <a:grpSpLocks/>
          </p:cNvGrpSpPr>
          <p:nvPr/>
        </p:nvGrpSpPr>
        <p:grpSpPr bwMode="auto">
          <a:xfrm>
            <a:off x="179388" y="44450"/>
            <a:ext cx="8785225" cy="655638"/>
            <a:chOff x="0" y="0"/>
            <a:chExt cx="8784976" cy="655357"/>
          </a:xfrm>
        </p:grpSpPr>
        <p:pic>
          <p:nvPicPr>
            <p:cNvPr id="18451" name="图片 119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033500" y="0"/>
              <a:ext cx="751476" cy="6553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452" name="矩形 120"/>
            <p:cNvSpPr>
              <a:spLocks noChangeArrowheads="1"/>
            </p:cNvSpPr>
            <p:nvPr/>
          </p:nvSpPr>
          <p:spPr bwMode="auto">
            <a:xfrm>
              <a:off x="0" y="79293"/>
              <a:ext cx="1891865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2000" b="1">
                  <a:solidFill>
                    <a:schemeClr val="bg1"/>
                  </a:solidFill>
                </a:rPr>
                <a:t>ADD TITLE HERE</a:t>
              </a:r>
              <a:endParaRPr lang="zh-CN" altLang="en-US" sz="2000" b="1">
                <a:solidFill>
                  <a:schemeClr val="bg1"/>
                </a:solidFill>
              </a:endParaRPr>
            </a:p>
          </p:txBody>
        </p:sp>
        <p:grpSp>
          <p:nvGrpSpPr>
            <p:cNvPr id="18453" name="组合 121"/>
            <p:cNvGrpSpPr>
              <a:grpSpLocks/>
            </p:cNvGrpSpPr>
            <p:nvPr/>
          </p:nvGrpSpPr>
          <p:grpSpPr bwMode="auto">
            <a:xfrm>
              <a:off x="2450632" y="151301"/>
              <a:ext cx="5398240" cy="288032"/>
              <a:chOff x="0" y="0"/>
              <a:chExt cx="6278569" cy="216024"/>
            </a:xfrm>
          </p:grpSpPr>
          <p:cxnSp>
            <p:nvCxnSpPr>
              <p:cNvPr id="18454" name="直接连接符 122"/>
              <p:cNvCxnSpPr>
                <a:cxnSpLocks noChangeShapeType="1"/>
              </p:cNvCxnSpPr>
              <p:nvPr/>
            </p:nvCxnSpPr>
            <p:spPr bwMode="auto">
              <a:xfrm flipH="1" flipV="1">
                <a:off x="0" y="70304"/>
                <a:ext cx="6278569" cy="1"/>
              </a:xfrm>
              <a:prstGeom prst="line">
                <a:avLst/>
              </a:prstGeom>
              <a:noFill/>
              <a:ln w="25400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18455" name="直接连接符 123"/>
              <p:cNvCxnSpPr>
                <a:cxnSpLocks noChangeShapeType="1"/>
              </p:cNvCxnSpPr>
              <p:nvPr/>
            </p:nvCxnSpPr>
            <p:spPr bwMode="auto">
              <a:xfrm flipH="1">
                <a:off x="290674" y="216024"/>
                <a:ext cx="5987895" cy="0"/>
              </a:xfrm>
              <a:prstGeom prst="line">
                <a:avLst/>
              </a:prstGeom>
              <a:noFill/>
              <a:ln w="25400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18456" name="直接连接符 124"/>
              <p:cNvCxnSpPr>
                <a:cxnSpLocks noChangeShapeType="1"/>
              </p:cNvCxnSpPr>
              <p:nvPr/>
            </p:nvCxnSpPr>
            <p:spPr bwMode="auto">
              <a:xfrm flipH="1">
                <a:off x="1600409" y="0"/>
                <a:ext cx="4650792" cy="0"/>
              </a:xfrm>
              <a:prstGeom prst="line">
                <a:avLst/>
              </a:prstGeom>
              <a:noFill/>
              <a:ln w="25400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</p:grpSp>
    </p:spTree>
  </p:cSld>
  <p:clrMapOvr>
    <a:masterClrMapping/>
  </p:clrMapOvr>
  <p:transition spd="slow">
    <p:fad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458" name="组合 19"/>
          <p:cNvGrpSpPr>
            <a:grpSpLocks/>
          </p:cNvGrpSpPr>
          <p:nvPr/>
        </p:nvGrpSpPr>
        <p:grpSpPr bwMode="auto">
          <a:xfrm>
            <a:off x="2195513" y="1887538"/>
            <a:ext cx="647700" cy="107950"/>
            <a:chOff x="0" y="0"/>
            <a:chExt cx="648072" cy="108000"/>
          </a:xfrm>
        </p:grpSpPr>
        <p:cxnSp>
          <p:nvCxnSpPr>
            <p:cNvPr id="19497" name="直接连接符 16"/>
            <p:cNvCxnSpPr>
              <a:cxnSpLocks noChangeShapeType="1"/>
            </p:cNvCxnSpPr>
            <p:nvPr/>
          </p:nvCxnSpPr>
          <p:spPr bwMode="auto">
            <a:xfrm>
              <a:off x="0" y="72008"/>
              <a:ext cx="648072" cy="0"/>
            </a:xfrm>
            <a:prstGeom prst="line">
              <a:avLst/>
            </a:prstGeom>
            <a:noFill/>
            <a:ln w="12700">
              <a:solidFill>
                <a:schemeClr val="bg1">
                  <a:alpha val="45097"/>
                </a:scheme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9498" name="椭圆 18"/>
            <p:cNvSpPr>
              <a:spLocks noChangeArrowheads="1"/>
            </p:cNvSpPr>
            <p:nvPr/>
          </p:nvSpPr>
          <p:spPr bwMode="auto">
            <a:xfrm>
              <a:off x="288044" y="0"/>
              <a:ext cx="108000" cy="108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solidFill>
                  <a:srgbClr val="FFFFFF"/>
                </a:solidFill>
              </a:endParaRPr>
            </a:p>
          </p:txBody>
        </p:sp>
      </p:grpSp>
      <p:grpSp>
        <p:nvGrpSpPr>
          <p:cNvPr id="19459" name="组合 22"/>
          <p:cNvGrpSpPr>
            <a:grpSpLocks/>
          </p:cNvGrpSpPr>
          <p:nvPr/>
        </p:nvGrpSpPr>
        <p:grpSpPr bwMode="auto">
          <a:xfrm>
            <a:off x="4211638" y="1887538"/>
            <a:ext cx="647700" cy="107950"/>
            <a:chOff x="0" y="0"/>
            <a:chExt cx="648072" cy="108000"/>
          </a:xfrm>
        </p:grpSpPr>
        <p:cxnSp>
          <p:nvCxnSpPr>
            <p:cNvPr id="19495" name="直接连接符 23"/>
            <p:cNvCxnSpPr>
              <a:cxnSpLocks noChangeShapeType="1"/>
            </p:cNvCxnSpPr>
            <p:nvPr/>
          </p:nvCxnSpPr>
          <p:spPr bwMode="auto">
            <a:xfrm>
              <a:off x="0" y="72008"/>
              <a:ext cx="648072" cy="0"/>
            </a:xfrm>
            <a:prstGeom prst="line">
              <a:avLst/>
            </a:prstGeom>
            <a:noFill/>
            <a:ln w="12700">
              <a:solidFill>
                <a:schemeClr val="bg1">
                  <a:alpha val="45097"/>
                </a:scheme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9496" name="椭圆 24"/>
            <p:cNvSpPr>
              <a:spLocks noChangeArrowheads="1"/>
            </p:cNvSpPr>
            <p:nvPr/>
          </p:nvSpPr>
          <p:spPr bwMode="auto">
            <a:xfrm>
              <a:off x="288044" y="0"/>
              <a:ext cx="108000" cy="108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solidFill>
                  <a:srgbClr val="FFFFFF"/>
                </a:solidFill>
              </a:endParaRPr>
            </a:p>
          </p:txBody>
        </p:sp>
      </p:grpSp>
      <p:grpSp>
        <p:nvGrpSpPr>
          <p:cNvPr id="19460" name="组合 25"/>
          <p:cNvGrpSpPr>
            <a:grpSpLocks/>
          </p:cNvGrpSpPr>
          <p:nvPr/>
        </p:nvGrpSpPr>
        <p:grpSpPr bwMode="auto">
          <a:xfrm>
            <a:off x="6300788" y="1887538"/>
            <a:ext cx="647700" cy="107950"/>
            <a:chOff x="0" y="0"/>
            <a:chExt cx="648072" cy="108000"/>
          </a:xfrm>
        </p:grpSpPr>
        <p:cxnSp>
          <p:nvCxnSpPr>
            <p:cNvPr id="19493" name="直接连接符 26"/>
            <p:cNvCxnSpPr>
              <a:cxnSpLocks noChangeShapeType="1"/>
            </p:cNvCxnSpPr>
            <p:nvPr/>
          </p:nvCxnSpPr>
          <p:spPr bwMode="auto">
            <a:xfrm>
              <a:off x="0" y="72008"/>
              <a:ext cx="648072" cy="0"/>
            </a:xfrm>
            <a:prstGeom prst="line">
              <a:avLst/>
            </a:prstGeom>
            <a:noFill/>
            <a:ln w="12700">
              <a:solidFill>
                <a:schemeClr val="bg1">
                  <a:alpha val="45097"/>
                </a:scheme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9494" name="椭圆 27"/>
            <p:cNvSpPr>
              <a:spLocks noChangeArrowheads="1"/>
            </p:cNvSpPr>
            <p:nvPr/>
          </p:nvSpPr>
          <p:spPr bwMode="auto">
            <a:xfrm>
              <a:off x="288044" y="0"/>
              <a:ext cx="108000" cy="108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solidFill>
                  <a:srgbClr val="FFFFFF"/>
                </a:solidFill>
              </a:endParaRPr>
            </a:p>
          </p:txBody>
        </p:sp>
      </p:grpSp>
      <p:grpSp>
        <p:nvGrpSpPr>
          <p:cNvPr id="19461" name="组合 1"/>
          <p:cNvGrpSpPr>
            <a:grpSpLocks/>
          </p:cNvGrpSpPr>
          <p:nvPr/>
        </p:nvGrpSpPr>
        <p:grpSpPr bwMode="auto">
          <a:xfrm>
            <a:off x="1012825" y="2809875"/>
            <a:ext cx="996950" cy="338138"/>
            <a:chOff x="0" y="0"/>
            <a:chExt cx="997203" cy="338554"/>
          </a:xfrm>
        </p:grpSpPr>
        <p:sp>
          <p:nvSpPr>
            <p:cNvPr id="19491" name="矩形 29"/>
            <p:cNvSpPr>
              <a:spLocks noChangeArrowheads="1"/>
            </p:cNvSpPr>
            <p:nvPr/>
          </p:nvSpPr>
          <p:spPr bwMode="auto">
            <a:xfrm>
              <a:off x="0" y="0"/>
              <a:ext cx="997203" cy="338554"/>
            </a:xfrm>
            <a:prstGeom prst="rect">
              <a:avLst/>
            </a:prstGeom>
            <a:solidFill>
              <a:srgbClr val="787F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solidFill>
                  <a:srgbClr val="FFFFFF"/>
                </a:solidFill>
              </a:endParaRPr>
            </a:p>
          </p:txBody>
        </p:sp>
        <p:sp>
          <p:nvSpPr>
            <p:cNvPr id="19492" name="矩形 28"/>
            <p:cNvSpPr>
              <a:spLocks noChangeArrowheads="1"/>
            </p:cNvSpPr>
            <p:nvPr/>
          </p:nvSpPr>
          <p:spPr bwMode="auto">
            <a:xfrm>
              <a:off x="5454" y="0"/>
              <a:ext cx="902811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4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zh-CN" altLang="en-US" sz="1400" b="1">
                <a:solidFill>
                  <a:schemeClr val="bg1"/>
                </a:solidFill>
              </a:endParaRPr>
            </a:p>
          </p:txBody>
        </p:sp>
      </p:grpSp>
      <p:sp>
        <p:nvSpPr>
          <p:cNvPr id="19462" name="矩形 31"/>
          <p:cNvSpPr>
            <a:spLocks noChangeArrowheads="1"/>
          </p:cNvSpPr>
          <p:nvPr/>
        </p:nvSpPr>
        <p:spPr bwMode="auto">
          <a:xfrm>
            <a:off x="654050" y="3344863"/>
            <a:ext cx="1865313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</a:t>
            </a:r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在此处填入你需要的内容。</a:t>
            </a:r>
            <a:endParaRPr lang="en-US" altLang="zh-CN" sz="1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9463" name="组合 44"/>
          <p:cNvGrpSpPr>
            <a:grpSpLocks/>
          </p:cNvGrpSpPr>
          <p:nvPr/>
        </p:nvGrpSpPr>
        <p:grpSpPr bwMode="auto">
          <a:xfrm>
            <a:off x="7026275" y="2809875"/>
            <a:ext cx="996950" cy="338138"/>
            <a:chOff x="0" y="0"/>
            <a:chExt cx="997203" cy="338554"/>
          </a:xfrm>
        </p:grpSpPr>
        <p:sp>
          <p:nvSpPr>
            <p:cNvPr id="19489" name="矩形 45"/>
            <p:cNvSpPr>
              <a:spLocks noChangeArrowheads="1"/>
            </p:cNvSpPr>
            <p:nvPr/>
          </p:nvSpPr>
          <p:spPr bwMode="auto">
            <a:xfrm>
              <a:off x="0" y="0"/>
              <a:ext cx="997203" cy="338554"/>
            </a:xfrm>
            <a:prstGeom prst="rect">
              <a:avLst/>
            </a:prstGeom>
            <a:solidFill>
              <a:srgbClr val="787F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solidFill>
                  <a:srgbClr val="FFFFFF"/>
                </a:solidFill>
              </a:endParaRPr>
            </a:p>
          </p:txBody>
        </p:sp>
        <p:sp>
          <p:nvSpPr>
            <p:cNvPr id="19490" name="矩形 46"/>
            <p:cNvSpPr>
              <a:spLocks noChangeArrowheads="1"/>
            </p:cNvSpPr>
            <p:nvPr/>
          </p:nvSpPr>
          <p:spPr bwMode="auto">
            <a:xfrm>
              <a:off x="5454" y="0"/>
              <a:ext cx="902811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4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zh-CN" altLang="en-US" sz="1400" b="1">
                <a:solidFill>
                  <a:schemeClr val="bg1"/>
                </a:solidFill>
              </a:endParaRPr>
            </a:p>
          </p:txBody>
        </p:sp>
      </p:grpSp>
      <p:sp>
        <p:nvSpPr>
          <p:cNvPr id="19464" name="矩形 47"/>
          <p:cNvSpPr>
            <a:spLocks noChangeArrowheads="1"/>
          </p:cNvSpPr>
          <p:nvPr/>
        </p:nvSpPr>
        <p:spPr bwMode="auto">
          <a:xfrm>
            <a:off x="6667500" y="3344863"/>
            <a:ext cx="1865313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</a:t>
            </a:r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在此处填入你需要的内容。</a:t>
            </a:r>
            <a:endParaRPr lang="en-US" altLang="zh-CN" sz="1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9465" name="组合 48"/>
          <p:cNvGrpSpPr>
            <a:grpSpLocks/>
          </p:cNvGrpSpPr>
          <p:nvPr/>
        </p:nvGrpSpPr>
        <p:grpSpPr bwMode="auto">
          <a:xfrm>
            <a:off x="5010150" y="2809875"/>
            <a:ext cx="996950" cy="338138"/>
            <a:chOff x="0" y="0"/>
            <a:chExt cx="997203" cy="338554"/>
          </a:xfrm>
        </p:grpSpPr>
        <p:sp>
          <p:nvSpPr>
            <p:cNvPr id="19487" name="矩形 57"/>
            <p:cNvSpPr>
              <a:spLocks noChangeArrowheads="1"/>
            </p:cNvSpPr>
            <p:nvPr/>
          </p:nvSpPr>
          <p:spPr bwMode="auto">
            <a:xfrm>
              <a:off x="0" y="0"/>
              <a:ext cx="997203" cy="338554"/>
            </a:xfrm>
            <a:prstGeom prst="rect">
              <a:avLst/>
            </a:prstGeom>
            <a:solidFill>
              <a:srgbClr val="787F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solidFill>
                  <a:srgbClr val="FFFFFF"/>
                </a:solidFill>
              </a:endParaRPr>
            </a:p>
          </p:txBody>
        </p:sp>
        <p:sp>
          <p:nvSpPr>
            <p:cNvPr id="19488" name="矩形 58"/>
            <p:cNvSpPr>
              <a:spLocks noChangeArrowheads="1"/>
            </p:cNvSpPr>
            <p:nvPr/>
          </p:nvSpPr>
          <p:spPr bwMode="auto">
            <a:xfrm>
              <a:off x="5454" y="0"/>
              <a:ext cx="902811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4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zh-CN" altLang="en-US" sz="1400" b="1">
                <a:solidFill>
                  <a:schemeClr val="bg1"/>
                </a:solidFill>
              </a:endParaRPr>
            </a:p>
          </p:txBody>
        </p:sp>
      </p:grpSp>
      <p:sp>
        <p:nvSpPr>
          <p:cNvPr id="19466" name="矩形 59"/>
          <p:cNvSpPr>
            <a:spLocks noChangeArrowheads="1"/>
          </p:cNvSpPr>
          <p:nvPr/>
        </p:nvSpPr>
        <p:spPr bwMode="auto">
          <a:xfrm>
            <a:off x="4651375" y="3344863"/>
            <a:ext cx="1865313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</a:t>
            </a:r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在此处填入你需要的内容。</a:t>
            </a:r>
            <a:endParaRPr lang="en-US" altLang="zh-CN" sz="1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9467" name="组合 60"/>
          <p:cNvGrpSpPr>
            <a:grpSpLocks/>
          </p:cNvGrpSpPr>
          <p:nvPr/>
        </p:nvGrpSpPr>
        <p:grpSpPr bwMode="auto">
          <a:xfrm>
            <a:off x="2994025" y="2809875"/>
            <a:ext cx="996950" cy="338138"/>
            <a:chOff x="0" y="0"/>
            <a:chExt cx="997203" cy="338554"/>
          </a:xfrm>
        </p:grpSpPr>
        <p:sp>
          <p:nvSpPr>
            <p:cNvPr id="19485" name="矩形 61"/>
            <p:cNvSpPr>
              <a:spLocks noChangeArrowheads="1"/>
            </p:cNvSpPr>
            <p:nvPr/>
          </p:nvSpPr>
          <p:spPr bwMode="auto">
            <a:xfrm>
              <a:off x="0" y="0"/>
              <a:ext cx="997203" cy="338554"/>
            </a:xfrm>
            <a:prstGeom prst="rect">
              <a:avLst/>
            </a:prstGeom>
            <a:solidFill>
              <a:srgbClr val="787F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solidFill>
                  <a:srgbClr val="FFFFFF"/>
                </a:solidFill>
              </a:endParaRPr>
            </a:p>
          </p:txBody>
        </p:sp>
        <p:sp>
          <p:nvSpPr>
            <p:cNvPr id="19486" name="矩形 62"/>
            <p:cNvSpPr>
              <a:spLocks noChangeArrowheads="1"/>
            </p:cNvSpPr>
            <p:nvPr/>
          </p:nvSpPr>
          <p:spPr bwMode="auto">
            <a:xfrm>
              <a:off x="5454" y="0"/>
              <a:ext cx="902811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4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zh-CN" altLang="en-US" sz="1400" b="1">
                <a:solidFill>
                  <a:schemeClr val="bg1"/>
                </a:solidFill>
              </a:endParaRPr>
            </a:p>
          </p:txBody>
        </p:sp>
      </p:grpSp>
      <p:sp>
        <p:nvSpPr>
          <p:cNvPr id="19468" name="矩形 63"/>
          <p:cNvSpPr>
            <a:spLocks noChangeArrowheads="1"/>
          </p:cNvSpPr>
          <p:nvPr/>
        </p:nvSpPr>
        <p:spPr bwMode="auto">
          <a:xfrm>
            <a:off x="2635250" y="3344863"/>
            <a:ext cx="1865313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</a:t>
            </a:r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在此处填入你需要的内容。</a:t>
            </a:r>
            <a:endParaRPr lang="en-US" altLang="zh-CN" sz="1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9469" name="组合 3"/>
          <p:cNvGrpSpPr>
            <a:grpSpLocks/>
          </p:cNvGrpSpPr>
          <p:nvPr/>
        </p:nvGrpSpPr>
        <p:grpSpPr bwMode="auto">
          <a:xfrm>
            <a:off x="936625" y="1347788"/>
            <a:ext cx="1157288" cy="1079500"/>
            <a:chOff x="0" y="0"/>
            <a:chExt cx="1156885" cy="1080120"/>
          </a:xfrm>
        </p:grpSpPr>
        <p:sp>
          <p:nvSpPr>
            <p:cNvPr id="19483" name="椭圆 2"/>
            <p:cNvSpPr>
              <a:spLocks noChangeArrowheads="1"/>
            </p:cNvSpPr>
            <p:nvPr/>
          </p:nvSpPr>
          <p:spPr bwMode="auto">
            <a:xfrm>
              <a:off x="21853" y="0"/>
              <a:ext cx="1106219" cy="1080120"/>
            </a:xfrm>
            <a:prstGeom prst="ellipse">
              <a:avLst/>
            </a:prstGeom>
            <a:solidFill>
              <a:srgbClr val="FBD76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solidFill>
                  <a:srgbClr val="FFFFFF"/>
                </a:solidFill>
              </a:endParaRPr>
            </a:p>
          </p:txBody>
        </p:sp>
        <p:pic>
          <p:nvPicPr>
            <p:cNvPr id="19484" name="Picture 3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284666"/>
              <a:ext cx="1156885" cy="6548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9470" name="椭圆 65"/>
          <p:cNvSpPr>
            <a:spLocks noChangeArrowheads="1"/>
          </p:cNvSpPr>
          <p:nvPr/>
        </p:nvSpPr>
        <p:spPr bwMode="auto">
          <a:xfrm>
            <a:off x="2962275" y="1347788"/>
            <a:ext cx="1104900" cy="1079500"/>
          </a:xfrm>
          <a:prstGeom prst="ellipse">
            <a:avLst/>
          </a:prstGeom>
          <a:solidFill>
            <a:srgbClr val="FBD76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19471" name="椭圆 66"/>
          <p:cNvSpPr>
            <a:spLocks noChangeArrowheads="1"/>
          </p:cNvSpPr>
          <p:nvPr/>
        </p:nvSpPr>
        <p:spPr bwMode="auto">
          <a:xfrm>
            <a:off x="5002213" y="1419225"/>
            <a:ext cx="1106487" cy="1081088"/>
          </a:xfrm>
          <a:prstGeom prst="ellipse">
            <a:avLst/>
          </a:prstGeom>
          <a:solidFill>
            <a:srgbClr val="FBD76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19472" name="椭圆 67"/>
          <p:cNvSpPr>
            <a:spLocks noChangeArrowheads="1"/>
          </p:cNvSpPr>
          <p:nvPr/>
        </p:nvSpPr>
        <p:spPr bwMode="auto">
          <a:xfrm>
            <a:off x="6985000" y="1343025"/>
            <a:ext cx="1104900" cy="1081088"/>
          </a:xfrm>
          <a:prstGeom prst="ellipse">
            <a:avLst/>
          </a:prstGeom>
          <a:solidFill>
            <a:srgbClr val="FBD76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</a:endParaRPr>
          </a:p>
        </p:txBody>
      </p:sp>
      <p:pic>
        <p:nvPicPr>
          <p:cNvPr id="19473" name="图片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65475" y="1354138"/>
            <a:ext cx="741363" cy="996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74" name="图片 6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04063" y="1304925"/>
            <a:ext cx="919162" cy="1157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75" name="图片 7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75250" y="1419225"/>
            <a:ext cx="836613" cy="1047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9476" name="组合 68"/>
          <p:cNvGrpSpPr>
            <a:grpSpLocks/>
          </p:cNvGrpSpPr>
          <p:nvPr/>
        </p:nvGrpSpPr>
        <p:grpSpPr bwMode="auto">
          <a:xfrm>
            <a:off x="179388" y="44450"/>
            <a:ext cx="8785225" cy="655638"/>
            <a:chOff x="0" y="0"/>
            <a:chExt cx="8784976" cy="655357"/>
          </a:xfrm>
        </p:grpSpPr>
        <p:pic>
          <p:nvPicPr>
            <p:cNvPr id="19477" name="图片 69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033500" y="0"/>
              <a:ext cx="751476" cy="6553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9478" name="矩形 70"/>
            <p:cNvSpPr>
              <a:spLocks noChangeArrowheads="1"/>
            </p:cNvSpPr>
            <p:nvPr/>
          </p:nvSpPr>
          <p:spPr bwMode="auto">
            <a:xfrm>
              <a:off x="0" y="79293"/>
              <a:ext cx="1891865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2000" b="1">
                  <a:solidFill>
                    <a:schemeClr val="bg1"/>
                  </a:solidFill>
                </a:rPr>
                <a:t>ADD TITLE HERE</a:t>
              </a:r>
              <a:endParaRPr lang="zh-CN" altLang="en-US" sz="2000" b="1">
                <a:solidFill>
                  <a:schemeClr val="bg1"/>
                </a:solidFill>
              </a:endParaRPr>
            </a:p>
          </p:txBody>
        </p:sp>
        <p:grpSp>
          <p:nvGrpSpPr>
            <p:cNvPr id="19479" name="组合 71"/>
            <p:cNvGrpSpPr>
              <a:grpSpLocks/>
            </p:cNvGrpSpPr>
            <p:nvPr/>
          </p:nvGrpSpPr>
          <p:grpSpPr bwMode="auto">
            <a:xfrm>
              <a:off x="2450632" y="151301"/>
              <a:ext cx="5398240" cy="288032"/>
              <a:chOff x="0" y="0"/>
              <a:chExt cx="6278569" cy="216024"/>
            </a:xfrm>
          </p:grpSpPr>
          <p:cxnSp>
            <p:nvCxnSpPr>
              <p:cNvPr id="19480" name="直接连接符 72"/>
              <p:cNvCxnSpPr>
                <a:cxnSpLocks noChangeShapeType="1"/>
              </p:cNvCxnSpPr>
              <p:nvPr/>
            </p:nvCxnSpPr>
            <p:spPr bwMode="auto">
              <a:xfrm flipH="1" flipV="1">
                <a:off x="0" y="70304"/>
                <a:ext cx="6278569" cy="1"/>
              </a:xfrm>
              <a:prstGeom prst="line">
                <a:avLst/>
              </a:prstGeom>
              <a:noFill/>
              <a:ln w="25400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19481" name="直接连接符 73"/>
              <p:cNvCxnSpPr>
                <a:cxnSpLocks noChangeShapeType="1"/>
              </p:cNvCxnSpPr>
              <p:nvPr/>
            </p:nvCxnSpPr>
            <p:spPr bwMode="auto">
              <a:xfrm flipH="1">
                <a:off x="290674" y="216024"/>
                <a:ext cx="5987895" cy="0"/>
              </a:xfrm>
              <a:prstGeom prst="line">
                <a:avLst/>
              </a:prstGeom>
              <a:noFill/>
              <a:ln w="25400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19482" name="直接连接符 74"/>
              <p:cNvCxnSpPr>
                <a:cxnSpLocks noChangeShapeType="1"/>
              </p:cNvCxnSpPr>
              <p:nvPr/>
            </p:nvCxnSpPr>
            <p:spPr bwMode="auto">
              <a:xfrm flipH="1">
                <a:off x="1600409" y="0"/>
                <a:ext cx="4650792" cy="0"/>
              </a:xfrm>
              <a:prstGeom prst="line">
                <a:avLst/>
              </a:prstGeom>
              <a:noFill/>
              <a:ln w="25400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</p:grpSp>
    </p:spTree>
  </p:cSld>
  <p:clrMapOvr>
    <a:masterClrMapping/>
  </p:clrMapOvr>
  <p:transition spd="slow">
    <p:fade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图片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49400" y="-174625"/>
            <a:ext cx="5394325" cy="5329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83" name="文本框 21"/>
          <p:cNvSpPr txBox="1">
            <a:spLocks noChangeArrowheads="1"/>
          </p:cNvSpPr>
          <p:nvPr/>
        </p:nvSpPr>
        <p:spPr bwMode="auto">
          <a:xfrm>
            <a:off x="5435600" y="987425"/>
            <a:ext cx="2665413" cy="2646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6600" b="1">
                <a:solidFill>
                  <a:srgbClr val="787FA7"/>
                </a:solidFill>
              </a:rPr>
              <a:t>04</a:t>
            </a:r>
            <a:endParaRPr lang="zh-CN" altLang="en-US" sz="16600" b="1">
              <a:solidFill>
                <a:srgbClr val="787FA7"/>
              </a:solidFill>
            </a:endParaRPr>
          </a:p>
        </p:txBody>
      </p:sp>
      <p:sp>
        <p:nvSpPr>
          <p:cNvPr id="20484" name="文本框 28"/>
          <p:cNvSpPr txBox="1">
            <a:spLocks noChangeArrowheads="1"/>
          </p:cNvSpPr>
          <p:nvPr/>
        </p:nvSpPr>
        <p:spPr bwMode="auto">
          <a:xfrm>
            <a:off x="5580063" y="3363913"/>
            <a:ext cx="273685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800" b="1">
                <a:solidFill>
                  <a:schemeClr val="bg1"/>
                </a:solidFill>
              </a:rPr>
              <a:t>ADD YOUR TEXT HERE</a:t>
            </a:r>
            <a:endParaRPr lang="zh-CN" altLang="en-US" sz="1800" b="1">
              <a:solidFill>
                <a:schemeClr val="bg1"/>
              </a:solidFill>
            </a:endParaRPr>
          </a:p>
        </p:txBody>
      </p:sp>
      <p:sp>
        <p:nvSpPr>
          <p:cNvPr id="20485" name="矩形 10"/>
          <p:cNvSpPr>
            <a:spLocks noChangeArrowheads="1"/>
          </p:cNvSpPr>
          <p:nvPr/>
        </p:nvSpPr>
        <p:spPr bwMode="auto">
          <a:xfrm>
            <a:off x="5580063" y="3575050"/>
            <a:ext cx="24479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000">
                <a:solidFill>
                  <a:schemeClr val="bg1"/>
                </a:solidFill>
              </a:rPr>
              <a:t>A designer can use default text to simulate what text would look like. </a:t>
            </a:r>
            <a:endParaRPr lang="en-US" altLang="zh-CN" sz="100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pic>
        <p:nvPicPr>
          <p:cNvPr id="20486" name="图片 11" descr="5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4725" y="3403600"/>
            <a:ext cx="603250" cy="500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4" name="组合 18"/>
          <p:cNvGrpSpPr>
            <a:grpSpLocks/>
          </p:cNvGrpSpPr>
          <p:nvPr/>
        </p:nvGrpSpPr>
        <p:grpSpPr bwMode="auto">
          <a:xfrm>
            <a:off x="1285875" y="1285875"/>
            <a:ext cx="3071813" cy="2643188"/>
            <a:chOff x="0" y="0"/>
            <a:chExt cx="2714644" cy="2357451"/>
          </a:xfrm>
        </p:grpSpPr>
        <p:grpSp>
          <p:nvGrpSpPr>
            <p:cNvPr id="3087" name="组合 3"/>
            <p:cNvGrpSpPr>
              <a:grpSpLocks/>
            </p:cNvGrpSpPr>
            <p:nvPr/>
          </p:nvGrpSpPr>
          <p:grpSpPr bwMode="auto">
            <a:xfrm>
              <a:off x="1143008" y="0"/>
              <a:ext cx="1582" cy="2357451"/>
              <a:chOff x="0" y="0"/>
              <a:chExt cx="63" cy="4546513"/>
            </a:xfrm>
          </p:grpSpPr>
          <p:cxnSp>
            <p:nvCxnSpPr>
              <p:cNvPr id="3091" name="直接连接符 4"/>
              <p:cNvCxnSpPr>
                <a:cxnSpLocks noChangeShapeType="1"/>
              </p:cNvCxnSpPr>
              <p:nvPr/>
            </p:nvCxnSpPr>
            <p:spPr bwMode="auto">
              <a:xfrm rot="5400000" flipH="1" flipV="1">
                <a:off x="-688835" y="688835"/>
                <a:ext cx="1377733" cy="63"/>
              </a:xfrm>
              <a:prstGeom prst="line">
                <a:avLst/>
              </a:prstGeom>
              <a:noFill/>
              <a:ln w="9525">
                <a:solidFill>
                  <a:schemeClr val="bg1"/>
                </a:solidFill>
                <a:round/>
                <a:headEnd type="oval" w="med" len="med"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3092" name="直接连接符 5"/>
              <p:cNvCxnSpPr>
                <a:cxnSpLocks noChangeShapeType="1"/>
              </p:cNvCxnSpPr>
              <p:nvPr/>
            </p:nvCxnSpPr>
            <p:spPr bwMode="auto">
              <a:xfrm rot="16200000" flipH="1">
                <a:off x="-688863" y="3857648"/>
                <a:ext cx="1377727" cy="1"/>
              </a:xfrm>
              <a:prstGeom prst="line">
                <a:avLst/>
              </a:prstGeom>
              <a:noFill/>
              <a:ln w="9525">
                <a:solidFill>
                  <a:schemeClr val="bg1"/>
                </a:solidFill>
                <a:round/>
                <a:headEnd type="oval" w="med" len="med"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  <p:pic>
          <p:nvPicPr>
            <p:cNvPr id="3088" name="图片 6" descr="图片4.pn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428628"/>
              <a:ext cx="1501200" cy="13542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089" name="图片 7" descr="图片5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14446" y="714380"/>
              <a:ext cx="1500198" cy="7042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090" name="TextBox 8"/>
            <p:cNvSpPr txBox="1">
              <a:spLocks noChangeArrowheads="1"/>
            </p:cNvSpPr>
            <p:nvPr/>
          </p:nvSpPr>
          <p:spPr bwMode="auto">
            <a:xfrm>
              <a:off x="1285884" y="1285884"/>
              <a:ext cx="1214446" cy="2264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1000">
                  <a:solidFill>
                    <a:schemeClr val="bg1"/>
                  </a:solidFill>
                </a:rPr>
                <a:t>    June 31,2015</a:t>
              </a:r>
              <a:endParaRPr lang="zh-CN" altLang="en-US" sz="1000">
                <a:solidFill>
                  <a:schemeClr val="bg1"/>
                </a:solidFill>
              </a:endParaRPr>
            </a:p>
          </p:txBody>
        </p:sp>
      </p:grpSp>
      <p:sp>
        <p:nvSpPr>
          <p:cNvPr id="3075" name="文本框 16"/>
          <p:cNvSpPr txBox="1">
            <a:spLocks noChangeArrowheads="1"/>
          </p:cNvSpPr>
          <p:nvPr/>
        </p:nvSpPr>
        <p:spPr bwMode="auto">
          <a:xfrm>
            <a:off x="5192713" y="1304925"/>
            <a:ext cx="273685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800" b="1">
                <a:solidFill>
                  <a:schemeClr val="bg1"/>
                </a:solidFill>
              </a:rPr>
              <a:t>ADD YOUR TEXT HERE</a:t>
            </a:r>
            <a:endParaRPr lang="zh-CN" altLang="en-US" sz="1800" b="1">
              <a:solidFill>
                <a:schemeClr val="bg1"/>
              </a:solidFill>
            </a:endParaRPr>
          </a:p>
        </p:txBody>
      </p:sp>
      <p:sp>
        <p:nvSpPr>
          <p:cNvPr id="3076" name="矩形 22"/>
          <p:cNvSpPr>
            <a:spLocks noChangeArrowheads="1"/>
          </p:cNvSpPr>
          <p:nvPr/>
        </p:nvSpPr>
        <p:spPr bwMode="auto">
          <a:xfrm>
            <a:off x="5192713" y="1516063"/>
            <a:ext cx="2449512" cy="401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000">
                <a:solidFill>
                  <a:schemeClr val="bg1"/>
                </a:solidFill>
              </a:rPr>
              <a:t>A designer can use default text to simulate what text would look like. </a:t>
            </a:r>
            <a:endParaRPr lang="en-US" altLang="zh-CN" sz="100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3077" name="文本框 20"/>
          <p:cNvSpPr txBox="1">
            <a:spLocks noChangeArrowheads="1"/>
          </p:cNvSpPr>
          <p:nvPr/>
        </p:nvSpPr>
        <p:spPr bwMode="auto">
          <a:xfrm>
            <a:off x="5192713" y="1984375"/>
            <a:ext cx="273685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800" b="1">
                <a:solidFill>
                  <a:schemeClr val="bg1"/>
                </a:solidFill>
              </a:rPr>
              <a:t>ADD YOUR TEXT HERE</a:t>
            </a:r>
            <a:endParaRPr lang="zh-CN" altLang="en-US" sz="1800" b="1">
              <a:solidFill>
                <a:schemeClr val="bg1"/>
              </a:solidFill>
            </a:endParaRPr>
          </a:p>
        </p:txBody>
      </p:sp>
      <p:sp>
        <p:nvSpPr>
          <p:cNvPr id="3078" name="矩形 25"/>
          <p:cNvSpPr>
            <a:spLocks noChangeArrowheads="1"/>
          </p:cNvSpPr>
          <p:nvPr/>
        </p:nvSpPr>
        <p:spPr bwMode="auto">
          <a:xfrm>
            <a:off x="5192713" y="2197100"/>
            <a:ext cx="2449512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000">
                <a:solidFill>
                  <a:schemeClr val="bg1"/>
                </a:solidFill>
              </a:rPr>
              <a:t>A designer can use default text to simulate what text would look like. </a:t>
            </a:r>
            <a:endParaRPr lang="en-US" altLang="zh-CN" sz="100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3079" name="文本框 24"/>
          <p:cNvSpPr txBox="1">
            <a:spLocks noChangeArrowheads="1"/>
          </p:cNvSpPr>
          <p:nvPr/>
        </p:nvSpPr>
        <p:spPr bwMode="auto">
          <a:xfrm>
            <a:off x="5192713" y="2668588"/>
            <a:ext cx="273685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800" b="1">
                <a:solidFill>
                  <a:schemeClr val="bg1"/>
                </a:solidFill>
              </a:rPr>
              <a:t>ADD YOUR TEXT HERE</a:t>
            </a:r>
            <a:endParaRPr lang="zh-CN" altLang="en-US" sz="1800" b="1">
              <a:solidFill>
                <a:schemeClr val="bg1"/>
              </a:solidFill>
            </a:endParaRPr>
          </a:p>
        </p:txBody>
      </p:sp>
      <p:sp>
        <p:nvSpPr>
          <p:cNvPr id="3080" name="矩形 28"/>
          <p:cNvSpPr>
            <a:spLocks noChangeArrowheads="1"/>
          </p:cNvSpPr>
          <p:nvPr/>
        </p:nvSpPr>
        <p:spPr bwMode="auto">
          <a:xfrm>
            <a:off x="5192713" y="2881313"/>
            <a:ext cx="2449512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000">
                <a:solidFill>
                  <a:schemeClr val="bg1"/>
                </a:solidFill>
              </a:rPr>
              <a:t>A designer can use default text to simulate what text would look like. </a:t>
            </a:r>
            <a:endParaRPr lang="en-US" altLang="zh-CN" sz="100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3081" name="文本框 28"/>
          <p:cNvSpPr txBox="1">
            <a:spLocks noChangeArrowheads="1"/>
          </p:cNvSpPr>
          <p:nvPr/>
        </p:nvSpPr>
        <p:spPr bwMode="auto">
          <a:xfrm>
            <a:off x="5192713" y="3316288"/>
            <a:ext cx="273685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800" b="1">
                <a:solidFill>
                  <a:schemeClr val="bg1"/>
                </a:solidFill>
              </a:rPr>
              <a:t>ADD YOUR TEXT HERE</a:t>
            </a:r>
            <a:endParaRPr lang="zh-CN" altLang="en-US" sz="1800" b="1">
              <a:solidFill>
                <a:schemeClr val="bg1"/>
              </a:solidFill>
            </a:endParaRPr>
          </a:p>
        </p:txBody>
      </p:sp>
      <p:sp>
        <p:nvSpPr>
          <p:cNvPr id="3082" name="矩形 31"/>
          <p:cNvSpPr>
            <a:spLocks noChangeArrowheads="1"/>
          </p:cNvSpPr>
          <p:nvPr/>
        </p:nvSpPr>
        <p:spPr bwMode="auto">
          <a:xfrm>
            <a:off x="5192713" y="3529013"/>
            <a:ext cx="2449512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000">
                <a:solidFill>
                  <a:schemeClr val="bg1"/>
                </a:solidFill>
              </a:rPr>
              <a:t>A designer can use default text to simulate what text would look like. </a:t>
            </a:r>
            <a:endParaRPr lang="en-US" altLang="zh-CN" sz="100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pic>
        <p:nvPicPr>
          <p:cNvPr id="3083" name="图片 39" descr="5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97375" y="3357563"/>
            <a:ext cx="603250" cy="500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4" name="图片 40" descr="6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7688" y="1928813"/>
            <a:ext cx="642937" cy="642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5" name="图片 42" descr="15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2925" y="2566988"/>
            <a:ext cx="647700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6" name="图片 43" descr="28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7688" y="1357313"/>
            <a:ext cx="647700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fade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六边形 4"/>
          <p:cNvSpPr>
            <a:spLocks noChangeArrowheads="1"/>
          </p:cNvSpPr>
          <p:nvPr/>
        </p:nvSpPr>
        <p:spPr bwMode="auto">
          <a:xfrm rot="5400000">
            <a:off x="3382169" y="1189831"/>
            <a:ext cx="1266825" cy="1090613"/>
          </a:xfrm>
          <a:prstGeom prst="hexagon">
            <a:avLst>
              <a:gd name="adj" fmla="val 25033"/>
              <a:gd name="vf" fmla="val 115470"/>
            </a:avLst>
          </a:prstGeom>
          <a:solidFill>
            <a:srgbClr val="787FA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1507" name="六边形 5"/>
          <p:cNvSpPr>
            <a:spLocks noChangeArrowheads="1"/>
          </p:cNvSpPr>
          <p:nvPr/>
        </p:nvSpPr>
        <p:spPr bwMode="auto">
          <a:xfrm rot="5400000">
            <a:off x="2828131" y="2226469"/>
            <a:ext cx="1265238" cy="1092200"/>
          </a:xfrm>
          <a:prstGeom prst="hexagon">
            <a:avLst>
              <a:gd name="adj" fmla="val 24965"/>
              <a:gd name="vf" fmla="val 115470"/>
            </a:avLst>
          </a:prstGeom>
          <a:solidFill>
            <a:srgbClr val="787FA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1508" name="六边形 6"/>
          <p:cNvSpPr>
            <a:spLocks noChangeArrowheads="1"/>
          </p:cNvSpPr>
          <p:nvPr/>
        </p:nvSpPr>
        <p:spPr bwMode="auto">
          <a:xfrm rot="5400000">
            <a:off x="3380581" y="3264695"/>
            <a:ext cx="1266825" cy="1090612"/>
          </a:xfrm>
          <a:prstGeom prst="hexagon">
            <a:avLst>
              <a:gd name="adj" fmla="val 25033"/>
              <a:gd name="vf" fmla="val 115470"/>
            </a:avLst>
          </a:prstGeom>
          <a:solidFill>
            <a:srgbClr val="787FA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1509" name="六边形 9"/>
          <p:cNvSpPr>
            <a:spLocks noChangeArrowheads="1"/>
          </p:cNvSpPr>
          <p:nvPr/>
        </p:nvSpPr>
        <p:spPr bwMode="auto">
          <a:xfrm rot="-5400000">
            <a:off x="4567237" y="3263901"/>
            <a:ext cx="1266825" cy="1092200"/>
          </a:xfrm>
          <a:prstGeom prst="hexagon">
            <a:avLst>
              <a:gd name="adj" fmla="val 24997"/>
              <a:gd name="vf" fmla="val 115470"/>
            </a:avLst>
          </a:prstGeom>
          <a:solidFill>
            <a:srgbClr val="FBD76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1510" name="六边形 10"/>
          <p:cNvSpPr>
            <a:spLocks noChangeArrowheads="1"/>
          </p:cNvSpPr>
          <p:nvPr/>
        </p:nvSpPr>
        <p:spPr bwMode="auto">
          <a:xfrm rot="-5400000">
            <a:off x="5122069" y="2226469"/>
            <a:ext cx="1265238" cy="1092200"/>
          </a:xfrm>
          <a:prstGeom prst="hexagon">
            <a:avLst>
              <a:gd name="adj" fmla="val 24965"/>
              <a:gd name="vf" fmla="val 115470"/>
            </a:avLst>
          </a:prstGeom>
          <a:solidFill>
            <a:srgbClr val="FBD76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1511" name="六边形 11"/>
          <p:cNvSpPr>
            <a:spLocks noChangeArrowheads="1"/>
          </p:cNvSpPr>
          <p:nvPr/>
        </p:nvSpPr>
        <p:spPr bwMode="auto">
          <a:xfrm rot="-5400000">
            <a:off x="4524375" y="1189038"/>
            <a:ext cx="1266825" cy="1092200"/>
          </a:xfrm>
          <a:prstGeom prst="hexagon">
            <a:avLst>
              <a:gd name="adj" fmla="val 24997"/>
              <a:gd name="vf" fmla="val 115470"/>
            </a:avLst>
          </a:prstGeom>
          <a:solidFill>
            <a:srgbClr val="FBD76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grpSp>
        <p:nvGrpSpPr>
          <p:cNvPr id="21512" name="组合 43"/>
          <p:cNvGrpSpPr>
            <a:grpSpLocks/>
          </p:cNvGrpSpPr>
          <p:nvPr/>
        </p:nvGrpSpPr>
        <p:grpSpPr bwMode="auto">
          <a:xfrm>
            <a:off x="395288" y="1304925"/>
            <a:ext cx="2892425" cy="711932"/>
            <a:chOff x="0" y="0"/>
            <a:chExt cx="2892425" cy="712745"/>
          </a:xfrm>
        </p:grpSpPr>
        <p:sp>
          <p:nvSpPr>
            <p:cNvPr id="21541" name="TextBox 19"/>
            <p:cNvSpPr>
              <a:spLocks noChangeArrowheads="1"/>
            </p:cNvSpPr>
            <p:nvPr/>
          </p:nvSpPr>
          <p:spPr bwMode="auto">
            <a:xfrm>
              <a:off x="0" y="312178"/>
              <a:ext cx="2892425" cy="400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0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</a:t>
              </a:r>
              <a:r>
                <a:rPr lang="zh-CN" altLang="en-US" sz="1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在此处填入你需要的内容。</a:t>
              </a:r>
              <a:endParaRPr lang="en-US" altLang="zh-CN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en-US" altLang="zh-CN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542" name="矩形 42"/>
            <p:cNvSpPr>
              <a:spLocks noChangeArrowheads="1"/>
            </p:cNvSpPr>
            <p:nvPr/>
          </p:nvSpPr>
          <p:spPr bwMode="auto">
            <a:xfrm>
              <a:off x="12671" y="0"/>
              <a:ext cx="1261884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4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添加你的标题</a:t>
              </a:r>
              <a:endParaRPr lang="zh-CN" altLang="en-US" sz="1400" b="1">
                <a:solidFill>
                  <a:schemeClr val="bg1"/>
                </a:solidFill>
              </a:endParaRPr>
            </a:p>
          </p:txBody>
        </p:sp>
      </p:grpSp>
      <p:grpSp>
        <p:nvGrpSpPr>
          <p:cNvPr id="21513" name="组合 46"/>
          <p:cNvGrpSpPr>
            <a:grpSpLocks/>
          </p:cNvGrpSpPr>
          <p:nvPr/>
        </p:nvGrpSpPr>
        <p:grpSpPr bwMode="auto">
          <a:xfrm>
            <a:off x="407988" y="2387600"/>
            <a:ext cx="2428875" cy="712502"/>
            <a:chOff x="0" y="0"/>
            <a:chExt cx="2892425" cy="712014"/>
          </a:xfrm>
        </p:grpSpPr>
        <p:sp>
          <p:nvSpPr>
            <p:cNvPr id="21539" name="TextBox 19"/>
            <p:cNvSpPr>
              <a:spLocks noChangeArrowheads="1"/>
            </p:cNvSpPr>
            <p:nvPr/>
          </p:nvSpPr>
          <p:spPr bwMode="auto">
            <a:xfrm>
              <a:off x="0" y="312178"/>
              <a:ext cx="2892425" cy="3998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0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</a:t>
              </a:r>
              <a:r>
                <a:rPr lang="zh-CN" altLang="en-US" sz="1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在此处填入你需要的内容。</a:t>
              </a:r>
              <a:endParaRPr lang="en-US" altLang="zh-CN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en-US" altLang="zh-CN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540" name="矩形 52"/>
            <p:cNvSpPr>
              <a:spLocks noChangeArrowheads="1"/>
            </p:cNvSpPr>
            <p:nvPr/>
          </p:nvSpPr>
          <p:spPr bwMode="auto">
            <a:xfrm>
              <a:off x="12671" y="0"/>
              <a:ext cx="1502704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4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添加你的标题</a:t>
              </a:r>
              <a:endParaRPr lang="zh-CN" altLang="en-US" sz="1400" b="1">
                <a:solidFill>
                  <a:schemeClr val="bg1"/>
                </a:solidFill>
              </a:endParaRPr>
            </a:p>
          </p:txBody>
        </p:sp>
      </p:grpSp>
      <p:grpSp>
        <p:nvGrpSpPr>
          <p:cNvPr id="21514" name="组合 55"/>
          <p:cNvGrpSpPr>
            <a:grpSpLocks/>
          </p:cNvGrpSpPr>
          <p:nvPr/>
        </p:nvGrpSpPr>
        <p:grpSpPr bwMode="auto">
          <a:xfrm>
            <a:off x="407988" y="3471863"/>
            <a:ext cx="2892425" cy="712503"/>
            <a:chOff x="0" y="0"/>
            <a:chExt cx="2892425" cy="712011"/>
          </a:xfrm>
        </p:grpSpPr>
        <p:sp>
          <p:nvSpPr>
            <p:cNvPr id="21537" name="TextBox 19"/>
            <p:cNvSpPr>
              <a:spLocks noChangeArrowheads="1"/>
            </p:cNvSpPr>
            <p:nvPr/>
          </p:nvSpPr>
          <p:spPr bwMode="auto">
            <a:xfrm>
              <a:off x="0" y="312178"/>
              <a:ext cx="2892425" cy="3998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0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</a:t>
              </a:r>
              <a:r>
                <a:rPr lang="zh-CN" altLang="en-US" sz="1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在此处填入你需要的内容。</a:t>
              </a:r>
              <a:endParaRPr lang="en-US" altLang="zh-CN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en-US" altLang="zh-CN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538" name="矩形 61"/>
            <p:cNvSpPr>
              <a:spLocks noChangeArrowheads="1"/>
            </p:cNvSpPr>
            <p:nvPr/>
          </p:nvSpPr>
          <p:spPr bwMode="auto">
            <a:xfrm>
              <a:off x="12671" y="0"/>
              <a:ext cx="1261884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4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添加你的标题</a:t>
              </a:r>
              <a:endParaRPr lang="zh-CN" altLang="en-US" sz="1400" b="1">
                <a:solidFill>
                  <a:schemeClr val="bg1"/>
                </a:solidFill>
              </a:endParaRPr>
            </a:p>
          </p:txBody>
        </p:sp>
      </p:grpSp>
      <p:grpSp>
        <p:nvGrpSpPr>
          <p:cNvPr id="21515" name="组合 62"/>
          <p:cNvGrpSpPr>
            <a:grpSpLocks/>
          </p:cNvGrpSpPr>
          <p:nvPr/>
        </p:nvGrpSpPr>
        <p:grpSpPr bwMode="auto">
          <a:xfrm>
            <a:off x="5929313" y="1316038"/>
            <a:ext cx="2892425" cy="712503"/>
            <a:chOff x="0" y="0"/>
            <a:chExt cx="2892425" cy="712011"/>
          </a:xfrm>
        </p:grpSpPr>
        <p:sp>
          <p:nvSpPr>
            <p:cNvPr id="21535" name="TextBox 19"/>
            <p:cNvSpPr>
              <a:spLocks noChangeArrowheads="1"/>
            </p:cNvSpPr>
            <p:nvPr/>
          </p:nvSpPr>
          <p:spPr bwMode="auto">
            <a:xfrm>
              <a:off x="0" y="312178"/>
              <a:ext cx="2892425" cy="3998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0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</a:t>
              </a:r>
              <a:r>
                <a:rPr lang="zh-CN" altLang="en-US" sz="1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在此处填入你需要的内容。</a:t>
              </a:r>
              <a:endParaRPr lang="en-US" altLang="zh-CN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en-US" altLang="zh-CN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536" name="矩形 64"/>
            <p:cNvSpPr>
              <a:spLocks noChangeArrowheads="1"/>
            </p:cNvSpPr>
            <p:nvPr/>
          </p:nvSpPr>
          <p:spPr bwMode="auto">
            <a:xfrm>
              <a:off x="12671" y="0"/>
              <a:ext cx="1261884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4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添加你的标题</a:t>
              </a:r>
              <a:endParaRPr lang="zh-CN" altLang="en-US" sz="1400" b="1">
                <a:solidFill>
                  <a:schemeClr val="bg1"/>
                </a:solidFill>
              </a:endParaRPr>
            </a:p>
          </p:txBody>
        </p:sp>
      </p:grpSp>
      <p:grpSp>
        <p:nvGrpSpPr>
          <p:cNvPr id="21516" name="组合 65"/>
          <p:cNvGrpSpPr>
            <a:grpSpLocks/>
          </p:cNvGrpSpPr>
          <p:nvPr/>
        </p:nvGrpSpPr>
        <p:grpSpPr bwMode="auto">
          <a:xfrm>
            <a:off x="6000750" y="3471863"/>
            <a:ext cx="2892425" cy="712503"/>
            <a:chOff x="0" y="0"/>
            <a:chExt cx="2892425" cy="712011"/>
          </a:xfrm>
        </p:grpSpPr>
        <p:sp>
          <p:nvSpPr>
            <p:cNvPr id="21533" name="TextBox 19"/>
            <p:cNvSpPr>
              <a:spLocks noChangeArrowheads="1"/>
            </p:cNvSpPr>
            <p:nvPr/>
          </p:nvSpPr>
          <p:spPr bwMode="auto">
            <a:xfrm>
              <a:off x="0" y="312178"/>
              <a:ext cx="2892425" cy="3998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0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</a:t>
              </a:r>
              <a:r>
                <a:rPr lang="zh-CN" altLang="en-US" sz="1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在此处填入你需要的内容。</a:t>
              </a:r>
              <a:endParaRPr lang="en-US" altLang="zh-CN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en-US" altLang="zh-CN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534" name="矩形 67"/>
            <p:cNvSpPr>
              <a:spLocks noChangeArrowheads="1"/>
            </p:cNvSpPr>
            <p:nvPr/>
          </p:nvSpPr>
          <p:spPr bwMode="auto">
            <a:xfrm>
              <a:off x="12671" y="0"/>
              <a:ext cx="1261884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4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添加你的标题</a:t>
              </a:r>
              <a:endParaRPr lang="zh-CN" altLang="en-US" sz="1400" b="1">
                <a:solidFill>
                  <a:schemeClr val="bg1"/>
                </a:solidFill>
              </a:endParaRPr>
            </a:p>
          </p:txBody>
        </p:sp>
      </p:grpSp>
      <p:grpSp>
        <p:nvGrpSpPr>
          <p:cNvPr id="21517" name="组合 68"/>
          <p:cNvGrpSpPr>
            <a:grpSpLocks/>
          </p:cNvGrpSpPr>
          <p:nvPr/>
        </p:nvGrpSpPr>
        <p:grpSpPr bwMode="auto">
          <a:xfrm>
            <a:off x="6535738" y="2387600"/>
            <a:ext cx="2428875" cy="712502"/>
            <a:chOff x="0" y="0"/>
            <a:chExt cx="2892425" cy="712014"/>
          </a:xfrm>
        </p:grpSpPr>
        <p:sp>
          <p:nvSpPr>
            <p:cNvPr id="21531" name="TextBox 19"/>
            <p:cNvSpPr>
              <a:spLocks noChangeArrowheads="1"/>
            </p:cNvSpPr>
            <p:nvPr/>
          </p:nvSpPr>
          <p:spPr bwMode="auto">
            <a:xfrm>
              <a:off x="0" y="312178"/>
              <a:ext cx="2892425" cy="3998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0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</a:t>
              </a:r>
              <a:r>
                <a:rPr lang="zh-CN" altLang="en-US" sz="1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在此处填入你需要的内容。</a:t>
              </a:r>
              <a:endParaRPr lang="en-US" altLang="zh-CN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en-US" altLang="zh-CN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532" name="矩形 70"/>
            <p:cNvSpPr>
              <a:spLocks noChangeArrowheads="1"/>
            </p:cNvSpPr>
            <p:nvPr/>
          </p:nvSpPr>
          <p:spPr bwMode="auto">
            <a:xfrm>
              <a:off x="12671" y="0"/>
              <a:ext cx="1502704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4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添加你的标题</a:t>
              </a:r>
              <a:endParaRPr lang="zh-CN" altLang="en-US" sz="1400" b="1">
                <a:solidFill>
                  <a:schemeClr val="bg1"/>
                </a:solidFill>
              </a:endParaRPr>
            </a:p>
          </p:txBody>
        </p:sp>
      </p:grpSp>
      <p:pic>
        <p:nvPicPr>
          <p:cNvPr id="21518" name="Picture 6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2650" y="1316038"/>
            <a:ext cx="1147763" cy="885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19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8375" y="1236663"/>
            <a:ext cx="673100" cy="903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2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1713" y="3252788"/>
            <a:ext cx="885825" cy="1114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21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38475" y="2405063"/>
            <a:ext cx="896938" cy="747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22" name="Picture 14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33988" y="2271713"/>
            <a:ext cx="1017587" cy="1030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23" name="Picture 4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7575" y="3487738"/>
            <a:ext cx="1198563" cy="608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1524" name="组合 77"/>
          <p:cNvGrpSpPr>
            <a:grpSpLocks/>
          </p:cNvGrpSpPr>
          <p:nvPr/>
        </p:nvGrpSpPr>
        <p:grpSpPr bwMode="auto">
          <a:xfrm>
            <a:off x="179388" y="44450"/>
            <a:ext cx="8785225" cy="655638"/>
            <a:chOff x="0" y="0"/>
            <a:chExt cx="8784976" cy="655357"/>
          </a:xfrm>
        </p:grpSpPr>
        <p:pic>
          <p:nvPicPr>
            <p:cNvPr id="21525" name="图片 78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033500" y="0"/>
              <a:ext cx="751476" cy="6553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1526" name="矩形 79"/>
            <p:cNvSpPr>
              <a:spLocks noChangeArrowheads="1"/>
            </p:cNvSpPr>
            <p:nvPr/>
          </p:nvSpPr>
          <p:spPr bwMode="auto">
            <a:xfrm>
              <a:off x="0" y="79293"/>
              <a:ext cx="1891865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2000" b="1">
                  <a:solidFill>
                    <a:schemeClr val="bg1"/>
                  </a:solidFill>
                </a:rPr>
                <a:t>ADD TITLE HERE</a:t>
              </a:r>
              <a:endParaRPr lang="zh-CN" altLang="en-US" sz="2000" b="1">
                <a:solidFill>
                  <a:schemeClr val="bg1"/>
                </a:solidFill>
              </a:endParaRPr>
            </a:p>
          </p:txBody>
        </p:sp>
        <p:grpSp>
          <p:nvGrpSpPr>
            <p:cNvPr id="21527" name="组合 80"/>
            <p:cNvGrpSpPr>
              <a:grpSpLocks/>
            </p:cNvGrpSpPr>
            <p:nvPr/>
          </p:nvGrpSpPr>
          <p:grpSpPr bwMode="auto">
            <a:xfrm>
              <a:off x="2450632" y="151301"/>
              <a:ext cx="5398240" cy="288032"/>
              <a:chOff x="0" y="0"/>
              <a:chExt cx="6278569" cy="216024"/>
            </a:xfrm>
          </p:grpSpPr>
          <p:cxnSp>
            <p:nvCxnSpPr>
              <p:cNvPr id="21528" name="直接连接符 81"/>
              <p:cNvCxnSpPr>
                <a:cxnSpLocks noChangeShapeType="1"/>
              </p:cNvCxnSpPr>
              <p:nvPr/>
            </p:nvCxnSpPr>
            <p:spPr bwMode="auto">
              <a:xfrm flipH="1" flipV="1">
                <a:off x="0" y="70304"/>
                <a:ext cx="6278569" cy="1"/>
              </a:xfrm>
              <a:prstGeom prst="line">
                <a:avLst/>
              </a:prstGeom>
              <a:noFill/>
              <a:ln w="25400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21529" name="直接连接符 82"/>
              <p:cNvCxnSpPr>
                <a:cxnSpLocks noChangeShapeType="1"/>
              </p:cNvCxnSpPr>
              <p:nvPr/>
            </p:nvCxnSpPr>
            <p:spPr bwMode="auto">
              <a:xfrm flipH="1">
                <a:off x="290674" y="216024"/>
                <a:ext cx="5987895" cy="0"/>
              </a:xfrm>
              <a:prstGeom prst="line">
                <a:avLst/>
              </a:prstGeom>
              <a:noFill/>
              <a:ln w="25400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21530" name="直接连接符 83"/>
              <p:cNvCxnSpPr>
                <a:cxnSpLocks noChangeShapeType="1"/>
              </p:cNvCxnSpPr>
              <p:nvPr/>
            </p:nvCxnSpPr>
            <p:spPr bwMode="auto">
              <a:xfrm flipH="1">
                <a:off x="1600409" y="0"/>
                <a:ext cx="4650792" cy="0"/>
              </a:xfrm>
              <a:prstGeom prst="line">
                <a:avLst/>
              </a:prstGeom>
              <a:noFill/>
              <a:ln w="25400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</p:grpSp>
    </p:spTree>
  </p:cSld>
  <p:clrMapOvr>
    <a:masterClrMapping/>
  </p:clrMapOvr>
  <p:transition spd="slow">
    <p:fade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530" name="组合 4"/>
          <p:cNvGrpSpPr>
            <a:grpSpLocks/>
          </p:cNvGrpSpPr>
          <p:nvPr/>
        </p:nvGrpSpPr>
        <p:grpSpPr bwMode="auto">
          <a:xfrm>
            <a:off x="3030538" y="700088"/>
            <a:ext cx="2952750" cy="1295400"/>
            <a:chOff x="0" y="0"/>
            <a:chExt cx="3168352" cy="1296144"/>
          </a:xfrm>
        </p:grpSpPr>
        <p:sp>
          <p:nvSpPr>
            <p:cNvPr id="22564" name="圆角矩形 1"/>
            <p:cNvSpPr>
              <a:spLocks noChangeArrowheads="1"/>
            </p:cNvSpPr>
            <p:nvPr/>
          </p:nvSpPr>
          <p:spPr bwMode="auto">
            <a:xfrm>
              <a:off x="0" y="0"/>
              <a:ext cx="3168352" cy="1296144"/>
            </a:xfrm>
            <a:prstGeom prst="roundRect">
              <a:avLst>
                <a:gd name="adj" fmla="val 16667"/>
              </a:avLst>
            </a:prstGeom>
            <a:solidFill>
              <a:srgbClr val="787F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solidFill>
                  <a:srgbClr val="FFFFFF"/>
                </a:solidFill>
              </a:endParaRPr>
            </a:p>
          </p:txBody>
        </p:sp>
        <p:sp>
          <p:nvSpPr>
            <p:cNvPr id="22565" name="圆角矩形 2"/>
            <p:cNvSpPr>
              <a:spLocks noChangeArrowheads="1"/>
            </p:cNvSpPr>
            <p:nvPr/>
          </p:nvSpPr>
          <p:spPr bwMode="auto">
            <a:xfrm>
              <a:off x="144016" y="129710"/>
              <a:ext cx="2880320" cy="374346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600" b="1">
                  <a:solidFill>
                    <a:srgbClr val="4A3F6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添加你的标题</a:t>
              </a:r>
              <a:endParaRPr lang="zh-CN" altLang="en-US" sz="1600" b="1">
                <a:solidFill>
                  <a:srgbClr val="4A3F69"/>
                </a:solidFill>
              </a:endParaRPr>
            </a:p>
          </p:txBody>
        </p:sp>
      </p:grpSp>
      <p:grpSp>
        <p:nvGrpSpPr>
          <p:cNvPr id="22531" name="组合 17"/>
          <p:cNvGrpSpPr>
            <a:grpSpLocks/>
          </p:cNvGrpSpPr>
          <p:nvPr/>
        </p:nvGrpSpPr>
        <p:grpSpPr bwMode="auto">
          <a:xfrm>
            <a:off x="3030538" y="3435350"/>
            <a:ext cx="2952750" cy="1296988"/>
            <a:chOff x="0" y="0"/>
            <a:chExt cx="3168352" cy="1296144"/>
          </a:xfrm>
        </p:grpSpPr>
        <p:sp>
          <p:nvSpPr>
            <p:cNvPr id="22562" name="圆角矩形 18"/>
            <p:cNvSpPr>
              <a:spLocks noChangeArrowheads="1"/>
            </p:cNvSpPr>
            <p:nvPr/>
          </p:nvSpPr>
          <p:spPr bwMode="auto">
            <a:xfrm>
              <a:off x="0" y="0"/>
              <a:ext cx="3168352" cy="1296144"/>
            </a:xfrm>
            <a:prstGeom prst="roundRect">
              <a:avLst>
                <a:gd name="adj" fmla="val 16667"/>
              </a:avLst>
            </a:prstGeom>
            <a:solidFill>
              <a:srgbClr val="787F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solidFill>
                  <a:srgbClr val="FFFFFF"/>
                </a:solidFill>
              </a:endParaRPr>
            </a:p>
          </p:txBody>
        </p:sp>
        <p:sp>
          <p:nvSpPr>
            <p:cNvPr id="22563" name="圆角矩形 19"/>
            <p:cNvSpPr>
              <a:spLocks noChangeArrowheads="1"/>
            </p:cNvSpPr>
            <p:nvPr/>
          </p:nvSpPr>
          <p:spPr bwMode="auto">
            <a:xfrm>
              <a:off x="144016" y="129710"/>
              <a:ext cx="2880320" cy="374346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600" b="1">
                  <a:solidFill>
                    <a:srgbClr val="4A3F6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添加你的标题</a:t>
              </a:r>
              <a:endParaRPr lang="zh-CN" altLang="en-US" sz="1600" b="1">
                <a:solidFill>
                  <a:srgbClr val="4A3F69"/>
                </a:solidFill>
              </a:endParaRPr>
            </a:p>
          </p:txBody>
        </p:sp>
      </p:grpSp>
      <p:grpSp>
        <p:nvGrpSpPr>
          <p:cNvPr id="22532" name="组合 21"/>
          <p:cNvGrpSpPr>
            <a:grpSpLocks/>
          </p:cNvGrpSpPr>
          <p:nvPr/>
        </p:nvGrpSpPr>
        <p:grpSpPr bwMode="auto">
          <a:xfrm>
            <a:off x="5694363" y="2066925"/>
            <a:ext cx="2952750" cy="1296988"/>
            <a:chOff x="0" y="0"/>
            <a:chExt cx="3168352" cy="1296144"/>
          </a:xfrm>
        </p:grpSpPr>
        <p:sp>
          <p:nvSpPr>
            <p:cNvPr id="22560" name="圆角矩形 22"/>
            <p:cNvSpPr>
              <a:spLocks noChangeArrowheads="1"/>
            </p:cNvSpPr>
            <p:nvPr/>
          </p:nvSpPr>
          <p:spPr bwMode="auto">
            <a:xfrm>
              <a:off x="0" y="0"/>
              <a:ext cx="3168352" cy="1296144"/>
            </a:xfrm>
            <a:prstGeom prst="roundRect">
              <a:avLst>
                <a:gd name="adj" fmla="val 16667"/>
              </a:avLst>
            </a:prstGeom>
            <a:solidFill>
              <a:srgbClr val="FBD76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solidFill>
                  <a:srgbClr val="FFFFFF"/>
                </a:solidFill>
              </a:endParaRPr>
            </a:p>
          </p:txBody>
        </p:sp>
        <p:sp>
          <p:nvSpPr>
            <p:cNvPr id="22561" name="圆角矩形 23"/>
            <p:cNvSpPr>
              <a:spLocks noChangeArrowheads="1"/>
            </p:cNvSpPr>
            <p:nvPr/>
          </p:nvSpPr>
          <p:spPr bwMode="auto">
            <a:xfrm>
              <a:off x="112417" y="129710"/>
              <a:ext cx="2880320" cy="374346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600" b="1">
                  <a:solidFill>
                    <a:srgbClr val="4A3F6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添加你的标题</a:t>
              </a:r>
              <a:endParaRPr lang="zh-CN" altLang="en-US" sz="1600" b="1">
                <a:solidFill>
                  <a:srgbClr val="4A3F69"/>
                </a:solidFill>
              </a:endParaRPr>
            </a:p>
          </p:txBody>
        </p:sp>
      </p:grpSp>
      <p:grpSp>
        <p:nvGrpSpPr>
          <p:cNvPr id="22533" name="组合 25"/>
          <p:cNvGrpSpPr>
            <a:grpSpLocks/>
          </p:cNvGrpSpPr>
          <p:nvPr/>
        </p:nvGrpSpPr>
        <p:grpSpPr bwMode="auto">
          <a:xfrm>
            <a:off x="438150" y="2066925"/>
            <a:ext cx="2952750" cy="1296988"/>
            <a:chOff x="0" y="0"/>
            <a:chExt cx="3168352" cy="1296144"/>
          </a:xfrm>
        </p:grpSpPr>
        <p:sp>
          <p:nvSpPr>
            <p:cNvPr id="22558" name="圆角矩形 26"/>
            <p:cNvSpPr>
              <a:spLocks noChangeArrowheads="1"/>
            </p:cNvSpPr>
            <p:nvPr/>
          </p:nvSpPr>
          <p:spPr bwMode="auto">
            <a:xfrm>
              <a:off x="0" y="0"/>
              <a:ext cx="3168352" cy="1296144"/>
            </a:xfrm>
            <a:prstGeom prst="roundRect">
              <a:avLst>
                <a:gd name="adj" fmla="val 16667"/>
              </a:avLst>
            </a:prstGeom>
            <a:solidFill>
              <a:srgbClr val="FBD76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solidFill>
                  <a:srgbClr val="FFFFFF"/>
                </a:solidFill>
              </a:endParaRPr>
            </a:p>
          </p:txBody>
        </p:sp>
        <p:sp>
          <p:nvSpPr>
            <p:cNvPr id="22559" name="圆角矩形 27"/>
            <p:cNvSpPr>
              <a:spLocks noChangeArrowheads="1"/>
            </p:cNvSpPr>
            <p:nvPr/>
          </p:nvSpPr>
          <p:spPr bwMode="auto">
            <a:xfrm>
              <a:off x="144016" y="129710"/>
              <a:ext cx="2880320" cy="374346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600" b="1">
                  <a:solidFill>
                    <a:srgbClr val="4A3F6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添加你的标题</a:t>
              </a:r>
              <a:endParaRPr lang="zh-CN" altLang="en-US" sz="1600" b="1">
                <a:solidFill>
                  <a:srgbClr val="4A3F69"/>
                </a:solidFill>
              </a:endParaRPr>
            </a:p>
          </p:txBody>
        </p:sp>
      </p:grpSp>
      <p:sp>
        <p:nvSpPr>
          <p:cNvPr id="22534" name="环形箭头 32"/>
          <p:cNvSpPr>
            <a:spLocks/>
          </p:cNvSpPr>
          <p:nvPr/>
        </p:nvSpPr>
        <p:spPr bwMode="auto">
          <a:xfrm rot="642403">
            <a:off x="5667375" y="1066800"/>
            <a:ext cx="1384300" cy="1425575"/>
          </a:xfrm>
          <a:custGeom>
            <a:avLst/>
            <a:gdLst>
              <a:gd name="T0" fmla="*/ 525214 w 1384013"/>
              <a:gd name="T1" fmla="*/ 110783 h 1425664"/>
              <a:gd name="T2" fmla="*/ 1275313 w 1384013"/>
              <a:gd name="T3" fmla="*/ 542776 h 1425664"/>
              <a:gd name="T4" fmla="*/ 1358174 w 1384013"/>
              <a:gd name="T5" fmla="*/ 542776 h 1425664"/>
              <a:gd name="T6" fmla="*/ 1211513 w 1384013"/>
              <a:gd name="T7" fmla="*/ 712744 h 1425664"/>
              <a:gd name="T8" fmla="*/ 1012027 w 1384013"/>
              <a:gd name="T9" fmla="*/ 542776 h 1425664"/>
              <a:gd name="T10" fmla="*/ 1093407 w 1384013"/>
              <a:gd name="T11" fmla="*/ 542776 h 1425664"/>
              <a:gd name="T12" fmla="*/ 571486 w 1384013"/>
              <a:gd name="T13" fmla="*/ 277496 h 1425664"/>
              <a:gd name="T14" fmla="*/ 525214 w 1384013"/>
              <a:gd name="T15" fmla="*/ 110783 h 1425664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1384013" h="1425664">
                <a:moveTo>
                  <a:pt x="524996" y="110797"/>
                </a:moveTo>
                <a:cubicBezTo>
                  <a:pt x="847480" y="15077"/>
                  <a:pt x="1183730" y="208833"/>
                  <a:pt x="1274785" y="542844"/>
                </a:cubicBezTo>
                <a:lnTo>
                  <a:pt x="1357610" y="542844"/>
                </a:lnTo>
                <a:lnTo>
                  <a:pt x="1211011" y="712832"/>
                </a:lnTo>
                <a:lnTo>
                  <a:pt x="1011607" y="542844"/>
                </a:lnTo>
                <a:lnTo>
                  <a:pt x="1092953" y="542844"/>
                </a:lnTo>
                <a:cubicBezTo>
                  <a:pt x="1009741" y="327218"/>
                  <a:pt x="784337" y="212588"/>
                  <a:pt x="571250" y="277530"/>
                </a:cubicBezTo>
                <a:lnTo>
                  <a:pt x="524996" y="11079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2535" name="环形箭头 33"/>
          <p:cNvSpPr>
            <a:spLocks/>
          </p:cNvSpPr>
          <p:nvPr/>
        </p:nvSpPr>
        <p:spPr bwMode="auto">
          <a:xfrm rot="6164834">
            <a:off x="5602288" y="2857500"/>
            <a:ext cx="1384300" cy="1425575"/>
          </a:xfrm>
          <a:custGeom>
            <a:avLst/>
            <a:gdLst>
              <a:gd name="T0" fmla="*/ 525214 w 1384013"/>
              <a:gd name="T1" fmla="*/ 110783 h 1425664"/>
              <a:gd name="T2" fmla="*/ 1275313 w 1384013"/>
              <a:gd name="T3" fmla="*/ 542776 h 1425664"/>
              <a:gd name="T4" fmla="*/ 1358174 w 1384013"/>
              <a:gd name="T5" fmla="*/ 542776 h 1425664"/>
              <a:gd name="T6" fmla="*/ 1211513 w 1384013"/>
              <a:gd name="T7" fmla="*/ 712744 h 1425664"/>
              <a:gd name="T8" fmla="*/ 1012027 w 1384013"/>
              <a:gd name="T9" fmla="*/ 542776 h 1425664"/>
              <a:gd name="T10" fmla="*/ 1093407 w 1384013"/>
              <a:gd name="T11" fmla="*/ 542776 h 1425664"/>
              <a:gd name="T12" fmla="*/ 571486 w 1384013"/>
              <a:gd name="T13" fmla="*/ 277496 h 1425664"/>
              <a:gd name="T14" fmla="*/ 525214 w 1384013"/>
              <a:gd name="T15" fmla="*/ 110783 h 1425664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1384013" h="1425664">
                <a:moveTo>
                  <a:pt x="524996" y="110797"/>
                </a:moveTo>
                <a:cubicBezTo>
                  <a:pt x="847480" y="15077"/>
                  <a:pt x="1183730" y="208833"/>
                  <a:pt x="1274785" y="542844"/>
                </a:cubicBezTo>
                <a:lnTo>
                  <a:pt x="1357610" y="542844"/>
                </a:lnTo>
                <a:lnTo>
                  <a:pt x="1211011" y="712832"/>
                </a:lnTo>
                <a:lnTo>
                  <a:pt x="1011607" y="542844"/>
                </a:lnTo>
                <a:lnTo>
                  <a:pt x="1092953" y="542844"/>
                </a:lnTo>
                <a:cubicBezTo>
                  <a:pt x="1009741" y="327218"/>
                  <a:pt x="784337" y="212588"/>
                  <a:pt x="571250" y="277530"/>
                </a:cubicBezTo>
                <a:lnTo>
                  <a:pt x="524996" y="11079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2536" name="环形箭头 34"/>
          <p:cNvSpPr>
            <a:spLocks/>
          </p:cNvSpPr>
          <p:nvPr/>
        </p:nvSpPr>
        <p:spPr bwMode="auto">
          <a:xfrm rot="-10464499">
            <a:off x="1992313" y="2822575"/>
            <a:ext cx="1384300" cy="1425575"/>
          </a:xfrm>
          <a:custGeom>
            <a:avLst/>
            <a:gdLst>
              <a:gd name="T0" fmla="*/ 525214 w 1384013"/>
              <a:gd name="T1" fmla="*/ 110783 h 1425664"/>
              <a:gd name="T2" fmla="*/ 1275313 w 1384013"/>
              <a:gd name="T3" fmla="*/ 542776 h 1425664"/>
              <a:gd name="T4" fmla="*/ 1358174 w 1384013"/>
              <a:gd name="T5" fmla="*/ 542776 h 1425664"/>
              <a:gd name="T6" fmla="*/ 1211513 w 1384013"/>
              <a:gd name="T7" fmla="*/ 712744 h 1425664"/>
              <a:gd name="T8" fmla="*/ 1012027 w 1384013"/>
              <a:gd name="T9" fmla="*/ 542776 h 1425664"/>
              <a:gd name="T10" fmla="*/ 1093407 w 1384013"/>
              <a:gd name="T11" fmla="*/ 542776 h 1425664"/>
              <a:gd name="T12" fmla="*/ 571486 w 1384013"/>
              <a:gd name="T13" fmla="*/ 277496 h 1425664"/>
              <a:gd name="T14" fmla="*/ 525214 w 1384013"/>
              <a:gd name="T15" fmla="*/ 110783 h 1425664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1384013" h="1425664">
                <a:moveTo>
                  <a:pt x="524996" y="110797"/>
                </a:moveTo>
                <a:cubicBezTo>
                  <a:pt x="847480" y="15077"/>
                  <a:pt x="1183730" y="208833"/>
                  <a:pt x="1274785" y="542844"/>
                </a:cubicBezTo>
                <a:lnTo>
                  <a:pt x="1357610" y="542844"/>
                </a:lnTo>
                <a:lnTo>
                  <a:pt x="1211011" y="712832"/>
                </a:lnTo>
                <a:lnTo>
                  <a:pt x="1011607" y="542844"/>
                </a:lnTo>
                <a:lnTo>
                  <a:pt x="1092953" y="542844"/>
                </a:lnTo>
                <a:cubicBezTo>
                  <a:pt x="1009741" y="327218"/>
                  <a:pt x="784337" y="212588"/>
                  <a:pt x="571250" y="277530"/>
                </a:cubicBezTo>
                <a:lnTo>
                  <a:pt x="524996" y="11079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2537" name="环形箭头 35"/>
          <p:cNvSpPr>
            <a:spLocks/>
          </p:cNvSpPr>
          <p:nvPr/>
        </p:nvSpPr>
        <p:spPr bwMode="auto">
          <a:xfrm rot="-4342599">
            <a:off x="1897857" y="1156493"/>
            <a:ext cx="1384300" cy="1427163"/>
          </a:xfrm>
          <a:custGeom>
            <a:avLst/>
            <a:gdLst>
              <a:gd name="T0" fmla="*/ 525214 w 1384013"/>
              <a:gd name="T1" fmla="*/ 111030 h 1425664"/>
              <a:gd name="T2" fmla="*/ 1275313 w 1384013"/>
              <a:gd name="T3" fmla="*/ 543986 h 1425664"/>
              <a:gd name="T4" fmla="*/ 1358174 w 1384013"/>
              <a:gd name="T5" fmla="*/ 543986 h 1425664"/>
              <a:gd name="T6" fmla="*/ 1211513 w 1384013"/>
              <a:gd name="T7" fmla="*/ 714332 h 1425664"/>
              <a:gd name="T8" fmla="*/ 1012027 w 1384013"/>
              <a:gd name="T9" fmla="*/ 543986 h 1425664"/>
              <a:gd name="T10" fmla="*/ 1093407 w 1384013"/>
              <a:gd name="T11" fmla="*/ 543986 h 1425664"/>
              <a:gd name="T12" fmla="*/ 571486 w 1384013"/>
              <a:gd name="T13" fmla="*/ 278114 h 1425664"/>
              <a:gd name="T14" fmla="*/ 525214 w 1384013"/>
              <a:gd name="T15" fmla="*/ 111030 h 1425664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1384013" h="1425664">
                <a:moveTo>
                  <a:pt x="524996" y="110797"/>
                </a:moveTo>
                <a:cubicBezTo>
                  <a:pt x="847480" y="15077"/>
                  <a:pt x="1183730" y="208833"/>
                  <a:pt x="1274785" y="542844"/>
                </a:cubicBezTo>
                <a:lnTo>
                  <a:pt x="1357610" y="542844"/>
                </a:lnTo>
                <a:lnTo>
                  <a:pt x="1211011" y="712832"/>
                </a:lnTo>
                <a:lnTo>
                  <a:pt x="1011607" y="542844"/>
                </a:lnTo>
                <a:lnTo>
                  <a:pt x="1092953" y="542844"/>
                </a:lnTo>
                <a:cubicBezTo>
                  <a:pt x="1009741" y="327218"/>
                  <a:pt x="784337" y="212588"/>
                  <a:pt x="571250" y="277530"/>
                </a:cubicBezTo>
                <a:lnTo>
                  <a:pt x="524996" y="11079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2538" name="矩形 30"/>
          <p:cNvSpPr>
            <a:spLocks noChangeArrowheads="1"/>
          </p:cNvSpPr>
          <p:nvPr/>
        </p:nvSpPr>
        <p:spPr bwMode="auto">
          <a:xfrm>
            <a:off x="550863" y="2638425"/>
            <a:ext cx="2840037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100" dirty="0" smtClean="0">
                <a:solidFill>
                  <a:srgbClr val="4A3F6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</a:t>
            </a:r>
            <a:r>
              <a:rPr lang="zh-CN" altLang="en-US" sz="1100" dirty="0">
                <a:solidFill>
                  <a:srgbClr val="4A3F6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在此处填入你需要的内容。</a:t>
            </a:r>
            <a:endParaRPr lang="en-US" altLang="zh-CN" sz="1100" dirty="0">
              <a:solidFill>
                <a:srgbClr val="4A3F6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en-US" altLang="zh-CN" sz="1100" dirty="0">
              <a:solidFill>
                <a:srgbClr val="4A3F6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2539" name="组合 11"/>
          <p:cNvGrpSpPr>
            <a:grpSpLocks noChangeAspect="1"/>
          </p:cNvGrpSpPr>
          <p:nvPr/>
        </p:nvGrpSpPr>
        <p:grpSpPr bwMode="auto">
          <a:xfrm>
            <a:off x="438150" y="731838"/>
            <a:ext cx="930275" cy="796925"/>
            <a:chOff x="0" y="0"/>
            <a:chExt cx="2776545" cy="2386826"/>
          </a:xfrm>
        </p:grpSpPr>
        <p:pic>
          <p:nvPicPr>
            <p:cNvPr id="22556" name="Picture 7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285752"/>
              <a:ext cx="1460494" cy="19636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2557" name="Picture 8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1504" y="0"/>
              <a:ext cx="2205041" cy="23868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22540" name="图片 38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59650" y="755650"/>
            <a:ext cx="1233488" cy="1000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2541" name="组合 13"/>
          <p:cNvGrpSpPr>
            <a:grpSpLocks noChangeAspect="1"/>
          </p:cNvGrpSpPr>
          <p:nvPr/>
        </p:nvGrpSpPr>
        <p:grpSpPr bwMode="auto">
          <a:xfrm>
            <a:off x="525463" y="3771900"/>
            <a:ext cx="950912" cy="911225"/>
            <a:chOff x="0" y="0"/>
            <a:chExt cx="1207531" cy="1282067"/>
          </a:xfrm>
        </p:grpSpPr>
        <p:pic>
          <p:nvPicPr>
            <p:cNvPr id="22554" name="图片 39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982234" cy="12274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2555" name="Picture 3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1007" y="768970"/>
              <a:ext cx="906524" cy="5130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22542" name="Picture 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93000" y="3771900"/>
            <a:ext cx="1119188" cy="803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43" name="图片 1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5038" y="1924050"/>
            <a:ext cx="1825625" cy="1628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2544" name="组合 42"/>
          <p:cNvGrpSpPr>
            <a:grpSpLocks/>
          </p:cNvGrpSpPr>
          <p:nvPr/>
        </p:nvGrpSpPr>
        <p:grpSpPr bwMode="auto">
          <a:xfrm>
            <a:off x="179388" y="44450"/>
            <a:ext cx="8785225" cy="655638"/>
            <a:chOff x="0" y="0"/>
            <a:chExt cx="8784976" cy="655357"/>
          </a:xfrm>
        </p:grpSpPr>
        <p:pic>
          <p:nvPicPr>
            <p:cNvPr id="22548" name="图片 43"/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033500" y="0"/>
              <a:ext cx="751476" cy="6553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2549" name="矩形 44"/>
            <p:cNvSpPr>
              <a:spLocks noChangeArrowheads="1"/>
            </p:cNvSpPr>
            <p:nvPr/>
          </p:nvSpPr>
          <p:spPr bwMode="auto">
            <a:xfrm>
              <a:off x="0" y="79293"/>
              <a:ext cx="1891865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2000" b="1">
                  <a:solidFill>
                    <a:schemeClr val="bg1"/>
                  </a:solidFill>
                </a:rPr>
                <a:t>ADD TITLE HERE</a:t>
              </a:r>
              <a:endParaRPr lang="zh-CN" altLang="en-US" sz="2000" b="1">
                <a:solidFill>
                  <a:schemeClr val="bg1"/>
                </a:solidFill>
              </a:endParaRPr>
            </a:p>
          </p:txBody>
        </p:sp>
        <p:grpSp>
          <p:nvGrpSpPr>
            <p:cNvPr id="22550" name="组合 45"/>
            <p:cNvGrpSpPr>
              <a:grpSpLocks/>
            </p:cNvGrpSpPr>
            <p:nvPr/>
          </p:nvGrpSpPr>
          <p:grpSpPr bwMode="auto">
            <a:xfrm>
              <a:off x="2450632" y="151301"/>
              <a:ext cx="5398240" cy="288032"/>
              <a:chOff x="0" y="0"/>
              <a:chExt cx="6278569" cy="216024"/>
            </a:xfrm>
          </p:grpSpPr>
          <p:cxnSp>
            <p:nvCxnSpPr>
              <p:cNvPr id="22551" name="直接连接符 46"/>
              <p:cNvCxnSpPr>
                <a:cxnSpLocks noChangeShapeType="1"/>
              </p:cNvCxnSpPr>
              <p:nvPr/>
            </p:nvCxnSpPr>
            <p:spPr bwMode="auto">
              <a:xfrm flipH="1" flipV="1">
                <a:off x="0" y="70304"/>
                <a:ext cx="6278569" cy="1"/>
              </a:xfrm>
              <a:prstGeom prst="line">
                <a:avLst/>
              </a:prstGeom>
              <a:noFill/>
              <a:ln w="25400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22552" name="直接连接符 47"/>
              <p:cNvCxnSpPr>
                <a:cxnSpLocks noChangeShapeType="1"/>
              </p:cNvCxnSpPr>
              <p:nvPr/>
            </p:nvCxnSpPr>
            <p:spPr bwMode="auto">
              <a:xfrm flipH="1">
                <a:off x="290674" y="216024"/>
                <a:ext cx="5987895" cy="0"/>
              </a:xfrm>
              <a:prstGeom prst="line">
                <a:avLst/>
              </a:prstGeom>
              <a:noFill/>
              <a:ln w="25400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22553" name="直接连接符 48"/>
              <p:cNvCxnSpPr>
                <a:cxnSpLocks noChangeShapeType="1"/>
              </p:cNvCxnSpPr>
              <p:nvPr/>
            </p:nvCxnSpPr>
            <p:spPr bwMode="auto">
              <a:xfrm flipH="1">
                <a:off x="1600409" y="0"/>
                <a:ext cx="4650792" cy="0"/>
              </a:xfrm>
              <a:prstGeom prst="line">
                <a:avLst/>
              </a:prstGeom>
              <a:noFill/>
              <a:ln w="25400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</p:grpSp>
      <p:sp>
        <p:nvSpPr>
          <p:cNvPr id="22545" name="矩形 49"/>
          <p:cNvSpPr>
            <a:spLocks noChangeArrowheads="1"/>
          </p:cNvSpPr>
          <p:nvPr/>
        </p:nvSpPr>
        <p:spPr bwMode="auto">
          <a:xfrm>
            <a:off x="3071813" y="3990975"/>
            <a:ext cx="2841625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</a:t>
            </a:r>
            <a:r>
              <a: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在此处填入你需要的内容。</a:t>
            </a:r>
            <a:endParaRPr lang="en-US" altLang="zh-CN" sz="1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en-US" altLang="zh-CN" sz="1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546" name="矩形 50"/>
          <p:cNvSpPr>
            <a:spLocks noChangeArrowheads="1"/>
          </p:cNvSpPr>
          <p:nvPr/>
        </p:nvSpPr>
        <p:spPr bwMode="auto">
          <a:xfrm>
            <a:off x="5751513" y="2592388"/>
            <a:ext cx="2840037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100" dirty="0" smtClean="0">
                <a:solidFill>
                  <a:srgbClr val="4A3F6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</a:t>
            </a:r>
            <a:r>
              <a:rPr lang="zh-CN" altLang="en-US" sz="1100" dirty="0">
                <a:solidFill>
                  <a:srgbClr val="4A3F6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在此处填入你需要的内容。</a:t>
            </a:r>
            <a:endParaRPr lang="en-US" altLang="zh-CN" sz="1100" dirty="0">
              <a:solidFill>
                <a:srgbClr val="4A3F6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en-US" altLang="zh-CN" sz="1100" dirty="0">
              <a:solidFill>
                <a:srgbClr val="4A3F6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547" name="矩形 51"/>
          <p:cNvSpPr>
            <a:spLocks noChangeArrowheads="1"/>
          </p:cNvSpPr>
          <p:nvPr/>
        </p:nvSpPr>
        <p:spPr bwMode="auto">
          <a:xfrm>
            <a:off x="3087688" y="1249363"/>
            <a:ext cx="2840037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</a:t>
            </a:r>
            <a:r>
              <a: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在此处填入你需要的内容。</a:t>
            </a:r>
            <a:endParaRPr lang="en-US" altLang="zh-CN" sz="1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en-US" altLang="zh-CN" sz="1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fade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图片 2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6913" y="1452563"/>
            <a:ext cx="2455862" cy="2447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555" name="矩形 16"/>
          <p:cNvSpPr>
            <a:spLocks noChangeArrowheads="1"/>
          </p:cNvSpPr>
          <p:nvPr/>
        </p:nvSpPr>
        <p:spPr bwMode="auto">
          <a:xfrm>
            <a:off x="5500688" y="1317625"/>
            <a:ext cx="2714625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</a:t>
            </a:r>
            <a:r>
              <a: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在此处填入你需要的内容。</a:t>
            </a:r>
            <a:endParaRPr lang="en-US" altLang="zh-CN" sz="1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en-US" altLang="zh-CN" sz="1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556" name="矩形 9"/>
          <p:cNvSpPr>
            <a:spLocks noChangeArrowheads="1"/>
          </p:cNvSpPr>
          <p:nvPr/>
        </p:nvSpPr>
        <p:spPr bwMode="auto">
          <a:xfrm>
            <a:off x="5530850" y="1033463"/>
            <a:ext cx="2189163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600" b="1">
                <a:solidFill>
                  <a:schemeClr val="bg1"/>
                </a:solidFill>
              </a:rPr>
              <a:t>-</a:t>
            </a:r>
            <a:r>
              <a:rPr lang="zh-CN" altLang="en-US" sz="1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添加你的标题</a:t>
            </a:r>
            <a:r>
              <a:rPr lang="en-US" altLang="zh-CN" sz="1600" b="1">
                <a:solidFill>
                  <a:schemeClr val="bg1"/>
                </a:solidFill>
              </a:rPr>
              <a:t>-</a:t>
            </a:r>
            <a:endParaRPr lang="zh-CN" altLang="en-US" sz="1600" b="1">
              <a:solidFill>
                <a:schemeClr val="bg1"/>
              </a:solidFill>
            </a:endParaRPr>
          </a:p>
        </p:txBody>
      </p:sp>
      <p:sp>
        <p:nvSpPr>
          <p:cNvPr id="23557" name="矩形 16"/>
          <p:cNvSpPr>
            <a:spLocks noChangeArrowheads="1"/>
          </p:cNvSpPr>
          <p:nvPr/>
        </p:nvSpPr>
        <p:spPr bwMode="auto">
          <a:xfrm>
            <a:off x="6000750" y="3817938"/>
            <a:ext cx="2714625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</a:t>
            </a:r>
            <a:r>
              <a: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在此处填入你需要的内容。</a:t>
            </a:r>
            <a:endParaRPr lang="en-US" altLang="zh-CN" sz="1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en-US" altLang="zh-CN" sz="1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558" name="矩形 11"/>
          <p:cNvSpPr>
            <a:spLocks noChangeArrowheads="1"/>
          </p:cNvSpPr>
          <p:nvPr/>
        </p:nvSpPr>
        <p:spPr bwMode="auto">
          <a:xfrm>
            <a:off x="6030913" y="3533775"/>
            <a:ext cx="2189162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600" b="1">
                <a:solidFill>
                  <a:schemeClr val="bg1"/>
                </a:solidFill>
              </a:rPr>
              <a:t>-</a:t>
            </a:r>
            <a:r>
              <a:rPr lang="zh-CN" altLang="en-US" sz="1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添加你的标题</a:t>
            </a:r>
            <a:r>
              <a:rPr lang="en-US" altLang="zh-CN" sz="1600" b="1">
                <a:solidFill>
                  <a:schemeClr val="bg1"/>
                </a:solidFill>
              </a:rPr>
              <a:t>-</a:t>
            </a:r>
            <a:endParaRPr lang="zh-CN" altLang="en-US" sz="1600" b="1">
              <a:solidFill>
                <a:schemeClr val="bg1"/>
              </a:solidFill>
            </a:endParaRPr>
          </a:p>
        </p:txBody>
      </p:sp>
      <p:sp>
        <p:nvSpPr>
          <p:cNvPr id="23559" name="矩形 16"/>
          <p:cNvSpPr>
            <a:spLocks noChangeArrowheads="1"/>
          </p:cNvSpPr>
          <p:nvPr/>
        </p:nvSpPr>
        <p:spPr bwMode="auto">
          <a:xfrm>
            <a:off x="608013" y="3419475"/>
            <a:ext cx="2714625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</a:t>
            </a:r>
            <a:r>
              <a: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在此处填入你需要的内容。</a:t>
            </a:r>
            <a:endParaRPr lang="en-US" altLang="zh-CN" sz="1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en-US" altLang="zh-CN" sz="1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560" name="矩形 13"/>
          <p:cNvSpPr>
            <a:spLocks noChangeArrowheads="1"/>
          </p:cNvSpPr>
          <p:nvPr/>
        </p:nvSpPr>
        <p:spPr bwMode="auto">
          <a:xfrm>
            <a:off x="638175" y="3133725"/>
            <a:ext cx="2190750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600" b="1">
                <a:solidFill>
                  <a:schemeClr val="bg1"/>
                </a:solidFill>
              </a:rPr>
              <a:t>-</a:t>
            </a:r>
            <a:r>
              <a:rPr lang="zh-CN" altLang="en-US" sz="1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添加你的标题</a:t>
            </a:r>
            <a:r>
              <a:rPr lang="en-US" altLang="zh-CN" sz="1600" b="1">
                <a:solidFill>
                  <a:schemeClr val="bg1"/>
                </a:solidFill>
              </a:rPr>
              <a:t>-</a:t>
            </a:r>
            <a:endParaRPr lang="zh-CN" altLang="en-US" sz="1600" b="1">
              <a:solidFill>
                <a:schemeClr val="bg1"/>
              </a:solidFill>
            </a:endParaRPr>
          </a:p>
        </p:txBody>
      </p:sp>
      <p:grpSp>
        <p:nvGrpSpPr>
          <p:cNvPr id="23561" name="组合 16"/>
          <p:cNvGrpSpPr>
            <a:grpSpLocks/>
          </p:cNvGrpSpPr>
          <p:nvPr/>
        </p:nvGrpSpPr>
        <p:grpSpPr bwMode="auto">
          <a:xfrm>
            <a:off x="5072063" y="1033463"/>
            <a:ext cx="428625" cy="320675"/>
            <a:chOff x="0" y="0"/>
            <a:chExt cx="428628" cy="321471"/>
          </a:xfrm>
        </p:grpSpPr>
        <p:sp>
          <p:nvSpPr>
            <p:cNvPr id="23577" name="等腰三角形 14"/>
            <p:cNvSpPr>
              <a:spLocks noChangeArrowheads="1"/>
            </p:cNvSpPr>
            <p:nvPr/>
          </p:nvSpPr>
          <p:spPr bwMode="auto">
            <a:xfrm rot="5400000">
              <a:off x="125015" y="17860"/>
              <a:ext cx="321471" cy="285752"/>
            </a:xfrm>
            <a:prstGeom prst="triangle">
              <a:avLst>
                <a:gd name="adj" fmla="val 50000"/>
              </a:avLst>
            </a:prstGeom>
            <a:solidFill>
              <a:schemeClr val="bg1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solidFill>
                  <a:srgbClr val="FFFFFF"/>
                </a:solidFill>
              </a:endParaRPr>
            </a:p>
          </p:txBody>
        </p:sp>
        <p:sp>
          <p:nvSpPr>
            <p:cNvPr id="23578" name="等腰三角形 15"/>
            <p:cNvSpPr>
              <a:spLocks noChangeArrowheads="1"/>
            </p:cNvSpPr>
            <p:nvPr/>
          </p:nvSpPr>
          <p:spPr bwMode="auto">
            <a:xfrm rot="5400000">
              <a:off x="-17860" y="53577"/>
              <a:ext cx="250034" cy="214313"/>
            </a:xfrm>
            <a:prstGeom prst="triangle">
              <a:avLst>
                <a:gd name="adj" fmla="val 50000"/>
              </a:avLst>
            </a:prstGeom>
            <a:solidFill>
              <a:schemeClr val="bg1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solidFill>
                  <a:srgbClr val="FFFFFF"/>
                </a:solidFill>
              </a:endParaRPr>
            </a:p>
          </p:txBody>
        </p:sp>
      </p:grpSp>
      <p:grpSp>
        <p:nvGrpSpPr>
          <p:cNvPr id="23562" name="组合 17"/>
          <p:cNvGrpSpPr>
            <a:grpSpLocks/>
          </p:cNvGrpSpPr>
          <p:nvPr/>
        </p:nvGrpSpPr>
        <p:grpSpPr bwMode="auto">
          <a:xfrm>
            <a:off x="250825" y="3133725"/>
            <a:ext cx="428625" cy="322263"/>
            <a:chOff x="0" y="0"/>
            <a:chExt cx="428628" cy="321471"/>
          </a:xfrm>
        </p:grpSpPr>
        <p:sp>
          <p:nvSpPr>
            <p:cNvPr id="23575" name="等腰三角形 18"/>
            <p:cNvSpPr>
              <a:spLocks noChangeArrowheads="1"/>
            </p:cNvSpPr>
            <p:nvPr/>
          </p:nvSpPr>
          <p:spPr bwMode="auto">
            <a:xfrm rot="5400000">
              <a:off x="125015" y="17860"/>
              <a:ext cx="321471" cy="285752"/>
            </a:xfrm>
            <a:prstGeom prst="triangle">
              <a:avLst>
                <a:gd name="adj" fmla="val 50000"/>
              </a:avLst>
            </a:prstGeom>
            <a:solidFill>
              <a:schemeClr val="bg1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solidFill>
                  <a:srgbClr val="FFFFFF"/>
                </a:solidFill>
              </a:endParaRPr>
            </a:p>
          </p:txBody>
        </p:sp>
        <p:sp>
          <p:nvSpPr>
            <p:cNvPr id="23576" name="等腰三角形 19"/>
            <p:cNvSpPr>
              <a:spLocks noChangeArrowheads="1"/>
            </p:cNvSpPr>
            <p:nvPr/>
          </p:nvSpPr>
          <p:spPr bwMode="auto">
            <a:xfrm rot="5400000">
              <a:off x="-17860" y="53577"/>
              <a:ext cx="250034" cy="214313"/>
            </a:xfrm>
            <a:prstGeom prst="triangle">
              <a:avLst>
                <a:gd name="adj" fmla="val 50000"/>
              </a:avLst>
            </a:prstGeom>
            <a:solidFill>
              <a:schemeClr val="bg1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solidFill>
                  <a:srgbClr val="FFFFFF"/>
                </a:solidFill>
              </a:endParaRPr>
            </a:p>
          </p:txBody>
        </p:sp>
      </p:grpSp>
      <p:grpSp>
        <p:nvGrpSpPr>
          <p:cNvPr id="23563" name="组合 20"/>
          <p:cNvGrpSpPr>
            <a:grpSpLocks/>
          </p:cNvGrpSpPr>
          <p:nvPr/>
        </p:nvGrpSpPr>
        <p:grpSpPr bwMode="auto">
          <a:xfrm>
            <a:off x="5643563" y="3605213"/>
            <a:ext cx="428625" cy="320675"/>
            <a:chOff x="0" y="0"/>
            <a:chExt cx="428628" cy="321471"/>
          </a:xfrm>
        </p:grpSpPr>
        <p:sp>
          <p:nvSpPr>
            <p:cNvPr id="23573" name="等腰三角形 21"/>
            <p:cNvSpPr>
              <a:spLocks noChangeArrowheads="1"/>
            </p:cNvSpPr>
            <p:nvPr/>
          </p:nvSpPr>
          <p:spPr bwMode="auto">
            <a:xfrm rot="5400000">
              <a:off x="125015" y="17860"/>
              <a:ext cx="321471" cy="285752"/>
            </a:xfrm>
            <a:prstGeom prst="triangle">
              <a:avLst>
                <a:gd name="adj" fmla="val 50000"/>
              </a:avLst>
            </a:prstGeom>
            <a:solidFill>
              <a:schemeClr val="bg1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solidFill>
                  <a:srgbClr val="FFFFFF"/>
                </a:solidFill>
              </a:endParaRPr>
            </a:p>
          </p:txBody>
        </p:sp>
        <p:sp>
          <p:nvSpPr>
            <p:cNvPr id="23574" name="等腰三角形 22"/>
            <p:cNvSpPr>
              <a:spLocks noChangeArrowheads="1"/>
            </p:cNvSpPr>
            <p:nvPr/>
          </p:nvSpPr>
          <p:spPr bwMode="auto">
            <a:xfrm rot="5400000">
              <a:off x="-17860" y="53577"/>
              <a:ext cx="250034" cy="214313"/>
            </a:xfrm>
            <a:prstGeom prst="triangle">
              <a:avLst>
                <a:gd name="adj" fmla="val 50000"/>
              </a:avLst>
            </a:prstGeom>
            <a:solidFill>
              <a:schemeClr val="bg1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solidFill>
                  <a:srgbClr val="FFFFFF"/>
                </a:solidFill>
              </a:endParaRPr>
            </a:p>
          </p:txBody>
        </p:sp>
      </p:grpSp>
      <p:pic>
        <p:nvPicPr>
          <p:cNvPr id="23564" name="图片 2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65513" y="1927225"/>
            <a:ext cx="1943100" cy="1712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65" name="图片 2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7963" y="827088"/>
            <a:ext cx="3016250" cy="2979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3566" name="组合 41"/>
          <p:cNvGrpSpPr>
            <a:grpSpLocks/>
          </p:cNvGrpSpPr>
          <p:nvPr/>
        </p:nvGrpSpPr>
        <p:grpSpPr bwMode="auto">
          <a:xfrm>
            <a:off x="179388" y="44450"/>
            <a:ext cx="8785225" cy="655638"/>
            <a:chOff x="0" y="0"/>
            <a:chExt cx="8784976" cy="655357"/>
          </a:xfrm>
        </p:grpSpPr>
        <p:pic>
          <p:nvPicPr>
            <p:cNvPr id="23567" name="图片 42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033500" y="0"/>
              <a:ext cx="751476" cy="6553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3568" name="矩形 43"/>
            <p:cNvSpPr>
              <a:spLocks noChangeArrowheads="1"/>
            </p:cNvSpPr>
            <p:nvPr/>
          </p:nvSpPr>
          <p:spPr bwMode="auto">
            <a:xfrm>
              <a:off x="0" y="79293"/>
              <a:ext cx="1891865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2000" b="1">
                  <a:solidFill>
                    <a:schemeClr val="bg1"/>
                  </a:solidFill>
                </a:rPr>
                <a:t>ADD TITLE HERE</a:t>
              </a:r>
              <a:endParaRPr lang="zh-CN" altLang="en-US" sz="2000" b="1">
                <a:solidFill>
                  <a:schemeClr val="bg1"/>
                </a:solidFill>
              </a:endParaRPr>
            </a:p>
          </p:txBody>
        </p:sp>
        <p:grpSp>
          <p:nvGrpSpPr>
            <p:cNvPr id="23569" name="组合 44"/>
            <p:cNvGrpSpPr>
              <a:grpSpLocks/>
            </p:cNvGrpSpPr>
            <p:nvPr/>
          </p:nvGrpSpPr>
          <p:grpSpPr bwMode="auto">
            <a:xfrm>
              <a:off x="2450632" y="151301"/>
              <a:ext cx="5398240" cy="288032"/>
              <a:chOff x="0" y="0"/>
              <a:chExt cx="6278569" cy="216024"/>
            </a:xfrm>
          </p:grpSpPr>
          <p:cxnSp>
            <p:nvCxnSpPr>
              <p:cNvPr id="23570" name="直接连接符 45"/>
              <p:cNvCxnSpPr>
                <a:cxnSpLocks noChangeShapeType="1"/>
              </p:cNvCxnSpPr>
              <p:nvPr/>
            </p:nvCxnSpPr>
            <p:spPr bwMode="auto">
              <a:xfrm flipH="1" flipV="1">
                <a:off x="0" y="70304"/>
                <a:ext cx="6278569" cy="1"/>
              </a:xfrm>
              <a:prstGeom prst="line">
                <a:avLst/>
              </a:prstGeom>
              <a:noFill/>
              <a:ln w="25400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23571" name="直接连接符 46"/>
              <p:cNvCxnSpPr>
                <a:cxnSpLocks noChangeShapeType="1"/>
              </p:cNvCxnSpPr>
              <p:nvPr/>
            </p:nvCxnSpPr>
            <p:spPr bwMode="auto">
              <a:xfrm flipH="1">
                <a:off x="290674" y="216024"/>
                <a:ext cx="5987895" cy="0"/>
              </a:xfrm>
              <a:prstGeom prst="line">
                <a:avLst/>
              </a:prstGeom>
              <a:noFill/>
              <a:ln w="25400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23572" name="直接连接符 47"/>
              <p:cNvCxnSpPr>
                <a:cxnSpLocks noChangeShapeType="1"/>
              </p:cNvCxnSpPr>
              <p:nvPr/>
            </p:nvCxnSpPr>
            <p:spPr bwMode="auto">
              <a:xfrm flipH="1">
                <a:off x="1600409" y="0"/>
                <a:ext cx="4650792" cy="0"/>
              </a:xfrm>
              <a:prstGeom prst="line">
                <a:avLst/>
              </a:prstGeom>
              <a:noFill/>
              <a:ln w="25400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</p:grpSp>
    </p:spTree>
  </p:cSld>
  <p:clrMapOvr>
    <a:masterClrMapping/>
  </p:clrMapOvr>
  <p:transition spd="slow">
    <p:fade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六边形 3"/>
          <p:cNvSpPr>
            <a:spLocks noChangeArrowheads="1"/>
          </p:cNvSpPr>
          <p:nvPr/>
        </p:nvSpPr>
        <p:spPr bwMode="auto">
          <a:xfrm rot="-5400000">
            <a:off x="3786188" y="1247775"/>
            <a:ext cx="1357312" cy="1214438"/>
          </a:xfrm>
          <a:prstGeom prst="hexagon">
            <a:avLst>
              <a:gd name="adj" fmla="val 25002"/>
              <a:gd name="vf" fmla="val 115470"/>
            </a:avLst>
          </a:prstGeom>
          <a:solidFill>
            <a:srgbClr val="FBD76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24579" name="六边形 4"/>
          <p:cNvSpPr>
            <a:spLocks noChangeArrowheads="1"/>
          </p:cNvSpPr>
          <p:nvPr/>
        </p:nvSpPr>
        <p:spPr bwMode="auto">
          <a:xfrm rot="-5400000">
            <a:off x="3143250" y="2344738"/>
            <a:ext cx="1357313" cy="1214437"/>
          </a:xfrm>
          <a:prstGeom prst="hexagon">
            <a:avLst>
              <a:gd name="adj" fmla="val 25002"/>
              <a:gd name="vf" fmla="val 115470"/>
            </a:avLst>
          </a:prstGeom>
          <a:solidFill>
            <a:schemeClr val="bg1"/>
          </a:solidFill>
          <a:ln w="12700">
            <a:solidFill>
              <a:schemeClr val="bg1"/>
            </a:solidFill>
            <a:miter lim="800000"/>
            <a:headEnd/>
            <a:tailEnd/>
          </a:ln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24580" name="六边形 5"/>
          <p:cNvSpPr>
            <a:spLocks noChangeArrowheads="1"/>
          </p:cNvSpPr>
          <p:nvPr/>
        </p:nvSpPr>
        <p:spPr bwMode="auto">
          <a:xfrm rot="-5400000">
            <a:off x="4429125" y="2344738"/>
            <a:ext cx="1357313" cy="1214437"/>
          </a:xfrm>
          <a:prstGeom prst="hexagon">
            <a:avLst>
              <a:gd name="adj" fmla="val 25002"/>
              <a:gd name="vf" fmla="val 115470"/>
            </a:avLst>
          </a:prstGeom>
          <a:solidFill>
            <a:srgbClr val="787FA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</a:endParaRPr>
          </a:p>
        </p:txBody>
      </p:sp>
      <p:cxnSp>
        <p:nvCxnSpPr>
          <p:cNvPr id="24581" name="直接连接符 7"/>
          <p:cNvCxnSpPr>
            <a:cxnSpLocks noChangeShapeType="1"/>
          </p:cNvCxnSpPr>
          <p:nvPr/>
        </p:nvCxnSpPr>
        <p:spPr bwMode="auto">
          <a:xfrm flipV="1">
            <a:off x="4786313" y="1058863"/>
            <a:ext cx="571500" cy="285750"/>
          </a:xfrm>
          <a:prstGeom prst="line">
            <a:avLst/>
          </a:prstGeom>
          <a:noFill/>
          <a:ln w="127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4582" name="直接连接符 10"/>
          <p:cNvCxnSpPr>
            <a:cxnSpLocks noChangeShapeType="1"/>
          </p:cNvCxnSpPr>
          <p:nvPr/>
        </p:nvCxnSpPr>
        <p:spPr bwMode="auto">
          <a:xfrm>
            <a:off x="5357813" y="1058863"/>
            <a:ext cx="2643187" cy="1587"/>
          </a:xfrm>
          <a:prstGeom prst="line">
            <a:avLst/>
          </a:prstGeom>
          <a:noFill/>
          <a:ln w="127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4583" name="矩形 13"/>
          <p:cNvSpPr>
            <a:spLocks noChangeArrowheads="1"/>
          </p:cNvSpPr>
          <p:nvPr/>
        </p:nvSpPr>
        <p:spPr bwMode="auto">
          <a:xfrm>
            <a:off x="7358063" y="1058863"/>
            <a:ext cx="642937" cy="71437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</a:endParaRPr>
          </a:p>
        </p:txBody>
      </p:sp>
      <p:cxnSp>
        <p:nvCxnSpPr>
          <p:cNvPr id="24584" name="直接连接符 14"/>
          <p:cNvCxnSpPr>
            <a:cxnSpLocks noChangeShapeType="1"/>
          </p:cNvCxnSpPr>
          <p:nvPr/>
        </p:nvCxnSpPr>
        <p:spPr bwMode="auto">
          <a:xfrm>
            <a:off x="5572125" y="3416300"/>
            <a:ext cx="642938" cy="357188"/>
          </a:xfrm>
          <a:prstGeom prst="line">
            <a:avLst/>
          </a:prstGeom>
          <a:noFill/>
          <a:ln w="127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4585" name="直接连接符 16"/>
          <p:cNvCxnSpPr>
            <a:cxnSpLocks noChangeShapeType="1"/>
          </p:cNvCxnSpPr>
          <p:nvPr/>
        </p:nvCxnSpPr>
        <p:spPr bwMode="auto">
          <a:xfrm>
            <a:off x="6215063" y="3773488"/>
            <a:ext cx="2322512" cy="1587"/>
          </a:xfrm>
          <a:prstGeom prst="line">
            <a:avLst/>
          </a:prstGeom>
          <a:noFill/>
          <a:ln w="127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4586" name="矩形 19"/>
          <p:cNvSpPr>
            <a:spLocks noChangeArrowheads="1"/>
          </p:cNvSpPr>
          <p:nvPr/>
        </p:nvSpPr>
        <p:spPr bwMode="auto">
          <a:xfrm>
            <a:off x="7929563" y="3773488"/>
            <a:ext cx="642937" cy="71437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</a:endParaRPr>
          </a:p>
        </p:txBody>
      </p:sp>
      <p:cxnSp>
        <p:nvCxnSpPr>
          <p:cNvPr id="24587" name="直接连接符 21"/>
          <p:cNvCxnSpPr>
            <a:cxnSpLocks noChangeShapeType="1"/>
          </p:cNvCxnSpPr>
          <p:nvPr/>
        </p:nvCxnSpPr>
        <p:spPr bwMode="auto">
          <a:xfrm flipV="1">
            <a:off x="2857500" y="3416300"/>
            <a:ext cx="571500" cy="285750"/>
          </a:xfrm>
          <a:prstGeom prst="line">
            <a:avLst/>
          </a:prstGeom>
          <a:noFill/>
          <a:ln w="127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4588" name="直接连接符 22"/>
          <p:cNvCxnSpPr>
            <a:cxnSpLocks noChangeShapeType="1"/>
          </p:cNvCxnSpPr>
          <p:nvPr/>
        </p:nvCxnSpPr>
        <p:spPr bwMode="auto">
          <a:xfrm>
            <a:off x="625475" y="3700463"/>
            <a:ext cx="2232025" cy="1587"/>
          </a:xfrm>
          <a:prstGeom prst="line">
            <a:avLst/>
          </a:prstGeom>
          <a:noFill/>
          <a:ln w="127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4589" name="矩形 23"/>
          <p:cNvSpPr>
            <a:spLocks noChangeArrowheads="1"/>
          </p:cNvSpPr>
          <p:nvPr/>
        </p:nvSpPr>
        <p:spPr bwMode="auto">
          <a:xfrm>
            <a:off x="571500" y="3702050"/>
            <a:ext cx="642938" cy="71438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24590" name="文本框 14"/>
          <p:cNvSpPr txBox="1">
            <a:spLocks noChangeArrowheads="1"/>
          </p:cNvSpPr>
          <p:nvPr/>
        </p:nvSpPr>
        <p:spPr bwMode="auto">
          <a:xfrm>
            <a:off x="6675438" y="1201738"/>
            <a:ext cx="1928812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添加你的标题</a:t>
            </a:r>
            <a:endParaRPr lang="zh-CN" altLang="en-US" sz="1600" b="1">
              <a:solidFill>
                <a:schemeClr val="bg1"/>
              </a:solidFill>
            </a:endParaRPr>
          </a:p>
        </p:txBody>
      </p:sp>
      <p:sp>
        <p:nvSpPr>
          <p:cNvPr id="24591" name="文本框 14"/>
          <p:cNvSpPr txBox="1">
            <a:spLocks noChangeArrowheads="1"/>
          </p:cNvSpPr>
          <p:nvPr/>
        </p:nvSpPr>
        <p:spPr bwMode="auto">
          <a:xfrm>
            <a:off x="7235825" y="3916363"/>
            <a:ext cx="1928813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添加你的标题</a:t>
            </a:r>
            <a:endParaRPr lang="zh-CN" altLang="en-US" sz="1600" b="1">
              <a:solidFill>
                <a:schemeClr val="bg1"/>
              </a:solidFill>
            </a:endParaRPr>
          </a:p>
        </p:txBody>
      </p:sp>
      <p:sp>
        <p:nvSpPr>
          <p:cNvPr id="24592" name="文本框 14"/>
          <p:cNvSpPr txBox="1">
            <a:spLocks noChangeArrowheads="1"/>
          </p:cNvSpPr>
          <p:nvPr/>
        </p:nvSpPr>
        <p:spPr bwMode="auto">
          <a:xfrm>
            <a:off x="500063" y="3262313"/>
            <a:ext cx="1928812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添加你的标题</a:t>
            </a:r>
            <a:endParaRPr lang="zh-CN" altLang="en-US" sz="1600" b="1">
              <a:solidFill>
                <a:schemeClr val="bg1"/>
              </a:solidFill>
            </a:endParaRPr>
          </a:p>
        </p:txBody>
      </p:sp>
      <p:sp>
        <p:nvSpPr>
          <p:cNvPr id="24593" name="矩形 30"/>
          <p:cNvSpPr>
            <a:spLocks noChangeArrowheads="1"/>
          </p:cNvSpPr>
          <p:nvPr/>
        </p:nvSpPr>
        <p:spPr bwMode="auto">
          <a:xfrm>
            <a:off x="5500688" y="1487488"/>
            <a:ext cx="2571750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</a:t>
            </a:r>
            <a:r>
              <a: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在此处填入你需要的内容。</a:t>
            </a:r>
            <a:endParaRPr lang="en-US" altLang="zh-CN" sz="1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en-US" altLang="zh-CN" sz="1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594" name="矩形 31"/>
          <p:cNvSpPr>
            <a:spLocks noChangeArrowheads="1"/>
          </p:cNvSpPr>
          <p:nvPr/>
        </p:nvSpPr>
        <p:spPr bwMode="auto">
          <a:xfrm>
            <a:off x="5219700" y="4198938"/>
            <a:ext cx="3424238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</a:t>
            </a:r>
            <a:r>
              <a: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在此处填入你需要的内容。</a:t>
            </a:r>
            <a:endParaRPr lang="en-US" altLang="zh-CN" sz="1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en-US" altLang="zh-CN" sz="1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595" name="矩形 32"/>
          <p:cNvSpPr>
            <a:spLocks noChangeArrowheads="1"/>
          </p:cNvSpPr>
          <p:nvPr/>
        </p:nvSpPr>
        <p:spPr bwMode="auto">
          <a:xfrm>
            <a:off x="500063" y="2657475"/>
            <a:ext cx="2571750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</a:t>
            </a:r>
            <a:r>
              <a: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在此处填入你需要的内容。</a:t>
            </a:r>
            <a:endParaRPr lang="en-US" altLang="zh-CN" sz="1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en-US" altLang="zh-CN" sz="1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4596" name="图片 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49800" y="2486025"/>
            <a:ext cx="715963" cy="1055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97" name="图片 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1900" y="1336675"/>
            <a:ext cx="1263650" cy="1023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98" name="图片 8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95650" y="2332038"/>
            <a:ext cx="981075" cy="1227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4599" name="组合 44"/>
          <p:cNvGrpSpPr>
            <a:grpSpLocks/>
          </p:cNvGrpSpPr>
          <p:nvPr/>
        </p:nvGrpSpPr>
        <p:grpSpPr bwMode="auto">
          <a:xfrm>
            <a:off x="179388" y="44450"/>
            <a:ext cx="8785225" cy="655638"/>
            <a:chOff x="0" y="0"/>
            <a:chExt cx="8784976" cy="655357"/>
          </a:xfrm>
        </p:grpSpPr>
        <p:pic>
          <p:nvPicPr>
            <p:cNvPr id="24600" name="图片 45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033500" y="0"/>
              <a:ext cx="751476" cy="6553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4601" name="矩形 46"/>
            <p:cNvSpPr>
              <a:spLocks noChangeArrowheads="1"/>
            </p:cNvSpPr>
            <p:nvPr/>
          </p:nvSpPr>
          <p:spPr bwMode="auto">
            <a:xfrm>
              <a:off x="0" y="79293"/>
              <a:ext cx="1891865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2000" b="1">
                  <a:solidFill>
                    <a:schemeClr val="bg1"/>
                  </a:solidFill>
                </a:rPr>
                <a:t>ADD TITLE HERE</a:t>
              </a:r>
              <a:endParaRPr lang="zh-CN" altLang="en-US" sz="2000" b="1">
                <a:solidFill>
                  <a:schemeClr val="bg1"/>
                </a:solidFill>
              </a:endParaRPr>
            </a:p>
          </p:txBody>
        </p:sp>
        <p:grpSp>
          <p:nvGrpSpPr>
            <p:cNvPr id="24602" name="组合 55"/>
            <p:cNvGrpSpPr>
              <a:grpSpLocks/>
            </p:cNvGrpSpPr>
            <p:nvPr/>
          </p:nvGrpSpPr>
          <p:grpSpPr bwMode="auto">
            <a:xfrm>
              <a:off x="2450632" y="151301"/>
              <a:ext cx="5398240" cy="288032"/>
              <a:chOff x="0" y="0"/>
              <a:chExt cx="6278569" cy="216024"/>
            </a:xfrm>
          </p:grpSpPr>
          <p:cxnSp>
            <p:nvCxnSpPr>
              <p:cNvPr id="24603" name="直接连接符 56"/>
              <p:cNvCxnSpPr>
                <a:cxnSpLocks noChangeShapeType="1"/>
              </p:cNvCxnSpPr>
              <p:nvPr/>
            </p:nvCxnSpPr>
            <p:spPr bwMode="auto">
              <a:xfrm flipH="1" flipV="1">
                <a:off x="0" y="70304"/>
                <a:ext cx="6278569" cy="1"/>
              </a:xfrm>
              <a:prstGeom prst="line">
                <a:avLst/>
              </a:prstGeom>
              <a:noFill/>
              <a:ln w="25400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24604" name="直接连接符 57"/>
              <p:cNvCxnSpPr>
                <a:cxnSpLocks noChangeShapeType="1"/>
              </p:cNvCxnSpPr>
              <p:nvPr/>
            </p:nvCxnSpPr>
            <p:spPr bwMode="auto">
              <a:xfrm flipH="1">
                <a:off x="290674" y="216024"/>
                <a:ext cx="5987895" cy="0"/>
              </a:xfrm>
              <a:prstGeom prst="line">
                <a:avLst/>
              </a:prstGeom>
              <a:noFill/>
              <a:ln w="25400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24605" name="直接连接符 58"/>
              <p:cNvCxnSpPr>
                <a:cxnSpLocks noChangeShapeType="1"/>
              </p:cNvCxnSpPr>
              <p:nvPr/>
            </p:nvCxnSpPr>
            <p:spPr bwMode="auto">
              <a:xfrm flipH="1">
                <a:off x="1600409" y="0"/>
                <a:ext cx="4650792" cy="0"/>
              </a:xfrm>
              <a:prstGeom prst="line">
                <a:avLst/>
              </a:prstGeom>
              <a:noFill/>
              <a:ln w="25400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</p:grpSp>
    </p:spTree>
  </p:cSld>
  <p:clrMapOvr>
    <a:masterClrMapping/>
  </p:clrMapOvr>
  <p:transition spd="slow">
    <p:fade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602" name="组合 7"/>
          <p:cNvGrpSpPr>
            <a:grpSpLocks/>
          </p:cNvGrpSpPr>
          <p:nvPr/>
        </p:nvGrpSpPr>
        <p:grpSpPr bwMode="auto">
          <a:xfrm>
            <a:off x="153988" y="1573213"/>
            <a:ext cx="3467100" cy="2305050"/>
            <a:chOff x="0" y="0"/>
            <a:chExt cx="3943899" cy="2713702"/>
          </a:xfrm>
        </p:grpSpPr>
        <p:sp>
          <p:nvSpPr>
            <p:cNvPr id="25622" name="六边形 1"/>
            <p:cNvSpPr>
              <a:spLocks noChangeArrowheads="1"/>
            </p:cNvSpPr>
            <p:nvPr/>
          </p:nvSpPr>
          <p:spPr bwMode="auto">
            <a:xfrm rot="10800000" flipV="1">
              <a:off x="1097649" y="884525"/>
              <a:ext cx="1593882" cy="1440158"/>
            </a:xfrm>
            <a:prstGeom prst="hexagon">
              <a:avLst>
                <a:gd name="adj" fmla="val 24999"/>
                <a:gd name="vf" fmla="val 115470"/>
              </a:avLst>
            </a:prstGeom>
            <a:solidFill>
              <a:srgbClr val="FBD76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solidFill>
                  <a:srgbClr val="FFFFFF"/>
                </a:solidFill>
              </a:endParaRPr>
            </a:p>
          </p:txBody>
        </p:sp>
        <p:sp>
          <p:nvSpPr>
            <p:cNvPr id="25623" name="六边形 2"/>
            <p:cNvSpPr>
              <a:spLocks noChangeArrowheads="1"/>
            </p:cNvSpPr>
            <p:nvPr/>
          </p:nvSpPr>
          <p:spPr bwMode="auto">
            <a:xfrm rot="10800000" flipV="1">
              <a:off x="2710057" y="0"/>
              <a:ext cx="1089826" cy="936102"/>
            </a:xfrm>
            <a:prstGeom prst="hexagon">
              <a:avLst>
                <a:gd name="adj" fmla="val 24998"/>
                <a:gd name="vf" fmla="val 115470"/>
              </a:avLst>
            </a:prstGeom>
            <a:solidFill>
              <a:srgbClr val="FBD76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solidFill>
                  <a:srgbClr val="FFFFFF"/>
                </a:solidFill>
              </a:endParaRPr>
            </a:p>
          </p:txBody>
        </p:sp>
        <p:sp>
          <p:nvSpPr>
            <p:cNvPr id="25624" name="六边形 3"/>
            <p:cNvSpPr>
              <a:spLocks noChangeArrowheads="1"/>
            </p:cNvSpPr>
            <p:nvPr/>
          </p:nvSpPr>
          <p:spPr bwMode="auto">
            <a:xfrm rot="10800000" flipV="1">
              <a:off x="55467" y="468051"/>
              <a:ext cx="609148" cy="540059"/>
            </a:xfrm>
            <a:prstGeom prst="hexagon">
              <a:avLst>
                <a:gd name="adj" fmla="val 25002"/>
                <a:gd name="vf" fmla="val 115470"/>
              </a:avLst>
            </a:prstGeom>
            <a:solidFill>
              <a:srgbClr val="FBD76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solidFill>
                  <a:srgbClr val="FFFFFF"/>
                </a:solidFill>
              </a:endParaRPr>
            </a:p>
          </p:txBody>
        </p:sp>
        <p:sp>
          <p:nvSpPr>
            <p:cNvPr id="25625" name="文本框 4"/>
            <p:cNvSpPr txBox="1">
              <a:spLocks noChangeArrowheads="1"/>
            </p:cNvSpPr>
            <p:nvPr/>
          </p:nvSpPr>
          <p:spPr bwMode="auto">
            <a:xfrm>
              <a:off x="1405761" y="2347554"/>
              <a:ext cx="977658" cy="3661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1800">
                  <a:solidFill>
                    <a:schemeClr val="bg1"/>
                  </a:solidFill>
                </a:rPr>
                <a:t>Add text</a:t>
              </a:r>
              <a:endParaRPr lang="zh-CN" altLang="en-US" sz="1800">
                <a:solidFill>
                  <a:schemeClr val="bg1"/>
                </a:solidFill>
              </a:endParaRPr>
            </a:p>
          </p:txBody>
        </p:sp>
        <p:sp>
          <p:nvSpPr>
            <p:cNvPr id="25626" name="文本框 5"/>
            <p:cNvSpPr txBox="1">
              <a:spLocks noChangeArrowheads="1"/>
            </p:cNvSpPr>
            <p:nvPr/>
          </p:nvSpPr>
          <p:spPr bwMode="auto">
            <a:xfrm>
              <a:off x="2863779" y="884524"/>
              <a:ext cx="977658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1400">
                  <a:solidFill>
                    <a:schemeClr val="bg1"/>
                  </a:solidFill>
                </a:rPr>
                <a:t>Add text</a:t>
              </a:r>
              <a:endParaRPr lang="zh-CN" altLang="en-US" sz="1400">
                <a:solidFill>
                  <a:schemeClr val="bg1"/>
                </a:solidFill>
              </a:endParaRPr>
            </a:p>
          </p:txBody>
        </p:sp>
        <p:sp>
          <p:nvSpPr>
            <p:cNvPr id="25627" name="文本框 6"/>
            <p:cNvSpPr txBox="1">
              <a:spLocks noChangeArrowheads="1"/>
            </p:cNvSpPr>
            <p:nvPr/>
          </p:nvSpPr>
          <p:spPr bwMode="auto">
            <a:xfrm>
              <a:off x="0" y="997601"/>
              <a:ext cx="720080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1000">
                  <a:solidFill>
                    <a:schemeClr val="bg1"/>
                  </a:solidFill>
                </a:rPr>
                <a:t>Add text</a:t>
              </a:r>
              <a:endParaRPr lang="zh-CN" altLang="en-US" sz="1000">
                <a:solidFill>
                  <a:schemeClr val="bg1"/>
                </a:solidFill>
              </a:endParaRPr>
            </a:p>
          </p:txBody>
        </p:sp>
        <p:cxnSp>
          <p:nvCxnSpPr>
            <p:cNvPr id="25628" name="直接连接符 8"/>
            <p:cNvCxnSpPr>
              <a:cxnSpLocks noChangeShapeType="1"/>
            </p:cNvCxnSpPr>
            <p:nvPr/>
          </p:nvCxnSpPr>
          <p:spPr bwMode="auto">
            <a:xfrm flipH="1">
              <a:off x="2472128" y="797730"/>
              <a:ext cx="391653" cy="394571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5629" name="直接连接符 12"/>
            <p:cNvCxnSpPr>
              <a:cxnSpLocks noChangeShapeType="1"/>
            </p:cNvCxnSpPr>
            <p:nvPr/>
          </p:nvCxnSpPr>
          <p:spPr bwMode="auto">
            <a:xfrm>
              <a:off x="599610" y="846401"/>
              <a:ext cx="580830" cy="542179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25630" name="文本框 17"/>
            <p:cNvSpPr txBox="1">
              <a:spLocks noChangeArrowheads="1"/>
            </p:cNvSpPr>
            <p:nvPr/>
          </p:nvSpPr>
          <p:spPr bwMode="auto">
            <a:xfrm>
              <a:off x="2863779" y="151919"/>
              <a:ext cx="1080120" cy="6161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2800">
                  <a:solidFill>
                    <a:srgbClr val="4A3F69"/>
                  </a:solidFill>
                  <a:latin typeface="Arial Black" panose="020B0A04020102020204" pitchFamily="34" charset="0"/>
                </a:rPr>
                <a:t>45</a:t>
              </a:r>
              <a:r>
                <a:rPr lang="en-US" altLang="zh-CN" sz="1600">
                  <a:solidFill>
                    <a:srgbClr val="4A3F69"/>
                  </a:solidFill>
                  <a:latin typeface="Arial Black" panose="020B0A04020102020204" pitchFamily="34" charset="0"/>
                </a:rPr>
                <a:t>%</a:t>
              </a:r>
              <a:endParaRPr lang="zh-CN" altLang="en-US" sz="1600">
                <a:solidFill>
                  <a:srgbClr val="4A3F69"/>
                </a:solidFill>
                <a:latin typeface="Arial Black" panose="020B0A04020102020204" pitchFamily="34" charset="0"/>
              </a:endParaRPr>
            </a:p>
          </p:txBody>
        </p:sp>
        <p:sp>
          <p:nvSpPr>
            <p:cNvPr id="25631" name="文本框 18"/>
            <p:cNvSpPr txBox="1">
              <a:spLocks noChangeArrowheads="1"/>
            </p:cNvSpPr>
            <p:nvPr/>
          </p:nvSpPr>
          <p:spPr bwMode="auto">
            <a:xfrm>
              <a:off x="1365148" y="1215171"/>
              <a:ext cx="1302805" cy="7611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3600">
                  <a:solidFill>
                    <a:srgbClr val="4A3F69"/>
                  </a:solidFill>
                  <a:latin typeface="Arial Black" panose="020B0A04020102020204" pitchFamily="34" charset="0"/>
                </a:rPr>
                <a:t>88</a:t>
              </a:r>
              <a:r>
                <a:rPr lang="en-US" altLang="zh-CN" sz="2000">
                  <a:solidFill>
                    <a:srgbClr val="4A3F69"/>
                  </a:solidFill>
                  <a:latin typeface="Arial Black" panose="020B0A04020102020204" pitchFamily="34" charset="0"/>
                </a:rPr>
                <a:t>%</a:t>
              </a:r>
              <a:endParaRPr lang="zh-CN" altLang="en-US" sz="2000">
                <a:solidFill>
                  <a:srgbClr val="4A3F69"/>
                </a:solidFill>
                <a:latin typeface="Arial Black" panose="020B0A04020102020204" pitchFamily="34" charset="0"/>
              </a:endParaRPr>
            </a:p>
          </p:txBody>
        </p:sp>
        <p:sp>
          <p:nvSpPr>
            <p:cNvPr id="25632" name="文本框 19"/>
            <p:cNvSpPr txBox="1">
              <a:spLocks noChangeArrowheads="1"/>
            </p:cNvSpPr>
            <p:nvPr/>
          </p:nvSpPr>
          <p:spPr bwMode="auto">
            <a:xfrm>
              <a:off x="54861" y="566770"/>
              <a:ext cx="720080" cy="3987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1600">
                  <a:solidFill>
                    <a:srgbClr val="4A3F69"/>
                  </a:solidFill>
                  <a:latin typeface="Arial Black" panose="020B0A04020102020204" pitchFamily="34" charset="0"/>
                </a:rPr>
                <a:t>12</a:t>
              </a:r>
              <a:r>
                <a:rPr lang="en-US" altLang="zh-CN" sz="1000">
                  <a:solidFill>
                    <a:srgbClr val="4A3F69"/>
                  </a:solidFill>
                  <a:latin typeface="Arial Black" panose="020B0A04020102020204" pitchFamily="34" charset="0"/>
                </a:rPr>
                <a:t>%</a:t>
              </a:r>
              <a:endParaRPr lang="zh-CN" altLang="en-US" sz="1000">
                <a:solidFill>
                  <a:srgbClr val="4A3F69"/>
                </a:solidFill>
                <a:latin typeface="Arial Black" panose="020B0A04020102020204" pitchFamily="34" charset="0"/>
              </a:endParaRPr>
            </a:p>
          </p:txBody>
        </p:sp>
      </p:grpSp>
      <p:grpSp>
        <p:nvGrpSpPr>
          <p:cNvPr id="25603" name="组合 20"/>
          <p:cNvGrpSpPr>
            <a:grpSpLocks/>
          </p:cNvGrpSpPr>
          <p:nvPr/>
        </p:nvGrpSpPr>
        <p:grpSpPr bwMode="auto">
          <a:xfrm>
            <a:off x="5364163" y="1276350"/>
            <a:ext cx="3273425" cy="2898775"/>
            <a:chOff x="0" y="0"/>
            <a:chExt cx="3694983" cy="3471016"/>
          </a:xfrm>
        </p:grpSpPr>
        <p:grpSp>
          <p:nvGrpSpPr>
            <p:cNvPr id="25612" name="组合 21"/>
            <p:cNvGrpSpPr>
              <a:grpSpLocks/>
            </p:cNvGrpSpPr>
            <p:nvPr/>
          </p:nvGrpSpPr>
          <p:grpSpPr bwMode="auto">
            <a:xfrm>
              <a:off x="0" y="0"/>
              <a:ext cx="3694983" cy="3471016"/>
              <a:chOff x="0" y="0"/>
              <a:chExt cx="3479636" cy="2696343"/>
            </a:xfrm>
          </p:grpSpPr>
          <p:grpSp>
            <p:nvGrpSpPr>
              <p:cNvPr id="25615" name="组合 16"/>
              <p:cNvGrpSpPr>
                <a:grpSpLocks/>
              </p:cNvGrpSpPr>
              <p:nvPr/>
            </p:nvGrpSpPr>
            <p:grpSpPr bwMode="auto">
              <a:xfrm>
                <a:off x="43361" y="0"/>
                <a:ext cx="3418558" cy="531926"/>
                <a:chOff x="0" y="0"/>
                <a:chExt cx="4022623" cy="307682"/>
              </a:xfrm>
            </p:grpSpPr>
            <p:sp>
              <p:nvSpPr>
                <p:cNvPr id="25620" name="TextBox 35"/>
                <p:cNvSpPr txBox="1">
                  <a:spLocks noChangeArrowheads="1"/>
                </p:cNvSpPr>
                <p:nvPr/>
              </p:nvSpPr>
              <p:spPr bwMode="auto">
                <a:xfrm>
                  <a:off x="0" y="166926"/>
                  <a:ext cx="4022623" cy="14075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just" eaLnBrk="1" hangingPunct="1">
                    <a:spcBef>
                      <a:spcPct val="0"/>
                    </a:spcBef>
                    <a:buFont typeface="Arial" panose="020B0604020202020204" pitchFamily="34" charset="0"/>
                    <a:buNone/>
                  </a:pPr>
                  <a:r>
                    <a:rPr lang="zh-CN" altLang="en-US" sz="1100" dirty="0" smtClean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请</a:t>
                  </a:r>
                  <a:r>
                    <a:rPr lang="zh-CN" altLang="en-US" sz="1100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在此处填入你需要的内容。</a:t>
                  </a:r>
                  <a:endParaRPr lang="en-US" altLang="zh-CN" sz="11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5621" name="文本框 7"/>
                <p:cNvSpPr txBox="1">
                  <a:spLocks noChangeArrowheads="1"/>
                </p:cNvSpPr>
                <p:nvPr/>
              </p:nvSpPr>
              <p:spPr bwMode="auto">
                <a:xfrm>
                  <a:off x="20632" y="0"/>
                  <a:ext cx="2183837" cy="16552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 typeface="Arial" panose="020B0604020202020204" pitchFamily="34" charset="0"/>
                    <a:buNone/>
                  </a:pPr>
                  <a:r>
                    <a:rPr lang="zh-CN" altLang="en-US" sz="1400" b="1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添加你的标题</a:t>
                  </a:r>
                  <a:endParaRPr lang="zh-CN" altLang="en-US" sz="1400" b="1">
                    <a:solidFill>
                      <a:schemeClr val="bg1"/>
                    </a:solidFill>
                  </a:endParaRPr>
                </a:p>
              </p:txBody>
            </p:sp>
          </p:grpSp>
          <p:grpSp>
            <p:nvGrpSpPr>
              <p:cNvPr id="25616" name="组合 8"/>
              <p:cNvGrpSpPr>
                <a:grpSpLocks/>
              </p:cNvGrpSpPr>
              <p:nvPr/>
            </p:nvGrpSpPr>
            <p:grpSpPr bwMode="auto">
              <a:xfrm>
                <a:off x="25646" y="909556"/>
                <a:ext cx="3453990" cy="550235"/>
                <a:chOff x="0" y="0"/>
                <a:chExt cx="4064316" cy="317665"/>
              </a:xfrm>
            </p:grpSpPr>
            <p:sp>
              <p:nvSpPr>
                <p:cNvPr id="25618" name="TextBox 35"/>
                <p:cNvSpPr txBox="1">
                  <a:spLocks noChangeArrowheads="1"/>
                </p:cNvSpPr>
                <p:nvPr/>
              </p:nvSpPr>
              <p:spPr bwMode="auto">
                <a:xfrm>
                  <a:off x="0" y="177178"/>
                  <a:ext cx="4064316" cy="14048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just" eaLnBrk="1" hangingPunct="1">
                    <a:spcBef>
                      <a:spcPct val="0"/>
                    </a:spcBef>
                    <a:buFont typeface="Arial" panose="020B0604020202020204" pitchFamily="34" charset="0"/>
                    <a:buNone/>
                  </a:pPr>
                  <a:r>
                    <a:rPr lang="zh-CN" altLang="en-US" sz="1100" dirty="0" smtClean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请</a:t>
                  </a:r>
                  <a:r>
                    <a:rPr lang="zh-CN" altLang="en-US" sz="1100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在此处填入你需要的内容。</a:t>
                  </a:r>
                  <a:endParaRPr lang="en-US" altLang="zh-CN" sz="11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5619" name="文本框 10"/>
                <p:cNvSpPr txBox="1">
                  <a:spLocks noChangeArrowheads="1"/>
                </p:cNvSpPr>
                <p:nvPr/>
              </p:nvSpPr>
              <p:spPr bwMode="auto">
                <a:xfrm>
                  <a:off x="41475" y="0"/>
                  <a:ext cx="2183839" cy="16520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 typeface="Arial" panose="020B0604020202020204" pitchFamily="34" charset="0"/>
                    <a:buNone/>
                  </a:pPr>
                  <a:r>
                    <a:rPr lang="zh-CN" altLang="en-US" sz="1400" b="1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添加你的标题</a:t>
                  </a:r>
                  <a:endParaRPr lang="zh-CN" altLang="en-US" sz="1400" b="1">
                    <a:solidFill>
                      <a:schemeClr val="bg1"/>
                    </a:solidFill>
                  </a:endParaRPr>
                </a:p>
              </p:txBody>
            </p:sp>
          </p:grpSp>
          <p:sp>
            <p:nvSpPr>
              <p:cNvPr id="25617" name="文本框 13"/>
              <p:cNvSpPr txBox="1">
                <a:spLocks noChangeArrowheads="1"/>
              </p:cNvSpPr>
              <p:nvPr/>
            </p:nvSpPr>
            <p:spPr bwMode="auto">
              <a:xfrm>
                <a:off x="0" y="2419344"/>
                <a:ext cx="1871256" cy="2769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1200" b="1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5613" name="文本框 22"/>
            <p:cNvSpPr txBox="1">
              <a:spLocks noChangeArrowheads="1"/>
            </p:cNvSpPr>
            <p:nvPr/>
          </p:nvSpPr>
          <p:spPr bwMode="auto">
            <a:xfrm>
              <a:off x="27233" y="2379630"/>
              <a:ext cx="1970756" cy="3683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4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添加你的标题</a:t>
              </a:r>
              <a:endParaRPr lang="zh-CN" altLang="en-US" sz="1400" b="1">
                <a:solidFill>
                  <a:schemeClr val="bg1"/>
                </a:solidFill>
              </a:endParaRPr>
            </a:p>
          </p:txBody>
        </p:sp>
        <p:sp>
          <p:nvSpPr>
            <p:cNvPr id="25614" name="TextBox 35"/>
            <p:cNvSpPr txBox="1">
              <a:spLocks noChangeArrowheads="1"/>
            </p:cNvSpPr>
            <p:nvPr/>
          </p:nvSpPr>
          <p:spPr bwMode="auto">
            <a:xfrm>
              <a:off x="13442" y="2763041"/>
              <a:ext cx="3667747" cy="3132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1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</a:t>
              </a:r>
              <a:r>
                <a:rPr lang="zh-CN" altLang="en-US" sz="1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在此处填入你需要的内容。</a:t>
              </a:r>
              <a:endParaRPr lang="en-US" altLang="zh-CN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25604" name="图片 1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1875" y="1120775"/>
            <a:ext cx="1736725" cy="2968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5605" name="组合 41"/>
          <p:cNvGrpSpPr>
            <a:grpSpLocks/>
          </p:cNvGrpSpPr>
          <p:nvPr/>
        </p:nvGrpSpPr>
        <p:grpSpPr bwMode="auto">
          <a:xfrm>
            <a:off x="179388" y="44450"/>
            <a:ext cx="8785225" cy="655638"/>
            <a:chOff x="0" y="0"/>
            <a:chExt cx="8784976" cy="655357"/>
          </a:xfrm>
        </p:grpSpPr>
        <p:pic>
          <p:nvPicPr>
            <p:cNvPr id="25606" name="图片 4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033500" y="0"/>
              <a:ext cx="751476" cy="6553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5607" name="矩形 43"/>
            <p:cNvSpPr>
              <a:spLocks noChangeArrowheads="1"/>
            </p:cNvSpPr>
            <p:nvPr/>
          </p:nvSpPr>
          <p:spPr bwMode="auto">
            <a:xfrm>
              <a:off x="0" y="79293"/>
              <a:ext cx="1891865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2000" b="1">
                  <a:solidFill>
                    <a:schemeClr val="bg1"/>
                  </a:solidFill>
                </a:rPr>
                <a:t>ADD TITLE HERE</a:t>
              </a:r>
              <a:endParaRPr lang="zh-CN" altLang="en-US" sz="2000" b="1">
                <a:solidFill>
                  <a:schemeClr val="bg1"/>
                </a:solidFill>
              </a:endParaRPr>
            </a:p>
          </p:txBody>
        </p:sp>
        <p:grpSp>
          <p:nvGrpSpPr>
            <p:cNvPr id="25608" name="组合 44"/>
            <p:cNvGrpSpPr>
              <a:grpSpLocks/>
            </p:cNvGrpSpPr>
            <p:nvPr/>
          </p:nvGrpSpPr>
          <p:grpSpPr bwMode="auto">
            <a:xfrm>
              <a:off x="2450632" y="151301"/>
              <a:ext cx="5398240" cy="288032"/>
              <a:chOff x="0" y="0"/>
              <a:chExt cx="6278569" cy="216024"/>
            </a:xfrm>
          </p:grpSpPr>
          <p:cxnSp>
            <p:nvCxnSpPr>
              <p:cNvPr id="25609" name="直接连接符 45"/>
              <p:cNvCxnSpPr>
                <a:cxnSpLocks noChangeShapeType="1"/>
              </p:cNvCxnSpPr>
              <p:nvPr/>
            </p:nvCxnSpPr>
            <p:spPr bwMode="auto">
              <a:xfrm flipH="1" flipV="1">
                <a:off x="0" y="70304"/>
                <a:ext cx="6278569" cy="1"/>
              </a:xfrm>
              <a:prstGeom prst="line">
                <a:avLst/>
              </a:prstGeom>
              <a:noFill/>
              <a:ln w="25400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25610" name="直接连接符 46"/>
              <p:cNvCxnSpPr>
                <a:cxnSpLocks noChangeShapeType="1"/>
              </p:cNvCxnSpPr>
              <p:nvPr/>
            </p:nvCxnSpPr>
            <p:spPr bwMode="auto">
              <a:xfrm flipH="1">
                <a:off x="290674" y="216024"/>
                <a:ext cx="5987895" cy="0"/>
              </a:xfrm>
              <a:prstGeom prst="line">
                <a:avLst/>
              </a:prstGeom>
              <a:noFill/>
              <a:ln w="25400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25611" name="直接连接符 47"/>
              <p:cNvCxnSpPr>
                <a:cxnSpLocks noChangeShapeType="1"/>
              </p:cNvCxnSpPr>
              <p:nvPr/>
            </p:nvCxnSpPr>
            <p:spPr bwMode="auto">
              <a:xfrm flipH="1">
                <a:off x="1600409" y="0"/>
                <a:ext cx="4650792" cy="0"/>
              </a:xfrm>
              <a:prstGeom prst="line">
                <a:avLst/>
              </a:prstGeom>
              <a:noFill/>
              <a:ln w="25400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</p:grpSp>
    </p:spTree>
  </p:cSld>
  <p:clrMapOvr>
    <a:masterClrMapping/>
  </p:clrMapOvr>
  <p:transition spd="slow">
    <p:fade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6238" y="195263"/>
            <a:ext cx="3124200" cy="4437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627" name="矩形 2"/>
          <p:cNvSpPr>
            <a:spLocks noChangeArrowheads="1"/>
          </p:cNvSpPr>
          <p:nvPr/>
        </p:nvSpPr>
        <p:spPr bwMode="auto">
          <a:xfrm>
            <a:off x="2700338" y="3500438"/>
            <a:ext cx="4714875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5400" b="1">
                <a:solidFill>
                  <a:schemeClr val="bg1"/>
                </a:solidFill>
              </a:rPr>
              <a:t>TH</a:t>
            </a:r>
            <a:r>
              <a:rPr lang="en-US" altLang="zh-CN" sz="5400" b="1">
                <a:solidFill>
                  <a:srgbClr val="7F7F7F"/>
                </a:solidFill>
              </a:rPr>
              <a:t>ANK  YO</a:t>
            </a:r>
            <a:r>
              <a:rPr lang="en-US" altLang="zh-CN" sz="5400" b="1">
                <a:solidFill>
                  <a:schemeClr val="bg1"/>
                </a:solidFill>
              </a:rPr>
              <a:t>U</a:t>
            </a:r>
            <a:endParaRPr lang="zh-CN" altLang="en-US" sz="5400" b="1">
              <a:solidFill>
                <a:schemeClr val="bg1"/>
              </a:solidFill>
            </a:endParaRPr>
          </a:p>
        </p:txBody>
      </p:sp>
      <p:sp>
        <p:nvSpPr>
          <p:cNvPr id="26628" name="文本框 10"/>
          <p:cNvSpPr txBox="1">
            <a:spLocks noChangeArrowheads="1"/>
          </p:cNvSpPr>
          <p:nvPr/>
        </p:nvSpPr>
        <p:spPr bwMode="auto">
          <a:xfrm>
            <a:off x="1785938" y="4270375"/>
            <a:ext cx="5143500" cy="527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Add up everything what you like and everything what you want </a:t>
            </a:r>
          </a:p>
          <a:p>
            <a:pPr algn="ctr" eaLnBrk="1" hangingPunct="1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梦想，要比昨天走的更远</a:t>
            </a:r>
          </a:p>
        </p:txBody>
      </p:sp>
    </p:spTree>
  </p:cSld>
  <p:clrMapOvr>
    <a:masterClrMapping/>
  </p:clrMapOvr>
  <p:transition spd="slow">
    <p:fade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619672" y="2283718"/>
            <a:ext cx="48965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/>
              <a:t>整理发布</a:t>
            </a:r>
          </a:p>
        </p:txBody>
      </p:sp>
    </p:spTree>
    <p:extLst>
      <p:ext uri="{BB962C8B-B14F-4D97-AF65-F5344CB8AC3E}">
        <p14:creationId xmlns:p14="http://schemas.microsoft.com/office/powerpoint/2010/main" val="3173941010"/>
      </p:ext>
    </p:extLst>
  </p:cSld>
  <p:clrMapOvr>
    <a:masterClrMapping/>
  </p:clrMapOvr>
  <p:transition spd="slow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图片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49400" y="-174625"/>
            <a:ext cx="5394325" cy="5329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9" name="文本框 16"/>
          <p:cNvSpPr txBox="1">
            <a:spLocks noChangeArrowheads="1"/>
          </p:cNvSpPr>
          <p:nvPr/>
        </p:nvSpPr>
        <p:spPr bwMode="auto">
          <a:xfrm>
            <a:off x="5580063" y="3311525"/>
            <a:ext cx="273685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800" b="1">
                <a:solidFill>
                  <a:schemeClr val="bg1"/>
                </a:solidFill>
              </a:rPr>
              <a:t>ADD YOUR TEXT HERE</a:t>
            </a:r>
            <a:endParaRPr lang="zh-CN" altLang="en-US" sz="1800" b="1">
              <a:solidFill>
                <a:schemeClr val="bg1"/>
              </a:solidFill>
            </a:endParaRPr>
          </a:p>
        </p:txBody>
      </p:sp>
      <p:sp>
        <p:nvSpPr>
          <p:cNvPr id="4100" name="矩形 5"/>
          <p:cNvSpPr>
            <a:spLocks noChangeArrowheads="1"/>
          </p:cNvSpPr>
          <p:nvPr/>
        </p:nvSpPr>
        <p:spPr bwMode="auto">
          <a:xfrm>
            <a:off x="5580063" y="3524250"/>
            <a:ext cx="24479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000">
                <a:solidFill>
                  <a:schemeClr val="bg1"/>
                </a:solidFill>
              </a:rPr>
              <a:t>A designer can use default text to simulate what text would look like. </a:t>
            </a:r>
            <a:endParaRPr lang="en-US" altLang="zh-CN" sz="100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pic>
        <p:nvPicPr>
          <p:cNvPr id="4101" name="图片 15" descr="28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463" y="3363913"/>
            <a:ext cx="647700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2" name="文本框 21"/>
          <p:cNvSpPr txBox="1">
            <a:spLocks noChangeArrowheads="1"/>
          </p:cNvSpPr>
          <p:nvPr/>
        </p:nvSpPr>
        <p:spPr bwMode="auto">
          <a:xfrm>
            <a:off x="5435600" y="987425"/>
            <a:ext cx="2665413" cy="2646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6600" b="1">
                <a:solidFill>
                  <a:srgbClr val="787FA7"/>
                </a:solidFill>
              </a:rPr>
              <a:t>01</a:t>
            </a:r>
            <a:endParaRPr lang="zh-CN" altLang="en-US" sz="16600" b="1">
              <a:solidFill>
                <a:srgbClr val="787FA7"/>
              </a:solidFill>
            </a:endParaRPr>
          </a:p>
        </p:txBody>
      </p:sp>
    </p:spTree>
  </p:cSld>
  <p:clrMapOvr>
    <a:masterClrMapping/>
  </p:clrMapOvr>
  <p:transition spd="slow"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2" name="组合 3"/>
          <p:cNvGrpSpPr>
            <a:grpSpLocks/>
          </p:cNvGrpSpPr>
          <p:nvPr/>
        </p:nvGrpSpPr>
        <p:grpSpPr bwMode="auto">
          <a:xfrm>
            <a:off x="1692275" y="523875"/>
            <a:ext cx="9523413" cy="6707188"/>
            <a:chOff x="0" y="0"/>
            <a:chExt cx="7672564" cy="5352282"/>
          </a:xfrm>
        </p:grpSpPr>
        <p:grpSp>
          <p:nvGrpSpPr>
            <p:cNvPr id="5143" name="组合 7"/>
            <p:cNvGrpSpPr>
              <a:grpSpLocks/>
            </p:cNvGrpSpPr>
            <p:nvPr/>
          </p:nvGrpSpPr>
          <p:grpSpPr bwMode="auto">
            <a:xfrm>
              <a:off x="0" y="1344183"/>
              <a:ext cx="7672566" cy="4008098"/>
              <a:chOff x="0" y="0"/>
              <a:chExt cx="3245441" cy="1695398"/>
            </a:xfrm>
          </p:grpSpPr>
          <p:grpSp>
            <p:nvGrpSpPr>
              <p:cNvPr id="5173" name="组合 8"/>
              <p:cNvGrpSpPr>
                <a:grpSpLocks/>
              </p:cNvGrpSpPr>
              <p:nvPr/>
            </p:nvGrpSpPr>
            <p:grpSpPr bwMode="auto">
              <a:xfrm rot="1471007">
                <a:off x="0" y="793173"/>
                <a:ext cx="902689" cy="788155"/>
                <a:chOff x="0" y="0"/>
                <a:chExt cx="902689" cy="788155"/>
              </a:xfrm>
            </p:grpSpPr>
            <p:sp>
              <p:nvSpPr>
                <p:cNvPr id="5208" name="椭圆 43"/>
                <p:cNvSpPr>
                  <a:spLocks noChangeArrowheads="1"/>
                </p:cNvSpPr>
                <p:nvPr/>
              </p:nvSpPr>
              <p:spPr bwMode="auto">
                <a:xfrm rot="-1756069">
                  <a:off x="0" y="288436"/>
                  <a:ext cx="688833" cy="499719"/>
                </a:xfrm>
                <a:prstGeom prst="ellipse">
                  <a:avLst/>
                </a:prstGeom>
                <a:solidFill>
                  <a:srgbClr val="A5A5A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>
                    <a:spcBef>
                      <a:spcPct val="0"/>
                    </a:spcBef>
                    <a:buFont typeface="Arial" panose="020B0604020202020204" pitchFamily="34" charset="0"/>
                    <a:buNone/>
                  </a:pPr>
                  <a:endParaRPr lang="zh-CN" altLang="en-US" sz="1800">
                    <a:solidFill>
                      <a:srgbClr val="FFFFFF"/>
                    </a:solidFill>
                    <a:latin typeface="宋体" panose="02010600030101010101" pitchFamily="2" charset="-122"/>
                    <a:sym typeface="宋体" panose="02010600030101010101" pitchFamily="2" charset="-122"/>
                  </a:endParaRPr>
                </a:p>
              </p:txBody>
            </p:sp>
            <p:sp>
              <p:nvSpPr>
                <p:cNvPr id="5209" name="椭圆 44"/>
                <p:cNvSpPr>
                  <a:spLocks noChangeArrowheads="1"/>
                </p:cNvSpPr>
                <p:nvPr/>
              </p:nvSpPr>
              <p:spPr bwMode="auto">
                <a:xfrm>
                  <a:off x="376423" y="0"/>
                  <a:ext cx="342368" cy="357267"/>
                </a:xfrm>
                <a:prstGeom prst="ellipse">
                  <a:avLst/>
                </a:prstGeom>
                <a:solidFill>
                  <a:srgbClr val="A5A5A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>
                    <a:spcBef>
                      <a:spcPct val="0"/>
                    </a:spcBef>
                    <a:buFont typeface="Arial" panose="020B0604020202020204" pitchFamily="34" charset="0"/>
                    <a:buNone/>
                  </a:pPr>
                  <a:endParaRPr lang="zh-CN" altLang="en-US" sz="1800">
                    <a:solidFill>
                      <a:srgbClr val="FFFFFF"/>
                    </a:solidFill>
                    <a:latin typeface="宋体" panose="02010600030101010101" pitchFamily="2" charset="-122"/>
                    <a:sym typeface="宋体" panose="02010600030101010101" pitchFamily="2" charset="-122"/>
                  </a:endParaRPr>
                </a:p>
              </p:txBody>
            </p:sp>
            <p:sp>
              <p:nvSpPr>
                <p:cNvPr id="5210" name="椭圆 45"/>
                <p:cNvSpPr>
                  <a:spLocks noChangeArrowheads="1"/>
                </p:cNvSpPr>
                <p:nvPr/>
              </p:nvSpPr>
              <p:spPr bwMode="auto">
                <a:xfrm>
                  <a:off x="560321" y="19051"/>
                  <a:ext cx="342368" cy="357267"/>
                </a:xfrm>
                <a:prstGeom prst="ellipse">
                  <a:avLst/>
                </a:prstGeom>
                <a:solidFill>
                  <a:srgbClr val="A5A5A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>
                    <a:spcBef>
                      <a:spcPct val="0"/>
                    </a:spcBef>
                    <a:buFont typeface="Arial" panose="020B0604020202020204" pitchFamily="34" charset="0"/>
                    <a:buNone/>
                  </a:pPr>
                  <a:endParaRPr lang="zh-CN" altLang="en-US" sz="1800">
                    <a:solidFill>
                      <a:srgbClr val="FFFFFF"/>
                    </a:solidFill>
                    <a:latin typeface="宋体" panose="02010600030101010101" pitchFamily="2" charset="-122"/>
                    <a:sym typeface="宋体" panose="02010600030101010101" pitchFamily="2" charset="-122"/>
                  </a:endParaRPr>
                </a:p>
              </p:txBody>
            </p:sp>
            <p:sp>
              <p:nvSpPr>
                <p:cNvPr id="5211" name="椭圆 46"/>
                <p:cNvSpPr>
                  <a:spLocks noChangeArrowheads="1"/>
                </p:cNvSpPr>
                <p:nvPr/>
              </p:nvSpPr>
              <p:spPr bwMode="auto">
                <a:xfrm>
                  <a:off x="623901" y="230780"/>
                  <a:ext cx="236639" cy="246937"/>
                </a:xfrm>
                <a:prstGeom prst="ellipse">
                  <a:avLst/>
                </a:prstGeom>
                <a:solidFill>
                  <a:srgbClr val="A5A5A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>
                    <a:spcBef>
                      <a:spcPct val="0"/>
                    </a:spcBef>
                    <a:buFont typeface="Arial" panose="020B0604020202020204" pitchFamily="34" charset="0"/>
                    <a:buNone/>
                  </a:pPr>
                  <a:endParaRPr lang="zh-CN" altLang="en-US" sz="1800">
                    <a:solidFill>
                      <a:srgbClr val="FFFFFF"/>
                    </a:solidFill>
                    <a:latin typeface="宋体" panose="02010600030101010101" pitchFamily="2" charset="-122"/>
                    <a:sym typeface="宋体" panose="02010600030101010101" pitchFamily="2" charset="-122"/>
                  </a:endParaRPr>
                </a:p>
              </p:txBody>
            </p:sp>
            <p:sp>
              <p:nvSpPr>
                <p:cNvPr id="5212" name="椭圆 47"/>
                <p:cNvSpPr>
                  <a:spLocks noChangeArrowheads="1"/>
                </p:cNvSpPr>
                <p:nvPr/>
              </p:nvSpPr>
              <p:spPr bwMode="auto">
                <a:xfrm>
                  <a:off x="327635" y="220413"/>
                  <a:ext cx="342368" cy="357267"/>
                </a:xfrm>
                <a:prstGeom prst="ellipse">
                  <a:avLst/>
                </a:prstGeom>
                <a:solidFill>
                  <a:srgbClr val="A5A5A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>
                    <a:spcBef>
                      <a:spcPct val="0"/>
                    </a:spcBef>
                    <a:buFont typeface="Arial" panose="020B0604020202020204" pitchFamily="34" charset="0"/>
                    <a:buNone/>
                  </a:pPr>
                  <a:endParaRPr lang="zh-CN" altLang="en-US" sz="1800">
                    <a:solidFill>
                      <a:srgbClr val="FFFFFF"/>
                    </a:solidFill>
                    <a:latin typeface="宋体" panose="02010600030101010101" pitchFamily="2" charset="-122"/>
                    <a:sym typeface="宋体" panose="02010600030101010101" pitchFamily="2" charset="-122"/>
                  </a:endParaRPr>
                </a:p>
              </p:txBody>
            </p:sp>
          </p:grpSp>
          <p:sp>
            <p:nvSpPr>
              <p:cNvPr id="5174" name="等腰三角形 30"/>
              <p:cNvSpPr>
                <a:spLocks/>
              </p:cNvSpPr>
              <p:nvPr/>
            </p:nvSpPr>
            <p:spPr bwMode="auto">
              <a:xfrm>
                <a:off x="1206517" y="0"/>
                <a:ext cx="187721" cy="1019174"/>
              </a:xfrm>
              <a:custGeom>
                <a:avLst/>
                <a:gdLst>
                  <a:gd name="T0" fmla="*/ 0 w 450060"/>
                  <a:gd name="T1" fmla="*/ 1019174 h 1019174"/>
                  <a:gd name="T2" fmla="*/ 30859 w 450060"/>
                  <a:gd name="T3" fmla="*/ 28574 h 1019174"/>
                  <a:gd name="T4" fmla="*/ 55439 w 450060"/>
                  <a:gd name="T5" fmla="*/ 0 h 1019174"/>
                  <a:gd name="T6" fmla="*/ 78299 w 450060"/>
                  <a:gd name="T7" fmla="*/ 1019174 h 1019174"/>
                  <a:gd name="T8" fmla="*/ 0 w 450060"/>
                  <a:gd name="T9" fmla="*/ 1019174 h 101917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50060"/>
                  <a:gd name="T16" fmla="*/ 0 h 1019174"/>
                  <a:gd name="T17" fmla="*/ 450060 w 450060"/>
                  <a:gd name="T18" fmla="*/ 1019174 h 101917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50060" h="1019174">
                    <a:moveTo>
                      <a:pt x="0" y="1019174"/>
                    </a:moveTo>
                    <a:cubicBezTo>
                      <a:pt x="99757" y="374649"/>
                      <a:pt x="185788" y="430212"/>
                      <a:pt x="177376" y="28574"/>
                    </a:cubicBezTo>
                    <a:lnTo>
                      <a:pt x="318664" y="0"/>
                    </a:lnTo>
                    <a:cubicBezTo>
                      <a:pt x="309796" y="587375"/>
                      <a:pt x="421485" y="688974"/>
                      <a:pt x="450060" y="1019174"/>
                    </a:cubicBezTo>
                    <a:lnTo>
                      <a:pt x="0" y="1019174"/>
                    </a:lnTo>
                    <a:close/>
                  </a:path>
                </a:pathLst>
              </a:custGeom>
              <a:solidFill>
                <a:srgbClr val="A6A6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5175" name="等腰三角形 30"/>
              <p:cNvSpPr>
                <a:spLocks/>
              </p:cNvSpPr>
              <p:nvPr/>
            </p:nvSpPr>
            <p:spPr bwMode="auto">
              <a:xfrm>
                <a:off x="1717195" y="12699"/>
                <a:ext cx="281383" cy="1001712"/>
              </a:xfrm>
              <a:custGeom>
                <a:avLst/>
                <a:gdLst>
                  <a:gd name="T0" fmla="*/ 0 w 674613"/>
                  <a:gd name="T1" fmla="*/ 990599 h 1001712"/>
                  <a:gd name="T2" fmla="*/ 24899 w 674613"/>
                  <a:gd name="T3" fmla="*/ 28574 h 1001712"/>
                  <a:gd name="T4" fmla="*/ 49480 w 674613"/>
                  <a:gd name="T5" fmla="*/ 0 h 1001712"/>
                  <a:gd name="T6" fmla="*/ 117366 w 674613"/>
                  <a:gd name="T7" fmla="*/ 1001712 h 1001712"/>
                  <a:gd name="T8" fmla="*/ 0 w 674613"/>
                  <a:gd name="T9" fmla="*/ 990599 h 100171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74613"/>
                  <a:gd name="T16" fmla="*/ 0 h 1001712"/>
                  <a:gd name="T17" fmla="*/ 674613 w 674613"/>
                  <a:gd name="T18" fmla="*/ 1001712 h 100171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74613" h="1001712">
                    <a:moveTo>
                      <a:pt x="0" y="990599"/>
                    </a:moveTo>
                    <a:cubicBezTo>
                      <a:pt x="99757" y="346074"/>
                      <a:pt x="151532" y="430212"/>
                      <a:pt x="143120" y="28574"/>
                    </a:cubicBezTo>
                    <a:lnTo>
                      <a:pt x="284408" y="0"/>
                    </a:lnTo>
                    <a:cubicBezTo>
                      <a:pt x="397334" y="641350"/>
                      <a:pt x="646038" y="671512"/>
                      <a:pt x="674613" y="1001712"/>
                    </a:cubicBezTo>
                    <a:lnTo>
                      <a:pt x="0" y="990599"/>
                    </a:lnTo>
                    <a:close/>
                  </a:path>
                </a:pathLst>
              </a:custGeom>
              <a:solidFill>
                <a:srgbClr val="787F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5176" name="等腰三角形 30"/>
              <p:cNvSpPr>
                <a:spLocks/>
              </p:cNvSpPr>
              <p:nvPr/>
            </p:nvSpPr>
            <p:spPr bwMode="auto">
              <a:xfrm>
                <a:off x="1331632" y="94454"/>
                <a:ext cx="461961" cy="962025"/>
              </a:xfrm>
              <a:custGeom>
                <a:avLst/>
                <a:gdLst>
                  <a:gd name="T0" fmla="*/ 0 w 403551"/>
                  <a:gd name="T1" fmla="*/ 952500 h 962025"/>
                  <a:gd name="T2" fmla="*/ 182276 w 403551"/>
                  <a:gd name="T3" fmla="*/ 0 h 962025"/>
                  <a:gd name="T4" fmla="*/ 321085 w 403551"/>
                  <a:gd name="T5" fmla="*/ 1 h 962025"/>
                  <a:gd name="T6" fmla="*/ 528825 w 403551"/>
                  <a:gd name="T7" fmla="*/ 962025 h 962025"/>
                  <a:gd name="T8" fmla="*/ 0 w 403551"/>
                  <a:gd name="T9" fmla="*/ 952500 h 96202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03551"/>
                  <a:gd name="T16" fmla="*/ 0 h 962025"/>
                  <a:gd name="T17" fmla="*/ 403551 w 403551"/>
                  <a:gd name="T18" fmla="*/ 962025 h 96202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03551" h="962025">
                    <a:moveTo>
                      <a:pt x="0" y="952500"/>
                    </a:moveTo>
                    <a:cubicBezTo>
                      <a:pt x="99757" y="307975"/>
                      <a:pt x="147508" y="401638"/>
                      <a:pt x="139096" y="0"/>
                    </a:cubicBezTo>
                    <a:lnTo>
                      <a:pt x="245022" y="1"/>
                    </a:lnTo>
                    <a:cubicBezTo>
                      <a:pt x="236154" y="587376"/>
                      <a:pt x="374976" y="631825"/>
                      <a:pt x="403551" y="962025"/>
                    </a:cubicBezTo>
                    <a:lnTo>
                      <a:pt x="0" y="952500"/>
                    </a:lnTo>
                    <a:close/>
                  </a:path>
                </a:pathLst>
              </a:cu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grpSp>
            <p:nvGrpSpPr>
              <p:cNvPr id="5177" name="组合 12"/>
              <p:cNvGrpSpPr>
                <a:grpSpLocks/>
              </p:cNvGrpSpPr>
              <p:nvPr/>
            </p:nvGrpSpPr>
            <p:grpSpPr bwMode="auto">
              <a:xfrm>
                <a:off x="890063" y="611543"/>
                <a:ext cx="526266" cy="609243"/>
                <a:chOff x="0" y="0"/>
                <a:chExt cx="526266" cy="609243"/>
              </a:xfrm>
            </p:grpSpPr>
            <p:sp>
              <p:nvSpPr>
                <p:cNvPr id="5204" name="椭圆 39"/>
                <p:cNvSpPr>
                  <a:spLocks noChangeArrowheads="1"/>
                </p:cNvSpPr>
                <p:nvPr/>
              </p:nvSpPr>
              <p:spPr bwMode="auto">
                <a:xfrm>
                  <a:off x="277211" y="0"/>
                  <a:ext cx="236639" cy="246937"/>
                </a:xfrm>
                <a:prstGeom prst="ellipse">
                  <a:avLst/>
                </a:prstGeom>
                <a:solidFill>
                  <a:srgbClr val="A5A5A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>
                    <a:spcBef>
                      <a:spcPct val="0"/>
                    </a:spcBef>
                    <a:buFont typeface="Arial" panose="020B0604020202020204" pitchFamily="34" charset="0"/>
                    <a:buNone/>
                  </a:pPr>
                  <a:endParaRPr lang="zh-CN" altLang="en-US" sz="1800">
                    <a:solidFill>
                      <a:srgbClr val="FFFFFF"/>
                    </a:solidFill>
                    <a:latin typeface="宋体" panose="02010600030101010101" pitchFamily="2" charset="-122"/>
                    <a:sym typeface="宋体" panose="02010600030101010101" pitchFamily="2" charset="-122"/>
                  </a:endParaRPr>
                </a:p>
              </p:txBody>
            </p:sp>
            <p:sp>
              <p:nvSpPr>
                <p:cNvPr id="5205" name="椭圆 40"/>
                <p:cNvSpPr>
                  <a:spLocks noChangeArrowheads="1"/>
                </p:cNvSpPr>
                <p:nvPr/>
              </p:nvSpPr>
              <p:spPr bwMode="auto">
                <a:xfrm>
                  <a:off x="0" y="232925"/>
                  <a:ext cx="342368" cy="357267"/>
                </a:xfrm>
                <a:prstGeom prst="ellipse">
                  <a:avLst/>
                </a:prstGeom>
                <a:solidFill>
                  <a:srgbClr val="A5A5A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>
                    <a:spcBef>
                      <a:spcPct val="0"/>
                    </a:spcBef>
                    <a:buFont typeface="Arial" panose="020B0604020202020204" pitchFamily="34" charset="0"/>
                    <a:buNone/>
                  </a:pPr>
                  <a:endParaRPr lang="zh-CN" altLang="en-US" sz="1800">
                    <a:solidFill>
                      <a:srgbClr val="FFFFFF"/>
                    </a:solidFill>
                    <a:latin typeface="宋体" panose="02010600030101010101" pitchFamily="2" charset="-122"/>
                    <a:sym typeface="宋体" panose="02010600030101010101" pitchFamily="2" charset="-122"/>
                  </a:endParaRPr>
                </a:p>
              </p:txBody>
            </p:sp>
            <p:sp>
              <p:nvSpPr>
                <p:cNvPr id="5206" name="椭圆 41"/>
                <p:cNvSpPr>
                  <a:spLocks noChangeArrowheads="1"/>
                </p:cNvSpPr>
                <p:nvPr/>
              </p:nvSpPr>
              <p:spPr bwMode="auto">
                <a:xfrm>
                  <a:off x="183898" y="251976"/>
                  <a:ext cx="342368" cy="357267"/>
                </a:xfrm>
                <a:prstGeom prst="ellipse">
                  <a:avLst/>
                </a:prstGeom>
                <a:solidFill>
                  <a:srgbClr val="A5A5A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>
                    <a:spcBef>
                      <a:spcPct val="0"/>
                    </a:spcBef>
                    <a:buFont typeface="Arial" panose="020B0604020202020204" pitchFamily="34" charset="0"/>
                    <a:buNone/>
                  </a:pPr>
                  <a:endParaRPr lang="zh-CN" altLang="en-US" sz="1800">
                    <a:solidFill>
                      <a:srgbClr val="FFFFFF"/>
                    </a:solidFill>
                    <a:latin typeface="宋体" panose="02010600030101010101" pitchFamily="2" charset="-122"/>
                    <a:sym typeface="宋体" panose="02010600030101010101" pitchFamily="2" charset="-122"/>
                  </a:endParaRPr>
                </a:p>
              </p:txBody>
            </p:sp>
            <p:sp>
              <p:nvSpPr>
                <p:cNvPr id="5207" name="椭圆 42"/>
                <p:cNvSpPr>
                  <a:spLocks noChangeArrowheads="1"/>
                </p:cNvSpPr>
                <p:nvPr/>
              </p:nvSpPr>
              <p:spPr bwMode="auto">
                <a:xfrm>
                  <a:off x="17247" y="47942"/>
                  <a:ext cx="342368" cy="357267"/>
                </a:xfrm>
                <a:prstGeom prst="ellipse">
                  <a:avLst/>
                </a:prstGeom>
                <a:solidFill>
                  <a:srgbClr val="A5A5A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>
                    <a:spcBef>
                      <a:spcPct val="0"/>
                    </a:spcBef>
                    <a:buFont typeface="Arial" panose="020B0604020202020204" pitchFamily="34" charset="0"/>
                    <a:buNone/>
                  </a:pPr>
                  <a:endParaRPr lang="zh-CN" altLang="en-US" sz="1800">
                    <a:solidFill>
                      <a:srgbClr val="FFFFFF"/>
                    </a:solidFill>
                    <a:latin typeface="宋体" panose="02010600030101010101" pitchFamily="2" charset="-122"/>
                    <a:sym typeface="宋体" panose="02010600030101010101" pitchFamily="2" charset="-122"/>
                  </a:endParaRPr>
                </a:p>
              </p:txBody>
            </p:sp>
          </p:grpSp>
          <p:grpSp>
            <p:nvGrpSpPr>
              <p:cNvPr id="5178" name="组合 13"/>
              <p:cNvGrpSpPr>
                <a:grpSpLocks/>
              </p:cNvGrpSpPr>
              <p:nvPr/>
            </p:nvGrpSpPr>
            <p:grpSpPr bwMode="auto">
              <a:xfrm>
                <a:off x="396961" y="626091"/>
                <a:ext cx="2540636" cy="1069307"/>
                <a:chOff x="0" y="0"/>
                <a:chExt cx="2540636" cy="1069307"/>
              </a:xfrm>
            </p:grpSpPr>
            <p:sp>
              <p:nvSpPr>
                <p:cNvPr id="5189" name="椭圆 24"/>
                <p:cNvSpPr>
                  <a:spLocks noChangeArrowheads="1"/>
                </p:cNvSpPr>
                <p:nvPr/>
              </p:nvSpPr>
              <p:spPr bwMode="auto">
                <a:xfrm>
                  <a:off x="730565" y="37308"/>
                  <a:ext cx="342368" cy="357267"/>
                </a:xfrm>
                <a:prstGeom prst="ellipse">
                  <a:avLst/>
                </a:prstGeom>
                <a:solidFill>
                  <a:srgbClr val="F2F2F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>
                    <a:spcBef>
                      <a:spcPct val="0"/>
                    </a:spcBef>
                    <a:buFont typeface="Arial" panose="020B0604020202020204" pitchFamily="34" charset="0"/>
                    <a:buNone/>
                  </a:pPr>
                  <a:endParaRPr lang="zh-CN" altLang="en-US" sz="1800">
                    <a:solidFill>
                      <a:srgbClr val="FFFFFF"/>
                    </a:solidFill>
                    <a:latin typeface="宋体" panose="02010600030101010101" pitchFamily="2" charset="-122"/>
                    <a:sym typeface="宋体" panose="02010600030101010101" pitchFamily="2" charset="-122"/>
                  </a:endParaRPr>
                </a:p>
              </p:txBody>
            </p:sp>
            <p:sp>
              <p:nvSpPr>
                <p:cNvPr id="5190" name="椭圆 25"/>
                <p:cNvSpPr>
                  <a:spLocks noChangeArrowheads="1"/>
                </p:cNvSpPr>
                <p:nvPr/>
              </p:nvSpPr>
              <p:spPr bwMode="auto">
                <a:xfrm>
                  <a:off x="980891" y="0"/>
                  <a:ext cx="342368" cy="357267"/>
                </a:xfrm>
                <a:prstGeom prst="ellipse">
                  <a:avLst/>
                </a:prstGeom>
                <a:solidFill>
                  <a:srgbClr val="F2F2F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>
                    <a:spcBef>
                      <a:spcPct val="0"/>
                    </a:spcBef>
                    <a:buFont typeface="Arial" panose="020B0604020202020204" pitchFamily="34" charset="0"/>
                    <a:buNone/>
                  </a:pPr>
                  <a:endParaRPr lang="zh-CN" altLang="en-US" sz="1800">
                    <a:solidFill>
                      <a:srgbClr val="FFFFFF"/>
                    </a:solidFill>
                    <a:latin typeface="宋体" panose="02010600030101010101" pitchFamily="2" charset="-122"/>
                    <a:sym typeface="宋体" panose="02010600030101010101" pitchFamily="2" charset="-122"/>
                  </a:endParaRPr>
                </a:p>
              </p:txBody>
            </p:sp>
            <p:sp>
              <p:nvSpPr>
                <p:cNvPr id="5191" name="椭圆 26"/>
                <p:cNvSpPr>
                  <a:spLocks noChangeArrowheads="1"/>
                </p:cNvSpPr>
                <p:nvPr/>
              </p:nvSpPr>
              <p:spPr bwMode="auto">
                <a:xfrm>
                  <a:off x="1260258" y="5473"/>
                  <a:ext cx="342368" cy="357267"/>
                </a:xfrm>
                <a:prstGeom prst="ellipse">
                  <a:avLst/>
                </a:prstGeom>
                <a:solidFill>
                  <a:srgbClr val="F2F2F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>
                    <a:spcBef>
                      <a:spcPct val="0"/>
                    </a:spcBef>
                    <a:buFont typeface="Arial" panose="020B0604020202020204" pitchFamily="34" charset="0"/>
                    <a:buNone/>
                  </a:pPr>
                  <a:endParaRPr lang="zh-CN" altLang="en-US" sz="1800">
                    <a:solidFill>
                      <a:srgbClr val="FFFFFF"/>
                    </a:solidFill>
                    <a:latin typeface="宋体" panose="02010600030101010101" pitchFamily="2" charset="-122"/>
                    <a:sym typeface="宋体" panose="02010600030101010101" pitchFamily="2" charset="-122"/>
                  </a:endParaRPr>
                </a:p>
              </p:txBody>
            </p:sp>
            <p:sp>
              <p:nvSpPr>
                <p:cNvPr id="5192" name="椭圆 27"/>
                <p:cNvSpPr>
                  <a:spLocks noChangeArrowheads="1"/>
                </p:cNvSpPr>
                <p:nvPr/>
              </p:nvSpPr>
              <p:spPr bwMode="auto">
                <a:xfrm>
                  <a:off x="1454538" y="87352"/>
                  <a:ext cx="342368" cy="357267"/>
                </a:xfrm>
                <a:prstGeom prst="ellipse">
                  <a:avLst/>
                </a:prstGeom>
                <a:solidFill>
                  <a:srgbClr val="F2F2F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>
                    <a:spcBef>
                      <a:spcPct val="0"/>
                    </a:spcBef>
                    <a:buFont typeface="Arial" panose="020B0604020202020204" pitchFamily="34" charset="0"/>
                    <a:buNone/>
                  </a:pPr>
                  <a:endParaRPr lang="zh-CN" altLang="en-US" sz="1800">
                    <a:solidFill>
                      <a:srgbClr val="FFFFFF"/>
                    </a:solidFill>
                    <a:latin typeface="宋体" panose="02010600030101010101" pitchFamily="2" charset="-122"/>
                    <a:sym typeface="宋体" panose="02010600030101010101" pitchFamily="2" charset="-122"/>
                  </a:endParaRPr>
                </a:p>
              </p:txBody>
            </p:sp>
            <p:sp>
              <p:nvSpPr>
                <p:cNvPr id="5193" name="椭圆 28"/>
                <p:cNvSpPr>
                  <a:spLocks noChangeArrowheads="1"/>
                </p:cNvSpPr>
                <p:nvPr/>
              </p:nvSpPr>
              <p:spPr bwMode="auto">
                <a:xfrm>
                  <a:off x="1126510" y="286873"/>
                  <a:ext cx="342368" cy="357267"/>
                </a:xfrm>
                <a:prstGeom prst="ellipse">
                  <a:avLst/>
                </a:prstGeom>
                <a:solidFill>
                  <a:srgbClr val="F2F2F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>
                    <a:spcBef>
                      <a:spcPct val="0"/>
                    </a:spcBef>
                    <a:buFont typeface="Arial" panose="020B0604020202020204" pitchFamily="34" charset="0"/>
                    <a:buNone/>
                  </a:pPr>
                  <a:endParaRPr lang="zh-CN" altLang="en-US" sz="1800">
                    <a:solidFill>
                      <a:srgbClr val="FFFFFF"/>
                    </a:solidFill>
                    <a:latin typeface="宋体" panose="02010600030101010101" pitchFamily="2" charset="-122"/>
                    <a:sym typeface="宋体" panose="02010600030101010101" pitchFamily="2" charset="-122"/>
                  </a:endParaRPr>
                </a:p>
              </p:txBody>
            </p:sp>
            <p:sp>
              <p:nvSpPr>
                <p:cNvPr id="5194" name="椭圆 29"/>
                <p:cNvSpPr>
                  <a:spLocks noChangeArrowheads="1"/>
                </p:cNvSpPr>
                <p:nvPr/>
              </p:nvSpPr>
              <p:spPr bwMode="auto">
                <a:xfrm>
                  <a:off x="893811" y="321469"/>
                  <a:ext cx="342368" cy="357267"/>
                </a:xfrm>
                <a:prstGeom prst="ellipse">
                  <a:avLst/>
                </a:prstGeom>
                <a:solidFill>
                  <a:srgbClr val="F2F2F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>
                    <a:spcBef>
                      <a:spcPct val="0"/>
                    </a:spcBef>
                    <a:buFont typeface="Arial" panose="020B0604020202020204" pitchFamily="34" charset="0"/>
                    <a:buNone/>
                  </a:pPr>
                  <a:endParaRPr lang="zh-CN" altLang="en-US" sz="1800">
                    <a:solidFill>
                      <a:srgbClr val="FFFFFF"/>
                    </a:solidFill>
                    <a:latin typeface="宋体" panose="02010600030101010101" pitchFamily="2" charset="-122"/>
                    <a:sym typeface="宋体" panose="02010600030101010101" pitchFamily="2" charset="-122"/>
                  </a:endParaRPr>
                </a:p>
              </p:txBody>
            </p:sp>
            <p:sp>
              <p:nvSpPr>
                <p:cNvPr id="5195" name="椭圆 30"/>
                <p:cNvSpPr>
                  <a:spLocks noChangeArrowheads="1"/>
                </p:cNvSpPr>
                <p:nvPr/>
              </p:nvSpPr>
              <p:spPr bwMode="auto">
                <a:xfrm>
                  <a:off x="577008" y="223876"/>
                  <a:ext cx="342368" cy="357267"/>
                </a:xfrm>
                <a:prstGeom prst="ellipse">
                  <a:avLst/>
                </a:prstGeom>
                <a:solidFill>
                  <a:srgbClr val="F2F2F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>
                    <a:spcBef>
                      <a:spcPct val="0"/>
                    </a:spcBef>
                    <a:buFont typeface="Arial" panose="020B0604020202020204" pitchFamily="34" charset="0"/>
                    <a:buNone/>
                  </a:pPr>
                  <a:endParaRPr lang="zh-CN" altLang="en-US" sz="1800">
                    <a:solidFill>
                      <a:srgbClr val="FFFFFF"/>
                    </a:solidFill>
                    <a:latin typeface="宋体" panose="02010600030101010101" pitchFamily="2" charset="-122"/>
                    <a:sym typeface="宋体" panose="02010600030101010101" pitchFamily="2" charset="-122"/>
                  </a:endParaRPr>
                </a:p>
              </p:txBody>
            </p:sp>
            <p:sp>
              <p:nvSpPr>
                <p:cNvPr id="5196" name="椭圆 31"/>
                <p:cNvSpPr>
                  <a:spLocks noChangeArrowheads="1"/>
                </p:cNvSpPr>
                <p:nvPr/>
              </p:nvSpPr>
              <p:spPr bwMode="auto">
                <a:xfrm>
                  <a:off x="1481777" y="398501"/>
                  <a:ext cx="803062" cy="613706"/>
                </a:xfrm>
                <a:prstGeom prst="ellipse">
                  <a:avLst/>
                </a:prstGeom>
                <a:solidFill>
                  <a:srgbClr val="F2F2F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>
                    <a:spcBef>
                      <a:spcPct val="0"/>
                    </a:spcBef>
                    <a:buFont typeface="Arial" panose="020B0604020202020204" pitchFamily="34" charset="0"/>
                    <a:buNone/>
                  </a:pPr>
                  <a:endParaRPr lang="zh-CN" altLang="en-US" sz="1800">
                    <a:solidFill>
                      <a:srgbClr val="FFFFFF"/>
                    </a:solidFill>
                    <a:latin typeface="宋体" panose="02010600030101010101" pitchFamily="2" charset="-122"/>
                    <a:sym typeface="宋体" panose="02010600030101010101" pitchFamily="2" charset="-122"/>
                  </a:endParaRPr>
                </a:p>
              </p:txBody>
            </p:sp>
            <p:sp>
              <p:nvSpPr>
                <p:cNvPr id="5197" name="椭圆 32"/>
                <p:cNvSpPr>
                  <a:spLocks noChangeArrowheads="1"/>
                </p:cNvSpPr>
                <p:nvPr/>
              </p:nvSpPr>
              <p:spPr bwMode="auto">
                <a:xfrm>
                  <a:off x="1143342" y="226395"/>
                  <a:ext cx="508677" cy="444580"/>
                </a:xfrm>
                <a:prstGeom prst="ellipse">
                  <a:avLst/>
                </a:prstGeom>
                <a:solidFill>
                  <a:srgbClr val="F2F2F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>
                    <a:spcBef>
                      <a:spcPct val="0"/>
                    </a:spcBef>
                    <a:buFont typeface="Arial" panose="020B0604020202020204" pitchFamily="34" charset="0"/>
                    <a:buNone/>
                  </a:pPr>
                  <a:endParaRPr lang="zh-CN" altLang="en-US" sz="1800">
                    <a:solidFill>
                      <a:srgbClr val="FFFFFF"/>
                    </a:solidFill>
                    <a:latin typeface="宋体" panose="02010600030101010101" pitchFamily="2" charset="-122"/>
                    <a:sym typeface="宋体" panose="02010600030101010101" pitchFamily="2" charset="-122"/>
                  </a:endParaRPr>
                </a:p>
              </p:txBody>
            </p:sp>
            <p:sp>
              <p:nvSpPr>
                <p:cNvPr id="5198" name="椭圆 33"/>
                <p:cNvSpPr>
                  <a:spLocks noChangeArrowheads="1"/>
                </p:cNvSpPr>
                <p:nvPr/>
              </p:nvSpPr>
              <p:spPr bwMode="auto">
                <a:xfrm>
                  <a:off x="938789" y="501031"/>
                  <a:ext cx="556384" cy="425193"/>
                </a:xfrm>
                <a:prstGeom prst="ellipse">
                  <a:avLst/>
                </a:prstGeom>
                <a:solidFill>
                  <a:srgbClr val="F2F2F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>
                    <a:spcBef>
                      <a:spcPct val="0"/>
                    </a:spcBef>
                    <a:buFont typeface="Arial" panose="020B0604020202020204" pitchFamily="34" charset="0"/>
                    <a:buNone/>
                  </a:pPr>
                  <a:endParaRPr lang="zh-CN" altLang="en-US" sz="1800">
                    <a:solidFill>
                      <a:srgbClr val="FFFFFF"/>
                    </a:solidFill>
                    <a:latin typeface="宋体" panose="02010600030101010101" pitchFamily="2" charset="-122"/>
                    <a:sym typeface="宋体" panose="02010600030101010101" pitchFamily="2" charset="-122"/>
                  </a:endParaRPr>
                </a:p>
              </p:txBody>
            </p:sp>
            <p:sp>
              <p:nvSpPr>
                <p:cNvPr id="5199" name="椭圆 34"/>
                <p:cNvSpPr>
                  <a:spLocks noChangeArrowheads="1"/>
                </p:cNvSpPr>
                <p:nvPr/>
              </p:nvSpPr>
              <p:spPr bwMode="auto">
                <a:xfrm>
                  <a:off x="227144" y="344249"/>
                  <a:ext cx="1130256" cy="687800"/>
                </a:xfrm>
                <a:prstGeom prst="ellipse">
                  <a:avLst/>
                </a:prstGeom>
                <a:solidFill>
                  <a:srgbClr val="F2F2F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>
                    <a:spcBef>
                      <a:spcPct val="0"/>
                    </a:spcBef>
                    <a:buFont typeface="Arial" panose="020B0604020202020204" pitchFamily="34" charset="0"/>
                    <a:buNone/>
                  </a:pPr>
                  <a:endParaRPr lang="zh-CN" altLang="en-US" sz="1800">
                    <a:solidFill>
                      <a:srgbClr val="FFFFFF"/>
                    </a:solidFill>
                    <a:latin typeface="宋体" panose="02010600030101010101" pitchFamily="2" charset="-122"/>
                    <a:sym typeface="宋体" panose="02010600030101010101" pitchFamily="2" charset="-122"/>
                  </a:endParaRPr>
                </a:p>
              </p:txBody>
            </p:sp>
            <p:sp>
              <p:nvSpPr>
                <p:cNvPr id="5200" name="椭圆 35"/>
                <p:cNvSpPr>
                  <a:spLocks noChangeArrowheads="1"/>
                </p:cNvSpPr>
                <p:nvPr/>
              </p:nvSpPr>
              <p:spPr bwMode="auto">
                <a:xfrm rot="-284914">
                  <a:off x="1704002" y="303034"/>
                  <a:ext cx="836634" cy="717550"/>
                </a:xfrm>
                <a:prstGeom prst="ellipse">
                  <a:avLst/>
                </a:prstGeom>
                <a:solidFill>
                  <a:srgbClr val="F2F2F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>
                    <a:spcBef>
                      <a:spcPct val="0"/>
                    </a:spcBef>
                    <a:buFont typeface="Arial" panose="020B0604020202020204" pitchFamily="34" charset="0"/>
                    <a:buNone/>
                  </a:pPr>
                  <a:endParaRPr lang="zh-CN" altLang="en-US" sz="1800">
                    <a:solidFill>
                      <a:srgbClr val="FFFFFF"/>
                    </a:solidFill>
                    <a:latin typeface="宋体" panose="02010600030101010101" pitchFamily="2" charset="-122"/>
                    <a:sym typeface="宋体" panose="02010600030101010101" pitchFamily="2" charset="-122"/>
                  </a:endParaRPr>
                </a:p>
              </p:txBody>
            </p:sp>
            <p:sp>
              <p:nvSpPr>
                <p:cNvPr id="5201" name="椭圆 36"/>
                <p:cNvSpPr>
                  <a:spLocks noChangeArrowheads="1"/>
                </p:cNvSpPr>
                <p:nvPr/>
              </p:nvSpPr>
              <p:spPr bwMode="auto">
                <a:xfrm>
                  <a:off x="1157700" y="254311"/>
                  <a:ext cx="803062" cy="613706"/>
                </a:xfrm>
                <a:prstGeom prst="ellipse">
                  <a:avLst/>
                </a:prstGeom>
                <a:solidFill>
                  <a:srgbClr val="F2F2F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>
                    <a:spcBef>
                      <a:spcPct val="0"/>
                    </a:spcBef>
                    <a:buFont typeface="Arial" panose="020B0604020202020204" pitchFamily="34" charset="0"/>
                    <a:buNone/>
                  </a:pPr>
                  <a:endParaRPr lang="zh-CN" altLang="en-US" sz="1800">
                    <a:solidFill>
                      <a:srgbClr val="FFFFFF"/>
                    </a:solidFill>
                    <a:latin typeface="宋体" panose="02010600030101010101" pitchFamily="2" charset="-122"/>
                    <a:sym typeface="宋体" panose="02010600030101010101" pitchFamily="2" charset="-122"/>
                  </a:endParaRPr>
                </a:p>
              </p:txBody>
            </p:sp>
            <p:sp>
              <p:nvSpPr>
                <p:cNvPr id="5202" name="椭圆 37"/>
                <p:cNvSpPr>
                  <a:spLocks noChangeArrowheads="1"/>
                </p:cNvSpPr>
                <p:nvPr/>
              </p:nvSpPr>
              <p:spPr bwMode="auto">
                <a:xfrm>
                  <a:off x="0" y="463530"/>
                  <a:ext cx="556384" cy="425193"/>
                </a:xfrm>
                <a:prstGeom prst="ellipse">
                  <a:avLst/>
                </a:prstGeom>
                <a:solidFill>
                  <a:srgbClr val="F2F2F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>
                    <a:spcBef>
                      <a:spcPct val="0"/>
                    </a:spcBef>
                    <a:buFont typeface="Arial" panose="020B0604020202020204" pitchFamily="34" charset="0"/>
                    <a:buNone/>
                  </a:pPr>
                  <a:endParaRPr lang="zh-CN" altLang="en-US" sz="1800">
                    <a:solidFill>
                      <a:srgbClr val="FFFFFF"/>
                    </a:solidFill>
                    <a:latin typeface="宋体" panose="02010600030101010101" pitchFamily="2" charset="-122"/>
                    <a:sym typeface="宋体" panose="02010600030101010101" pitchFamily="2" charset="-122"/>
                  </a:endParaRPr>
                </a:p>
              </p:txBody>
            </p:sp>
            <p:sp>
              <p:nvSpPr>
                <p:cNvPr id="5203" name="椭圆 38"/>
                <p:cNvSpPr>
                  <a:spLocks noChangeArrowheads="1"/>
                </p:cNvSpPr>
                <p:nvPr/>
              </p:nvSpPr>
              <p:spPr bwMode="auto">
                <a:xfrm>
                  <a:off x="743456" y="381507"/>
                  <a:ext cx="1130256" cy="687800"/>
                </a:xfrm>
                <a:prstGeom prst="ellipse">
                  <a:avLst/>
                </a:prstGeom>
                <a:solidFill>
                  <a:srgbClr val="F2F2F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>
                    <a:spcBef>
                      <a:spcPct val="0"/>
                    </a:spcBef>
                    <a:buFont typeface="Arial" panose="020B0604020202020204" pitchFamily="34" charset="0"/>
                    <a:buNone/>
                  </a:pPr>
                  <a:endParaRPr lang="zh-CN" altLang="en-US" sz="1800">
                    <a:solidFill>
                      <a:srgbClr val="FFFFFF"/>
                    </a:solidFill>
                    <a:latin typeface="宋体" panose="02010600030101010101" pitchFamily="2" charset="-122"/>
                    <a:sym typeface="宋体" panose="02010600030101010101" pitchFamily="2" charset="-122"/>
                  </a:endParaRPr>
                </a:p>
              </p:txBody>
            </p:sp>
          </p:grpSp>
          <p:grpSp>
            <p:nvGrpSpPr>
              <p:cNvPr id="5179" name="组合 14"/>
              <p:cNvGrpSpPr>
                <a:grpSpLocks/>
              </p:cNvGrpSpPr>
              <p:nvPr/>
            </p:nvGrpSpPr>
            <p:grpSpPr bwMode="auto">
              <a:xfrm>
                <a:off x="1491128" y="522266"/>
                <a:ext cx="1754313" cy="1101522"/>
                <a:chOff x="0" y="0"/>
                <a:chExt cx="1754313" cy="1101522"/>
              </a:xfrm>
            </p:grpSpPr>
            <p:sp>
              <p:nvSpPr>
                <p:cNvPr id="5180" name="椭圆 15"/>
                <p:cNvSpPr>
                  <a:spLocks noChangeArrowheads="1"/>
                </p:cNvSpPr>
                <p:nvPr/>
              </p:nvSpPr>
              <p:spPr bwMode="auto">
                <a:xfrm>
                  <a:off x="224872" y="0"/>
                  <a:ext cx="342368" cy="357267"/>
                </a:xfrm>
                <a:prstGeom prst="ellipse">
                  <a:avLst/>
                </a:prstGeom>
                <a:solidFill>
                  <a:srgbClr val="787FA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>
                    <a:spcBef>
                      <a:spcPct val="0"/>
                    </a:spcBef>
                    <a:buFont typeface="Arial" panose="020B0604020202020204" pitchFamily="34" charset="0"/>
                    <a:buNone/>
                  </a:pPr>
                  <a:endParaRPr lang="zh-CN" altLang="en-US" sz="1800">
                    <a:solidFill>
                      <a:srgbClr val="FFFFFF"/>
                    </a:solidFill>
                    <a:latin typeface="宋体" panose="02010600030101010101" pitchFamily="2" charset="-122"/>
                    <a:sym typeface="宋体" panose="02010600030101010101" pitchFamily="2" charset="-122"/>
                  </a:endParaRPr>
                </a:p>
              </p:txBody>
            </p:sp>
            <p:sp>
              <p:nvSpPr>
                <p:cNvPr id="5181" name="椭圆 16"/>
                <p:cNvSpPr>
                  <a:spLocks noChangeArrowheads="1"/>
                </p:cNvSpPr>
                <p:nvPr/>
              </p:nvSpPr>
              <p:spPr bwMode="auto">
                <a:xfrm>
                  <a:off x="506716" y="254042"/>
                  <a:ext cx="342368" cy="357267"/>
                </a:xfrm>
                <a:prstGeom prst="ellipse">
                  <a:avLst/>
                </a:prstGeom>
                <a:solidFill>
                  <a:srgbClr val="D8D8D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>
                    <a:spcBef>
                      <a:spcPct val="0"/>
                    </a:spcBef>
                    <a:buFont typeface="Arial" panose="020B0604020202020204" pitchFamily="34" charset="0"/>
                    <a:buNone/>
                  </a:pPr>
                  <a:endParaRPr lang="zh-CN" altLang="en-US" sz="1800">
                    <a:solidFill>
                      <a:srgbClr val="FFFFFF"/>
                    </a:solidFill>
                    <a:latin typeface="宋体" panose="02010600030101010101" pitchFamily="2" charset="-122"/>
                    <a:sym typeface="宋体" panose="02010600030101010101" pitchFamily="2" charset="-122"/>
                  </a:endParaRPr>
                </a:p>
              </p:txBody>
            </p:sp>
            <p:sp>
              <p:nvSpPr>
                <p:cNvPr id="5182" name="椭圆 17"/>
                <p:cNvSpPr>
                  <a:spLocks noChangeArrowheads="1"/>
                </p:cNvSpPr>
                <p:nvPr/>
              </p:nvSpPr>
              <p:spPr bwMode="auto">
                <a:xfrm>
                  <a:off x="293483" y="278064"/>
                  <a:ext cx="342368" cy="357267"/>
                </a:xfrm>
                <a:prstGeom prst="ellipse">
                  <a:avLst/>
                </a:prstGeom>
                <a:solidFill>
                  <a:srgbClr val="D8D8D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>
                    <a:spcBef>
                      <a:spcPct val="0"/>
                    </a:spcBef>
                    <a:buFont typeface="Arial" panose="020B0604020202020204" pitchFamily="34" charset="0"/>
                    <a:buNone/>
                  </a:pPr>
                  <a:endParaRPr lang="zh-CN" altLang="en-US" sz="1800">
                    <a:solidFill>
                      <a:srgbClr val="FFFFFF"/>
                    </a:solidFill>
                    <a:latin typeface="宋体" panose="02010600030101010101" pitchFamily="2" charset="-122"/>
                    <a:sym typeface="宋体" panose="02010600030101010101" pitchFamily="2" charset="-122"/>
                  </a:endParaRPr>
                </a:p>
              </p:txBody>
            </p:sp>
            <p:sp>
              <p:nvSpPr>
                <p:cNvPr id="5183" name="椭圆 18"/>
                <p:cNvSpPr>
                  <a:spLocks noChangeArrowheads="1"/>
                </p:cNvSpPr>
                <p:nvPr/>
              </p:nvSpPr>
              <p:spPr bwMode="auto">
                <a:xfrm>
                  <a:off x="0" y="242431"/>
                  <a:ext cx="499799" cy="521549"/>
                </a:xfrm>
                <a:prstGeom prst="ellipse">
                  <a:avLst/>
                </a:prstGeom>
                <a:solidFill>
                  <a:srgbClr val="787FA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>
                    <a:spcBef>
                      <a:spcPct val="0"/>
                    </a:spcBef>
                    <a:buFont typeface="Arial" panose="020B0604020202020204" pitchFamily="34" charset="0"/>
                    <a:buNone/>
                  </a:pPr>
                  <a:endParaRPr lang="zh-CN" altLang="en-US" sz="1800">
                    <a:solidFill>
                      <a:srgbClr val="FFFFFF"/>
                    </a:solidFill>
                    <a:latin typeface="宋体" panose="02010600030101010101" pitchFamily="2" charset="-122"/>
                    <a:sym typeface="宋体" panose="02010600030101010101" pitchFamily="2" charset="-122"/>
                  </a:endParaRPr>
                </a:p>
              </p:txBody>
            </p:sp>
            <p:sp>
              <p:nvSpPr>
                <p:cNvPr id="5184" name="椭圆 19"/>
                <p:cNvSpPr>
                  <a:spLocks noChangeArrowheads="1"/>
                </p:cNvSpPr>
                <p:nvPr/>
              </p:nvSpPr>
              <p:spPr bwMode="auto">
                <a:xfrm>
                  <a:off x="555378" y="168588"/>
                  <a:ext cx="499799" cy="521549"/>
                </a:xfrm>
                <a:prstGeom prst="ellipse">
                  <a:avLst/>
                </a:prstGeom>
                <a:solidFill>
                  <a:srgbClr val="787FA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>
                    <a:spcBef>
                      <a:spcPct val="0"/>
                    </a:spcBef>
                    <a:buFont typeface="Arial" panose="020B0604020202020204" pitchFamily="34" charset="0"/>
                    <a:buNone/>
                  </a:pPr>
                  <a:endParaRPr lang="zh-CN" altLang="en-US" sz="1800">
                    <a:solidFill>
                      <a:srgbClr val="FFFFFF"/>
                    </a:solidFill>
                    <a:latin typeface="宋体" panose="02010600030101010101" pitchFamily="2" charset="-122"/>
                    <a:sym typeface="宋体" panose="02010600030101010101" pitchFamily="2" charset="-122"/>
                  </a:endParaRPr>
                </a:p>
              </p:txBody>
            </p:sp>
            <p:sp>
              <p:nvSpPr>
                <p:cNvPr id="5185" name="椭圆 20"/>
                <p:cNvSpPr>
                  <a:spLocks noChangeArrowheads="1"/>
                </p:cNvSpPr>
                <p:nvPr/>
              </p:nvSpPr>
              <p:spPr bwMode="auto">
                <a:xfrm>
                  <a:off x="300853" y="123851"/>
                  <a:ext cx="499799" cy="521549"/>
                </a:xfrm>
                <a:prstGeom prst="ellipse">
                  <a:avLst/>
                </a:prstGeom>
                <a:solidFill>
                  <a:srgbClr val="787FA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>
                    <a:spcBef>
                      <a:spcPct val="0"/>
                    </a:spcBef>
                    <a:buFont typeface="Arial" panose="020B0604020202020204" pitchFamily="34" charset="0"/>
                    <a:buNone/>
                  </a:pPr>
                  <a:endParaRPr lang="zh-CN" altLang="en-US" sz="1800">
                    <a:solidFill>
                      <a:srgbClr val="FFFFFF"/>
                    </a:solidFill>
                    <a:latin typeface="宋体" panose="02010600030101010101" pitchFamily="2" charset="-122"/>
                    <a:sym typeface="宋体" panose="02010600030101010101" pitchFamily="2" charset="-122"/>
                  </a:endParaRPr>
                </a:p>
              </p:txBody>
            </p:sp>
            <p:sp>
              <p:nvSpPr>
                <p:cNvPr id="5186" name="椭圆 21"/>
                <p:cNvSpPr>
                  <a:spLocks noChangeArrowheads="1"/>
                </p:cNvSpPr>
                <p:nvPr/>
              </p:nvSpPr>
              <p:spPr bwMode="auto">
                <a:xfrm>
                  <a:off x="700794" y="351670"/>
                  <a:ext cx="499799" cy="521549"/>
                </a:xfrm>
                <a:prstGeom prst="ellipse">
                  <a:avLst/>
                </a:prstGeom>
                <a:solidFill>
                  <a:srgbClr val="787FA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>
                    <a:spcBef>
                      <a:spcPct val="0"/>
                    </a:spcBef>
                    <a:buFont typeface="Arial" panose="020B0604020202020204" pitchFamily="34" charset="0"/>
                    <a:buNone/>
                  </a:pPr>
                  <a:endParaRPr lang="zh-CN" altLang="en-US" sz="1800">
                    <a:solidFill>
                      <a:srgbClr val="FFFFFF"/>
                    </a:solidFill>
                    <a:latin typeface="宋体" panose="02010600030101010101" pitchFamily="2" charset="-122"/>
                    <a:sym typeface="宋体" panose="02010600030101010101" pitchFamily="2" charset="-122"/>
                  </a:endParaRPr>
                </a:p>
              </p:txBody>
            </p:sp>
            <p:sp>
              <p:nvSpPr>
                <p:cNvPr id="5187" name="椭圆 22"/>
                <p:cNvSpPr>
                  <a:spLocks noChangeArrowheads="1"/>
                </p:cNvSpPr>
                <p:nvPr/>
              </p:nvSpPr>
              <p:spPr bwMode="auto">
                <a:xfrm>
                  <a:off x="986546" y="307494"/>
                  <a:ext cx="512975" cy="534988"/>
                </a:xfrm>
                <a:prstGeom prst="ellipse">
                  <a:avLst/>
                </a:prstGeom>
                <a:solidFill>
                  <a:srgbClr val="787FA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>
                    <a:spcBef>
                      <a:spcPct val="0"/>
                    </a:spcBef>
                    <a:buFont typeface="Arial" panose="020B0604020202020204" pitchFamily="34" charset="0"/>
                    <a:buNone/>
                  </a:pPr>
                  <a:endParaRPr lang="zh-CN" altLang="en-US" sz="1800">
                    <a:solidFill>
                      <a:srgbClr val="FFFFFF"/>
                    </a:solidFill>
                    <a:latin typeface="宋体" panose="02010600030101010101" pitchFamily="2" charset="-122"/>
                    <a:sym typeface="宋体" panose="02010600030101010101" pitchFamily="2" charset="-122"/>
                  </a:endParaRPr>
                </a:p>
              </p:txBody>
            </p:sp>
            <p:sp>
              <p:nvSpPr>
                <p:cNvPr id="5188" name="椭圆 23"/>
                <p:cNvSpPr>
                  <a:spLocks noChangeArrowheads="1"/>
                </p:cNvSpPr>
                <p:nvPr/>
              </p:nvSpPr>
              <p:spPr bwMode="auto">
                <a:xfrm rot="-745472">
                  <a:off x="999788" y="466521"/>
                  <a:ext cx="754525" cy="635001"/>
                </a:xfrm>
                <a:prstGeom prst="ellipse">
                  <a:avLst/>
                </a:prstGeom>
                <a:solidFill>
                  <a:srgbClr val="787FA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>
                    <a:spcBef>
                      <a:spcPct val="0"/>
                    </a:spcBef>
                    <a:buFont typeface="Arial" panose="020B0604020202020204" pitchFamily="34" charset="0"/>
                    <a:buNone/>
                  </a:pPr>
                  <a:endParaRPr lang="zh-CN" altLang="en-US" sz="1800">
                    <a:solidFill>
                      <a:srgbClr val="FFFFFF"/>
                    </a:solidFill>
                    <a:latin typeface="宋体" panose="02010600030101010101" pitchFamily="2" charset="-122"/>
                    <a:sym typeface="宋体" panose="02010600030101010101" pitchFamily="2" charset="-122"/>
                  </a:endParaRPr>
                </a:p>
              </p:txBody>
            </p:sp>
          </p:grpSp>
        </p:grpSp>
        <p:grpSp>
          <p:nvGrpSpPr>
            <p:cNvPr id="5144" name="组合 2"/>
            <p:cNvGrpSpPr>
              <a:grpSpLocks/>
            </p:cNvGrpSpPr>
            <p:nvPr/>
          </p:nvGrpSpPr>
          <p:grpSpPr bwMode="auto">
            <a:xfrm>
              <a:off x="2995922" y="0"/>
              <a:ext cx="1332322" cy="1835226"/>
              <a:chOff x="0" y="0"/>
              <a:chExt cx="1332322" cy="1835226"/>
            </a:xfrm>
          </p:grpSpPr>
          <p:sp>
            <p:nvSpPr>
              <p:cNvPr id="5145" name="Freeform 41"/>
              <p:cNvSpPr>
                <a:spLocks/>
              </p:cNvSpPr>
              <p:nvPr/>
            </p:nvSpPr>
            <p:spPr bwMode="auto">
              <a:xfrm>
                <a:off x="480386" y="1268519"/>
                <a:ext cx="367796" cy="566707"/>
              </a:xfrm>
              <a:custGeom>
                <a:avLst/>
                <a:gdLst>
                  <a:gd name="T0" fmla="*/ 93213315 w 1433"/>
                  <a:gd name="T1" fmla="*/ 45080113 h 2201"/>
                  <a:gd name="T2" fmla="*/ 56191426 w 1433"/>
                  <a:gd name="T3" fmla="*/ 111639734 h 2201"/>
                  <a:gd name="T4" fmla="*/ 74241406 w 1433"/>
                  <a:gd name="T5" fmla="*/ 145914050 h 2201"/>
                  <a:gd name="T6" fmla="*/ 10803398 w 1433"/>
                  <a:gd name="T7" fmla="*/ 101761884 h 2201"/>
                  <a:gd name="T8" fmla="*/ 27930936 w 1433"/>
                  <a:gd name="T9" fmla="*/ 19424327 h 2201"/>
                  <a:gd name="T10" fmla="*/ 93213315 w 1433"/>
                  <a:gd name="T11" fmla="*/ 45080113 h 220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433"/>
                  <a:gd name="T19" fmla="*/ 0 h 2201"/>
                  <a:gd name="T20" fmla="*/ 1433 w 1433"/>
                  <a:gd name="T21" fmla="*/ 2201 h 220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433" h="2201">
                    <a:moveTo>
                      <a:pt x="1415" y="680"/>
                    </a:moveTo>
                    <a:cubicBezTo>
                      <a:pt x="1433" y="1075"/>
                      <a:pt x="888" y="1350"/>
                      <a:pt x="853" y="1684"/>
                    </a:cubicBezTo>
                    <a:cubicBezTo>
                      <a:pt x="821" y="1984"/>
                      <a:pt x="1127" y="2201"/>
                      <a:pt x="1127" y="2201"/>
                    </a:cubicBezTo>
                    <a:cubicBezTo>
                      <a:pt x="1127" y="2201"/>
                      <a:pt x="401" y="2168"/>
                      <a:pt x="164" y="1535"/>
                    </a:cubicBezTo>
                    <a:cubicBezTo>
                      <a:pt x="0" y="1094"/>
                      <a:pt x="114" y="490"/>
                      <a:pt x="424" y="293"/>
                    </a:cubicBezTo>
                    <a:cubicBezTo>
                      <a:pt x="887" y="0"/>
                      <a:pt x="1397" y="286"/>
                      <a:pt x="1415" y="680"/>
                    </a:cubicBezTo>
                    <a:close/>
                  </a:path>
                </a:pathLst>
              </a:custGeom>
              <a:solidFill>
                <a:srgbClr val="E469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46" name="Freeform 42"/>
              <p:cNvSpPr>
                <a:spLocks/>
              </p:cNvSpPr>
              <p:nvPr/>
            </p:nvSpPr>
            <p:spPr bwMode="auto">
              <a:xfrm>
                <a:off x="713073" y="1317310"/>
                <a:ext cx="165133" cy="409080"/>
              </a:xfrm>
              <a:custGeom>
                <a:avLst/>
                <a:gdLst>
                  <a:gd name="T0" fmla="*/ 8265982 w 637"/>
                  <a:gd name="T1" fmla="*/ 11657753 h 1594"/>
                  <a:gd name="T2" fmla="*/ 39112153 w 637"/>
                  <a:gd name="T3" fmla="*/ 42613099 h 1594"/>
                  <a:gd name="T4" fmla="*/ 16733650 w 637"/>
                  <a:gd name="T5" fmla="*/ 88717236 h 1594"/>
                  <a:gd name="T6" fmla="*/ 12163847 w 637"/>
                  <a:gd name="T7" fmla="*/ 104985224 h 1594"/>
                  <a:gd name="T8" fmla="*/ 9072464 w 637"/>
                  <a:gd name="T9" fmla="*/ 76993527 h 1594"/>
                  <a:gd name="T10" fmla="*/ 19556206 w 637"/>
                  <a:gd name="T11" fmla="*/ 46828368 h 1594"/>
                  <a:gd name="T12" fmla="*/ 0 w 637"/>
                  <a:gd name="T13" fmla="*/ 26213456 h 1594"/>
                  <a:gd name="T14" fmla="*/ 8265982 w 637"/>
                  <a:gd name="T15" fmla="*/ 11657753 h 1594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637"/>
                  <a:gd name="T25" fmla="*/ 0 h 1594"/>
                  <a:gd name="T26" fmla="*/ 637 w 637"/>
                  <a:gd name="T27" fmla="*/ 1594 h 1594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637" h="1594">
                    <a:moveTo>
                      <a:pt x="123" y="177"/>
                    </a:moveTo>
                    <a:cubicBezTo>
                      <a:pt x="123" y="177"/>
                      <a:pt x="474" y="0"/>
                      <a:pt x="582" y="647"/>
                    </a:cubicBezTo>
                    <a:cubicBezTo>
                      <a:pt x="637" y="977"/>
                      <a:pt x="386" y="1177"/>
                      <a:pt x="249" y="1347"/>
                    </a:cubicBezTo>
                    <a:cubicBezTo>
                      <a:pt x="172" y="1443"/>
                      <a:pt x="181" y="1594"/>
                      <a:pt x="181" y="1594"/>
                    </a:cubicBezTo>
                    <a:cubicBezTo>
                      <a:pt x="181" y="1594"/>
                      <a:pt x="60" y="1462"/>
                      <a:pt x="135" y="1169"/>
                    </a:cubicBezTo>
                    <a:cubicBezTo>
                      <a:pt x="180" y="990"/>
                      <a:pt x="365" y="852"/>
                      <a:pt x="291" y="711"/>
                    </a:cubicBezTo>
                    <a:cubicBezTo>
                      <a:pt x="216" y="570"/>
                      <a:pt x="0" y="398"/>
                      <a:pt x="0" y="398"/>
                    </a:cubicBezTo>
                    <a:lnTo>
                      <a:pt x="123" y="177"/>
                    </a:lnTo>
                    <a:close/>
                  </a:path>
                </a:pathLst>
              </a:custGeom>
              <a:solidFill>
                <a:srgbClr val="E469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47" name="Freeform 43"/>
              <p:cNvSpPr>
                <a:spLocks/>
              </p:cNvSpPr>
              <p:nvPr/>
            </p:nvSpPr>
            <p:spPr bwMode="auto">
              <a:xfrm>
                <a:off x="420338" y="1294792"/>
                <a:ext cx="266465" cy="472880"/>
              </a:xfrm>
              <a:custGeom>
                <a:avLst/>
                <a:gdLst>
                  <a:gd name="T0" fmla="*/ 59461613 w 1028"/>
                  <a:gd name="T1" fmla="*/ 38861692 h 1830"/>
                  <a:gd name="T2" fmla="*/ 25397121 w 1028"/>
                  <a:gd name="T3" fmla="*/ 87005010 h 1830"/>
                  <a:gd name="T4" fmla="*/ 30033301 w 1028"/>
                  <a:gd name="T5" fmla="*/ 122194259 h 1830"/>
                  <a:gd name="T6" fmla="*/ 6920314 w 1028"/>
                  <a:gd name="T7" fmla="*/ 55888731 h 1830"/>
                  <a:gd name="T8" fmla="*/ 69069646 w 1028"/>
                  <a:gd name="T9" fmla="*/ 4206565 h 1830"/>
                  <a:gd name="T10" fmla="*/ 59461613 w 1028"/>
                  <a:gd name="T11" fmla="*/ 38861692 h 183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028"/>
                  <a:gd name="T19" fmla="*/ 0 h 1830"/>
                  <a:gd name="T20" fmla="*/ 1028 w 1028"/>
                  <a:gd name="T21" fmla="*/ 1830 h 1830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028" h="1830">
                    <a:moveTo>
                      <a:pt x="885" y="582"/>
                    </a:moveTo>
                    <a:cubicBezTo>
                      <a:pt x="885" y="582"/>
                      <a:pt x="407" y="1082"/>
                      <a:pt x="378" y="1303"/>
                    </a:cubicBezTo>
                    <a:cubicBezTo>
                      <a:pt x="339" y="1603"/>
                      <a:pt x="447" y="1830"/>
                      <a:pt x="447" y="1830"/>
                    </a:cubicBezTo>
                    <a:cubicBezTo>
                      <a:pt x="447" y="1830"/>
                      <a:pt x="0" y="1335"/>
                      <a:pt x="103" y="837"/>
                    </a:cubicBezTo>
                    <a:cubicBezTo>
                      <a:pt x="276" y="0"/>
                      <a:pt x="1028" y="63"/>
                      <a:pt x="1028" y="63"/>
                    </a:cubicBezTo>
                    <a:lnTo>
                      <a:pt x="885" y="582"/>
                    </a:lnTo>
                    <a:close/>
                  </a:path>
                </a:pathLst>
              </a:custGeom>
              <a:solidFill>
                <a:srgbClr val="E469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48" name="Freeform 44"/>
              <p:cNvSpPr>
                <a:spLocks/>
              </p:cNvSpPr>
              <p:nvPr/>
            </p:nvSpPr>
            <p:spPr bwMode="auto">
              <a:xfrm>
                <a:off x="540434" y="1283531"/>
                <a:ext cx="240193" cy="337771"/>
              </a:xfrm>
              <a:custGeom>
                <a:avLst/>
                <a:gdLst>
                  <a:gd name="T0" fmla="*/ 58462822 w 934"/>
                  <a:gd name="T1" fmla="*/ 31434569 h 1313"/>
                  <a:gd name="T2" fmla="*/ 26718257 w 934"/>
                  <a:gd name="T3" fmla="*/ 64259068 h 1313"/>
                  <a:gd name="T4" fmla="*/ 32075023 w 934"/>
                  <a:gd name="T5" fmla="*/ 86892040 h 1313"/>
                  <a:gd name="T6" fmla="*/ 1851852 w 934"/>
                  <a:gd name="T7" fmla="*/ 51619023 h 1313"/>
                  <a:gd name="T8" fmla="*/ 24337414 w 934"/>
                  <a:gd name="T9" fmla="*/ 6551677 h 1313"/>
                  <a:gd name="T10" fmla="*/ 58462822 w 934"/>
                  <a:gd name="T11" fmla="*/ 31434569 h 131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934"/>
                  <a:gd name="T19" fmla="*/ 0 h 1313"/>
                  <a:gd name="T20" fmla="*/ 934 w 934"/>
                  <a:gd name="T21" fmla="*/ 1313 h 1313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934" h="1313">
                    <a:moveTo>
                      <a:pt x="884" y="475"/>
                    </a:moveTo>
                    <a:cubicBezTo>
                      <a:pt x="834" y="707"/>
                      <a:pt x="476" y="783"/>
                      <a:pt x="404" y="971"/>
                    </a:cubicBezTo>
                    <a:cubicBezTo>
                      <a:pt x="340" y="1141"/>
                      <a:pt x="485" y="1313"/>
                      <a:pt x="485" y="1313"/>
                    </a:cubicBezTo>
                    <a:cubicBezTo>
                      <a:pt x="485" y="1313"/>
                      <a:pt x="69" y="1183"/>
                      <a:pt x="28" y="780"/>
                    </a:cubicBezTo>
                    <a:cubicBezTo>
                      <a:pt x="0" y="499"/>
                      <a:pt x="158" y="166"/>
                      <a:pt x="368" y="99"/>
                    </a:cubicBezTo>
                    <a:cubicBezTo>
                      <a:pt x="681" y="0"/>
                      <a:pt x="934" y="244"/>
                      <a:pt x="884" y="475"/>
                    </a:cubicBezTo>
                    <a:close/>
                  </a:path>
                </a:pathLst>
              </a:custGeom>
              <a:solidFill>
                <a:srgbClr val="FBD76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49" name="Freeform 45"/>
              <p:cNvSpPr>
                <a:spLocks/>
              </p:cNvSpPr>
              <p:nvPr/>
            </p:nvSpPr>
            <p:spPr bwMode="auto">
              <a:xfrm>
                <a:off x="596731" y="1287286"/>
                <a:ext cx="172639" cy="165133"/>
              </a:xfrm>
              <a:custGeom>
                <a:avLst/>
                <a:gdLst>
                  <a:gd name="T0" fmla="*/ 38414987 w 676"/>
                  <a:gd name="T1" fmla="*/ 22534538 h 648"/>
                  <a:gd name="T2" fmla="*/ 14413824 w 676"/>
                  <a:gd name="T3" fmla="*/ 29807781 h 648"/>
                  <a:gd name="T4" fmla="*/ 10891835 w 676"/>
                  <a:gd name="T5" fmla="*/ 42081648 h 648"/>
                  <a:gd name="T6" fmla="*/ 5804603 w 676"/>
                  <a:gd name="T7" fmla="*/ 17144271 h 648"/>
                  <a:gd name="T8" fmla="*/ 28631770 w 676"/>
                  <a:gd name="T9" fmla="*/ 1558570 h 648"/>
                  <a:gd name="T10" fmla="*/ 38414987 w 676"/>
                  <a:gd name="T11" fmla="*/ 22534538 h 64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676"/>
                  <a:gd name="T19" fmla="*/ 0 h 648"/>
                  <a:gd name="T20" fmla="*/ 676 w 676"/>
                  <a:gd name="T21" fmla="*/ 648 h 648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676" h="648">
                    <a:moveTo>
                      <a:pt x="589" y="347"/>
                    </a:moveTo>
                    <a:cubicBezTo>
                      <a:pt x="502" y="447"/>
                      <a:pt x="306" y="387"/>
                      <a:pt x="221" y="459"/>
                    </a:cubicBezTo>
                    <a:cubicBezTo>
                      <a:pt x="143" y="524"/>
                      <a:pt x="167" y="648"/>
                      <a:pt x="167" y="648"/>
                    </a:cubicBezTo>
                    <a:cubicBezTo>
                      <a:pt x="167" y="648"/>
                      <a:pt x="0" y="472"/>
                      <a:pt x="89" y="264"/>
                    </a:cubicBezTo>
                    <a:cubicBezTo>
                      <a:pt x="151" y="119"/>
                      <a:pt x="319" y="0"/>
                      <a:pt x="439" y="24"/>
                    </a:cubicBezTo>
                    <a:cubicBezTo>
                      <a:pt x="619" y="61"/>
                      <a:pt x="676" y="248"/>
                      <a:pt x="589" y="347"/>
                    </a:cubicBezTo>
                    <a:close/>
                  </a:path>
                </a:pathLst>
              </a:custGeom>
              <a:solidFill>
                <a:srgbClr val="EFE5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50" name="Freeform 46"/>
              <p:cNvSpPr>
                <a:spLocks/>
              </p:cNvSpPr>
              <p:nvPr/>
            </p:nvSpPr>
            <p:spPr bwMode="auto">
              <a:xfrm>
                <a:off x="457868" y="1182201"/>
                <a:ext cx="420338" cy="195157"/>
              </a:xfrm>
              <a:custGeom>
                <a:avLst/>
                <a:gdLst>
                  <a:gd name="T0" fmla="*/ 53867084 w 1640"/>
                  <a:gd name="T1" fmla="*/ 24307455 h 750"/>
                  <a:gd name="T2" fmla="*/ 0 w 1640"/>
                  <a:gd name="T3" fmla="*/ 0 h 750"/>
                  <a:gd name="T4" fmla="*/ 0 w 1640"/>
                  <a:gd name="T5" fmla="*/ 26406564 h 750"/>
                  <a:gd name="T6" fmla="*/ 53867084 w 1640"/>
                  <a:gd name="T7" fmla="*/ 50781673 h 750"/>
                  <a:gd name="T8" fmla="*/ 107734167 w 1640"/>
                  <a:gd name="T9" fmla="*/ 26406564 h 750"/>
                  <a:gd name="T10" fmla="*/ 107734167 w 1640"/>
                  <a:gd name="T11" fmla="*/ 0 h 750"/>
                  <a:gd name="T12" fmla="*/ 53867084 w 1640"/>
                  <a:gd name="T13" fmla="*/ 24307455 h 75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640"/>
                  <a:gd name="T22" fmla="*/ 0 h 750"/>
                  <a:gd name="T23" fmla="*/ 1640 w 1640"/>
                  <a:gd name="T24" fmla="*/ 750 h 750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640" h="750">
                    <a:moveTo>
                      <a:pt x="820" y="359"/>
                    </a:moveTo>
                    <a:cubicBezTo>
                      <a:pt x="367" y="359"/>
                      <a:pt x="0" y="198"/>
                      <a:pt x="0" y="0"/>
                    </a:cubicBezTo>
                    <a:cubicBezTo>
                      <a:pt x="0" y="390"/>
                      <a:pt x="0" y="390"/>
                      <a:pt x="0" y="390"/>
                    </a:cubicBezTo>
                    <a:cubicBezTo>
                      <a:pt x="0" y="589"/>
                      <a:pt x="367" y="750"/>
                      <a:pt x="820" y="750"/>
                    </a:cubicBezTo>
                    <a:cubicBezTo>
                      <a:pt x="1273" y="750"/>
                      <a:pt x="1640" y="589"/>
                      <a:pt x="1640" y="390"/>
                    </a:cubicBezTo>
                    <a:cubicBezTo>
                      <a:pt x="1640" y="0"/>
                      <a:pt x="1640" y="0"/>
                      <a:pt x="1640" y="0"/>
                    </a:cubicBezTo>
                    <a:cubicBezTo>
                      <a:pt x="1640" y="198"/>
                      <a:pt x="1273" y="359"/>
                      <a:pt x="820" y="359"/>
                    </a:cubicBezTo>
                    <a:close/>
                  </a:path>
                </a:pathLst>
              </a:custGeom>
              <a:solidFill>
                <a:srgbClr val="1099A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51" name="Freeform 47"/>
              <p:cNvSpPr>
                <a:spLocks/>
              </p:cNvSpPr>
              <p:nvPr/>
            </p:nvSpPr>
            <p:spPr bwMode="auto">
              <a:xfrm>
                <a:off x="844430" y="818157"/>
                <a:ext cx="439104" cy="487892"/>
              </a:xfrm>
              <a:custGeom>
                <a:avLst/>
                <a:gdLst>
                  <a:gd name="T0" fmla="*/ 112624020 w 1712"/>
                  <a:gd name="T1" fmla="*/ 74312885 h 1900"/>
                  <a:gd name="T2" fmla="*/ 13683271 w 1712"/>
                  <a:gd name="T3" fmla="*/ 0 h 1900"/>
                  <a:gd name="T4" fmla="*/ 0 w 1712"/>
                  <a:gd name="T5" fmla="*/ 71939162 h 1900"/>
                  <a:gd name="T6" fmla="*/ 79731489 w 1712"/>
                  <a:gd name="T7" fmla="*/ 101545476 h 1900"/>
                  <a:gd name="T8" fmla="*/ 98677595 w 1712"/>
                  <a:gd name="T9" fmla="*/ 125283476 h 1900"/>
                  <a:gd name="T10" fmla="*/ 112624020 w 1712"/>
                  <a:gd name="T11" fmla="*/ 74312885 h 190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712"/>
                  <a:gd name="T19" fmla="*/ 0 h 1900"/>
                  <a:gd name="T20" fmla="*/ 1712 w 1712"/>
                  <a:gd name="T21" fmla="*/ 1900 h 1900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712" h="1900">
                    <a:moveTo>
                      <a:pt x="1712" y="1127"/>
                    </a:moveTo>
                    <a:cubicBezTo>
                      <a:pt x="208" y="0"/>
                      <a:pt x="208" y="0"/>
                      <a:pt x="208" y="0"/>
                    </a:cubicBezTo>
                    <a:cubicBezTo>
                      <a:pt x="0" y="1091"/>
                      <a:pt x="0" y="1091"/>
                      <a:pt x="0" y="1091"/>
                    </a:cubicBezTo>
                    <a:cubicBezTo>
                      <a:pt x="0" y="1091"/>
                      <a:pt x="567" y="1026"/>
                      <a:pt x="1212" y="1540"/>
                    </a:cubicBezTo>
                    <a:cubicBezTo>
                      <a:pt x="1398" y="1688"/>
                      <a:pt x="1500" y="1900"/>
                      <a:pt x="1500" y="1900"/>
                    </a:cubicBezTo>
                    <a:lnTo>
                      <a:pt x="1712" y="1127"/>
                    </a:lnTo>
                    <a:close/>
                  </a:path>
                </a:pathLst>
              </a:custGeom>
              <a:solidFill>
                <a:srgbClr val="1AAE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52" name="Freeform 48"/>
              <p:cNvSpPr>
                <a:spLocks/>
              </p:cNvSpPr>
              <p:nvPr/>
            </p:nvSpPr>
            <p:spPr bwMode="auto">
              <a:xfrm>
                <a:off x="1189707" y="1317310"/>
                <a:ext cx="127603" cy="213923"/>
              </a:xfrm>
              <a:custGeom>
                <a:avLst/>
                <a:gdLst>
                  <a:gd name="T0" fmla="*/ 32052216 w 508"/>
                  <a:gd name="T1" fmla="*/ 0 h 835"/>
                  <a:gd name="T2" fmla="*/ 16026233 w 508"/>
                  <a:gd name="T3" fmla="*/ 54806048 h 835"/>
                  <a:gd name="T4" fmla="*/ 16026233 w 508"/>
                  <a:gd name="T5" fmla="*/ 54806048 h 835"/>
                  <a:gd name="T6" fmla="*/ 0 w 508"/>
                  <a:gd name="T7" fmla="*/ 0 h 835"/>
                  <a:gd name="T8" fmla="*/ 32052216 w 508"/>
                  <a:gd name="T9" fmla="*/ 0 h 83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08"/>
                  <a:gd name="T16" fmla="*/ 0 h 835"/>
                  <a:gd name="T17" fmla="*/ 508 w 508"/>
                  <a:gd name="T18" fmla="*/ 835 h 83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08" h="835">
                    <a:moveTo>
                      <a:pt x="508" y="0"/>
                    </a:moveTo>
                    <a:cubicBezTo>
                      <a:pt x="445" y="328"/>
                      <a:pt x="357" y="629"/>
                      <a:pt x="254" y="835"/>
                    </a:cubicBezTo>
                    <a:cubicBezTo>
                      <a:pt x="254" y="835"/>
                      <a:pt x="254" y="835"/>
                      <a:pt x="254" y="835"/>
                    </a:cubicBezTo>
                    <a:cubicBezTo>
                      <a:pt x="151" y="629"/>
                      <a:pt x="63" y="328"/>
                      <a:pt x="0" y="0"/>
                    </a:cubicBezTo>
                    <a:lnTo>
                      <a:pt x="508" y="0"/>
                    </a:lnTo>
                    <a:close/>
                  </a:path>
                </a:pathLst>
              </a:custGeom>
              <a:solidFill>
                <a:srgbClr val="E469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53" name="Freeform 49"/>
              <p:cNvSpPr>
                <a:spLocks/>
              </p:cNvSpPr>
              <p:nvPr/>
            </p:nvSpPr>
            <p:spPr bwMode="auto">
              <a:xfrm>
                <a:off x="1230989" y="1328568"/>
                <a:ext cx="71308" cy="120097"/>
              </a:xfrm>
              <a:custGeom>
                <a:avLst/>
                <a:gdLst>
                  <a:gd name="T0" fmla="*/ 17779129 w 286"/>
                  <a:gd name="T1" fmla="*/ 0 h 471"/>
                  <a:gd name="T2" fmla="*/ 8889564 w 286"/>
                  <a:gd name="T3" fmla="*/ 30622695 h 471"/>
                  <a:gd name="T4" fmla="*/ 8889564 w 286"/>
                  <a:gd name="T5" fmla="*/ 30622695 h 471"/>
                  <a:gd name="T6" fmla="*/ 0 w 286"/>
                  <a:gd name="T7" fmla="*/ 0 h 471"/>
                  <a:gd name="T8" fmla="*/ 17779129 w 286"/>
                  <a:gd name="T9" fmla="*/ 0 h 47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86"/>
                  <a:gd name="T16" fmla="*/ 0 h 471"/>
                  <a:gd name="T17" fmla="*/ 286 w 286"/>
                  <a:gd name="T18" fmla="*/ 471 h 47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86" h="471">
                    <a:moveTo>
                      <a:pt x="286" y="0"/>
                    </a:moveTo>
                    <a:cubicBezTo>
                      <a:pt x="251" y="185"/>
                      <a:pt x="201" y="354"/>
                      <a:pt x="143" y="471"/>
                    </a:cubicBezTo>
                    <a:cubicBezTo>
                      <a:pt x="143" y="471"/>
                      <a:pt x="143" y="471"/>
                      <a:pt x="143" y="471"/>
                    </a:cubicBezTo>
                    <a:cubicBezTo>
                      <a:pt x="85" y="354"/>
                      <a:pt x="36" y="185"/>
                      <a:pt x="0" y="0"/>
                    </a:cubicBezTo>
                    <a:lnTo>
                      <a:pt x="286" y="0"/>
                    </a:lnTo>
                    <a:close/>
                  </a:path>
                </a:pathLst>
              </a:custGeom>
              <a:solidFill>
                <a:srgbClr val="DDAE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54" name="Freeform 50"/>
              <p:cNvSpPr>
                <a:spLocks/>
              </p:cNvSpPr>
              <p:nvPr/>
            </p:nvSpPr>
            <p:spPr bwMode="auto">
              <a:xfrm>
                <a:off x="1170941" y="911984"/>
                <a:ext cx="161381" cy="476634"/>
              </a:xfrm>
              <a:custGeom>
                <a:avLst/>
                <a:gdLst>
                  <a:gd name="T0" fmla="*/ 20604338 w 631"/>
                  <a:gd name="T1" fmla="*/ 0 h 1848"/>
                  <a:gd name="T2" fmla="*/ 20604338 w 631"/>
                  <a:gd name="T3" fmla="*/ 0 h 1848"/>
                  <a:gd name="T4" fmla="*/ 41273894 w 631"/>
                  <a:gd name="T5" fmla="*/ 80757739 h 1848"/>
                  <a:gd name="T6" fmla="*/ 20604338 w 631"/>
                  <a:gd name="T7" fmla="*/ 122932884 h 1848"/>
                  <a:gd name="T8" fmla="*/ 20604338 w 631"/>
                  <a:gd name="T9" fmla="*/ 122932884 h 1848"/>
                  <a:gd name="T10" fmla="*/ 0 w 631"/>
                  <a:gd name="T11" fmla="*/ 80757739 h 1848"/>
                  <a:gd name="T12" fmla="*/ 20604338 w 631"/>
                  <a:gd name="T13" fmla="*/ 0 h 184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31"/>
                  <a:gd name="T22" fmla="*/ 0 h 1848"/>
                  <a:gd name="T23" fmla="*/ 631 w 631"/>
                  <a:gd name="T24" fmla="*/ 1848 h 1848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31" h="1848">
                    <a:moveTo>
                      <a:pt x="315" y="0"/>
                    </a:moveTo>
                    <a:cubicBezTo>
                      <a:pt x="315" y="0"/>
                      <a:pt x="315" y="0"/>
                      <a:pt x="315" y="0"/>
                    </a:cubicBezTo>
                    <a:cubicBezTo>
                      <a:pt x="500" y="273"/>
                      <a:pt x="631" y="795"/>
                      <a:pt x="631" y="1214"/>
                    </a:cubicBezTo>
                    <a:cubicBezTo>
                      <a:pt x="631" y="1682"/>
                      <a:pt x="625" y="1842"/>
                      <a:pt x="315" y="1848"/>
                    </a:cubicBezTo>
                    <a:cubicBezTo>
                      <a:pt x="315" y="1848"/>
                      <a:pt x="315" y="1848"/>
                      <a:pt x="315" y="1848"/>
                    </a:cubicBezTo>
                    <a:cubicBezTo>
                      <a:pt x="5" y="1842"/>
                      <a:pt x="0" y="1682"/>
                      <a:pt x="0" y="1214"/>
                    </a:cubicBezTo>
                    <a:cubicBezTo>
                      <a:pt x="0" y="795"/>
                      <a:pt x="130" y="273"/>
                      <a:pt x="315" y="0"/>
                    </a:cubicBezTo>
                    <a:close/>
                  </a:path>
                </a:pathLst>
              </a:custGeom>
              <a:solidFill>
                <a:srgbClr val="FBD76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55" name="Freeform 51"/>
              <p:cNvSpPr>
                <a:spLocks/>
              </p:cNvSpPr>
              <p:nvPr/>
            </p:nvSpPr>
            <p:spPr bwMode="auto">
              <a:xfrm>
                <a:off x="1212225" y="911984"/>
                <a:ext cx="82566" cy="86321"/>
              </a:xfrm>
              <a:custGeom>
                <a:avLst/>
                <a:gdLst>
                  <a:gd name="T0" fmla="*/ 0 w 324"/>
                  <a:gd name="T1" fmla="*/ 21980280 h 339"/>
                  <a:gd name="T2" fmla="*/ 10520285 w 324"/>
                  <a:gd name="T3" fmla="*/ 0 h 339"/>
                  <a:gd name="T4" fmla="*/ 10520285 w 324"/>
                  <a:gd name="T5" fmla="*/ 0 h 339"/>
                  <a:gd name="T6" fmla="*/ 21040569 w 324"/>
                  <a:gd name="T7" fmla="*/ 21980280 h 339"/>
                  <a:gd name="T8" fmla="*/ 0 w 324"/>
                  <a:gd name="T9" fmla="*/ 21980280 h 33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24"/>
                  <a:gd name="T16" fmla="*/ 0 h 339"/>
                  <a:gd name="T17" fmla="*/ 324 w 324"/>
                  <a:gd name="T18" fmla="*/ 339 h 33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24" h="339">
                    <a:moveTo>
                      <a:pt x="0" y="339"/>
                    </a:moveTo>
                    <a:cubicBezTo>
                      <a:pt x="46" y="207"/>
                      <a:pt x="101" y="90"/>
                      <a:pt x="162" y="0"/>
                    </a:cubicBezTo>
                    <a:cubicBezTo>
                      <a:pt x="162" y="0"/>
                      <a:pt x="162" y="0"/>
                      <a:pt x="162" y="0"/>
                    </a:cubicBezTo>
                    <a:cubicBezTo>
                      <a:pt x="223" y="90"/>
                      <a:pt x="278" y="207"/>
                      <a:pt x="324" y="339"/>
                    </a:cubicBezTo>
                    <a:lnTo>
                      <a:pt x="0" y="339"/>
                    </a:lnTo>
                    <a:close/>
                  </a:path>
                </a:pathLst>
              </a:custGeom>
              <a:solidFill>
                <a:srgbClr val="1AAE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56" name="Freeform 52"/>
              <p:cNvSpPr>
                <a:spLocks/>
              </p:cNvSpPr>
              <p:nvPr/>
            </p:nvSpPr>
            <p:spPr bwMode="auto">
              <a:xfrm>
                <a:off x="1178447" y="1332322"/>
                <a:ext cx="150121" cy="56296"/>
              </a:xfrm>
              <a:custGeom>
                <a:avLst/>
                <a:gdLst>
                  <a:gd name="T0" fmla="*/ 38392359 w 587"/>
                  <a:gd name="T1" fmla="*/ 0 h 209"/>
                  <a:gd name="T2" fmla="*/ 19163572 w 587"/>
                  <a:gd name="T3" fmla="*/ 15163826 h 209"/>
                  <a:gd name="T4" fmla="*/ 19163572 w 587"/>
                  <a:gd name="T5" fmla="*/ 15163826 h 209"/>
                  <a:gd name="T6" fmla="*/ 0 w 587"/>
                  <a:gd name="T7" fmla="*/ 0 h 209"/>
                  <a:gd name="T8" fmla="*/ 38392359 w 587"/>
                  <a:gd name="T9" fmla="*/ 0 h 20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87"/>
                  <a:gd name="T16" fmla="*/ 0 h 209"/>
                  <a:gd name="T17" fmla="*/ 587 w 587"/>
                  <a:gd name="T18" fmla="*/ 209 h 20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87" h="209">
                    <a:moveTo>
                      <a:pt x="587" y="0"/>
                    </a:moveTo>
                    <a:cubicBezTo>
                      <a:pt x="555" y="147"/>
                      <a:pt x="479" y="205"/>
                      <a:pt x="293" y="209"/>
                    </a:cubicBezTo>
                    <a:cubicBezTo>
                      <a:pt x="293" y="209"/>
                      <a:pt x="293" y="209"/>
                      <a:pt x="293" y="209"/>
                    </a:cubicBezTo>
                    <a:cubicBezTo>
                      <a:pt x="108" y="205"/>
                      <a:pt x="31" y="147"/>
                      <a:pt x="0" y="0"/>
                    </a:cubicBezTo>
                    <a:lnTo>
                      <a:pt x="587" y="0"/>
                    </a:lnTo>
                    <a:close/>
                  </a:path>
                </a:pathLst>
              </a:custGeom>
              <a:solidFill>
                <a:srgbClr val="1099A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57" name="Freeform 53"/>
              <p:cNvSpPr>
                <a:spLocks/>
              </p:cNvSpPr>
              <p:nvPr/>
            </p:nvSpPr>
            <p:spPr bwMode="auto">
              <a:xfrm>
                <a:off x="52542" y="818157"/>
                <a:ext cx="439104" cy="487892"/>
              </a:xfrm>
              <a:custGeom>
                <a:avLst/>
                <a:gdLst>
                  <a:gd name="T0" fmla="*/ 0 w 1713"/>
                  <a:gd name="T1" fmla="*/ 74312885 h 1900"/>
                  <a:gd name="T2" fmla="*/ 98825315 w 1713"/>
                  <a:gd name="T3" fmla="*/ 0 h 1900"/>
                  <a:gd name="T4" fmla="*/ 112558274 w 1713"/>
                  <a:gd name="T5" fmla="*/ 71939162 h 1900"/>
                  <a:gd name="T6" fmla="*/ 32854105 w 1713"/>
                  <a:gd name="T7" fmla="*/ 101545476 h 1900"/>
                  <a:gd name="T8" fmla="*/ 13995959 w 1713"/>
                  <a:gd name="T9" fmla="*/ 125283476 h 1900"/>
                  <a:gd name="T10" fmla="*/ 0 w 1713"/>
                  <a:gd name="T11" fmla="*/ 74312885 h 190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713"/>
                  <a:gd name="T19" fmla="*/ 0 h 1900"/>
                  <a:gd name="T20" fmla="*/ 1713 w 1713"/>
                  <a:gd name="T21" fmla="*/ 1900 h 1900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713" h="1900">
                    <a:moveTo>
                      <a:pt x="0" y="1127"/>
                    </a:moveTo>
                    <a:cubicBezTo>
                      <a:pt x="1504" y="0"/>
                      <a:pt x="1504" y="0"/>
                      <a:pt x="1504" y="0"/>
                    </a:cubicBezTo>
                    <a:cubicBezTo>
                      <a:pt x="1713" y="1091"/>
                      <a:pt x="1713" y="1091"/>
                      <a:pt x="1713" y="1091"/>
                    </a:cubicBezTo>
                    <a:cubicBezTo>
                      <a:pt x="1713" y="1091"/>
                      <a:pt x="1145" y="1026"/>
                      <a:pt x="500" y="1540"/>
                    </a:cubicBezTo>
                    <a:cubicBezTo>
                      <a:pt x="314" y="1688"/>
                      <a:pt x="213" y="1900"/>
                      <a:pt x="213" y="1900"/>
                    </a:cubicBezTo>
                    <a:lnTo>
                      <a:pt x="0" y="1127"/>
                    </a:lnTo>
                    <a:close/>
                  </a:path>
                </a:pathLst>
              </a:custGeom>
              <a:solidFill>
                <a:srgbClr val="1AAE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58" name="Freeform 54"/>
              <p:cNvSpPr>
                <a:spLocks/>
              </p:cNvSpPr>
              <p:nvPr/>
            </p:nvSpPr>
            <p:spPr bwMode="auto">
              <a:xfrm>
                <a:off x="15012" y="1317310"/>
                <a:ext cx="131357" cy="213923"/>
              </a:xfrm>
              <a:custGeom>
                <a:avLst/>
                <a:gdLst>
                  <a:gd name="T0" fmla="*/ 0 w 508"/>
                  <a:gd name="T1" fmla="*/ 0 h 835"/>
                  <a:gd name="T2" fmla="*/ 16983064 w 508"/>
                  <a:gd name="T3" fmla="*/ 54806048 h 835"/>
                  <a:gd name="T4" fmla="*/ 16983064 w 508"/>
                  <a:gd name="T5" fmla="*/ 54806048 h 835"/>
                  <a:gd name="T6" fmla="*/ 33965869 w 508"/>
                  <a:gd name="T7" fmla="*/ 0 h 835"/>
                  <a:gd name="T8" fmla="*/ 0 w 508"/>
                  <a:gd name="T9" fmla="*/ 0 h 83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08"/>
                  <a:gd name="T16" fmla="*/ 0 h 835"/>
                  <a:gd name="T17" fmla="*/ 508 w 508"/>
                  <a:gd name="T18" fmla="*/ 835 h 83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08" h="835">
                    <a:moveTo>
                      <a:pt x="0" y="0"/>
                    </a:moveTo>
                    <a:cubicBezTo>
                      <a:pt x="63" y="328"/>
                      <a:pt x="151" y="629"/>
                      <a:pt x="254" y="835"/>
                    </a:cubicBezTo>
                    <a:cubicBezTo>
                      <a:pt x="254" y="835"/>
                      <a:pt x="254" y="835"/>
                      <a:pt x="254" y="835"/>
                    </a:cubicBezTo>
                    <a:cubicBezTo>
                      <a:pt x="357" y="629"/>
                      <a:pt x="445" y="328"/>
                      <a:pt x="508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469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59" name="Freeform 55"/>
              <p:cNvSpPr>
                <a:spLocks/>
              </p:cNvSpPr>
              <p:nvPr/>
            </p:nvSpPr>
            <p:spPr bwMode="auto">
              <a:xfrm>
                <a:off x="30024" y="1328568"/>
                <a:ext cx="75060" cy="120097"/>
              </a:xfrm>
              <a:custGeom>
                <a:avLst/>
                <a:gdLst>
                  <a:gd name="T0" fmla="*/ 0 w 286"/>
                  <a:gd name="T1" fmla="*/ 0 h 471"/>
                  <a:gd name="T2" fmla="*/ 9849657 w 286"/>
                  <a:gd name="T3" fmla="*/ 30622695 h 471"/>
                  <a:gd name="T4" fmla="*/ 9849657 w 286"/>
                  <a:gd name="T5" fmla="*/ 30622695 h 471"/>
                  <a:gd name="T6" fmla="*/ 19699313 w 286"/>
                  <a:gd name="T7" fmla="*/ 0 h 471"/>
                  <a:gd name="T8" fmla="*/ 0 w 286"/>
                  <a:gd name="T9" fmla="*/ 0 h 47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86"/>
                  <a:gd name="T16" fmla="*/ 0 h 471"/>
                  <a:gd name="T17" fmla="*/ 286 w 286"/>
                  <a:gd name="T18" fmla="*/ 471 h 47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86" h="471">
                    <a:moveTo>
                      <a:pt x="0" y="0"/>
                    </a:moveTo>
                    <a:cubicBezTo>
                      <a:pt x="35" y="185"/>
                      <a:pt x="85" y="354"/>
                      <a:pt x="143" y="471"/>
                    </a:cubicBezTo>
                    <a:cubicBezTo>
                      <a:pt x="143" y="471"/>
                      <a:pt x="143" y="471"/>
                      <a:pt x="143" y="471"/>
                    </a:cubicBezTo>
                    <a:cubicBezTo>
                      <a:pt x="201" y="354"/>
                      <a:pt x="251" y="185"/>
                      <a:pt x="286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DAE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60" name="Freeform 56"/>
              <p:cNvSpPr>
                <a:spLocks/>
              </p:cNvSpPr>
              <p:nvPr/>
            </p:nvSpPr>
            <p:spPr bwMode="auto">
              <a:xfrm>
                <a:off x="0" y="911984"/>
                <a:ext cx="165133" cy="476634"/>
              </a:xfrm>
              <a:custGeom>
                <a:avLst/>
                <a:gdLst>
                  <a:gd name="T0" fmla="*/ 21642121 w 630"/>
                  <a:gd name="T1" fmla="*/ 0 h 1848"/>
                  <a:gd name="T2" fmla="*/ 21642121 w 630"/>
                  <a:gd name="T3" fmla="*/ 0 h 1848"/>
                  <a:gd name="T4" fmla="*/ 0 w 630"/>
                  <a:gd name="T5" fmla="*/ 80757739 h 1848"/>
                  <a:gd name="T6" fmla="*/ 21642121 w 630"/>
                  <a:gd name="T7" fmla="*/ 122932884 h 1848"/>
                  <a:gd name="T8" fmla="*/ 21642121 w 630"/>
                  <a:gd name="T9" fmla="*/ 122932884 h 1848"/>
                  <a:gd name="T10" fmla="*/ 43283980 w 630"/>
                  <a:gd name="T11" fmla="*/ 80757739 h 1848"/>
                  <a:gd name="T12" fmla="*/ 21642121 w 630"/>
                  <a:gd name="T13" fmla="*/ 0 h 184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30"/>
                  <a:gd name="T22" fmla="*/ 0 h 1848"/>
                  <a:gd name="T23" fmla="*/ 630 w 630"/>
                  <a:gd name="T24" fmla="*/ 1848 h 1848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30" h="1848">
                    <a:moveTo>
                      <a:pt x="315" y="0"/>
                    </a:moveTo>
                    <a:cubicBezTo>
                      <a:pt x="315" y="0"/>
                      <a:pt x="315" y="0"/>
                      <a:pt x="315" y="0"/>
                    </a:cubicBezTo>
                    <a:cubicBezTo>
                      <a:pt x="130" y="273"/>
                      <a:pt x="0" y="795"/>
                      <a:pt x="0" y="1214"/>
                    </a:cubicBezTo>
                    <a:cubicBezTo>
                      <a:pt x="0" y="1682"/>
                      <a:pt x="5" y="1842"/>
                      <a:pt x="315" y="1848"/>
                    </a:cubicBezTo>
                    <a:cubicBezTo>
                      <a:pt x="315" y="1848"/>
                      <a:pt x="315" y="1848"/>
                      <a:pt x="315" y="1848"/>
                    </a:cubicBezTo>
                    <a:cubicBezTo>
                      <a:pt x="625" y="1842"/>
                      <a:pt x="630" y="1682"/>
                      <a:pt x="630" y="1214"/>
                    </a:cubicBezTo>
                    <a:cubicBezTo>
                      <a:pt x="630" y="795"/>
                      <a:pt x="500" y="273"/>
                      <a:pt x="315" y="0"/>
                    </a:cubicBezTo>
                    <a:close/>
                  </a:path>
                </a:pathLst>
              </a:custGeom>
              <a:solidFill>
                <a:srgbClr val="FBD76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61" name="Freeform 57"/>
              <p:cNvSpPr>
                <a:spLocks/>
              </p:cNvSpPr>
              <p:nvPr/>
            </p:nvSpPr>
            <p:spPr bwMode="auto">
              <a:xfrm>
                <a:off x="41284" y="911984"/>
                <a:ext cx="82566" cy="86321"/>
              </a:xfrm>
              <a:custGeom>
                <a:avLst/>
                <a:gdLst>
                  <a:gd name="T0" fmla="*/ 21040569 w 324"/>
                  <a:gd name="T1" fmla="*/ 21980280 h 339"/>
                  <a:gd name="T2" fmla="*/ 10520285 w 324"/>
                  <a:gd name="T3" fmla="*/ 0 h 339"/>
                  <a:gd name="T4" fmla="*/ 10520285 w 324"/>
                  <a:gd name="T5" fmla="*/ 0 h 339"/>
                  <a:gd name="T6" fmla="*/ 0 w 324"/>
                  <a:gd name="T7" fmla="*/ 21980280 h 339"/>
                  <a:gd name="T8" fmla="*/ 21040569 w 324"/>
                  <a:gd name="T9" fmla="*/ 21980280 h 33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24"/>
                  <a:gd name="T16" fmla="*/ 0 h 339"/>
                  <a:gd name="T17" fmla="*/ 324 w 324"/>
                  <a:gd name="T18" fmla="*/ 339 h 33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24" h="339">
                    <a:moveTo>
                      <a:pt x="324" y="339"/>
                    </a:moveTo>
                    <a:cubicBezTo>
                      <a:pt x="278" y="207"/>
                      <a:pt x="223" y="90"/>
                      <a:pt x="162" y="0"/>
                    </a:cubicBezTo>
                    <a:cubicBezTo>
                      <a:pt x="162" y="0"/>
                      <a:pt x="162" y="0"/>
                      <a:pt x="162" y="0"/>
                    </a:cubicBezTo>
                    <a:cubicBezTo>
                      <a:pt x="101" y="90"/>
                      <a:pt x="46" y="207"/>
                      <a:pt x="0" y="339"/>
                    </a:cubicBezTo>
                    <a:lnTo>
                      <a:pt x="324" y="339"/>
                    </a:lnTo>
                    <a:close/>
                  </a:path>
                </a:pathLst>
              </a:custGeom>
              <a:solidFill>
                <a:srgbClr val="1AAE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62" name="Freeform 58"/>
              <p:cNvSpPr>
                <a:spLocks/>
              </p:cNvSpPr>
              <p:nvPr/>
            </p:nvSpPr>
            <p:spPr bwMode="auto">
              <a:xfrm>
                <a:off x="7506" y="1332322"/>
                <a:ext cx="150121" cy="56296"/>
              </a:xfrm>
              <a:custGeom>
                <a:avLst/>
                <a:gdLst>
                  <a:gd name="T0" fmla="*/ 0 w 586"/>
                  <a:gd name="T1" fmla="*/ 0 h 209"/>
                  <a:gd name="T2" fmla="*/ 19229065 w 586"/>
                  <a:gd name="T3" fmla="*/ 15163826 h 209"/>
                  <a:gd name="T4" fmla="*/ 19229065 w 586"/>
                  <a:gd name="T5" fmla="*/ 15163826 h 209"/>
                  <a:gd name="T6" fmla="*/ 38457875 w 586"/>
                  <a:gd name="T7" fmla="*/ 0 h 209"/>
                  <a:gd name="T8" fmla="*/ 0 w 586"/>
                  <a:gd name="T9" fmla="*/ 0 h 20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86"/>
                  <a:gd name="T16" fmla="*/ 0 h 209"/>
                  <a:gd name="T17" fmla="*/ 586 w 586"/>
                  <a:gd name="T18" fmla="*/ 209 h 20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86" h="209">
                    <a:moveTo>
                      <a:pt x="0" y="0"/>
                    </a:moveTo>
                    <a:cubicBezTo>
                      <a:pt x="31" y="147"/>
                      <a:pt x="107" y="205"/>
                      <a:pt x="293" y="209"/>
                    </a:cubicBezTo>
                    <a:cubicBezTo>
                      <a:pt x="293" y="209"/>
                      <a:pt x="293" y="209"/>
                      <a:pt x="293" y="209"/>
                    </a:cubicBezTo>
                    <a:cubicBezTo>
                      <a:pt x="479" y="205"/>
                      <a:pt x="555" y="147"/>
                      <a:pt x="586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099A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63" name="Freeform 59"/>
              <p:cNvSpPr>
                <a:spLocks/>
              </p:cNvSpPr>
              <p:nvPr/>
            </p:nvSpPr>
            <p:spPr bwMode="auto">
              <a:xfrm>
                <a:off x="844430" y="818157"/>
                <a:ext cx="150121" cy="300241"/>
              </a:xfrm>
              <a:custGeom>
                <a:avLst/>
                <a:gdLst>
                  <a:gd name="T0" fmla="*/ 38261994 w 589"/>
                  <a:gd name="T1" fmla="*/ 19027063 h 1162"/>
                  <a:gd name="T2" fmla="*/ 13511909 w 589"/>
                  <a:gd name="T3" fmla="*/ 0 h 1162"/>
                  <a:gd name="T4" fmla="*/ 0 w 589"/>
                  <a:gd name="T5" fmla="*/ 72837123 h 1162"/>
                  <a:gd name="T6" fmla="*/ 33325078 w 589"/>
                  <a:gd name="T7" fmla="*/ 77577158 h 1162"/>
                  <a:gd name="T8" fmla="*/ 38261994 w 589"/>
                  <a:gd name="T9" fmla="*/ 19027063 h 116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89"/>
                  <a:gd name="T16" fmla="*/ 0 h 1162"/>
                  <a:gd name="T17" fmla="*/ 589 w 589"/>
                  <a:gd name="T18" fmla="*/ 1162 h 116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89" h="1162">
                    <a:moveTo>
                      <a:pt x="589" y="285"/>
                    </a:moveTo>
                    <a:cubicBezTo>
                      <a:pt x="208" y="0"/>
                      <a:pt x="208" y="0"/>
                      <a:pt x="208" y="0"/>
                    </a:cubicBezTo>
                    <a:cubicBezTo>
                      <a:pt x="0" y="1091"/>
                      <a:pt x="0" y="1091"/>
                      <a:pt x="0" y="1091"/>
                    </a:cubicBezTo>
                    <a:cubicBezTo>
                      <a:pt x="0" y="1091"/>
                      <a:pt x="207" y="1068"/>
                      <a:pt x="513" y="1162"/>
                    </a:cubicBezTo>
                    <a:cubicBezTo>
                      <a:pt x="567" y="935"/>
                      <a:pt x="583" y="646"/>
                      <a:pt x="589" y="285"/>
                    </a:cubicBezTo>
                    <a:close/>
                  </a:path>
                </a:pathLst>
              </a:custGeom>
              <a:solidFill>
                <a:srgbClr val="1099A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64" name="Freeform 60"/>
              <p:cNvSpPr>
                <a:spLocks/>
              </p:cNvSpPr>
              <p:nvPr/>
            </p:nvSpPr>
            <p:spPr bwMode="auto">
              <a:xfrm>
                <a:off x="334020" y="818157"/>
                <a:ext cx="157627" cy="300241"/>
              </a:xfrm>
              <a:custGeom>
                <a:avLst/>
                <a:gdLst>
                  <a:gd name="T0" fmla="*/ 0 w 609"/>
                  <a:gd name="T1" fmla="*/ 19757297 h 1168"/>
                  <a:gd name="T2" fmla="*/ 5158467 w 609"/>
                  <a:gd name="T3" fmla="*/ 77178646 h 1168"/>
                  <a:gd name="T4" fmla="*/ 40798475 w 609"/>
                  <a:gd name="T5" fmla="*/ 72090743 h 1168"/>
                  <a:gd name="T6" fmla="*/ 26797108 w 609"/>
                  <a:gd name="T7" fmla="*/ 0 h 1168"/>
                  <a:gd name="T8" fmla="*/ 0 w 609"/>
                  <a:gd name="T9" fmla="*/ 19757297 h 116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09"/>
                  <a:gd name="T16" fmla="*/ 0 h 1168"/>
                  <a:gd name="T17" fmla="*/ 609 w 609"/>
                  <a:gd name="T18" fmla="*/ 1168 h 116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09" h="1168">
                    <a:moveTo>
                      <a:pt x="0" y="299"/>
                    </a:moveTo>
                    <a:cubicBezTo>
                      <a:pt x="6" y="656"/>
                      <a:pt x="23" y="942"/>
                      <a:pt x="77" y="1168"/>
                    </a:cubicBezTo>
                    <a:cubicBezTo>
                      <a:pt x="393" y="1067"/>
                      <a:pt x="609" y="1091"/>
                      <a:pt x="609" y="1091"/>
                    </a:cubicBezTo>
                    <a:cubicBezTo>
                      <a:pt x="400" y="0"/>
                      <a:pt x="400" y="0"/>
                      <a:pt x="400" y="0"/>
                    </a:cubicBezTo>
                    <a:lnTo>
                      <a:pt x="0" y="299"/>
                    </a:lnTo>
                    <a:close/>
                  </a:path>
                </a:pathLst>
              </a:custGeom>
              <a:solidFill>
                <a:srgbClr val="1099A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65" name="Freeform 61"/>
              <p:cNvSpPr>
                <a:spLocks/>
              </p:cNvSpPr>
              <p:nvPr/>
            </p:nvSpPr>
            <p:spPr bwMode="auto">
              <a:xfrm>
                <a:off x="405326" y="0"/>
                <a:ext cx="525422" cy="1294792"/>
              </a:xfrm>
              <a:custGeom>
                <a:avLst/>
                <a:gdLst>
                  <a:gd name="T0" fmla="*/ 67597522 w 2042"/>
                  <a:gd name="T1" fmla="*/ 0 h 5026"/>
                  <a:gd name="T2" fmla="*/ 67597522 w 2042"/>
                  <a:gd name="T3" fmla="*/ 0 h 5026"/>
                  <a:gd name="T4" fmla="*/ 0 w 2042"/>
                  <a:gd name="T5" fmla="*/ 219145221 h 5026"/>
                  <a:gd name="T6" fmla="*/ 67597522 w 2042"/>
                  <a:gd name="T7" fmla="*/ 333562738 h 5026"/>
                  <a:gd name="T8" fmla="*/ 67597522 w 2042"/>
                  <a:gd name="T9" fmla="*/ 333562738 h 5026"/>
                  <a:gd name="T10" fmla="*/ 135195043 w 2042"/>
                  <a:gd name="T11" fmla="*/ 219145221 h 5026"/>
                  <a:gd name="T12" fmla="*/ 67597522 w 2042"/>
                  <a:gd name="T13" fmla="*/ 0 h 502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042"/>
                  <a:gd name="T22" fmla="*/ 0 h 5026"/>
                  <a:gd name="T23" fmla="*/ 2042 w 2042"/>
                  <a:gd name="T24" fmla="*/ 5026 h 502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042" h="5026">
                    <a:moveTo>
                      <a:pt x="1021" y="0"/>
                    </a:moveTo>
                    <a:cubicBezTo>
                      <a:pt x="1021" y="0"/>
                      <a:pt x="1021" y="0"/>
                      <a:pt x="1021" y="0"/>
                    </a:cubicBezTo>
                    <a:cubicBezTo>
                      <a:pt x="423" y="743"/>
                      <a:pt x="0" y="2164"/>
                      <a:pt x="0" y="3302"/>
                    </a:cubicBezTo>
                    <a:cubicBezTo>
                      <a:pt x="0" y="4577"/>
                      <a:pt x="18" y="5011"/>
                      <a:pt x="1021" y="5026"/>
                    </a:cubicBezTo>
                    <a:cubicBezTo>
                      <a:pt x="1021" y="5026"/>
                      <a:pt x="1021" y="5026"/>
                      <a:pt x="1021" y="5026"/>
                    </a:cubicBezTo>
                    <a:cubicBezTo>
                      <a:pt x="2024" y="5011"/>
                      <a:pt x="2042" y="4577"/>
                      <a:pt x="2042" y="3302"/>
                    </a:cubicBezTo>
                    <a:cubicBezTo>
                      <a:pt x="2042" y="2164"/>
                      <a:pt x="1619" y="743"/>
                      <a:pt x="1021" y="0"/>
                    </a:cubicBezTo>
                    <a:close/>
                  </a:path>
                </a:pathLst>
              </a:custGeom>
              <a:solidFill>
                <a:srgbClr val="EFE5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66" name="Freeform 62"/>
              <p:cNvSpPr>
                <a:spLocks/>
              </p:cNvSpPr>
              <p:nvPr/>
            </p:nvSpPr>
            <p:spPr bwMode="auto">
              <a:xfrm>
                <a:off x="405326" y="896972"/>
                <a:ext cx="525422" cy="397820"/>
              </a:xfrm>
              <a:custGeom>
                <a:avLst/>
                <a:gdLst>
                  <a:gd name="T0" fmla="*/ 0 w 2042"/>
                  <a:gd name="T1" fmla="*/ 0 h 1546"/>
                  <a:gd name="T2" fmla="*/ 67597522 w 2042"/>
                  <a:gd name="T3" fmla="*/ 102367886 h 1546"/>
                  <a:gd name="T4" fmla="*/ 67597522 w 2042"/>
                  <a:gd name="T5" fmla="*/ 102367886 h 1546"/>
                  <a:gd name="T6" fmla="*/ 135195043 w 2042"/>
                  <a:gd name="T7" fmla="*/ 0 h 1546"/>
                  <a:gd name="T8" fmla="*/ 0 w 2042"/>
                  <a:gd name="T9" fmla="*/ 0 h 154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042"/>
                  <a:gd name="T16" fmla="*/ 0 h 1546"/>
                  <a:gd name="T17" fmla="*/ 2042 w 2042"/>
                  <a:gd name="T18" fmla="*/ 1546 h 154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042" h="1546">
                    <a:moveTo>
                      <a:pt x="0" y="0"/>
                    </a:moveTo>
                    <a:cubicBezTo>
                      <a:pt x="4" y="1138"/>
                      <a:pt x="66" y="1532"/>
                      <a:pt x="1021" y="1546"/>
                    </a:cubicBezTo>
                    <a:cubicBezTo>
                      <a:pt x="1021" y="1546"/>
                      <a:pt x="1021" y="1546"/>
                      <a:pt x="1021" y="1546"/>
                    </a:cubicBezTo>
                    <a:cubicBezTo>
                      <a:pt x="1976" y="1532"/>
                      <a:pt x="2038" y="1138"/>
                      <a:pt x="2042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AAE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67" name="Freeform 63"/>
              <p:cNvSpPr>
                <a:spLocks/>
              </p:cNvSpPr>
              <p:nvPr/>
            </p:nvSpPr>
            <p:spPr bwMode="auto">
              <a:xfrm>
                <a:off x="532928" y="0"/>
                <a:ext cx="270217" cy="236441"/>
              </a:xfrm>
              <a:custGeom>
                <a:avLst/>
                <a:gdLst>
                  <a:gd name="T0" fmla="*/ 69474051 w 1051"/>
                  <a:gd name="T1" fmla="*/ 60699616 h 921"/>
                  <a:gd name="T2" fmla="*/ 34703987 w 1051"/>
                  <a:gd name="T3" fmla="*/ 0 h 921"/>
                  <a:gd name="T4" fmla="*/ 34703987 w 1051"/>
                  <a:gd name="T5" fmla="*/ 0 h 921"/>
                  <a:gd name="T6" fmla="*/ 0 w 1051"/>
                  <a:gd name="T7" fmla="*/ 60699616 h 921"/>
                  <a:gd name="T8" fmla="*/ 69474051 w 1051"/>
                  <a:gd name="T9" fmla="*/ 60699616 h 92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51"/>
                  <a:gd name="T16" fmla="*/ 0 h 921"/>
                  <a:gd name="T17" fmla="*/ 1051 w 1051"/>
                  <a:gd name="T18" fmla="*/ 921 h 92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51" h="921">
                    <a:moveTo>
                      <a:pt x="1051" y="921"/>
                    </a:moveTo>
                    <a:cubicBezTo>
                      <a:pt x="900" y="563"/>
                      <a:pt x="722" y="245"/>
                      <a:pt x="525" y="0"/>
                    </a:cubicBezTo>
                    <a:cubicBezTo>
                      <a:pt x="525" y="0"/>
                      <a:pt x="525" y="0"/>
                      <a:pt x="525" y="0"/>
                    </a:cubicBezTo>
                    <a:cubicBezTo>
                      <a:pt x="328" y="245"/>
                      <a:pt x="150" y="563"/>
                      <a:pt x="0" y="921"/>
                    </a:cubicBezTo>
                    <a:lnTo>
                      <a:pt x="1051" y="921"/>
                    </a:lnTo>
                    <a:close/>
                  </a:path>
                </a:pathLst>
              </a:custGeom>
              <a:solidFill>
                <a:srgbClr val="FBD76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68" name="Freeform 64"/>
              <p:cNvSpPr>
                <a:spLocks/>
              </p:cNvSpPr>
              <p:nvPr/>
            </p:nvSpPr>
            <p:spPr bwMode="auto">
              <a:xfrm>
                <a:off x="562952" y="0"/>
                <a:ext cx="221429" cy="198911"/>
              </a:xfrm>
              <a:custGeom>
                <a:avLst/>
                <a:gdLst>
                  <a:gd name="T0" fmla="*/ 25781717 w 870"/>
                  <a:gd name="T1" fmla="*/ 14652421 h 769"/>
                  <a:gd name="T2" fmla="*/ 25781717 w 870"/>
                  <a:gd name="T3" fmla="*/ 14652421 h 769"/>
                  <a:gd name="T4" fmla="*/ 56357244 w 870"/>
                  <a:gd name="T5" fmla="*/ 51450697 h 769"/>
                  <a:gd name="T6" fmla="*/ 26623910 w 870"/>
                  <a:gd name="T7" fmla="*/ 0 h 769"/>
                  <a:gd name="T8" fmla="*/ 26623910 w 870"/>
                  <a:gd name="T9" fmla="*/ 0 h 769"/>
                  <a:gd name="T10" fmla="*/ 0 w 870"/>
                  <a:gd name="T11" fmla="*/ 44693155 h 769"/>
                  <a:gd name="T12" fmla="*/ 25781717 w 870"/>
                  <a:gd name="T13" fmla="*/ 14652421 h 76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870"/>
                  <a:gd name="T22" fmla="*/ 0 h 769"/>
                  <a:gd name="T23" fmla="*/ 870 w 870"/>
                  <a:gd name="T24" fmla="*/ 769 h 769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870" h="769">
                    <a:moveTo>
                      <a:pt x="398" y="219"/>
                    </a:moveTo>
                    <a:cubicBezTo>
                      <a:pt x="398" y="219"/>
                      <a:pt x="398" y="219"/>
                      <a:pt x="398" y="219"/>
                    </a:cubicBezTo>
                    <a:cubicBezTo>
                      <a:pt x="567" y="375"/>
                      <a:pt x="725" y="562"/>
                      <a:pt x="870" y="769"/>
                    </a:cubicBezTo>
                    <a:cubicBezTo>
                      <a:pt x="735" y="473"/>
                      <a:pt x="580" y="209"/>
                      <a:pt x="411" y="0"/>
                    </a:cubicBezTo>
                    <a:cubicBezTo>
                      <a:pt x="411" y="0"/>
                      <a:pt x="411" y="0"/>
                      <a:pt x="411" y="0"/>
                    </a:cubicBezTo>
                    <a:cubicBezTo>
                      <a:pt x="262" y="185"/>
                      <a:pt x="123" y="413"/>
                      <a:pt x="0" y="668"/>
                    </a:cubicBezTo>
                    <a:cubicBezTo>
                      <a:pt x="124" y="501"/>
                      <a:pt x="258" y="349"/>
                      <a:pt x="398" y="219"/>
                    </a:cubicBezTo>
                    <a:close/>
                  </a:path>
                </a:pathLst>
              </a:custGeom>
              <a:solidFill>
                <a:srgbClr val="F4BF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69" name="Freeform 65"/>
              <p:cNvSpPr>
                <a:spLocks/>
              </p:cNvSpPr>
              <p:nvPr/>
            </p:nvSpPr>
            <p:spPr bwMode="auto">
              <a:xfrm>
                <a:off x="424092" y="1148423"/>
                <a:ext cx="487892" cy="146369"/>
              </a:xfrm>
              <a:custGeom>
                <a:avLst/>
                <a:gdLst>
                  <a:gd name="T0" fmla="*/ 0 w 1900"/>
                  <a:gd name="T1" fmla="*/ 0 h 568"/>
                  <a:gd name="T2" fmla="*/ 62641738 w 1900"/>
                  <a:gd name="T3" fmla="*/ 37718106 h 568"/>
                  <a:gd name="T4" fmla="*/ 62641738 w 1900"/>
                  <a:gd name="T5" fmla="*/ 37718106 h 568"/>
                  <a:gd name="T6" fmla="*/ 125283476 w 1900"/>
                  <a:gd name="T7" fmla="*/ 0 h 568"/>
                  <a:gd name="T8" fmla="*/ 0 w 1900"/>
                  <a:gd name="T9" fmla="*/ 0 h 56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900"/>
                  <a:gd name="T16" fmla="*/ 0 h 568"/>
                  <a:gd name="T17" fmla="*/ 1900 w 1900"/>
                  <a:gd name="T18" fmla="*/ 568 h 56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900" h="568">
                    <a:moveTo>
                      <a:pt x="0" y="0"/>
                    </a:moveTo>
                    <a:cubicBezTo>
                      <a:pt x="102" y="400"/>
                      <a:pt x="349" y="559"/>
                      <a:pt x="950" y="568"/>
                    </a:cubicBezTo>
                    <a:cubicBezTo>
                      <a:pt x="950" y="568"/>
                      <a:pt x="950" y="568"/>
                      <a:pt x="950" y="568"/>
                    </a:cubicBezTo>
                    <a:cubicBezTo>
                      <a:pt x="1551" y="559"/>
                      <a:pt x="1798" y="400"/>
                      <a:pt x="1900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AAE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70" name="Oval 66"/>
              <p:cNvSpPr>
                <a:spLocks noChangeArrowheads="1"/>
              </p:cNvSpPr>
              <p:nvPr/>
            </p:nvSpPr>
            <p:spPr bwMode="auto">
              <a:xfrm>
                <a:off x="517916" y="476634"/>
                <a:ext cx="300241" cy="300241"/>
              </a:xfrm>
              <a:prstGeom prst="ellipse">
                <a:avLst/>
              </a:prstGeom>
              <a:solidFill>
                <a:srgbClr val="1099A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1800">
                  <a:solidFill>
                    <a:srgbClr val="000000"/>
                  </a:solidFill>
                  <a:sym typeface="宋体" panose="02010600030101010101" pitchFamily="2" charset="-122"/>
                </a:endParaRPr>
              </a:p>
            </p:txBody>
          </p:sp>
          <p:sp>
            <p:nvSpPr>
              <p:cNvPr id="5171" name="Oval 67"/>
              <p:cNvSpPr>
                <a:spLocks noChangeArrowheads="1"/>
              </p:cNvSpPr>
              <p:nvPr/>
            </p:nvSpPr>
            <p:spPr bwMode="auto">
              <a:xfrm>
                <a:off x="551695" y="514164"/>
                <a:ext cx="228935" cy="225181"/>
              </a:xfrm>
              <a:prstGeom prst="ellipse">
                <a:avLst/>
              </a:prstGeom>
              <a:solidFill>
                <a:srgbClr val="FBD76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1800">
                  <a:solidFill>
                    <a:srgbClr val="000000"/>
                  </a:solidFill>
                  <a:sym typeface="宋体" panose="02010600030101010101" pitchFamily="2" charset="-122"/>
                </a:endParaRPr>
              </a:p>
            </p:txBody>
          </p:sp>
          <p:sp>
            <p:nvSpPr>
              <p:cNvPr id="5172" name="Freeform 68"/>
              <p:cNvSpPr>
                <a:spLocks/>
              </p:cNvSpPr>
              <p:nvPr/>
            </p:nvSpPr>
            <p:spPr bwMode="auto">
              <a:xfrm>
                <a:off x="570458" y="529176"/>
                <a:ext cx="198911" cy="146369"/>
              </a:xfrm>
              <a:custGeom>
                <a:avLst/>
                <a:gdLst>
                  <a:gd name="T0" fmla="*/ 21020759 w 770"/>
                  <a:gd name="T1" fmla="*/ 9427587 h 576"/>
                  <a:gd name="T2" fmla="*/ 48380838 w 770"/>
                  <a:gd name="T3" fmla="*/ 35838297 h 576"/>
                  <a:gd name="T4" fmla="*/ 48314190 w 770"/>
                  <a:gd name="T5" fmla="*/ 37194243 h 576"/>
                  <a:gd name="T6" fmla="*/ 51383878 w 770"/>
                  <a:gd name="T7" fmla="*/ 25312689 h 576"/>
                  <a:gd name="T8" fmla="*/ 25291663 w 770"/>
                  <a:gd name="T9" fmla="*/ 0 h 576"/>
                  <a:gd name="T10" fmla="*/ 0 w 770"/>
                  <a:gd name="T11" fmla="*/ 18984517 h 576"/>
                  <a:gd name="T12" fmla="*/ 21020759 w 770"/>
                  <a:gd name="T13" fmla="*/ 9427587 h 57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770"/>
                  <a:gd name="T22" fmla="*/ 0 h 576"/>
                  <a:gd name="T23" fmla="*/ 770 w 770"/>
                  <a:gd name="T24" fmla="*/ 576 h 57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770" h="576">
                    <a:moveTo>
                      <a:pt x="315" y="146"/>
                    </a:moveTo>
                    <a:cubicBezTo>
                      <a:pt x="541" y="146"/>
                      <a:pt x="725" y="329"/>
                      <a:pt x="725" y="555"/>
                    </a:cubicBezTo>
                    <a:cubicBezTo>
                      <a:pt x="725" y="562"/>
                      <a:pt x="724" y="569"/>
                      <a:pt x="724" y="576"/>
                    </a:cubicBezTo>
                    <a:cubicBezTo>
                      <a:pt x="753" y="521"/>
                      <a:pt x="770" y="458"/>
                      <a:pt x="770" y="392"/>
                    </a:cubicBezTo>
                    <a:cubicBezTo>
                      <a:pt x="770" y="175"/>
                      <a:pt x="595" y="0"/>
                      <a:pt x="379" y="0"/>
                    </a:cubicBezTo>
                    <a:cubicBezTo>
                      <a:pt x="196" y="0"/>
                      <a:pt x="43" y="125"/>
                      <a:pt x="0" y="294"/>
                    </a:cubicBezTo>
                    <a:cubicBezTo>
                      <a:pt x="75" y="204"/>
                      <a:pt x="188" y="146"/>
                      <a:pt x="315" y="146"/>
                    </a:cubicBezTo>
                    <a:close/>
                  </a:path>
                </a:pathLst>
              </a:custGeom>
              <a:solidFill>
                <a:srgbClr val="EFE5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5123" name="组合 37"/>
          <p:cNvGrpSpPr>
            <a:grpSpLocks/>
          </p:cNvGrpSpPr>
          <p:nvPr/>
        </p:nvGrpSpPr>
        <p:grpSpPr bwMode="auto">
          <a:xfrm>
            <a:off x="642938" y="1143002"/>
            <a:ext cx="3278187" cy="3186659"/>
            <a:chOff x="0" y="2"/>
            <a:chExt cx="3694983" cy="4114753"/>
          </a:xfrm>
        </p:grpSpPr>
        <p:grpSp>
          <p:nvGrpSpPr>
            <p:cNvPr id="5131" name="组合 38"/>
            <p:cNvGrpSpPr>
              <a:grpSpLocks/>
            </p:cNvGrpSpPr>
            <p:nvPr/>
          </p:nvGrpSpPr>
          <p:grpSpPr bwMode="auto">
            <a:xfrm>
              <a:off x="0" y="2"/>
              <a:ext cx="3694983" cy="4114753"/>
              <a:chOff x="0" y="0"/>
              <a:chExt cx="3479636" cy="3196408"/>
            </a:xfrm>
          </p:grpSpPr>
          <p:grpSp>
            <p:nvGrpSpPr>
              <p:cNvPr id="5134" name="组合 16"/>
              <p:cNvGrpSpPr>
                <a:grpSpLocks/>
              </p:cNvGrpSpPr>
              <p:nvPr/>
            </p:nvGrpSpPr>
            <p:grpSpPr bwMode="auto">
              <a:xfrm>
                <a:off x="43361" y="500064"/>
                <a:ext cx="3418558" cy="998637"/>
                <a:chOff x="0" y="0"/>
                <a:chExt cx="4022623" cy="577642"/>
              </a:xfrm>
            </p:grpSpPr>
            <p:sp>
              <p:nvSpPr>
                <p:cNvPr id="5141" name="TextBox 35"/>
                <p:cNvSpPr txBox="1">
                  <a:spLocks noChangeArrowheads="1"/>
                </p:cNvSpPr>
                <p:nvPr/>
              </p:nvSpPr>
              <p:spPr bwMode="auto">
                <a:xfrm>
                  <a:off x="0" y="166927"/>
                  <a:ext cx="4022623" cy="41071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just" eaLnBrk="1" hangingPunct="1">
                    <a:spcBef>
                      <a:spcPct val="0"/>
                    </a:spcBef>
                    <a:buFont typeface="Arial" panose="020B0604020202020204" pitchFamily="34" charset="0"/>
                    <a:buNone/>
                  </a:pPr>
                  <a:r>
                    <a:rPr lang="zh-CN" altLang="en-US" sz="1000" dirty="0" smtClean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请</a:t>
                  </a:r>
                  <a:r>
                    <a:rPr lang="zh-CN" altLang="en-US" sz="1000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在此处填入你需要的内容。请在此处填入你需要的内容。请在此处填入你需要的内容。</a:t>
                  </a:r>
                  <a:endParaRPr lang="en-US" altLang="zh-CN" sz="10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  <a:p>
                  <a:pPr algn="just" eaLnBrk="1" hangingPunct="1">
                    <a:spcBef>
                      <a:spcPct val="0"/>
                    </a:spcBef>
                    <a:buFont typeface="Arial" panose="020B0604020202020204" pitchFamily="34" charset="0"/>
                    <a:buNone/>
                  </a:pPr>
                  <a:endParaRPr lang="en-US" altLang="zh-CN" sz="10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  <a:p>
                  <a:pPr algn="just" eaLnBrk="1" hangingPunct="1">
                    <a:spcBef>
                      <a:spcPct val="0"/>
                    </a:spcBef>
                    <a:buFont typeface="Arial" panose="020B0604020202020204" pitchFamily="34" charset="0"/>
                    <a:buNone/>
                  </a:pPr>
                  <a:endParaRPr lang="en-US" altLang="zh-CN" sz="10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5142" name="文本框 7"/>
                <p:cNvSpPr txBox="1">
                  <a:spLocks noChangeArrowheads="1"/>
                </p:cNvSpPr>
                <p:nvPr/>
              </p:nvSpPr>
              <p:spPr bwMode="auto">
                <a:xfrm>
                  <a:off x="20632" y="0"/>
                  <a:ext cx="2183838" cy="16074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 typeface="Arial" panose="020B0604020202020204" pitchFamily="34" charset="0"/>
                    <a:buNone/>
                  </a:pPr>
                  <a:r>
                    <a:rPr lang="en-US" altLang="zh-CN" sz="1200" b="1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1.</a:t>
                  </a:r>
                  <a:r>
                    <a:rPr lang="zh-CN" altLang="en-US" sz="1200" b="1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添加您的文字</a:t>
                  </a:r>
                </a:p>
              </p:txBody>
            </p:sp>
          </p:grpSp>
          <p:grpSp>
            <p:nvGrpSpPr>
              <p:cNvPr id="5135" name="组合 8"/>
              <p:cNvGrpSpPr>
                <a:grpSpLocks/>
              </p:cNvGrpSpPr>
              <p:nvPr/>
            </p:nvGrpSpPr>
            <p:grpSpPr bwMode="auto">
              <a:xfrm>
                <a:off x="25646" y="1409623"/>
                <a:ext cx="3453990" cy="708224"/>
                <a:chOff x="0" y="0"/>
                <a:chExt cx="4064316" cy="408876"/>
              </a:xfrm>
            </p:grpSpPr>
            <p:sp>
              <p:nvSpPr>
                <p:cNvPr id="5139" name="TextBox 35"/>
                <p:cNvSpPr txBox="1">
                  <a:spLocks noChangeArrowheads="1"/>
                </p:cNvSpPr>
                <p:nvPr/>
              </p:nvSpPr>
              <p:spPr bwMode="auto">
                <a:xfrm>
                  <a:off x="0" y="177176"/>
                  <a:ext cx="4064316" cy="23170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just" eaLnBrk="1" hangingPunct="1">
                    <a:spcBef>
                      <a:spcPct val="0"/>
                    </a:spcBef>
                    <a:buFont typeface="Arial" panose="020B0604020202020204" pitchFamily="34" charset="0"/>
                    <a:buNone/>
                  </a:pPr>
                  <a:r>
                    <a:rPr lang="zh-CN" altLang="en-US" sz="1000" dirty="0" smtClean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请</a:t>
                  </a:r>
                  <a:r>
                    <a:rPr lang="zh-CN" altLang="en-US" sz="1000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在此处填入你需要的内容。请在此处填入你需要的内容。请在此处填入你需要的内容。</a:t>
                  </a:r>
                  <a:endParaRPr lang="en-US" altLang="zh-CN" sz="10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5140" name="文本框 10"/>
                <p:cNvSpPr txBox="1">
                  <a:spLocks noChangeArrowheads="1"/>
                </p:cNvSpPr>
                <p:nvPr/>
              </p:nvSpPr>
              <p:spPr bwMode="auto">
                <a:xfrm>
                  <a:off x="41475" y="0"/>
                  <a:ext cx="2183838" cy="16043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 typeface="Arial" panose="020B0604020202020204" pitchFamily="34" charset="0"/>
                    <a:buNone/>
                  </a:pPr>
                  <a:r>
                    <a:rPr lang="en-US" altLang="zh-CN" sz="1200" b="1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2.</a:t>
                  </a:r>
                  <a:r>
                    <a:rPr lang="zh-CN" altLang="en-US" sz="1200" b="1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添加您的文字</a:t>
                  </a:r>
                </a:p>
              </p:txBody>
            </p:sp>
          </p:grpSp>
          <p:sp>
            <p:nvSpPr>
              <p:cNvPr id="5136" name="文本框 13"/>
              <p:cNvSpPr txBox="1">
                <a:spLocks noChangeArrowheads="1"/>
              </p:cNvSpPr>
              <p:nvPr/>
            </p:nvSpPr>
            <p:spPr bwMode="auto">
              <a:xfrm>
                <a:off x="0" y="2919409"/>
                <a:ext cx="1871256" cy="2769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1200" b="1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137" name="文本框 14"/>
              <p:cNvSpPr txBox="1">
                <a:spLocks noChangeArrowheads="1"/>
              </p:cNvSpPr>
              <p:nvPr/>
            </p:nvSpPr>
            <p:spPr bwMode="auto">
              <a:xfrm>
                <a:off x="60897" y="0"/>
                <a:ext cx="2644775" cy="30877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r>
                  <a:rPr lang="zh-CN" altLang="en-US" sz="1400" b="1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单击添加您的标题</a:t>
                </a:r>
              </a:p>
            </p:txBody>
          </p:sp>
          <p:cxnSp>
            <p:nvCxnSpPr>
              <p:cNvPr id="5138" name="直接连接符 80"/>
              <p:cNvCxnSpPr>
                <a:cxnSpLocks noChangeShapeType="1"/>
              </p:cNvCxnSpPr>
              <p:nvPr/>
            </p:nvCxnSpPr>
            <p:spPr bwMode="auto">
              <a:xfrm>
                <a:off x="121674" y="357463"/>
                <a:ext cx="3349612" cy="1153"/>
              </a:xfrm>
              <a:prstGeom prst="line">
                <a:avLst/>
              </a:prstGeom>
              <a:noFill/>
              <a:ln w="12700">
                <a:solidFill>
                  <a:schemeClr val="bg1"/>
                </a:solidFill>
                <a:round/>
                <a:headEnd type="oval" w="med" len="med"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  <p:sp>
          <p:nvSpPr>
            <p:cNvPr id="5132" name="文本框 39"/>
            <p:cNvSpPr txBox="1">
              <a:spLocks noChangeArrowheads="1"/>
            </p:cNvSpPr>
            <p:nvPr/>
          </p:nvSpPr>
          <p:spPr bwMode="auto">
            <a:xfrm>
              <a:off x="27233" y="3023365"/>
              <a:ext cx="1970756" cy="3577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12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3.</a:t>
              </a:r>
              <a:r>
                <a:rPr lang="zh-CN" altLang="en-US" sz="12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添加您的文字</a:t>
              </a:r>
            </a:p>
          </p:txBody>
        </p:sp>
        <p:sp>
          <p:nvSpPr>
            <p:cNvPr id="5133" name="TextBox 35"/>
            <p:cNvSpPr txBox="1">
              <a:spLocks noChangeArrowheads="1"/>
            </p:cNvSpPr>
            <p:nvPr/>
          </p:nvSpPr>
          <p:spPr bwMode="auto">
            <a:xfrm>
              <a:off x="13442" y="3406778"/>
              <a:ext cx="3667747" cy="5166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0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</a:t>
              </a:r>
              <a:r>
                <a:rPr lang="zh-CN" altLang="en-US" sz="1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在此处填入你需要的内容。请在此处填入你需要的内容。请在此处填入你需要的内容。</a:t>
              </a:r>
              <a:endParaRPr lang="en-US" altLang="zh-CN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124" name="组合 89"/>
          <p:cNvGrpSpPr>
            <a:grpSpLocks/>
          </p:cNvGrpSpPr>
          <p:nvPr/>
        </p:nvGrpSpPr>
        <p:grpSpPr bwMode="auto">
          <a:xfrm>
            <a:off x="179388" y="44450"/>
            <a:ext cx="8785225" cy="655638"/>
            <a:chOff x="0" y="0"/>
            <a:chExt cx="8784976" cy="655357"/>
          </a:xfrm>
        </p:grpSpPr>
        <p:pic>
          <p:nvPicPr>
            <p:cNvPr id="5125" name="图片 90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033500" y="0"/>
              <a:ext cx="751476" cy="6553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126" name="矩形 91"/>
            <p:cNvSpPr>
              <a:spLocks noChangeArrowheads="1"/>
            </p:cNvSpPr>
            <p:nvPr/>
          </p:nvSpPr>
          <p:spPr bwMode="auto">
            <a:xfrm>
              <a:off x="0" y="79293"/>
              <a:ext cx="1891865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2000" b="1">
                  <a:solidFill>
                    <a:schemeClr val="bg1"/>
                  </a:solidFill>
                </a:rPr>
                <a:t>ADD TITLE HERE</a:t>
              </a:r>
              <a:endParaRPr lang="zh-CN" altLang="en-US" sz="2000" b="1">
                <a:solidFill>
                  <a:schemeClr val="bg1"/>
                </a:solidFill>
              </a:endParaRPr>
            </a:p>
          </p:txBody>
        </p:sp>
        <p:grpSp>
          <p:nvGrpSpPr>
            <p:cNvPr id="5127" name="组合 92"/>
            <p:cNvGrpSpPr>
              <a:grpSpLocks/>
            </p:cNvGrpSpPr>
            <p:nvPr/>
          </p:nvGrpSpPr>
          <p:grpSpPr bwMode="auto">
            <a:xfrm>
              <a:off x="2450632" y="151301"/>
              <a:ext cx="5398240" cy="288032"/>
              <a:chOff x="0" y="0"/>
              <a:chExt cx="6278569" cy="216024"/>
            </a:xfrm>
          </p:grpSpPr>
          <p:cxnSp>
            <p:nvCxnSpPr>
              <p:cNvPr id="5128" name="直接连接符 93"/>
              <p:cNvCxnSpPr>
                <a:cxnSpLocks noChangeShapeType="1"/>
              </p:cNvCxnSpPr>
              <p:nvPr/>
            </p:nvCxnSpPr>
            <p:spPr bwMode="auto">
              <a:xfrm flipH="1" flipV="1">
                <a:off x="0" y="70304"/>
                <a:ext cx="6278569" cy="1"/>
              </a:xfrm>
              <a:prstGeom prst="line">
                <a:avLst/>
              </a:prstGeom>
              <a:noFill/>
              <a:ln w="25400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5129" name="直接连接符 94"/>
              <p:cNvCxnSpPr>
                <a:cxnSpLocks noChangeShapeType="1"/>
              </p:cNvCxnSpPr>
              <p:nvPr/>
            </p:nvCxnSpPr>
            <p:spPr bwMode="auto">
              <a:xfrm flipH="1">
                <a:off x="290674" y="216024"/>
                <a:ext cx="5987895" cy="0"/>
              </a:xfrm>
              <a:prstGeom prst="line">
                <a:avLst/>
              </a:prstGeom>
              <a:noFill/>
              <a:ln w="25400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5130" name="直接连接符 95"/>
              <p:cNvCxnSpPr>
                <a:cxnSpLocks noChangeShapeType="1"/>
              </p:cNvCxnSpPr>
              <p:nvPr/>
            </p:nvCxnSpPr>
            <p:spPr bwMode="auto">
              <a:xfrm flipH="1">
                <a:off x="1600409" y="0"/>
                <a:ext cx="4650792" cy="0"/>
              </a:xfrm>
              <a:prstGeom prst="line">
                <a:avLst/>
              </a:prstGeom>
              <a:noFill/>
              <a:ln w="25400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</p:grpSp>
    </p:spTree>
  </p:cSld>
  <p:clrMapOvr>
    <a:masterClrMapping/>
  </p:clrMapOvr>
  <p:transition spd="slow"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46" name="组合 26"/>
          <p:cNvGrpSpPr>
            <a:grpSpLocks/>
          </p:cNvGrpSpPr>
          <p:nvPr/>
        </p:nvGrpSpPr>
        <p:grpSpPr bwMode="auto">
          <a:xfrm>
            <a:off x="2406650" y="1017588"/>
            <a:ext cx="6310313" cy="3338512"/>
            <a:chOff x="0" y="0"/>
            <a:chExt cx="6309387" cy="3337771"/>
          </a:xfrm>
        </p:grpSpPr>
        <p:sp>
          <p:nvSpPr>
            <p:cNvPr id="6163" name="Freeform 10"/>
            <p:cNvSpPr>
              <a:spLocks/>
            </p:cNvSpPr>
            <p:nvPr/>
          </p:nvSpPr>
          <p:spPr bwMode="auto">
            <a:xfrm>
              <a:off x="3925579" y="110215"/>
              <a:ext cx="44689" cy="26301"/>
            </a:xfrm>
            <a:custGeom>
              <a:avLst/>
              <a:gdLst>
                <a:gd name="T0" fmla="*/ 71007842 w 15"/>
                <a:gd name="T1" fmla="*/ 0 h 8"/>
                <a:gd name="T2" fmla="*/ 79883077 w 15"/>
                <a:gd name="T3" fmla="*/ 10809711 h 8"/>
                <a:gd name="T4" fmla="*/ 106511763 w 15"/>
                <a:gd name="T5" fmla="*/ 75658114 h 8"/>
                <a:gd name="T6" fmla="*/ 44379156 w 15"/>
                <a:gd name="T7" fmla="*/ 43235556 h 8"/>
                <a:gd name="T8" fmla="*/ 71007842 w 15"/>
                <a:gd name="T9" fmla="*/ 0 h 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5"/>
                <a:gd name="T16" fmla="*/ 0 h 8"/>
                <a:gd name="T17" fmla="*/ 15 w 15"/>
                <a:gd name="T18" fmla="*/ 8 h 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5" h="8">
                  <a:moveTo>
                    <a:pt x="8" y="0"/>
                  </a:moveTo>
                  <a:cubicBezTo>
                    <a:pt x="9" y="0"/>
                    <a:pt x="9" y="0"/>
                    <a:pt x="9" y="1"/>
                  </a:cubicBezTo>
                  <a:cubicBezTo>
                    <a:pt x="10" y="4"/>
                    <a:pt x="15" y="4"/>
                    <a:pt x="12" y="7"/>
                  </a:cubicBezTo>
                  <a:cubicBezTo>
                    <a:pt x="8" y="8"/>
                    <a:pt x="10" y="2"/>
                    <a:pt x="5" y="4"/>
                  </a:cubicBezTo>
                  <a:cubicBezTo>
                    <a:pt x="0" y="2"/>
                    <a:pt x="11" y="4"/>
                    <a:pt x="8" y="0"/>
                  </a:cubicBezTo>
                </a:path>
              </a:pathLst>
            </a:custGeom>
            <a:solidFill>
              <a:srgbClr val="787F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64" name="Freeform 11"/>
            <p:cNvSpPr>
              <a:spLocks/>
            </p:cNvSpPr>
            <p:nvPr/>
          </p:nvSpPr>
          <p:spPr bwMode="auto">
            <a:xfrm>
              <a:off x="4585331" y="110215"/>
              <a:ext cx="90554" cy="48845"/>
            </a:xfrm>
            <a:custGeom>
              <a:avLst/>
              <a:gdLst>
                <a:gd name="T0" fmla="*/ 273007820 w 29"/>
                <a:gd name="T1" fmla="*/ 116641860 h 15"/>
                <a:gd name="T2" fmla="*/ 165754413 w 29"/>
                <a:gd name="T3" fmla="*/ 148452980 h 15"/>
                <a:gd name="T4" fmla="*/ 29252065 w 29"/>
                <a:gd name="T5" fmla="*/ 148452980 h 15"/>
                <a:gd name="T6" fmla="*/ 0 w 29"/>
                <a:gd name="T7" fmla="*/ 116641860 h 15"/>
                <a:gd name="T8" fmla="*/ 214506813 w 29"/>
                <a:gd name="T9" fmla="*/ 0 h 15"/>
                <a:gd name="T10" fmla="*/ 263259213 w 29"/>
                <a:gd name="T11" fmla="*/ 31811120 h 15"/>
                <a:gd name="T12" fmla="*/ 234007149 w 29"/>
                <a:gd name="T13" fmla="*/ 42413742 h 15"/>
                <a:gd name="T14" fmla="*/ 273007820 w 29"/>
                <a:gd name="T15" fmla="*/ 116641860 h 1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9"/>
                <a:gd name="T25" fmla="*/ 0 h 15"/>
                <a:gd name="T26" fmla="*/ 29 w 29"/>
                <a:gd name="T27" fmla="*/ 15 h 15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9" h="15">
                  <a:moveTo>
                    <a:pt x="28" y="11"/>
                  </a:moveTo>
                  <a:cubicBezTo>
                    <a:pt x="24" y="11"/>
                    <a:pt x="17" y="9"/>
                    <a:pt x="17" y="14"/>
                  </a:cubicBezTo>
                  <a:cubicBezTo>
                    <a:pt x="14" y="12"/>
                    <a:pt x="9" y="15"/>
                    <a:pt x="3" y="14"/>
                  </a:cubicBezTo>
                  <a:cubicBezTo>
                    <a:pt x="3" y="11"/>
                    <a:pt x="2" y="11"/>
                    <a:pt x="0" y="11"/>
                  </a:cubicBezTo>
                  <a:cubicBezTo>
                    <a:pt x="3" y="3"/>
                    <a:pt x="11" y="0"/>
                    <a:pt x="22" y="0"/>
                  </a:cubicBezTo>
                  <a:cubicBezTo>
                    <a:pt x="21" y="4"/>
                    <a:pt x="26" y="1"/>
                    <a:pt x="27" y="3"/>
                  </a:cubicBezTo>
                  <a:cubicBezTo>
                    <a:pt x="27" y="4"/>
                    <a:pt x="24" y="4"/>
                    <a:pt x="24" y="4"/>
                  </a:cubicBezTo>
                  <a:cubicBezTo>
                    <a:pt x="23" y="6"/>
                    <a:pt x="29" y="5"/>
                    <a:pt x="28" y="11"/>
                  </a:cubicBezTo>
                </a:path>
              </a:pathLst>
            </a:custGeom>
            <a:solidFill>
              <a:srgbClr val="787F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65" name="Freeform 12"/>
            <p:cNvSpPr>
              <a:spLocks/>
            </p:cNvSpPr>
            <p:nvPr/>
          </p:nvSpPr>
          <p:spPr bwMode="auto">
            <a:xfrm>
              <a:off x="4066703" y="112720"/>
              <a:ext cx="47041" cy="28806"/>
            </a:xfrm>
            <a:custGeom>
              <a:avLst/>
              <a:gdLst>
                <a:gd name="T0" fmla="*/ 147523712 w 15"/>
                <a:gd name="T1" fmla="*/ 20487467 h 9"/>
                <a:gd name="T2" fmla="*/ 137689007 w 15"/>
                <a:gd name="T3" fmla="*/ 71710937 h 9"/>
                <a:gd name="T4" fmla="*/ 78680777 w 15"/>
                <a:gd name="T5" fmla="*/ 92198404 h 9"/>
                <a:gd name="T6" fmla="*/ 9834705 w 15"/>
                <a:gd name="T7" fmla="*/ 40978135 h 9"/>
                <a:gd name="T8" fmla="*/ 88515482 w 15"/>
                <a:gd name="T9" fmla="*/ 40978135 h 9"/>
                <a:gd name="T10" fmla="*/ 147523712 w 15"/>
                <a:gd name="T11" fmla="*/ 20487467 h 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5"/>
                <a:gd name="T19" fmla="*/ 0 h 9"/>
                <a:gd name="T20" fmla="*/ 15 w 15"/>
                <a:gd name="T21" fmla="*/ 9 h 9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5" h="9">
                  <a:moveTo>
                    <a:pt x="15" y="2"/>
                  </a:moveTo>
                  <a:cubicBezTo>
                    <a:pt x="14" y="3"/>
                    <a:pt x="13" y="5"/>
                    <a:pt x="14" y="7"/>
                  </a:cubicBezTo>
                  <a:cubicBezTo>
                    <a:pt x="11" y="7"/>
                    <a:pt x="10" y="8"/>
                    <a:pt x="8" y="9"/>
                  </a:cubicBezTo>
                  <a:cubicBezTo>
                    <a:pt x="6" y="7"/>
                    <a:pt x="0" y="9"/>
                    <a:pt x="1" y="4"/>
                  </a:cubicBezTo>
                  <a:cubicBezTo>
                    <a:pt x="5" y="5"/>
                    <a:pt x="6" y="1"/>
                    <a:pt x="9" y="4"/>
                  </a:cubicBezTo>
                  <a:cubicBezTo>
                    <a:pt x="12" y="4"/>
                    <a:pt x="11" y="0"/>
                    <a:pt x="15" y="2"/>
                  </a:cubicBezTo>
                </a:path>
              </a:pathLst>
            </a:custGeom>
            <a:solidFill>
              <a:srgbClr val="787F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66" name="Freeform 13"/>
            <p:cNvSpPr>
              <a:spLocks/>
            </p:cNvSpPr>
            <p:nvPr/>
          </p:nvSpPr>
          <p:spPr bwMode="auto">
            <a:xfrm>
              <a:off x="3789160" y="126497"/>
              <a:ext cx="58801" cy="32564"/>
            </a:xfrm>
            <a:custGeom>
              <a:avLst/>
              <a:gdLst>
                <a:gd name="T0" fmla="*/ 172398342 w 19"/>
                <a:gd name="T1" fmla="*/ 0 h 10"/>
                <a:gd name="T2" fmla="*/ 143666317 w 19"/>
                <a:gd name="T3" fmla="*/ 53020705 h 10"/>
                <a:gd name="T4" fmla="*/ 105355918 w 19"/>
                <a:gd name="T5" fmla="*/ 95438571 h 10"/>
                <a:gd name="T6" fmla="*/ 76620798 w 19"/>
                <a:gd name="T7" fmla="*/ 63623543 h 10"/>
                <a:gd name="T8" fmla="*/ 38310399 w 19"/>
                <a:gd name="T9" fmla="*/ 74229638 h 10"/>
                <a:gd name="T10" fmla="*/ 9578373 w 19"/>
                <a:gd name="T11" fmla="*/ 53020705 h 10"/>
                <a:gd name="T12" fmla="*/ 76620798 w 19"/>
                <a:gd name="T13" fmla="*/ 31811772 h 10"/>
                <a:gd name="T14" fmla="*/ 76620798 w 19"/>
                <a:gd name="T15" fmla="*/ 21208933 h 10"/>
                <a:gd name="T16" fmla="*/ 172398342 w 19"/>
                <a:gd name="T17" fmla="*/ 0 h 1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9"/>
                <a:gd name="T28" fmla="*/ 0 h 10"/>
                <a:gd name="T29" fmla="*/ 19 w 19"/>
                <a:gd name="T30" fmla="*/ 10 h 1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9" h="10">
                  <a:moveTo>
                    <a:pt x="18" y="0"/>
                  </a:moveTo>
                  <a:cubicBezTo>
                    <a:pt x="19" y="4"/>
                    <a:pt x="15" y="2"/>
                    <a:pt x="15" y="5"/>
                  </a:cubicBezTo>
                  <a:cubicBezTo>
                    <a:pt x="15" y="5"/>
                    <a:pt x="13" y="8"/>
                    <a:pt x="11" y="9"/>
                  </a:cubicBezTo>
                  <a:cubicBezTo>
                    <a:pt x="8" y="10"/>
                    <a:pt x="9" y="6"/>
                    <a:pt x="8" y="6"/>
                  </a:cubicBezTo>
                  <a:cubicBezTo>
                    <a:pt x="8" y="6"/>
                    <a:pt x="6" y="8"/>
                    <a:pt x="4" y="7"/>
                  </a:cubicBezTo>
                  <a:cubicBezTo>
                    <a:pt x="3" y="7"/>
                    <a:pt x="3" y="4"/>
                    <a:pt x="1" y="5"/>
                  </a:cubicBezTo>
                  <a:cubicBezTo>
                    <a:pt x="0" y="1"/>
                    <a:pt x="7" y="5"/>
                    <a:pt x="8" y="3"/>
                  </a:cubicBezTo>
                  <a:cubicBezTo>
                    <a:pt x="8" y="3"/>
                    <a:pt x="8" y="2"/>
                    <a:pt x="8" y="2"/>
                  </a:cubicBezTo>
                  <a:cubicBezTo>
                    <a:pt x="12" y="1"/>
                    <a:pt x="13" y="1"/>
                    <a:pt x="18" y="0"/>
                  </a:cubicBezTo>
                </a:path>
              </a:pathLst>
            </a:custGeom>
            <a:solidFill>
              <a:srgbClr val="787F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67" name="Freeform 14"/>
            <p:cNvSpPr>
              <a:spLocks/>
            </p:cNvSpPr>
            <p:nvPr/>
          </p:nvSpPr>
          <p:spPr bwMode="auto">
            <a:xfrm>
              <a:off x="4013782" y="126497"/>
              <a:ext cx="47041" cy="15029"/>
            </a:xfrm>
            <a:custGeom>
              <a:avLst/>
              <a:gdLst>
                <a:gd name="T0" fmla="*/ 137689007 w 15"/>
                <a:gd name="T1" fmla="*/ 45174168 h 5"/>
                <a:gd name="T2" fmla="*/ 29504115 w 15"/>
                <a:gd name="T3" fmla="*/ 45174168 h 5"/>
                <a:gd name="T4" fmla="*/ 68842935 w 15"/>
                <a:gd name="T5" fmla="*/ 0 h 5"/>
                <a:gd name="T6" fmla="*/ 137689007 w 15"/>
                <a:gd name="T7" fmla="*/ 45174168 h 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5"/>
                <a:gd name="T13" fmla="*/ 0 h 5"/>
                <a:gd name="T14" fmla="*/ 15 w 15"/>
                <a:gd name="T15" fmla="*/ 5 h 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5" h="5">
                  <a:moveTo>
                    <a:pt x="14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0" y="0"/>
                    <a:pt x="7" y="4"/>
                    <a:pt x="7" y="0"/>
                  </a:cubicBezTo>
                  <a:cubicBezTo>
                    <a:pt x="8" y="3"/>
                    <a:pt x="15" y="0"/>
                    <a:pt x="14" y="5"/>
                  </a:cubicBezTo>
                </a:path>
              </a:pathLst>
            </a:custGeom>
            <a:solidFill>
              <a:srgbClr val="787F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68" name="Freeform 15"/>
            <p:cNvSpPr>
              <a:spLocks/>
            </p:cNvSpPr>
            <p:nvPr/>
          </p:nvSpPr>
          <p:spPr bwMode="auto">
            <a:xfrm>
              <a:off x="3949100" y="146536"/>
              <a:ext cx="55274" cy="22544"/>
            </a:xfrm>
            <a:custGeom>
              <a:avLst/>
              <a:gdLst>
                <a:gd name="T0" fmla="*/ 113155090 w 18"/>
                <a:gd name="T1" fmla="*/ 0 h 7"/>
                <a:gd name="T2" fmla="*/ 113155090 w 18"/>
                <a:gd name="T3" fmla="*/ 62231102 h 7"/>
                <a:gd name="T4" fmla="*/ 0 w 18"/>
                <a:gd name="T5" fmla="*/ 41487401 h 7"/>
                <a:gd name="T6" fmla="*/ 113155090 w 18"/>
                <a:gd name="T7" fmla="*/ 0 h 7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8"/>
                <a:gd name="T13" fmla="*/ 0 h 7"/>
                <a:gd name="T14" fmla="*/ 18 w 18"/>
                <a:gd name="T15" fmla="*/ 7 h 7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8" h="7">
                  <a:moveTo>
                    <a:pt x="12" y="0"/>
                  </a:moveTo>
                  <a:cubicBezTo>
                    <a:pt x="18" y="2"/>
                    <a:pt x="12" y="2"/>
                    <a:pt x="12" y="6"/>
                  </a:cubicBezTo>
                  <a:cubicBezTo>
                    <a:pt x="8" y="5"/>
                    <a:pt x="2" y="7"/>
                    <a:pt x="0" y="4"/>
                  </a:cubicBezTo>
                  <a:cubicBezTo>
                    <a:pt x="2" y="1"/>
                    <a:pt x="10" y="3"/>
                    <a:pt x="12" y="0"/>
                  </a:cubicBezTo>
                </a:path>
              </a:pathLst>
            </a:custGeom>
            <a:solidFill>
              <a:srgbClr val="787F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69" name="Freeform 16"/>
            <p:cNvSpPr>
              <a:spLocks/>
            </p:cNvSpPr>
            <p:nvPr/>
          </p:nvSpPr>
          <p:spPr bwMode="auto">
            <a:xfrm>
              <a:off x="1190140" y="165323"/>
              <a:ext cx="24697" cy="17534"/>
            </a:xfrm>
            <a:custGeom>
              <a:avLst/>
              <a:gdLst>
                <a:gd name="T0" fmla="*/ 0 w 8"/>
                <a:gd name="T1" fmla="*/ 0 h 5"/>
                <a:gd name="T2" fmla="*/ 76242726 w 8"/>
                <a:gd name="T3" fmla="*/ 61488231 h 5"/>
                <a:gd name="T4" fmla="*/ 0 w 8"/>
                <a:gd name="T5" fmla="*/ 0 h 5"/>
                <a:gd name="T6" fmla="*/ 0 60000 65536"/>
                <a:gd name="T7" fmla="*/ 0 60000 65536"/>
                <a:gd name="T8" fmla="*/ 0 60000 65536"/>
                <a:gd name="T9" fmla="*/ 0 w 8"/>
                <a:gd name="T10" fmla="*/ 0 h 5"/>
                <a:gd name="T11" fmla="*/ 8 w 8"/>
                <a:gd name="T12" fmla="*/ 5 h 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8" h="5">
                  <a:moveTo>
                    <a:pt x="0" y="0"/>
                  </a:moveTo>
                  <a:cubicBezTo>
                    <a:pt x="5" y="0"/>
                    <a:pt x="8" y="0"/>
                    <a:pt x="8" y="5"/>
                  </a:cubicBezTo>
                  <a:cubicBezTo>
                    <a:pt x="5" y="3"/>
                    <a:pt x="0" y="4"/>
                    <a:pt x="0" y="0"/>
                  </a:cubicBezTo>
                </a:path>
              </a:pathLst>
            </a:custGeom>
            <a:solidFill>
              <a:srgbClr val="787F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70" name="Freeform 17"/>
            <p:cNvSpPr>
              <a:spLocks/>
            </p:cNvSpPr>
            <p:nvPr/>
          </p:nvSpPr>
          <p:spPr bwMode="auto">
            <a:xfrm>
              <a:off x="4617083" y="162818"/>
              <a:ext cx="102315" cy="52603"/>
            </a:xfrm>
            <a:custGeom>
              <a:avLst/>
              <a:gdLst>
                <a:gd name="T0" fmla="*/ 278771170 w 33"/>
                <a:gd name="T1" fmla="*/ 32426462 h 16"/>
                <a:gd name="T2" fmla="*/ 307611598 w 33"/>
                <a:gd name="T3" fmla="*/ 108089302 h 16"/>
                <a:gd name="T4" fmla="*/ 173030167 w 33"/>
                <a:gd name="T5" fmla="*/ 162132309 h 16"/>
                <a:gd name="T6" fmla="*/ 144192840 w 33"/>
                <a:gd name="T7" fmla="*/ 140515764 h 16"/>
                <a:gd name="T8" fmla="*/ 96129593 w 33"/>
                <a:gd name="T9" fmla="*/ 140515764 h 16"/>
                <a:gd name="T10" fmla="*/ 96129593 w 33"/>
                <a:gd name="T11" fmla="*/ 108089302 h 16"/>
                <a:gd name="T12" fmla="*/ 48063246 w 33"/>
                <a:gd name="T13" fmla="*/ 129705847 h 16"/>
                <a:gd name="T14" fmla="*/ 67289165 w 33"/>
                <a:gd name="T15" fmla="*/ 97279385 h 16"/>
                <a:gd name="T16" fmla="*/ 9611409 w 33"/>
                <a:gd name="T17" fmla="*/ 86472757 h 16"/>
                <a:gd name="T18" fmla="*/ 38451837 w 33"/>
                <a:gd name="T19" fmla="*/ 54043007 h 16"/>
                <a:gd name="T20" fmla="*/ 76903675 w 33"/>
                <a:gd name="T21" fmla="*/ 21616545 h 16"/>
                <a:gd name="T22" fmla="*/ 201870595 w 33"/>
                <a:gd name="T23" fmla="*/ 10809917 h 16"/>
                <a:gd name="T24" fmla="*/ 201870595 w 33"/>
                <a:gd name="T25" fmla="*/ 32426462 h 16"/>
                <a:gd name="T26" fmla="*/ 278771170 w 33"/>
                <a:gd name="T27" fmla="*/ 32426462 h 1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33"/>
                <a:gd name="T43" fmla="*/ 0 h 16"/>
                <a:gd name="T44" fmla="*/ 33 w 33"/>
                <a:gd name="T45" fmla="*/ 16 h 1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33" h="16">
                  <a:moveTo>
                    <a:pt x="29" y="3"/>
                  </a:moveTo>
                  <a:cubicBezTo>
                    <a:pt x="28" y="8"/>
                    <a:pt x="24" y="11"/>
                    <a:pt x="32" y="10"/>
                  </a:cubicBezTo>
                  <a:cubicBezTo>
                    <a:pt x="33" y="16"/>
                    <a:pt x="23" y="15"/>
                    <a:pt x="18" y="15"/>
                  </a:cubicBezTo>
                  <a:cubicBezTo>
                    <a:pt x="16" y="14"/>
                    <a:pt x="16" y="14"/>
                    <a:pt x="15" y="13"/>
                  </a:cubicBezTo>
                  <a:cubicBezTo>
                    <a:pt x="12" y="11"/>
                    <a:pt x="13" y="15"/>
                    <a:pt x="10" y="13"/>
                  </a:cubicBezTo>
                  <a:cubicBezTo>
                    <a:pt x="9" y="13"/>
                    <a:pt x="10" y="11"/>
                    <a:pt x="10" y="10"/>
                  </a:cubicBezTo>
                  <a:cubicBezTo>
                    <a:pt x="9" y="10"/>
                    <a:pt x="7" y="13"/>
                    <a:pt x="5" y="12"/>
                  </a:cubicBezTo>
                  <a:cubicBezTo>
                    <a:pt x="5" y="12"/>
                    <a:pt x="7" y="10"/>
                    <a:pt x="7" y="9"/>
                  </a:cubicBezTo>
                  <a:cubicBezTo>
                    <a:pt x="6" y="8"/>
                    <a:pt x="0" y="11"/>
                    <a:pt x="1" y="8"/>
                  </a:cubicBezTo>
                  <a:cubicBezTo>
                    <a:pt x="0" y="5"/>
                    <a:pt x="3" y="6"/>
                    <a:pt x="4" y="5"/>
                  </a:cubicBezTo>
                  <a:cubicBezTo>
                    <a:pt x="6" y="3"/>
                    <a:pt x="5" y="3"/>
                    <a:pt x="8" y="2"/>
                  </a:cubicBezTo>
                  <a:cubicBezTo>
                    <a:pt x="9" y="2"/>
                    <a:pt x="15" y="0"/>
                    <a:pt x="21" y="1"/>
                  </a:cubicBezTo>
                  <a:cubicBezTo>
                    <a:pt x="21" y="1"/>
                    <a:pt x="21" y="3"/>
                    <a:pt x="21" y="3"/>
                  </a:cubicBezTo>
                  <a:cubicBezTo>
                    <a:pt x="23" y="5"/>
                    <a:pt x="28" y="2"/>
                    <a:pt x="29" y="3"/>
                  </a:cubicBezTo>
                </a:path>
              </a:pathLst>
            </a:custGeom>
            <a:solidFill>
              <a:srgbClr val="787F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71" name="Freeform 18"/>
            <p:cNvSpPr>
              <a:spLocks/>
            </p:cNvSpPr>
            <p:nvPr/>
          </p:nvSpPr>
          <p:spPr bwMode="auto">
            <a:xfrm>
              <a:off x="4575923" y="162818"/>
              <a:ext cx="41161" cy="30059"/>
            </a:xfrm>
            <a:custGeom>
              <a:avLst/>
              <a:gdLst>
                <a:gd name="T0" fmla="*/ 130325225 w 13"/>
                <a:gd name="T1" fmla="*/ 55772805 h 9"/>
                <a:gd name="T2" fmla="*/ 90224912 w 13"/>
                <a:gd name="T3" fmla="*/ 55772805 h 9"/>
                <a:gd name="T4" fmla="*/ 70176339 w 13"/>
                <a:gd name="T5" fmla="*/ 89238491 h 9"/>
                <a:gd name="T6" fmla="*/ 0 w 13"/>
                <a:gd name="T7" fmla="*/ 55772805 h 9"/>
                <a:gd name="T8" fmla="*/ 130325225 w 13"/>
                <a:gd name="T9" fmla="*/ 55772805 h 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3"/>
                <a:gd name="T16" fmla="*/ 0 h 9"/>
                <a:gd name="T17" fmla="*/ 13 w 13"/>
                <a:gd name="T18" fmla="*/ 9 h 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3" h="9">
                  <a:moveTo>
                    <a:pt x="13" y="5"/>
                  </a:moveTo>
                  <a:cubicBezTo>
                    <a:pt x="12" y="7"/>
                    <a:pt x="10" y="5"/>
                    <a:pt x="9" y="5"/>
                  </a:cubicBezTo>
                  <a:cubicBezTo>
                    <a:pt x="7" y="5"/>
                    <a:pt x="7" y="7"/>
                    <a:pt x="7" y="8"/>
                  </a:cubicBezTo>
                  <a:cubicBezTo>
                    <a:pt x="3" y="9"/>
                    <a:pt x="4" y="4"/>
                    <a:pt x="0" y="5"/>
                  </a:cubicBezTo>
                  <a:cubicBezTo>
                    <a:pt x="3" y="0"/>
                    <a:pt x="9" y="3"/>
                    <a:pt x="13" y="5"/>
                  </a:cubicBezTo>
                </a:path>
              </a:pathLst>
            </a:custGeom>
            <a:solidFill>
              <a:srgbClr val="787F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72" name="Freeform 19"/>
            <p:cNvSpPr>
              <a:spLocks/>
            </p:cNvSpPr>
            <p:nvPr/>
          </p:nvSpPr>
          <p:spPr bwMode="auto">
            <a:xfrm>
              <a:off x="1099586" y="195382"/>
              <a:ext cx="102314" cy="60117"/>
            </a:xfrm>
            <a:custGeom>
              <a:avLst/>
              <a:gdLst>
                <a:gd name="T0" fmla="*/ 230702568 w 33"/>
                <a:gd name="T1" fmla="*/ 55771877 h 18"/>
                <a:gd name="T2" fmla="*/ 269154029 w 33"/>
                <a:gd name="T3" fmla="*/ 111543754 h 18"/>
                <a:gd name="T4" fmla="*/ 307605491 w 33"/>
                <a:gd name="T5" fmla="*/ 189625717 h 18"/>
                <a:gd name="T6" fmla="*/ 269154029 w 33"/>
                <a:gd name="T7" fmla="*/ 189625717 h 18"/>
                <a:gd name="T8" fmla="*/ 269154029 w 33"/>
                <a:gd name="T9" fmla="*/ 167318970 h 18"/>
                <a:gd name="T10" fmla="*/ 240316983 w 33"/>
                <a:gd name="T11" fmla="*/ 145008884 h 18"/>
                <a:gd name="T12" fmla="*/ 67288507 w 33"/>
                <a:gd name="T13" fmla="*/ 133853840 h 18"/>
                <a:gd name="T14" fmla="*/ 105739969 w 33"/>
                <a:gd name="T15" fmla="*/ 100392050 h 18"/>
                <a:gd name="T16" fmla="*/ 76899822 w 33"/>
                <a:gd name="T17" fmla="*/ 66926920 h 18"/>
                <a:gd name="T18" fmla="*/ 0 w 33"/>
                <a:gd name="T19" fmla="*/ 22310087 h 18"/>
                <a:gd name="T20" fmla="*/ 105739969 w 33"/>
                <a:gd name="T21" fmla="*/ 22310087 h 18"/>
                <a:gd name="T22" fmla="*/ 134577015 w 33"/>
                <a:gd name="T23" fmla="*/ 55771877 h 18"/>
                <a:gd name="T24" fmla="*/ 192251106 w 33"/>
                <a:gd name="T25" fmla="*/ 55771877 h 18"/>
                <a:gd name="T26" fmla="*/ 230702568 w 33"/>
                <a:gd name="T27" fmla="*/ 55771877 h 1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33"/>
                <a:gd name="T43" fmla="*/ 0 h 18"/>
                <a:gd name="T44" fmla="*/ 33 w 33"/>
                <a:gd name="T45" fmla="*/ 18 h 1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33" h="18">
                  <a:moveTo>
                    <a:pt x="24" y="5"/>
                  </a:moveTo>
                  <a:cubicBezTo>
                    <a:pt x="26" y="6"/>
                    <a:pt x="27" y="8"/>
                    <a:pt x="28" y="10"/>
                  </a:cubicBezTo>
                  <a:cubicBezTo>
                    <a:pt x="30" y="12"/>
                    <a:pt x="33" y="14"/>
                    <a:pt x="32" y="17"/>
                  </a:cubicBezTo>
                  <a:cubicBezTo>
                    <a:pt x="32" y="17"/>
                    <a:pt x="29" y="18"/>
                    <a:pt x="28" y="17"/>
                  </a:cubicBezTo>
                  <a:cubicBezTo>
                    <a:pt x="28" y="17"/>
                    <a:pt x="29" y="15"/>
                    <a:pt x="28" y="15"/>
                  </a:cubicBezTo>
                  <a:cubicBezTo>
                    <a:pt x="28" y="14"/>
                    <a:pt x="24" y="17"/>
                    <a:pt x="25" y="13"/>
                  </a:cubicBezTo>
                  <a:cubicBezTo>
                    <a:pt x="17" y="13"/>
                    <a:pt x="12" y="13"/>
                    <a:pt x="7" y="12"/>
                  </a:cubicBezTo>
                  <a:cubicBezTo>
                    <a:pt x="6" y="9"/>
                    <a:pt x="9" y="9"/>
                    <a:pt x="11" y="9"/>
                  </a:cubicBezTo>
                  <a:cubicBezTo>
                    <a:pt x="11" y="7"/>
                    <a:pt x="8" y="8"/>
                    <a:pt x="8" y="6"/>
                  </a:cubicBezTo>
                  <a:cubicBezTo>
                    <a:pt x="3" y="4"/>
                    <a:pt x="1" y="8"/>
                    <a:pt x="0" y="2"/>
                  </a:cubicBezTo>
                  <a:cubicBezTo>
                    <a:pt x="3" y="0"/>
                    <a:pt x="8" y="1"/>
                    <a:pt x="11" y="2"/>
                  </a:cubicBezTo>
                  <a:cubicBezTo>
                    <a:pt x="13" y="2"/>
                    <a:pt x="14" y="2"/>
                    <a:pt x="14" y="5"/>
                  </a:cubicBezTo>
                  <a:cubicBezTo>
                    <a:pt x="16" y="6"/>
                    <a:pt x="20" y="0"/>
                    <a:pt x="20" y="5"/>
                  </a:cubicBezTo>
                  <a:cubicBezTo>
                    <a:pt x="20" y="6"/>
                    <a:pt x="24" y="7"/>
                    <a:pt x="24" y="5"/>
                  </a:cubicBezTo>
                </a:path>
              </a:pathLst>
            </a:custGeom>
            <a:solidFill>
              <a:srgbClr val="787F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73" name="Freeform 20"/>
            <p:cNvSpPr>
              <a:spLocks/>
            </p:cNvSpPr>
            <p:nvPr/>
          </p:nvSpPr>
          <p:spPr bwMode="auto">
            <a:xfrm>
              <a:off x="4721750" y="195382"/>
              <a:ext cx="102314" cy="56360"/>
            </a:xfrm>
            <a:custGeom>
              <a:avLst/>
              <a:gdLst>
                <a:gd name="T0" fmla="*/ 124965700 w 33"/>
                <a:gd name="T1" fmla="*/ 0 h 17"/>
                <a:gd name="T2" fmla="*/ 182639791 w 33"/>
                <a:gd name="T3" fmla="*/ 54954315 h 17"/>
                <a:gd name="T4" fmla="*/ 192251106 w 33"/>
                <a:gd name="T5" fmla="*/ 21983715 h 17"/>
                <a:gd name="T6" fmla="*/ 221091253 w 33"/>
                <a:gd name="T7" fmla="*/ 54954315 h 17"/>
                <a:gd name="T8" fmla="*/ 249928299 w 33"/>
                <a:gd name="T9" fmla="*/ 54954315 h 17"/>
                <a:gd name="T10" fmla="*/ 249928299 w 33"/>
                <a:gd name="T11" fmla="*/ 65947831 h 17"/>
                <a:gd name="T12" fmla="*/ 307605491 w 33"/>
                <a:gd name="T13" fmla="*/ 76938031 h 17"/>
                <a:gd name="T14" fmla="*/ 211476837 w 33"/>
                <a:gd name="T15" fmla="*/ 109911946 h 17"/>
                <a:gd name="T16" fmla="*/ 192251106 w 33"/>
                <a:gd name="T17" fmla="*/ 142885861 h 17"/>
                <a:gd name="T18" fmla="*/ 76899822 w 33"/>
                <a:gd name="T19" fmla="*/ 142885861 h 17"/>
                <a:gd name="T20" fmla="*/ 57677192 w 33"/>
                <a:gd name="T21" fmla="*/ 175859776 h 17"/>
                <a:gd name="T22" fmla="*/ 9611315 w 33"/>
                <a:gd name="T23" fmla="*/ 164866261 h 17"/>
                <a:gd name="T24" fmla="*/ 9611315 w 33"/>
                <a:gd name="T25" fmla="*/ 109911946 h 17"/>
                <a:gd name="T26" fmla="*/ 38451461 w 33"/>
                <a:gd name="T27" fmla="*/ 109911946 h 17"/>
                <a:gd name="T28" fmla="*/ 48062777 w 33"/>
                <a:gd name="T29" fmla="*/ 65947831 h 17"/>
                <a:gd name="T30" fmla="*/ 76899822 w 33"/>
                <a:gd name="T31" fmla="*/ 65947831 h 17"/>
                <a:gd name="T32" fmla="*/ 124965700 w 33"/>
                <a:gd name="T33" fmla="*/ 0 h 17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33"/>
                <a:gd name="T52" fmla="*/ 0 h 17"/>
                <a:gd name="T53" fmla="*/ 33 w 33"/>
                <a:gd name="T54" fmla="*/ 17 h 17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33" h="17">
                  <a:moveTo>
                    <a:pt x="13" y="0"/>
                  </a:moveTo>
                  <a:cubicBezTo>
                    <a:pt x="14" y="3"/>
                    <a:pt x="20" y="0"/>
                    <a:pt x="19" y="5"/>
                  </a:cubicBezTo>
                  <a:cubicBezTo>
                    <a:pt x="20" y="6"/>
                    <a:pt x="20" y="2"/>
                    <a:pt x="20" y="2"/>
                  </a:cubicBezTo>
                  <a:cubicBezTo>
                    <a:pt x="22" y="2"/>
                    <a:pt x="22" y="4"/>
                    <a:pt x="23" y="5"/>
                  </a:cubicBezTo>
                  <a:cubicBezTo>
                    <a:pt x="24" y="5"/>
                    <a:pt x="26" y="4"/>
                    <a:pt x="26" y="5"/>
                  </a:cubicBezTo>
                  <a:cubicBezTo>
                    <a:pt x="26" y="5"/>
                    <a:pt x="26" y="6"/>
                    <a:pt x="26" y="6"/>
                  </a:cubicBezTo>
                  <a:cubicBezTo>
                    <a:pt x="28" y="7"/>
                    <a:pt x="32" y="5"/>
                    <a:pt x="32" y="7"/>
                  </a:cubicBezTo>
                  <a:cubicBezTo>
                    <a:pt x="33" y="13"/>
                    <a:pt x="25" y="9"/>
                    <a:pt x="22" y="10"/>
                  </a:cubicBezTo>
                  <a:cubicBezTo>
                    <a:pt x="20" y="10"/>
                    <a:pt x="21" y="13"/>
                    <a:pt x="20" y="13"/>
                  </a:cubicBezTo>
                  <a:cubicBezTo>
                    <a:pt x="17" y="15"/>
                    <a:pt x="9" y="14"/>
                    <a:pt x="8" y="13"/>
                  </a:cubicBezTo>
                  <a:cubicBezTo>
                    <a:pt x="6" y="13"/>
                    <a:pt x="7" y="15"/>
                    <a:pt x="6" y="16"/>
                  </a:cubicBezTo>
                  <a:cubicBezTo>
                    <a:pt x="4" y="13"/>
                    <a:pt x="4" y="17"/>
                    <a:pt x="1" y="15"/>
                  </a:cubicBezTo>
                  <a:cubicBezTo>
                    <a:pt x="1" y="14"/>
                    <a:pt x="0" y="11"/>
                    <a:pt x="1" y="10"/>
                  </a:cubicBezTo>
                  <a:cubicBezTo>
                    <a:pt x="1" y="10"/>
                    <a:pt x="3" y="11"/>
                    <a:pt x="4" y="10"/>
                  </a:cubicBezTo>
                  <a:cubicBezTo>
                    <a:pt x="5" y="9"/>
                    <a:pt x="4" y="7"/>
                    <a:pt x="5" y="6"/>
                  </a:cubicBezTo>
                  <a:cubicBezTo>
                    <a:pt x="5" y="6"/>
                    <a:pt x="7" y="7"/>
                    <a:pt x="8" y="6"/>
                  </a:cubicBezTo>
                  <a:cubicBezTo>
                    <a:pt x="9" y="4"/>
                    <a:pt x="12" y="3"/>
                    <a:pt x="13" y="0"/>
                  </a:cubicBezTo>
                </a:path>
              </a:pathLst>
            </a:custGeom>
            <a:solidFill>
              <a:srgbClr val="787F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74" name="Freeform 21"/>
            <p:cNvSpPr>
              <a:spLocks/>
            </p:cNvSpPr>
            <p:nvPr/>
          </p:nvSpPr>
          <p:spPr bwMode="auto">
            <a:xfrm>
              <a:off x="920830" y="236712"/>
              <a:ext cx="19992" cy="31312"/>
            </a:xfrm>
            <a:custGeom>
              <a:avLst/>
              <a:gdLst>
                <a:gd name="T0" fmla="*/ 66613344 w 6"/>
                <a:gd name="T1" fmla="*/ 49022067 h 10"/>
                <a:gd name="T2" fmla="*/ 66613344 w 6"/>
                <a:gd name="T3" fmla="*/ 49022067 h 10"/>
                <a:gd name="T4" fmla="*/ 0 60000 65536"/>
                <a:gd name="T5" fmla="*/ 0 60000 65536"/>
                <a:gd name="T6" fmla="*/ 0 w 6"/>
                <a:gd name="T7" fmla="*/ 0 h 10"/>
                <a:gd name="T8" fmla="*/ 6 w 6"/>
                <a:gd name="T9" fmla="*/ 10 h 10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6" h="10">
                  <a:moveTo>
                    <a:pt x="6" y="5"/>
                  </a:moveTo>
                  <a:cubicBezTo>
                    <a:pt x="3" y="10"/>
                    <a:pt x="0" y="0"/>
                    <a:pt x="6" y="5"/>
                  </a:cubicBezTo>
                </a:path>
              </a:pathLst>
            </a:custGeom>
            <a:solidFill>
              <a:srgbClr val="787F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75" name="Freeform 22"/>
            <p:cNvSpPr>
              <a:spLocks/>
            </p:cNvSpPr>
            <p:nvPr/>
          </p:nvSpPr>
          <p:spPr bwMode="auto">
            <a:xfrm>
              <a:off x="960815" y="241722"/>
              <a:ext cx="56449" cy="36321"/>
            </a:xfrm>
            <a:custGeom>
              <a:avLst/>
              <a:gdLst>
                <a:gd name="T0" fmla="*/ 167192530 w 18"/>
                <a:gd name="T1" fmla="*/ 32708711 h 11"/>
                <a:gd name="T2" fmla="*/ 39338681 w 18"/>
                <a:gd name="T3" fmla="*/ 109025736 h 11"/>
                <a:gd name="T4" fmla="*/ 0 w 18"/>
                <a:gd name="T5" fmla="*/ 65414121 h 11"/>
                <a:gd name="T6" fmla="*/ 88515168 w 18"/>
                <a:gd name="T7" fmla="*/ 32708711 h 11"/>
                <a:gd name="T8" fmla="*/ 167192530 w 18"/>
                <a:gd name="T9" fmla="*/ 32708711 h 1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8"/>
                <a:gd name="T16" fmla="*/ 0 h 11"/>
                <a:gd name="T17" fmla="*/ 18 w 18"/>
                <a:gd name="T18" fmla="*/ 11 h 1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8" h="11">
                  <a:moveTo>
                    <a:pt x="17" y="3"/>
                  </a:moveTo>
                  <a:cubicBezTo>
                    <a:pt x="18" y="11"/>
                    <a:pt x="8" y="7"/>
                    <a:pt x="4" y="10"/>
                  </a:cubicBezTo>
                  <a:cubicBezTo>
                    <a:pt x="2" y="10"/>
                    <a:pt x="3" y="6"/>
                    <a:pt x="0" y="6"/>
                  </a:cubicBezTo>
                  <a:cubicBezTo>
                    <a:pt x="1" y="2"/>
                    <a:pt x="8" y="7"/>
                    <a:pt x="9" y="3"/>
                  </a:cubicBezTo>
                  <a:cubicBezTo>
                    <a:pt x="9" y="0"/>
                    <a:pt x="12" y="5"/>
                    <a:pt x="17" y="3"/>
                  </a:cubicBezTo>
                </a:path>
              </a:pathLst>
            </a:custGeom>
            <a:solidFill>
              <a:srgbClr val="787F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76" name="Freeform 23"/>
            <p:cNvSpPr>
              <a:spLocks/>
            </p:cNvSpPr>
            <p:nvPr/>
          </p:nvSpPr>
          <p:spPr bwMode="auto">
            <a:xfrm>
              <a:off x="1270110" y="249237"/>
              <a:ext cx="49393" cy="26302"/>
            </a:xfrm>
            <a:custGeom>
              <a:avLst/>
              <a:gdLst>
                <a:gd name="T0" fmla="*/ 133419754 w 16"/>
                <a:gd name="T1" fmla="*/ 32427078 h 8"/>
                <a:gd name="T2" fmla="*/ 133419754 w 16"/>
                <a:gd name="T3" fmla="*/ 54047322 h 8"/>
                <a:gd name="T4" fmla="*/ 95300706 w 16"/>
                <a:gd name="T5" fmla="*/ 75664279 h 8"/>
                <a:gd name="T6" fmla="*/ 76241183 w 16"/>
                <a:gd name="T7" fmla="*/ 86474401 h 8"/>
                <a:gd name="T8" fmla="*/ 38119048 w 16"/>
                <a:gd name="T9" fmla="*/ 75664279 h 8"/>
                <a:gd name="T10" fmla="*/ 28589286 w 16"/>
                <a:gd name="T11" fmla="*/ 86474401 h 8"/>
                <a:gd name="T12" fmla="*/ 9529762 w 16"/>
                <a:gd name="T13" fmla="*/ 75664279 h 8"/>
                <a:gd name="T14" fmla="*/ 133419754 w 16"/>
                <a:gd name="T15" fmla="*/ 32427078 h 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6"/>
                <a:gd name="T25" fmla="*/ 0 h 8"/>
                <a:gd name="T26" fmla="*/ 16 w 16"/>
                <a:gd name="T27" fmla="*/ 8 h 8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6" h="8">
                  <a:moveTo>
                    <a:pt x="14" y="3"/>
                  </a:moveTo>
                  <a:cubicBezTo>
                    <a:pt x="16" y="4"/>
                    <a:pt x="15" y="5"/>
                    <a:pt x="14" y="5"/>
                  </a:cubicBezTo>
                  <a:cubicBezTo>
                    <a:pt x="13" y="7"/>
                    <a:pt x="12" y="6"/>
                    <a:pt x="10" y="7"/>
                  </a:cubicBezTo>
                  <a:cubicBezTo>
                    <a:pt x="9" y="7"/>
                    <a:pt x="8" y="8"/>
                    <a:pt x="8" y="8"/>
                  </a:cubicBezTo>
                  <a:cubicBezTo>
                    <a:pt x="7" y="8"/>
                    <a:pt x="6" y="7"/>
                    <a:pt x="4" y="7"/>
                  </a:cubicBezTo>
                  <a:cubicBezTo>
                    <a:pt x="4" y="7"/>
                    <a:pt x="3" y="8"/>
                    <a:pt x="3" y="8"/>
                  </a:cubicBezTo>
                  <a:cubicBezTo>
                    <a:pt x="1" y="8"/>
                    <a:pt x="1" y="8"/>
                    <a:pt x="1" y="7"/>
                  </a:cubicBezTo>
                  <a:cubicBezTo>
                    <a:pt x="0" y="0"/>
                    <a:pt x="13" y="7"/>
                    <a:pt x="14" y="3"/>
                  </a:cubicBezTo>
                </a:path>
              </a:pathLst>
            </a:custGeom>
            <a:solidFill>
              <a:srgbClr val="787F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77" name="Freeform 24"/>
            <p:cNvSpPr>
              <a:spLocks/>
            </p:cNvSpPr>
            <p:nvPr/>
          </p:nvSpPr>
          <p:spPr bwMode="auto">
            <a:xfrm>
              <a:off x="1087826" y="261761"/>
              <a:ext cx="28225" cy="16282"/>
            </a:xfrm>
            <a:custGeom>
              <a:avLst/>
              <a:gdLst>
                <a:gd name="T0" fmla="*/ 0 w 9"/>
                <a:gd name="T1" fmla="*/ 31811772 h 5"/>
                <a:gd name="T2" fmla="*/ 68847047 w 9"/>
                <a:gd name="T3" fmla="*/ 42417866 h 5"/>
                <a:gd name="T4" fmla="*/ 0 w 9"/>
                <a:gd name="T5" fmla="*/ 31811772 h 5"/>
                <a:gd name="T6" fmla="*/ 0 60000 65536"/>
                <a:gd name="T7" fmla="*/ 0 60000 65536"/>
                <a:gd name="T8" fmla="*/ 0 60000 65536"/>
                <a:gd name="T9" fmla="*/ 0 w 9"/>
                <a:gd name="T10" fmla="*/ 0 h 5"/>
                <a:gd name="T11" fmla="*/ 9 w 9"/>
                <a:gd name="T12" fmla="*/ 5 h 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9" h="5">
                  <a:moveTo>
                    <a:pt x="0" y="3"/>
                  </a:moveTo>
                  <a:cubicBezTo>
                    <a:pt x="0" y="1"/>
                    <a:pt x="9" y="0"/>
                    <a:pt x="7" y="4"/>
                  </a:cubicBezTo>
                  <a:cubicBezTo>
                    <a:pt x="4" y="3"/>
                    <a:pt x="4" y="5"/>
                    <a:pt x="0" y="3"/>
                  </a:cubicBezTo>
                </a:path>
              </a:pathLst>
            </a:custGeom>
            <a:solidFill>
              <a:srgbClr val="787F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78" name="Freeform 25"/>
            <p:cNvSpPr>
              <a:spLocks/>
            </p:cNvSpPr>
            <p:nvPr/>
          </p:nvSpPr>
          <p:spPr bwMode="auto">
            <a:xfrm>
              <a:off x="1360664" y="265519"/>
              <a:ext cx="15288" cy="17534"/>
            </a:xfrm>
            <a:custGeom>
              <a:avLst/>
              <a:gdLst>
                <a:gd name="T0" fmla="*/ 0 w 5"/>
                <a:gd name="T1" fmla="*/ 0 h 5"/>
                <a:gd name="T2" fmla="*/ 37394448 w 5"/>
                <a:gd name="T3" fmla="*/ 61488231 h 5"/>
                <a:gd name="T4" fmla="*/ 0 w 5"/>
                <a:gd name="T5" fmla="*/ 61488231 h 5"/>
                <a:gd name="T6" fmla="*/ 0 w 5"/>
                <a:gd name="T7" fmla="*/ 0 h 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"/>
                <a:gd name="T13" fmla="*/ 0 h 5"/>
                <a:gd name="T14" fmla="*/ 5 w 5"/>
                <a:gd name="T15" fmla="*/ 5 h 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" h="5">
                  <a:moveTo>
                    <a:pt x="0" y="0"/>
                  </a:moveTo>
                  <a:cubicBezTo>
                    <a:pt x="3" y="0"/>
                    <a:pt x="5" y="2"/>
                    <a:pt x="4" y="5"/>
                  </a:cubicBezTo>
                  <a:cubicBezTo>
                    <a:pt x="0" y="5"/>
                    <a:pt x="0" y="5"/>
                    <a:pt x="0" y="5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787F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79" name="Freeform 26"/>
            <p:cNvSpPr>
              <a:spLocks/>
            </p:cNvSpPr>
            <p:nvPr/>
          </p:nvSpPr>
          <p:spPr bwMode="auto">
            <a:xfrm>
              <a:off x="1243062" y="291820"/>
              <a:ext cx="308119" cy="100196"/>
            </a:xfrm>
            <a:custGeom>
              <a:avLst/>
              <a:gdLst>
                <a:gd name="T0" fmla="*/ 949373182 w 100"/>
                <a:gd name="T1" fmla="*/ 178475795 h 30"/>
                <a:gd name="T2" fmla="*/ 949373182 w 100"/>
                <a:gd name="T3" fmla="*/ 256558538 h 30"/>
                <a:gd name="T4" fmla="*/ 911397515 w 100"/>
                <a:gd name="T5" fmla="*/ 290024002 h 30"/>
                <a:gd name="T6" fmla="*/ 750004783 w 100"/>
                <a:gd name="T7" fmla="*/ 290024002 h 30"/>
                <a:gd name="T8" fmla="*/ 693042823 w 100"/>
                <a:gd name="T9" fmla="*/ 323486126 h 30"/>
                <a:gd name="T10" fmla="*/ 655067156 w 100"/>
                <a:gd name="T11" fmla="*/ 312330971 h 30"/>
                <a:gd name="T12" fmla="*/ 645574010 w 100"/>
                <a:gd name="T13" fmla="*/ 323486126 h 30"/>
                <a:gd name="T14" fmla="*/ 588612050 w 100"/>
                <a:gd name="T15" fmla="*/ 323486126 h 30"/>
                <a:gd name="T16" fmla="*/ 588612050 w 100"/>
                <a:gd name="T17" fmla="*/ 312330971 h 30"/>
                <a:gd name="T18" fmla="*/ 560129530 w 100"/>
                <a:gd name="T19" fmla="*/ 323486126 h 30"/>
                <a:gd name="T20" fmla="*/ 512660717 w 100"/>
                <a:gd name="T21" fmla="*/ 290024002 h 30"/>
                <a:gd name="T22" fmla="*/ 313292318 w 100"/>
                <a:gd name="T23" fmla="*/ 290024002 h 30"/>
                <a:gd name="T24" fmla="*/ 322785464 w 100"/>
                <a:gd name="T25" fmla="*/ 256558538 h 30"/>
                <a:gd name="T26" fmla="*/ 294306025 w 100"/>
                <a:gd name="T27" fmla="*/ 245403383 h 30"/>
                <a:gd name="T28" fmla="*/ 265823505 w 100"/>
                <a:gd name="T29" fmla="*/ 178475795 h 30"/>
                <a:gd name="T30" fmla="*/ 294306025 w 100"/>
                <a:gd name="T31" fmla="*/ 156165486 h 30"/>
                <a:gd name="T32" fmla="*/ 265823505 w 100"/>
                <a:gd name="T33" fmla="*/ 89237897 h 30"/>
                <a:gd name="T34" fmla="*/ 151899586 w 100"/>
                <a:gd name="T35" fmla="*/ 100393052 h 30"/>
                <a:gd name="T36" fmla="*/ 123417065 w 100"/>
                <a:gd name="T37" fmla="*/ 78082743 h 30"/>
                <a:gd name="T38" fmla="*/ 94937626 w 100"/>
                <a:gd name="T39" fmla="*/ 55772433 h 30"/>
                <a:gd name="T40" fmla="*/ 47468813 w 100"/>
                <a:gd name="T41" fmla="*/ 78082743 h 30"/>
                <a:gd name="T42" fmla="*/ 18986293 w 100"/>
                <a:gd name="T43" fmla="*/ 11155155 h 30"/>
                <a:gd name="T44" fmla="*/ 161392732 w 100"/>
                <a:gd name="T45" fmla="*/ 0 h 30"/>
                <a:gd name="T46" fmla="*/ 189875253 w 100"/>
                <a:gd name="T47" fmla="*/ 11155155 h 30"/>
                <a:gd name="T48" fmla="*/ 189875253 w 100"/>
                <a:gd name="T49" fmla="*/ 44617279 h 30"/>
                <a:gd name="T50" fmla="*/ 227850919 w 100"/>
                <a:gd name="T51" fmla="*/ 78082743 h 30"/>
                <a:gd name="T52" fmla="*/ 351267985 w 100"/>
                <a:gd name="T53" fmla="*/ 78082743 h 30"/>
                <a:gd name="T54" fmla="*/ 351267985 w 100"/>
                <a:gd name="T55" fmla="*/ 156165486 h 30"/>
                <a:gd name="T56" fmla="*/ 446205611 w 100"/>
                <a:gd name="T57" fmla="*/ 167320640 h 30"/>
                <a:gd name="T58" fmla="*/ 446205611 w 100"/>
                <a:gd name="T59" fmla="*/ 200786104 h 30"/>
                <a:gd name="T60" fmla="*/ 465191904 w 100"/>
                <a:gd name="T61" fmla="*/ 178475795 h 30"/>
                <a:gd name="T62" fmla="*/ 626587717 w 100"/>
                <a:gd name="T63" fmla="*/ 178475795 h 30"/>
                <a:gd name="T64" fmla="*/ 655067156 w 100"/>
                <a:gd name="T65" fmla="*/ 200786104 h 30"/>
                <a:gd name="T66" fmla="*/ 693042823 w 100"/>
                <a:gd name="T67" fmla="*/ 167320640 h 30"/>
                <a:gd name="T68" fmla="*/ 731018490 w 100"/>
                <a:gd name="T69" fmla="*/ 167320640 h 30"/>
                <a:gd name="T70" fmla="*/ 949373182 w 100"/>
                <a:gd name="T71" fmla="*/ 178475795 h 30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100"/>
                <a:gd name="T109" fmla="*/ 0 h 30"/>
                <a:gd name="T110" fmla="*/ 100 w 100"/>
                <a:gd name="T111" fmla="*/ 30 h 30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100" h="30">
                  <a:moveTo>
                    <a:pt x="100" y="16"/>
                  </a:moveTo>
                  <a:cubicBezTo>
                    <a:pt x="100" y="23"/>
                    <a:pt x="100" y="23"/>
                    <a:pt x="100" y="23"/>
                  </a:cubicBezTo>
                  <a:cubicBezTo>
                    <a:pt x="98" y="23"/>
                    <a:pt x="96" y="24"/>
                    <a:pt x="96" y="26"/>
                  </a:cubicBezTo>
                  <a:cubicBezTo>
                    <a:pt x="89" y="27"/>
                    <a:pt x="84" y="26"/>
                    <a:pt x="79" y="26"/>
                  </a:cubicBezTo>
                  <a:cubicBezTo>
                    <a:pt x="77" y="26"/>
                    <a:pt x="75" y="29"/>
                    <a:pt x="73" y="29"/>
                  </a:cubicBezTo>
                  <a:cubicBezTo>
                    <a:pt x="71" y="29"/>
                    <a:pt x="71" y="28"/>
                    <a:pt x="69" y="28"/>
                  </a:cubicBezTo>
                  <a:cubicBezTo>
                    <a:pt x="70" y="28"/>
                    <a:pt x="68" y="29"/>
                    <a:pt x="68" y="29"/>
                  </a:cubicBezTo>
                  <a:cubicBezTo>
                    <a:pt x="67" y="29"/>
                    <a:pt x="62" y="29"/>
                    <a:pt x="62" y="29"/>
                  </a:cubicBezTo>
                  <a:cubicBezTo>
                    <a:pt x="62" y="29"/>
                    <a:pt x="62" y="28"/>
                    <a:pt x="62" y="28"/>
                  </a:cubicBezTo>
                  <a:cubicBezTo>
                    <a:pt x="61" y="27"/>
                    <a:pt x="59" y="29"/>
                    <a:pt x="59" y="29"/>
                  </a:cubicBezTo>
                  <a:cubicBezTo>
                    <a:pt x="56" y="28"/>
                    <a:pt x="56" y="26"/>
                    <a:pt x="54" y="26"/>
                  </a:cubicBezTo>
                  <a:cubicBezTo>
                    <a:pt x="48" y="26"/>
                    <a:pt x="41" y="30"/>
                    <a:pt x="33" y="26"/>
                  </a:cubicBezTo>
                  <a:cubicBezTo>
                    <a:pt x="33" y="25"/>
                    <a:pt x="34" y="25"/>
                    <a:pt x="34" y="23"/>
                  </a:cubicBezTo>
                  <a:cubicBezTo>
                    <a:pt x="34" y="21"/>
                    <a:pt x="32" y="23"/>
                    <a:pt x="31" y="22"/>
                  </a:cubicBezTo>
                  <a:cubicBezTo>
                    <a:pt x="30" y="20"/>
                    <a:pt x="31" y="17"/>
                    <a:pt x="28" y="16"/>
                  </a:cubicBezTo>
                  <a:cubicBezTo>
                    <a:pt x="29" y="15"/>
                    <a:pt x="31" y="15"/>
                    <a:pt x="31" y="14"/>
                  </a:cubicBezTo>
                  <a:cubicBezTo>
                    <a:pt x="31" y="11"/>
                    <a:pt x="27" y="12"/>
                    <a:pt x="28" y="8"/>
                  </a:cubicBezTo>
                  <a:cubicBezTo>
                    <a:pt x="26" y="10"/>
                    <a:pt x="20" y="9"/>
                    <a:pt x="16" y="9"/>
                  </a:cubicBezTo>
                  <a:cubicBezTo>
                    <a:pt x="13" y="11"/>
                    <a:pt x="14" y="7"/>
                    <a:pt x="13" y="7"/>
                  </a:cubicBezTo>
                  <a:cubicBezTo>
                    <a:pt x="12" y="6"/>
                    <a:pt x="10" y="7"/>
                    <a:pt x="10" y="5"/>
                  </a:cubicBezTo>
                  <a:cubicBezTo>
                    <a:pt x="9" y="6"/>
                    <a:pt x="7" y="7"/>
                    <a:pt x="5" y="7"/>
                  </a:cubicBezTo>
                  <a:cubicBezTo>
                    <a:pt x="9" y="2"/>
                    <a:pt x="0" y="6"/>
                    <a:pt x="2" y="1"/>
                  </a:cubicBezTo>
                  <a:cubicBezTo>
                    <a:pt x="8" y="2"/>
                    <a:pt x="12" y="0"/>
                    <a:pt x="17" y="0"/>
                  </a:cubicBezTo>
                  <a:cubicBezTo>
                    <a:pt x="17" y="1"/>
                    <a:pt x="19" y="0"/>
                    <a:pt x="20" y="1"/>
                  </a:cubicBezTo>
                  <a:cubicBezTo>
                    <a:pt x="20" y="1"/>
                    <a:pt x="20" y="3"/>
                    <a:pt x="20" y="4"/>
                  </a:cubicBezTo>
                  <a:cubicBezTo>
                    <a:pt x="21" y="5"/>
                    <a:pt x="25" y="3"/>
                    <a:pt x="24" y="7"/>
                  </a:cubicBezTo>
                  <a:cubicBezTo>
                    <a:pt x="28" y="3"/>
                    <a:pt x="32" y="7"/>
                    <a:pt x="37" y="7"/>
                  </a:cubicBezTo>
                  <a:cubicBezTo>
                    <a:pt x="36" y="11"/>
                    <a:pt x="39" y="11"/>
                    <a:pt x="37" y="14"/>
                  </a:cubicBezTo>
                  <a:cubicBezTo>
                    <a:pt x="39" y="14"/>
                    <a:pt x="43" y="13"/>
                    <a:pt x="47" y="15"/>
                  </a:cubicBezTo>
                  <a:cubicBezTo>
                    <a:pt x="48" y="15"/>
                    <a:pt x="40" y="18"/>
                    <a:pt x="47" y="18"/>
                  </a:cubicBezTo>
                  <a:cubicBezTo>
                    <a:pt x="48" y="18"/>
                    <a:pt x="48" y="16"/>
                    <a:pt x="49" y="16"/>
                  </a:cubicBezTo>
                  <a:cubicBezTo>
                    <a:pt x="54" y="16"/>
                    <a:pt x="60" y="16"/>
                    <a:pt x="66" y="16"/>
                  </a:cubicBezTo>
                  <a:cubicBezTo>
                    <a:pt x="67" y="16"/>
                    <a:pt x="69" y="18"/>
                    <a:pt x="69" y="18"/>
                  </a:cubicBezTo>
                  <a:cubicBezTo>
                    <a:pt x="72" y="17"/>
                    <a:pt x="66" y="15"/>
                    <a:pt x="73" y="15"/>
                  </a:cubicBezTo>
                  <a:cubicBezTo>
                    <a:pt x="75" y="15"/>
                    <a:pt x="76" y="15"/>
                    <a:pt x="77" y="15"/>
                  </a:cubicBezTo>
                  <a:cubicBezTo>
                    <a:pt x="83" y="14"/>
                    <a:pt x="92" y="14"/>
                    <a:pt x="100" y="16"/>
                  </a:cubicBezTo>
                </a:path>
              </a:pathLst>
            </a:custGeom>
            <a:solidFill>
              <a:srgbClr val="787F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80" name="Freeform 27"/>
            <p:cNvSpPr>
              <a:spLocks/>
            </p:cNvSpPr>
            <p:nvPr/>
          </p:nvSpPr>
          <p:spPr bwMode="auto">
            <a:xfrm>
              <a:off x="3871482" y="288063"/>
              <a:ext cx="310471" cy="239217"/>
            </a:xfrm>
            <a:custGeom>
              <a:avLst/>
              <a:gdLst>
                <a:gd name="T0" fmla="*/ 790415700 w 100"/>
                <a:gd name="T1" fmla="*/ 22077736 h 72"/>
                <a:gd name="T2" fmla="*/ 954282294 w 100"/>
                <a:gd name="T3" fmla="*/ 11037207 h 72"/>
                <a:gd name="T4" fmla="*/ 944645274 w 100"/>
                <a:gd name="T5" fmla="*/ 88310943 h 72"/>
                <a:gd name="T6" fmla="*/ 761498431 w 100"/>
                <a:gd name="T7" fmla="*/ 110388678 h 72"/>
                <a:gd name="T8" fmla="*/ 742221287 w 100"/>
                <a:gd name="T9" fmla="*/ 143503620 h 72"/>
                <a:gd name="T10" fmla="*/ 713304018 w 100"/>
                <a:gd name="T11" fmla="*/ 143503620 h 72"/>
                <a:gd name="T12" fmla="*/ 684383644 w 100"/>
                <a:gd name="T13" fmla="*/ 176618563 h 72"/>
                <a:gd name="T14" fmla="*/ 655466375 w 100"/>
                <a:gd name="T15" fmla="*/ 165581356 h 72"/>
                <a:gd name="T16" fmla="*/ 607271962 w 100"/>
                <a:gd name="T17" fmla="*/ 176618563 h 72"/>
                <a:gd name="T18" fmla="*/ 549434319 w 100"/>
                <a:gd name="T19" fmla="*/ 187659092 h 72"/>
                <a:gd name="T20" fmla="*/ 539797299 w 100"/>
                <a:gd name="T21" fmla="*/ 220774034 h 72"/>
                <a:gd name="T22" fmla="*/ 472322637 w 100"/>
                <a:gd name="T23" fmla="*/ 264929505 h 72"/>
                <a:gd name="T24" fmla="*/ 424125119 w 100"/>
                <a:gd name="T25" fmla="*/ 298044447 h 72"/>
                <a:gd name="T26" fmla="*/ 404847975 w 100"/>
                <a:gd name="T27" fmla="*/ 331162712 h 72"/>
                <a:gd name="T28" fmla="*/ 385567725 w 100"/>
                <a:gd name="T29" fmla="*/ 364277654 h 72"/>
                <a:gd name="T30" fmla="*/ 318093063 w 100"/>
                <a:gd name="T31" fmla="*/ 397395919 h 72"/>
                <a:gd name="T32" fmla="*/ 308456043 w 100"/>
                <a:gd name="T33" fmla="*/ 408433125 h 72"/>
                <a:gd name="T34" fmla="*/ 250618401 w 100"/>
                <a:gd name="T35" fmla="*/ 441548068 h 72"/>
                <a:gd name="T36" fmla="*/ 221701132 w 100"/>
                <a:gd name="T37" fmla="*/ 496744068 h 72"/>
                <a:gd name="T38" fmla="*/ 240981381 w 100"/>
                <a:gd name="T39" fmla="*/ 596092217 h 72"/>
                <a:gd name="T40" fmla="*/ 192783863 w 100"/>
                <a:gd name="T41" fmla="*/ 629207159 h 72"/>
                <a:gd name="T42" fmla="*/ 221701132 w 100"/>
                <a:gd name="T43" fmla="*/ 684399837 h 72"/>
                <a:gd name="T44" fmla="*/ 212064112 w 100"/>
                <a:gd name="T45" fmla="*/ 706477573 h 72"/>
                <a:gd name="T46" fmla="*/ 221701132 w 100"/>
                <a:gd name="T47" fmla="*/ 717518102 h 72"/>
                <a:gd name="T48" fmla="*/ 240981381 w 100"/>
                <a:gd name="T49" fmla="*/ 706477573 h 72"/>
                <a:gd name="T50" fmla="*/ 279538774 w 100"/>
                <a:gd name="T51" fmla="*/ 728555308 h 72"/>
                <a:gd name="T52" fmla="*/ 260258525 w 100"/>
                <a:gd name="T53" fmla="*/ 794788515 h 72"/>
                <a:gd name="T54" fmla="*/ 144589449 w 100"/>
                <a:gd name="T55" fmla="*/ 794788515 h 72"/>
                <a:gd name="T56" fmla="*/ 154226469 w 100"/>
                <a:gd name="T57" fmla="*/ 761673573 h 72"/>
                <a:gd name="T58" fmla="*/ 115672180 w 100"/>
                <a:gd name="T59" fmla="*/ 750633044 h 72"/>
                <a:gd name="T60" fmla="*/ 86751807 w 100"/>
                <a:gd name="T61" fmla="*/ 717518102 h 72"/>
                <a:gd name="T62" fmla="*/ 57834538 w 100"/>
                <a:gd name="T63" fmla="*/ 717518102 h 72"/>
                <a:gd name="T64" fmla="*/ 19277144 w 100"/>
                <a:gd name="T65" fmla="*/ 717518102 h 72"/>
                <a:gd name="T66" fmla="*/ 9640125 w 100"/>
                <a:gd name="T67" fmla="*/ 607129424 h 72"/>
                <a:gd name="T68" fmla="*/ 77114787 w 100"/>
                <a:gd name="T69" fmla="*/ 574014481 h 72"/>
                <a:gd name="T70" fmla="*/ 57834538 w 100"/>
                <a:gd name="T71" fmla="*/ 562973952 h 72"/>
                <a:gd name="T72" fmla="*/ 77114787 w 100"/>
                <a:gd name="T73" fmla="*/ 529859010 h 72"/>
                <a:gd name="T74" fmla="*/ 144589449 w 100"/>
                <a:gd name="T75" fmla="*/ 496744068 h 72"/>
                <a:gd name="T76" fmla="*/ 144589449 w 100"/>
                <a:gd name="T77" fmla="*/ 441548068 h 72"/>
                <a:gd name="T78" fmla="*/ 183143738 w 100"/>
                <a:gd name="T79" fmla="*/ 419470332 h 72"/>
                <a:gd name="T80" fmla="*/ 212064112 w 100"/>
                <a:gd name="T81" fmla="*/ 375318183 h 72"/>
                <a:gd name="T82" fmla="*/ 212064112 w 100"/>
                <a:gd name="T83" fmla="*/ 298044447 h 72"/>
                <a:gd name="T84" fmla="*/ 318093063 w 100"/>
                <a:gd name="T85" fmla="*/ 253892298 h 72"/>
                <a:gd name="T86" fmla="*/ 337373312 w 100"/>
                <a:gd name="T87" fmla="*/ 220774034 h 72"/>
                <a:gd name="T88" fmla="*/ 347013437 w 100"/>
                <a:gd name="T89" fmla="*/ 242851769 h 72"/>
                <a:gd name="T90" fmla="*/ 375930706 w 100"/>
                <a:gd name="T91" fmla="*/ 209736827 h 72"/>
                <a:gd name="T92" fmla="*/ 385567725 w 100"/>
                <a:gd name="T93" fmla="*/ 176618563 h 72"/>
                <a:gd name="T94" fmla="*/ 453042388 w 100"/>
                <a:gd name="T95" fmla="*/ 165581356 h 72"/>
                <a:gd name="T96" fmla="*/ 539797299 w 100"/>
                <a:gd name="T97" fmla="*/ 143503620 h 72"/>
                <a:gd name="T98" fmla="*/ 549434319 w 100"/>
                <a:gd name="T99" fmla="*/ 132466414 h 72"/>
                <a:gd name="T100" fmla="*/ 578354693 w 100"/>
                <a:gd name="T101" fmla="*/ 143503620 h 72"/>
                <a:gd name="T102" fmla="*/ 587991713 w 100"/>
                <a:gd name="T103" fmla="*/ 110388678 h 72"/>
                <a:gd name="T104" fmla="*/ 607271962 w 100"/>
                <a:gd name="T105" fmla="*/ 110388678 h 72"/>
                <a:gd name="T106" fmla="*/ 694023769 w 100"/>
                <a:gd name="T107" fmla="*/ 99348149 h 72"/>
                <a:gd name="T108" fmla="*/ 722941038 w 100"/>
                <a:gd name="T109" fmla="*/ 88310943 h 72"/>
                <a:gd name="T110" fmla="*/ 742221287 w 100"/>
                <a:gd name="T111" fmla="*/ 66233207 h 72"/>
                <a:gd name="T112" fmla="*/ 790415700 w 100"/>
                <a:gd name="T113" fmla="*/ 22077736 h 72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00"/>
                <a:gd name="T172" fmla="*/ 0 h 72"/>
                <a:gd name="T173" fmla="*/ 100 w 100"/>
                <a:gd name="T174" fmla="*/ 72 h 72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00" h="72">
                  <a:moveTo>
                    <a:pt x="82" y="2"/>
                  </a:moveTo>
                  <a:cubicBezTo>
                    <a:pt x="87" y="5"/>
                    <a:pt x="93" y="0"/>
                    <a:pt x="99" y="1"/>
                  </a:cubicBezTo>
                  <a:cubicBezTo>
                    <a:pt x="100" y="4"/>
                    <a:pt x="97" y="4"/>
                    <a:pt x="98" y="8"/>
                  </a:cubicBezTo>
                  <a:cubicBezTo>
                    <a:pt x="93" y="5"/>
                    <a:pt x="86" y="10"/>
                    <a:pt x="79" y="10"/>
                  </a:cubicBezTo>
                  <a:cubicBezTo>
                    <a:pt x="78" y="10"/>
                    <a:pt x="78" y="13"/>
                    <a:pt x="77" y="13"/>
                  </a:cubicBezTo>
                  <a:cubicBezTo>
                    <a:pt x="76" y="14"/>
                    <a:pt x="74" y="13"/>
                    <a:pt x="74" y="13"/>
                  </a:cubicBezTo>
                  <a:cubicBezTo>
                    <a:pt x="74" y="13"/>
                    <a:pt x="71" y="16"/>
                    <a:pt x="71" y="16"/>
                  </a:cubicBezTo>
                  <a:cubicBezTo>
                    <a:pt x="70" y="16"/>
                    <a:pt x="70" y="14"/>
                    <a:pt x="68" y="15"/>
                  </a:cubicBezTo>
                  <a:cubicBezTo>
                    <a:pt x="67" y="15"/>
                    <a:pt x="65" y="15"/>
                    <a:pt x="63" y="16"/>
                  </a:cubicBezTo>
                  <a:cubicBezTo>
                    <a:pt x="62" y="16"/>
                    <a:pt x="59" y="17"/>
                    <a:pt x="57" y="17"/>
                  </a:cubicBezTo>
                  <a:cubicBezTo>
                    <a:pt x="55" y="18"/>
                    <a:pt x="57" y="19"/>
                    <a:pt x="56" y="20"/>
                  </a:cubicBezTo>
                  <a:cubicBezTo>
                    <a:pt x="55" y="21"/>
                    <a:pt x="49" y="20"/>
                    <a:pt x="49" y="24"/>
                  </a:cubicBezTo>
                  <a:cubicBezTo>
                    <a:pt x="48" y="26"/>
                    <a:pt x="45" y="27"/>
                    <a:pt x="44" y="27"/>
                  </a:cubicBezTo>
                  <a:cubicBezTo>
                    <a:pt x="44" y="28"/>
                    <a:pt x="42" y="29"/>
                    <a:pt x="42" y="30"/>
                  </a:cubicBezTo>
                  <a:cubicBezTo>
                    <a:pt x="41" y="31"/>
                    <a:pt x="40" y="31"/>
                    <a:pt x="40" y="33"/>
                  </a:cubicBezTo>
                  <a:cubicBezTo>
                    <a:pt x="35" y="34"/>
                    <a:pt x="36" y="32"/>
                    <a:pt x="33" y="36"/>
                  </a:cubicBezTo>
                  <a:cubicBezTo>
                    <a:pt x="33" y="36"/>
                    <a:pt x="32" y="35"/>
                    <a:pt x="32" y="37"/>
                  </a:cubicBezTo>
                  <a:cubicBezTo>
                    <a:pt x="32" y="39"/>
                    <a:pt x="28" y="38"/>
                    <a:pt x="26" y="40"/>
                  </a:cubicBezTo>
                  <a:cubicBezTo>
                    <a:pt x="26" y="42"/>
                    <a:pt x="28" y="47"/>
                    <a:pt x="23" y="45"/>
                  </a:cubicBezTo>
                  <a:cubicBezTo>
                    <a:pt x="24" y="48"/>
                    <a:pt x="22" y="54"/>
                    <a:pt x="25" y="54"/>
                  </a:cubicBezTo>
                  <a:cubicBezTo>
                    <a:pt x="24" y="55"/>
                    <a:pt x="22" y="56"/>
                    <a:pt x="20" y="57"/>
                  </a:cubicBezTo>
                  <a:cubicBezTo>
                    <a:pt x="19" y="60"/>
                    <a:pt x="24" y="59"/>
                    <a:pt x="23" y="62"/>
                  </a:cubicBezTo>
                  <a:cubicBezTo>
                    <a:pt x="23" y="62"/>
                    <a:pt x="21" y="63"/>
                    <a:pt x="22" y="64"/>
                  </a:cubicBezTo>
                  <a:cubicBezTo>
                    <a:pt x="22" y="63"/>
                    <a:pt x="24" y="65"/>
                    <a:pt x="23" y="65"/>
                  </a:cubicBezTo>
                  <a:cubicBezTo>
                    <a:pt x="24" y="65"/>
                    <a:pt x="25" y="64"/>
                    <a:pt x="25" y="64"/>
                  </a:cubicBezTo>
                  <a:cubicBezTo>
                    <a:pt x="26" y="64"/>
                    <a:pt x="26" y="67"/>
                    <a:pt x="29" y="66"/>
                  </a:cubicBezTo>
                  <a:cubicBezTo>
                    <a:pt x="29" y="69"/>
                    <a:pt x="27" y="69"/>
                    <a:pt x="27" y="72"/>
                  </a:cubicBezTo>
                  <a:cubicBezTo>
                    <a:pt x="15" y="72"/>
                    <a:pt x="15" y="72"/>
                    <a:pt x="15" y="72"/>
                  </a:cubicBezTo>
                  <a:cubicBezTo>
                    <a:pt x="15" y="71"/>
                    <a:pt x="17" y="70"/>
                    <a:pt x="16" y="69"/>
                  </a:cubicBezTo>
                  <a:cubicBezTo>
                    <a:pt x="15" y="68"/>
                    <a:pt x="14" y="69"/>
                    <a:pt x="12" y="68"/>
                  </a:cubicBezTo>
                  <a:cubicBezTo>
                    <a:pt x="11" y="67"/>
                    <a:pt x="10" y="65"/>
                    <a:pt x="9" y="65"/>
                  </a:cubicBezTo>
                  <a:cubicBezTo>
                    <a:pt x="9" y="65"/>
                    <a:pt x="7" y="65"/>
                    <a:pt x="6" y="65"/>
                  </a:cubicBezTo>
                  <a:cubicBezTo>
                    <a:pt x="5" y="64"/>
                    <a:pt x="5" y="65"/>
                    <a:pt x="2" y="65"/>
                  </a:cubicBezTo>
                  <a:cubicBezTo>
                    <a:pt x="2" y="62"/>
                    <a:pt x="0" y="60"/>
                    <a:pt x="1" y="55"/>
                  </a:cubicBezTo>
                  <a:cubicBezTo>
                    <a:pt x="5" y="60"/>
                    <a:pt x="1" y="50"/>
                    <a:pt x="8" y="52"/>
                  </a:cubicBezTo>
                  <a:cubicBezTo>
                    <a:pt x="9" y="51"/>
                    <a:pt x="6" y="51"/>
                    <a:pt x="6" y="51"/>
                  </a:cubicBezTo>
                  <a:cubicBezTo>
                    <a:pt x="7" y="50"/>
                    <a:pt x="11" y="49"/>
                    <a:pt x="8" y="48"/>
                  </a:cubicBezTo>
                  <a:cubicBezTo>
                    <a:pt x="9" y="46"/>
                    <a:pt x="12" y="46"/>
                    <a:pt x="15" y="45"/>
                  </a:cubicBezTo>
                  <a:cubicBezTo>
                    <a:pt x="14" y="43"/>
                    <a:pt x="19" y="41"/>
                    <a:pt x="15" y="40"/>
                  </a:cubicBezTo>
                  <a:cubicBezTo>
                    <a:pt x="15" y="38"/>
                    <a:pt x="17" y="39"/>
                    <a:pt x="19" y="38"/>
                  </a:cubicBezTo>
                  <a:cubicBezTo>
                    <a:pt x="19" y="36"/>
                    <a:pt x="20" y="35"/>
                    <a:pt x="22" y="34"/>
                  </a:cubicBezTo>
                  <a:cubicBezTo>
                    <a:pt x="19" y="32"/>
                    <a:pt x="23" y="32"/>
                    <a:pt x="22" y="27"/>
                  </a:cubicBezTo>
                  <a:cubicBezTo>
                    <a:pt x="27" y="27"/>
                    <a:pt x="29" y="24"/>
                    <a:pt x="33" y="23"/>
                  </a:cubicBezTo>
                  <a:cubicBezTo>
                    <a:pt x="35" y="24"/>
                    <a:pt x="34" y="21"/>
                    <a:pt x="35" y="20"/>
                  </a:cubicBezTo>
                  <a:cubicBezTo>
                    <a:pt x="35" y="20"/>
                    <a:pt x="36" y="21"/>
                    <a:pt x="36" y="22"/>
                  </a:cubicBezTo>
                  <a:cubicBezTo>
                    <a:pt x="37" y="21"/>
                    <a:pt x="38" y="20"/>
                    <a:pt x="39" y="19"/>
                  </a:cubicBezTo>
                  <a:cubicBezTo>
                    <a:pt x="39" y="18"/>
                    <a:pt x="40" y="18"/>
                    <a:pt x="40" y="16"/>
                  </a:cubicBezTo>
                  <a:cubicBezTo>
                    <a:pt x="43" y="16"/>
                    <a:pt x="45" y="16"/>
                    <a:pt x="47" y="15"/>
                  </a:cubicBezTo>
                  <a:cubicBezTo>
                    <a:pt x="49" y="13"/>
                    <a:pt x="51" y="14"/>
                    <a:pt x="56" y="13"/>
                  </a:cubicBezTo>
                  <a:cubicBezTo>
                    <a:pt x="57" y="13"/>
                    <a:pt x="56" y="12"/>
                    <a:pt x="57" y="12"/>
                  </a:cubicBezTo>
                  <a:cubicBezTo>
                    <a:pt x="59" y="11"/>
                    <a:pt x="60" y="13"/>
                    <a:pt x="60" y="13"/>
                  </a:cubicBezTo>
                  <a:cubicBezTo>
                    <a:pt x="62" y="13"/>
                    <a:pt x="59" y="10"/>
                    <a:pt x="61" y="10"/>
                  </a:cubicBezTo>
                  <a:cubicBezTo>
                    <a:pt x="62" y="10"/>
                    <a:pt x="62" y="10"/>
                    <a:pt x="63" y="10"/>
                  </a:cubicBezTo>
                  <a:cubicBezTo>
                    <a:pt x="64" y="10"/>
                    <a:pt x="68" y="10"/>
                    <a:pt x="72" y="9"/>
                  </a:cubicBezTo>
                  <a:cubicBezTo>
                    <a:pt x="75" y="8"/>
                    <a:pt x="74" y="9"/>
                    <a:pt x="75" y="8"/>
                  </a:cubicBezTo>
                  <a:cubicBezTo>
                    <a:pt x="75" y="8"/>
                    <a:pt x="77" y="6"/>
                    <a:pt x="77" y="6"/>
                  </a:cubicBezTo>
                  <a:cubicBezTo>
                    <a:pt x="81" y="4"/>
                    <a:pt x="82" y="9"/>
                    <a:pt x="82" y="2"/>
                  </a:cubicBezTo>
                </a:path>
              </a:pathLst>
            </a:custGeom>
            <a:solidFill>
              <a:srgbClr val="787F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81" name="Freeform 28"/>
            <p:cNvSpPr>
              <a:spLocks/>
            </p:cNvSpPr>
            <p:nvPr/>
          </p:nvSpPr>
          <p:spPr bwMode="auto">
            <a:xfrm>
              <a:off x="1163092" y="301839"/>
              <a:ext cx="34104" cy="17534"/>
            </a:xfrm>
            <a:custGeom>
              <a:avLst/>
              <a:gdLst>
                <a:gd name="T0" fmla="*/ 76898319 w 11"/>
                <a:gd name="T1" fmla="*/ 12298348 h 5"/>
                <a:gd name="T2" fmla="*/ 105734801 w 11"/>
                <a:gd name="T3" fmla="*/ 12298348 h 5"/>
                <a:gd name="T4" fmla="*/ 76898319 w 11"/>
                <a:gd name="T5" fmla="*/ 12298348 h 5"/>
                <a:gd name="T6" fmla="*/ 0 60000 65536"/>
                <a:gd name="T7" fmla="*/ 0 60000 65536"/>
                <a:gd name="T8" fmla="*/ 0 60000 65536"/>
                <a:gd name="T9" fmla="*/ 0 w 11"/>
                <a:gd name="T10" fmla="*/ 0 h 5"/>
                <a:gd name="T11" fmla="*/ 11 w 11"/>
                <a:gd name="T12" fmla="*/ 5 h 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1" h="5">
                  <a:moveTo>
                    <a:pt x="8" y="1"/>
                  </a:moveTo>
                  <a:cubicBezTo>
                    <a:pt x="11" y="1"/>
                    <a:pt x="11" y="1"/>
                    <a:pt x="11" y="1"/>
                  </a:cubicBezTo>
                  <a:cubicBezTo>
                    <a:pt x="11" y="5"/>
                    <a:pt x="0" y="0"/>
                    <a:pt x="8" y="1"/>
                  </a:cubicBezTo>
                </a:path>
              </a:pathLst>
            </a:custGeom>
            <a:solidFill>
              <a:srgbClr val="787F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82" name="Freeform 29"/>
            <p:cNvSpPr>
              <a:spLocks/>
            </p:cNvSpPr>
            <p:nvPr/>
          </p:nvSpPr>
          <p:spPr bwMode="auto">
            <a:xfrm>
              <a:off x="5383853" y="321879"/>
              <a:ext cx="95259" cy="80157"/>
            </a:xfrm>
            <a:custGeom>
              <a:avLst/>
              <a:gdLst>
                <a:gd name="T0" fmla="*/ 75540387 w 31"/>
                <a:gd name="T1" fmla="*/ 0 h 24"/>
                <a:gd name="T2" fmla="*/ 94426252 w 31"/>
                <a:gd name="T3" fmla="*/ 22310365 h 24"/>
                <a:gd name="T4" fmla="*/ 169966639 w 31"/>
                <a:gd name="T5" fmla="*/ 66927755 h 24"/>
                <a:gd name="T6" fmla="*/ 207735296 w 31"/>
                <a:gd name="T7" fmla="*/ 33465548 h 24"/>
                <a:gd name="T8" fmla="*/ 292718616 w 31"/>
                <a:gd name="T9" fmla="*/ 55772573 h 24"/>
                <a:gd name="T10" fmla="*/ 264389818 w 31"/>
                <a:gd name="T11" fmla="*/ 133858850 h 24"/>
                <a:gd name="T12" fmla="*/ 160523706 w 31"/>
                <a:gd name="T13" fmla="*/ 156165875 h 24"/>
                <a:gd name="T14" fmla="*/ 160523706 w 31"/>
                <a:gd name="T15" fmla="*/ 178476240 h 24"/>
                <a:gd name="T16" fmla="*/ 132194909 w 31"/>
                <a:gd name="T17" fmla="*/ 211941788 h 24"/>
                <a:gd name="T18" fmla="*/ 94426252 w 31"/>
                <a:gd name="T19" fmla="*/ 223096970 h 24"/>
                <a:gd name="T20" fmla="*/ 37768657 w 31"/>
                <a:gd name="T21" fmla="*/ 189631423 h 24"/>
                <a:gd name="T22" fmla="*/ 0 w 31"/>
                <a:gd name="T23" fmla="*/ 66927755 h 24"/>
                <a:gd name="T24" fmla="*/ 75540387 w 31"/>
                <a:gd name="T25" fmla="*/ 0 h 2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31"/>
                <a:gd name="T40" fmla="*/ 0 h 24"/>
                <a:gd name="T41" fmla="*/ 31 w 31"/>
                <a:gd name="T42" fmla="*/ 24 h 24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31" h="24">
                  <a:moveTo>
                    <a:pt x="8" y="0"/>
                  </a:moveTo>
                  <a:cubicBezTo>
                    <a:pt x="10" y="0"/>
                    <a:pt x="10" y="1"/>
                    <a:pt x="10" y="2"/>
                  </a:cubicBezTo>
                  <a:cubicBezTo>
                    <a:pt x="11" y="5"/>
                    <a:pt x="16" y="4"/>
                    <a:pt x="18" y="6"/>
                  </a:cubicBezTo>
                  <a:cubicBezTo>
                    <a:pt x="21" y="7"/>
                    <a:pt x="22" y="3"/>
                    <a:pt x="22" y="3"/>
                  </a:cubicBezTo>
                  <a:cubicBezTo>
                    <a:pt x="24" y="3"/>
                    <a:pt x="26" y="6"/>
                    <a:pt x="31" y="5"/>
                  </a:cubicBezTo>
                  <a:cubicBezTo>
                    <a:pt x="30" y="6"/>
                    <a:pt x="23" y="9"/>
                    <a:pt x="28" y="12"/>
                  </a:cubicBezTo>
                  <a:cubicBezTo>
                    <a:pt x="27" y="15"/>
                    <a:pt x="22" y="14"/>
                    <a:pt x="17" y="14"/>
                  </a:cubicBezTo>
                  <a:cubicBezTo>
                    <a:pt x="15" y="15"/>
                    <a:pt x="16" y="16"/>
                    <a:pt x="17" y="16"/>
                  </a:cubicBezTo>
                  <a:cubicBezTo>
                    <a:pt x="18" y="18"/>
                    <a:pt x="9" y="17"/>
                    <a:pt x="14" y="19"/>
                  </a:cubicBezTo>
                  <a:cubicBezTo>
                    <a:pt x="14" y="24"/>
                    <a:pt x="9" y="16"/>
                    <a:pt x="10" y="20"/>
                  </a:cubicBezTo>
                  <a:cubicBezTo>
                    <a:pt x="8" y="19"/>
                    <a:pt x="9" y="16"/>
                    <a:pt x="4" y="17"/>
                  </a:cubicBezTo>
                  <a:cubicBezTo>
                    <a:pt x="3" y="13"/>
                    <a:pt x="4" y="7"/>
                    <a:pt x="0" y="6"/>
                  </a:cubicBezTo>
                  <a:cubicBezTo>
                    <a:pt x="1" y="3"/>
                    <a:pt x="9" y="6"/>
                    <a:pt x="8" y="0"/>
                  </a:cubicBezTo>
                </a:path>
              </a:pathLst>
            </a:custGeom>
            <a:solidFill>
              <a:srgbClr val="787F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83" name="Freeform 30"/>
            <p:cNvSpPr>
              <a:spLocks/>
            </p:cNvSpPr>
            <p:nvPr/>
          </p:nvSpPr>
          <p:spPr bwMode="auto">
            <a:xfrm>
              <a:off x="850268" y="331898"/>
              <a:ext cx="24696" cy="20039"/>
            </a:xfrm>
            <a:custGeom>
              <a:avLst/>
              <a:gdLst>
                <a:gd name="T0" fmla="*/ 38118276 w 8"/>
                <a:gd name="T1" fmla="*/ 0 h 6"/>
                <a:gd name="T2" fmla="*/ 47647845 w 8"/>
                <a:gd name="T3" fmla="*/ 66926920 h 6"/>
                <a:gd name="T4" fmla="*/ 0 w 8"/>
                <a:gd name="T5" fmla="*/ 44616834 h 6"/>
                <a:gd name="T6" fmla="*/ 38118276 w 8"/>
                <a:gd name="T7" fmla="*/ 0 h 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8"/>
                <a:gd name="T13" fmla="*/ 0 h 6"/>
                <a:gd name="T14" fmla="*/ 8 w 8"/>
                <a:gd name="T15" fmla="*/ 6 h 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8" h="6">
                  <a:moveTo>
                    <a:pt x="4" y="0"/>
                  </a:moveTo>
                  <a:cubicBezTo>
                    <a:pt x="8" y="1"/>
                    <a:pt x="5" y="2"/>
                    <a:pt x="5" y="6"/>
                  </a:cubicBezTo>
                  <a:cubicBezTo>
                    <a:pt x="4" y="5"/>
                    <a:pt x="2" y="4"/>
                    <a:pt x="0" y="4"/>
                  </a:cubicBezTo>
                  <a:cubicBezTo>
                    <a:pt x="0" y="2"/>
                    <a:pt x="4" y="3"/>
                    <a:pt x="4" y="0"/>
                  </a:cubicBezTo>
                </a:path>
              </a:pathLst>
            </a:custGeom>
            <a:solidFill>
              <a:srgbClr val="787F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84" name="Freeform 33"/>
            <p:cNvSpPr>
              <a:spLocks/>
            </p:cNvSpPr>
            <p:nvPr/>
          </p:nvSpPr>
          <p:spPr bwMode="auto">
            <a:xfrm>
              <a:off x="1144275" y="408298"/>
              <a:ext cx="107018" cy="96438"/>
            </a:xfrm>
            <a:custGeom>
              <a:avLst/>
              <a:gdLst>
                <a:gd name="T0" fmla="*/ 102841240 w 35"/>
                <a:gd name="T1" fmla="*/ 55292228 h 29"/>
                <a:gd name="T2" fmla="*/ 102841240 w 35"/>
                <a:gd name="T3" fmla="*/ 44235113 h 29"/>
                <a:gd name="T4" fmla="*/ 252431001 w 35"/>
                <a:gd name="T5" fmla="*/ 0 h 29"/>
                <a:gd name="T6" fmla="*/ 280478890 w 35"/>
                <a:gd name="T7" fmla="*/ 55292228 h 29"/>
                <a:gd name="T8" fmla="*/ 252431001 w 35"/>
                <a:gd name="T9" fmla="*/ 99527341 h 29"/>
                <a:gd name="T10" fmla="*/ 317874037 w 35"/>
                <a:gd name="T11" fmla="*/ 121644898 h 29"/>
                <a:gd name="T12" fmla="*/ 327224352 w 35"/>
                <a:gd name="T13" fmla="*/ 243289796 h 29"/>
                <a:gd name="T14" fmla="*/ 289826148 w 35"/>
                <a:gd name="T15" fmla="*/ 243289796 h 29"/>
                <a:gd name="T16" fmla="*/ 289826148 w 35"/>
                <a:gd name="T17" fmla="*/ 276464468 h 29"/>
                <a:gd name="T18" fmla="*/ 252431001 w 35"/>
                <a:gd name="T19" fmla="*/ 276464468 h 29"/>
                <a:gd name="T20" fmla="*/ 215032796 w 35"/>
                <a:gd name="T21" fmla="*/ 309642465 h 29"/>
                <a:gd name="T22" fmla="*/ 168287334 w 35"/>
                <a:gd name="T23" fmla="*/ 254346911 h 29"/>
                <a:gd name="T24" fmla="*/ 130889129 w 35"/>
                <a:gd name="T25" fmla="*/ 210115124 h 29"/>
                <a:gd name="T26" fmla="*/ 102841240 w 35"/>
                <a:gd name="T27" fmla="*/ 176937126 h 29"/>
                <a:gd name="T28" fmla="*/ 37398205 w 35"/>
                <a:gd name="T29" fmla="*/ 165880011 h 29"/>
                <a:gd name="T30" fmla="*/ 0 w 35"/>
                <a:gd name="T31" fmla="*/ 132702013 h 29"/>
                <a:gd name="T32" fmla="*/ 130889129 w 35"/>
                <a:gd name="T33" fmla="*/ 154819570 h 29"/>
                <a:gd name="T34" fmla="*/ 140239445 w 35"/>
                <a:gd name="T35" fmla="*/ 88470226 h 29"/>
                <a:gd name="T36" fmla="*/ 93493982 w 35"/>
                <a:gd name="T37" fmla="*/ 44235113 h 29"/>
                <a:gd name="T38" fmla="*/ 102841240 w 35"/>
                <a:gd name="T39" fmla="*/ 55292228 h 29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35"/>
                <a:gd name="T61" fmla="*/ 0 h 29"/>
                <a:gd name="T62" fmla="*/ 35 w 35"/>
                <a:gd name="T63" fmla="*/ 29 h 29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35" h="29">
                  <a:moveTo>
                    <a:pt x="11" y="5"/>
                  </a:moveTo>
                  <a:cubicBezTo>
                    <a:pt x="13" y="5"/>
                    <a:pt x="12" y="4"/>
                    <a:pt x="11" y="4"/>
                  </a:cubicBezTo>
                  <a:cubicBezTo>
                    <a:pt x="15" y="1"/>
                    <a:pt x="25" y="4"/>
                    <a:pt x="27" y="0"/>
                  </a:cubicBezTo>
                  <a:cubicBezTo>
                    <a:pt x="29" y="1"/>
                    <a:pt x="29" y="3"/>
                    <a:pt x="30" y="5"/>
                  </a:cubicBezTo>
                  <a:cubicBezTo>
                    <a:pt x="30" y="8"/>
                    <a:pt x="27" y="7"/>
                    <a:pt x="27" y="9"/>
                  </a:cubicBezTo>
                  <a:cubicBezTo>
                    <a:pt x="28" y="14"/>
                    <a:pt x="30" y="11"/>
                    <a:pt x="34" y="11"/>
                  </a:cubicBezTo>
                  <a:cubicBezTo>
                    <a:pt x="35" y="16"/>
                    <a:pt x="34" y="16"/>
                    <a:pt x="35" y="22"/>
                  </a:cubicBezTo>
                  <a:cubicBezTo>
                    <a:pt x="34" y="23"/>
                    <a:pt x="32" y="21"/>
                    <a:pt x="31" y="22"/>
                  </a:cubicBezTo>
                  <a:cubicBezTo>
                    <a:pt x="31" y="22"/>
                    <a:pt x="31" y="25"/>
                    <a:pt x="31" y="25"/>
                  </a:cubicBezTo>
                  <a:cubicBezTo>
                    <a:pt x="30" y="25"/>
                    <a:pt x="28" y="25"/>
                    <a:pt x="27" y="25"/>
                  </a:cubicBezTo>
                  <a:cubicBezTo>
                    <a:pt x="25" y="25"/>
                    <a:pt x="25" y="27"/>
                    <a:pt x="23" y="28"/>
                  </a:cubicBezTo>
                  <a:cubicBezTo>
                    <a:pt x="19" y="29"/>
                    <a:pt x="19" y="25"/>
                    <a:pt x="18" y="23"/>
                  </a:cubicBezTo>
                  <a:cubicBezTo>
                    <a:pt x="17" y="22"/>
                    <a:pt x="13" y="22"/>
                    <a:pt x="14" y="19"/>
                  </a:cubicBezTo>
                  <a:cubicBezTo>
                    <a:pt x="12" y="20"/>
                    <a:pt x="11" y="18"/>
                    <a:pt x="11" y="16"/>
                  </a:cubicBezTo>
                  <a:cubicBezTo>
                    <a:pt x="9" y="17"/>
                    <a:pt x="7" y="16"/>
                    <a:pt x="4" y="15"/>
                  </a:cubicBezTo>
                  <a:cubicBezTo>
                    <a:pt x="2" y="14"/>
                    <a:pt x="0" y="16"/>
                    <a:pt x="0" y="12"/>
                  </a:cubicBezTo>
                  <a:cubicBezTo>
                    <a:pt x="6" y="11"/>
                    <a:pt x="8" y="15"/>
                    <a:pt x="14" y="14"/>
                  </a:cubicBezTo>
                  <a:cubicBezTo>
                    <a:pt x="16" y="13"/>
                    <a:pt x="15" y="10"/>
                    <a:pt x="15" y="8"/>
                  </a:cubicBezTo>
                  <a:cubicBezTo>
                    <a:pt x="16" y="4"/>
                    <a:pt x="8" y="9"/>
                    <a:pt x="10" y="4"/>
                  </a:cubicBezTo>
                  <a:cubicBezTo>
                    <a:pt x="11" y="4"/>
                    <a:pt x="11" y="4"/>
                    <a:pt x="11" y="5"/>
                  </a:cubicBezTo>
                </a:path>
              </a:pathLst>
            </a:custGeom>
            <a:solidFill>
              <a:srgbClr val="787F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85" name="Freeform 34"/>
            <p:cNvSpPr>
              <a:spLocks/>
            </p:cNvSpPr>
            <p:nvPr/>
          </p:nvSpPr>
          <p:spPr bwMode="auto">
            <a:xfrm>
              <a:off x="1532364" y="414560"/>
              <a:ext cx="68210" cy="33816"/>
            </a:xfrm>
            <a:custGeom>
              <a:avLst/>
              <a:gdLst>
                <a:gd name="T0" fmla="*/ 0 w 22"/>
                <a:gd name="T1" fmla="*/ 22869761 h 10"/>
                <a:gd name="T2" fmla="*/ 57677756 w 22"/>
                <a:gd name="T3" fmla="*/ 0 h 10"/>
                <a:gd name="T4" fmla="*/ 201870595 w 22"/>
                <a:gd name="T5" fmla="*/ 57176093 h 10"/>
                <a:gd name="T6" fmla="*/ 192256086 w 22"/>
                <a:gd name="T7" fmla="*/ 114352186 h 10"/>
                <a:gd name="T8" fmla="*/ 48063246 w 22"/>
                <a:gd name="T9" fmla="*/ 57176093 h 10"/>
                <a:gd name="T10" fmla="*/ 0 w 22"/>
                <a:gd name="T11" fmla="*/ 22869761 h 1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2"/>
                <a:gd name="T19" fmla="*/ 0 h 10"/>
                <a:gd name="T20" fmla="*/ 22 w 22"/>
                <a:gd name="T21" fmla="*/ 10 h 1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2" h="10">
                  <a:moveTo>
                    <a:pt x="0" y="2"/>
                  </a:moveTo>
                  <a:cubicBezTo>
                    <a:pt x="1" y="0"/>
                    <a:pt x="4" y="0"/>
                    <a:pt x="6" y="0"/>
                  </a:cubicBezTo>
                  <a:cubicBezTo>
                    <a:pt x="11" y="1"/>
                    <a:pt x="17" y="4"/>
                    <a:pt x="21" y="5"/>
                  </a:cubicBezTo>
                  <a:cubicBezTo>
                    <a:pt x="22" y="7"/>
                    <a:pt x="20" y="8"/>
                    <a:pt x="20" y="10"/>
                  </a:cubicBezTo>
                  <a:cubicBezTo>
                    <a:pt x="12" y="10"/>
                    <a:pt x="9" y="9"/>
                    <a:pt x="5" y="5"/>
                  </a:cubicBezTo>
                  <a:cubicBezTo>
                    <a:pt x="3" y="4"/>
                    <a:pt x="3" y="1"/>
                    <a:pt x="0" y="2"/>
                  </a:cubicBezTo>
                </a:path>
              </a:pathLst>
            </a:custGeom>
            <a:solidFill>
              <a:srgbClr val="787F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86" name="Freeform 35"/>
            <p:cNvSpPr>
              <a:spLocks/>
            </p:cNvSpPr>
            <p:nvPr/>
          </p:nvSpPr>
          <p:spPr bwMode="auto">
            <a:xfrm>
              <a:off x="5445007" y="414560"/>
              <a:ext cx="43513" cy="20039"/>
            </a:xfrm>
            <a:custGeom>
              <a:avLst/>
              <a:gdLst>
                <a:gd name="T0" fmla="*/ 135241512 w 14"/>
                <a:gd name="T1" fmla="*/ 55771877 h 6"/>
                <a:gd name="T2" fmla="*/ 0 w 14"/>
                <a:gd name="T3" fmla="*/ 33465130 h 6"/>
                <a:gd name="T4" fmla="*/ 38639544 w 14"/>
                <a:gd name="T5" fmla="*/ 0 h 6"/>
                <a:gd name="T6" fmla="*/ 135241512 w 14"/>
                <a:gd name="T7" fmla="*/ 55771877 h 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4"/>
                <a:gd name="T13" fmla="*/ 0 h 6"/>
                <a:gd name="T14" fmla="*/ 14 w 14"/>
                <a:gd name="T15" fmla="*/ 6 h 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4" h="6">
                  <a:moveTo>
                    <a:pt x="14" y="5"/>
                  </a:moveTo>
                  <a:cubicBezTo>
                    <a:pt x="12" y="6"/>
                    <a:pt x="3" y="5"/>
                    <a:pt x="0" y="3"/>
                  </a:cubicBezTo>
                  <a:cubicBezTo>
                    <a:pt x="0" y="1"/>
                    <a:pt x="4" y="3"/>
                    <a:pt x="4" y="0"/>
                  </a:cubicBezTo>
                  <a:cubicBezTo>
                    <a:pt x="7" y="2"/>
                    <a:pt x="14" y="0"/>
                    <a:pt x="14" y="5"/>
                  </a:cubicBezTo>
                </a:path>
              </a:pathLst>
            </a:custGeom>
            <a:solidFill>
              <a:srgbClr val="787F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87" name="Freeform 36"/>
            <p:cNvSpPr>
              <a:spLocks/>
            </p:cNvSpPr>
            <p:nvPr/>
          </p:nvSpPr>
          <p:spPr bwMode="auto">
            <a:xfrm>
              <a:off x="2011007" y="517260"/>
              <a:ext cx="34105" cy="26302"/>
            </a:xfrm>
            <a:custGeom>
              <a:avLst/>
              <a:gdLst>
                <a:gd name="T0" fmla="*/ 105741002 w 11"/>
                <a:gd name="T1" fmla="*/ 64857444 h 8"/>
                <a:gd name="T2" fmla="*/ 0 w 11"/>
                <a:gd name="T3" fmla="*/ 32427078 h 8"/>
                <a:gd name="T4" fmla="*/ 105741002 w 11"/>
                <a:gd name="T5" fmla="*/ 64857444 h 8"/>
                <a:gd name="T6" fmla="*/ 0 60000 65536"/>
                <a:gd name="T7" fmla="*/ 0 60000 65536"/>
                <a:gd name="T8" fmla="*/ 0 60000 65536"/>
                <a:gd name="T9" fmla="*/ 0 w 11"/>
                <a:gd name="T10" fmla="*/ 0 h 8"/>
                <a:gd name="T11" fmla="*/ 11 w 11"/>
                <a:gd name="T12" fmla="*/ 8 h 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1" h="8">
                  <a:moveTo>
                    <a:pt x="11" y="6"/>
                  </a:moveTo>
                  <a:cubicBezTo>
                    <a:pt x="4" y="8"/>
                    <a:pt x="5" y="2"/>
                    <a:pt x="0" y="3"/>
                  </a:cubicBezTo>
                  <a:cubicBezTo>
                    <a:pt x="2" y="0"/>
                    <a:pt x="11" y="2"/>
                    <a:pt x="11" y="6"/>
                  </a:cubicBezTo>
                </a:path>
              </a:pathLst>
            </a:custGeom>
            <a:solidFill>
              <a:srgbClr val="787F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88" name="Freeform 37"/>
            <p:cNvSpPr>
              <a:spLocks/>
            </p:cNvSpPr>
            <p:nvPr/>
          </p:nvSpPr>
          <p:spPr bwMode="auto">
            <a:xfrm>
              <a:off x="1986311" y="543562"/>
              <a:ext cx="50569" cy="31311"/>
            </a:xfrm>
            <a:custGeom>
              <a:avLst/>
              <a:gdLst>
                <a:gd name="T0" fmla="*/ 159826485 w 16"/>
                <a:gd name="T1" fmla="*/ 60517205 h 9"/>
                <a:gd name="T2" fmla="*/ 19977916 w 16"/>
                <a:gd name="T3" fmla="*/ 60517205 h 9"/>
                <a:gd name="T4" fmla="*/ 59933747 w 16"/>
                <a:gd name="T5" fmla="*/ 12103441 h 9"/>
                <a:gd name="T6" fmla="*/ 159826485 w 16"/>
                <a:gd name="T7" fmla="*/ 60517205 h 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6"/>
                <a:gd name="T13" fmla="*/ 0 h 9"/>
                <a:gd name="T14" fmla="*/ 16 w 16"/>
                <a:gd name="T15" fmla="*/ 9 h 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6" h="9">
                  <a:moveTo>
                    <a:pt x="16" y="5"/>
                  </a:moveTo>
                  <a:cubicBezTo>
                    <a:pt x="14" y="9"/>
                    <a:pt x="4" y="9"/>
                    <a:pt x="2" y="5"/>
                  </a:cubicBezTo>
                  <a:cubicBezTo>
                    <a:pt x="0" y="0"/>
                    <a:pt x="7" y="4"/>
                    <a:pt x="6" y="1"/>
                  </a:cubicBezTo>
                  <a:cubicBezTo>
                    <a:pt x="9" y="3"/>
                    <a:pt x="12" y="4"/>
                    <a:pt x="16" y="5"/>
                  </a:cubicBezTo>
                </a:path>
              </a:pathLst>
            </a:custGeom>
            <a:solidFill>
              <a:srgbClr val="787F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89" name="Freeform 38"/>
            <p:cNvSpPr>
              <a:spLocks/>
            </p:cNvSpPr>
            <p:nvPr/>
          </p:nvSpPr>
          <p:spPr bwMode="auto">
            <a:xfrm>
              <a:off x="3810329" y="563601"/>
              <a:ext cx="30577" cy="31311"/>
            </a:xfrm>
            <a:custGeom>
              <a:avLst/>
              <a:gdLst>
                <a:gd name="T0" fmla="*/ 37398729 w 10"/>
                <a:gd name="T1" fmla="*/ 0 h 9"/>
                <a:gd name="T2" fmla="*/ 93495293 w 10"/>
                <a:gd name="T3" fmla="*/ 72620646 h 9"/>
                <a:gd name="T4" fmla="*/ 28048282 w 10"/>
                <a:gd name="T5" fmla="*/ 108930969 h 9"/>
                <a:gd name="T6" fmla="*/ 9350447 w 10"/>
                <a:gd name="T7" fmla="*/ 24206882 h 9"/>
                <a:gd name="T8" fmla="*/ 37398729 w 10"/>
                <a:gd name="T9" fmla="*/ 0 h 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"/>
                <a:gd name="T16" fmla="*/ 0 h 9"/>
                <a:gd name="T17" fmla="*/ 10 w 10"/>
                <a:gd name="T18" fmla="*/ 9 h 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" h="9">
                  <a:moveTo>
                    <a:pt x="4" y="0"/>
                  </a:moveTo>
                  <a:cubicBezTo>
                    <a:pt x="8" y="0"/>
                    <a:pt x="9" y="2"/>
                    <a:pt x="10" y="6"/>
                  </a:cubicBezTo>
                  <a:cubicBezTo>
                    <a:pt x="6" y="6"/>
                    <a:pt x="3" y="6"/>
                    <a:pt x="3" y="9"/>
                  </a:cubicBezTo>
                  <a:cubicBezTo>
                    <a:pt x="0" y="9"/>
                    <a:pt x="2" y="4"/>
                    <a:pt x="1" y="2"/>
                  </a:cubicBezTo>
                  <a:cubicBezTo>
                    <a:pt x="3" y="2"/>
                    <a:pt x="4" y="1"/>
                    <a:pt x="4" y="0"/>
                  </a:cubicBezTo>
                </a:path>
              </a:pathLst>
            </a:custGeom>
            <a:solidFill>
              <a:srgbClr val="787F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90" name="Freeform 39"/>
            <p:cNvSpPr>
              <a:spLocks/>
            </p:cNvSpPr>
            <p:nvPr/>
          </p:nvSpPr>
          <p:spPr bwMode="auto">
            <a:xfrm>
              <a:off x="1045489" y="584892"/>
              <a:ext cx="30577" cy="22544"/>
            </a:xfrm>
            <a:custGeom>
              <a:avLst/>
              <a:gdLst>
                <a:gd name="T0" fmla="*/ 93495293 w 10"/>
                <a:gd name="T1" fmla="*/ 62231102 h 7"/>
                <a:gd name="T2" fmla="*/ 0 w 10"/>
                <a:gd name="T3" fmla="*/ 72604562 h 7"/>
                <a:gd name="T4" fmla="*/ 93495293 w 10"/>
                <a:gd name="T5" fmla="*/ 62231102 h 7"/>
                <a:gd name="T6" fmla="*/ 0 60000 65536"/>
                <a:gd name="T7" fmla="*/ 0 60000 65536"/>
                <a:gd name="T8" fmla="*/ 0 60000 65536"/>
                <a:gd name="T9" fmla="*/ 0 w 10"/>
                <a:gd name="T10" fmla="*/ 0 h 7"/>
                <a:gd name="T11" fmla="*/ 10 w 10"/>
                <a:gd name="T12" fmla="*/ 7 h 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0" h="7">
                  <a:moveTo>
                    <a:pt x="10" y="6"/>
                  </a:moveTo>
                  <a:cubicBezTo>
                    <a:pt x="5" y="5"/>
                    <a:pt x="3" y="6"/>
                    <a:pt x="0" y="7"/>
                  </a:cubicBezTo>
                  <a:cubicBezTo>
                    <a:pt x="0" y="4"/>
                    <a:pt x="10" y="0"/>
                    <a:pt x="10" y="6"/>
                  </a:cubicBezTo>
                </a:path>
              </a:pathLst>
            </a:custGeom>
            <a:solidFill>
              <a:srgbClr val="787F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91" name="Freeform 40"/>
            <p:cNvSpPr>
              <a:spLocks/>
            </p:cNvSpPr>
            <p:nvPr/>
          </p:nvSpPr>
          <p:spPr bwMode="auto">
            <a:xfrm>
              <a:off x="1588814" y="599922"/>
              <a:ext cx="55273" cy="37573"/>
            </a:xfrm>
            <a:custGeom>
              <a:avLst/>
              <a:gdLst>
                <a:gd name="T0" fmla="*/ 141440536 w 18"/>
                <a:gd name="T1" fmla="*/ 23332833 h 11"/>
                <a:gd name="T2" fmla="*/ 150870724 w 18"/>
                <a:gd name="T3" fmla="*/ 116670996 h 11"/>
                <a:gd name="T4" fmla="*/ 18857305 w 18"/>
                <a:gd name="T5" fmla="*/ 93338163 h 11"/>
                <a:gd name="T6" fmla="*/ 47147869 w 18"/>
                <a:gd name="T7" fmla="*/ 23332833 h 11"/>
                <a:gd name="T8" fmla="*/ 141440536 w 18"/>
                <a:gd name="T9" fmla="*/ 23332833 h 1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8"/>
                <a:gd name="T16" fmla="*/ 0 h 11"/>
                <a:gd name="T17" fmla="*/ 18 w 18"/>
                <a:gd name="T18" fmla="*/ 11 h 1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8" h="11">
                  <a:moveTo>
                    <a:pt x="15" y="2"/>
                  </a:moveTo>
                  <a:cubicBezTo>
                    <a:pt x="16" y="4"/>
                    <a:pt x="18" y="9"/>
                    <a:pt x="16" y="10"/>
                  </a:cubicBezTo>
                  <a:cubicBezTo>
                    <a:pt x="11" y="10"/>
                    <a:pt x="4" y="11"/>
                    <a:pt x="2" y="8"/>
                  </a:cubicBezTo>
                  <a:cubicBezTo>
                    <a:pt x="0" y="3"/>
                    <a:pt x="6" y="6"/>
                    <a:pt x="5" y="2"/>
                  </a:cubicBezTo>
                  <a:cubicBezTo>
                    <a:pt x="9" y="0"/>
                    <a:pt x="14" y="4"/>
                    <a:pt x="15" y="2"/>
                  </a:cubicBezTo>
                </a:path>
              </a:pathLst>
            </a:custGeom>
            <a:solidFill>
              <a:srgbClr val="787F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92" name="Freeform 41"/>
            <p:cNvSpPr>
              <a:spLocks/>
            </p:cNvSpPr>
            <p:nvPr/>
          </p:nvSpPr>
          <p:spPr bwMode="auto">
            <a:xfrm>
              <a:off x="1571173" y="700118"/>
              <a:ext cx="63505" cy="33816"/>
            </a:xfrm>
            <a:custGeom>
              <a:avLst/>
              <a:gdLst>
                <a:gd name="T0" fmla="*/ 173752704 w 21"/>
                <a:gd name="T1" fmla="*/ 45739522 h 10"/>
                <a:gd name="T2" fmla="*/ 128029104 w 21"/>
                <a:gd name="T3" fmla="*/ 80045854 h 10"/>
                <a:gd name="T4" fmla="*/ 73157760 w 21"/>
                <a:gd name="T5" fmla="*/ 91482425 h 10"/>
                <a:gd name="T6" fmla="*/ 18289440 w 21"/>
                <a:gd name="T7" fmla="*/ 80045854 h 10"/>
                <a:gd name="T8" fmla="*/ 36578880 w 21"/>
                <a:gd name="T9" fmla="*/ 34306332 h 10"/>
                <a:gd name="T10" fmla="*/ 73157760 w 21"/>
                <a:gd name="T11" fmla="*/ 0 h 10"/>
                <a:gd name="T12" fmla="*/ 173752704 w 21"/>
                <a:gd name="T13" fmla="*/ 45739522 h 1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1"/>
                <a:gd name="T22" fmla="*/ 0 h 10"/>
                <a:gd name="T23" fmla="*/ 21 w 21"/>
                <a:gd name="T24" fmla="*/ 10 h 1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1" h="10">
                  <a:moveTo>
                    <a:pt x="19" y="4"/>
                  </a:moveTo>
                  <a:cubicBezTo>
                    <a:pt x="21" y="8"/>
                    <a:pt x="16" y="7"/>
                    <a:pt x="14" y="7"/>
                  </a:cubicBezTo>
                  <a:cubicBezTo>
                    <a:pt x="13" y="7"/>
                    <a:pt x="9" y="10"/>
                    <a:pt x="8" y="8"/>
                  </a:cubicBezTo>
                  <a:cubicBezTo>
                    <a:pt x="7" y="7"/>
                    <a:pt x="4" y="8"/>
                    <a:pt x="2" y="7"/>
                  </a:cubicBezTo>
                  <a:cubicBezTo>
                    <a:pt x="0" y="3"/>
                    <a:pt x="9" y="4"/>
                    <a:pt x="4" y="3"/>
                  </a:cubicBezTo>
                  <a:cubicBezTo>
                    <a:pt x="4" y="1"/>
                    <a:pt x="8" y="2"/>
                    <a:pt x="8" y="0"/>
                  </a:cubicBezTo>
                  <a:cubicBezTo>
                    <a:pt x="12" y="1"/>
                    <a:pt x="17" y="2"/>
                    <a:pt x="19" y="4"/>
                  </a:cubicBezTo>
                </a:path>
              </a:pathLst>
            </a:custGeom>
            <a:solidFill>
              <a:srgbClr val="787F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93" name="Freeform 42"/>
            <p:cNvSpPr>
              <a:spLocks/>
            </p:cNvSpPr>
            <p:nvPr/>
          </p:nvSpPr>
          <p:spPr bwMode="auto">
            <a:xfrm>
              <a:off x="1571173" y="750216"/>
              <a:ext cx="29401" cy="17534"/>
            </a:xfrm>
            <a:custGeom>
              <a:avLst/>
              <a:gdLst>
                <a:gd name="T0" fmla="*/ 69154092 w 10"/>
                <a:gd name="T1" fmla="*/ 61488231 h 5"/>
                <a:gd name="T2" fmla="*/ 17287788 w 10"/>
                <a:gd name="T3" fmla="*/ 61488231 h 5"/>
                <a:gd name="T4" fmla="*/ 69154092 w 10"/>
                <a:gd name="T5" fmla="*/ 61488231 h 5"/>
                <a:gd name="T6" fmla="*/ 0 60000 65536"/>
                <a:gd name="T7" fmla="*/ 0 60000 65536"/>
                <a:gd name="T8" fmla="*/ 0 60000 65536"/>
                <a:gd name="T9" fmla="*/ 0 w 10"/>
                <a:gd name="T10" fmla="*/ 0 h 5"/>
                <a:gd name="T11" fmla="*/ 10 w 10"/>
                <a:gd name="T12" fmla="*/ 5 h 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0" h="5">
                  <a:moveTo>
                    <a:pt x="8" y="5"/>
                  </a:moveTo>
                  <a:cubicBezTo>
                    <a:pt x="5" y="2"/>
                    <a:pt x="6" y="5"/>
                    <a:pt x="2" y="5"/>
                  </a:cubicBezTo>
                  <a:cubicBezTo>
                    <a:pt x="0" y="0"/>
                    <a:pt x="10" y="0"/>
                    <a:pt x="8" y="5"/>
                  </a:cubicBezTo>
                </a:path>
              </a:pathLst>
            </a:custGeom>
            <a:solidFill>
              <a:srgbClr val="787F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94" name="Freeform 43"/>
            <p:cNvSpPr>
              <a:spLocks/>
            </p:cNvSpPr>
            <p:nvPr/>
          </p:nvSpPr>
          <p:spPr bwMode="auto">
            <a:xfrm>
              <a:off x="1473563" y="772760"/>
              <a:ext cx="34104" cy="20039"/>
            </a:xfrm>
            <a:custGeom>
              <a:avLst/>
              <a:gdLst>
                <a:gd name="T0" fmla="*/ 86509447 w 11"/>
                <a:gd name="T1" fmla="*/ 0 h 6"/>
                <a:gd name="T2" fmla="*/ 105734801 w 11"/>
                <a:gd name="T3" fmla="*/ 33465130 h 6"/>
                <a:gd name="T4" fmla="*/ 48061837 w 11"/>
                <a:gd name="T5" fmla="*/ 55771877 h 6"/>
                <a:gd name="T6" fmla="*/ 0 w 11"/>
                <a:gd name="T7" fmla="*/ 55771877 h 6"/>
                <a:gd name="T8" fmla="*/ 86509447 w 11"/>
                <a:gd name="T9" fmla="*/ 0 h 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"/>
                <a:gd name="T16" fmla="*/ 0 h 6"/>
                <a:gd name="T17" fmla="*/ 11 w 11"/>
                <a:gd name="T18" fmla="*/ 6 h 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" h="6">
                  <a:moveTo>
                    <a:pt x="9" y="0"/>
                  </a:moveTo>
                  <a:cubicBezTo>
                    <a:pt x="9" y="2"/>
                    <a:pt x="10" y="3"/>
                    <a:pt x="11" y="3"/>
                  </a:cubicBezTo>
                  <a:cubicBezTo>
                    <a:pt x="11" y="6"/>
                    <a:pt x="6" y="3"/>
                    <a:pt x="5" y="5"/>
                  </a:cubicBezTo>
                  <a:cubicBezTo>
                    <a:pt x="4" y="6"/>
                    <a:pt x="5" y="5"/>
                    <a:pt x="0" y="5"/>
                  </a:cubicBezTo>
                  <a:cubicBezTo>
                    <a:pt x="2" y="2"/>
                    <a:pt x="4" y="0"/>
                    <a:pt x="9" y="0"/>
                  </a:cubicBezTo>
                </a:path>
              </a:pathLst>
            </a:custGeom>
            <a:solidFill>
              <a:srgbClr val="787F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95" name="Freeform 44"/>
            <p:cNvSpPr>
              <a:spLocks/>
            </p:cNvSpPr>
            <p:nvPr/>
          </p:nvSpPr>
          <p:spPr bwMode="auto">
            <a:xfrm>
              <a:off x="1539420" y="792799"/>
              <a:ext cx="11760" cy="23797"/>
            </a:xfrm>
            <a:custGeom>
              <a:avLst/>
              <a:gdLst>
                <a:gd name="T0" fmla="*/ 8643600 w 4"/>
                <a:gd name="T1" fmla="*/ 0 h 7"/>
                <a:gd name="T2" fmla="*/ 34574400 w 4"/>
                <a:gd name="T3" fmla="*/ 69341058 h 7"/>
                <a:gd name="T4" fmla="*/ 8643600 w 4"/>
                <a:gd name="T5" fmla="*/ 0 h 7"/>
                <a:gd name="T6" fmla="*/ 0 60000 65536"/>
                <a:gd name="T7" fmla="*/ 0 60000 65536"/>
                <a:gd name="T8" fmla="*/ 0 60000 65536"/>
                <a:gd name="T9" fmla="*/ 0 w 4"/>
                <a:gd name="T10" fmla="*/ 0 h 7"/>
                <a:gd name="T11" fmla="*/ 4 w 4"/>
                <a:gd name="T12" fmla="*/ 7 h 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" h="7">
                  <a:moveTo>
                    <a:pt x="1" y="0"/>
                  </a:moveTo>
                  <a:cubicBezTo>
                    <a:pt x="4" y="0"/>
                    <a:pt x="4" y="2"/>
                    <a:pt x="4" y="6"/>
                  </a:cubicBezTo>
                  <a:cubicBezTo>
                    <a:pt x="0" y="7"/>
                    <a:pt x="1" y="2"/>
                    <a:pt x="1" y="0"/>
                  </a:cubicBezTo>
                </a:path>
              </a:pathLst>
            </a:custGeom>
            <a:solidFill>
              <a:srgbClr val="787F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96" name="Freeform 45"/>
            <p:cNvSpPr>
              <a:spLocks/>
            </p:cNvSpPr>
            <p:nvPr/>
          </p:nvSpPr>
          <p:spPr bwMode="auto">
            <a:xfrm>
              <a:off x="2777777" y="989433"/>
              <a:ext cx="77618" cy="96438"/>
            </a:xfrm>
            <a:custGeom>
              <a:avLst/>
              <a:gdLst>
                <a:gd name="T0" fmla="*/ 96392242 w 25"/>
                <a:gd name="T1" fmla="*/ 0 h 29"/>
                <a:gd name="T2" fmla="*/ 106032397 w 25"/>
                <a:gd name="T3" fmla="*/ 11057116 h 29"/>
                <a:gd name="T4" fmla="*/ 202424639 w 25"/>
                <a:gd name="T5" fmla="*/ 11057116 h 29"/>
                <a:gd name="T6" fmla="*/ 240982157 w 25"/>
                <a:gd name="T7" fmla="*/ 44235113 h 29"/>
                <a:gd name="T8" fmla="*/ 231342001 w 25"/>
                <a:gd name="T9" fmla="*/ 77409785 h 29"/>
                <a:gd name="T10" fmla="*/ 202424639 w 25"/>
                <a:gd name="T11" fmla="*/ 88470226 h 29"/>
                <a:gd name="T12" fmla="*/ 231342001 w 25"/>
                <a:gd name="T13" fmla="*/ 165880011 h 29"/>
                <a:gd name="T14" fmla="*/ 212064795 w 25"/>
                <a:gd name="T15" fmla="*/ 243289796 h 29"/>
                <a:gd name="T16" fmla="*/ 144589915 w 25"/>
                <a:gd name="T17" fmla="*/ 243289796 h 29"/>
                <a:gd name="T18" fmla="*/ 134949760 w 25"/>
                <a:gd name="T19" fmla="*/ 298582024 h 29"/>
                <a:gd name="T20" fmla="*/ 106032397 w 25"/>
                <a:gd name="T21" fmla="*/ 320699581 h 29"/>
                <a:gd name="T22" fmla="*/ 28917362 w 25"/>
                <a:gd name="T23" fmla="*/ 320699581 h 29"/>
                <a:gd name="T24" fmla="*/ 57834724 w 25"/>
                <a:gd name="T25" fmla="*/ 232229355 h 29"/>
                <a:gd name="T26" fmla="*/ 57834724 w 25"/>
                <a:gd name="T27" fmla="*/ 165880011 h 29"/>
                <a:gd name="T28" fmla="*/ 28917362 w 25"/>
                <a:gd name="T29" fmla="*/ 88470226 h 29"/>
                <a:gd name="T30" fmla="*/ 77115035 w 25"/>
                <a:gd name="T31" fmla="*/ 110584457 h 29"/>
                <a:gd name="T32" fmla="*/ 96392242 w 25"/>
                <a:gd name="T33" fmla="*/ 0 h 29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25"/>
                <a:gd name="T52" fmla="*/ 0 h 29"/>
                <a:gd name="T53" fmla="*/ 25 w 25"/>
                <a:gd name="T54" fmla="*/ 29 h 29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25" h="29">
                  <a:moveTo>
                    <a:pt x="10" y="0"/>
                  </a:moveTo>
                  <a:cubicBezTo>
                    <a:pt x="11" y="0"/>
                    <a:pt x="11" y="1"/>
                    <a:pt x="11" y="1"/>
                  </a:cubicBezTo>
                  <a:cubicBezTo>
                    <a:pt x="11" y="4"/>
                    <a:pt x="17" y="0"/>
                    <a:pt x="21" y="1"/>
                  </a:cubicBezTo>
                  <a:cubicBezTo>
                    <a:pt x="22" y="3"/>
                    <a:pt x="23" y="4"/>
                    <a:pt x="25" y="4"/>
                  </a:cubicBezTo>
                  <a:cubicBezTo>
                    <a:pt x="25" y="6"/>
                    <a:pt x="25" y="7"/>
                    <a:pt x="24" y="7"/>
                  </a:cubicBezTo>
                  <a:cubicBezTo>
                    <a:pt x="24" y="8"/>
                    <a:pt x="22" y="8"/>
                    <a:pt x="21" y="8"/>
                  </a:cubicBezTo>
                  <a:cubicBezTo>
                    <a:pt x="21" y="12"/>
                    <a:pt x="24" y="12"/>
                    <a:pt x="24" y="15"/>
                  </a:cubicBezTo>
                  <a:cubicBezTo>
                    <a:pt x="24" y="17"/>
                    <a:pt x="22" y="19"/>
                    <a:pt x="22" y="22"/>
                  </a:cubicBezTo>
                  <a:cubicBezTo>
                    <a:pt x="15" y="22"/>
                    <a:pt x="15" y="22"/>
                    <a:pt x="15" y="22"/>
                  </a:cubicBezTo>
                  <a:cubicBezTo>
                    <a:pt x="13" y="22"/>
                    <a:pt x="15" y="25"/>
                    <a:pt x="14" y="27"/>
                  </a:cubicBezTo>
                  <a:cubicBezTo>
                    <a:pt x="14" y="27"/>
                    <a:pt x="10" y="27"/>
                    <a:pt x="11" y="29"/>
                  </a:cubicBezTo>
                  <a:cubicBezTo>
                    <a:pt x="3" y="29"/>
                    <a:pt x="3" y="29"/>
                    <a:pt x="3" y="29"/>
                  </a:cubicBezTo>
                  <a:cubicBezTo>
                    <a:pt x="4" y="27"/>
                    <a:pt x="0" y="20"/>
                    <a:pt x="6" y="21"/>
                  </a:cubicBezTo>
                  <a:cubicBezTo>
                    <a:pt x="6" y="17"/>
                    <a:pt x="3" y="18"/>
                    <a:pt x="6" y="15"/>
                  </a:cubicBezTo>
                  <a:cubicBezTo>
                    <a:pt x="7" y="11"/>
                    <a:pt x="2" y="13"/>
                    <a:pt x="3" y="8"/>
                  </a:cubicBezTo>
                  <a:cubicBezTo>
                    <a:pt x="6" y="8"/>
                    <a:pt x="6" y="9"/>
                    <a:pt x="8" y="10"/>
                  </a:cubicBezTo>
                  <a:cubicBezTo>
                    <a:pt x="11" y="9"/>
                    <a:pt x="9" y="3"/>
                    <a:pt x="10" y="0"/>
                  </a:cubicBezTo>
                </a:path>
              </a:pathLst>
            </a:custGeom>
            <a:solidFill>
              <a:srgbClr val="787F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97" name="Freeform 46"/>
            <p:cNvSpPr>
              <a:spLocks/>
            </p:cNvSpPr>
            <p:nvPr/>
          </p:nvSpPr>
          <p:spPr bwMode="auto">
            <a:xfrm>
              <a:off x="47041" y="993190"/>
              <a:ext cx="24697" cy="23797"/>
            </a:xfrm>
            <a:custGeom>
              <a:avLst/>
              <a:gdLst>
                <a:gd name="T0" fmla="*/ 66712771 w 8"/>
                <a:gd name="T1" fmla="*/ 0 h 7"/>
                <a:gd name="T2" fmla="*/ 57182816 w 8"/>
                <a:gd name="T3" fmla="*/ 34672229 h 7"/>
                <a:gd name="T4" fmla="*/ 0 w 8"/>
                <a:gd name="T5" fmla="*/ 57785915 h 7"/>
                <a:gd name="T6" fmla="*/ 66712771 w 8"/>
                <a:gd name="T7" fmla="*/ 0 h 7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8"/>
                <a:gd name="T13" fmla="*/ 0 h 7"/>
                <a:gd name="T14" fmla="*/ 8 w 8"/>
                <a:gd name="T15" fmla="*/ 7 h 7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8" h="7">
                  <a:moveTo>
                    <a:pt x="7" y="0"/>
                  </a:moveTo>
                  <a:cubicBezTo>
                    <a:pt x="8" y="2"/>
                    <a:pt x="6" y="2"/>
                    <a:pt x="6" y="3"/>
                  </a:cubicBezTo>
                  <a:cubicBezTo>
                    <a:pt x="4" y="6"/>
                    <a:pt x="3" y="7"/>
                    <a:pt x="0" y="5"/>
                  </a:cubicBezTo>
                  <a:cubicBezTo>
                    <a:pt x="1" y="2"/>
                    <a:pt x="4" y="1"/>
                    <a:pt x="7" y="0"/>
                  </a:cubicBezTo>
                </a:path>
              </a:pathLst>
            </a:custGeom>
            <a:solidFill>
              <a:srgbClr val="787F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98" name="Freeform 47"/>
            <p:cNvSpPr>
              <a:spLocks/>
            </p:cNvSpPr>
            <p:nvPr/>
          </p:nvSpPr>
          <p:spPr bwMode="auto">
            <a:xfrm>
              <a:off x="611535" y="1011977"/>
              <a:ext cx="28225" cy="46340"/>
            </a:xfrm>
            <a:custGeom>
              <a:avLst/>
              <a:gdLst>
                <a:gd name="T0" fmla="*/ 19669689 w 9"/>
                <a:gd name="T1" fmla="*/ 0 h 14"/>
                <a:gd name="T2" fmla="*/ 88516736 w 9"/>
                <a:gd name="T3" fmla="*/ 109561000 h 14"/>
                <a:gd name="T4" fmla="*/ 39339378 w 9"/>
                <a:gd name="T5" fmla="*/ 76692700 h 14"/>
                <a:gd name="T6" fmla="*/ 19669689 w 9"/>
                <a:gd name="T7" fmla="*/ 0 h 1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9"/>
                <a:gd name="T13" fmla="*/ 0 h 14"/>
                <a:gd name="T14" fmla="*/ 9 w 9"/>
                <a:gd name="T15" fmla="*/ 14 h 1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9" h="14">
                  <a:moveTo>
                    <a:pt x="2" y="0"/>
                  </a:moveTo>
                  <a:cubicBezTo>
                    <a:pt x="5" y="3"/>
                    <a:pt x="5" y="8"/>
                    <a:pt x="9" y="10"/>
                  </a:cubicBezTo>
                  <a:cubicBezTo>
                    <a:pt x="8" y="14"/>
                    <a:pt x="4" y="9"/>
                    <a:pt x="4" y="7"/>
                  </a:cubicBezTo>
                  <a:cubicBezTo>
                    <a:pt x="0" y="7"/>
                    <a:pt x="0" y="2"/>
                    <a:pt x="2" y="0"/>
                  </a:cubicBezTo>
                </a:path>
              </a:pathLst>
            </a:custGeom>
            <a:solidFill>
              <a:srgbClr val="787F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99" name="Freeform 48"/>
            <p:cNvSpPr>
              <a:spLocks/>
            </p:cNvSpPr>
            <p:nvPr/>
          </p:nvSpPr>
          <p:spPr bwMode="auto">
            <a:xfrm>
              <a:off x="5462647" y="993190"/>
              <a:ext cx="45865" cy="215421"/>
            </a:xfrm>
            <a:custGeom>
              <a:avLst/>
              <a:gdLst>
                <a:gd name="T0" fmla="*/ 46745608 w 15"/>
                <a:gd name="T1" fmla="*/ 76885412 h 65"/>
                <a:gd name="T2" fmla="*/ 74793584 w 15"/>
                <a:gd name="T3" fmla="*/ 186723609 h 65"/>
                <a:gd name="T4" fmla="*/ 84143929 w 15"/>
                <a:gd name="T5" fmla="*/ 252625864 h 65"/>
                <a:gd name="T6" fmla="*/ 84143929 w 15"/>
                <a:gd name="T7" fmla="*/ 296561805 h 65"/>
                <a:gd name="T8" fmla="*/ 102841561 w 15"/>
                <a:gd name="T9" fmla="*/ 417379845 h 65"/>
                <a:gd name="T10" fmla="*/ 140239882 w 15"/>
                <a:gd name="T11" fmla="*/ 483282100 h 65"/>
                <a:gd name="T12" fmla="*/ 84143929 w 15"/>
                <a:gd name="T13" fmla="*/ 494268571 h 65"/>
                <a:gd name="T14" fmla="*/ 84143929 w 15"/>
                <a:gd name="T15" fmla="*/ 604103453 h 65"/>
                <a:gd name="T16" fmla="*/ 56095953 w 15"/>
                <a:gd name="T17" fmla="*/ 604103453 h 65"/>
                <a:gd name="T18" fmla="*/ 84143929 w 15"/>
                <a:gd name="T19" fmla="*/ 713941650 h 65"/>
                <a:gd name="T20" fmla="*/ 18697632 w 15"/>
                <a:gd name="T21" fmla="*/ 691975336 h 65"/>
                <a:gd name="T22" fmla="*/ 37398321 w 15"/>
                <a:gd name="T23" fmla="*/ 604103453 h 65"/>
                <a:gd name="T24" fmla="*/ 9350345 w 15"/>
                <a:gd name="T25" fmla="*/ 560170826 h 65"/>
                <a:gd name="T26" fmla="*/ 37398321 w 15"/>
                <a:gd name="T27" fmla="*/ 373447217 h 65"/>
                <a:gd name="T28" fmla="*/ 9350345 w 15"/>
                <a:gd name="T29" fmla="*/ 296561805 h 65"/>
                <a:gd name="T30" fmla="*/ 9350345 w 15"/>
                <a:gd name="T31" fmla="*/ 186723609 h 65"/>
                <a:gd name="T32" fmla="*/ 46745608 w 15"/>
                <a:gd name="T33" fmla="*/ 142787667 h 65"/>
                <a:gd name="T34" fmla="*/ 56095953 w 15"/>
                <a:gd name="T35" fmla="*/ 98855040 h 65"/>
                <a:gd name="T36" fmla="*/ 46745608 w 15"/>
                <a:gd name="T37" fmla="*/ 76885412 h 65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15"/>
                <a:gd name="T58" fmla="*/ 0 h 65"/>
                <a:gd name="T59" fmla="*/ 15 w 15"/>
                <a:gd name="T60" fmla="*/ 65 h 65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15" h="65">
                  <a:moveTo>
                    <a:pt x="5" y="7"/>
                  </a:moveTo>
                  <a:cubicBezTo>
                    <a:pt x="11" y="0"/>
                    <a:pt x="5" y="15"/>
                    <a:pt x="8" y="17"/>
                  </a:cubicBezTo>
                  <a:cubicBezTo>
                    <a:pt x="10" y="19"/>
                    <a:pt x="6" y="20"/>
                    <a:pt x="9" y="23"/>
                  </a:cubicBezTo>
                  <a:cubicBezTo>
                    <a:pt x="11" y="25"/>
                    <a:pt x="9" y="25"/>
                    <a:pt x="9" y="27"/>
                  </a:cubicBezTo>
                  <a:cubicBezTo>
                    <a:pt x="9" y="28"/>
                    <a:pt x="12" y="33"/>
                    <a:pt x="11" y="38"/>
                  </a:cubicBezTo>
                  <a:cubicBezTo>
                    <a:pt x="10" y="42"/>
                    <a:pt x="13" y="43"/>
                    <a:pt x="15" y="44"/>
                  </a:cubicBezTo>
                  <a:cubicBezTo>
                    <a:pt x="14" y="47"/>
                    <a:pt x="11" y="47"/>
                    <a:pt x="9" y="45"/>
                  </a:cubicBezTo>
                  <a:cubicBezTo>
                    <a:pt x="8" y="49"/>
                    <a:pt x="9" y="55"/>
                    <a:pt x="9" y="55"/>
                  </a:cubicBezTo>
                  <a:cubicBezTo>
                    <a:pt x="9" y="55"/>
                    <a:pt x="6" y="55"/>
                    <a:pt x="6" y="55"/>
                  </a:cubicBezTo>
                  <a:cubicBezTo>
                    <a:pt x="6" y="58"/>
                    <a:pt x="10" y="59"/>
                    <a:pt x="9" y="65"/>
                  </a:cubicBezTo>
                  <a:cubicBezTo>
                    <a:pt x="5" y="63"/>
                    <a:pt x="5" y="65"/>
                    <a:pt x="2" y="63"/>
                  </a:cubicBezTo>
                  <a:cubicBezTo>
                    <a:pt x="5" y="60"/>
                    <a:pt x="1" y="59"/>
                    <a:pt x="4" y="55"/>
                  </a:cubicBezTo>
                  <a:cubicBezTo>
                    <a:pt x="4" y="53"/>
                    <a:pt x="2" y="51"/>
                    <a:pt x="1" y="51"/>
                  </a:cubicBezTo>
                  <a:cubicBezTo>
                    <a:pt x="2" y="47"/>
                    <a:pt x="5" y="41"/>
                    <a:pt x="4" y="34"/>
                  </a:cubicBezTo>
                  <a:cubicBezTo>
                    <a:pt x="3" y="31"/>
                    <a:pt x="1" y="29"/>
                    <a:pt x="1" y="27"/>
                  </a:cubicBezTo>
                  <a:cubicBezTo>
                    <a:pt x="0" y="23"/>
                    <a:pt x="4" y="20"/>
                    <a:pt x="1" y="17"/>
                  </a:cubicBezTo>
                  <a:cubicBezTo>
                    <a:pt x="1" y="15"/>
                    <a:pt x="3" y="14"/>
                    <a:pt x="5" y="13"/>
                  </a:cubicBezTo>
                  <a:cubicBezTo>
                    <a:pt x="5" y="11"/>
                    <a:pt x="5" y="9"/>
                    <a:pt x="6" y="9"/>
                  </a:cubicBezTo>
                  <a:cubicBezTo>
                    <a:pt x="7" y="8"/>
                    <a:pt x="6" y="7"/>
                    <a:pt x="5" y="7"/>
                  </a:cubicBezTo>
                </a:path>
              </a:pathLst>
            </a:custGeom>
            <a:solidFill>
              <a:srgbClr val="787F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00" name="Freeform 49"/>
            <p:cNvSpPr>
              <a:spLocks/>
            </p:cNvSpPr>
            <p:nvPr/>
          </p:nvSpPr>
          <p:spPr bwMode="auto">
            <a:xfrm>
              <a:off x="12937" y="1016987"/>
              <a:ext cx="11760" cy="22544"/>
            </a:xfrm>
            <a:custGeom>
              <a:avLst/>
              <a:gdLst>
                <a:gd name="T0" fmla="*/ 8643600 w 4"/>
                <a:gd name="T1" fmla="*/ 0 h 7"/>
                <a:gd name="T2" fmla="*/ 0 w 4"/>
                <a:gd name="T3" fmla="*/ 51860862 h 7"/>
                <a:gd name="T4" fmla="*/ 0 w 4"/>
                <a:gd name="T5" fmla="*/ 20743701 h 7"/>
                <a:gd name="T6" fmla="*/ 8643600 w 4"/>
                <a:gd name="T7" fmla="*/ 0 h 7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"/>
                <a:gd name="T13" fmla="*/ 0 h 7"/>
                <a:gd name="T14" fmla="*/ 4 w 4"/>
                <a:gd name="T15" fmla="*/ 7 h 7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" h="7">
                  <a:moveTo>
                    <a:pt x="1" y="0"/>
                  </a:moveTo>
                  <a:cubicBezTo>
                    <a:pt x="4" y="0"/>
                    <a:pt x="3" y="7"/>
                    <a:pt x="0" y="5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1"/>
                    <a:pt x="1" y="0"/>
                  </a:cubicBezTo>
                </a:path>
              </a:pathLst>
            </a:custGeom>
            <a:solidFill>
              <a:srgbClr val="787F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01" name="Freeform 50"/>
            <p:cNvSpPr>
              <a:spLocks/>
            </p:cNvSpPr>
            <p:nvPr/>
          </p:nvSpPr>
          <p:spPr bwMode="auto">
            <a:xfrm>
              <a:off x="1907517" y="1092134"/>
              <a:ext cx="129363" cy="116477"/>
            </a:xfrm>
            <a:custGeom>
              <a:avLst/>
              <a:gdLst>
                <a:gd name="T0" fmla="*/ 170762240 w 42"/>
                <a:gd name="T1" fmla="*/ 0 h 35"/>
                <a:gd name="T2" fmla="*/ 208711800 w 42"/>
                <a:gd name="T3" fmla="*/ 33225896 h 35"/>
                <a:gd name="T4" fmla="*/ 199225180 w 42"/>
                <a:gd name="T5" fmla="*/ 88599062 h 35"/>
                <a:gd name="T6" fmla="*/ 256144900 w 42"/>
                <a:gd name="T7" fmla="*/ 121824958 h 35"/>
                <a:gd name="T8" fmla="*/ 332040940 w 42"/>
                <a:gd name="T9" fmla="*/ 155050854 h 35"/>
                <a:gd name="T10" fmla="*/ 322551240 w 42"/>
                <a:gd name="T11" fmla="*/ 210424020 h 35"/>
                <a:gd name="T12" fmla="*/ 360500800 w 42"/>
                <a:gd name="T13" fmla="*/ 232574618 h 35"/>
                <a:gd name="T14" fmla="*/ 388960660 w 42"/>
                <a:gd name="T15" fmla="*/ 276875813 h 35"/>
                <a:gd name="T16" fmla="*/ 360500800 w 42"/>
                <a:gd name="T17" fmla="*/ 354399576 h 35"/>
                <a:gd name="T18" fmla="*/ 341527560 w 42"/>
                <a:gd name="T19" fmla="*/ 321177008 h 35"/>
                <a:gd name="T20" fmla="*/ 265631520 w 42"/>
                <a:gd name="T21" fmla="*/ 321177008 h 35"/>
                <a:gd name="T22" fmla="*/ 208711800 w 42"/>
                <a:gd name="T23" fmla="*/ 387625472 h 35"/>
                <a:gd name="T24" fmla="*/ 189735480 w 42"/>
                <a:gd name="T25" fmla="*/ 343324277 h 35"/>
                <a:gd name="T26" fmla="*/ 142302380 w 42"/>
                <a:gd name="T27" fmla="*/ 321177008 h 35"/>
                <a:gd name="T28" fmla="*/ 94869280 w 42"/>
                <a:gd name="T29" fmla="*/ 276875813 h 35"/>
                <a:gd name="T30" fmla="*/ 0 w 42"/>
                <a:gd name="T31" fmla="*/ 287951111 h 35"/>
                <a:gd name="T32" fmla="*/ 9486620 w 42"/>
                <a:gd name="T33" fmla="*/ 232574618 h 35"/>
                <a:gd name="T34" fmla="*/ 66409420 w 42"/>
                <a:gd name="T35" fmla="*/ 199348722 h 35"/>
                <a:gd name="T36" fmla="*/ 94869280 w 42"/>
                <a:gd name="T37" fmla="*/ 132900257 h 35"/>
                <a:gd name="T38" fmla="*/ 104355900 w 42"/>
                <a:gd name="T39" fmla="*/ 55376494 h 35"/>
                <a:gd name="T40" fmla="*/ 132815760 w 42"/>
                <a:gd name="T41" fmla="*/ 55376494 h 35"/>
                <a:gd name="T42" fmla="*/ 132815760 w 42"/>
                <a:gd name="T43" fmla="*/ 33225896 h 35"/>
                <a:gd name="T44" fmla="*/ 170762240 w 42"/>
                <a:gd name="T45" fmla="*/ 0 h 35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42"/>
                <a:gd name="T70" fmla="*/ 0 h 35"/>
                <a:gd name="T71" fmla="*/ 42 w 42"/>
                <a:gd name="T72" fmla="*/ 35 h 35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42" h="35">
                  <a:moveTo>
                    <a:pt x="18" y="0"/>
                  </a:moveTo>
                  <a:cubicBezTo>
                    <a:pt x="20" y="0"/>
                    <a:pt x="20" y="2"/>
                    <a:pt x="22" y="3"/>
                  </a:cubicBezTo>
                  <a:cubicBezTo>
                    <a:pt x="22" y="5"/>
                    <a:pt x="18" y="5"/>
                    <a:pt x="21" y="8"/>
                  </a:cubicBezTo>
                  <a:cubicBezTo>
                    <a:pt x="20" y="12"/>
                    <a:pt x="25" y="10"/>
                    <a:pt x="27" y="11"/>
                  </a:cubicBezTo>
                  <a:cubicBezTo>
                    <a:pt x="28" y="12"/>
                    <a:pt x="30" y="16"/>
                    <a:pt x="35" y="14"/>
                  </a:cubicBezTo>
                  <a:cubicBezTo>
                    <a:pt x="35" y="17"/>
                    <a:pt x="38" y="18"/>
                    <a:pt x="34" y="19"/>
                  </a:cubicBezTo>
                  <a:cubicBezTo>
                    <a:pt x="33" y="22"/>
                    <a:pt x="37" y="20"/>
                    <a:pt x="38" y="21"/>
                  </a:cubicBezTo>
                  <a:cubicBezTo>
                    <a:pt x="39" y="22"/>
                    <a:pt x="37" y="27"/>
                    <a:pt x="41" y="25"/>
                  </a:cubicBezTo>
                  <a:cubicBezTo>
                    <a:pt x="42" y="29"/>
                    <a:pt x="37" y="28"/>
                    <a:pt x="38" y="32"/>
                  </a:cubicBezTo>
                  <a:cubicBezTo>
                    <a:pt x="36" y="32"/>
                    <a:pt x="37" y="30"/>
                    <a:pt x="36" y="29"/>
                  </a:cubicBezTo>
                  <a:cubicBezTo>
                    <a:pt x="31" y="29"/>
                    <a:pt x="32" y="31"/>
                    <a:pt x="28" y="29"/>
                  </a:cubicBezTo>
                  <a:cubicBezTo>
                    <a:pt x="26" y="31"/>
                    <a:pt x="22" y="31"/>
                    <a:pt x="22" y="35"/>
                  </a:cubicBezTo>
                  <a:cubicBezTo>
                    <a:pt x="20" y="35"/>
                    <a:pt x="21" y="32"/>
                    <a:pt x="20" y="31"/>
                  </a:cubicBezTo>
                  <a:cubicBezTo>
                    <a:pt x="19" y="30"/>
                    <a:pt x="16" y="30"/>
                    <a:pt x="15" y="29"/>
                  </a:cubicBezTo>
                  <a:cubicBezTo>
                    <a:pt x="14" y="28"/>
                    <a:pt x="13" y="26"/>
                    <a:pt x="10" y="25"/>
                  </a:cubicBezTo>
                  <a:cubicBezTo>
                    <a:pt x="5" y="24"/>
                    <a:pt x="5" y="28"/>
                    <a:pt x="0" y="26"/>
                  </a:cubicBezTo>
                  <a:cubicBezTo>
                    <a:pt x="1" y="25"/>
                    <a:pt x="1" y="23"/>
                    <a:pt x="1" y="21"/>
                  </a:cubicBezTo>
                  <a:cubicBezTo>
                    <a:pt x="6" y="23"/>
                    <a:pt x="2" y="16"/>
                    <a:pt x="7" y="18"/>
                  </a:cubicBezTo>
                  <a:cubicBezTo>
                    <a:pt x="5" y="15"/>
                    <a:pt x="9" y="14"/>
                    <a:pt x="10" y="12"/>
                  </a:cubicBezTo>
                  <a:cubicBezTo>
                    <a:pt x="11" y="11"/>
                    <a:pt x="9" y="8"/>
                    <a:pt x="11" y="5"/>
                  </a:cubicBezTo>
                  <a:cubicBezTo>
                    <a:pt x="12" y="5"/>
                    <a:pt x="14" y="6"/>
                    <a:pt x="14" y="5"/>
                  </a:cubicBezTo>
                  <a:cubicBezTo>
                    <a:pt x="14" y="5"/>
                    <a:pt x="14" y="3"/>
                    <a:pt x="14" y="3"/>
                  </a:cubicBezTo>
                  <a:cubicBezTo>
                    <a:pt x="15" y="1"/>
                    <a:pt x="18" y="2"/>
                    <a:pt x="18" y="0"/>
                  </a:cubicBezTo>
                </a:path>
              </a:pathLst>
            </a:custGeom>
            <a:solidFill>
              <a:srgbClr val="787F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02" name="Freeform 51"/>
            <p:cNvSpPr>
              <a:spLocks/>
            </p:cNvSpPr>
            <p:nvPr/>
          </p:nvSpPr>
          <p:spPr bwMode="auto">
            <a:xfrm>
              <a:off x="1839307" y="1128455"/>
              <a:ext cx="27049" cy="30059"/>
            </a:xfrm>
            <a:custGeom>
              <a:avLst/>
              <a:gdLst>
                <a:gd name="T0" fmla="*/ 0 w 9"/>
                <a:gd name="T1" fmla="*/ 0 h 9"/>
                <a:gd name="T2" fmla="*/ 81294267 w 9"/>
                <a:gd name="T3" fmla="*/ 44620916 h 9"/>
                <a:gd name="T4" fmla="*/ 0 w 9"/>
                <a:gd name="T5" fmla="*/ 0 h 9"/>
                <a:gd name="T6" fmla="*/ 0 60000 65536"/>
                <a:gd name="T7" fmla="*/ 0 60000 65536"/>
                <a:gd name="T8" fmla="*/ 0 60000 65536"/>
                <a:gd name="T9" fmla="*/ 0 w 9"/>
                <a:gd name="T10" fmla="*/ 0 h 9"/>
                <a:gd name="T11" fmla="*/ 9 w 9"/>
                <a:gd name="T12" fmla="*/ 9 h 9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9" h="9">
                  <a:moveTo>
                    <a:pt x="0" y="0"/>
                  </a:moveTo>
                  <a:cubicBezTo>
                    <a:pt x="5" y="0"/>
                    <a:pt x="5" y="4"/>
                    <a:pt x="9" y="4"/>
                  </a:cubicBezTo>
                  <a:cubicBezTo>
                    <a:pt x="8" y="9"/>
                    <a:pt x="0" y="5"/>
                    <a:pt x="0" y="0"/>
                  </a:cubicBezTo>
                </a:path>
              </a:pathLst>
            </a:custGeom>
            <a:solidFill>
              <a:srgbClr val="787F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03" name="Freeform 52"/>
            <p:cNvSpPr>
              <a:spLocks/>
            </p:cNvSpPr>
            <p:nvPr/>
          </p:nvSpPr>
          <p:spPr bwMode="auto">
            <a:xfrm>
              <a:off x="5447359" y="1246185"/>
              <a:ext cx="92907" cy="68885"/>
            </a:xfrm>
            <a:custGeom>
              <a:avLst/>
              <a:gdLst>
                <a:gd name="T0" fmla="*/ 86316797 w 30"/>
                <a:gd name="T1" fmla="*/ 0 h 21"/>
                <a:gd name="T2" fmla="*/ 95907896 w 30"/>
                <a:gd name="T3" fmla="*/ 21518362 h 21"/>
                <a:gd name="T4" fmla="*/ 153451395 w 30"/>
                <a:gd name="T5" fmla="*/ 75320827 h 21"/>
                <a:gd name="T6" fmla="*/ 287723688 w 30"/>
                <a:gd name="T7" fmla="*/ 64558366 h 21"/>
                <a:gd name="T8" fmla="*/ 230180189 w 30"/>
                <a:gd name="T9" fmla="*/ 150638374 h 21"/>
                <a:gd name="T10" fmla="*/ 191815792 w 30"/>
                <a:gd name="T11" fmla="*/ 139879193 h 21"/>
                <a:gd name="T12" fmla="*/ 134272293 w 30"/>
                <a:gd name="T13" fmla="*/ 172160016 h 21"/>
                <a:gd name="T14" fmla="*/ 124681194 w 30"/>
                <a:gd name="T15" fmla="*/ 215200020 h 21"/>
                <a:gd name="T16" fmla="*/ 57543499 w 30"/>
                <a:gd name="T17" fmla="*/ 182919197 h 21"/>
                <a:gd name="T18" fmla="*/ 86316797 w 30"/>
                <a:gd name="T19" fmla="*/ 0 h 21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0"/>
                <a:gd name="T31" fmla="*/ 0 h 21"/>
                <a:gd name="T32" fmla="*/ 30 w 30"/>
                <a:gd name="T33" fmla="*/ 21 h 21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0" h="21">
                  <a:moveTo>
                    <a:pt x="9" y="0"/>
                  </a:moveTo>
                  <a:cubicBezTo>
                    <a:pt x="10" y="0"/>
                    <a:pt x="10" y="1"/>
                    <a:pt x="10" y="2"/>
                  </a:cubicBezTo>
                  <a:cubicBezTo>
                    <a:pt x="10" y="5"/>
                    <a:pt x="15" y="4"/>
                    <a:pt x="16" y="7"/>
                  </a:cubicBezTo>
                  <a:cubicBezTo>
                    <a:pt x="20" y="5"/>
                    <a:pt x="24" y="8"/>
                    <a:pt x="30" y="6"/>
                  </a:cubicBezTo>
                  <a:cubicBezTo>
                    <a:pt x="29" y="10"/>
                    <a:pt x="24" y="10"/>
                    <a:pt x="24" y="14"/>
                  </a:cubicBezTo>
                  <a:cubicBezTo>
                    <a:pt x="22" y="15"/>
                    <a:pt x="22" y="13"/>
                    <a:pt x="20" y="13"/>
                  </a:cubicBezTo>
                  <a:cubicBezTo>
                    <a:pt x="17" y="12"/>
                    <a:pt x="15" y="19"/>
                    <a:pt x="14" y="16"/>
                  </a:cubicBezTo>
                  <a:cubicBezTo>
                    <a:pt x="12" y="16"/>
                    <a:pt x="13" y="18"/>
                    <a:pt x="13" y="20"/>
                  </a:cubicBezTo>
                  <a:cubicBezTo>
                    <a:pt x="9" y="21"/>
                    <a:pt x="9" y="12"/>
                    <a:pt x="6" y="17"/>
                  </a:cubicBezTo>
                  <a:cubicBezTo>
                    <a:pt x="0" y="13"/>
                    <a:pt x="4" y="3"/>
                    <a:pt x="9" y="0"/>
                  </a:cubicBezTo>
                </a:path>
              </a:pathLst>
            </a:custGeom>
            <a:solidFill>
              <a:srgbClr val="787F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04" name="Freeform 53"/>
            <p:cNvSpPr>
              <a:spLocks/>
            </p:cNvSpPr>
            <p:nvPr/>
          </p:nvSpPr>
          <p:spPr bwMode="auto">
            <a:xfrm>
              <a:off x="5286243" y="1328846"/>
              <a:ext cx="176404" cy="162818"/>
            </a:xfrm>
            <a:custGeom>
              <a:avLst/>
              <a:gdLst>
                <a:gd name="T0" fmla="*/ 488468866 w 57"/>
                <a:gd name="T1" fmla="*/ 0 h 49"/>
                <a:gd name="T2" fmla="*/ 526779482 w 57"/>
                <a:gd name="T3" fmla="*/ 22083437 h 49"/>
                <a:gd name="T4" fmla="*/ 526779482 w 57"/>
                <a:gd name="T5" fmla="*/ 253946238 h 49"/>
                <a:gd name="T6" fmla="*/ 507625721 w 57"/>
                <a:gd name="T7" fmla="*/ 220821082 h 49"/>
                <a:gd name="T8" fmla="*/ 507625721 w 57"/>
                <a:gd name="T9" fmla="*/ 309151508 h 49"/>
                <a:gd name="T10" fmla="*/ 488468866 w 57"/>
                <a:gd name="T11" fmla="*/ 298109790 h 49"/>
                <a:gd name="T12" fmla="*/ 488468866 w 57"/>
                <a:gd name="T13" fmla="*/ 452683882 h 49"/>
                <a:gd name="T14" fmla="*/ 459736677 w 57"/>
                <a:gd name="T15" fmla="*/ 441645486 h 49"/>
                <a:gd name="T16" fmla="*/ 421426061 w 57"/>
                <a:gd name="T17" fmla="*/ 463725601 h 49"/>
                <a:gd name="T18" fmla="*/ 392690778 w 57"/>
                <a:gd name="T19" fmla="*/ 452683882 h 49"/>
                <a:gd name="T20" fmla="*/ 335223307 w 57"/>
                <a:gd name="T21" fmla="*/ 463725601 h 49"/>
                <a:gd name="T22" fmla="*/ 268180502 w 57"/>
                <a:gd name="T23" fmla="*/ 485809038 h 49"/>
                <a:gd name="T24" fmla="*/ 239445219 w 57"/>
                <a:gd name="T25" fmla="*/ 541014309 h 49"/>
                <a:gd name="T26" fmla="*/ 191556175 w 57"/>
                <a:gd name="T27" fmla="*/ 463725601 h 49"/>
                <a:gd name="T28" fmla="*/ 162823987 w 57"/>
                <a:gd name="T29" fmla="*/ 496850757 h 49"/>
                <a:gd name="T30" fmla="*/ 134088704 w 57"/>
                <a:gd name="T31" fmla="*/ 485809038 h 49"/>
                <a:gd name="T32" fmla="*/ 0 w 57"/>
                <a:gd name="T33" fmla="*/ 518930871 h 49"/>
                <a:gd name="T34" fmla="*/ 19156855 w 57"/>
                <a:gd name="T35" fmla="*/ 452683882 h 49"/>
                <a:gd name="T36" fmla="*/ 38310616 w 57"/>
                <a:gd name="T37" fmla="*/ 463725601 h 49"/>
                <a:gd name="T38" fmla="*/ 57467472 w 57"/>
                <a:gd name="T39" fmla="*/ 441645486 h 49"/>
                <a:gd name="T40" fmla="*/ 239445219 w 57"/>
                <a:gd name="T41" fmla="*/ 419562049 h 49"/>
                <a:gd name="T42" fmla="*/ 268180502 w 57"/>
                <a:gd name="T43" fmla="*/ 309151508 h 49"/>
                <a:gd name="T44" fmla="*/ 296912690 w 57"/>
                <a:gd name="T45" fmla="*/ 287068071 h 49"/>
                <a:gd name="T46" fmla="*/ 373533923 w 57"/>
                <a:gd name="T47" fmla="*/ 298109790 h 49"/>
                <a:gd name="T48" fmla="*/ 373533923 w 57"/>
                <a:gd name="T49" fmla="*/ 231862800 h 49"/>
                <a:gd name="T50" fmla="*/ 392690778 w 57"/>
                <a:gd name="T51" fmla="*/ 264987956 h 49"/>
                <a:gd name="T52" fmla="*/ 402269206 w 57"/>
                <a:gd name="T53" fmla="*/ 187699249 h 49"/>
                <a:gd name="T54" fmla="*/ 440579822 w 57"/>
                <a:gd name="T55" fmla="*/ 66246989 h 49"/>
                <a:gd name="T56" fmla="*/ 488468866 w 57"/>
                <a:gd name="T57" fmla="*/ 0 h 49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57"/>
                <a:gd name="T88" fmla="*/ 0 h 49"/>
                <a:gd name="T89" fmla="*/ 57 w 57"/>
                <a:gd name="T90" fmla="*/ 49 h 49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57" h="49">
                  <a:moveTo>
                    <a:pt x="51" y="0"/>
                  </a:moveTo>
                  <a:cubicBezTo>
                    <a:pt x="53" y="0"/>
                    <a:pt x="53" y="2"/>
                    <a:pt x="55" y="2"/>
                  </a:cubicBezTo>
                  <a:cubicBezTo>
                    <a:pt x="55" y="12"/>
                    <a:pt x="57" y="17"/>
                    <a:pt x="55" y="23"/>
                  </a:cubicBezTo>
                  <a:cubicBezTo>
                    <a:pt x="54" y="23"/>
                    <a:pt x="54" y="21"/>
                    <a:pt x="53" y="20"/>
                  </a:cubicBezTo>
                  <a:cubicBezTo>
                    <a:pt x="50" y="21"/>
                    <a:pt x="54" y="26"/>
                    <a:pt x="53" y="28"/>
                  </a:cubicBezTo>
                  <a:cubicBezTo>
                    <a:pt x="52" y="28"/>
                    <a:pt x="52" y="27"/>
                    <a:pt x="51" y="27"/>
                  </a:cubicBezTo>
                  <a:cubicBezTo>
                    <a:pt x="51" y="41"/>
                    <a:pt x="51" y="41"/>
                    <a:pt x="51" y="41"/>
                  </a:cubicBezTo>
                  <a:cubicBezTo>
                    <a:pt x="50" y="41"/>
                    <a:pt x="49" y="40"/>
                    <a:pt x="48" y="40"/>
                  </a:cubicBezTo>
                  <a:cubicBezTo>
                    <a:pt x="45" y="38"/>
                    <a:pt x="45" y="42"/>
                    <a:pt x="44" y="42"/>
                  </a:cubicBezTo>
                  <a:cubicBezTo>
                    <a:pt x="43" y="43"/>
                    <a:pt x="42" y="41"/>
                    <a:pt x="41" y="41"/>
                  </a:cubicBezTo>
                  <a:cubicBezTo>
                    <a:pt x="40" y="41"/>
                    <a:pt x="37" y="42"/>
                    <a:pt x="35" y="42"/>
                  </a:cubicBezTo>
                  <a:cubicBezTo>
                    <a:pt x="35" y="43"/>
                    <a:pt x="32" y="45"/>
                    <a:pt x="28" y="44"/>
                  </a:cubicBezTo>
                  <a:cubicBezTo>
                    <a:pt x="26" y="44"/>
                    <a:pt x="27" y="49"/>
                    <a:pt x="25" y="49"/>
                  </a:cubicBezTo>
                  <a:cubicBezTo>
                    <a:pt x="22" y="48"/>
                    <a:pt x="20" y="47"/>
                    <a:pt x="20" y="42"/>
                  </a:cubicBezTo>
                  <a:cubicBezTo>
                    <a:pt x="17" y="41"/>
                    <a:pt x="18" y="45"/>
                    <a:pt x="17" y="45"/>
                  </a:cubicBezTo>
                  <a:cubicBezTo>
                    <a:pt x="15" y="46"/>
                    <a:pt x="15" y="44"/>
                    <a:pt x="14" y="44"/>
                  </a:cubicBezTo>
                  <a:cubicBezTo>
                    <a:pt x="9" y="45"/>
                    <a:pt x="4" y="49"/>
                    <a:pt x="0" y="47"/>
                  </a:cubicBezTo>
                  <a:cubicBezTo>
                    <a:pt x="1" y="45"/>
                    <a:pt x="2" y="43"/>
                    <a:pt x="2" y="41"/>
                  </a:cubicBezTo>
                  <a:cubicBezTo>
                    <a:pt x="3" y="40"/>
                    <a:pt x="4" y="42"/>
                    <a:pt x="4" y="42"/>
                  </a:cubicBezTo>
                  <a:cubicBezTo>
                    <a:pt x="6" y="42"/>
                    <a:pt x="5" y="40"/>
                    <a:pt x="6" y="40"/>
                  </a:cubicBezTo>
                  <a:cubicBezTo>
                    <a:pt x="11" y="39"/>
                    <a:pt x="20" y="40"/>
                    <a:pt x="25" y="38"/>
                  </a:cubicBezTo>
                  <a:cubicBezTo>
                    <a:pt x="23" y="32"/>
                    <a:pt x="30" y="34"/>
                    <a:pt x="28" y="28"/>
                  </a:cubicBezTo>
                  <a:cubicBezTo>
                    <a:pt x="31" y="30"/>
                    <a:pt x="31" y="30"/>
                    <a:pt x="31" y="26"/>
                  </a:cubicBezTo>
                  <a:cubicBezTo>
                    <a:pt x="34" y="29"/>
                    <a:pt x="37" y="24"/>
                    <a:pt x="39" y="27"/>
                  </a:cubicBezTo>
                  <a:cubicBezTo>
                    <a:pt x="40" y="26"/>
                    <a:pt x="39" y="22"/>
                    <a:pt x="39" y="21"/>
                  </a:cubicBezTo>
                  <a:cubicBezTo>
                    <a:pt x="41" y="20"/>
                    <a:pt x="41" y="24"/>
                    <a:pt x="41" y="24"/>
                  </a:cubicBezTo>
                  <a:cubicBezTo>
                    <a:pt x="42" y="25"/>
                    <a:pt x="45" y="23"/>
                    <a:pt x="42" y="17"/>
                  </a:cubicBezTo>
                  <a:cubicBezTo>
                    <a:pt x="47" y="16"/>
                    <a:pt x="45" y="10"/>
                    <a:pt x="46" y="6"/>
                  </a:cubicBezTo>
                  <a:cubicBezTo>
                    <a:pt x="47" y="4"/>
                    <a:pt x="52" y="4"/>
                    <a:pt x="51" y="0"/>
                  </a:cubicBezTo>
                </a:path>
              </a:pathLst>
            </a:custGeom>
            <a:solidFill>
              <a:srgbClr val="787F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05" name="Freeform 54"/>
            <p:cNvSpPr>
              <a:spLocks/>
            </p:cNvSpPr>
            <p:nvPr/>
          </p:nvSpPr>
          <p:spPr bwMode="auto">
            <a:xfrm>
              <a:off x="3109416" y="1338866"/>
              <a:ext cx="30577" cy="36321"/>
            </a:xfrm>
            <a:custGeom>
              <a:avLst/>
              <a:gdLst>
                <a:gd name="T0" fmla="*/ 37398729 w 10"/>
                <a:gd name="T1" fmla="*/ 0 h 11"/>
                <a:gd name="T2" fmla="*/ 9350447 w 10"/>
                <a:gd name="T3" fmla="*/ 109025736 h 11"/>
                <a:gd name="T4" fmla="*/ 37398729 w 10"/>
                <a:gd name="T5" fmla="*/ 0 h 11"/>
                <a:gd name="T6" fmla="*/ 0 60000 65536"/>
                <a:gd name="T7" fmla="*/ 0 60000 65536"/>
                <a:gd name="T8" fmla="*/ 0 60000 65536"/>
                <a:gd name="T9" fmla="*/ 0 w 10"/>
                <a:gd name="T10" fmla="*/ 0 h 11"/>
                <a:gd name="T11" fmla="*/ 10 w 10"/>
                <a:gd name="T12" fmla="*/ 11 h 1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0" h="11">
                  <a:moveTo>
                    <a:pt x="4" y="0"/>
                  </a:moveTo>
                  <a:cubicBezTo>
                    <a:pt x="10" y="0"/>
                    <a:pt x="8" y="11"/>
                    <a:pt x="1" y="10"/>
                  </a:cubicBezTo>
                  <a:cubicBezTo>
                    <a:pt x="4" y="9"/>
                    <a:pt x="0" y="1"/>
                    <a:pt x="4" y="0"/>
                  </a:cubicBezTo>
                </a:path>
              </a:pathLst>
            </a:custGeom>
            <a:solidFill>
              <a:srgbClr val="787F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06" name="Freeform 55"/>
            <p:cNvSpPr>
              <a:spLocks/>
            </p:cNvSpPr>
            <p:nvPr/>
          </p:nvSpPr>
          <p:spPr bwMode="auto">
            <a:xfrm>
              <a:off x="3183507" y="1391469"/>
              <a:ext cx="45865" cy="37573"/>
            </a:xfrm>
            <a:custGeom>
              <a:avLst/>
              <a:gdLst>
                <a:gd name="T0" fmla="*/ 112191905 w 15"/>
                <a:gd name="T1" fmla="*/ 23332833 h 11"/>
                <a:gd name="T2" fmla="*/ 140239882 w 15"/>
                <a:gd name="T3" fmla="*/ 105006288 h 11"/>
                <a:gd name="T4" fmla="*/ 74793584 w 15"/>
                <a:gd name="T5" fmla="*/ 105006288 h 11"/>
                <a:gd name="T6" fmla="*/ 74793584 w 15"/>
                <a:gd name="T7" fmla="*/ 93338163 h 11"/>
                <a:gd name="T8" fmla="*/ 18697632 w 15"/>
                <a:gd name="T9" fmla="*/ 81670039 h 11"/>
                <a:gd name="T10" fmla="*/ 112191905 w 15"/>
                <a:gd name="T11" fmla="*/ 23332833 h 1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5"/>
                <a:gd name="T19" fmla="*/ 0 h 11"/>
                <a:gd name="T20" fmla="*/ 15 w 15"/>
                <a:gd name="T21" fmla="*/ 11 h 1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5" h="11">
                  <a:moveTo>
                    <a:pt x="12" y="2"/>
                  </a:moveTo>
                  <a:cubicBezTo>
                    <a:pt x="14" y="4"/>
                    <a:pt x="15" y="6"/>
                    <a:pt x="15" y="9"/>
                  </a:cubicBezTo>
                  <a:cubicBezTo>
                    <a:pt x="14" y="9"/>
                    <a:pt x="9" y="11"/>
                    <a:pt x="8" y="9"/>
                  </a:cubicBezTo>
                  <a:cubicBezTo>
                    <a:pt x="8" y="9"/>
                    <a:pt x="8" y="8"/>
                    <a:pt x="8" y="8"/>
                  </a:cubicBezTo>
                  <a:cubicBezTo>
                    <a:pt x="6" y="8"/>
                    <a:pt x="2" y="9"/>
                    <a:pt x="2" y="7"/>
                  </a:cubicBezTo>
                  <a:cubicBezTo>
                    <a:pt x="0" y="0"/>
                    <a:pt x="12" y="7"/>
                    <a:pt x="12" y="2"/>
                  </a:cubicBezTo>
                </a:path>
              </a:pathLst>
            </a:custGeom>
            <a:solidFill>
              <a:srgbClr val="787F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07" name="Freeform 56"/>
            <p:cNvSpPr>
              <a:spLocks/>
            </p:cNvSpPr>
            <p:nvPr/>
          </p:nvSpPr>
          <p:spPr bwMode="auto">
            <a:xfrm>
              <a:off x="3535138" y="1457849"/>
              <a:ext cx="34105" cy="17534"/>
            </a:xfrm>
            <a:custGeom>
              <a:avLst/>
              <a:gdLst>
                <a:gd name="T0" fmla="*/ 0 w 11"/>
                <a:gd name="T1" fmla="*/ 61488231 h 5"/>
                <a:gd name="T2" fmla="*/ 57677756 w 11"/>
                <a:gd name="T3" fmla="*/ 12298348 h 5"/>
                <a:gd name="T4" fmla="*/ 48063246 w 11"/>
                <a:gd name="T5" fmla="*/ 24596695 h 5"/>
                <a:gd name="T6" fmla="*/ 0 w 11"/>
                <a:gd name="T7" fmla="*/ 61488231 h 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1"/>
                <a:gd name="T13" fmla="*/ 0 h 5"/>
                <a:gd name="T14" fmla="*/ 11 w 11"/>
                <a:gd name="T15" fmla="*/ 5 h 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1" h="5">
                  <a:moveTo>
                    <a:pt x="0" y="5"/>
                  </a:moveTo>
                  <a:cubicBezTo>
                    <a:pt x="0" y="1"/>
                    <a:pt x="2" y="0"/>
                    <a:pt x="6" y="1"/>
                  </a:cubicBezTo>
                  <a:cubicBezTo>
                    <a:pt x="11" y="0"/>
                    <a:pt x="8" y="3"/>
                    <a:pt x="5" y="2"/>
                  </a:cubicBezTo>
                  <a:cubicBezTo>
                    <a:pt x="3" y="3"/>
                    <a:pt x="3" y="5"/>
                    <a:pt x="0" y="5"/>
                  </a:cubicBezTo>
                </a:path>
              </a:pathLst>
            </a:custGeom>
            <a:solidFill>
              <a:srgbClr val="787F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08" name="Freeform 57"/>
            <p:cNvSpPr>
              <a:spLocks/>
            </p:cNvSpPr>
            <p:nvPr/>
          </p:nvSpPr>
          <p:spPr bwMode="auto">
            <a:xfrm>
              <a:off x="5302708" y="1487907"/>
              <a:ext cx="34104" cy="18786"/>
            </a:xfrm>
            <a:custGeom>
              <a:avLst/>
              <a:gdLst>
                <a:gd name="T0" fmla="*/ 86509447 w 11"/>
                <a:gd name="T1" fmla="*/ 0 h 6"/>
                <a:gd name="T2" fmla="*/ 57672964 w 11"/>
                <a:gd name="T3" fmla="*/ 58818966 h 6"/>
                <a:gd name="T4" fmla="*/ 9611127 w 11"/>
                <a:gd name="T5" fmla="*/ 9803161 h 6"/>
                <a:gd name="T6" fmla="*/ 86509447 w 11"/>
                <a:gd name="T7" fmla="*/ 0 h 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1"/>
                <a:gd name="T13" fmla="*/ 0 h 6"/>
                <a:gd name="T14" fmla="*/ 11 w 11"/>
                <a:gd name="T15" fmla="*/ 6 h 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1" h="6">
                  <a:moveTo>
                    <a:pt x="9" y="0"/>
                  </a:moveTo>
                  <a:cubicBezTo>
                    <a:pt x="11" y="5"/>
                    <a:pt x="5" y="1"/>
                    <a:pt x="6" y="6"/>
                  </a:cubicBezTo>
                  <a:cubicBezTo>
                    <a:pt x="3" y="6"/>
                    <a:pt x="0" y="5"/>
                    <a:pt x="1" y="1"/>
                  </a:cubicBezTo>
                  <a:cubicBezTo>
                    <a:pt x="4" y="5"/>
                    <a:pt x="5" y="0"/>
                    <a:pt x="9" y="0"/>
                  </a:cubicBezTo>
                </a:path>
              </a:pathLst>
            </a:custGeom>
            <a:solidFill>
              <a:srgbClr val="787F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09" name="Freeform 58"/>
            <p:cNvSpPr>
              <a:spLocks/>
            </p:cNvSpPr>
            <p:nvPr/>
          </p:nvSpPr>
          <p:spPr bwMode="auto">
            <a:xfrm>
              <a:off x="5247434" y="1487907"/>
              <a:ext cx="45865" cy="52603"/>
            </a:xfrm>
            <a:custGeom>
              <a:avLst/>
              <a:gdLst>
                <a:gd name="T0" fmla="*/ 121542250 w 15"/>
                <a:gd name="T1" fmla="*/ 32426462 h 16"/>
                <a:gd name="T2" fmla="*/ 121542250 w 15"/>
                <a:gd name="T3" fmla="*/ 140515764 h 16"/>
                <a:gd name="T4" fmla="*/ 46745608 w 15"/>
                <a:gd name="T5" fmla="*/ 151325680 h 16"/>
                <a:gd name="T6" fmla="*/ 9350345 w 15"/>
                <a:gd name="T7" fmla="*/ 86472757 h 16"/>
                <a:gd name="T8" fmla="*/ 121542250 w 15"/>
                <a:gd name="T9" fmla="*/ 32426462 h 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5"/>
                <a:gd name="T16" fmla="*/ 0 h 16"/>
                <a:gd name="T17" fmla="*/ 15 w 15"/>
                <a:gd name="T18" fmla="*/ 16 h 1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5" h="16">
                  <a:moveTo>
                    <a:pt x="13" y="3"/>
                  </a:moveTo>
                  <a:cubicBezTo>
                    <a:pt x="15" y="7"/>
                    <a:pt x="9" y="11"/>
                    <a:pt x="13" y="13"/>
                  </a:cubicBezTo>
                  <a:cubicBezTo>
                    <a:pt x="13" y="16"/>
                    <a:pt x="7" y="13"/>
                    <a:pt x="5" y="14"/>
                  </a:cubicBezTo>
                  <a:cubicBezTo>
                    <a:pt x="5" y="9"/>
                    <a:pt x="6" y="6"/>
                    <a:pt x="1" y="8"/>
                  </a:cubicBezTo>
                  <a:cubicBezTo>
                    <a:pt x="0" y="2"/>
                    <a:pt x="8" y="0"/>
                    <a:pt x="13" y="3"/>
                  </a:cubicBezTo>
                </a:path>
              </a:pathLst>
            </a:custGeom>
            <a:solidFill>
              <a:srgbClr val="787F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10" name="Freeform 59"/>
            <p:cNvSpPr>
              <a:spLocks/>
            </p:cNvSpPr>
            <p:nvPr/>
          </p:nvSpPr>
          <p:spPr bwMode="auto">
            <a:xfrm>
              <a:off x="5082790" y="1674522"/>
              <a:ext cx="28225" cy="46341"/>
            </a:xfrm>
            <a:custGeom>
              <a:avLst/>
              <a:gdLst>
                <a:gd name="T0" fmla="*/ 88516736 w 9"/>
                <a:gd name="T1" fmla="*/ 65738019 h 14"/>
                <a:gd name="T2" fmla="*/ 59012203 w 9"/>
                <a:gd name="T3" fmla="*/ 153392020 h 14"/>
                <a:gd name="T4" fmla="*/ 0 w 9"/>
                <a:gd name="T5" fmla="*/ 153392020 h 14"/>
                <a:gd name="T6" fmla="*/ 19669689 w 9"/>
                <a:gd name="T7" fmla="*/ 43825346 h 14"/>
                <a:gd name="T8" fmla="*/ 88516736 w 9"/>
                <a:gd name="T9" fmla="*/ 65738019 h 1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"/>
                <a:gd name="T16" fmla="*/ 0 h 14"/>
                <a:gd name="T17" fmla="*/ 9 w 9"/>
                <a:gd name="T18" fmla="*/ 14 h 1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" h="14">
                  <a:moveTo>
                    <a:pt x="9" y="6"/>
                  </a:moveTo>
                  <a:cubicBezTo>
                    <a:pt x="9" y="10"/>
                    <a:pt x="4" y="9"/>
                    <a:pt x="6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1" y="12"/>
                    <a:pt x="5" y="6"/>
                    <a:pt x="2" y="4"/>
                  </a:cubicBezTo>
                  <a:cubicBezTo>
                    <a:pt x="3" y="1"/>
                    <a:pt x="9" y="0"/>
                    <a:pt x="9" y="6"/>
                  </a:cubicBezTo>
                </a:path>
              </a:pathLst>
            </a:custGeom>
            <a:solidFill>
              <a:srgbClr val="787F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11" name="Freeform 61"/>
            <p:cNvSpPr>
              <a:spLocks/>
            </p:cNvSpPr>
            <p:nvPr/>
          </p:nvSpPr>
          <p:spPr bwMode="auto">
            <a:xfrm>
              <a:off x="1465330" y="1710843"/>
              <a:ext cx="176404" cy="76399"/>
            </a:xfrm>
            <a:custGeom>
              <a:avLst/>
              <a:gdLst>
                <a:gd name="T0" fmla="*/ 536357909 w 57"/>
                <a:gd name="T1" fmla="*/ 176538159 h 23"/>
                <a:gd name="T2" fmla="*/ 411847633 w 57"/>
                <a:gd name="T3" fmla="*/ 220673529 h 23"/>
                <a:gd name="T4" fmla="*/ 392690778 w 57"/>
                <a:gd name="T5" fmla="*/ 143437462 h 23"/>
                <a:gd name="T6" fmla="*/ 239445219 w 57"/>
                <a:gd name="T7" fmla="*/ 110336764 h 23"/>
                <a:gd name="T8" fmla="*/ 229866791 w 57"/>
                <a:gd name="T9" fmla="*/ 66201394 h 23"/>
                <a:gd name="T10" fmla="*/ 95778088 w 57"/>
                <a:gd name="T11" fmla="*/ 66201394 h 23"/>
                <a:gd name="T12" fmla="*/ 0 w 57"/>
                <a:gd name="T13" fmla="*/ 99302092 h 23"/>
                <a:gd name="T14" fmla="*/ 47889044 w 57"/>
                <a:gd name="T15" fmla="*/ 22066024 h 23"/>
                <a:gd name="T16" fmla="*/ 172402415 w 57"/>
                <a:gd name="T17" fmla="*/ 0 h 23"/>
                <a:gd name="T18" fmla="*/ 210713031 w 57"/>
                <a:gd name="T19" fmla="*/ 33100697 h 23"/>
                <a:gd name="T20" fmla="*/ 258602074 w 57"/>
                <a:gd name="T21" fmla="*/ 55166721 h 23"/>
                <a:gd name="T22" fmla="*/ 363958590 w 57"/>
                <a:gd name="T23" fmla="*/ 66201394 h 23"/>
                <a:gd name="T24" fmla="*/ 402269206 w 57"/>
                <a:gd name="T25" fmla="*/ 143437462 h 23"/>
                <a:gd name="T26" fmla="*/ 440579822 w 57"/>
                <a:gd name="T27" fmla="*/ 154472135 h 23"/>
                <a:gd name="T28" fmla="*/ 536357909 w 57"/>
                <a:gd name="T29" fmla="*/ 176538159 h 23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57"/>
                <a:gd name="T46" fmla="*/ 0 h 23"/>
                <a:gd name="T47" fmla="*/ 57 w 57"/>
                <a:gd name="T48" fmla="*/ 23 h 23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57" h="23">
                  <a:moveTo>
                    <a:pt x="56" y="16"/>
                  </a:moveTo>
                  <a:cubicBezTo>
                    <a:pt x="57" y="23"/>
                    <a:pt x="44" y="15"/>
                    <a:pt x="43" y="20"/>
                  </a:cubicBezTo>
                  <a:cubicBezTo>
                    <a:pt x="40" y="20"/>
                    <a:pt x="43" y="14"/>
                    <a:pt x="41" y="13"/>
                  </a:cubicBezTo>
                  <a:cubicBezTo>
                    <a:pt x="36" y="12"/>
                    <a:pt x="30" y="11"/>
                    <a:pt x="25" y="10"/>
                  </a:cubicBezTo>
                  <a:cubicBezTo>
                    <a:pt x="24" y="9"/>
                    <a:pt x="24" y="8"/>
                    <a:pt x="24" y="6"/>
                  </a:cubicBezTo>
                  <a:cubicBezTo>
                    <a:pt x="18" y="6"/>
                    <a:pt x="14" y="5"/>
                    <a:pt x="10" y="6"/>
                  </a:cubicBezTo>
                  <a:cubicBezTo>
                    <a:pt x="6" y="7"/>
                    <a:pt x="4" y="10"/>
                    <a:pt x="0" y="9"/>
                  </a:cubicBezTo>
                  <a:cubicBezTo>
                    <a:pt x="0" y="5"/>
                    <a:pt x="6" y="6"/>
                    <a:pt x="5" y="2"/>
                  </a:cubicBezTo>
                  <a:cubicBezTo>
                    <a:pt x="9" y="1"/>
                    <a:pt x="17" y="4"/>
                    <a:pt x="18" y="0"/>
                  </a:cubicBezTo>
                  <a:cubicBezTo>
                    <a:pt x="24" y="1"/>
                    <a:pt x="16" y="2"/>
                    <a:pt x="22" y="3"/>
                  </a:cubicBezTo>
                  <a:cubicBezTo>
                    <a:pt x="22" y="3"/>
                    <a:pt x="26" y="4"/>
                    <a:pt x="27" y="5"/>
                  </a:cubicBezTo>
                  <a:cubicBezTo>
                    <a:pt x="28" y="6"/>
                    <a:pt x="32" y="6"/>
                    <a:pt x="38" y="6"/>
                  </a:cubicBezTo>
                  <a:cubicBezTo>
                    <a:pt x="36" y="11"/>
                    <a:pt x="45" y="7"/>
                    <a:pt x="42" y="13"/>
                  </a:cubicBezTo>
                  <a:cubicBezTo>
                    <a:pt x="44" y="11"/>
                    <a:pt x="45" y="12"/>
                    <a:pt x="46" y="14"/>
                  </a:cubicBezTo>
                  <a:cubicBezTo>
                    <a:pt x="49" y="15"/>
                    <a:pt x="55" y="13"/>
                    <a:pt x="56" y="16"/>
                  </a:cubicBezTo>
                </a:path>
              </a:pathLst>
            </a:custGeom>
            <a:solidFill>
              <a:srgbClr val="787F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12" name="Freeform 62"/>
            <p:cNvSpPr>
              <a:spLocks/>
            </p:cNvSpPr>
            <p:nvPr/>
          </p:nvSpPr>
          <p:spPr bwMode="auto">
            <a:xfrm>
              <a:off x="1671135" y="1777222"/>
              <a:ext cx="75266" cy="43836"/>
            </a:xfrm>
            <a:custGeom>
              <a:avLst/>
              <a:gdLst>
                <a:gd name="T0" fmla="*/ 19669515 w 24"/>
                <a:gd name="T1" fmla="*/ 0 h 13"/>
                <a:gd name="T2" fmla="*/ 127854981 w 24"/>
                <a:gd name="T3" fmla="*/ 11370384 h 13"/>
                <a:gd name="T4" fmla="*/ 177031904 w 24"/>
                <a:gd name="T5" fmla="*/ 34111152 h 13"/>
                <a:gd name="T6" fmla="*/ 236040448 w 24"/>
                <a:gd name="T7" fmla="*/ 68222304 h 13"/>
                <a:gd name="T8" fmla="*/ 39339029 w 24"/>
                <a:gd name="T9" fmla="*/ 90963072 h 13"/>
                <a:gd name="T10" fmla="*/ 68846437 w 24"/>
                <a:gd name="T11" fmla="*/ 79592688 h 13"/>
                <a:gd name="T12" fmla="*/ 19669515 w 24"/>
                <a:gd name="T13" fmla="*/ 0 h 1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4"/>
                <a:gd name="T22" fmla="*/ 0 h 13"/>
                <a:gd name="T23" fmla="*/ 24 w 24"/>
                <a:gd name="T24" fmla="*/ 13 h 13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4" h="13">
                  <a:moveTo>
                    <a:pt x="2" y="0"/>
                  </a:moveTo>
                  <a:cubicBezTo>
                    <a:pt x="4" y="2"/>
                    <a:pt x="9" y="0"/>
                    <a:pt x="13" y="1"/>
                  </a:cubicBezTo>
                  <a:cubicBezTo>
                    <a:pt x="13" y="2"/>
                    <a:pt x="17" y="7"/>
                    <a:pt x="18" y="3"/>
                  </a:cubicBezTo>
                  <a:cubicBezTo>
                    <a:pt x="21" y="3"/>
                    <a:pt x="20" y="7"/>
                    <a:pt x="24" y="6"/>
                  </a:cubicBezTo>
                  <a:cubicBezTo>
                    <a:pt x="24" y="13"/>
                    <a:pt x="9" y="10"/>
                    <a:pt x="4" y="8"/>
                  </a:cubicBezTo>
                  <a:cubicBezTo>
                    <a:pt x="4" y="7"/>
                    <a:pt x="7" y="7"/>
                    <a:pt x="7" y="7"/>
                  </a:cubicBezTo>
                  <a:cubicBezTo>
                    <a:pt x="7" y="5"/>
                    <a:pt x="0" y="5"/>
                    <a:pt x="2" y="0"/>
                  </a:cubicBezTo>
                </a:path>
              </a:pathLst>
            </a:custGeom>
            <a:solidFill>
              <a:srgbClr val="787F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13" name="Freeform 63"/>
            <p:cNvSpPr>
              <a:spLocks/>
            </p:cNvSpPr>
            <p:nvPr/>
          </p:nvSpPr>
          <p:spPr bwMode="auto">
            <a:xfrm>
              <a:off x="4879338" y="1779727"/>
              <a:ext cx="37633" cy="30059"/>
            </a:xfrm>
            <a:custGeom>
              <a:avLst/>
              <a:gdLst>
                <a:gd name="T0" fmla="*/ 98350709 w 12"/>
                <a:gd name="T1" fmla="*/ 0 h 9"/>
                <a:gd name="T2" fmla="*/ 68846437 w 12"/>
                <a:gd name="T3" fmla="*/ 100393720 h 9"/>
                <a:gd name="T4" fmla="*/ 0 w 12"/>
                <a:gd name="T5" fmla="*/ 33465687 h 9"/>
                <a:gd name="T6" fmla="*/ 29504272 w 12"/>
                <a:gd name="T7" fmla="*/ 0 h 9"/>
                <a:gd name="T8" fmla="*/ 98350709 w 12"/>
                <a:gd name="T9" fmla="*/ 0 h 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"/>
                <a:gd name="T16" fmla="*/ 0 h 9"/>
                <a:gd name="T17" fmla="*/ 12 w 12"/>
                <a:gd name="T18" fmla="*/ 9 h 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" h="9">
                  <a:moveTo>
                    <a:pt x="10" y="0"/>
                  </a:moveTo>
                  <a:cubicBezTo>
                    <a:pt x="12" y="6"/>
                    <a:pt x="7" y="4"/>
                    <a:pt x="7" y="9"/>
                  </a:cubicBezTo>
                  <a:cubicBezTo>
                    <a:pt x="4" y="8"/>
                    <a:pt x="0" y="8"/>
                    <a:pt x="0" y="3"/>
                  </a:cubicBezTo>
                  <a:cubicBezTo>
                    <a:pt x="3" y="4"/>
                    <a:pt x="3" y="2"/>
                    <a:pt x="3" y="0"/>
                  </a:cubicBezTo>
                  <a:lnTo>
                    <a:pt x="10" y="0"/>
                  </a:lnTo>
                  <a:close/>
                </a:path>
              </a:pathLst>
            </a:custGeom>
            <a:solidFill>
              <a:srgbClr val="787F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14" name="Freeform 64"/>
            <p:cNvSpPr>
              <a:spLocks/>
            </p:cNvSpPr>
            <p:nvPr/>
          </p:nvSpPr>
          <p:spPr bwMode="auto">
            <a:xfrm>
              <a:off x="1647615" y="1789747"/>
              <a:ext cx="28225" cy="23797"/>
            </a:xfrm>
            <a:custGeom>
              <a:avLst/>
              <a:gdLst>
                <a:gd name="T0" fmla="*/ 68847047 w 9"/>
                <a:gd name="T1" fmla="*/ 80899601 h 7"/>
                <a:gd name="T2" fmla="*/ 0 w 9"/>
                <a:gd name="T3" fmla="*/ 69341058 h 7"/>
                <a:gd name="T4" fmla="*/ 68847047 w 9"/>
                <a:gd name="T5" fmla="*/ 80899601 h 7"/>
                <a:gd name="T6" fmla="*/ 0 60000 65536"/>
                <a:gd name="T7" fmla="*/ 0 60000 65536"/>
                <a:gd name="T8" fmla="*/ 0 60000 65536"/>
                <a:gd name="T9" fmla="*/ 0 w 9"/>
                <a:gd name="T10" fmla="*/ 0 h 7"/>
                <a:gd name="T11" fmla="*/ 9 w 9"/>
                <a:gd name="T12" fmla="*/ 7 h 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9" h="7">
                  <a:moveTo>
                    <a:pt x="7" y="7"/>
                  </a:moveTo>
                  <a:cubicBezTo>
                    <a:pt x="5" y="6"/>
                    <a:pt x="3" y="5"/>
                    <a:pt x="0" y="6"/>
                  </a:cubicBezTo>
                  <a:cubicBezTo>
                    <a:pt x="1" y="3"/>
                    <a:pt x="9" y="0"/>
                    <a:pt x="7" y="7"/>
                  </a:cubicBezTo>
                </a:path>
              </a:pathLst>
            </a:custGeom>
            <a:solidFill>
              <a:srgbClr val="787F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15" name="Freeform 65"/>
            <p:cNvSpPr>
              <a:spLocks/>
            </p:cNvSpPr>
            <p:nvPr/>
          </p:nvSpPr>
          <p:spPr bwMode="auto">
            <a:xfrm>
              <a:off x="1573525" y="1797261"/>
              <a:ext cx="34105" cy="23797"/>
            </a:xfrm>
            <a:custGeom>
              <a:avLst/>
              <a:gdLst>
                <a:gd name="T0" fmla="*/ 9611409 w 11"/>
                <a:gd name="T1" fmla="*/ 23113686 h 7"/>
                <a:gd name="T2" fmla="*/ 96129593 w 11"/>
                <a:gd name="T3" fmla="*/ 57785915 h 7"/>
                <a:gd name="T4" fmla="*/ 9611409 w 11"/>
                <a:gd name="T5" fmla="*/ 23113686 h 7"/>
                <a:gd name="T6" fmla="*/ 0 60000 65536"/>
                <a:gd name="T7" fmla="*/ 0 60000 65536"/>
                <a:gd name="T8" fmla="*/ 0 60000 65536"/>
                <a:gd name="T9" fmla="*/ 0 w 11"/>
                <a:gd name="T10" fmla="*/ 0 h 7"/>
                <a:gd name="T11" fmla="*/ 11 w 11"/>
                <a:gd name="T12" fmla="*/ 7 h 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1" h="7">
                  <a:moveTo>
                    <a:pt x="1" y="2"/>
                  </a:moveTo>
                  <a:cubicBezTo>
                    <a:pt x="4" y="3"/>
                    <a:pt x="11" y="0"/>
                    <a:pt x="10" y="5"/>
                  </a:cubicBezTo>
                  <a:cubicBezTo>
                    <a:pt x="7" y="4"/>
                    <a:pt x="0" y="7"/>
                    <a:pt x="1" y="2"/>
                  </a:cubicBezTo>
                </a:path>
              </a:pathLst>
            </a:custGeom>
            <a:solidFill>
              <a:srgbClr val="787F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16" name="Freeform 66"/>
            <p:cNvSpPr>
              <a:spLocks/>
            </p:cNvSpPr>
            <p:nvPr/>
          </p:nvSpPr>
          <p:spPr bwMode="auto">
            <a:xfrm>
              <a:off x="5073382" y="1809786"/>
              <a:ext cx="49393" cy="90176"/>
            </a:xfrm>
            <a:custGeom>
              <a:avLst/>
              <a:gdLst>
                <a:gd name="T0" fmla="*/ 66708334 w 16"/>
                <a:gd name="T1" fmla="*/ 0 h 27"/>
                <a:gd name="T2" fmla="*/ 123889992 w 16"/>
                <a:gd name="T3" fmla="*/ 0 h 27"/>
                <a:gd name="T4" fmla="*/ 152479278 w 16"/>
                <a:gd name="T5" fmla="*/ 111547712 h 27"/>
                <a:gd name="T6" fmla="*/ 114360230 w 16"/>
                <a:gd name="T7" fmla="*/ 156164793 h 27"/>
                <a:gd name="T8" fmla="*/ 95300706 w 16"/>
                <a:gd name="T9" fmla="*/ 200781874 h 27"/>
                <a:gd name="T10" fmla="*/ 85770945 w 16"/>
                <a:gd name="T11" fmla="*/ 278864270 h 27"/>
                <a:gd name="T12" fmla="*/ 47648810 w 16"/>
                <a:gd name="T13" fmla="*/ 234247189 h 27"/>
                <a:gd name="T14" fmla="*/ 0 w 16"/>
                <a:gd name="T15" fmla="*/ 167319898 h 27"/>
                <a:gd name="T16" fmla="*/ 28589286 w 16"/>
                <a:gd name="T17" fmla="*/ 78082396 h 27"/>
                <a:gd name="T18" fmla="*/ 66708334 w 16"/>
                <a:gd name="T19" fmla="*/ 0 h 2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6"/>
                <a:gd name="T31" fmla="*/ 0 h 27"/>
                <a:gd name="T32" fmla="*/ 16 w 16"/>
                <a:gd name="T33" fmla="*/ 27 h 27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6" h="27">
                  <a:moveTo>
                    <a:pt x="7" y="0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15" y="2"/>
                    <a:pt x="15" y="6"/>
                    <a:pt x="16" y="10"/>
                  </a:cubicBezTo>
                  <a:cubicBezTo>
                    <a:pt x="13" y="10"/>
                    <a:pt x="15" y="14"/>
                    <a:pt x="12" y="14"/>
                  </a:cubicBezTo>
                  <a:cubicBezTo>
                    <a:pt x="12" y="16"/>
                    <a:pt x="12" y="18"/>
                    <a:pt x="10" y="18"/>
                  </a:cubicBezTo>
                  <a:cubicBezTo>
                    <a:pt x="9" y="20"/>
                    <a:pt x="12" y="25"/>
                    <a:pt x="9" y="25"/>
                  </a:cubicBezTo>
                  <a:cubicBezTo>
                    <a:pt x="4" y="27"/>
                    <a:pt x="8" y="21"/>
                    <a:pt x="5" y="21"/>
                  </a:cubicBezTo>
                  <a:cubicBezTo>
                    <a:pt x="3" y="21"/>
                    <a:pt x="2" y="17"/>
                    <a:pt x="0" y="15"/>
                  </a:cubicBezTo>
                  <a:cubicBezTo>
                    <a:pt x="0" y="11"/>
                    <a:pt x="5" y="13"/>
                    <a:pt x="3" y="7"/>
                  </a:cubicBezTo>
                  <a:cubicBezTo>
                    <a:pt x="7" y="10"/>
                    <a:pt x="7" y="3"/>
                    <a:pt x="7" y="0"/>
                  </a:cubicBezTo>
                </a:path>
              </a:pathLst>
            </a:custGeom>
            <a:solidFill>
              <a:srgbClr val="787F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17" name="Freeform 67"/>
            <p:cNvSpPr>
              <a:spLocks/>
            </p:cNvSpPr>
            <p:nvPr/>
          </p:nvSpPr>
          <p:spPr bwMode="auto">
            <a:xfrm>
              <a:off x="5122775" y="1886186"/>
              <a:ext cx="65858" cy="73894"/>
            </a:xfrm>
            <a:custGeom>
              <a:avLst/>
              <a:gdLst>
                <a:gd name="T0" fmla="*/ 108185877 w 21"/>
                <a:gd name="T1" fmla="*/ 22564541 h 22"/>
                <a:gd name="T2" fmla="*/ 147525056 w 21"/>
                <a:gd name="T3" fmla="*/ 67690263 h 22"/>
                <a:gd name="T4" fmla="*/ 137690261 w 21"/>
                <a:gd name="T5" fmla="*/ 90254803 h 22"/>
                <a:gd name="T6" fmla="*/ 147525056 w 21"/>
                <a:gd name="T7" fmla="*/ 124098255 h 22"/>
                <a:gd name="T8" fmla="*/ 206536960 w 21"/>
                <a:gd name="T9" fmla="*/ 203070788 h 22"/>
                <a:gd name="T10" fmla="*/ 177032576 w 21"/>
                <a:gd name="T11" fmla="*/ 248196511 h 22"/>
                <a:gd name="T12" fmla="*/ 137690261 w 21"/>
                <a:gd name="T13" fmla="*/ 248196511 h 22"/>
                <a:gd name="T14" fmla="*/ 68846699 w 21"/>
                <a:gd name="T15" fmla="*/ 169223978 h 22"/>
                <a:gd name="T16" fmla="*/ 98351083 w 21"/>
                <a:gd name="T17" fmla="*/ 135380526 h 22"/>
                <a:gd name="T18" fmla="*/ 0 w 21"/>
                <a:gd name="T19" fmla="*/ 45125722 h 22"/>
                <a:gd name="T20" fmla="*/ 108185877 w 21"/>
                <a:gd name="T21" fmla="*/ 22564541 h 2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21"/>
                <a:gd name="T34" fmla="*/ 0 h 22"/>
                <a:gd name="T35" fmla="*/ 21 w 21"/>
                <a:gd name="T36" fmla="*/ 22 h 22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21" h="22">
                  <a:moveTo>
                    <a:pt x="11" y="2"/>
                  </a:moveTo>
                  <a:cubicBezTo>
                    <a:pt x="7" y="7"/>
                    <a:pt x="14" y="5"/>
                    <a:pt x="15" y="6"/>
                  </a:cubicBezTo>
                  <a:cubicBezTo>
                    <a:pt x="16" y="8"/>
                    <a:pt x="14" y="7"/>
                    <a:pt x="14" y="8"/>
                  </a:cubicBezTo>
                  <a:cubicBezTo>
                    <a:pt x="14" y="8"/>
                    <a:pt x="15" y="10"/>
                    <a:pt x="15" y="11"/>
                  </a:cubicBezTo>
                  <a:cubicBezTo>
                    <a:pt x="17" y="13"/>
                    <a:pt x="21" y="13"/>
                    <a:pt x="21" y="18"/>
                  </a:cubicBezTo>
                  <a:cubicBezTo>
                    <a:pt x="18" y="17"/>
                    <a:pt x="18" y="20"/>
                    <a:pt x="18" y="22"/>
                  </a:cubicBezTo>
                  <a:cubicBezTo>
                    <a:pt x="17" y="21"/>
                    <a:pt x="14" y="20"/>
                    <a:pt x="14" y="22"/>
                  </a:cubicBezTo>
                  <a:cubicBezTo>
                    <a:pt x="10" y="21"/>
                    <a:pt x="11" y="15"/>
                    <a:pt x="7" y="15"/>
                  </a:cubicBezTo>
                  <a:cubicBezTo>
                    <a:pt x="7" y="13"/>
                    <a:pt x="10" y="14"/>
                    <a:pt x="10" y="12"/>
                  </a:cubicBezTo>
                  <a:cubicBezTo>
                    <a:pt x="6" y="9"/>
                    <a:pt x="4" y="5"/>
                    <a:pt x="0" y="4"/>
                  </a:cubicBezTo>
                  <a:cubicBezTo>
                    <a:pt x="3" y="0"/>
                    <a:pt x="6" y="1"/>
                    <a:pt x="11" y="2"/>
                  </a:cubicBezTo>
                </a:path>
              </a:pathLst>
            </a:custGeom>
            <a:solidFill>
              <a:srgbClr val="787F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18" name="Rectangle 68"/>
            <p:cNvSpPr>
              <a:spLocks noChangeArrowheads="1"/>
            </p:cNvSpPr>
            <p:nvPr/>
          </p:nvSpPr>
          <p:spPr bwMode="auto">
            <a:xfrm>
              <a:off x="5095727" y="1916244"/>
              <a:ext cx="15288" cy="10020"/>
            </a:xfrm>
            <a:prstGeom prst="rect">
              <a:avLst/>
            </a:prstGeom>
            <a:solidFill>
              <a:srgbClr val="787F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solidFill>
                  <a:srgbClr val="000000"/>
                </a:solidFill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219" name="Freeform 69"/>
            <p:cNvSpPr>
              <a:spLocks/>
            </p:cNvSpPr>
            <p:nvPr/>
          </p:nvSpPr>
          <p:spPr bwMode="auto">
            <a:xfrm>
              <a:off x="5116895" y="1928769"/>
              <a:ext cx="37633" cy="57613"/>
            </a:xfrm>
            <a:custGeom>
              <a:avLst/>
              <a:gdLst>
                <a:gd name="T0" fmla="*/ 118020224 w 12"/>
                <a:gd name="T1" fmla="*/ 160794494 h 17"/>
                <a:gd name="T2" fmla="*/ 49173787 w 12"/>
                <a:gd name="T3" fmla="*/ 183765136 h 17"/>
                <a:gd name="T4" fmla="*/ 0 w 12"/>
                <a:gd name="T5" fmla="*/ 103367889 h 17"/>
                <a:gd name="T6" fmla="*/ 118020224 w 12"/>
                <a:gd name="T7" fmla="*/ 160794494 h 17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2"/>
                <a:gd name="T13" fmla="*/ 0 h 17"/>
                <a:gd name="T14" fmla="*/ 12 w 12"/>
                <a:gd name="T15" fmla="*/ 17 h 17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2" h="17">
                  <a:moveTo>
                    <a:pt x="12" y="14"/>
                  </a:moveTo>
                  <a:cubicBezTo>
                    <a:pt x="12" y="17"/>
                    <a:pt x="7" y="15"/>
                    <a:pt x="5" y="16"/>
                  </a:cubicBezTo>
                  <a:cubicBezTo>
                    <a:pt x="5" y="12"/>
                    <a:pt x="6" y="7"/>
                    <a:pt x="0" y="9"/>
                  </a:cubicBezTo>
                  <a:cubicBezTo>
                    <a:pt x="6" y="0"/>
                    <a:pt x="5" y="16"/>
                    <a:pt x="12" y="14"/>
                  </a:cubicBezTo>
                </a:path>
              </a:pathLst>
            </a:custGeom>
            <a:solidFill>
              <a:srgbClr val="787F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20" name="Freeform 70"/>
            <p:cNvSpPr>
              <a:spLocks/>
            </p:cNvSpPr>
            <p:nvPr/>
          </p:nvSpPr>
          <p:spPr bwMode="auto">
            <a:xfrm>
              <a:off x="4370118" y="1976362"/>
              <a:ext cx="36457" cy="68884"/>
            </a:xfrm>
            <a:custGeom>
              <a:avLst/>
              <a:gdLst>
                <a:gd name="T0" fmla="*/ 27689092 w 12"/>
                <a:gd name="T1" fmla="*/ 21518050 h 21"/>
                <a:gd name="T2" fmla="*/ 64610918 w 12"/>
                <a:gd name="T3" fmla="*/ 64557429 h 21"/>
                <a:gd name="T4" fmla="*/ 73840615 w 12"/>
                <a:gd name="T5" fmla="*/ 75316454 h 21"/>
                <a:gd name="T6" fmla="*/ 101529707 w 12"/>
                <a:gd name="T7" fmla="*/ 107596808 h 21"/>
                <a:gd name="T8" fmla="*/ 92300010 w 12"/>
                <a:gd name="T9" fmla="*/ 129114858 h 21"/>
                <a:gd name="T10" fmla="*/ 101529707 w 12"/>
                <a:gd name="T11" fmla="*/ 204434591 h 21"/>
                <a:gd name="T12" fmla="*/ 73840615 w 12"/>
                <a:gd name="T13" fmla="*/ 225952641 h 21"/>
                <a:gd name="T14" fmla="*/ 27689092 w 12"/>
                <a:gd name="T15" fmla="*/ 21518050 h 21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2"/>
                <a:gd name="T25" fmla="*/ 0 h 21"/>
                <a:gd name="T26" fmla="*/ 12 w 12"/>
                <a:gd name="T27" fmla="*/ 21 h 21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2" h="21">
                  <a:moveTo>
                    <a:pt x="3" y="2"/>
                  </a:moveTo>
                  <a:cubicBezTo>
                    <a:pt x="5" y="0"/>
                    <a:pt x="6" y="5"/>
                    <a:pt x="7" y="6"/>
                  </a:cubicBezTo>
                  <a:cubicBezTo>
                    <a:pt x="7" y="7"/>
                    <a:pt x="8" y="6"/>
                    <a:pt x="8" y="7"/>
                  </a:cubicBezTo>
                  <a:cubicBezTo>
                    <a:pt x="8" y="9"/>
                    <a:pt x="11" y="9"/>
                    <a:pt x="11" y="10"/>
                  </a:cubicBezTo>
                  <a:cubicBezTo>
                    <a:pt x="12" y="12"/>
                    <a:pt x="10" y="11"/>
                    <a:pt x="10" y="12"/>
                  </a:cubicBezTo>
                  <a:cubicBezTo>
                    <a:pt x="9" y="13"/>
                    <a:pt x="12" y="15"/>
                    <a:pt x="11" y="19"/>
                  </a:cubicBezTo>
                  <a:cubicBezTo>
                    <a:pt x="9" y="18"/>
                    <a:pt x="8" y="20"/>
                    <a:pt x="8" y="21"/>
                  </a:cubicBezTo>
                  <a:cubicBezTo>
                    <a:pt x="0" y="19"/>
                    <a:pt x="1" y="11"/>
                    <a:pt x="3" y="2"/>
                  </a:cubicBezTo>
                </a:path>
              </a:pathLst>
            </a:custGeom>
            <a:solidFill>
              <a:srgbClr val="787F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21" name="Freeform 71"/>
            <p:cNvSpPr>
              <a:spLocks/>
            </p:cNvSpPr>
            <p:nvPr/>
          </p:nvSpPr>
          <p:spPr bwMode="auto">
            <a:xfrm>
              <a:off x="5151000" y="1980119"/>
              <a:ext cx="47041" cy="75147"/>
            </a:xfrm>
            <a:custGeom>
              <a:avLst/>
              <a:gdLst>
                <a:gd name="T0" fmla="*/ 118019597 w 15"/>
                <a:gd name="T1" fmla="*/ 10674141 h 23"/>
                <a:gd name="T2" fmla="*/ 147523712 w 15"/>
                <a:gd name="T3" fmla="*/ 128099497 h 23"/>
                <a:gd name="T4" fmla="*/ 108184892 w 15"/>
                <a:gd name="T5" fmla="*/ 138773638 h 23"/>
                <a:gd name="T6" fmla="*/ 108184892 w 15"/>
                <a:gd name="T7" fmla="*/ 245524853 h 23"/>
                <a:gd name="T8" fmla="*/ 29504115 w 15"/>
                <a:gd name="T9" fmla="*/ 202825020 h 23"/>
                <a:gd name="T10" fmla="*/ 49173525 w 15"/>
                <a:gd name="T11" fmla="*/ 138773638 h 23"/>
                <a:gd name="T12" fmla="*/ 49173525 w 15"/>
                <a:gd name="T13" fmla="*/ 117425356 h 23"/>
                <a:gd name="T14" fmla="*/ 29504115 w 15"/>
                <a:gd name="T15" fmla="*/ 117425356 h 23"/>
                <a:gd name="T16" fmla="*/ 59008230 w 15"/>
                <a:gd name="T17" fmla="*/ 64051382 h 23"/>
                <a:gd name="T18" fmla="*/ 88515482 w 15"/>
                <a:gd name="T19" fmla="*/ 21351550 h 23"/>
                <a:gd name="T20" fmla="*/ 118019597 w 15"/>
                <a:gd name="T21" fmla="*/ 10674141 h 2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5"/>
                <a:gd name="T34" fmla="*/ 0 h 23"/>
                <a:gd name="T35" fmla="*/ 15 w 15"/>
                <a:gd name="T36" fmla="*/ 23 h 23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5" h="23">
                  <a:moveTo>
                    <a:pt x="12" y="1"/>
                  </a:moveTo>
                  <a:cubicBezTo>
                    <a:pt x="12" y="6"/>
                    <a:pt x="11" y="11"/>
                    <a:pt x="15" y="12"/>
                  </a:cubicBezTo>
                  <a:cubicBezTo>
                    <a:pt x="14" y="14"/>
                    <a:pt x="12" y="13"/>
                    <a:pt x="11" y="13"/>
                  </a:cubicBezTo>
                  <a:cubicBezTo>
                    <a:pt x="13" y="16"/>
                    <a:pt x="9" y="18"/>
                    <a:pt x="11" y="23"/>
                  </a:cubicBezTo>
                  <a:cubicBezTo>
                    <a:pt x="7" y="23"/>
                    <a:pt x="7" y="19"/>
                    <a:pt x="3" y="19"/>
                  </a:cubicBezTo>
                  <a:cubicBezTo>
                    <a:pt x="3" y="16"/>
                    <a:pt x="5" y="15"/>
                    <a:pt x="5" y="13"/>
                  </a:cubicBezTo>
                  <a:cubicBezTo>
                    <a:pt x="5" y="12"/>
                    <a:pt x="2" y="11"/>
                    <a:pt x="5" y="11"/>
                  </a:cubicBezTo>
                  <a:cubicBezTo>
                    <a:pt x="5" y="9"/>
                    <a:pt x="3" y="10"/>
                    <a:pt x="3" y="11"/>
                  </a:cubicBezTo>
                  <a:cubicBezTo>
                    <a:pt x="0" y="10"/>
                    <a:pt x="3" y="5"/>
                    <a:pt x="6" y="6"/>
                  </a:cubicBezTo>
                  <a:cubicBezTo>
                    <a:pt x="6" y="4"/>
                    <a:pt x="8" y="3"/>
                    <a:pt x="9" y="2"/>
                  </a:cubicBezTo>
                  <a:cubicBezTo>
                    <a:pt x="10" y="2"/>
                    <a:pt x="10" y="0"/>
                    <a:pt x="12" y="1"/>
                  </a:cubicBezTo>
                </a:path>
              </a:pathLst>
            </a:custGeom>
            <a:solidFill>
              <a:srgbClr val="787F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22" name="Freeform 72"/>
            <p:cNvSpPr>
              <a:spLocks/>
            </p:cNvSpPr>
            <p:nvPr/>
          </p:nvSpPr>
          <p:spPr bwMode="auto">
            <a:xfrm>
              <a:off x="5116895" y="1996401"/>
              <a:ext cx="34104" cy="32564"/>
            </a:xfrm>
            <a:custGeom>
              <a:avLst/>
              <a:gdLst>
                <a:gd name="T0" fmla="*/ 57672964 w 11"/>
                <a:gd name="T1" fmla="*/ 0 h 10"/>
                <a:gd name="T2" fmla="*/ 96123674 w 11"/>
                <a:gd name="T3" fmla="*/ 42417866 h 10"/>
                <a:gd name="T4" fmla="*/ 86509447 w 11"/>
                <a:gd name="T5" fmla="*/ 63623543 h 10"/>
                <a:gd name="T6" fmla="*/ 0 w 11"/>
                <a:gd name="T7" fmla="*/ 106041410 h 10"/>
                <a:gd name="T8" fmla="*/ 57672964 w 11"/>
                <a:gd name="T9" fmla="*/ 0 h 1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"/>
                <a:gd name="T16" fmla="*/ 0 h 10"/>
                <a:gd name="T17" fmla="*/ 11 w 11"/>
                <a:gd name="T18" fmla="*/ 10 h 1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" h="10">
                  <a:moveTo>
                    <a:pt x="6" y="0"/>
                  </a:moveTo>
                  <a:cubicBezTo>
                    <a:pt x="9" y="0"/>
                    <a:pt x="11" y="1"/>
                    <a:pt x="10" y="4"/>
                  </a:cubicBezTo>
                  <a:cubicBezTo>
                    <a:pt x="8" y="4"/>
                    <a:pt x="7" y="5"/>
                    <a:pt x="9" y="6"/>
                  </a:cubicBezTo>
                  <a:cubicBezTo>
                    <a:pt x="8" y="7"/>
                    <a:pt x="4" y="9"/>
                    <a:pt x="0" y="10"/>
                  </a:cubicBezTo>
                  <a:cubicBezTo>
                    <a:pt x="0" y="4"/>
                    <a:pt x="6" y="5"/>
                    <a:pt x="6" y="0"/>
                  </a:cubicBezTo>
                </a:path>
              </a:pathLst>
            </a:custGeom>
            <a:solidFill>
              <a:srgbClr val="787F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23" name="Freeform 73"/>
            <p:cNvSpPr>
              <a:spLocks/>
            </p:cNvSpPr>
            <p:nvPr/>
          </p:nvSpPr>
          <p:spPr bwMode="auto">
            <a:xfrm>
              <a:off x="5213330" y="2115383"/>
              <a:ext cx="21168" cy="47593"/>
            </a:xfrm>
            <a:custGeom>
              <a:avLst/>
              <a:gdLst>
                <a:gd name="T0" fmla="*/ 18289152 w 7"/>
                <a:gd name="T1" fmla="*/ 0 h 14"/>
                <a:gd name="T2" fmla="*/ 64012032 w 7"/>
                <a:gd name="T3" fmla="*/ 57784701 h 14"/>
                <a:gd name="T4" fmla="*/ 0 w 7"/>
                <a:gd name="T5" fmla="*/ 150237503 h 14"/>
                <a:gd name="T6" fmla="*/ 27433728 w 7"/>
                <a:gd name="T7" fmla="*/ 138679203 h 14"/>
                <a:gd name="T8" fmla="*/ 18289152 w 7"/>
                <a:gd name="T9" fmla="*/ 0 h 1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"/>
                <a:gd name="T16" fmla="*/ 0 h 14"/>
                <a:gd name="T17" fmla="*/ 7 w 7"/>
                <a:gd name="T18" fmla="*/ 14 h 1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" h="14">
                  <a:moveTo>
                    <a:pt x="2" y="0"/>
                  </a:moveTo>
                  <a:cubicBezTo>
                    <a:pt x="5" y="0"/>
                    <a:pt x="3" y="6"/>
                    <a:pt x="7" y="5"/>
                  </a:cubicBezTo>
                  <a:cubicBezTo>
                    <a:pt x="6" y="8"/>
                    <a:pt x="7" y="14"/>
                    <a:pt x="0" y="13"/>
                  </a:cubicBezTo>
                  <a:cubicBezTo>
                    <a:pt x="0" y="12"/>
                    <a:pt x="2" y="12"/>
                    <a:pt x="3" y="12"/>
                  </a:cubicBezTo>
                  <a:cubicBezTo>
                    <a:pt x="1" y="6"/>
                    <a:pt x="1" y="7"/>
                    <a:pt x="2" y="0"/>
                  </a:cubicBezTo>
                </a:path>
              </a:pathLst>
            </a:custGeom>
            <a:solidFill>
              <a:srgbClr val="787F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24" name="Freeform 74"/>
            <p:cNvSpPr>
              <a:spLocks/>
            </p:cNvSpPr>
            <p:nvPr/>
          </p:nvSpPr>
          <p:spPr bwMode="auto">
            <a:xfrm>
              <a:off x="5080438" y="2129160"/>
              <a:ext cx="85850" cy="30059"/>
            </a:xfrm>
            <a:custGeom>
              <a:avLst/>
              <a:gdLst>
                <a:gd name="T0" fmla="*/ 263222232 w 28"/>
                <a:gd name="T1" fmla="*/ 33465687 h 9"/>
                <a:gd name="T2" fmla="*/ 178613991 w 28"/>
                <a:gd name="T3" fmla="*/ 89238491 h 9"/>
                <a:gd name="T4" fmla="*/ 0 w 28"/>
                <a:gd name="T5" fmla="*/ 100393720 h 9"/>
                <a:gd name="T6" fmla="*/ 225619932 w 28"/>
                <a:gd name="T7" fmla="*/ 22310458 h 9"/>
                <a:gd name="T8" fmla="*/ 263222232 w 28"/>
                <a:gd name="T9" fmla="*/ 33465687 h 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8"/>
                <a:gd name="T16" fmla="*/ 0 h 9"/>
                <a:gd name="T17" fmla="*/ 28 w 28"/>
                <a:gd name="T18" fmla="*/ 9 h 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8" h="9">
                  <a:moveTo>
                    <a:pt x="28" y="3"/>
                  </a:moveTo>
                  <a:cubicBezTo>
                    <a:pt x="28" y="7"/>
                    <a:pt x="23" y="7"/>
                    <a:pt x="19" y="8"/>
                  </a:cubicBezTo>
                  <a:cubicBezTo>
                    <a:pt x="13" y="8"/>
                    <a:pt x="5" y="7"/>
                    <a:pt x="0" y="9"/>
                  </a:cubicBezTo>
                  <a:cubicBezTo>
                    <a:pt x="1" y="0"/>
                    <a:pt x="20" y="9"/>
                    <a:pt x="24" y="2"/>
                  </a:cubicBezTo>
                  <a:cubicBezTo>
                    <a:pt x="25" y="3"/>
                    <a:pt x="26" y="4"/>
                    <a:pt x="28" y="3"/>
                  </a:cubicBezTo>
                </a:path>
              </a:pathLst>
            </a:custGeom>
            <a:solidFill>
              <a:srgbClr val="787F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25" name="Freeform 75"/>
            <p:cNvSpPr>
              <a:spLocks/>
            </p:cNvSpPr>
            <p:nvPr/>
          </p:nvSpPr>
          <p:spPr bwMode="auto">
            <a:xfrm>
              <a:off x="5272131" y="2165481"/>
              <a:ext cx="55273" cy="40078"/>
            </a:xfrm>
            <a:custGeom>
              <a:avLst/>
              <a:gdLst>
                <a:gd name="T0" fmla="*/ 169728029 w 18"/>
                <a:gd name="T1" fmla="*/ 89237007 h 12"/>
                <a:gd name="T2" fmla="*/ 141440536 w 18"/>
                <a:gd name="T3" fmla="*/ 122698797 h 12"/>
                <a:gd name="T4" fmla="*/ 66005174 w 18"/>
                <a:gd name="T5" fmla="*/ 122698797 h 12"/>
                <a:gd name="T6" fmla="*/ 47147869 w 18"/>
                <a:gd name="T7" fmla="*/ 100392050 h 12"/>
                <a:gd name="T8" fmla="*/ 0 w 18"/>
                <a:gd name="T9" fmla="*/ 55771877 h 12"/>
                <a:gd name="T10" fmla="*/ 66005174 w 18"/>
                <a:gd name="T11" fmla="*/ 22310087 h 12"/>
                <a:gd name="T12" fmla="*/ 103722855 w 18"/>
                <a:gd name="T13" fmla="*/ 11155043 h 12"/>
                <a:gd name="T14" fmla="*/ 103722855 w 18"/>
                <a:gd name="T15" fmla="*/ 22310087 h 12"/>
                <a:gd name="T16" fmla="*/ 113153043 w 18"/>
                <a:gd name="T17" fmla="*/ 11155043 h 12"/>
                <a:gd name="T18" fmla="*/ 169728029 w 18"/>
                <a:gd name="T19" fmla="*/ 89237007 h 1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8"/>
                <a:gd name="T31" fmla="*/ 0 h 12"/>
                <a:gd name="T32" fmla="*/ 18 w 18"/>
                <a:gd name="T33" fmla="*/ 12 h 12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8" h="12">
                  <a:moveTo>
                    <a:pt x="18" y="8"/>
                  </a:moveTo>
                  <a:cubicBezTo>
                    <a:pt x="17" y="9"/>
                    <a:pt x="15" y="9"/>
                    <a:pt x="15" y="11"/>
                  </a:cubicBezTo>
                  <a:cubicBezTo>
                    <a:pt x="12" y="9"/>
                    <a:pt x="9" y="12"/>
                    <a:pt x="7" y="11"/>
                  </a:cubicBezTo>
                  <a:cubicBezTo>
                    <a:pt x="6" y="11"/>
                    <a:pt x="7" y="9"/>
                    <a:pt x="5" y="9"/>
                  </a:cubicBezTo>
                  <a:cubicBezTo>
                    <a:pt x="4" y="9"/>
                    <a:pt x="2" y="6"/>
                    <a:pt x="0" y="5"/>
                  </a:cubicBezTo>
                  <a:cubicBezTo>
                    <a:pt x="0" y="3"/>
                    <a:pt x="4" y="4"/>
                    <a:pt x="7" y="2"/>
                  </a:cubicBezTo>
                  <a:cubicBezTo>
                    <a:pt x="7" y="2"/>
                    <a:pt x="10" y="0"/>
                    <a:pt x="11" y="1"/>
                  </a:cubicBezTo>
                  <a:cubicBezTo>
                    <a:pt x="11" y="1"/>
                    <a:pt x="11" y="2"/>
                    <a:pt x="11" y="2"/>
                  </a:cubicBezTo>
                  <a:cubicBezTo>
                    <a:pt x="12" y="2"/>
                    <a:pt x="13" y="1"/>
                    <a:pt x="12" y="1"/>
                  </a:cubicBezTo>
                  <a:cubicBezTo>
                    <a:pt x="15" y="2"/>
                    <a:pt x="17" y="4"/>
                    <a:pt x="18" y="8"/>
                  </a:cubicBezTo>
                </a:path>
              </a:pathLst>
            </a:custGeom>
            <a:solidFill>
              <a:srgbClr val="787F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26" name="Freeform 76"/>
            <p:cNvSpPr>
              <a:spLocks/>
            </p:cNvSpPr>
            <p:nvPr/>
          </p:nvSpPr>
          <p:spPr bwMode="auto">
            <a:xfrm>
              <a:off x="5299179" y="2184268"/>
              <a:ext cx="318704" cy="182857"/>
            </a:xfrm>
            <a:custGeom>
              <a:avLst/>
              <a:gdLst>
                <a:gd name="T0" fmla="*/ 325520553 w 103"/>
                <a:gd name="T1" fmla="*/ 298442572 h 55"/>
                <a:gd name="T2" fmla="*/ 268076477 w 103"/>
                <a:gd name="T3" fmla="*/ 265282286 h 55"/>
                <a:gd name="T4" fmla="*/ 248929483 w 103"/>
                <a:gd name="T5" fmla="*/ 210016252 h 55"/>
                <a:gd name="T6" fmla="*/ 95741157 w 103"/>
                <a:gd name="T7" fmla="*/ 165801429 h 55"/>
                <a:gd name="T8" fmla="*/ 19146994 w 103"/>
                <a:gd name="T9" fmla="*/ 165801429 h 55"/>
                <a:gd name="T10" fmla="*/ 0 w 103"/>
                <a:gd name="T11" fmla="*/ 99480857 h 55"/>
                <a:gd name="T12" fmla="*/ 47870578 w 103"/>
                <a:gd name="T13" fmla="*/ 99480857 h 55"/>
                <a:gd name="T14" fmla="*/ 86167660 w 103"/>
                <a:gd name="T15" fmla="*/ 77375108 h 55"/>
                <a:gd name="T16" fmla="*/ 153185232 w 103"/>
                <a:gd name="T17" fmla="*/ 110535394 h 55"/>
                <a:gd name="T18" fmla="*/ 201055811 w 103"/>
                <a:gd name="T19" fmla="*/ 66320572 h 55"/>
                <a:gd name="T20" fmla="*/ 315947056 w 103"/>
                <a:gd name="T21" fmla="*/ 22105749 h 55"/>
                <a:gd name="T22" fmla="*/ 335094049 w 103"/>
                <a:gd name="T23" fmla="*/ 55266035 h 55"/>
                <a:gd name="T24" fmla="*/ 449985294 w 103"/>
                <a:gd name="T25" fmla="*/ 99480857 h 55"/>
                <a:gd name="T26" fmla="*/ 469132288 w 103"/>
                <a:gd name="T27" fmla="*/ 77375108 h 55"/>
                <a:gd name="T28" fmla="*/ 497855873 w 103"/>
                <a:gd name="T29" fmla="*/ 110535394 h 55"/>
                <a:gd name="T30" fmla="*/ 564876539 w 103"/>
                <a:gd name="T31" fmla="*/ 110535394 h 55"/>
                <a:gd name="T32" fmla="*/ 622320615 w 103"/>
                <a:gd name="T33" fmla="*/ 143695680 h 55"/>
                <a:gd name="T34" fmla="*/ 622320615 w 103"/>
                <a:gd name="T35" fmla="*/ 187907178 h 55"/>
                <a:gd name="T36" fmla="*/ 651044199 w 103"/>
                <a:gd name="T37" fmla="*/ 176855966 h 55"/>
                <a:gd name="T38" fmla="*/ 660617696 w 103"/>
                <a:gd name="T39" fmla="*/ 221067464 h 55"/>
                <a:gd name="T40" fmla="*/ 727635268 w 103"/>
                <a:gd name="T41" fmla="*/ 265282286 h 55"/>
                <a:gd name="T42" fmla="*/ 832953016 w 103"/>
                <a:gd name="T43" fmla="*/ 320551646 h 55"/>
                <a:gd name="T44" fmla="*/ 823376425 w 103"/>
                <a:gd name="T45" fmla="*/ 364763144 h 55"/>
                <a:gd name="T46" fmla="*/ 861673507 w 103"/>
                <a:gd name="T47" fmla="*/ 397923429 h 55"/>
                <a:gd name="T48" fmla="*/ 861673507 w 103"/>
                <a:gd name="T49" fmla="*/ 420032503 h 55"/>
                <a:gd name="T50" fmla="*/ 919120677 w 103"/>
                <a:gd name="T51" fmla="*/ 486353075 h 55"/>
                <a:gd name="T52" fmla="*/ 986138249 w 103"/>
                <a:gd name="T53" fmla="*/ 563724858 h 55"/>
                <a:gd name="T54" fmla="*/ 890397092 w 103"/>
                <a:gd name="T55" fmla="*/ 563724858 h 55"/>
                <a:gd name="T56" fmla="*/ 813802928 w 103"/>
                <a:gd name="T57" fmla="*/ 497404287 h 55"/>
                <a:gd name="T58" fmla="*/ 785082438 w 103"/>
                <a:gd name="T59" fmla="*/ 475298538 h 55"/>
                <a:gd name="T60" fmla="*/ 765932350 w 103"/>
                <a:gd name="T61" fmla="*/ 453192789 h 55"/>
                <a:gd name="T62" fmla="*/ 727635268 w 103"/>
                <a:gd name="T63" fmla="*/ 408977966 h 55"/>
                <a:gd name="T64" fmla="*/ 622320615 w 103"/>
                <a:gd name="T65" fmla="*/ 397923429 h 55"/>
                <a:gd name="T66" fmla="*/ 564876539 w 103"/>
                <a:gd name="T67" fmla="*/ 530564573 h 55"/>
                <a:gd name="T68" fmla="*/ 488282376 w 103"/>
                <a:gd name="T69" fmla="*/ 497404287 h 55"/>
                <a:gd name="T70" fmla="*/ 449985294 w 103"/>
                <a:gd name="T71" fmla="*/ 486353075 h 55"/>
                <a:gd name="T72" fmla="*/ 392541219 w 103"/>
                <a:gd name="T73" fmla="*/ 408977966 h 55"/>
                <a:gd name="T74" fmla="*/ 335094049 w 103"/>
                <a:gd name="T75" fmla="*/ 475298538 h 55"/>
                <a:gd name="T76" fmla="*/ 296800062 w 103"/>
                <a:gd name="T77" fmla="*/ 442138252 h 55"/>
                <a:gd name="T78" fmla="*/ 335094049 w 103"/>
                <a:gd name="T79" fmla="*/ 397923429 h 55"/>
                <a:gd name="T80" fmla="*/ 363817634 w 103"/>
                <a:gd name="T81" fmla="*/ 331602858 h 55"/>
                <a:gd name="T82" fmla="*/ 354244137 w 103"/>
                <a:gd name="T83" fmla="*/ 364763144 h 55"/>
                <a:gd name="T84" fmla="*/ 325520553 w 103"/>
                <a:gd name="T85" fmla="*/ 298442572 h 5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103"/>
                <a:gd name="T130" fmla="*/ 0 h 55"/>
                <a:gd name="T131" fmla="*/ 103 w 103"/>
                <a:gd name="T132" fmla="*/ 55 h 5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103" h="55">
                  <a:moveTo>
                    <a:pt x="34" y="27"/>
                  </a:moveTo>
                  <a:cubicBezTo>
                    <a:pt x="31" y="27"/>
                    <a:pt x="32" y="23"/>
                    <a:pt x="28" y="24"/>
                  </a:cubicBezTo>
                  <a:cubicBezTo>
                    <a:pt x="28" y="22"/>
                    <a:pt x="26" y="21"/>
                    <a:pt x="26" y="19"/>
                  </a:cubicBezTo>
                  <a:cubicBezTo>
                    <a:pt x="20" y="18"/>
                    <a:pt x="14" y="18"/>
                    <a:pt x="10" y="15"/>
                  </a:cubicBezTo>
                  <a:cubicBezTo>
                    <a:pt x="6" y="16"/>
                    <a:pt x="7" y="15"/>
                    <a:pt x="2" y="15"/>
                  </a:cubicBezTo>
                  <a:cubicBezTo>
                    <a:pt x="2" y="12"/>
                    <a:pt x="2" y="9"/>
                    <a:pt x="0" y="9"/>
                  </a:cubicBezTo>
                  <a:cubicBezTo>
                    <a:pt x="1" y="6"/>
                    <a:pt x="3" y="9"/>
                    <a:pt x="5" y="9"/>
                  </a:cubicBezTo>
                  <a:cubicBezTo>
                    <a:pt x="7" y="9"/>
                    <a:pt x="7" y="7"/>
                    <a:pt x="9" y="7"/>
                  </a:cubicBezTo>
                  <a:cubicBezTo>
                    <a:pt x="12" y="8"/>
                    <a:pt x="13" y="10"/>
                    <a:pt x="16" y="10"/>
                  </a:cubicBezTo>
                  <a:cubicBezTo>
                    <a:pt x="19" y="12"/>
                    <a:pt x="20" y="7"/>
                    <a:pt x="21" y="6"/>
                  </a:cubicBezTo>
                  <a:cubicBezTo>
                    <a:pt x="25" y="4"/>
                    <a:pt x="30" y="5"/>
                    <a:pt x="33" y="2"/>
                  </a:cubicBezTo>
                  <a:cubicBezTo>
                    <a:pt x="36" y="0"/>
                    <a:pt x="35" y="4"/>
                    <a:pt x="35" y="5"/>
                  </a:cubicBezTo>
                  <a:cubicBezTo>
                    <a:pt x="38" y="6"/>
                    <a:pt x="47" y="4"/>
                    <a:pt x="47" y="9"/>
                  </a:cubicBezTo>
                  <a:cubicBezTo>
                    <a:pt x="48" y="10"/>
                    <a:pt x="49" y="7"/>
                    <a:pt x="49" y="7"/>
                  </a:cubicBezTo>
                  <a:cubicBezTo>
                    <a:pt x="51" y="8"/>
                    <a:pt x="51" y="10"/>
                    <a:pt x="52" y="10"/>
                  </a:cubicBezTo>
                  <a:cubicBezTo>
                    <a:pt x="54" y="11"/>
                    <a:pt x="57" y="10"/>
                    <a:pt x="59" y="10"/>
                  </a:cubicBezTo>
                  <a:cubicBezTo>
                    <a:pt x="60" y="11"/>
                    <a:pt x="60" y="15"/>
                    <a:pt x="65" y="13"/>
                  </a:cubicBezTo>
                  <a:cubicBezTo>
                    <a:pt x="67" y="15"/>
                    <a:pt x="65" y="15"/>
                    <a:pt x="65" y="17"/>
                  </a:cubicBezTo>
                  <a:cubicBezTo>
                    <a:pt x="67" y="18"/>
                    <a:pt x="67" y="17"/>
                    <a:pt x="68" y="16"/>
                  </a:cubicBezTo>
                  <a:cubicBezTo>
                    <a:pt x="69" y="16"/>
                    <a:pt x="69" y="18"/>
                    <a:pt x="69" y="20"/>
                  </a:cubicBezTo>
                  <a:cubicBezTo>
                    <a:pt x="70" y="22"/>
                    <a:pt x="74" y="23"/>
                    <a:pt x="76" y="24"/>
                  </a:cubicBezTo>
                  <a:cubicBezTo>
                    <a:pt x="78" y="25"/>
                    <a:pt x="83" y="29"/>
                    <a:pt x="87" y="29"/>
                  </a:cubicBezTo>
                  <a:cubicBezTo>
                    <a:pt x="88" y="31"/>
                    <a:pt x="86" y="31"/>
                    <a:pt x="86" y="33"/>
                  </a:cubicBezTo>
                  <a:cubicBezTo>
                    <a:pt x="87" y="34"/>
                    <a:pt x="89" y="34"/>
                    <a:pt x="90" y="36"/>
                  </a:cubicBezTo>
                  <a:cubicBezTo>
                    <a:pt x="91" y="36"/>
                    <a:pt x="90" y="38"/>
                    <a:pt x="90" y="38"/>
                  </a:cubicBezTo>
                  <a:cubicBezTo>
                    <a:pt x="92" y="40"/>
                    <a:pt x="94" y="41"/>
                    <a:pt x="96" y="44"/>
                  </a:cubicBezTo>
                  <a:cubicBezTo>
                    <a:pt x="98" y="47"/>
                    <a:pt x="99" y="50"/>
                    <a:pt x="103" y="51"/>
                  </a:cubicBezTo>
                  <a:cubicBezTo>
                    <a:pt x="100" y="55"/>
                    <a:pt x="95" y="51"/>
                    <a:pt x="93" y="51"/>
                  </a:cubicBezTo>
                  <a:cubicBezTo>
                    <a:pt x="90" y="50"/>
                    <a:pt x="88" y="49"/>
                    <a:pt x="85" y="45"/>
                  </a:cubicBezTo>
                  <a:cubicBezTo>
                    <a:pt x="84" y="45"/>
                    <a:pt x="83" y="43"/>
                    <a:pt x="82" y="43"/>
                  </a:cubicBezTo>
                  <a:cubicBezTo>
                    <a:pt x="81" y="42"/>
                    <a:pt x="80" y="43"/>
                    <a:pt x="80" y="41"/>
                  </a:cubicBezTo>
                  <a:cubicBezTo>
                    <a:pt x="80" y="41"/>
                    <a:pt x="76" y="37"/>
                    <a:pt x="76" y="37"/>
                  </a:cubicBezTo>
                  <a:cubicBezTo>
                    <a:pt x="73" y="36"/>
                    <a:pt x="69" y="38"/>
                    <a:pt x="65" y="36"/>
                  </a:cubicBezTo>
                  <a:cubicBezTo>
                    <a:pt x="62" y="39"/>
                    <a:pt x="61" y="44"/>
                    <a:pt x="59" y="48"/>
                  </a:cubicBezTo>
                  <a:cubicBezTo>
                    <a:pt x="58" y="46"/>
                    <a:pt x="53" y="47"/>
                    <a:pt x="51" y="45"/>
                  </a:cubicBezTo>
                  <a:cubicBezTo>
                    <a:pt x="49" y="44"/>
                    <a:pt x="52" y="42"/>
                    <a:pt x="47" y="44"/>
                  </a:cubicBezTo>
                  <a:cubicBezTo>
                    <a:pt x="50" y="37"/>
                    <a:pt x="40" y="43"/>
                    <a:pt x="41" y="37"/>
                  </a:cubicBezTo>
                  <a:cubicBezTo>
                    <a:pt x="38" y="37"/>
                    <a:pt x="35" y="38"/>
                    <a:pt x="35" y="43"/>
                  </a:cubicBezTo>
                  <a:cubicBezTo>
                    <a:pt x="34" y="42"/>
                    <a:pt x="34" y="39"/>
                    <a:pt x="31" y="40"/>
                  </a:cubicBezTo>
                  <a:cubicBezTo>
                    <a:pt x="32" y="37"/>
                    <a:pt x="34" y="37"/>
                    <a:pt x="35" y="36"/>
                  </a:cubicBezTo>
                  <a:cubicBezTo>
                    <a:pt x="37" y="34"/>
                    <a:pt x="39" y="34"/>
                    <a:pt x="38" y="30"/>
                  </a:cubicBezTo>
                  <a:cubicBezTo>
                    <a:pt x="37" y="29"/>
                    <a:pt x="37" y="33"/>
                    <a:pt x="37" y="33"/>
                  </a:cubicBezTo>
                  <a:cubicBezTo>
                    <a:pt x="34" y="32"/>
                    <a:pt x="35" y="24"/>
                    <a:pt x="34" y="27"/>
                  </a:cubicBezTo>
                </a:path>
              </a:pathLst>
            </a:custGeom>
            <a:solidFill>
              <a:srgbClr val="787F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27" name="Freeform 77"/>
            <p:cNvSpPr>
              <a:spLocks/>
            </p:cNvSpPr>
            <p:nvPr/>
          </p:nvSpPr>
          <p:spPr bwMode="auto">
            <a:xfrm>
              <a:off x="5228618" y="2209317"/>
              <a:ext cx="30577" cy="28806"/>
            </a:xfrm>
            <a:custGeom>
              <a:avLst/>
              <a:gdLst>
                <a:gd name="T0" fmla="*/ 84144846 w 10"/>
                <a:gd name="T1" fmla="*/ 30732801 h 9"/>
                <a:gd name="T2" fmla="*/ 0 w 10"/>
                <a:gd name="T3" fmla="*/ 51220269 h 9"/>
                <a:gd name="T4" fmla="*/ 84144846 w 10"/>
                <a:gd name="T5" fmla="*/ 30732801 h 9"/>
                <a:gd name="T6" fmla="*/ 0 60000 65536"/>
                <a:gd name="T7" fmla="*/ 0 60000 65536"/>
                <a:gd name="T8" fmla="*/ 0 60000 65536"/>
                <a:gd name="T9" fmla="*/ 0 w 10"/>
                <a:gd name="T10" fmla="*/ 0 h 9"/>
                <a:gd name="T11" fmla="*/ 10 w 10"/>
                <a:gd name="T12" fmla="*/ 9 h 9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0" h="9">
                  <a:moveTo>
                    <a:pt x="9" y="3"/>
                  </a:moveTo>
                  <a:cubicBezTo>
                    <a:pt x="10" y="9"/>
                    <a:pt x="2" y="5"/>
                    <a:pt x="0" y="5"/>
                  </a:cubicBezTo>
                  <a:cubicBezTo>
                    <a:pt x="1" y="3"/>
                    <a:pt x="8" y="0"/>
                    <a:pt x="9" y="3"/>
                  </a:cubicBezTo>
                </a:path>
              </a:pathLst>
            </a:custGeom>
            <a:solidFill>
              <a:srgbClr val="787F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28" name="Freeform 78"/>
            <p:cNvSpPr>
              <a:spLocks/>
            </p:cNvSpPr>
            <p:nvPr/>
          </p:nvSpPr>
          <p:spPr bwMode="auto">
            <a:xfrm>
              <a:off x="5185105" y="2215579"/>
              <a:ext cx="21168" cy="12524"/>
            </a:xfrm>
            <a:custGeom>
              <a:avLst/>
              <a:gdLst>
                <a:gd name="T0" fmla="*/ 9144576 w 7"/>
                <a:gd name="T1" fmla="*/ 29409483 h 4"/>
                <a:gd name="T2" fmla="*/ 45722880 w 7"/>
                <a:gd name="T3" fmla="*/ 39212644 h 4"/>
                <a:gd name="T4" fmla="*/ 18289152 w 7"/>
                <a:gd name="T5" fmla="*/ 39212644 h 4"/>
                <a:gd name="T6" fmla="*/ 9144576 w 7"/>
                <a:gd name="T7" fmla="*/ 29409483 h 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7"/>
                <a:gd name="T13" fmla="*/ 0 h 4"/>
                <a:gd name="T14" fmla="*/ 7 w 7"/>
                <a:gd name="T15" fmla="*/ 4 h 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7" h="4">
                  <a:moveTo>
                    <a:pt x="1" y="3"/>
                  </a:moveTo>
                  <a:cubicBezTo>
                    <a:pt x="0" y="0"/>
                    <a:pt x="7" y="1"/>
                    <a:pt x="5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3" y="3"/>
                    <a:pt x="2" y="3"/>
                    <a:pt x="1" y="3"/>
                  </a:cubicBezTo>
                </a:path>
              </a:pathLst>
            </a:custGeom>
            <a:solidFill>
              <a:srgbClr val="787F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29" name="Freeform 79"/>
            <p:cNvSpPr>
              <a:spLocks/>
            </p:cNvSpPr>
            <p:nvPr/>
          </p:nvSpPr>
          <p:spPr bwMode="auto">
            <a:xfrm>
              <a:off x="5589658" y="2243133"/>
              <a:ext cx="65858" cy="48846"/>
            </a:xfrm>
            <a:custGeom>
              <a:avLst/>
              <a:gdLst>
                <a:gd name="T0" fmla="*/ 157362987 w 21"/>
                <a:gd name="T1" fmla="*/ 0 h 15"/>
                <a:gd name="T2" fmla="*/ 196702166 w 21"/>
                <a:gd name="T3" fmla="*/ 0 h 15"/>
                <a:gd name="T4" fmla="*/ 196702166 w 21"/>
                <a:gd name="T5" fmla="*/ 53020705 h 15"/>
                <a:gd name="T6" fmla="*/ 167197782 w 21"/>
                <a:gd name="T7" fmla="*/ 63623543 h 15"/>
                <a:gd name="T8" fmla="*/ 167197782 w 21"/>
                <a:gd name="T9" fmla="*/ 106041410 h 15"/>
                <a:gd name="T10" fmla="*/ 137690261 w 21"/>
                <a:gd name="T11" fmla="*/ 127250343 h 15"/>
                <a:gd name="T12" fmla="*/ 19669589 w 21"/>
                <a:gd name="T13" fmla="*/ 74229638 h 15"/>
                <a:gd name="T14" fmla="*/ 157362987 w 21"/>
                <a:gd name="T15" fmla="*/ 0 h 1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1"/>
                <a:gd name="T25" fmla="*/ 0 h 15"/>
                <a:gd name="T26" fmla="*/ 21 w 21"/>
                <a:gd name="T27" fmla="*/ 15 h 15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1" h="15">
                  <a:moveTo>
                    <a:pt x="16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20" y="2"/>
                    <a:pt x="21" y="3"/>
                    <a:pt x="20" y="5"/>
                  </a:cubicBezTo>
                  <a:cubicBezTo>
                    <a:pt x="20" y="6"/>
                    <a:pt x="17" y="5"/>
                    <a:pt x="17" y="6"/>
                  </a:cubicBezTo>
                  <a:cubicBezTo>
                    <a:pt x="17" y="7"/>
                    <a:pt x="19" y="9"/>
                    <a:pt x="17" y="10"/>
                  </a:cubicBezTo>
                  <a:cubicBezTo>
                    <a:pt x="15" y="9"/>
                    <a:pt x="14" y="9"/>
                    <a:pt x="14" y="12"/>
                  </a:cubicBezTo>
                  <a:cubicBezTo>
                    <a:pt x="10" y="10"/>
                    <a:pt x="0" y="15"/>
                    <a:pt x="2" y="7"/>
                  </a:cubicBezTo>
                  <a:cubicBezTo>
                    <a:pt x="9" y="10"/>
                    <a:pt x="14" y="6"/>
                    <a:pt x="16" y="0"/>
                  </a:cubicBezTo>
                </a:path>
              </a:pathLst>
            </a:custGeom>
            <a:solidFill>
              <a:srgbClr val="787F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30" name="Freeform 80"/>
            <p:cNvSpPr>
              <a:spLocks/>
            </p:cNvSpPr>
            <p:nvPr/>
          </p:nvSpPr>
          <p:spPr bwMode="auto">
            <a:xfrm>
              <a:off x="5027517" y="2315775"/>
              <a:ext cx="34104" cy="20039"/>
            </a:xfrm>
            <a:custGeom>
              <a:avLst/>
              <a:gdLst>
                <a:gd name="T0" fmla="*/ 105734801 w 11"/>
                <a:gd name="T1" fmla="*/ 11155043 h 6"/>
                <a:gd name="T2" fmla="*/ 0 w 11"/>
                <a:gd name="T3" fmla="*/ 55771877 h 6"/>
                <a:gd name="T4" fmla="*/ 105734801 w 11"/>
                <a:gd name="T5" fmla="*/ 11155043 h 6"/>
                <a:gd name="T6" fmla="*/ 0 60000 65536"/>
                <a:gd name="T7" fmla="*/ 0 60000 65536"/>
                <a:gd name="T8" fmla="*/ 0 60000 65536"/>
                <a:gd name="T9" fmla="*/ 0 w 11"/>
                <a:gd name="T10" fmla="*/ 0 h 6"/>
                <a:gd name="T11" fmla="*/ 11 w 11"/>
                <a:gd name="T12" fmla="*/ 6 h 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1" h="6">
                  <a:moveTo>
                    <a:pt x="11" y="1"/>
                  </a:moveTo>
                  <a:cubicBezTo>
                    <a:pt x="9" y="3"/>
                    <a:pt x="6" y="6"/>
                    <a:pt x="0" y="5"/>
                  </a:cubicBezTo>
                  <a:cubicBezTo>
                    <a:pt x="0" y="0"/>
                    <a:pt x="6" y="1"/>
                    <a:pt x="11" y="1"/>
                  </a:cubicBezTo>
                </a:path>
              </a:pathLst>
            </a:custGeom>
            <a:solidFill>
              <a:srgbClr val="787F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31" name="Freeform 81"/>
            <p:cNvSpPr>
              <a:spLocks/>
            </p:cNvSpPr>
            <p:nvPr/>
          </p:nvSpPr>
          <p:spPr bwMode="auto">
            <a:xfrm>
              <a:off x="5080438" y="2315775"/>
              <a:ext cx="32929" cy="12524"/>
            </a:xfrm>
            <a:custGeom>
              <a:avLst/>
              <a:gdLst>
                <a:gd name="T0" fmla="*/ 98574458 w 11"/>
                <a:gd name="T1" fmla="*/ 9803161 h 4"/>
                <a:gd name="T2" fmla="*/ 0 w 11"/>
                <a:gd name="T3" fmla="*/ 39212644 h 4"/>
                <a:gd name="T4" fmla="*/ 98574458 w 11"/>
                <a:gd name="T5" fmla="*/ 9803161 h 4"/>
                <a:gd name="T6" fmla="*/ 0 60000 65536"/>
                <a:gd name="T7" fmla="*/ 0 60000 65536"/>
                <a:gd name="T8" fmla="*/ 0 60000 65536"/>
                <a:gd name="T9" fmla="*/ 0 w 11"/>
                <a:gd name="T10" fmla="*/ 0 h 4"/>
                <a:gd name="T11" fmla="*/ 11 w 11"/>
                <a:gd name="T12" fmla="*/ 4 h 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1" h="4">
                  <a:moveTo>
                    <a:pt x="11" y="1"/>
                  </a:moveTo>
                  <a:cubicBezTo>
                    <a:pt x="10" y="4"/>
                    <a:pt x="5" y="4"/>
                    <a:pt x="0" y="4"/>
                  </a:cubicBezTo>
                  <a:cubicBezTo>
                    <a:pt x="1" y="0"/>
                    <a:pt x="6" y="1"/>
                    <a:pt x="11" y="1"/>
                  </a:cubicBezTo>
                </a:path>
              </a:pathLst>
            </a:custGeom>
            <a:solidFill>
              <a:srgbClr val="787F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32" name="Freeform 82"/>
            <p:cNvSpPr>
              <a:spLocks/>
            </p:cNvSpPr>
            <p:nvPr/>
          </p:nvSpPr>
          <p:spPr bwMode="auto">
            <a:xfrm>
              <a:off x="5145120" y="2315775"/>
              <a:ext cx="58801" cy="42583"/>
            </a:xfrm>
            <a:custGeom>
              <a:avLst/>
              <a:gdLst>
                <a:gd name="T0" fmla="*/ 172398342 w 19"/>
                <a:gd name="T1" fmla="*/ 10730916 h 13"/>
                <a:gd name="T2" fmla="*/ 162819969 w 19"/>
                <a:gd name="T3" fmla="*/ 64378945 h 13"/>
                <a:gd name="T4" fmla="*/ 134087944 w 19"/>
                <a:gd name="T5" fmla="*/ 64378945 h 13"/>
                <a:gd name="T6" fmla="*/ 9578373 w 19"/>
                <a:gd name="T7" fmla="*/ 128754614 h 13"/>
                <a:gd name="T8" fmla="*/ 57467146 w 19"/>
                <a:gd name="T9" fmla="*/ 85837501 h 13"/>
                <a:gd name="T10" fmla="*/ 76620798 w 19"/>
                <a:gd name="T11" fmla="*/ 53648029 h 13"/>
                <a:gd name="T12" fmla="*/ 105355918 w 19"/>
                <a:gd name="T13" fmla="*/ 21458556 h 13"/>
                <a:gd name="T14" fmla="*/ 172398342 w 19"/>
                <a:gd name="T15" fmla="*/ 10730916 h 1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9"/>
                <a:gd name="T25" fmla="*/ 0 h 13"/>
                <a:gd name="T26" fmla="*/ 19 w 19"/>
                <a:gd name="T27" fmla="*/ 13 h 13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9" h="13">
                  <a:moveTo>
                    <a:pt x="18" y="1"/>
                  </a:moveTo>
                  <a:cubicBezTo>
                    <a:pt x="19" y="4"/>
                    <a:pt x="18" y="5"/>
                    <a:pt x="17" y="6"/>
                  </a:cubicBezTo>
                  <a:cubicBezTo>
                    <a:pt x="16" y="7"/>
                    <a:pt x="14" y="6"/>
                    <a:pt x="14" y="6"/>
                  </a:cubicBezTo>
                  <a:cubicBezTo>
                    <a:pt x="12" y="9"/>
                    <a:pt x="8" y="13"/>
                    <a:pt x="1" y="12"/>
                  </a:cubicBezTo>
                  <a:cubicBezTo>
                    <a:pt x="0" y="9"/>
                    <a:pt x="4" y="9"/>
                    <a:pt x="6" y="8"/>
                  </a:cubicBezTo>
                  <a:cubicBezTo>
                    <a:pt x="7" y="7"/>
                    <a:pt x="7" y="6"/>
                    <a:pt x="8" y="5"/>
                  </a:cubicBezTo>
                  <a:cubicBezTo>
                    <a:pt x="9" y="4"/>
                    <a:pt x="11" y="4"/>
                    <a:pt x="11" y="2"/>
                  </a:cubicBezTo>
                  <a:cubicBezTo>
                    <a:pt x="15" y="3"/>
                    <a:pt x="15" y="0"/>
                    <a:pt x="18" y="1"/>
                  </a:cubicBezTo>
                </a:path>
              </a:pathLst>
            </a:custGeom>
            <a:solidFill>
              <a:srgbClr val="787F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33" name="Freeform 83"/>
            <p:cNvSpPr>
              <a:spLocks/>
            </p:cNvSpPr>
            <p:nvPr/>
          </p:nvSpPr>
          <p:spPr bwMode="auto">
            <a:xfrm>
              <a:off x="6025964" y="2849317"/>
              <a:ext cx="30577" cy="47593"/>
            </a:xfrm>
            <a:custGeom>
              <a:avLst/>
              <a:gdLst>
                <a:gd name="T0" fmla="*/ 9350447 w 10"/>
                <a:gd name="T1" fmla="*/ 0 h 14"/>
                <a:gd name="T2" fmla="*/ 18697836 w 10"/>
                <a:gd name="T3" fmla="*/ 23113201 h 14"/>
                <a:gd name="T4" fmla="*/ 65447011 w 10"/>
                <a:gd name="T5" fmla="*/ 80897902 h 14"/>
                <a:gd name="T6" fmla="*/ 74797457 w 10"/>
                <a:gd name="T7" fmla="*/ 161792404 h 14"/>
                <a:gd name="T8" fmla="*/ 37398729 w 10"/>
                <a:gd name="T9" fmla="*/ 161792404 h 14"/>
                <a:gd name="T10" fmla="*/ 0 w 10"/>
                <a:gd name="T11" fmla="*/ 23113201 h 14"/>
                <a:gd name="T12" fmla="*/ 9350447 w 10"/>
                <a:gd name="T13" fmla="*/ 0 h 1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0"/>
                <a:gd name="T22" fmla="*/ 0 h 14"/>
                <a:gd name="T23" fmla="*/ 10 w 10"/>
                <a:gd name="T24" fmla="*/ 14 h 1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0" h="14">
                  <a:moveTo>
                    <a:pt x="1" y="0"/>
                  </a:moveTo>
                  <a:cubicBezTo>
                    <a:pt x="2" y="0"/>
                    <a:pt x="2" y="1"/>
                    <a:pt x="2" y="2"/>
                  </a:cubicBezTo>
                  <a:cubicBezTo>
                    <a:pt x="1" y="4"/>
                    <a:pt x="9" y="5"/>
                    <a:pt x="7" y="7"/>
                  </a:cubicBezTo>
                  <a:cubicBezTo>
                    <a:pt x="4" y="9"/>
                    <a:pt x="10" y="7"/>
                    <a:pt x="8" y="14"/>
                  </a:cubicBezTo>
                  <a:cubicBezTo>
                    <a:pt x="6" y="14"/>
                    <a:pt x="4" y="11"/>
                    <a:pt x="4" y="14"/>
                  </a:cubicBezTo>
                  <a:cubicBezTo>
                    <a:pt x="2" y="12"/>
                    <a:pt x="1" y="6"/>
                    <a:pt x="0" y="2"/>
                  </a:cubicBezTo>
                  <a:cubicBezTo>
                    <a:pt x="1" y="2"/>
                    <a:pt x="1" y="1"/>
                    <a:pt x="1" y="0"/>
                  </a:cubicBezTo>
                </a:path>
              </a:pathLst>
            </a:custGeom>
            <a:solidFill>
              <a:srgbClr val="787F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34" name="Freeform 84"/>
            <p:cNvSpPr>
              <a:spLocks/>
            </p:cNvSpPr>
            <p:nvPr/>
          </p:nvSpPr>
          <p:spPr bwMode="auto">
            <a:xfrm>
              <a:off x="6031845" y="2889396"/>
              <a:ext cx="70562" cy="103954"/>
            </a:xfrm>
            <a:custGeom>
              <a:avLst/>
              <a:gdLst>
                <a:gd name="T0" fmla="*/ 65883433 w 23"/>
                <a:gd name="T1" fmla="*/ 0 h 31"/>
                <a:gd name="T2" fmla="*/ 84708147 w 23"/>
                <a:gd name="T3" fmla="*/ 22490951 h 31"/>
                <a:gd name="T4" fmla="*/ 112945219 w 23"/>
                <a:gd name="T5" fmla="*/ 22490951 h 31"/>
                <a:gd name="T6" fmla="*/ 216478080 w 23"/>
                <a:gd name="T7" fmla="*/ 78713298 h 31"/>
                <a:gd name="T8" fmla="*/ 216478080 w 23"/>
                <a:gd name="T9" fmla="*/ 157429950 h 31"/>
                <a:gd name="T10" fmla="*/ 178828651 w 23"/>
                <a:gd name="T11" fmla="*/ 157429950 h 31"/>
                <a:gd name="T12" fmla="*/ 160007005 w 23"/>
                <a:gd name="T13" fmla="*/ 191164699 h 31"/>
                <a:gd name="T14" fmla="*/ 150594648 w 23"/>
                <a:gd name="T15" fmla="*/ 292368948 h 31"/>
                <a:gd name="T16" fmla="*/ 131769933 w 23"/>
                <a:gd name="T17" fmla="*/ 314859899 h 31"/>
                <a:gd name="T18" fmla="*/ 65883433 w 23"/>
                <a:gd name="T19" fmla="*/ 337350850 h 31"/>
                <a:gd name="T20" fmla="*/ 56471075 w 23"/>
                <a:gd name="T21" fmla="*/ 292368948 h 31"/>
                <a:gd name="T22" fmla="*/ 84708147 w 23"/>
                <a:gd name="T23" fmla="*/ 258634199 h 31"/>
                <a:gd name="T24" fmla="*/ 0 w 23"/>
                <a:gd name="T25" fmla="*/ 213655650 h 31"/>
                <a:gd name="T26" fmla="*/ 56471075 w 23"/>
                <a:gd name="T27" fmla="*/ 146186151 h 31"/>
                <a:gd name="T28" fmla="*/ 65883433 w 23"/>
                <a:gd name="T29" fmla="*/ 0 h 31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23"/>
                <a:gd name="T46" fmla="*/ 0 h 31"/>
                <a:gd name="T47" fmla="*/ 23 w 23"/>
                <a:gd name="T48" fmla="*/ 31 h 31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23" h="31">
                  <a:moveTo>
                    <a:pt x="7" y="0"/>
                  </a:moveTo>
                  <a:cubicBezTo>
                    <a:pt x="9" y="0"/>
                    <a:pt x="9" y="1"/>
                    <a:pt x="9" y="2"/>
                  </a:cubicBezTo>
                  <a:cubicBezTo>
                    <a:pt x="9" y="4"/>
                    <a:pt x="12" y="2"/>
                    <a:pt x="12" y="2"/>
                  </a:cubicBezTo>
                  <a:cubicBezTo>
                    <a:pt x="16" y="4"/>
                    <a:pt x="15" y="9"/>
                    <a:pt x="23" y="7"/>
                  </a:cubicBezTo>
                  <a:cubicBezTo>
                    <a:pt x="23" y="14"/>
                    <a:pt x="23" y="14"/>
                    <a:pt x="23" y="14"/>
                  </a:cubicBezTo>
                  <a:cubicBezTo>
                    <a:pt x="19" y="14"/>
                    <a:pt x="19" y="14"/>
                    <a:pt x="19" y="14"/>
                  </a:cubicBezTo>
                  <a:cubicBezTo>
                    <a:pt x="19" y="16"/>
                    <a:pt x="18" y="17"/>
                    <a:pt x="17" y="17"/>
                  </a:cubicBezTo>
                  <a:cubicBezTo>
                    <a:pt x="20" y="21"/>
                    <a:pt x="16" y="22"/>
                    <a:pt x="16" y="26"/>
                  </a:cubicBezTo>
                  <a:cubicBezTo>
                    <a:pt x="16" y="27"/>
                    <a:pt x="11" y="28"/>
                    <a:pt x="14" y="28"/>
                  </a:cubicBezTo>
                  <a:cubicBezTo>
                    <a:pt x="15" y="31"/>
                    <a:pt x="10" y="29"/>
                    <a:pt x="7" y="30"/>
                  </a:cubicBezTo>
                  <a:cubicBezTo>
                    <a:pt x="8" y="28"/>
                    <a:pt x="6" y="27"/>
                    <a:pt x="6" y="26"/>
                  </a:cubicBezTo>
                  <a:cubicBezTo>
                    <a:pt x="6" y="23"/>
                    <a:pt x="7" y="23"/>
                    <a:pt x="9" y="23"/>
                  </a:cubicBezTo>
                  <a:cubicBezTo>
                    <a:pt x="7" y="21"/>
                    <a:pt x="6" y="17"/>
                    <a:pt x="0" y="19"/>
                  </a:cubicBezTo>
                  <a:cubicBezTo>
                    <a:pt x="0" y="15"/>
                    <a:pt x="4" y="15"/>
                    <a:pt x="6" y="13"/>
                  </a:cubicBezTo>
                  <a:cubicBezTo>
                    <a:pt x="7" y="6"/>
                    <a:pt x="6" y="6"/>
                    <a:pt x="7" y="0"/>
                  </a:cubicBezTo>
                </a:path>
              </a:pathLst>
            </a:custGeom>
            <a:solidFill>
              <a:srgbClr val="787F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35" name="Freeform 85"/>
            <p:cNvSpPr>
              <a:spLocks/>
            </p:cNvSpPr>
            <p:nvPr/>
          </p:nvSpPr>
          <p:spPr bwMode="auto">
            <a:xfrm>
              <a:off x="5524976" y="2975815"/>
              <a:ext cx="62330" cy="70137"/>
            </a:xfrm>
            <a:custGeom>
              <a:avLst/>
              <a:gdLst>
                <a:gd name="T0" fmla="*/ 184540431 w 20"/>
                <a:gd name="T1" fmla="*/ 11155123 h 21"/>
                <a:gd name="T2" fmla="*/ 184540431 w 20"/>
                <a:gd name="T3" fmla="*/ 100392766 h 21"/>
                <a:gd name="T4" fmla="*/ 165115287 w 20"/>
                <a:gd name="T5" fmla="*/ 78082520 h 21"/>
                <a:gd name="T6" fmla="*/ 155401156 w 20"/>
                <a:gd name="T7" fmla="*/ 89237643 h 21"/>
                <a:gd name="T8" fmla="*/ 155401156 w 20"/>
                <a:gd name="T9" fmla="*/ 167320163 h 21"/>
                <a:gd name="T10" fmla="*/ 126264998 w 20"/>
                <a:gd name="T11" fmla="*/ 167320163 h 21"/>
                <a:gd name="T12" fmla="*/ 126264998 w 20"/>
                <a:gd name="T13" fmla="*/ 200782192 h 21"/>
                <a:gd name="T14" fmla="*/ 87414709 w 20"/>
                <a:gd name="T15" fmla="*/ 234247560 h 21"/>
                <a:gd name="T16" fmla="*/ 58275434 w 20"/>
                <a:gd name="T17" fmla="*/ 178475286 h 21"/>
                <a:gd name="T18" fmla="*/ 29139275 w 20"/>
                <a:gd name="T19" fmla="*/ 156165040 h 21"/>
                <a:gd name="T20" fmla="*/ 0 w 20"/>
                <a:gd name="T21" fmla="*/ 55772274 h 21"/>
                <a:gd name="T22" fmla="*/ 116550867 w 20"/>
                <a:gd name="T23" fmla="*/ 22310246 h 21"/>
                <a:gd name="T24" fmla="*/ 184540431 w 20"/>
                <a:gd name="T25" fmla="*/ 11155123 h 21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0"/>
                <a:gd name="T40" fmla="*/ 0 h 21"/>
                <a:gd name="T41" fmla="*/ 20 w 20"/>
                <a:gd name="T42" fmla="*/ 21 h 21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0" h="21">
                  <a:moveTo>
                    <a:pt x="19" y="1"/>
                  </a:moveTo>
                  <a:cubicBezTo>
                    <a:pt x="18" y="3"/>
                    <a:pt x="20" y="6"/>
                    <a:pt x="19" y="9"/>
                  </a:cubicBezTo>
                  <a:cubicBezTo>
                    <a:pt x="18" y="10"/>
                    <a:pt x="17" y="8"/>
                    <a:pt x="17" y="7"/>
                  </a:cubicBezTo>
                  <a:cubicBezTo>
                    <a:pt x="17" y="7"/>
                    <a:pt x="16" y="7"/>
                    <a:pt x="16" y="8"/>
                  </a:cubicBezTo>
                  <a:cubicBezTo>
                    <a:pt x="15" y="10"/>
                    <a:pt x="17" y="13"/>
                    <a:pt x="16" y="15"/>
                  </a:cubicBezTo>
                  <a:cubicBezTo>
                    <a:pt x="16" y="15"/>
                    <a:pt x="13" y="15"/>
                    <a:pt x="13" y="15"/>
                  </a:cubicBezTo>
                  <a:cubicBezTo>
                    <a:pt x="13" y="15"/>
                    <a:pt x="13" y="17"/>
                    <a:pt x="13" y="18"/>
                  </a:cubicBezTo>
                  <a:cubicBezTo>
                    <a:pt x="12" y="19"/>
                    <a:pt x="9" y="18"/>
                    <a:pt x="9" y="21"/>
                  </a:cubicBezTo>
                  <a:cubicBezTo>
                    <a:pt x="7" y="20"/>
                    <a:pt x="7" y="18"/>
                    <a:pt x="6" y="16"/>
                  </a:cubicBezTo>
                  <a:cubicBezTo>
                    <a:pt x="5" y="16"/>
                    <a:pt x="3" y="14"/>
                    <a:pt x="3" y="14"/>
                  </a:cubicBezTo>
                  <a:cubicBezTo>
                    <a:pt x="2" y="11"/>
                    <a:pt x="3" y="7"/>
                    <a:pt x="0" y="5"/>
                  </a:cubicBezTo>
                  <a:cubicBezTo>
                    <a:pt x="2" y="3"/>
                    <a:pt x="7" y="3"/>
                    <a:pt x="12" y="2"/>
                  </a:cubicBezTo>
                  <a:cubicBezTo>
                    <a:pt x="14" y="2"/>
                    <a:pt x="16" y="0"/>
                    <a:pt x="19" y="1"/>
                  </a:cubicBezTo>
                </a:path>
              </a:pathLst>
            </a:custGeom>
            <a:solidFill>
              <a:srgbClr val="787F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36" name="Freeform 86"/>
            <p:cNvSpPr>
              <a:spLocks/>
            </p:cNvSpPr>
            <p:nvPr/>
          </p:nvSpPr>
          <p:spPr bwMode="auto">
            <a:xfrm>
              <a:off x="1678192" y="0"/>
              <a:ext cx="1063129" cy="852916"/>
            </a:xfrm>
            <a:custGeom>
              <a:avLst/>
              <a:gdLst>
                <a:gd name="T0" fmla="*/ 2147483646 w 344"/>
                <a:gd name="T1" fmla="*/ 319405426 h 257"/>
                <a:gd name="T2" fmla="*/ 2147483646 w 344"/>
                <a:gd name="T3" fmla="*/ 330420322 h 257"/>
                <a:gd name="T4" fmla="*/ 2147483646 w 344"/>
                <a:gd name="T5" fmla="*/ 286364058 h 257"/>
                <a:gd name="T6" fmla="*/ 2147483646 w 344"/>
                <a:gd name="T7" fmla="*/ 297378954 h 257"/>
                <a:gd name="T8" fmla="*/ 2147483646 w 344"/>
                <a:gd name="T9" fmla="*/ 341435218 h 257"/>
                <a:gd name="T10" fmla="*/ 2147483646 w 344"/>
                <a:gd name="T11" fmla="*/ 264337585 h 257"/>
                <a:gd name="T12" fmla="*/ 2147483646 w 344"/>
                <a:gd name="T13" fmla="*/ 319405426 h 257"/>
                <a:gd name="T14" fmla="*/ 2147483646 w 344"/>
                <a:gd name="T15" fmla="*/ 451574219 h 257"/>
                <a:gd name="T16" fmla="*/ 2147483646 w 344"/>
                <a:gd name="T17" fmla="*/ 561716539 h 257"/>
                <a:gd name="T18" fmla="*/ 2147483646 w 344"/>
                <a:gd name="T19" fmla="*/ 715911804 h 257"/>
                <a:gd name="T20" fmla="*/ 2147483646 w 344"/>
                <a:gd name="T21" fmla="*/ 859095493 h 257"/>
                <a:gd name="T22" fmla="*/ 2147483646 w 344"/>
                <a:gd name="T23" fmla="*/ 991264285 h 257"/>
                <a:gd name="T24" fmla="*/ 2147483646 w 344"/>
                <a:gd name="T25" fmla="*/ 1178500919 h 257"/>
                <a:gd name="T26" fmla="*/ 2147483646 w 344"/>
                <a:gd name="T27" fmla="*/ 1321684607 h 257"/>
                <a:gd name="T28" fmla="*/ 2147483646 w 344"/>
                <a:gd name="T29" fmla="*/ 1442838504 h 257"/>
                <a:gd name="T30" fmla="*/ 2147483646 w 344"/>
                <a:gd name="T31" fmla="*/ 1718187666 h 257"/>
                <a:gd name="T32" fmla="*/ 2147483646 w 344"/>
                <a:gd name="T33" fmla="*/ 1685146298 h 257"/>
                <a:gd name="T34" fmla="*/ 2147483646 w 344"/>
                <a:gd name="T35" fmla="*/ 1784273722 h 257"/>
                <a:gd name="T36" fmla="*/ 2147483646 w 344"/>
                <a:gd name="T37" fmla="*/ 1938468987 h 257"/>
                <a:gd name="T38" fmla="*/ 2147483646 w 344"/>
                <a:gd name="T39" fmla="*/ 2004555043 h 257"/>
                <a:gd name="T40" fmla="*/ 2147483646 w 344"/>
                <a:gd name="T41" fmla="*/ 2081652676 h 257"/>
                <a:gd name="T42" fmla="*/ 2139454398 w 344"/>
                <a:gd name="T43" fmla="*/ 2147483646 h 257"/>
                <a:gd name="T44" fmla="*/ 1843369881 w 344"/>
                <a:gd name="T45" fmla="*/ 2147483646 h 257"/>
                <a:gd name="T46" fmla="*/ 1766960574 w 344"/>
                <a:gd name="T47" fmla="*/ 2147483646 h 257"/>
                <a:gd name="T48" fmla="*/ 1680998559 w 344"/>
                <a:gd name="T49" fmla="*/ 2147483646 h 257"/>
                <a:gd name="T50" fmla="*/ 1661896233 w 344"/>
                <a:gd name="T51" fmla="*/ 2147483646 h 257"/>
                <a:gd name="T52" fmla="*/ 1480425675 w 344"/>
                <a:gd name="T53" fmla="*/ 2147483646 h 257"/>
                <a:gd name="T54" fmla="*/ 1298955118 w 344"/>
                <a:gd name="T55" fmla="*/ 2147483646 h 257"/>
                <a:gd name="T56" fmla="*/ 1184341158 w 344"/>
                <a:gd name="T57" fmla="*/ 2147483646 h 257"/>
                <a:gd name="T58" fmla="*/ 1117481470 w 344"/>
                <a:gd name="T59" fmla="*/ 2147483646 h 257"/>
                <a:gd name="T60" fmla="*/ 1069727199 w 344"/>
                <a:gd name="T61" fmla="*/ 2147483646 h 257"/>
                <a:gd name="T62" fmla="*/ 1098379144 w 344"/>
                <a:gd name="T63" fmla="*/ 2092664253 h 257"/>
                <a:gd name="T64" fmla="*/ 1184341158 w 344"/>
                <a:gd name="T65" fmla="*/ 1971510356 h 257"/>
                <a:gd name="T66" fmla="*/ 1136583797 w 344"/>
                <a:gd name="T67" fmla="*/ 1817315091 h 257"/>
                <a:gd name="T68" fmla="*/ 1165238832 w 344"/>
                <a:gd name="T69" fmla="*/ 1685146298 h 257"/>
                <a:gd name="T70" fmla="*/ 1031522546 w 344"/>
                <a:gd name="T71" fmla="*/ 1641090034 h 257"/>
                <a:gd name="T72" fmla="*/ 936010913 w 344"/>
                <a:gd name="T73" fmla="*/ 1442838504 h 257"/>
                <a:gd name="T74" fmla="*/ 840499280 w 344"/>
                <a:gd name="T75" fmla="*/ 1222557183 h 257"/>
                <a:gd name="T76" fmla="*/ 601721743 w 344"/>
                <a:gd name="T77" fmla="*/ 1090388391 h 257"/>
                <a:gd name="T78" fmla="*/ 267432572 w 344"/>
                <a:gd name="T79" fmla="*/ 1101403286 h 257"/>
                <a:gd name="T80" fmla="*/ 267432572 w 344"/>
                <a:gd name="T81" fmla="*/ 1013290758 h 257"/>
                <a:gd name="T82" fmla="*/ 133716286 w 344"/>
                <a:gd name="T83" fmla="*/ 870107070 h 257"/>
                <a:gd name="T84" fmla="*/ 200572884 w 344"/>
                <a:gd name="T85" fmla="*/ 726926700 h 257"/>
                <a:gd name="T86" fmla="*/ 353391497 w 344"/>
                <a:gd name="T87" fmla="*/ 649829067 h 257"/>
                <a:gd name="T88" fmla="*/ 382046532 w 344"/>
                <a:gd name="T89" fmla="*/ 561716539 h 257"/>
                <a:gd name="T90" fmla="*/ 343841879 w 344"/>
                <a:gd name="T91" fmla="*/ 495630483 h 257"/>
                <a:gd name="T92" fmla="*/ 468005456 w 344"/>
                <a:gd name="T93" fmla="*/ 451574219 h 257"/>
                <a:gd name="T94" fmla="*/ 601721743 w 344"/>
                <a:gd name="T95" fmla="*/ 297378954 h 257"/>
                <a:gd name="T96" fmla="*/ 1002870601 w 344"/>
                <a:gd name="T97" fmla="*/ 242307794 h 257"/>
                <a:gd name="T98" fmla="*/ 1184341158 w 344"/>
                <a:gd name="T99" fmla="*/ 297378954 h 257"/>
                <a:gd name="T100" fmla="*/ 1365811716 w 344"/>
                <a:gd name="T101" fmla="*/ 187239953 h 257"/>
                <a:gd name="T102" fmla="*/ 1528183037 w 344"/>
                <a:gd name="T103" fmla="*/ 209266425 h 257"/>
                <a:gd name="T104" fmla="*/ 1575937308 w 344"/>
                <a:gd name="T105" fmla="*/ 99127424 h 257"/>
                <a:gd name="T106" fmla="*/ 1881574534 w 344"/>
                <a:gd name="T107" fmla="*/ 22026473 h 257"/>
                <a:gd name="T108" fmla="*/ 2147483646 w 344"/>
                <a:gd name="T109" fmla="*/ 11014896 h 257"/>
                <a:gd name="T110" fmla="*/ 2147483646 w 344"/>
                <a:gd name="T111" fmla="*/ 132168793 h 257"/>
                <a:gd name="T112" fmla="*/ 2147483646 w 344"/>
                <a:gd name="T113" fmla="*/ 220281321 h 257"/>
                <a:gd name="T114" fmla="*/ 2147483646 w 344"/>
                <a:gd name="T115" fmla="*/ 242307794 h 257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344"/>
                <a:gd name="T175" fmla="*/ 0 h 257"/>
                <a:gd name="T176" fmla="*/ 344 w 344"/>
                <a:gd name="T177" fmla="*/ 257 h 257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344" h="257">
                  <a:moveTo>
                    <a:pt x="232" y="26"/>
                  </a:moveTo>
                  <a:cubicBezTo>
                    <a:pt x="233" y="27"/>
                    <a:pt x="235" y="27"/>
                    <a:pt x="235" y="29"/>
                  </a:cubicBezTo>
                  <a:cubicBezTo>
                    <a:pt x="237" y="30"/>
                    <a:pt x="239" y="27"/>
                    <a:pt x="239" y="27"/>
                  </a:cubicBezTo>
                  <a:cubicBezTo>
                    <a:pt x="242" y="27"/>
                    <a:pt x="242" y="29"/>
                    <a:pt x="244" y="29"/>
                  </a:cubicBezTo>
                  <a:cubicBezTo>
                    <a:pt x="245" y="28"/>
                    <a:pt x="245" y="27"/>
                    <a:pt x="246" y="27"/>
                  </a:cubicBezTo>
                  <a:cubicBezTo>
                    <a:pt x="248" y="27"/>
                    <a:pt x="249" y="27"/>
                    <a:pt x="251" y="27"/>
                  </a:cubicBezTo>
                  <a:cubicBezTo>
                    <a:pt x="256" y="26"/>
                    <a:pt x="262" y="24"/>
                    <a:pt x="266" y="26"/>
                  </a:cubicBezTo>
                  <a:cubicBezTo>
                    <a:pt x="265" y="29"/>
                    <a:pt x="259" y="27"/>
                    <a:pt x="258" y="30"/>
                  </a:cubicBezTo>
                  <a:cubicBezTo>
                    <a:pt x="258" y="33"/>
                    <a:pt x="261" y="30"/>
                    <a:pt x="261" y="30"/>
                  </a:cubicBezTo>
                  <a:cubicBezTo>
                    <a:pt x="263" y="30"/>
                    <a:pt x="263" y="32"/>
                    <a:pt x="268" y="30"/>
                  </a:cubicBezTo>
                  <a:cubicBezTo>
                    <a:pt x="268" y="30"/>
                    <a:pt x="269" y="29"/>
                    <a:pt x="270" y="29"/>
                  </a:cubicBezTo>
                  <a:cubicBezTo>
                    <a:pt x="271" y="28"/>
                    <a:pt x="277" y="26"/>
                    <a:pt x="277" y="26"/>
                  </a:cubicBezTo>
                  <a:cubicBezTo>
                    <a:pt x="280" y="29"/>
                    <a:pt x="276" y="25"/>
                    <a:pt x="279" y="24"/>
                  </a:cubicBezTo>
                  <a:cubicBezTo>
                    <a:pt x="279" y="24"/>
                    <a:pt x="283" y="25"/>
                    <a:pt x="283" y="24"/>
                  </a:cubicBezTo>
                  <a:cubicBezTo>
                    <a:pt x="284" y="24"/>
                    <a:pt x="286" y="22"/>
                    <a:pt x="290" y="23"/>
                  </a:cubicBezTo>
                  <a:cubicBezTo>
                    <a:pt x="290" y="25"/>
                    <a:pt x="290" y="27"/>
                    <a:pt x="289" y="27"/>
                  </a:cubicBezTo>
                  <a:cubicBezTo>
                    <a:pt x="288" y="28"/>
                    <a:pt x="287" y="29"/>
                    <a:pt x="286" y="30"/>
                  </a:cubicBezTo>
                  <a:cubicBezTo>
                    <a:pt x="284" y="32"/>
                    <a:pt x="284" y="35"/>
                    <a:pt x="280" y="34"/>
                  </a:cubicBezTo>
                  <a:cubicBezTo>
                    <a:pt x="281" y="38"/>
                    <a:pt x="283" y="33"/>
                    <a:pt x="286" y="34"/>
                  </a:cubicBezTo>
                  <a:cubicBezTo>
                    <a:pt x="287" y="35"/>
                    <a:pt x="286" y="32"/>
                    <a:pt x="287" y="31"/>
                  </a:cubicBezTo>
                  <a:cubicBezTo>
                    <a:pt x="289" y="30"/>
                    <a:pt x="294" y="32"/>
                    <a:pt x="294" y="29"/>
                  </a:cubicBezTo>
                  <a:cubicBezTo>
                    <a:pt x="298" y="33"/>
                    <a:pt x="306" y="26"/>
                    <a:pt x="308" y="30"/>
                  </a:cubicBezTo>
                  <a:cubicBezTo>
                    <a:pt x="310" y="29"/>
                    <a:pt x="311" y="27"/>
                    <a:pt x="312" y="26"/>
                  </a:cubicBezTo>
                  <a:cubicBezTo>
                    <a:pt x="317" y="27"/>
                    <a:pt x="320" y="24"/>
                    <a:pt x="324" y="24"/>
                  </a:cubicBezTo>
                  <a:cubicBezTo>
                    <a:pt x="323" y="24"/>
                    <a:pt x="325" y="26"/>
                    <a:pt x="325" y="26"/>
                  </a:cubicBezTo>
                  <a:cubicBezTo>
                    <a:pt x="326" y="26"/>
                    <a:pt x="331" y="25"/>
                    <a:pt x="332" y="26"/>
                  </a:cubicBezTo>
                  <a:cubicBezTo>
                    <a:pt x="334" y="28"/>
                    <a:pt x="333" y="25"/>
                    <a:pt x="335" y="26"/>
                  </a:cubicBezTo>
                  <a:cubicBezTo>
                    <a:pt x="338" y="26"/>
                    <a:pt x="340" y="29"/>
                    <a:pt x="343" y="29"/>
                  </a:cubicBezTo>
                  <a:cubicBezTo>
                    <a:pt x="344" y="32"/>
                    <a:pt x="342" y="31"/>
                    <a:pt x="340" y="31"/>
                  </a:cubicBezTo>
                  <a:cubicBezTo>
                    <a:pt x="340" y="32"/>
                    <a:pt x="338" y="34"/>
                    <a:pt x="338" y="34"/>
                  </a:cubicBezTo>
                  <a:cubicBezTo>
                    <a:pt x="334" y="36"/>
                    <a:pt x="328" y="35"/>
                    <a:pt x="328" y="40"/>
                  </a:cubicBezTo>
                  <a:cubicBezTo>
                    <a:pt x="324" y="40"/>
                    <a:pt x="320" y="39"/>
                    <a:pt x="318" y="41"/>
                  </a:cubicBezTo>
                  <a:cubicBezTo>
                    <a:pt x="320" y="43"/>
                    <a:pt x="323" y="44"/>
                    <a:pt x="317" y="44"/>
                  </a:cubicBezTo>
                  <a:cubicBezTo>
                    <a:pt x="317" y="46"/>
                    <a:pt x="319" y="45"/>
                    <a:pt x="321" y="45"/>
                  </a:cubicBezTo>
                  <a:cubicBezTo>
                    <a:pt x="319" y="49"/>
                    <a:pt x="312" y="49"/>
                    <a:pt x="311" y="54"/>
                  </a:cubicBezTo>
                  <a:cubicBezTo>
                    <a:pt x="308" y="54"/>
                    <a:pt x="312" y="51"/>
                    <a:pt x="311" y="51"/>
                  </a:cubicBezTo>
                  <a:cubicBezTo>
                    <a:pt x="310" y="51"/>
                    <a:pt x="307" y="53"/>
                    <a:pt x="304" y="54"/>
                  </a:cubicBezTo>
                  <a:cubicBezTo>
                    <a:pt x="304" y="55"/>
                    <a:pt x="306" y="55"/>
                    <a:pt x="307" y="55"/>
                  </a:cubicBezTo>
                  <a:cubicBezTo>
                    <a:pt x="303" y="58"/>
                    <a:pt x="305" y="57"/>
                    <a:pt x="304" y="62"/>
                  </a:cubicBezTo>
                  <a:cubicBezTo>
                    <a:pt x="304" y="64"/>
                    <a:pt x="299" y="64"/>
                    <a:pt x="298" y="65"/>
                  </a:cubicBezTo>
                  <a:cubicBezTo>
                    <a:pt x="298" y="66"/>
                    <a:pt x="299" y="69"/>
                    <a:pt x="298" y="69"/>
                  </a:cubicBezTo>
                  <a:cubicBezTo>
                    <a:pt x="297" y="70"/>
                    <a:pt x="295" y="70"/>
                    <a:pt x="293" y="71"/>
                  </a:cubicBezTo>
                  <a:cubicBezTo>
                    <a:pt x="293" y="73"/>
                    <a:pt x="295" y="73"/>
                    <a:pt x="296" y="75"/>
                  </a:cubicBezTo>
                  <a:cubicBezTo>
                    <a:pt x="296" y="78"/>
                    <a:pt x="300" y="77"/>
                    <a:pt x="301" y="78"/>
                  </a:cubicBezTo>
                  <a:cubicBezTo>
                    <a:pt x="302" y="78"/>
                    <a:pt x="301" y="80"/>
                    <a:pt x="301" y="80"/>
                  </a:cubicBezTo>
                  <a:cubicBezTo>
                    <a:pt x="302" y="81"/>
                    <a:pt x="304" y="81"/>
                    <a:pt x="305" y="82"/>
                  </a:cubicBezTo>
                  <a:cubicBezTo>
                    <a:pt x="305" y="84"/>
                    <a:pt x="307" y="85"/>
                    <a:pt x="307" y="88"/>
                  </a:cubicBezTo>
                  <a:cubicBezTo>
                    <a:pt x="302" y="89"/>
                    <a:pt x="298" y="88"/>
                    <a:pt x="293" y="90"/>
                  </a:cubicBezTo>
                  <a:cubicBezTo>
                    <a:pt x="296" y="94"/>
                    <a:pt x="299" y="98"/>
                    <a:pt x="307" y="97"/>
                  </a:cubicBezTo>
                  <a:cubicBezTo>
                    <a:pt x="306" y="100"/>
                    <a:pt x="308" y="100"/>
                    <a:pt x="310" y="100"/>
                  </a:cubicBezTo>
                  <a:cubicBezTo>
                    <a:pt x="310" y="103"/>
                    <a:pt x="307" y="102"/>
                    <a:pt x="307" y="104"/>
                  </a:cubicBezTo>
                  <a:cubicBezTo>
                    <a:pt x="307" y="106"/>
                    <a:pt x="305" y="107"/>
                    <a:pt x="303" y="107"/>
                  </a:cubicBezTo>
                  <a:cubicBezTo>
                    <a:pt x="301" y="112"/>
                    <a:pt x="308" y="109"/>
                    <a:pt x="307" y="114"/>
                  </a:cubicBezTo>
                  <a:cubicBezTo>
                    <a:pt x="304" y="114"/>
                    <a:pt x="304" y="115"/>
                    <a:pt x="305" y="116"/>
                  </a:cubicBezTo>
                  <a:cubicBezTo>
                    <a:pt x="304" y="120"/>
                    <a:pt x="301" y="115"/>
                    <a:pt x="298" y="116"/>
                  </a:cubicBezTo>
                  <a:cubicBezTo>
                    <a:pt x="296" y="116"/>
                    <a:pt x="297" y="120"/>
                    <a:pt x="294" y="120"/>
                  </a:cubicBezTo>
                  <a:cubicBezTo>
                    <a:pt x="294" y="122"/>
                    <a:pt x="295" y="123"/>
                    <a:pt x="297" y="124"/>
                  </a:cubicBezTo>
                  <a:cubicBezTo>
                    <a:pt x="297" y="126"/>
                    <a:pt x="293" y="125"/>
                    <a:pt x="291" y="125"/>
                  </a:cubicBezTo>
                  <a:cubicBezTo>
                    <a:pt x="287" y="126"/>
                    <a:pt x="284" y="129"/>
                    <a:pt x="280" y="130"/>
                  </a:cubicBezTo>
                  <a:cubicBezTo>
                    <a:pt x="280" y="132"/>
                    <a:pt x="283" y="130"/>
                    <a:pt x="284" y="131"/>
                  </a:cubicBezTo>
                  <a:cubicBezTo>
                    <a:pt x="286" y="132"/>
                    <a:pt x="287" y="136"/>
                    <a:pt x="290" y="135"/>
                  </a:cubicBezTo>
                  <a:cubicBezTo>
                    <a:pt x="291" y="138"/>
                    <a:pt x="288" y="138"/>
                    <a:pt x="287" y="139"/>
                  </a:cubicBezTo>
                  <a:cubicBezTo>
                    <a:pt x="286" y="141"/>
                    <a:pt x="289" y="146"/>
                    <a:pt x="286" y="146"/>
                  </a:cubicBezTo>
                  <a:cubicBezTo>
                    <a:pt x="288" y="152"/>
                    <a:pt x="297" y="150"/>
                    <a:pt x="298" y="156"/>
                  </a:cubicBezTo>
                  <a:cubicBezTo>
                    <a:pt x="296" y="156"/>
                    <a:pt x="293" y="157"/>
                    <a:pt x="293" y="155"/>
                  </a:cubicBezTo>
                  <a:cubicBezTo>
                    <a:pt x="291" y="155"/>
                    <a:pt x="292" y="156"/>
                    <a:pt x="293" y="156"/>
                  </a:cubicBezTo>
                  <a:cubicBezTo>
                    <a:pt x="289" y="160"/>
                    <a:pt x="287" y="160"/>
                    <a:pt x="280" y="159"/>
                  </a:cubicBezTo>
                  <a:cubicBezTo>
                    <a:pt x="282" y="154"/>
                    <a:pt x="274" y="159"/>
                    <a:pt x="276" y="153"/>
                  </a:cubicBezTo>
                  <a:cubicBezTo>
                    <a:pt x="272" y="152"/>
                    <a:pt x="272" y="156"/>
                    <a:pt x="268" y="155"/>
                  </a:cubicBezTo>
                  <a:cubicBezTo>
                    <a:pt x="269" y="157"/>
                    <a:pt x="269" y="158"/>
                    <a:pt x="266" y="158"/>
                  </a:cubicBezTo>
                  <a:cubicBezTo>
                    <a:pt x="266" y="160"/>
                    <a:pt x="274" y="160"/>
                    <a:pt x="268" y="160"/>
                  </a:cubicBezTo>
                  <a:cubicBezTo>
                    <a:pt x="269" y="163"/>
                    <a:pt x="272" y="162"/>
                    <a:pt x="275" y="162"/>
                  </a:cubicBezTo>
                  <a:cubicBezTo>
                    <a:pt x="278" y="162"/>
                    <a:pt x="282" y="164"/>
                    <a:pt x="286" y="163"/>
                  </a:cubicBezTo>
                  <a:cubicBezTo>
                    <a:pt x="283" y="168"/>
                    <a:pt x="280" y="171"/>
                    <a:pt x="276" y="175"/>
                  </a:cubicBezTo>
                  <a:cubicBezTo>
                    <a:pt x="273" y="174"/>
                    <a:pt x="270" y="175"/>
                    <a:pt x="268" y="176"/>
                  </a:cubicBezTo>
                  <a:cubicBezTo>
                    <a:pt x="267" y="176"/>
                    <a:pt x="265" y="176"/>
                    <a:pt x="265" y="176"/>
                  </a:cubicBezTo>
                  <a:cubicBezTo>
                    <a:pt x="263" y="178"/>
                    <a:pt x="264" y="176"/>
                    <a:pt x="262" y="176"/>
                  </a:cubicBezTo>
                  <a:cubicBezTo>
                    <a:pt x="258" y="176"/>
                    <a:pt x="255" y="179"/>
                    <a:pt x="249" y="179"/>
                  </a:cubicBezTo>
                  <a:cubicBezTo>
                    <a:pt x="247" y="179"/>
                    <a:pt x="249" y="180"/>
                    <a:pt x="249" y="180"/>
                  </a:cubicBezTo>
                  <a:cubicBezTo>
                    <a:pt x="248" y="183"/>
                    <a:pt x="247" y="181"/>
                    <a:pt x="242" y="182"/>
                  </a:cubicBezTo>
                  <a:cubicBezTo>
                    <a:pt x="242" y="183"/>
                    <a:pt x="244" y="183"/>
                    <a:pt x="245" y="183"/>
                  </a:cubicBezTo>
                  <a:cubicBezTo>
                    <a:pt x="245" y="185"/>
                    <a:pt x="235" y="186"/>
                    <a:pt x="237" y="182"/>
                  </a:cubicBezTo>
                  <a:cubicBezTo>
                    <a:pt x="236" y="182"/>
                    <a:pt x="232" y="182"/>
                    <a:pt x="231" y="183"/>
                  </a:cubicBezTo>
                  <a:cubicBezTo>
                    <a:pt x="230" y="184"/>
                    <a:pt x="232" y="187"/>
                    <a:pt x="231" y="189"/>
                  </a:cubicBezTo>
                  <a:cubicBezTo>
                    <a:pt x="231" y="188"/>
                    <a:pt x="227" y="187"/>
                    <a:pt x="227" y="189"/>
                  </a:cubicBezTo>
                  <a:cubicBezTo>
                    <a:pt x="227" y="189"/>
                    <a:pt x="229" y="191"/>
                    <a:pt x="228" y="193"/>
                  </a:cubicBezTo>
                  <a:cubicBezTo>
                    <a:pt x="226" y="194"/>
                    <a:pt x="226" y="193"/>
                    <a:pt x="224" y="193"/>
                  </a:cubicBezTo>
                  <a:cubicBezTo>
                    <a:pt x="224" y="197"/>
                    <a:pt x="224" y="197"/>
                    <a:pt x="224" y="197"/>
                  </a:cubicBezTo>
                  <a:cubicBezTo>
                    <a:pt x="223" y="197"/>
                    <a:pt x="222" y="197"/>
                    <a:pt x="221" y="197"/>
                  </a:cubicBezTo>
                  <a:cubicBezTo>
                    <a:pt x="220" y="197"/>
                    <a:pt x="221" y="199"/>
                    <a:pt x="220" y="200"/>
                  </a:cubicBezTo>
                  <a:cubicBezTo>
                    <a:pt x="218" y="201"/>
                    <a:pt x="212" y="199"/>
                    <a:pt x="213" y="204"/>
                  </a:cubicBezTo>
                  <a:cubicBezTo>
                    <a:pt x="207" y="205"/>
                    <a:pt x="201" y="206"/>
                    <a:pt x="193" y="205"/>
                  </a:cubicBezTo>
                  <a:cubicBezTo>
                    <a:pt x="190" y="207"/>
                    <a:pt x="189" y="214"/>
                    <a:pt x="185" y="211"/>
                  </a:cubicBezTo>
                  <a:cubicBezTo>
                    <a:pt x="185" y="212"/>
                    <a:pt x="187" y="213"/>
                    <a:pt x="186" y="215"/>
                  </a:cubicBezTo>
                  <a:cubicBezTo>
                    <a:pt x="186" y="215"/>
                    <a:pt x="184" y="215"/>
                    <a:pt x="183" y="215"/>
                  </a:cubicBezTo>
                  <a:cubicBezTo>
                    <a:pt x="183" y="216"/>
                    <a:pt x="185" y="217"/>
                    <a:pt x="185" y="218"/>
                  </a:cubicBezTo>
                  <a:cubicBezTo>
                    <a:pt x="185" y="218"/>
                    <a:pt x="183" y="219"/>
                    <a:pt x="183" y="219"/>
                  </a:cubicBezTo>
                  <a:cubicBezTo>
                    <a:pt x="183" y="221"/>
                    <a:pt x="179" y="224"/>
                    <a:pt x="182" y="225"/>
                  </a:cubicBezTo>
                  <a:cubicBezTo>
                    <a:pt x="182" y="227"/>
                    <a:pt x="180" y="226"/>
                    <a:pt x="179" y="226"/>
                  </a:cubicBezTo>
                  <a:cubicBezTo>
                    <a:pt x="179" y="227"/>
                    <a:pt x="177" y="229"/>
                    <a:pt x="176" y="229"/>
                  </a:cubicBezTo>
                  <a:cubicBezTo>
                    <a:pt x="176" y="230"/>
                    <a:pt x="177" y="232"/>
                    <a:pt x="176" y="232"/>
                  </a:cubicBezTo>
                  <a:cubicBezTo>
                    <a:pt x="174" y="234"/>
                    <a:pt x="176" y="235"/>
                    <a:pt x="175" y="238"/>
                  </a:cubicBezTo>
                  <a:cubicBezTo>
                    <a:pt x="175" y="238"/>
                    <a:pt x="172" y="237"/>
                    <a:pt x="172" y="238"/>
                  </a:cubicBezTo>
                  <a:cubicBezTo>
                    <a:pt x="172" y="238"/>
                    <a:pt x="173" y="239"/>
                    <a:pt x="174" y="240"/>
                  </a:cubicBezTo>
                  <a:cubicBezTo>
                    <a:pt x="174" y="243"/>
                    <a:pt x="172" y="243"/>
                    <a:pt x="172" y="245"/>
                  </a:cubicBezTo>
                  <a:cubicBezTo>
                    <a:pt x="172" y="246"/>
                    <a:pt x="173" y="248"/>
                    <a:pt x="174" y="247"/>
                  </a:cubicBezTo>
                  <a:cubicBezTo>
                    <a:pt x="172" y="252"/>
                    <a:pt x="169" y="254"/>
                    <a:pt x="165" y="257"/>
                  </a:cubicBezTo>
                  <a:cubicBezTo>
                    <a:pt x="161" y="257"/>
                    <a:pt x="158" y="254"/>
                    <a:pt x="155" y="252"/>
                  </a:cubicBezTo>
                  <a:cubicBezTo>
                    <a:pt x="151" y="257"/>
                    <a:pt x="143" y="248"/>
                    <a:pt x="144" y="249"/>
                  </a:cubicBezTo>
                  <a:cubicBezTo>
                    <a:pt x="143" y="248"/>
                    <a:pt x="142" y="251"/>
                    <a:pt x="143" y="252"/>
                  </a:cubicBezTo>
                  <a:cubicBezTo>
                    <a:pt x="141" y="251"/>
                    <a:pt x="141" y="249"/>
                    <a:pt x="140" y="247"/>
                  </a:cubicBezTo>
                  <a:cubicBezTo>
                    <a:pt x="139" y="246"/>
                    <a:pt x="135" y="246"/>
                    <a:pt x="136" y="242"/>
                  </a:cubicBezTo>
                  <a:cubicBezTo>
                    <a:pt x="134" y="240"/>
                    <a:pt x="132" y="239"/>
                    <a:pt x="130" y="238"/>
                  </a:cubicBezTo>
                  <a:cubicBezTo>
                    <a:pt x="130" y="236"/>
                    <a:pt x="132" y="237"/>
                    <a:pt x="133" y="236"/>
                  </a:cubicBezTo>
                  <a:cubicBezTo>
                    <a:pt x="132" y="233"/>
                    <a:pt x="129" y="234"/>
                    <a:pt x="127" y="232"/>
                  </a:cubicBezTo>
                  <a:cubicBezTo>
                    <a:pt x="126" y="231"/>
                    <a:pt x="126" y="228"/>
                    <a:pt x="124" y="228"/>
                  </a:cubicBezTo>
                  <a:cubicBezTo>
                    <a:pt x="122" y="231"/>
                    <a:pt x="124" y="226"/>
                    <a:pt x="124" y="226"/>
                  </a:cubicBezTo>
                  <a:cubicBezTo>
                    <a:pt x="124" y="225"/>
                    <a:pt x="122" y="226"/>
                    <a:pt x="122" y="225"/>
                  </a:cubicBezTo>
                  <a:cubicBezTo>
                    <a:pt x="121" y="223"/>
                    <a:pt x="123" y="221"/>
                    <a:pt x="120" y="221"/>
                  </a:cubicBezTo>
                  <a:cubicBezTo>
                    <a:pt x="118" y="221"/>
                    <a:pt x="120" y="215"/>
                    <a:pt x="117" y="218"/>
                  </a:cubicBezTo>
                  <a:cubicBezTo>
                    <a:pt x="116" y="217"/>
                    <a:pt x="116" y="215"/>
                    <a:pt x="113" y="215"/>
                  </a:cubicBezTo>
                  <a:cubicBezTo>
                    <a:pt x="114" y="213"/>
                    <a:pt x="116" y="213"/>
                    <a:pt x="116" y="211"/>
                  </a:cubicBezTo>
                  <a:cubicBezTo>
                    <a:pt x="116" y="209"/>
                    <a:pt x="113" y="210"/>
                    <a:pt x="110" y="210"/>
                  </a:cubicBezTo>
                  <a:cubicBezTo>
                    <a:pt x="109" y="204"/>
                    <a:pt x="110" y="202"/>
                    <a:pt x="112" y="197"/>
                  </a:cubicBezTo>
                  <a:cubicBezTo>
                    <a:pt x="109" y="195"/>
                    <a:pt x="115" y="192"/>
                    <a:pt x="109" y="193"/>
                  </a:cubicBezTo>
                  <a:cubicBezTo>
                    <a:pt x="109" y="191"/>
                    <a:pt x="111" y="192"/>
                    <a:pt x="112" y="191"/>
                  </a:cubicBezTo>
                  <a:cubicBezTo>
                    <a:pt x="112" y="191"/>
                    <a:pt x="112" y="189"/>
                    <a:pt x="112" y="189"/>
                  </a:cubicBezTo>
                  <a:cubicBezTo>
                    <a:pt x="113" y="188"/>
                    <a:pt x="113" y="190"/>
                    <a:pt x="115" y="190"/>
                  </a:cubicBezTo>
                  <a:cubicBezTo>
                    <a:pt x="115" y="182"/>
                    <a:pt x="115" y="182"/>
                    <a:pt x="115" y="182"/>
                  </a:cubicBezTo>
                  <a:cubicBezTo>
                    <a:pt x="117" y="182"/>
                    <a:pt x="118" y="180"/>
                    <a:pt x="119" y="179"/>
                  </a:cubicBezTo>
                  <a:cubicBezTo>
                    <a:pt x="120" y="179"/>
                    <a:pt x="120" y="180"/>
                    <a:pt x="120" y="182"/>
                  </a:cubicBezTo>
                  <a:cubicBezTo>
                    <a:pt x="122" y="181"/>
                    <a:pt x="122" y="178"/>
                    <a:pt x="124" y="179"/>
                  </a:cubicBezTo>
                  <a:cubicBezTo>
                    <a:pt x="126" y="177"/>
                    <a:pt x="123" y="176"/>
                    <a:pt x="123" y="176"/>
                  </a:cubicBezTo>
                  <a:cubicBezTo>
                    <a:pt x="123" y="174"/>
                    <a:pt x="127" y="174"/>
                    <a:pt x="127" y="173"/>
                  </a:cubicBezTo>
                  <a:cubicBezTo>
                    <a:pt x="128" y="171"/>
                    <a:pt x="123" y="170"/>
                    <a:pt x="126" y="166"/>
                  </a:cubicBezTo>
                  <a:cubicBezTo>
                    <a:pt x="120" y="170"/>
                    <a:pt x="128" y="163"/>
                    <a:pt x="119" y="165"/>
                  </a:cubicBezTo>
                  <a:cubicBezTo>
                    <a:pt x="118" y="160"/>
                    <a:pt x="123" y="160"/>
                    <a:pt x="127" y="160"/>
                  </a:cubicBezTo>
                  <a:cubicBezTo>
                    <a:pt x="127" y="159"/>
                    <a:pt x="124" y="160"/>
                    <a:pt x="124" y="158"/>
                  </a:cubicBezTo>
                  <a:cubicBezTo>
                    <a:pt x="125" y="156"/>
                    <a:pt x="122" y="157"/>
                    <a:pt x="122" y="156"/>
                  </a:cubicBezTo>
                  <a:cubicBezTo>
                    <a:pt x="121" y="156"/>
                    <a:pt x="122" y="154"/>
                    <a:pt x="122" y="153"/>
                  </a:cubicBezTo>
                  <a:cubicBezTo>
                    <a:pt x="121" y="153"/>
                    <a:pt x="118" y="151"/>
                    <a:pt x="117" y="151"/>
                  </a:cubicBezTo>
                  <a:cubicBezTo>
                    <a:pt x="116" y="151"/>
                    <a:pt x="115" y="147"/>
                    <a:pt x="113" y="145"/>
                  </a:cubicBezTo>
                  <a:cubicBezTo>
                    <a:pt x="111" y="147"/>
                    <a:pt x="110" y="149"/>
                    <a:pt x="109" y="145"/>
                  </a:cubicBezTo>
                  <a:cubicBezTo>
                    <a:pt x="107" y="145"/>
                    <a:pt x="108" y="148"/>
                    <a:pt x="108" y="149"/>
                  </a:cubicBezTo>
                  <a:cubicBezTo>
                    <a:pt x="101" y="149"/>
                    <a:pt x="101" y="149"/>
                    <a:pt x="101" y="149"/>
                  </a:cubicBezTo>
                  <a:cubicBezTo>
                    <a:pt x="96" y="143"/>
                    <a:pt x="99" y="139"/>
                    <a:pt x="101" y="132"/>
                  </a:cubicBezTo>
                  <a:cubicBezTo>
                    <a:pt x="100" y="131"/>
                    <a:pt x="99" y="130"/>
                    <a:pt x="99" y="128"/>
                  </a:cubicBezTo>
                  <a:cubicBezTo>
                    <a:pt x="98" y="128"/>
                    <a:pt x="98" y="130"/>
                    <a:pt x="98" y="131"/>
                  </a:cubicBezTo>
                  <a:cubicBezTo>
                    <a:pt x="94" y="131"/>
                    <a:pt x="99" y="123"/>
                    <a:pt x="94" y="125"/>
                  </a:cubicBezTo>
                  <a:cubicBezTo>
                    <a:pt x="95" y="123"/>
                    <a:pt x="95" y="122"/>
                    <a:pt x="94" y="120"/>
                  </a:cubicBezTo>
                  <a:cubicBezTo>
                    <a:pt x="93" y="118"/>
                    <a:pt x="91" y="119"/>
                    <a:pt x="89" y="118"/>
                  </a:cubicBezTo>
                  <a:cubicBezTo>
                    <a:pt x="88" y="116"/>
                    <a:pt x="89" y="113"/>
                    <a:pt x="88" y="111"/>
                  </a:cubicBezTo>
                  <a:cubicBezTo>
                    <a:pt x="87" y="109"/>
                    <a:pt x="83" y="109"/>
                    <a:pt x="85" y="106"/>
                  </a:cubicBezTo>
                  <a:cubicBezTo>
                    <a:pt x="83" y="107"/>
                    <a:pt x="82" y="105"/>
                    <a:pt x="81" y="104"/>
                  </a:cubicBezTo>
                  <a:cubicBezTo>
                    <a:pt x="80" y="104"/>
                    <a:pt x="79" y="105"/>
                    <a:pt x="78" y="104"/>
                  </a:cubicBezTo>
                  <a:cubicBezTo>
                    <a:pt x="76" y="102"/>
                    <a:pt x="66" y="103"/>
                    <a:pt x="63" y="99"/>
                  </a:cubicBezTo>
                  <a:cubicBezTo>
                    <a:pt x="58" y="101"/>
                    <a:pt x="46" y="96"/>
                    <a:pt x="43" y="99"/>
                  </a:cubicBezTo>
                  <a:cubicBezTo>
                    <a:pt x="41" y="101"/>
                    <a:pt x="41" y="98"/>
                    <a:pt x="39" y="99"/>
                  </a:cubicBezTo>
                  <a:cubicBezTo>
                    <a:pt x="35" y="99"/>
                    <a:pt x="33" y="102"/>
                    <a:pt x="29" y="102"/>
                  </a:cubicBezTo>
                  <a:cubicBezTo>
                    <a:pt x="29" y="102"/>
                    <a:pt x="28" y="100"/>
                    <a:pt x="28" y="100"/>
                  </a:cubicBezTo>
                  <a:cubicBezTo>
                    <a:pt x="26" y="100"/>
                    <a:pt x="25" y="100"/>
                    <a:pt x="23" y="100"/>
                  </a:cubicBezTo>
                  <a:cubicBezTo>
                    <a:pt x="24" y="98"/>
                    <a:pt x="22" y="97"/>
                    <a:pt x="21" y="96"/>
                  </a:cubicBezTo>
                  <a:cubicBezTo>
                    <a:pt x="20" y="94"/>
                    <a:pt x="24" y="95"/>
                    <a:pt x="25" y="95"/>
                  </a:cubicBezTo>
                  <a:cubicBezTo>
                    <a:pt x="25" y="94"/>
                    <a:pt x="21" y="90"/>
                    <a:pt x="28" y="92"/>
                  </a:cubicBezTo>
                  <a:cubicBezTo>
                    <a:pt x="25" y="88"/>
                    <a:pt x="15" y="93"/>
                    <a:pt x="12" y="89"/>
                  </a:cubicBezTo>
                  <a:cubicBezTo>
                    <a:pt x="15" y="82"/>
                    <a:pt x="24" y="89"/>
                    <a:pt x="29" y="83"/>
                  </a:cubicBezTo>
                  <a:cubicBezTo>
                    <a:pt x="26" y="80"/>
                    <a:pt x="17" y="82"/>
                    <a:pt x="14" y="83"/>
                  </a:cubicBezTo>
                  <a:cubicBezTo>
                    <a:pt x="12" y="81"/>
                    <a:pt x="13" y="81"/>
                    <a:pt x="14" y="79"/>
                  </a:cubicBezTo>
                  <a:cubicBezTo>
                    <a:pt x="12" y="79"/>
                    <a:pt x="12" y="80"/>
                    <a:pt x="12" y="80"/>
                  </a:cubicBezTo>
                  <a:cubicBezTo>
                    <a:pt x="11" y="80"/>
                    <a:pt x="11" y="79"/>
                    <a:pt x="11" y="78"/>
                  </a:cubicBezTo>
                  <a:cubicBezTo>
                    <a:pt x="5" y="79"/>
                    <a:pt x="3" y="76"/>
                    <a:pt x="0" y="75"/>
                  </a:cubicBezTo>
                  <a:cubicBezTo>
                    <a:pt x="2" y="66"/>
                    <a:pt x="13" y="68"/>
                    <a:pt x="21" y="66"/>
                  </a:cubicBezTo>
                  <a:cubicBezTo>
                    <a:pt x="23" y="66"/>
                    <a:pt x="22" y="66"/>
                    <a:pt x="23" y="65"/>
                  </a:cubicBezTo>
                  <a:cubicBezTo>
                    <a:pt x="23" y="65"/>
                    <a:pt x="25" y="64"/>
                    <a:pt x="25" y="64"/>
                  </a:cubicBezTo>
                  <a:cubicBezTo>
                    <a:pt x="29" y="62"/>
                    <a:pt x="34" y="63"/>
                    <a:pt x="36" y="62"/>
                  </a:cubicBezTo>
                  <a:cubicBezTo>
                    <a:pt x="38" y="62"/>
                    <a:pt x="36" y="60"/>
                    <a:pt x="37" y="59"/>
                  </a:cubicBezTo>
                  <a:cubicBezTo>
                    <a:pt x="39" y="59"/>
                    <a:pt x="41" y="59"/>
                    <a:pt x="42" y="58"/>
                  </a:cubicBezTo>
                  <a:cubicBezTo>
                    <a:pt x="43" y="57"/>
                    <a:pt x="44" y="55"/>
                    <a:pt x="46" y="54"/>
                  </a:cubicBezTo>
                  <a:cubicBezTo>
                    <a:pt x="48" y="49"/>
                    <a:pt x="41" y="53"/>
                    <a:pt x="43" y="48"/>
                  </a:cubicBezTo>
                  <a:cubicBezTo>
                    <a:pt x="40" y="47"/>
                    <a:pt x="41" y="51"/>
                    <a:pt x="40" y="51"/>
                  </a:cubicBezTo>
                  <a:cubicBezTo>
                    <a:pt x="39" y="51"/>
                    <a:pt x="33" y="48"/>
                    <a:pt x="29" y="50"/>
                  </a:cubicBezTo>
                  <a:cubicBezTo>
                    <a:pt x="27" y="46"/>
                    <a:pt x="32" y="48"/>
                    <a:pt x="33" y="47"/>
                  </a:cubicBezTo>
                  <a:cubicBezTo>
                    <a:pt x="33" y="47"/>
                    <a:pt x="33" y="46"/>
                    <a:pt x="33" y="45"/>
                  </a:cubicBezTo>
                  <a:cubicBezTo>
                    <a:pt x="34" y="45"/>
                    <a:pt x="36" y="46"/>
                    <a:pt x="36" y="45"/>
                  </a:cubicBezTo>
                  <a:cubicBezTo>
                    <a:pt x="36" y="45"/>
                    <a:pt x="37" y="43"/>
                    <a:pt x="37" y="43"/>
                  </a:cubicBezTo>
                  <a:cubicBezTo>
                    <a:pt x="39" y="42"/>
                    <a:pt x="38" y="44"/>
                    <a:pt x="39" y="44"/>
                  </a:cubicBezTo>
                  <a:cubicBezTo>
                    <a:pt x="39" y="44"/>
                    <a:pt x="44" y="43"/>
                    <a:pt x="43" y="40"/>
                  </a:cubicBezTo>
                  <a:cubicBezTo>
                    <a:pt x="46" y="40"/>
                    <a:pt x="46" y="42"/>
                    <a:pt x="49" y="41"/>
                  </a:cubicBezTo>
                  <a:cubicBezTo>
                    <a:pt x="51" y="41"/>
                    <a:pt x="49" y="40"/>
                    <a:pt x="49" y="40"/>
                  </a:cubicBezTo>
                  <a:cubicBezTo>
                    <a:pt x="49" y="38"/>
                    <a:pt x="52" y="38"/>
                    <a:pt x="52" y="36"/>
                  </a:cubicBezTo>
                  <a:cubicBezTo>
                    <a:pt x="61" y="36"/>
                    <a:pt x="61" y="36"/>
                    <a:pt x="61" y="36"/>
                  </a:cubicBezTo>
                  <a:cubicBezTo>
                    <a:pt x="64" y="35"/>
                    <a:pt x="62" y="30"/>
                    <a:pt x="63" y="27"/>
                  </a:cubicBezTo>
                  <a:cubicBezTo>
                    <a:pt x="68" y="28"/>
                    <a:pt x="72" y="30"/>
                    <a:pt x="77" y="27"/>
                  </a:cubicBezTo>
                  <a:cubicBezTo>
                    <a:pt x="77" y="26"/>
                    <a:pt x="75" y="26"/>
                    <a:pt x="74" y="26"/>
                  </a:cubicBezTo>
                  <a:cubicBezTo>
                    <a:pt x="75" y="24"/>
                    <a:pt x="80" y="25"/>
                    <a:pt x="82" y="23"/>
                  </a:cubicBezTo>
                  <a:cubicBezTo>
                    <a:pt x="86" y="21"/>
                    <a:pt x="97" y="22"/>
                    <a:pt x="105" y="22"/>
                  </a:cubicBezTo>
                  <a:cubicBezTo>
                    <a:pt x="107" y="21"/>
                    <a:pt x="107" y="20"/>
                    <a:pt x="109" y="20"/>
                  </a:cubicBezTo>
                  <a:cubicBezTo>
                    <a:pt x="113" y="20"/>
                    <a:pt x="116" y="22"/>
                    <a:pt x="119" y="20"/>
                  </a:cubicBezTo>
                  <a:cubicBezTo>
                    <a:pt x="118" y="21"/>
                    <a:pt x="120" y="25"/>
                    <a:pt x="120" y="24"/>
                  </a:cubicBezTo>
                  <a:cubicBezTo>
                    <a:pt x="122" y="22"/>
                    <a:pt x="121" y="24"/>
                    <a:pt x="124" y="27"/>
                  </a:cubicBezTo>
                  <a:cubicBezTo>
                    <a:pt x="127" y="27"/>
                    <a:pt x="122" y="23"/>
                    <a:pt x="129" y="24"/>
                  </a:cubicBezTo>
                  <a:cubicBezTo>
                    <a:pt x="126" y="22"/>
                    <a:pt x="131" y="19"/>
                    <a:pt x="124" y="19"/>
                  </a:cubicBezTo>
                  <a:cubicBezTo>
                    <a:pt x="125" y="16"/>
                    <a:pt x="135" y="11"/>
                    <a:pt x="136" y="17"/>
                  </a:cubicBezTo>
                  <a:cubicBezTo>
                    <a:pt x="140" y="18"/>
                    <a:pt x="139" y="15"/>
                    <a:pt x="143" y="17"/>
                  </a:cubicBezTo>
                  <a:cubicBezTo>
                    <a:pt x="144" y="18"/>
                    <a:pt x="145" y="19"/>
                    <a:pt x="147" y="20"/>
                  </a:cubicBezTo>
                  <a:cubicBezTo>
                    <a:pt x="149" y="21"/>
                    <a:pt x="153" y="22"/>
                    <a:pt x="158" y="23"/>
                  </a:cubicBezTo>
                  <a:cubicBezTo>
                    <a:pt x="158" y="22"/>
                    <a:pt x="156" y="22"/>
                    <a:pt x="155" y="22"/>
                  </a:cubicBezTo>
                  <a:cubicBezTo>
                    <a:pt x="156" y="20"/>
                    <a:pt x="157" y="19"/>
                    <a:pt x="160" y="19"/>
                  </a:cubicBezTo>
                  <a:cubicBezTo>
                    <a:pt x="157" y="16"/>
                    <a:pt x="152" y="15"/>
                    <a:pt x="147" y="15"/>
                  </a:cubicBezTo>
                  <a:cubicBezTo>
                    <a:pt x="147" y="11"/>
                    <a:pt x="153" y="12"/>
                    <a:pt x="157" y="12"/>
                  </a:cubicBezTo>
                  <a:cubicBezTo>
                    <a:pt x="157" y="9"/>
                    <a:pt x="155" y="9"/>
                    <a:pt x="153" y="9"/>
                  </a:cubicBezTo>
                  <a:cubicBezTo>
                    <a:pt x="156" y="3"/>
                    <a:pt x="161" y="8"/>
                    <a:pt x="165" y="9"/>
                  </a:cubicBezTo>
                  <a:cubicBezTo>
                    <a:pt x="168" y="9"/>
                    <a:pt x="168" y="7"/>
                    <a:pt x="171" y="8"/>
                  </a:cubicBezTo>
                  <a:cubicBezTo>
                    <a:pt x="178" y="8"/>
                    <a:pt x="182" y="11"/>
                    <a:pt x="188" y="8"/>
                  </a:cubicBezTo>
                  <a:cubicBezTo>
                    <a:pt x="190" y="6"/>
                    <a:pt x="193" y="7"/>
                    <a:pt x="196" y="6"/>
                  </a:cubicBezTo>
                  <a:cubicBezTo>
                    <a:pt x="198" y="6"/>
                    <a:pt x="197" y="4"/>
                    <a:pt x="197" y="2"/>
                  </a:cubicBezTo>
                  <a:cubicBezTo>
                    <a:pt x="200" y="2"/>
                    <a:pt x="202" y="2"/>
                    <a:pt x="204" y="2"/>
                  </a:cubicBezTo>
                  <a:cubicBezTo>
                    <a:pt x="206" y="2"/>
                    <a:pt x="207" y="1"/>
                    <a:pt x="209" y="1"/>
                  </a:cubicBezTo>
                  <a:cubicBezTo>
                    <a:pt x="212" y="1"/>
                    <a:pt x="215" y="3"/>
                    <a:pt x="221" y="2"/>
                  </a:cubicBezTo>
                  <a:cubicBezTo>
                    <a:pt x="225" y="1"/>
                    <a:pt x="234" y="0"/>
                    <a:pt x="242" y="1"/>
                  </a:cubicBezTo>
                  <a:cubicBezTo>
                    <a:pt x="245" y="1"/>
                    <a:pt x="245" y="2"/>
                    <a:pt x="246" y="2"/>
                  </a:cubicBezTo>
                  <a:cubicBezTo>
                    <a:pt x="255" y="4"/>
                    <a:pt x="262" y="1"/>
                    <a:pt x="262" y="8"/>
                  </a:cubicBezTo>
                  <a:cubicBezTo>
                    <a:pt x="266" y="9"/>
                    <a:pt x="266" y="6"/>
                    <a:pt x="269" y="6"/>
                  </a:cubicBezTo>
                  <a:cubicBezTo>
                    <a:pt x="269" y="11"/>
                    <a:pt x="274" y="10"/>
                    <a:pt x="276" y="12"/>
                  </a:cubicBezTo>
                  <a:cubicBezTo>
                    <a:pt x="280" y="13"/>
                    <a:pt x="280" y="10"/>
                    <a:pt x="283" y="10"/>
                  </a:cubicBezTo>
                  <a:cubicBezTo>
                    <a:pt x="282" y="15"/>
                    <a:pt x="289" y="12"/>
                    <a:pt x="291" y="13"/>
                  </a:cubicBezTo>
                  <a:cubicBezTo>
                    <a:pt x="289" y="16"/>
                    <a:pt x="289" y="14"/>
                    <a:pt x="290" y="19"/>
                  </a:cubicBezTo>
                  <a:cubicBezTo>
                    <a:pt x="288" y="17"/>
                    <a:pt x="287" y="18"/>
                    <a:pt x="287" y="20"/>
                  </a:cubicBezTo>
                  <a:cubicBezTo>
                    <a:pt x="272" y="21"/>
                    <a:pt x="254" y="22"/>
                    <a:pt x="244" y="23"/>
                  </a:cubicBezTo>
                  <a:cubicBezTo>
                    <a:pt x="243" y="23"/>
                    <a:pt x="242" y="24"/>
                    <a:pt x="242" y="24"/>
                  </a:cubicBezTo>
                  <a:cubicBezTo>
                    <a:pt x="241" y="24"/>
                    <a:pt x="242" y="23"/>
                    <a:pt x="242" y="23"/>
                  </a:cubicBezTo>
                  <a:cubicBezTo>
                    <a:pt x="243" y="22"/>
                    <a:pt x="240" y="21"/>
                    <a:pt x="239" y="22"/>
                  </a:cubicBezTo>
                  <a:cubicBezTo>
                    <a:pt x="239" y="22"/>
                    <a:pt x="240" y="24"/>
                    <a:pt x="239" y="24"/>
                  </a:cubicBezTo>
                  <a:cubicBezTo>
                    <a:pt x="237" y="25"/>
                    <a:pt x="234" y="24"/>
                    <a:pt x="232" y="26"/>
                  </a:cubicBezTo>
                </a:path>
              </a:pathLst>
            </a:custGeom>
            <a:solidFill>
              <a:srgbClr val="787F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37" name="Freeform 87"/>
            <p:cNvSpPr>
              <a:spLocks/>
            </p:cNvSpPr>
            <p:nvPr/>
          </p:nvSpPr>
          <p:spPr bwMode="auto">
            <a:xfrm>
              <a:off x="1353608" y="22544"/>
              <a:ext cx="522156" cy="306849"/>
            </a:xfrm>
            <a:custGeom>
              <a:avLst/>
              <a:gdLst>
                <a:gd name="T0" fmla="*/ 1508289317 w 169"/>
                <a:gd name="T1" fmla="*/ 100119492 h 92"/>
                <a:gd name="T2" fmla="*/ 1603748085 w 169"/>
                <a:gd name="T3" fmla="*/ 166865820 h 92"/>
                <a:gd name="T4" fmla="*/ 1565565813 w 169"/>
                <a:gd name="T5" fmla="*/ 189112373 h 92"/>
                <a:gd name="T6" fmla="*/ 1498742204 w 169"/>
                <a:gd name="T7" fmla="*/ 222485537 h 92"/>
                <a:gd name="T8" fmla="*/ 1307818489 w 169"/>
                <a:gd name="T9" fmla="*/ 266985313 h 92"/>
                <a:gd name="T10" fmla="*/ 1384189211 w 169"/>
                <a:gd name="T11" fmla="*/ 300358477 h 92"/>
                <a:gd name="T12" fmla="*/ 1221903744 w 169"/>
                <a:gd name="T13" fmla="*/ 378228081 h 92"/>
                <a:gd name="T14" fmla="*/ 1174174360 w 169"/>
                <a:gd name="T15" fmla="*/ 411601245 h 92"/>
                <a:gd name="T16" fmla="*/ 1088259615 w 169"/>
                <a:gd name="T17" fmla="*/ 456097685 h 92"/>
                <a:gd name="T18" fmla="*/ 954612396 w 169"/>
                <a:gd name="T19" fmla="*/ 522844013 h 92"/>
                <a:gd name="T20" fmla="*/ 916427036 w 169"/>
                <a:gd name="T21" fmla="*/ 567340454 h 92"/>
                <a:gd name="T22" fmla="*/ 820968268 w 169"/>
                <a:gd name="T23" fmla="*/ 578463730 h 92"/>
                <a:gd name="T24" fmla="*/ 878244764 w 169"/>
                <a:gd name="T25" fmla="*/ 678583222 h 92"/>
                <a:gd name="T26" fmla="*/ 782782907 w 169"/>
                <a:gd name="T27" fmla="*/ 756452827 h 92"/>
                <a:gd name="T28" fmla="*/ 715959297 w 169"/>
                <a:gd name="T29" fmla="*/ 800952602 h 92"/>
                <a:gd name="T30" fmla="*/ 601406304 w 169"/>
                <a:gd name="T31" fmla="*/ 901072094 h 92"/>
                <a:gd name="T32" fmla="*/ 639591665 w 169"/>
                <a:gd name="T33" fmla="*/ 978941699 h 92"/>
                <a:gd name="T34" fmla="*/ 525035582 w 169"/>
                <a:gd name="T35" fmla="*/ 1001188251 h 92"/>
                <a:gd name="T36" fmla="*/ 324567844 w 169"/>
                <a:gd name="T37" fmla="*/ 956691811 h 92"/>
                <a:gd name="T38" fmla="*/ 257744235 w 169"/>
                <a:gd name="T39" fmla="*/ 978941699 h 92"/>
                <a:gd name="T40" fmla="*/ 171829490 w 169"/>
                <a:gd name="T41" fmla="*/ 901072094 h 92"/>
                <a:gd name="T42" fmla="*/ 257744235 w 169"/>
                <a:gd name="T43" fmla="*/ 800952602 h 92"/>
                <a:gd name="T44" fmla="*/ 372300318 w 169"/>
                <a:gd name="T45" fmla="*/ 800952602 h 92"/>
                <a:gd name="T46" fmla="*/ 181376603 w 169"/>
                <a:gd name="T47" fmla="*/ 756452827 h 92"/>
                <a:gd name="T48" fmla="*/ 286382483 w 169"/>
                <a:gd name="T49" fmla="*/ 656336670 h 92"/>
                <a:gd name="T50" fmla="*/ 381844341 w 169"/>
                <a:gd name="T51" fmla="*/ 656336670 h 92"/>
                <a:gd name="T52" fmla="*/ 381844341 w 169"/>
                <a:gd name="T53" fmla="*/ 600713618 h 92"/>
                <a:gd name="T54" fmla="*/ 353206092 w 169"/>
                <a:gd name="T55" fmla="*/ 522844013 h 92"/>
                <a:gd name="T56" fmla="*/ 286382483 w 169"/>
                <a:gd name="T57" fmla="*/ 489470849 h 92"/>
                <a:gd name="T58" fmla="*/ 439120837 w 169"/>
                <a:gd name="T59" fmla="*/ 478347573 h 92"/>
                <a:gd name="T60" fmla="*/ 486853311 w 169"/>
                <a:gd name="T61" fmla="*/ 444974409 h 92"/>
                <a:gd name="T62" fmla="*/ 601406304 w 169"/>
                <a:gd name="T63" fmla="*/ 344854917 h 92"/>
                <a:gd name="T64" fmla="*/ 372300318 w 169"/>
                <a:gd name="T65" fmla="*/ 400474633 h 92"/>
                <a:gd name="T66" fmla="*/ 210014851 w 169"/>
                <a:gd name="T67" fmla="*/ 344854917 h 92"/>
                <a:gd name="T68" fmla="*/ 47729384 w 169"/>
                <a:gd name="T69" fmla="*/ 300358477 h 92"/>
                <a:gd name="T70" fmla="*/ 19091136 w 169"/>
                <a:gd name="T71" fmla="*/ 211362261 h 92"/>
                <a:gd name="T72" fmla="*/ 286382483 w 169"/>
                <a:gd name="T73" fmla="*/ 133492656 h 92"/>
                <a:gd name="T74" fmla="*/ 477306198 w 169"/>
                <a:gd name="T75" fmla="*/ 88996216 h 92"/>
                <a:gd name="T76" fmla="*/ 706412185 w 169"/>
                <a:gd name="T77" fmla="*/ 33373164 h 92"/>
                <a:gd name="T78" fmla="*/ 935521261 w 169"/>
                <a:gd name="T79" fmla="*/ 22249888 h 92"/>
                <a:gd name="T80" fmla="*/ 1050074254 w 169"/>
                <a:gd name="T81" fmla="*/ 22249888 h 92"/>
                <a:gd name="T82" fmla="*/ 1279180241 w 169"/>
                <a:gd name="T83" fmla="*/ 22249888 h 92"/>
                <a:gd name="T84" fmla="*/ 1508289317 w 169"/>
                <a:gd name="T85" fmla="*/ 33373164 h 92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169"/>
                <a:gd name="T130" fmla="*/ 0 h 92"/>
                <a:gd name="T131" fmla="*/ 169 w 169"/>
                <a:gd name="T132" fmla="*/ 92 h 92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169" h="92">
                  <a:moveTo>
                    <a:pt x="158" y="3"/>
                  </a:moveTo>
                  <a:cubicBezTo>
                    <a:pt x="156" y="6"/>
                    <a:pt x="158" y="5"/>
                    <a:pt x="158" y="9"/>
                  </a:cubicBezTo>
                  <a:cubicBezTo>
                    <a:pt x="169" y="9"/>
                    <a:pt x="169" y="9"/>
                    <a:pt x="169" y="9"/>
                  </a:cubicBezTo>
                  <a:cubicBezTo>
                    <a:pt x="169" y="11"/>
                    <a:pt x="167" y="12"/>
                    <a:pt x="168" y="15"/>
                  </a:cubicBezTo>
                  <a:cubicBezTo>
                    <a:pt x="167" y="15"/>
                    <a:pt x="164" y="14"/>
                    <a:pt x="164" y="15"/>
                  </a:cubicBezTo>
                  <a:cubicBezTo>
                    <a:pt x="163" y="15"/>
                    <a:pt x="164" y="17"/>
                    <a:pt x="164" y="17"/>
                  </a:cubicBezTo>
                  <a:cubicBezTo>
                    <a:pt x="161" y="18"/>
                    <a:pt x="158" y="19"/>
                    <a:pt x="158" y="17"/>
                  </a:cubicBezTo>
                  <a:cubicBezTo>
                    <a:pt x="156" y="17"/>
                    <a:pt x="157" y="20"/>
                    <a:pt x="157" y="20"/>
                  </a:cubicBezTo>
                  <a:cubicBezTo>
                    <a:pt x="155" y="21"/>
                    <a:pt x="151" y="19"/>
                    <a:pt x="151" y="22"/>
                  </a:cubicBezTo>
                  <a:cubicBezTo>
                    <a:pt x="146" y="21"/>
                    <a:pt x="140" y="20"/>
                    <a:pt x="137" y="24"/>
                  </a:cubicBezTo>
                  <a:cubicBezTo>
                    <a:pt x="138" y="28"/>
                    <a:pt x="144" y="24"/>
                    <a:pt x="145" y="23"/>
                  </a:cubicBezTo>
                  <a:cubicBezTo>
                    <a:pt x="147" y="24"/>
                    <a:pt x="145" y="25"/>
                    <a:pt x="145" y="27"/>
                  </a:cubicBezTo>
                  <a:cubicBezTo>
                    <a:pt x="140" y="27"/>
                    <a:pt x="137" y="29"/>
                    <a:pt x="133" y="30"/>
                  </a:cubicBezTo>
                  <a:cubicBezTo>
                    <a:pt x="131" y="31"/>
                    <a:pt x="129" y="32"/>
                    <a:pt x="128" y="34"/>
                  </a:cubicBezTo>
                  <a:cubicBezTo>
                    <a:pt x="127" y="35"/>
                    <a:pt x="125" y="34"/>
                    <a:pt x="124" y="34"/>
                  </a:cubicBezTo>
                  <a:cubicBezTo>
                    <a:pt x="123" y="35"/>
                    <a:pt x="124" y="36"/>
                    <a:pt x="123" y="37"/>
                  </a:cubicBezTo>
                  <a:cubicBezTo>
                    <a:pt x="121" y="38"/>
                    <a:pt x="119" y="36"/>
                    <a:pt x="119" y="38"/>
                  </a:cubicBezTo>
                  <a:cubicBezTo>
                    <a:pt x="119" y="40"/>
                    <a:pt x="115" y="39"/>
                    <a:pt x="114" y="41"/>
                  </a:cubicBezTo>
                  <a:cubicBezTo>
                    <a:pt x="114" y="44"/>
                    <a:pt x="111" y="42"/>
                    <a:pt x="109" y="44"/>
                  </a:cubicBezTo>
                  <a:cubicBezTo>
                    <a:pt x="107" y="46"/>
                    <a:pt x="104" y="45"/>
                    <a:pt x="100" y="47"/>
                  </a:cubicBezTo>
                  <a:cubicBezTo>
                    <a:pt x="100" y="47"/>
                    <a:pt x="101" y="48"/>
                    <a:pt x="99" y="48"/>
                  </a:cubicBezTo>
                  <a:cubicBezTo>
                    <a:pt x="96" y="48"/>
                    <a:pt x="98" y="49"/>
                    <a:pt x="96" y="51"/>
                  </a:cubicBezTo>
                  <a:cubicBezTo>
                    <a:pt x="96" y="51"/>
                    <a:pt x="95" y="51"/>
                    <a:pt x="95" y="51"/>
                  </a:cubicBezTo>
                  <a:cubicBezTo>
                    <a:pt x="94" y="51"/>
                    <a:pt x="91" y="54"/>
                    <a:pt x="86" y="52"/>
                  </a:cubicBezTo>
                  <a:cubicBezTo>
                    <a:pt x="87" y="54"/>
                    <a:pt x="92" y="55"/>
                    <a:pt x="86" y="55"/>
                  </a:cubicBezTo>
                  <a:cubicBezTo>
                    <a:pt x="87" y="58"/>
                    <a:pt x="93" y="56"/>
                    <a:pt x="92" y="61"/>
                  </a:cubicBezTo>
                  <a:cubicBezTo>
                    <a:pt x="89" y="58"/>
                    <a:pt x="89" y="61"/>
                    <a:pt x="89" y="65"/>
                  </a:cubicBezTo>
                  <a:cubicBezTo>
                    <a:pt x="86" y="61"/>
                    <a:pt x="85" y="66"/>
                    <a:pt x="82" y="68"/>
                  </a:cubicBezTo>
                  <a:cubicBezTo>
                    <a:pt x="79" y="70"/>
                    <a:pt x="76" y="68"/>
                    <a:pt x="74" y="71"/>
                  </a:cubicBezTo>
                  <a:cubicBezTo>
                    <a:pt x="73" y="72"/>
                    <a:pt x="75" y="72"/>
                    <a:pt x="75" y="72"/>
                  </a:cubicBezTo>
                  <a:cubicBezTo>
                    <a:pt x="75" y="73"/>
                    <a:pt x="70" y="74"/>
                    <a:pt x="74" y="75"/>
                  </a:cubicBezTo>
                  <a:cubicBezTo>
                    <a:pt x="72" y="79"/>
                    <a:pt x="64" y="76"/>
                    <a:pt x="63" y="81"/>
                  </a:cubicBezTo>
                  <a:cubicBezTo>
                    <a:pt x="65" y="83"/>
                    <a:pt x="69" y="84"/>
                    <a:pt x="74" y="83"/>
                  </a:cubicBezTo>
                  <a:cubicBezTo>
                    <a:pt x="75" y="88"/>
                    <a:pt x="67" y="84"/>
                    <a:pt x="67" y="88"/>
                  </a:cubicBezTo>
                  <a:cubicBezTo>
                    <a:pt x="67" y="90"/>
                    <a:pt x="65" y="87"/>
                    <a:pt x="64" y="88"/>
                  </a:cubicBezTo>
                  <a:cubicBezTo>
                    <a:pt x="61" y="88"/>
                    <a:pt x="59" y="92"/>
                    <a:pt x="55" y="90"/>
                  </a:cubicBezTo>
                  <a:cubicBezTo>
                    <a:pt x="55" y="89"/>
                    <a:pt x="52" y="89"/>
                    <a:pt x="53" y="86"/>
                  </a:cubicBezTo>
                  <a:cubicBezTo>
                    <a:pt x="46" y="85"/>
                    <a:pt x="41" y="88"/>
                    <a:pt x="34" y="86"/>
                  </a:cubicBezTo>
                  <a:cubicBezTo>
                    <a:pt x="34" y="86"/>
                    <a:pt x="33" y="85"/>
                    <a:pt x="33" y="85"/>
                  </a:cubicBezTo>
                  <a:cubicBezTo>
                    <a:pt x="31" y="85"/>
                    <a:pt x="30" y="87"/>
                    <a:pt x="27" y="88"/>
                  </a:cubicBezTo>
                  <a:cubicBezTo>
                    <a:pt x="21" y="89"/>
                    <a:pt x="15" y="86"/>
                    <a:pt x="8" y="85"/>
                  </a:cubicBezTo>
                  <a:cubicBezTo>
                    <a:pt x="10" y="82"/>
                    <a:pt x="13" y="80"/>
                    <a:pt x="18" y="81"/>
                  </a:cubicBezTo>
                  <a:cubicBezTo>
                    <a:pt x="21" y="80"/>
                    <a:pt x="18" y="74"/>
                    <a:pt x="20" y="73"/>
                  </a:cubicBezTo>
                  <a:cubicBezTo>
                    <a:pt x="24" y="75"/>
                    <a:pt x="24" y="72"/>
                    <a:pt x="27" y="72"/>
                  </a:cubicBezTo>
                  <a:cubicBezTo>
                    <a:pt x="27" y="77"/>
                    <a:pt x="33" y="76"/>
                    <a:pt x="37" y="76"/>
                  </a:cubicBezTo>
                  <a:cubicBezTo>
                    <a:pt x="40" y="76"/>
                    <a:pt x="36" y="74"/>
                    <a:pt x="39" y="72"/>
                  </a:cubicBezTo>
                  <a:cubicBezTo>
                    <a:pt x="38" y="69"/>
                    <a:pt x="30" y="73"/>
                    <a:pt x="33" y="67"/>
                  </a:cubicBezTo>
                  <a:cubicBezTo>
                    <a:pt x="27" y="68"/>
                    <a:pt x="25" y="70"/>
                    <a:pt x="19" y="68"/>
                  </a:cubicBezTo>
                  <a:cubicBezTo>
                    <a:pt x="20" y="65"/>
                    <a:pt x="23" y="64"/>
                    <a:pt x="26" y="64"/>
                  </a:cubicBezTo>
                  <a:cubicBezTo>
                    <a:pt x="27" y="62"/>
                    <a:pt x="29" y="61"/>
                    <a:pt x="30" y="59"/>
                  </a:cubicBezTo>
                  <a:cubicBezTo>
                    <a:pt x="32" y="60"/>
                    <a:pt x="33" y="59"/>
                    <a:pt x="33" y="58"/>
                  </a:cubicBezTo>
                  <a:cubicBezTo>
                    <a:pt x="36" y="58"/>
                    <a:pt x="38" y="58"/>
                    <a:pt x="40" y="59"/>
                  </a:cubicBezTo>
                  <a:cubicBezTo>
                    <a:pt x="42" y="59"/>
                    <a:pt x="44" y="57"/>
                    <a:pt x="44" y="55"/>
                  </a:cubicBezTo>
                  <a:cubicBezTo>
                    <a:pt x="44" y="53"/>
                    <a:pt x="41" y="55"/>
                    <a:pt x="40" y="54"/>
                  </a:cubicBezTo>
                  <a:cubicBezTo>
                    <a:pt x="40" y="53"/>
                    <a:pt x="39" y="50"/>
                    <a:pt x="39" y="50"/>
                  </a:cubicBezTo>
                  <a:cubicBezTo>
                    <a:pt x="38" y="49"/>
                    <a:pt x="37" y="48"/>
                    <a:pt x="37" y="47"/>
                  </a:cubicBezTo>
                  <a:cubicBezTo>
                    <a:pt x="36" y="48"/>
                    <a:pt x="35" y="48"/>
                    <a:pt x="33" y="48"/>
                  </a:cubicBezTo>
                  <a:cubicBezTo>
                    <a:pt x="34" y="45"/>
                    <a:pt x="33" y="44"/>
                    <a:pt x="30" y="44"/>
                  </a:cubicBezTo>
                  <a:cubicBezTo>
                    <a:pt x="32" y="42"/>
                    <a:pt x="33" y="39"/>
                    <a:pt x="37" y="40"/>
                  </a:cubicBezTo>
                  <a:cubicBezTo>
                    <a:pt x="41" y="40"/>
                    <a:pt x="40" y="45"/>
                    <a:pt x="46" y="43"/>
                  </a:cubicBezTo>
                  <a:cubicBezTo>
                    <a:pt x="45" y="44"/>
                    <a:pt x="46" y="45"/>
                    <a:pt x="47" y="45"/>
                  </a:cubicBezTo>
                  <a:cubicBezTo>
                    <a:pt x="52" y="47"/>
                    <a:pt x="49" y="41"/>
                    <a:pt x="51" y="40"/>
                  </a:cubicBezTo>
                  <a:cubicBezTo>
                    <a:pt x="58" y="38"/>
                    <a:pt x="65" y="36"/>
                    <a:pt x="68" y="31"/>
                  </a:cubicBezTo>
                  <a:cubicBezTo>
                    <a:pt x="68" y="28"/>
                    <a:pt x="66" y="33"/>
                    <a:pt x="63" y="31"/>
                  </a:cubicBezTo>
                  <a:cubicBezTo>
                    <a:pt x="60" y="33"/>
                    <a:pt x="57" y="33"/>
                    <a:pt x="55" y="36"/>
                  </a:cubicBezTo>
                  <a:cubicBezTo>
                    <a:pt x="52" y="34"/>
                    <a:pt x="45" y="36"/>
                    <a:pt x="39" y="36"/>
                  </a:cubicBezTo>
                  <a:cubicBezTo>
                    <a:pt x="35" y="35"/>
                    <a:pt x="33" y="33"/>
                    <a:pt x="29" y="36"/>
                  </a:cubicBezTo>
                  <a:cubicBezTo>
                    <a:pt x="28" y="31"/>
                    <a:pt x="24" y="36"/>
                    <a:pt x="22" y="31"/>
                  </a:cubicBezTo>
                  <a:cubicBezTo>
                    <a:pt x="20" y="34"/>
                    <a:pt x="16" y="30"/>
                    <a:pt x="11" y="31"/>
                  </a:cubicBezTo>
                  <a:cubicBezTo>
                    <a:pt x="12" y="27"/>
                    <a:pt x="6" y="29"/>
                    <a:pt x="5" y="27"/>
                  </a:cubicBezTo>
                  <a:cubicBezTo>
                    <a:pt x="4" y="23"/>
                    <a:pt x="8" y="25"/>
                    <a:pt x="9" y="23"/>
                  </a:cubicBezTo>
                  <a:cubicBezTo>
                    <a:pt x="9" y="19"/>
                    <a:pt x="0" y="25"/>
                    <a:pt x="2" y="19"/>
                  </a:cubicBezTo>
                  <a:cubicBezTo>
                    <a:pt x="8" y="17"/>
                    <a:pt x="19" y="16"/>
                    <a:pt x="29" y="15"/>
                  </a:cubicBezTo>
                  <a:cubicBezTo>
                    <a:pt x="30" y="15"/>
                    <a:pt x="30" y="13"/>
                    <a:pt x="30" y="12"/>
                  </a:cubicBezTo>
                  <a:cubicBezTo>
                    <a:pt x="38" y="13"/>
                    <a:pt x="43" y="10"/>
                    <a:pt x="47" y="12"/>
                  </a:cubicBezTo>
                  <a:cubicBezTo>
                    <a:pt x="48" y="11"/>
                    <a:pt x="49" y="9"/>
                    <a:pt x="50" y="8"/>
                  </a:cubicBezTo>
                  <a:cubicBezTo>
                    <a:pt x="58" y="7"/>
                    <a:pt x="66" y="5"/>
                    <a:pt x="72" y="6"/>
                  </a:cubicBezTo>
                  <a:cubicBezTo>
                    <a:pt x="74" y="6"/>
                    <a:pt x="73" y="4"/>
                    <a:pt x="74" y="3"/>
                  </a:cubicBezTo>
                  <a:cubicBezTo>
                    <a:pt x="79" y="4"/>
                    <a:pt x="87" y="2"/>
                    <a:pt x="91" y="5"/>
                  </a:cubicBezTo>
                  <a:cubicBezTo>
                    <a:pt x="91" y="2"/>
                    <a:pt x="97" y="5"/>
                    <a:pt x="98" y="2"/>
                  </a:cubicBezTo>
                  <a:cubicBezTo>
                    <a:pt x="101" y="3"/>
                    <a:pt x="106" y="4"/>
                    <a:pt x="112" y="3"/>
                  </a:cubicBezTo>
                  <a:cubicBezTo>
                    <a:pt x="112" y="2"/>
                    <a:pt x="111" y="2"/>
                    <a:pt x="110" y="2"/>
                  </a:cubicBezTo>
                  <a:cubicBezTo>
                    <a:pt x="110" y="0"/>
                    <a:pt x="112" y="1"/>
                    <a:pt x="112" y="2"/>
                  </a:cubicBezTo>
                  <a:cubicBezTo>
                    <a:pt x="118" y="3"/>
                    <a:pt x="128" y="1"/>
                    <a:pt x="134" y="2"/>
                  </a:cubicBezTo>
                  <a:cubicBezTo>
                    <a:pt x="134" y="2"/>
                    <a:pt x="134" y="5"/>
                    <a:pt x="134" y="5"/>
                  </a:cubicBezTo>
                  <a:cubicBezTo>
                    <a:pt x="145" y="5"/>
                    <a:pt x="146" y="3"/>
                    <a:pt x="158" y="3"/>
                  </a:cubicBezTo>
                </a:path>
              </a:pathLst>
            </a:custGeom>
            <a:solidFill>
              <a:srgbClr val="787F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38" name="Freeform 88"/>
            <p:cNvSpPr>
              <a:spLocks/>
            </p:cNvSpPr>
            <p:nvPr/>
          </p:nvSpPr>
          <p:spPr bwMode="auto">
            <a:xfrm>
              <a:off x="3288173" y="139021"/>
              <a:ext cx="151708" cy="56361"/>
            </a:xfrm>
            <a:custGeom>
              <a:avLst/>
              <a:gdLst>
                <a:gd name="T0" fmla="*/ 124614190 w 49"/>
                <a:gd name="T1" fmla="*/ 21984105 h 17"/>
                <a:gd name="T2" fmla="*/ 124614190 w 49"/>
                <a:gd name="T3" fmla="*/ 32974500 h 17"/>
                <a:gd name="T4" fmla="*/ 162956065 w 49"/>
                <a:gd name="T5" fmla="*/ 87933106 h 17"/>
                <a:gd name="T6" fmla="*/ 210886504 w 49"/>
                <a:gd name="T7" fmla="*/ 54958606 h 17"/>
                <a:gd name="T8" fmla="*/ 277984785 w 49"/>
                <a:gd name="T9" fmla="*/ 87933106 h 17"/>
                <a:gd name="T10" fmla="*/ 393013506 w 49"/>
                <a:gd name="T11" fmla="*/ 54958606 h 17"/>
                <a:gd name="T12" fmla="*/ 450529415 w 49"/>
                <a:gd name="T13" fmla="*/ 87933106 h 17"/>
                <a:gd name="T14" fmla="*/ 421773009 w 49"/>
                <a:gd name="T15" fmla="*/ 142891712 h 17"/>
                <a:gd name="T16" fmla="*/ 297158819 w 49"/>
                <a:gd name="T17" fmla="*/ 164872502 h 17"/>
                <a:gd name="T18" fmla="*/ 220471973 w 49"/>
                <a:gd name="T19" fmla="*/ 186856607 h 17"/>
                <a:gd name="T20" fmla="*/ 86272315 w 49"/>
                <a:gd name="T21" fmla="*/ 87933106 h 17"/>
                <a:gd name="T22" fmla="*/ 19170937 w 49"/>
                <a:gd name="T23" fmla="*/ 65949001 h 17"/>
                <a:gd name="T24" fmla="*/ 124614190 w 49"/>
                <a:gd name="T25" fmla="*/ 21984105 h 17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49"/>
                <a:gd name="T40" fmla="*/ 0 h 17"/>
                <a:gd name="T41" fmla="*/ 49 w 49"/>
                <a:gd name="T42" fmla="*/ 17 h 17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49" h="17">
                  <a:moveTo>
                    <a:pt x="13" y="2"/>
                  </a:moveTo>
                  <a:cubicBezTo>
                    <a:pt x="15" y="2"/>
                    <a:pt x="14" y="3"/>
                    <a:pt x="13" y="3"/>
                  </a:cubicBezTo>
                  <a:cubicBezTo>
                    <a:pt x="13" y="7"/>
                    <a:pt x="19" y="3"/>
                    <a:pt x="17" y="8"/>
                  </a:cubicBezTo>
                  <a:cubicBezTo>
                    <a:pt x="20" y="8"/>
                    <a:pt x="19" y="5"/>
                    <a:pt x="22" y="5"/>
                  </a:cubicBezTo>
                  <a:cubicBezTo>
                    <a:pt x="25" y="8"/>
                    <a:pt x="28" y="2"/>
                    <a:pt x="29" y="8"/>
                  </a:cubicBezTo>
                  <a:cubicBezTo>
                    <a:pt x="32" y="6"/>
                    <a:pt x="37" y="6"/>
                    <a:pt x="41" y="5"/>
                  </a:cubicBezTo>
                  <a:cubicBezTo>
                    <a:pt x="40" y="9"/>
                    <a:pt x="48" y="4"/>
                    <a:pt x="47" y="8"/>
                  </a:cubicBezTo>
                  <a:cubicBezTo>
                    <a:pt x="49" y="12"/>
                    <a:pt x="38" y="10"/>
                    <a:pt x="44" y="13"/>
                  </a:cubicBezTo>
                  <a:cubicBezTo>
                    <a:pt x="42" y="16"/>
                    <a:pt x="35" y="14"/>
                    <a:pt x="31" y="15"/>
                  </a:cubicBezTo>
                  <a:cubicBezTo>
                    <a:pt x="28" y="15"/>
                    <a:pt x="26" y="16"/>
                    <a:pt x="23" y="17"/>
                  </a:cubicBezTo>
                  <a:cubicBezTo>
                    <a:pt x="17" y="15"/>
                    <a:pt x="12" y="13"/>
                    <a:pt x="9" y="8"/>
                  </a:cubicBezTo>
                  <a:cubicBezTo>
                    <a:pt x="7" y="7"/>
                    <a:pt x="2" y="9"/>
                    <a:pt x="2" y="6"/>
                  </a:cubicBezTo>
                  <a:cubicBezTo>
                    <a:pt x="0" y="0"/>
                    <a:pt x="12" y="6"/>
                    <a:pt x="13" y="2"/>
                  </a:cubicBezTo>
                </a:path>
              </a:pathLst>
            </a:custGeom>
            <a:solidFill>
              <a:srgbClr val="787F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39" name="Freeform 89"/>
            <p:cNvSpPr>
              <a:spLocks/>
            </p:cNvSpPr>
            <p:nvPr/>
          </p:nvSpPr>
          <p:spPr bwMode="auto">
            <a:xfrm>
              <a:off x="952582" y="219178"/>
              <a:ext cx="67034" cy="20039"/>
            </a:xfrm>
            <a:custGeom>
              <a:avLst/>
              <a:gdLst>
                <a:gd name="T0" fmla="*/ 194968389 w 22"/>
                <a:gd name="T1" fmla="*/ 0 h 6"/>
                <a:gd name="T2" fmla="*/ 120694717 w 22"/>
                <a:gd name="T3" fmla="*/ 55771877 h 6"/>
                <a:gd name="T4" fmla="*/ 92842090 w 22"/>
                <a:gd name="T5" fmla="*/ 66926920 h 6"/>
                <a:gd name="T6" fmla="*/ 46421045 w 22"/>
                <a:gd name="T7" fmla="*/ 66926920 h 6"/>
                <a:gd name="T8" fmla="*/ 64989463 w 22"/>
                <a:gd name="T9" fmla="*/ 22310087 h 6"/>
                <a:gd name="T10" fmla="*/ 194968389 w 22"/>
                <a:gd name="T11" fmla="*/ 0 h 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2"/>
                <a:gd name="T19" fmla="*/ 0 h 6"/>
                <a:gd name="T20" fmla="*/ 22 w 22"/>
                <a:gd name="T21" fmla="*/ 6 h 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2" h="6">
                  <a:moveTo>
                    <a:pt x="21" y="0"/>
                  </a:moveTo>
                  <a:cubicBezTo>
                    <a:pt x="22" y="5"/>
                    <a:pt x="16" y="4"/>
                    <a:pt x="13" y="5"/>
                  </a:cubicBezTo>
                  <a:cubicBezTo>
                    <a:pt x="12" y="5"/>
                    <a:pt x="12" y="6"/>
                    <a:pt x="10" y="6"/>
                  </a:cubicBezTo>
                  <a:cubicBezTo>
                    <a:pt x="8" y="6"/>
                    <a:pt x="5" y="4"/>
                    <a:pt x="5" y="6"/>
                  </a:cubicBezTo>
                  <a:cubicBezTo>
                    <a:pt x="0" y="6"/>
                    <a:pt x="7" y="2"/>
                    <a:pt x="7" y="2"/>
                  </a:cubicBezTo>
                  <a:cubicBezTo>
                    <a:pt x="10" y="5"/>
                    <a:pt x="16" y="0"/>
                    <a:pt x="21" y="0"/>
                  </a:cubicBezTo>
                </a:path>
              </a:pathLst>
            </a:custGeom>
            <a:solidFill>
              <a:srgbClr val="787F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40" name="Freeform 90"/>
            <p:cNvSpPr>
              <a:spLocks/>
            </p:cNvSpPr>
            <p:nvPr/>
          </p:nvSpPr>
          <p:spPr bwMode="auto">
            <a:xfrm>
              <a:off x="1226597" y="219178"/>
              <a:ext cx="63505" cy="42583"/>
            </a:xfrm>
            <a:custGeom>
              <a:avLst/>
              <a:gdLst>
                <a:gd name="T0" fmla="*/ 100823713 w 20"/>
                <a:gd name="T1" fmla="*/ 0 h 13"/>
                <a:gd name="T2" fmla="*/ 70576282 w 20"/>
                <a:gd name="T3" fmla="*/ 21458556 h 13"/>
                <a:gd name="T4" fmla="*/ 141152564 w 20"/>
                <a:gd name="T5" fmla="*/ 64378945 h 13"/>
                <a:gd name="T6" fmla="*/ 171396820 w 20"/>
                <a:gd name="T7" fmla="*/ 53648029 h 13"/>
                <a:gd name="T8" fmla="*/ 80657701 w 20"/>
                <a:gd name="T9" fmla="*/ 139485530 h 13"/>
                <a:gd name="T10" fmla="*/ 0 w 20"/>
                <a:gd name="T11" fmla="*/ 32189472 h 13"/>
                <a:gd name="T12" fmla="*/ 100823713 w 20"/>
                <a:gd name="T13" fmla="*/ 0 h 1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0"/>
                <a:gd name="T22" fmla="*/ 0 h 13"/>
                <a:gd name="T23" fmla="*/ 20 w 20"/>
                <a:gd name="T24" fmla="*/ 13 h 13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0" h="13">
                  <a:moveTo>
                    <a:pt x="10" y="0"/>
                  </a:moveTo>
                  <a:cubicBezTo>
                    <a:pt x="9" y="2"/>
                    <a:pt x="8" y="2"/>
                    <a:pt x="7" y="2"/>
                  </a:cubicBezTo>
                  <a:cubicBezTo>
                    <a:pt x="6" y="6"/>
                    <a:pt x="16" y="0"/>
                    <a:pt x="14" y="6"/>
                  </a:cubicBezTo>
                  <a:cubicBezTo>
                    <a:pt x="15" y="6"/>
                    <a:pt x="16" y="6"/>
                    <a:pt x="17" y="5"/>
                  </a:cubicBezTo>
                  <a:cubicBezTo>
                    <a:pt x="20" y="9"/>
                    <a:pt x="9" y="9"/>
                    <a:pt x="8" y="13"/>
                  </a:cubicBezTo>
                  <a:cubicBezTo>
                    <a:pt x="5" y="11"/>
                    <a:pt x="5" y="4"/>
                    <a:pt x="0" y="3"/>
                  </a:cubicBezTo>
                  <a:cubicBezTo>
                    <a:pt x="1" y="1"/>
                    <a:pt x="7" y="2"/>
                    <a:pt x="10" y="0"/>
                  </a:cubicBezTo>
                </a:path>
              </a:pathLst>
            </a:custGeom>
            <a:solidFill>
              <a:srgbClr val="787F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41" name="Freeform 91"/>
            <p:cNvSpPr>
              <a:spLocks noEditPoints="1"/>
            </p:cNvSpPr>
            <p:nvPr/>
          </p:nvSpPr>
          <p:spPr bwMode="auto">
            <a:xfrm>
              <a:off x="2648414" y="268024"/>
              <a:ext cx="3660973" cy="2581293"/>
            </a:xfrm>
            <a:custGeom>
              <a:avLst/>
              <a:gdLst>
                <a:gd name="T0" fmla="*/ 2147483646 w 1185"/>
                <a:gd name="T1" fmla="*/ 595973047 h 777"/>
                <a:gd name="T2" fmla="*/ 2147483646 w 1185"/>
                <a:gd name="T3" fmla="*/ 595973047 h 777"/>
                <a:gd name="T4" fmla="*/ 2147483646 w 1185"/>
                <a:gd name="T5" fmla="*/ 706337442 h 777"/>
                <a:gd name="T6" fmla="*/ 2147483646 w 1185"/>
                <a:gd name="T7" fmla="*/ 949141768 h 777"/>
                <a:gd name="T8" fmla="*/ 2147483646 w 1185"/>
                <a:gd name="T9" fmla="*/ 1346458241 h 777"/>
                <a:gd name="T10" fmla="*/ 2147483646 w 1185"/>
                <a:gd name="T11" fmla="*/ 1523042601 h 777"/>
                <a:gd name="T12" fmla="*/ 2147483646 w 1185"/>
                <a:gd name="T13" fmla="*/ 2147483646 h 777"/>
                <a:gd name="T14" fmla="*/ 2147483646 w 1185"/>
                <a:gd name="T15" fmla="*/ 2147483646 h 777"/>
                <a:gd name="T16" fmla="*/ 2147483646 w 1185"/>
                <a:gd name="T17" fmla="*/ 1732735283 h 777"/>
                <a:gd name="T18" fmla="*/ 2147483646 w 1185"/>
                <a:gd name="T19" fmla="*/ 2052795683 h 777"/>
                <a:gd name="T20" fmla="*/ 2147483646 w 1185"/>
                <a:gd name="T21" fmla="*/ 2147483646 h 777"/>
                <a:gd name="T22" fmla="*/ 2147483646 w 1185"/>
                <a:gd name="T23" fmla="*/ 2147483646 h 777"/>
                <a:gd name="T24" fmla="*/ 2147483646 w 1185"/>
                <a:gd name="T25" fmla="*/ 2147483646 h 777"/>
                <a:gd name="T26" fmla="*/ 2147483646 w 1185"/>
                <a:gd name="T27" fmla="*/ 2147483646 h 777"/>
                <a:gd name="T28" fmla="*/ 2147483646 w 1185"/>
                <a:gd name="T29" fmla="*/ 2147483646 h 777"/>
                <a:gd name="T30" fmla="*/ 2147483646 w 1185"/>
                <a:gd name="T31" fmla="*/ 2147483646 h 777"/>
                <a:gd name="T32" fmla="*/ 2147483646 w 1185"/>
                <a:gd name="T33" fmla="*/ 2147483646 h 777"/>
                <a:gd name="T34" fmla="*/ 2147483646 w 1185"/>
                <a:gd name="T35" fmla="*/ 2147483646 h 777"/>
                <a:gd name="T36" fmla="*/ 2147483646 w 1185"/>
                <a:gd name="T37" fmla="*/ 2147483646 h 777"/>
                <a:gd name="T38" fmla="*/ 2147483646 w 1185"/>
                <a:gd name="T39" fmla="*/ 2147483646 h 777"/>
                <a:gd name="T40" fmla="*/ 2147483646 w 1185"/>
                <a:gd name="T41" fmla="*/ 2147483646 h 777"/>
                <a:gd name="T42" fmla="*/ 2147483646 w 1185"/>
                <a:gd name="T43" fmla="*/ 2147483646 h 777"/>
                <a:gd name="T44" fmla="*/ 2147483646 w 1185"/>
                <a:gd name="T45" fmla="*/ 2147483646 h 777"/>
                <a:gd name="T46" fmla="*/ 2147483646 w 1185"/>
                <a:gd name="T47" fmla="*/ 2147483646 h 777"/>
                <a:gd name="T48" fmla="*/ 2147483646 w 1185"/>
                <a:gd name="T49" fmla="*/ 2147483646 h 777"/>
                <a:gd name="T50" fmla="*/ 2147483646 w 1185"/>
                <a:gd name="T51" fmla="*/ 2147483646 h 777"/>
                <a:gd name="T52" fmla="*/ 2147483646 w 1185"/>
                <a:gd name="T53" fmla="*/ 2147483646 h 777"/>
                <a:gd name="T54" fmla="*/ 2147483646 w 1185"/>
                <a:gd name="T55" fmla="*/ 2147483646 h 777"/>
                <a:gd name="T56" fmla="*/ 2147483646 w 1185"/>
                <a:gd name="T57" fmla="*/ 2147483646 h 777"/>
                <a:gd name="T58" fmla="*/ 1698932447 w 1185"/>
                <a:gd name="T59" fmla="*/ 2147483646 h 777"/>
                <a:gd name="T60" fmla="*/ 1603487637 w 1185"/>
                <a:gd name="T61" fmla="*/ 2147483646 h 777"/>
                <a:gd name="T62" fmla="*/ 334059924 w 1185"/>
                <a:gd name="T63" fmla="*/ 2147483646 h 777"/>
                <a:gd name="T64" fmla="*/ 38179160 w 1185"/>
                <a:gd name="T65" fmla="*/ 2147483646 h 777"/>
                <a:gd name="T66" fmla="*/ 1164436568 w 1185"/>
                <a:gd name="T67" fmla="*/ 2147483646 h 777"/>
                <a:gd name="T68" fmla="*/ 1889825157 w 1185"/>
                <a:gd name="T69" fmla="*/ 2147483646 h 777"/>
                <a:gd name="T70" fmla="*/ 2147483646 w 1185"/>
                <a:gd name="T71" fmla="*/ 2147483646 h 777"/>
                <a:gd name="T72" fmla="*/ 2147483646 w 1185"/>
                <a:gd name="T73" fmla="*/ 2147483646 h 777"/>
                <a:gd name="T74" fmla="*/ 1832556417 w 1185"/>
                <a:gd name="T75" fmla="*/ 2147483646 h 777"/>
                <a:gd name="T76" fmla="*/ 1861192332 w 1185"/>
                <a:gd name="T77" fmla="*/ 2147483646 h 777"/>
                <a:gd name="T78" fmla="*/ 1135803743 w 1185"/>
                <a:gd name="T79" fmla="*/ 2147483646 h 777"/>
                <a:gd name="T80" fmla="*/ 830376644 w 1185"/>
                <a:gd name="T81" fmla="*/ 2147483646 h 777"/>
                <a:gd name="T82" fmla="*/ 1135803743 w 1185"/>
                <a:gd name="T83" fmla="*/ 2147483646 h 777"/>
                <a:gd name="T84" fmla="*/ 1536675653 w 1185"/>
                <a:gd name="T85" fmla="*/ 2147483646 h 777"/>
                <a:gd name="T86" fmla="*/ 2147483646 w 1185"/>
                <a:gd name="T87" fmla="*/ 2052795683 h 777"/>
                <a:gd name="T88" fmla="*/ 2147483646 w 1185"/>
                <a:gd name="T89" fmla="*/ 1633406996 h 777"/>
                <a:gd name="T90" fmla="*/ 1994816302 w 1185"/>
                <a:gd name="T91" fmla="*/ 1975539610 h 777"/>
                <a:gd name="T92" fmla="*/ 1307606873 w 1185"/>
                <a:gd name="T93" fmla="*/ 2085904004 h 777"/>
                <a:gd name="T94" fmla="*/ 1632120463 w 1185"/>
                <a:gd name="T95" fmla="*/ 1390602670 h 777"/>
                <a:gd name="T96" fmla="*/ 2147483646 w 1185"/>
                <a:gd name="T97" fmla="*/ 871885695 h 777"/>
                <a:gd name="T98" fmla="*/ 2147483646 w 1185"/>
                <a:gd name="T99" fmla="*/ 1280238275 h 777"/>
                <a:gd name="T100" fmla="*/ 2147483646 w 1185"/>
                <a:gd name="T101" fmla="*/ 1114690022 h 777"/>
                <a:gd name="T102" fmla="*/ 2147483646 w 1185"/>
                <a:gd name="T103" fmla="*/ 1048470056 h 777"/>
                <a:gd name="T104" fmla="*/ 2147483646 w 1185"/>
                <a:gd name="T105" fmla="*/ 695301335 h 777"/>
                <a:gd name="T106" fmla="*/ 2147483646 w 1185"/>
                <a:gd name="T107" fmla="*/ 1081578378 h 777"/>
                <a:gd name="T108" fmla="*/ 2147483646 w 1185"/>
                <a:gd name="T109" fmla="*/ 673229120 h 777"/>
                <a:gd name="T110" fmla="*/ 2147483646 w 1185"/>
                <a:gd name="T111" fmla="*/ 154512146 h 777"/>
                <a:gd name="T112" fmla="*/ 2147483646 w 1185"/>
                <a:gd name="T113" fmla="*/ 2147483646 h 777"/>
                <a:gd name="T114" fmla="*/ 2147483646 w 1185"/>
                <a:gd name="T115" fmla="*/ 2147483646 h 777"/>
                <a:gd name="T116" fmla="*/ 2147483646 w 1185"/>
                <a:gd name="T117" fmla="*/ 2147483646 h 777"/>
                <a:gd name="T118" fmla="*/ 2147483646 w 1185"/>
                <a:gd name="T119" fmla="*/ 2147483646 h 777"/>
                <a:gd name="T120" fmla="*/ 2147483646 w 1185"/>
                <a:gd name="T121" fmla="*/ 2147483646 h 777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1185"/>
                <a:gd name="T184" fmla="*/ 0 h 777"/>
                <a:gd name="T185" fmla="*/ 1185 w 1185"/>
                <a:gd name="T186" fmla="*/ 777 h 777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1185" h="777">
                  <a:moveTo>
                    <a:pt x="714" y="8"/>
                  </a:moveTo>
                  <a:cubicBezTo>
                    <a:pt x="714" y="10"/>
                    <a:pt x="716" y="9"/>
                    <a:pt x="718" y="9"/>
                  </a:cubicBezTo>
                  <a:cubicBezTo>
                    <a:pt x="718" y="11"/>
                    <a:pt x="716" y="11"/>
                    <a:pt x="714" y="11"/>
                  </a:cubicBezTo>
                  <a:cubicBezTo>
                    <a:pt x="720" y="17"/>
                    <a:pt x="726" y="8"/>
                    <a:pt x="736" y="11"/>
                  </a:cubicBezTo>
                  <a:cubicBezTo>
                    <a:pt x="739" y="14"/>
                    <a:pt x="743" y="17"/>
                    <a:pt x="748" y="18"/>
                  </a:cubicBezTo>
                  <a:cubicBezTo>
                    <a:pt x="748" y="20"/>
                    <a:pt x="747" y="22"/>
                    <a:pt x="748" y="23"/>
                  </a:cubicBezTo>
                  <a:cubicBezTo>
                    <a:pt x="748" y="25"/>
                    <a:pt x="751" y="25"/>
                    <a:pt x="750" y="28"/>
                  </a:cubicBezTo>
                  <a:cubicBezTo>
                    <a:pt x="747" y="27"/>
                    <a:pt x="748" y="30"/>
                    <a:pt x="748" y="32"/>
                  </a:cubicBezTo>
                  <a:cubicBezTo>
                    <a:pt x="746" y="31"/>
                    <a:pt x="744" y="30"/>
                    <a:pt x="742" y="30"/>
                  </a:cubicBezTo>
                  <a:cubicBezTo>
                    <a:pt x="740" y="31"/>
                    <a:pt x="742" y="33"/>
                    <a:pt x="741" y="33"/>
                  </a:cubicBezTo>
                  <a:cubicBezTo>
                    <a:pt x="740" y="33"/>
                    <a:pt x="739" y="32"/>
                    <a:pt x="738" y="32"/>
                  </a:cubicBezTo>
                  <a:cubicBezTo>
                    <a:pt x="737" y="32"/>
                    <a:pt x="734" y="34"/>
                    <a:pt x="729" y="33"/>
                  </a:cubicBezTo>
                  <a:cubicBezTo>
                    <a:pt x="728" y="33"/>
                    <a:pt x="729" y="35"/>
                    <a:pt x="728" y="36"/>
                  </a:cubicBezTo>
                  <a:cubicBezTo>
                    <a:pt x="728" y="36"/>
                    <a:pt x="725" y="36"/>
                    <a:pt x="725" y="36"/>
                  </a:cubicBezTo>
                  <a:cubicBezTo>
                    <a:pt x="724" y="37"/>
                    <a:pt x="727" y="38"/>
                    <a:pt x="725" y="42"/>
                  </a:cubicBezTo>
                  <a:cubicBezTo>
                    <a:pt x="724" y="39"/>
                    <a:pt x="718" y="42"/>
                    <a:pt x="721" y="43"/>
                  </a:cubicBezTo>
                  <a:cubicBezTo>
                    <a:pt x="718" y="46"/>
                    <a:pt x="713" y="44"/>
                    <a:pt x="710" y="46"/>
                  </a:cubicBezTo>
                  <a:cubicBezTo>
                    <a:pt x="707" y="47"/>
                    <a:pt x="706" y="51"/>
                    <a:pt x="703" y="50"/>
                  </a:cubicBezTo>
                  <a:cubicBezTo>
                    <a:pt x="703" y="52"/>
                    <a:pt x="703" y="54"/>
                    <a:pt x="701" y="54"/>
                  </a:cubicBezTo>
                  <a:cubicBezTo>
                    <a:pt x="702" y="56"/>
                    <a:pt x="703" y="54"/>
                    <a:pt x="704" y="54"/>
                  </a:cubicBezTo>
                  <a:cubicBezTo>
                    <a:pt x="708" y="54"/>
                    <a:pt x="710" y="51"/>
                    <a:pt x="712" y="50"/>
                  </a:cubicBezTo>
                  <a:cubicBezTo>
                    <a:pt x="715" y="49"/>
                    <a:pt x="715" y="52"/>
                    <a:pt x="717" y="51"/>
                  </a:cubicBezTo>
                  <a:cubicBezTo>
                    <a:pt x="718" y="51"/>
                    <a:pt x="718" y="49"/>
                    <a:pt x="720" y="49"/>
                  </a:cubicBezTo>
                  <a:cubicBezTo>
                    <a:pt x="722" y="47"/>
                    <a:pt x="726" y="49"/>
                    <a:pt x="729" y="47"/>
                  </a:cubicBezTo>
                  <a:cubicBezTo>
                    <a:pt x="731" y="46"/>
                    <a:pt x="728" y="45"/>
                    <a:pt x="731" y="44"/>
                  </a:cubicBezTo>
                  <a:cubicBezTo>
                    <a:pt x="731" y="44"/>
                    <a:pt x="733" y="45"/>
                    <a:pt x="734" y="44"/>
                  </a:cubicBezTo>
                  <a:cubicBezTo>
                    <a:pt x="734" y="44"/>
                    <a:pt x="735" y="42"/>
                    <a:pt x="735" y="42"/>
                  </a:cubicBezTo>
                  <a:cubicBezTo>
                    <a:pt x="735" y="41"/>
                    <a:pt x="739" y="43"/>
                    <a:pt x="741" y="43"/>
                  </a:cubicBezTo>
                  <a:cubicBezTo>
                    <a:pt x="744" y="43"/>
                    <a:pt x="744" y="42"/>
                    <a:pt x="748" y="42"/>
                  </a:cubicBezTo>
                  <a:cubicBezTo>
                    <a:pt x="748" y="46"/>
                    <a:pt x="748" y="46"/>
                    <a:pt x="748" y="46"/>
                  </a:cubicBezTo>
                  <a:cubicBezTo>
                    <a:pt x="749" y="44"/>
                    <a:pt x="750" y="45"/>
                    <a:pt x="750" y="47"/>
                  </a:cubicBezTo>
                  <a:cubicBezTo>
                    <a:pt x="758" y="46"/>
                    <a:pt x="770" y="48"/>
                    <a:pt x="781" y="47"/>
                  </a:cubicBezTo>
                  <a:cubicBezTo>
                    <a:pt x="781" y="53"/>
                    <a:pt x="791" y="49"/>
                    <a:pt x="790" y="56"/>
                  </a:cubicBezTo>
                  <a:cubicBezTo>
                    <a:pt x="791" y="53"/>
                    <a:pt x="793" y="56"/>
                    <a:pt x="795" y="56"/>
                  </a:cubicBezTo>
                  <a:cubicBezTo>
                    <a:pt x="799" y="56"/>
                    <a:pt x="805" y="54"/>
                    <a:pt x="806" y="56"/>
                  </a:cubicBezTo>
                  <a:cubicBezTo>
                    <a:pt x="809" y="55"/>
                    <a:pt x="807" y="49"/>
                    <a:pt x="809" y="49"/>
                  </a:cubicBezTo>
                  <a:cubicBezTo>
                    <a:pt x="814" y="50"/>
                    <a:pt x="819" y="49"/>
                    <a:pt x="823" y="50"/>
                  </a:cubicBezTo>
                  <a:cubicBezTo>
                    <a:pt x="823" y="50"/>
                    <a:pt x="823" y="51"/>
                    <a:pt x="823" y="51"/>
                  </a:cubicBezTo>
                  <a:cubicBezTo>
                    <a:pt x="826" y="52"/>
                    <a:pt x="828" y="51"/>
                    <a:pt x="830" y="51"/>
                  </a:cubicBezTo>
                  <a:cubicBezTo>
                    <a:pt x="831" y="52"/>
                    <a:pt x="831" y="54"/>
                    <a:pt x="832" y="54"/>
                  </a:cubicBezTo>
                  <a:cubicBezTo>
                    <a:pt x="834" y="55"/>
                    <a:pt x="838" y="53"/>
                    <a:pt x="839" y="56"/>
                  </a:cubicBezTo>
                  <a:cubicBezTo>
                    <a:pt x="838" y="58"/>
                    <a:pt x="838" y="62"/>
                    <a:pt x="835" y="61"/>
                  </a:cubicBezTo>
                  <a:cubicBezTo>
                    <a:pt x="835" y="64"/>
                    <a:pt x="837" y="64"/>
                    <a:pt x="840" y="64"/>
                  </a:cubicBezTo>
                  <a:cubicBezTo>
                    <a:pt x="839" y="72"/>
                    <a:pt x="845" y="73"/>
                    <a:pt x="849" y="77"/>
                  </a:cubicBezTo>
                  <a:cubicBezTo>
                    <a:pt x="851" y="75"/>
                    <a:pt x="854" y="74"/>
                    <a:pt x="856" y="72"/>
                  </a:cubicBezTo>
                  <a:cubicBezTo>
                    <a:pt x="857" y="72"/>
                    <a:pt x="856" y="69"/>
                    <a:pt x="857" y="68"/>
                  </a:cubicBezTo>
                  <a:cubicBezTo>
                    <a:pt x="858" y="68"/>
                    <a:pt x="860" y="69"/>
                    <a:pt x="860" y="67"/>
                  </a:cubicBezTo>
                  <a:cubicBezTo>
                    <a:pt x="864" y="66"/>
                    <a:pt x="862" y="70"/>
                    <a:pt x="864" y="71"/>
                  </a:cubicBezTo>
                  <a:cubicBezTo>
                    <a:pt x="874" y="71"/>
                    <a:pt x="874" y="71"/>
                    <a:pt x="874" y="71"/>
                  </a:cubicBezTo>
                  <a:cubicBezTo>
                    <a:pt x="875" y="70"/>
                    <a:pt x="879" y="71"/>
                    <a:pt x="878" y="67"/>
                  </a:cubicBezTo>
                  <a:cubicBezTo>
                    <a:pt x="883" y="68"/>
                    <a:pt x="893" y="64"/>
                    <a:pt x="893" y="70"/>
                  </a:cubicBezTo>
                  <a:cubicBezTo>
                    <a:pt x="897" y="70"/>
                    <a:pt x="896" y="65"/>
                    <a:pt x="902" y="67"/>
                  </a:cubicBezTo>
                  <a:cubicBezTo>
                    <a:pt x="902" y="65"/>
                    <a:pt x="900" y="66"/>
                    <a:pt x="899" y="65"/>
                  </a:cubicBezTo>
                  <a:cubicBezTo>
                    <a:pt x="900" y="64"/>
                    <a:pt x="900" y="62"/>
                    <a:pt x="902" y="61"/>
                  </a:cubicBezTo>
                  <a:cubicBezTo>
                    <a:pt x="906" y="61"/>
                    <a:pt x="905" y="56"/>
                    <a:pt x="910" y="58"/>
                  </a:cubicBezTo>
                  <a:cubicBezTo>
                    <a:pt x="912" y="58"/>
                    <a:pt x="911" y="57"/>
                    <a:pt x="910" y="57"/>
                  </a:cubicBezTo>
                  <a:cubicBezTo>
                    <a:pt x="913" y="54"/>
                    <a:pt x="917" y="56"/>
                    <a:pt x="922" y="56"/>
                  </a:cubicBezTo>
                  <a:cubicBezTo>
                    <a:pt x="920" y="63"/>
                    <a:pt x="929" y="53"/>
                    <a:pt x="927" y="60"/>
                  </a:cubicBezTo>
                  <a:cubicBezTo>
                    <a:pt x="933" y="61"/>
                    <a:pt x="938" y="59"/>
                    <a:pt x="943" y="58"/>
                  </a:cubicBezTo>
                  <a:cubicBezTo>
                    <a:pt x="943" y="62"/>
                    <a:pt x="937" y="60"/>
                    <a:pt x="938" y="64"/>
                  </a:cubicBezTo>
                  <a:cubicBezTo>
                    <a:pt x="939" y="67"/>
                    <a:pt x="944" y="65"/>
                    <a:pt x="947" y="65"/>
                  </a:cubicBezTo>
                  <a:cubicBezTo>
                    <a:pt x="952" y="66"/>
                    <a:pt x="956" y="66"/>
                    <a:pt x="961" y="64"/>
                  </a:cubicBezTo>
                  <a:cubicBezTo>
                    <a:pt x="962" y="69"/>
                    <a:pt x="969" y="69"/>
                    <a:pt x="971" y="74"/>
                  </a:cubicBezTo>
                  <a:cubicBezTo>
                    <a:pt x="973" y="73"/>
                    <a:pt x="975" y="75"/>
                    <a:pt x="978" y="75"/>
                  </a:cubicBezTo>
                  <a:cubicBezTo>
                    <a:pt x="986" y="76"/>
                    <a:pt x="996" y="74"/>
                    <a:pt x="1004" y="75"/>
                  </a:cubicBezTo>
                  <a:cubicBezTo>
                    <a:pt x="1008" y="76"/>
                    <a:pt x="1011" y="80"/>
                    <a:pt x="1014" y="78"/>
                  </a:cubicBezTo>
                  <a:cubicBezTo>
                    <a:pt x="1014" y="80"/>
                    <a:pt x="1015" y="81"/>
                    <a:pt x="1017" y="81"/>
                  </a:cubicBezTo>
                  <a:cubicBezTo>
                    <a:pt x="1017" y="86"/>
                    <a:pt x="1017" y="86"/>
                    <a:pt x="1017" y="86"/>
                  </a:cubicBezTo>
                  <a:cubicBezTo>
                    <a:pt x="1016" y="89"/>
                    <a:pt x="1022" y="87"/>
                    <a:pt x="1023" y="88"/>
                  </a:cubicBezTo>
                  <a:cubicBezTo>
                    <a:pt x="1024" y="90"/>
                    <a:pt x="1023" y="87"/>
                    <a:pt x="1025" y="88"/>
                  </a:cubicBezTo>
                  <a:cubicBezTo>
                    <a:pt x="1026" y="88"/>
                    <a:pt x="1025" y="89"/>
                    <a:pt x="1027" y="89"/>
                  </a:cubicBezTo>
                  <a:cubicBezTo>
                    <a:pt x="1029" y="89"/>
                    <a:pt x="1044" y="91"/>
                    <a:pt x="1045" y="89"/>
                  </a:cubicBezTo>
                  <a:cubicBezTo>
                    <a:pt x="1045" y="89"/>
                    <a:pt x="1045" y="88"/>
                    <a:pt x="1045" y="88"/>
                  </a:cubicBezTo>
                  <a:cubicBezTo>
                    <a:pt x="1046" y="88"/>
                    <a:pt x="1049" y="90"/>
                    <a:pt x="1049" y="89"/>
                  </a:cubicBezTo>
                  <a:cubicBezTo>
                    <a:pt x="1050" y="88"/>
                    <a:pt x="1053" y="87"/>
                    <a:pt x="1053" y="89"/>
                  </a:cubicBezTo>
                  <a:cubicBezTo>
                    <a:pt x="1056" y="87"/>
                    <a:pt x="1060" y="86"/>
                    <a:pt x="1065" y="85"/>
                  </a:cubicBezTo>
                  <a:cubicBezTo>
                    <a:pt x="1064" y="90"/>
                    <a:pt x="1066" y="92"/>
                    <a:pt x="1066" y="95"/>
                  </a:cubicBezTo>
                  <a:cubicBezTo>
                    <a:pt x="1072" y="95"/>
                    <a:pt x="1074" y="97"/>
                    <a:pt x="1079" y="95"/>
                  </a:cubicBezTo>
                  <a:cubicBezTo>
                    <a:pt x="1079" y="93"/>
                    <a:pt x="1078" y="92"/>
                    <a:pt x="1076" y="92"/>
                  </a:cubicBezTo>
                  <a:cubicBezTo>
                    <a:pt x="1077" y="91"/>
                    <a:pt x="1077" y="89"/>
                    <a:pt x="1077" y="86"/>
                  </a:cubicBezTo>
                  <a:cubicBezTo>
                    <a:pt x="1081" y="84"/>
                    <a:pt x="1089" y="85"/>
                    <a:pt x="1091" y="88"/>
                  </a:cubicBezTo>
                  <a:cubicBezTo>
                    <a:pt x="1097" y="88"/>
                    <a:pt x="1103" y="87"/>
                    <a:pt x="1109" y="88"/>
                  </a:cubicBezTo>
                  <a:cubicBezTo>
                    <a:pt x="1112" y="88"/>
                    <a:pt x="1116" y="91"/>
                    <a:pt x="1117" y="88"/>
                  </a:cubicBezTo>
                  <a:cubicBezTo>
                    <a:pt x="1119" y="89"/>
                    <a:pt x="1119" y="91"/>
                    <a:pt x="1124" y="92"/>
                  </a:cubicBezTo>
                  <a:cubicBezTo>
                    <a:pt x="1125" y="92"/>
                    <a:pt x="1126" y="95"/>
                    <a:pt x="1126" y="95"/>
                  </a:cubicBezTo>
                  <a:cubicBezTo>
                    <a:pt x="1127" y="95"/>
                    <a:pt x="1128" y="94"/>
                    <a:pt x="1128" y="94"/>
                  </a:cubicBezTo>
                  <a:cubicBezTo>
                    <a:pt x="1129" y="94"/>
                    <a:pt x="1128" y="95"/>
                    <a:pt x="1129" y="96"/>
                  </a:cubicBezTo>
                  <a:cubicBezTo>
                    <a:pt x="1130" y="97"/>
                    <a:pt x="1132" y="96"/>
                    <a:pt x="1132" y="96"/>
                  </a:cubicBezTo>
                  <a:cubicBezTo>
                    <a:pt x="1133" y="97"/>
                    <a:pt x="1135" y="98"/>
                    <a:pt x="1139" y="99"/>
                  </a:cubicBezTo>
                  <a:cubicBezTo>
                    <a:pt x="1141" y="100"/>
                    <a:pt x="1145" y="101"/>
                    <a:pt x="1147" y="102"/>
                  </a:cubicBezTo>
                  <a:cubicBezTo>
                    <a:pt x="1148" y="102"/>
                    <a:pt x="1148" y="104"/>
                    <a:pt x="1149" y="105"/>
                  </a:cubicBezTo>
                  <a:cubicBezTo>
                    <a:pt x="1149" y="105"/>
                    <a:pt x="1151" y="104"/>
                    <a:pt x="1152" y="105"/>
                  </a:cubicBezTo>
                  <a:cubicBezTo>
                    <a:pt x="1152" y="105"/>
                    <a:pt x="1151" y="107"/>
                    <a:pt x="1152" y="108"/>
                  </a:cubicBezTo>
                  <a:cubicBezTo>
                    <a:pt x="1152" y="108"/>
                    <a:pt x="1154" y="107"/>
                    <a:pt x="1154" y="108"/>
                  </a:cubicBezTo>
                  <a:cubicBezTo>
                    <a:pt x="1155" y="109"/>
                    <a:pt x="1153" y="114"/>
                    <a:pt x="1159" y="112"/>
                  </a:cubicBezTo>
                  <a:cubicBezTo>
                    <a:pt x="1159" y="122"/>
                    <a:pt x="1159" y="122"/>
                    <a:pt x="1159" y="122"/>
                  </a:cubicBezTo>
                  <a:cubicBezTo>
                    <a:pt x="1164" y="121"/>
                    <a:pt x="1168" y="120"/>
                    <a:pt x="1168" y="116"/>
                  </a:cubicBezTo>
                  <a:cubicBezTo>
                    <a:pt x="1173" y="118"/>
                    <a:pt x="1178" y="117"/>
                    <a:pt x="1181" y="119"/>
                  </a:cubicBezTo>
                  <a:cubicBezTo>
                    <a:pt x="1181" y="119"/>
                    <a:pt x="1181" y="121"/>
                    <a:pt x="1181" y="122"/>
                  </a:cubicBezTo>
                  <a:cubicBezTo>
                    <a:pt x="1182" y="122"/>
                    <a:pt x="1184" y="121"/>
                    <a:pt x="1185" y="122"/>
                  </a:cubicBezTo>
                  <a:cubicBezTo>
                    <a:pt x="1184" y="123"/>
                    <a:pt x="1182" y="123"/>
                    <a:pt x="1182" y="126"/>
                  </a:cubicBezTo>
                  <a:cubicBezTo>
                    <a:pt x="1180" y="126"/>
                    <a:pt x="1180" y="124"/>
                    <a:pt x="1178" y="124"/>
                  </a:cubicBezTo>
                  <a:cubicBezTo>
                    <a:pt x="1177" y="125"/>
                    <a:pt x="1177" y="128"/>
                    <a:pt x="1174" y="127"/>
                  </a:cubicBezTo>
                  <a:cubicBezTo>
                    <a:pt x="1175" y="129"/>
                    <a:pt x="1178" y="128"/>
                    <a:pt x="1177" y="133"/>
                  </a:cubicBezTo>
                  <a:cubicBezTo>
                    <a:pt x="1172" y="128"/>
                    <a:pt x="1176" y="135"/>
                    <a:pt x="1173" y="136"/>
                  </a:cubicBezTo>
                  <a:cubicBezTo>
                    <a:pt x="1171" y="136"/>
                    <a:pt x="1170" y="137"/>
                    <a:pt x="1170" y="138"/>
                  </a:cubicBezTo>
                  <a:cubicBezTo>
                    <a:pt x="1168" y="138"/>
                    <a:pt x="1167" y="138"/>
                    <a:pt x="1166" y="137"/>
                  </a:cubicBezTo>
                  <a:cubicBezTo>
                    <a:pt x="1165" y="136"/>
                    <a:pt x="1164" y="135"/>
                    <a:pt x="1163" y="134"/>
                  </a:cubicBezTo>
                  <a:cubicBezTo>
                    <a:pt x="1161" y="133"/>
                    <a:pt x="1159" y="134"/>
                    <a:pt x="1157" y="133"/>
                  </a:cubicBezTo>
                  <a:cubicBezTo>
                    <a:pt x="1156" y="132"/>
                    <a:pt x="1155" y="130"/>
                    <a:pt x="1154" y="130"/>
                  </a:cubicBezTo>
                  <a:cubicBezTo>
                    <a:pt x="1153" y="129"/>
                    <a:pt x="1150" y="130"/>
                    <a:pt x="1149" y="130"/>
                  </a:cubicBezTo>
                  <a:cubicBezTo>
                    <a:pt x="1148" y="130"/>
                    <a:pt x="1149" y="129"/>
                    <a:pt x="1147" y="129"/>
                  </a:cubicBezTo>
                  <a:cubicBezTo>
                    <a:pt x="1146" y="128"/>
                    <a:pt x="1144" y="123"/>
                    <a:pt x="1142" y="127"/>
                  </a:cubicBezTo>
                  <a:cubicBezTo>
                    <a:pt x="1140" y="127"/>
                    <a:pt x="1141" y="125"/>
                    <a:pt x="1140" y="123"/>
                  </a:cubicBezTo>
                  <a:cubicBezTo>
                    <a:pt x="1132" y="123"/>
                    <a:pt x="1132" y="123"/>
                    <a:pt x="1132" y="123"/>
                  </a:cubicBezTo>
                  <a:cubicBezTo>
                    <a:pt x="1129" y="123"/>
                    <a:pt x="1132" y="126"/>
                    <a:pt x="1132" y="126"/>
                  </a:cubicBezTo>
                  <a:cubicBezTo>
                    <a:pt x="1132" y="128"/>
                    <a:pt x="1129" y="128"/>
                    <a:pt x="1129" y="131"/>
                  </a:cubicBezTo>
                  <a:cubicBezTo>
                    <a:pt x="1123" y="131"/>
                    <a:pt x="1122" y="136"/>
                    <a:pt x="1115" y="134"/>
                  </a:cubicBezTo>
                  <a:cubicBezTo>
                    <a:pt x="1114" y="135"/>
                    <a:pt x="1114" y="137"/>
                    <a:pt x="1111" y="137"/>
                  </a:cubicBezTo>
                  <a:cubicBezTo>
                    <a:pt x="1111" y="139"/>
                    <a:pt x="1114" y="138"/>
                    <a:pt x="1117" y="138"/>
                  </a:cubicBezTo>
                  <a:cubicBezTo>
                    <a:pt x="1118" y="139"/>
                    <a:pt x="1119" y="141"/>
                    <a:pt x="1121" y="141"/>
                  </a:cubicBezTo>
                  <a:cubicBezTo>
                    <a:pt x="1120" y="146"/>
                    <a:pt x="1120" y="144"/>
                    <a:pt x="1122" y="147"/>
                  </a:cubicBezTo>
                  <a:cubicBezTo>
                    <a:pt x="1123" y="150"/>
                    <a:pt x="1127" y="150"/>
                    <a:pt x="1129" y="152"/>
                  </a:cubicBezTo>
                  <a:cubicBezTo>
                    <a:pt x="1129" y="152"/>
                    <a:pt x="1125" y="157"/>
                    <a:pt x="1125" y="157"/>
                  </a:cubicBezTo>
                  <a:cubicBezTo>
                    <a:pt x="1121" y="157"/>
                    <a:pt x="1121" y="153"/>
                    <a:pt x="1119" y="154"/>
                  </a:cubicBezTo>
                  <a:cubicBezTo>
                    <a:pt x="1120" y="154"/>
                    <a:pt x="1121" y="157"/>
                    <a:pt x="1119" y="157"/>
                  </a:cubicBezTo>
                  <a:cubicBezTo>
                    <a:pt x="1115" y="157"/>
                    <a:pt x="1108" y="156"/>
                    <a:pt x="1104" y="158"/>
                  </a:cubicBezTo>
                  <a:cubicBezTo>
                    <a:pt x="1101" y="159"/>
                    <a:pt x="1096" y="161"/>
                    <a:pt x="1097" y="164"/>
                  </a:cubicBezTo>
                  <a:cubicBezTo>
                    <a:pt x="1091" y="162"/>
                    <a:pt x="1090" y="167"/>
                    <a:pt x="1086" y="168"/>
                  </a:cubicBezTo>
                  <a:cubicBezTo>
                    <a:pt x="1085" y="169"/>
                    <a:pt x="1084" y="170"/>
                    <a:pt x="1083" y="171"/>
                  </a:cubicBezTo>
                  <a:cubicBezTo>
                    <a:pt x="1082" y="171"/>
                    <a:pt x="1080" y="173"/>
                    <a:pt x="1079" y="173"/>
                  </a:cubicBezTo>
                  <a:cubicBezTo>
                    <a:pt x="1077" y="174"/>
                    <a:pt x="1076" y="175"/>
                    <a:pt x="1076" y="176"/>
                  </a:cubicBezTo>
                  <a:cubicBezTo>
                    <a:pt x="1072" y="175"/>
                    <a:pt x="1064" y="178"/>
                    <a:pt x="1062" y="175"/>
                  </a:cubicBezTo>
                  <a:cubicBezTo>
                    <a:pt x="1060" y="176"/>
                    <a:pt x="1057" y="175"/>
                    <a:pt x="1058" y="179"/>
                  </a:cubicBezTo>
                  <a:cubicBezTo>
                    <a:pt x="1050" y="180"/>
                    <a:pt x="1049" y="180"/>
                    <a:pt x="1041" y="179"/>
                  </a:cubicBezTo>
                  <a:cubicBezTo>
                    <a:pt x="1040" y="179"/>
                    <a:pt x="1039" y="180"/>
                    <a:pt x="1038" y="180"/>
                  </a:cubicBezTo>
                  <a:cubicBezTo>
                    <a:pt x="1037" y="181"/>
                    <a:pt x="1034" y="182"/>
                    <a:pt x="1034" y="185"/>
                  </a:cubicBezTo>
                  <a:cubicBezTo>
                    <a:pt x="1034" y="189"/>
                    <a:pt x="1027" y="187"/>
                    <a:pt x="1028" y="193"/>
                  </a:cubicBezTo>
                  <a:cubicBezTo>
                    <a:pt x="1027" y="198"/>
                    <a:pt x="1032" y="197"/>
                    <a:pt x="1034" y="199"/>
                  </a:cubicBezTo>
                  <a:cubicBezTo>
                    <a:pt x="1033" y="202"/>
                    <a:pt x="1033" y="206"/>
                    <a:pt x="1028" y="206"/>
                  </a:cubicBezTo>
                  <a:cubicBezTo>
                    <a:pt x="1029" y="209"/>
                    <a:pt x="1028" y="210"/>
                    <a:pt x="1025" y="210"/>
                  </a:cubicBezTo>
                  <a:cubicBezTo>
                    <a:pt x="1025" y="216"/>
                    <a:pt x="1025" y="216"/>
                    <a:pt x="1025" y="216"/>
                  </a:cubicBezTo>
                  <a:cubicBezTo>
                    <a:pt x="1026" y="218"/>
                    <a:pt x="1028" y="214"/>
                    <a:pt x="1028" y="217"/>
                  </a:cubicBezTo>
                  <a:cubicBezTo>
                    <a:pt x="1029" y="220"/>
                    <a:pt x="1026" y="219"/>
                    <a:pt x="1025" y="220"/>
                  </a:cubicBezTo>
                  <a:cubicBezTo>
                    <a:pt x="1025" y="220"/>
                    <a:pt x="1024" y="224"/>
                    <a:pt x="1024" y="224"/>
                  </a:cubicBezTo>
                  <a:cubicBezTo>
                    <a:pt x="1022" y="225"/>
                    <a:pt x="1019" y="224"/>
                    <a:pt x="1017" y="225"/>
                  </a:cubicBezTo>
                  <a:cubicBezTo>
                    <a:pt x="1016" y="226"/>
                    <a:pt x="1018" y="230"/>
                    <a:pt x="1017" y="231"/>
                  </a:cubicBezTo>
                  <a:cubicBezTo>
                    <a:pt x="1016" y="232"/>
                    <a:pt x="1016" y="228"/>
                    <a:pt x="1015" y="228"/>
                  </a:cubicBezTo>
                  <a:cubicBezTo>
                    <a:pt x="1014" y="228"/>
                    <a:pt x="1011" y="229"/>
                    <a:pt x="1014" y="235"/>
                  </a:cubicBezTo>
                  <a:cubicBezTo>
                    <a:pt x="1011" y="234"/>
                    <a:pt x="1012" y="237"/>
                    <a:pt x="1011" y="238"/>
                  </a:cubicBezTo>
                  <a:cubicBezTo>
                    <a:pt x="1011" y="238"/>
                    <a:pt x="1009" y="238"/>
                    <a:pt x="1009" y="238"/>
                  </a:cubicBezTo>
                  <a:cubicBezTo>
                    <a:pt x="1008" y="239"/>
                    <a:pt x="1008" y="242"/>
                    <a:pt x="1006" y="241"/>
                  </a:cubicBezTo>
                  <a:cubicBezTo>
                    <a:pt x="1006" y="243"/>
                    <a:pt x="1004" y="244"/>
                    <a:pt x="1004" y="246"/>
                  </a:cubicBezTo>
                  <a:cubicBezTo>
                    <a:pt x="1002" y="247"/>
                    <a:pt x="999" y="246"/>
                    <a:pt x="999" y="248"/>
                  </a:cubicBezTo>
                  <a:cubicBezTo>
                    <a:pt x="997" y="247"/>
                    <a:pt x="999" y="246"/>
                    <a:pt x="999" y="244"/>
                  </a:cubicBezTo>
                  <a:cubicBezTo>
                    <a:pt x="999" y="244"/>
                    <a:pt x="997" y="243"/>
                    <a:pt x="997" y="242"/>
                  </a:cubicBezTo>
                  <a:cubicBezTo>
                    <a:pt x="997" y="241"/>
                    <a:pt x="997" y="240"/>
                    <a:pt x="997" y="239"/>
                  </a:cubicBezTo>
                  <a:cubicBezTo>
                    <a:pt x="996" y="239"/>
                    <a:pt x="995" y="237"/>
                    <a:pt x="994" y="237"/>
                  </a:cubicBezTo>
                  <a:cubicBezTo>
                    <a:pt x="994" y="236"/>
                    <a:pt x="993" y="235"/>
                    <a:pt x="992" y="235"/>
                  </a:cubicBezTo>
                  <a:cubicBezTo>
                    <a:pt x="993" y="233"/>
                    <a:pt x="993" y="230"/>
                    <a:pt x="993" y="227"/>
                  </a:cubicBezTo>
                  <a:cubicBezTo>
                    <a:pt x="993" y="224"/>
                    <a:pt x="992" y="224"/>
                    <a:pt x="992" y="223"/>
                  </a:cubicBezTo>
                  <a:cubicBezTo>
                    <a:pt x="991" y="217"/>
                    <a:pt x="993" y="211"/>
                    <a:pt x="992" y="207"/>
                  </a:cubicBezTo>
                  <a:cubicBezTo>
                    <a:pt x="997" y="211"/>
                    <a:pt x="992" y="205"/>
                    <a:pt x="994" y="202"/>
                  </a:cubicBezTo>
                  <a:cubicBezTo>
                    <a:pt x="995" y="201"/>
                    <a:pt x="996" y="206"/>
                    <a:pt x="997" y="203"/>
                  </a:cubicBezTo>
                  <a:cubicBezTo>
                    <a:pt x="997" y="202"/>
                    <a:pt x="997" y="201"/>
                    <a:pt x="997" y="200"/>
                  </a:cubicBezTo>
                  <a:cubicBezTo>
                    <a:pt x="999" y="198"/>
                    <a:pt x="1004" y="194"/>
                    <a:pt x="1006" y="193"/>
                  </a:cubicBezTo>
                  <a:cubicBezTo>
                    <a:pt x="1006" y="193"/>
                    <a:pt x="1008" y="193"/>
                    <a:pt x="1007" y="192"/>
                  </a:cubicBezTo>
                  <a:cubicBezTo>
                    <a:pt x="1005" y="190"/>
                    <a:pt x="1008" y="191"/>
                    <a:pt x="1010" y="190"/>
                  </a:cubicBezTo>
                  <a:cubicBezTo>
                    <a:pt x="1012" y="189"/>
                    <a:pt x="1013" y="187"/>
                    <a:pt x="1013" y="183"/>
                  </a:cubicBezTo>
                  <a:cubicBezTo>
                    <a:pt x="1013" y="183"/>
                    <a:pt x="1018" y="181"/>
                    <a:pt x="1017" y="180"/>
                  </a:cubicBezTo>
                  <a:cubicBezTo>
                    <a:pt x="1017" y="180"/>
                    <a:pt x="1016" y="180"/>
                    <a:pt x="1015" y="180"/>
                  </a:cubicBezTo>
                  <a:cubicBezTo>
                    <a:pt x="1016" y="180"/>
                    <a:pt x="1017" y="178"/>
                    <a:pt x="1017" y="178"/>
                  </a:cubicBezTo>
                  <a:cubicBezTo>
                    <a:pt x="1018" y="177"/>
                    <a:pt x="1020" y="181"/>
                    <a:pt x="1020" y="175"/>
                  </a:cubicBezTo>
                  <a:cubicBezTo>
                    <a:pt x="1022" y="175"/>
                    <a:pt x="1025" y="174"/>
                    <a:pt x="1027" y="173"/>
                  </a:cubicBezTo>
                  <a:cubicBezTo>
                    <a:pt x="1027" y="173"/>
                    <a:pt x="1028" y="171"/>
                    <a:pt x="1028" y="171"/>
                  </a:cubicBezTo>
                  <a:cubicBezTo>
                    <a:pt x="1029" y="170"/>
                    <a:pt x="1030" y="171"/>
                    <a:pt x="1031" y="171"/>
                  </a:cubicBezTo>
                  <a:cubicBezTo>
                    <a:pt x="1032" y="170"/>
                    <a:pt x="1033" y="169"/>
                    <a:pt x="1034" y="168"/>
                  </a:cubicBezTo>
                  <a:cubicBezTo>
                    <a:pt x="1034" y="167"/>
                    <a:pt x="1035" y="168"/>
                    <a:pt x="1035" y="166"/>
                  </a:cubicBezTo>
                  <a:cubicBezTo>
                    <a:pt x="1035" y="165"/>
                    <a:pt x="1037" y="161"/>
                    <a:pt x="1039" y="164"/>
                  </a:cubicBezTo>
                  <a:cubicBezTo>
                    <a:pt x="1039" y="157"/>
                    <a:pt x="1039" y="157"/>
                    <a:pt x="1039" y="157"/>
                  </a:cubicBezTo>
                  <a:cubicBezTo>
                    <a:pt x="1036" y="156"/>
                    <a:pt x="1034" y="157"/>
                    <a:pt x="1032" y="158"/>
                  </a:cubicBezTo>
                  <a:cubicBezTo>
                    <a:pt x="1032" y="159"/>
                    <a:pt x="1030" y="160"/>
                    <a:pt x="1030" y="161"/>
                  </a:cubicBezTo>
                  <a:cubicBezTo>
                    <a:pt x="1029" y="162"/>
                    <a:pt x="1028" y="161"/>
                    <a:pt x="1028" y="162"/>
                  </a:cubicBezTo>
                  <a:cubicBezTo>
                    <a:pt x="1028" y="165"/>
                    <a:pt x="1023" y="164"/>
                    <a:pt x="1023" y="168"/>
                  </a:cubicBezTo>
                  <a:cubicBezTo>
                    <a:pt x="1020" y="167"/>
                    <a:pt x="1018" y="168"/>
                    <a:pt x="1018" y="171"/>
                  </a:cubicBezTo>
                  <a:cubicBezTo>
                    <a:pt x="1017" y="171"/>
                    <a:pt x="1018" y="168"/>
                    <a:pt x="1017" y="168"/>
                  </a:cubicBezTo>
                  <a:cubicBezTo>
                    <a:pt x="1017" y="168"/>
                    <a:pt x="1014" y="168"/>
                    <a:pt x="1014" y="168"/>
                  </a:cubicBezTo>
                  <a:cubicBezTo>
                    <a:pt x="1014" y="167"/>
                    <a:pt x="1015" y="165"/>
                    <a:pt x="1014" y="164"/>
                  </a:cubicBezTo>
                  <a:cubicBezTo>
                    <a:pt x="1008" y="164"/>
                    <a:pt x="1004" y="163"/>
                    <a:pt x="1000" y="164"/>
                  </a:cubicBezTo>
                  <a:cubicBezTo>
                    <a:pt x="998" y="164"/>
                    <a:pt x="1000" y="166"/>
                    <a:pt x="999" y="166"/>
                  </a:cubicBezTo>
                  <a:cubicBezTo>
                    <a:pt x="997" y="168"/>
                    <a:pt x="995" y="167"/>
                    <a:pt x="993" y="168"/>
                  </a:cubicBezTo>
                  <a:cubicBezTo>
                    <a:pt x="991" y="169"/>
                    <a:pt x="991" y="170"/>
                    <a:pt x="989" y="172"/>
                  </a:cubicBezTo>
                  <a:cubicBezTo>
                    <a:pt x="988" y="173"/>
                    <a:pt x="987" y="175"/>
                    <a:pt x="985" y="175"/>
                  </a:cubicBezTo>
                  <a:cubicBezTo>
                    <a:pt x="983" y="179"/>
                    <a:pt x="987" y="178"/>
                    <a:pt x="986" y="182"/>
                  </a:cubicBezTo>
                  <a:cubicBezTo>
                    <a:pt x="984" y="182"/>
                    <a:pt x="983" y="184"/>
                    <a:pt x="983" y="186"/>
                  </a:cubicBezTo>
                  <a:cubicBezTo>
                    <a:pt x="977" y="185"/>
                    <a:pt x="976" y="188"/>
                    <a:pt x="971" y="187"/>
                  </a:cubicBezTo>
                  <a:cubicBezTo>
                    <a:pt x="969" y="186"/>
                    <a:pt x="970" y="185"/>
                    <a:pt x="971" y="183"/>
                  </a:cubicBezTo>
                  <a:cubicBezTo>
                    <a:pt x="968" y="184"/>
                    <a:pt x="968" y="182"/>
                    <a:pt x="968" y="180"/>
                  </a:cubicBezTo>
                  <a:cubicBezTo>
                    <a:pt x="966" y="180"/>
                    <a:pt x="962" y="181"/>
                    <a:pt x="962" y="179"/>
                  </a:cubicBezTo>
                  <a:cubicBezTo>
                    <a:pt x="956" y="183"/>
                    <a:pt x="947" y="185"/>
                    <a:pt x="938" y="186"/>
                  </a:cubicBezTo>
                  <a:cubicBezTo>
                    <a:pt x="938" y="184"/>
                    <a:pt x="934" y="185"/>
                    <a:pt x="936" y="180"/>
                  </a:cubicBezTo>
                  <a:cubicBezTo>
                    <a:pt x="930" y="180"/>
                    <a:pt x="930" y="180"/>
                    <a:pt x="930" y="180"/>
                  </a:cubicBezTo>
                  <a:cubicBezTo>
                    <a:pt x="924" y="182"/>
                    <a:pt x="919" y="184"/>
                    <a:pt x="915" y="186"/>
                  </a:cubicBezTo>
                  <a:cubicBezTo>
                    <a:pt x="911" y="188"/>
                    <a:pt x="908" y="192"/>
                    <a:pt x="903" y="193"/>
                  </a:cubicBezTo>
                  <a:cubicBezTo>
                    <a:pt x="904" y="196"/>
                    <a:pt x="903" y="197"/>
                    <a:pt x="900" y="197"/>
                  </a:cubicBezTo>
                  <a:cubicBezTo>
                    <a:pt x="902" y="201"/>
                    <a:pt x="898" y="201"/>
                    <a:pt x="899" y="204"/>
                  </a:cubicBezTo>
                  <a:cubicBezTo>
                    <a:pt x="896" y="202"/>
                    <a:pt x="894" y="210"/>
                    <a:pt x="892" y="209"/>
                  </a:cubicBezTo>
                  <a:cubicBezTo>
                    <a:pt x="889" y="206"/>
                    <a:pt x="892" y="210"/>
                    <a:pt x="888" y="210"/>
                  </a:cubicBezTo>
                  <a:cubicBezTo>
                    <a:pt x="885" y="210"/>
                    <a:pt x="885" y="211"/>
                    <a:pt x="885" y="213"/>
                  </a:cubicBezTo>
                  <a:cubicBezTo>
                    <a:pt x="878" y="210"/>
                    <a:pt x="881" y="218"/>
                    <a:pt x="875" y="217"/>
                  </a:cubicBezTo>
                  <a:cubicBezTo>
                    <a:pt x="876" y="218"/>
                    <a:pt x="880" y="224"/>
                    <a:pt x="881" y="221"/>
                  </a:cubicBezTo>
                  <a:cubicBezTo>
                    <a:pt x="883" y="222"/>
                    <a:pt x="882" y="225"/>
                    <a:pt x="882" y="227"/>
                  </a:cubicBezTo>
                  <a:cubicBezTo>
                    <a:pt x="884" y="225"/>
                    <a:pt x="886" y="228"/>
                    <a:pt x="886" y="228"/>
                  </a:cubicBezTo>
                  <a:cubicBezTo>
                    <a:pt x="888" y="228"/>
                    <a:pt x="889" y="226"/>
                    <a:pt x="892" y="227"/>
                  </a:cubicBezTo>
                  <a:cubicBezTo>
                    <a:pt x="892" y="227"/>
                    <a:pt x="894" y="228"/>
                    <a:pt x="893" y="228"/>
                  </a:cubicBezTo>
                  <a:cubicBezTo>
                    <a:pt x="895" y="228"/>
                    <a:pt x="897" y="224"/>
                    <a:pt x="898" y="227"/>
                  </a:cubicBezTo>
                  <a:cubicBezTo>
                    <a:pt x="899" y="227"/>
                    <a:pt x="899" y="225"/>
                    <a:pt x="899" y="224"/>
                  </a:cubicBezTo>
                  <a:cubicBezTo>
                    <a:pt x="901" y="225"/>
                    <a:pt x="901" y="235"/>
                    <a:pt x="905" y="230"/>
                  </a:cubicBezTo>
                  <a:cubicBezTo>
                    <a:pt x="908" y="229"/>
                    <a:pt x="904" y="236"/>
                    <a:pt x="909" y="234"/>
                  </a:cubicBezTo>
                  <a:cubicBezTo>
                    <a:pt x="909" y="235"/>
                    <a:pt x="906" y="234"/>
                    <a:pt x="906" y="235"/>
                  </a:cubicBezTo>
                  <a:cubicBezTo>
                    <a:pt x="906" y="235"/>
                    <a:pt x="908" y="239"/>
                    <a:pt x="907" y="241"/>
                  </a:cubicBezTo>
                  <a:cubicBezTo>
                    <a:pt x="907" y="241"/>
                    <a:pt x="906" y="241"/>
                    <a:pt x="906" y="242"/>
                  </a:cubicBezTo>
                  <a:cubicBezTo>
                    <a:pt x="906" y="243"/>
                    <a:pt x="905" y="244"/>
                    <a:pt x="905" y="245"/>
                  </a:cubicBezTo>
                  <a:cubicBezTo>
                    <a:pt x="904" y="249"/>
                    <a:pt x="907" y="258"/>
                    <a:pt x="902" y="253"/>
                  </a:cubicBezTo>
                  <a:cubicBezTo>
                    <a:pt x="903" y="266"/>
                    <a:pt x="897" y="271"/>
                    <a:pt x="895" y="280"/>
                  </a:cubicBezTo>
                  <a:cubicBezTo>
                    <a:pt x="893" y="282"/>
                    <a:pt x="893" y="281"/>
                    <a:pt x="891" y="280"/>
                  </a:cubicBezTo>
                  <a:cubicBezTo>
                    <a:pt x="890" y="281"/>
                    <a:pt x="891" y="283"/>
                    <a:pt x="891" y="284"/>
                  </a:cubicBezTo>
                  <a:cubicBezTo>
                    <a:pt x="890" y="286"/>
                    <a:pt x="888" y="285"/>
                    <a:pt x="886" y="286"/>
                  </a:cubicBezTo>
                  <a:cubicBezTo>
                    <a:pt x="886" y="286"/>
                    <a:pt x="887" y="288"/>
                    <a:pt x="886" y="288"/>
                  </a:cubicBezTo>
                  <a:cubicBezTo>
                    <a:pt x="886" y="289"/>
                    <a:pt x="884" y="288"/>
                    <a:pt x="884" y="288"/>
                  </a:cubicBezTo>
                  <a:cubicBezTo>
                    <a:pt x="883" y="289"/>
                    <a:pt x="885" y="290"/>
                    <a:pt x="885" y="290"/>
                  </a:cubicBezTo>
                  <a:cubicBezTo>
                    <a:pt x="884" y="291"/>
                    <a:pt x="882" y="291"/>
                    <a:pt x="881" y="293"/>
                  </a:cubicBezTo>
                  <a:cubicBezTo>
                    <a:pt x="880" y="294"/>
                    <a:pt x="880" y="296"/>
                    <a:pt x="879" y="297"/>
                  </a:cubicBezTo>
                  <a:cubicBezTo>
                    <a:pt x="878" y="298"/>
                    <a:pt x="877" y="297"/>
                    <a:pt x="875" y="298"/>
                  </a:cubicBezTo>
                  <a:cubicBezTo>
                    <a:pt x="874" y="299"/>
                    <a:pt x="875" y="301"/>
                    <a:pt x="874" y="303"/>
                  </a:cubicBezTo>
                  <a:cubicBezTo>
                    <a:pt x="873" y="303"/>
                    <a:pt x="871" y="302"/>
                    <a:pt x="871" y="303"/>
                  </a:cubicBezTo>
                  <a:cubicBezTo>
                    <a:pt x="871" y="303"/>
                    <a:pt x="871" y="306"/>
                    <a:pt x="870" y="305"/>
                  </a:cubicBezTo>
                  <a:cubicBezTo>
                    <a:pt x="869" y="304"/>
                    <a:pt x="867" y="304"/>
                    <a:pt x="867" y="308"/>
                  </a:cubicBezTo>
                  <a:cubicBezTo>
                    <a:pt x="860" y="309"/>
                    <a:pt x="860" y="308"/>
                    <a:pt x="853" y="308"/>
                  </a:cubicBezTo>
                  <a:cubicBezTo>
                    <a:pt x="853" y="309"/>
                    <a:pt x="847" y="312"/>
                    <a:pt x="850" y="312"/>
                  </a:cubicBezTo>
                  <a:cubicBezTo>
                    <a:pt x="851" y="315"/>
                    <a:pt x="840" y="313"/>
                    <a:pt x="846" y="315"/>
                  </a:cubicBezTo>
                  <a:cubicBezTo>
                    <a:pt x="845" y="317"/>
                    <a:pt x="843" y="317"/>
                    <a:pt x="843" y="315"/>
                  </a:cubicBezTo>
                  <a:cubicBezTo>
                    <a:pt x="839" y="318"/>
                    <a:pt x="841" y="321"/>
                    <a:pt x="842" y="326"/>
                  </a:cubicBezTo>
                  <a:cubicBezTo>
                    <a:pt x="837" y="327"/>
                    <a:pt x="839" y="327"/>
                    <a:pt x="835" y="326"/>
                  </a:cubicBezTo>
                  <a:cubicBezTo>
                    <a:pt x="836" y="328"/>
                    <a:pt x="836" y="329"/>
                    <a:pt x="833" y="329"/>
                  </a:cubicBezTo>
                  <a:cubicBezTo>
                    <a:pt x="833" y="332"/>
                    <a:pt x="834" y="344"/>
                    <a:pt x="836" y="340"/>
                  </a:cubicBezTo>
                  <a:cubicBezTo>
                    <a:pt x="839" y="340"/>
                    <a:pt x="836" y="351"/>
                    <a:pt x="840" y="352"/>
                  </a:cubicBezTo>
                  <a:cubicBezTo>
                    <a:pt x="844" y="352"/>
                    <a:pt x="839" y="356"/>
                    <a:pt x="843" y="357"/>
                  </a:cubicBezTo>
                  <a:cubicBezTo>
                    <a:pt x="842" y="357"/>
                    <a:pt x="842" y="360"/>
                    <a:pt x="842" y="360"/>
                  </a:cubicBezTo>
                  <a:cubicBezTo>
                    <a:pt x="840" y="361"/>
                    <a:pt x="839" y="359"/>
                    <a:pt x="839" y="359"/>
                  </a:cubicBezTo>
                  <a:cubicBezTo>
                    <a:pt x="837" y="359"/>
                    <a:pt x="838" y="361"/>
                    <a:pt x="837" y="361"/>
                  </a:cubicBezTo>
                  <a:cubicBezTo>
                    <a:pt x="836" y="362"/>
                    <a:pt x="834" y="361"/>
                    <a:pt x="833" y="361"/>
                  </a:cubicBezTo>
                  <a:cubicBezTo>
                    <a:pt x="830" y="362"/>
                    <a:pt x="826" y="365"/>
                    <a:pt x="823" y="363"/>
                  </a:cubicBezTo>
                  <a:cubicBezTo>
                    <a:pt x="823" y="360"/>
                    <a:pt x="824" y="359"/>
                    <a:pt x="825" y="357"/>
                  </a:cubicBezTo>
                  <a:cubicBezTo>
                    <a:pt x="825" y="354"/>
                    <a:pt x="823" y="350"/>
                    <a:pt x="826" y="349"/>
                  </a:cubicBezTo>
                  <a:cubicBezTo>
                    <a:pt x="826" y="347"/>
                    <a:pt x="822" y="348"/>
                    <a:pt x="823" y="343"/>
                  </a:cubicBezTo>
                  <a:cubicBezTo>
                    <a:pt x="820" y="342"/>
                    <a:pt x="818" y="344"/>
                    <a:pt x="815" y="340"/>
                  </a:cubicBezTo>
                  <a:cubicBezTo>
                    <a:pt x="814" y="336"/>
                    <a:pt x="820" y="339"/>
                    <a:pt x="818" y="333"/>
                  </a:cubicBezTo>
                  <a:cubicBezTo>
                    <a:pt x="817" y="332"/>
                    <a:pt x="816" y="333"/>
                    <a:pt x="816" y="333"/>
                  </a:cubicBezTo>
                  <a:cubicBezTo>
                    <a:pt x="815" y="333"/>
                    <a:pt x="814" y="332"/>
                    <a:pt x="814" y="331"/>
                  </a:cubicBezTo>
                  <a:cubicBezTo>
                    <a:pt x="813" y="330"/>
                    <a:pt x="811" y="329"/>
                    <a:pt x="811" y="328"/>
                  </a:cubicBezTo>
                  <a:cubicBezTo>
                    <a:pt x="810" y="329"/>
                    <a:pt x="808" y="329"/>
                    <a:pt x="806" y="329"/>
                  </a:cubicBezTo>
                  <a:cubicBezTo>
                    <a:pt x="805" y="329"/>
                    <a:pt x="806" y="331"/>
                    <a:pt x="806" y="331"/>
                  </a:cubicBezTo>
                  <a:cubicBezTo>
                    <a:pt x="806" y="335"/>
                    <a:pt x="803" y="327"/>
                    <a:pt x="804" y="333"/>
                  </a:cubicBezTo>
                  <a:cubicBezTo>
                    <a:pt x="800" y="330"/>
                    <a:pt x="800" y="337"/>
                    <a:pt x="795" y="333"/>
                  </a:cubicBezTo>
                  <a:cubicBezTo>
                    <a:pt x="799" y="330"/>
                    <a:pt x="795" y="328"/>
                    <a:pt x="799" y="325"/>
                  </a:cubicBezTo>
                  <a:cubicBezTo>
                    <a:pt x="802" y="323"/>
                    <a:pt x="793" y="324"/>
                    <a:pt x="792" y="326"/>
                  </a:cubicBezTo>
                  <a:cubicBezTo>
                    <a:pt x="792" y="330"/>
                    <a:pt x="790" y="325"/>
                    <a:pt x="791" y="325"/>
                  </a:cubicBezTo>
                  <a:cubicBezTo>
                    <a:pt x="788" y="325"/>
                    <a:pt x="789" y="329"/>
                    <a:pt x="787" y="329"/>
                  </a:cubicBezTo>
                  <a:cubicBezTo>
                    <a:pt x="786" y="329"/>
                    <a:pt x="783" y="331"/>
                    <a:pt x="783" y="332"/>
                  </a:cubicBezTo>
                  <a:cubicBezTo>
                    <a:pt x="782" y="333"/>
                    <a:pt x="781" y="333"/>
                    <a:pt x="781" y="335"/>
                  </a:cubicBezTo>
                  <a:cubicBezTo>
                    <a:pt x="776" y="334"/>
                    <a:pt x="777" y="334"/>
                    <a:pt x="771" y="335"/>
                  </a:cubicBezTo>
                  <a:cubicBezTo>
                    <a:pt x="773" y="335"/>
                    <a:pt x="772" y="338"/>
                    <a:pt x="773" y="339"/>
                  </a:cubicBezTo>
                  <a:cubicBezTo>
                    <a:pt x="774" y="340"/>
                    <a:pt x="776" y="338"/>
                    <a:pt x="777" y="339"/>
                  </a:cubicBezTo>
                  <a:cubicBezTo>
                    <a:pt x="777" y="339"/>
                    <a:pt x="777" y="341"/>
                    <a:pt x="777" y="342"/>
                  </a:cubicBezTo>
                  <a:cubicBezTo>
                    <a:pt x="778" y="342"/>
                    <a:pt x="780" y="341"/>
                    <a:pt x="781" y="342"/>
                  </a:cubicBezTo>
                  <a:cubicBezTo>
                    <a:pt x="782" y="342"/>
                    <a:pt x="781" y="344"/>
                    <a:pt x="781" y="345"/>
                  </a:cubicBezTo>
                  <a:cubicBezTo>
                    <a:pt x="782" y="346"/>
                    <a:pt x="784" y="345"/>
                    <a:pt x="785" y="346"/>
                  </a:cubicBezTo>
                  <a:cubicBezTo>
                    <a:pt x="787" y="346"/>
                    <a:pt x="786" y="343"/>
                    <a:pt x="788" y="343"/>
                  </a:cubicBezTo>
                  <a:cubicBezTo>
                    <a:pt x="794" y="343"/>
                    <a:pt x="798" y="344"/>
                    <a:pt x="798" y="349"/>
                  </a:cubicBezTo>
                  <a:cubicBezTo>
                    <a:pt x="796" y="351"/>
                    <a:pt x="793" y="351"/>
                    <a:pt x="791" y="349"/>
                  </a:cubicBezTo>
                  <a:cubicBezTo>
                    <a:pt x="790" y="350"/>
                    <a:pt x="789" y="353"/>
                    <a:pt x="790" y="356"/>
                  </a:cubicBezTo>
                  <a:cubicBezTo>
                    <a:pt x="787" y="355"/>
                    <a:pt x="787" y="357"/>
                    <a:pt x="788" y="357"/>
                  </a:cubicBezTo>
                  <a:cubicBezTo>
                    <a:pt x="788" y="359"/>
                    <a:pt x="785" y="358"/>
                    <a:pt x="783" y="359"/>
                  </a:cubicBezTo>
                  <a:cubicBezTo>
                    <a:pt x="785" y="364"/>
                    <a:pt x="790" y="366"/>
                    <a:pt x="790" y="373"/>
                  </a:cubicBezTo>
                  <a:cubicBezTo>
                    <a:pt x="793" y="368"/>
                    <a:pt x="791" y="372"/>
                    <a:pt x="794" y="374"/>
                  </a:cubicBezTo>
                  <a:cubicBezTo>
                    <a:pt x="793" y="379"/>
                    <a:pt x="795" y="386"/>
                    <a:pt x="792" y="389"/>
                  </a:cubicBezTo>
                  <a:cubicBezTo>
                    <a:pt x="795" y="393"/>
                    <a:pt x="796" y="397"/>
                    <a:pt x="795" y="404"/>
                  </a:cubicBezTo>
                  <a:cubicBezTo>
                    <a:pt x="791" y="400"/>
                    <a:pt x="793" y="410"/>
                    <a:pt x="791" y="408"/>
                  </a:cubicBezTo>
                  <a:cubicBezTo>
                    <a:pt x="789" y="406"/>
                    <a:pt x="791" y="408"/>
                    <a:pt x="790" y="409"/>
                  </a:cubicBezTo>
                  <a:cubicBezTo>
                    <a:pt x="789" y="410"/>
                    <a:pt x="786" y="410"/>
                    <a:pt x="787" y="415"/>
                  </a:cubicBezTo>
                  <a:cubicBezTo>
                    <a:pt x="782" y="413"/>
                    <a:pt x="786" y="419"/>
                    <a:pt x="781" y="418"/>
                  </a:cubicBezTo>
                  <a:cubicBezTo>
                    <a:pt x="785" y="421"/>
                    <a:pt x="775" y="423"/>
                    <a:pt x="777" y="425"/>
                  </a:cubicBezTo>
                  <a:cubicBezTo>
                    <a:pt x="779" y="427"/>
                    <a:pt x="776" y="425"/>
                    <a:pt x="774" y="427"/>
                  </a:cubicBezTo>
                  <a:cubicBezTo>
                    <a:pt x="773" y="428"/>
                    <a:pt x="774" y="430"/>
                    <a:pt x="773" y="432"/>
                  </a:cubicBezTo>
                  <a:cubicBezTo>
                    <a:pt x="772" y="432"/>
                    <a:pt x="770" y="431"/>
                    <a:pt x="770" y="432"/>
                  </a:cubicBezTo>
                  <a:cubicBezTo>
                    <a:pt x="770" y="432"/>
                    <a:pt x="770" y="434"/>
                    <a:pt x="770" y="434"/>
                  </a:cubicBezTo>
                  <a:cubicBezTo>
                    <a:pt x="769" y="436"/>
                    <a:pt x="764" y="433"/>
                    <a:pt x="766" y="437"/>
                  </a:cubicBezTo>
                  <a:cubicBezTo>
                    <a:pt x="757" y="438"/>
                    <a:pt x="758" y="438"/>
                    <a:pt x="749" y="437"/>
                  </a:cubicBezTo>
                  <a:cubicBezTo>
                    <a:pt x="747" y="437"/>
                    <a:pt x="748" y="440"/>
                    <a:pt x="748" y="441"/>
                  </a:cubicBezTo>
                  <a:cubicBezTo>
                    <a:pt x="744" y="439"/>
                    <a:pt x="740" y="445"/>
                    <a:pt x="739" y="444"/>
                  </a:cubicBezTo>
                  <a:cubicBezTo>
                    <a:pt x="737" y="442"/>
                    <a:pt x="739" y="446"/>
                    <a:pt x="734" y="446"/>
                  </a:cubicBezTo>
                  <a:cubicBezTo>
                    <a:pt x="731" y="446"/>
                    <a:pt x="735" y="448"/>
                    <a:pt x="732" y="448"/>
                  </a:cubicBezTo>
                  <a:cubicBezTo>
                    <a:pt x="729" y="452"/>
                    <a:pt x="727" y="446"/>
                    <a:pt x="724" y="446"/>
                  </a:cubicBezTo>
                  <a:cubicBezTo>
                    <a:pt x="719" y="445"/>
                    <a:pt x="719" y="447"/>
                    <a:pt x="715" y="447"/>
                  </a:cubicBezTo>
                  <a:cubicBezTo>
                    <a:pt x="713" y="448"/>
                    <a:pt x="713" y="450"/>
                    <a:pt x="712" y="453"/>
                  </a:cubicBezTo>
                  <a:cubicBezTo>
                    <a:pt x="708" y="451"/>
                    <a:pt x="708" y="455"/>
                    <a:pt x="705" y="455"/>
                  </a:cubicBezTo>
                  <a:cubicBezTo>
                    <a:pt x="704" y="459"/>
                    <a:pt x="708" y="458"/>
                    <a:pt x="708" y="461"/>
                  </a:cubicBezTo>
                  <a:cubicBezTo>
                    <a:pt x="708" y="462"/>
                    <a:pt x="708" y="464"/>
                    <a:pt x="710" y="464"/>
                  </a:cubicBezTo>
                  <a:cubicBezTo>
                    <a:pt x="711" y="464"/>
                    <a:pt x="710" y="466"/>
                    <a:pt x="711" y="467"/>
                  </a:cubicBezTo>
                  <a:cubicBezTo>
                    <a:pt x="712" y="468"/>
                    <a:pt x="714" y="467"/>
                    <a:pt x="715" y="468"/>
                  </a:cubicBezTo>
                  <a:cubicBezTo>
                    <a:pt x="716" y="468"/>
                    <a:pt x="715" y="470"/>
                    <a:pt x="715" y="471"/>
                  </a:cubicBezTo>
                  <a:cubicBezTo>
                    <a:pt x="716" y="471"/>
                    <a:pt x="718" y="470"/>
                    <a:pt x="718" y="471"/>
                  </a:cubicBezTo>
                  <a:cubicBezTo>
                    <a:pt x="719" y="472"/>
                    <a:pt x="719" y="476"/>
                    <a:pt x="721" y="478"/>
                  </a:cubicBezTo>
                  <a:cubicBezTo>
                    <a:pt x="722" y="479"/>
                    <a:pt x="725" y="482"/>
                    <a:pt x="725" y="482"/>
                  </a:cubicBezTo>
                  <a:cubicBezTo>
                    <a:pt x="726" y="484"/>
                    <a:pt x="725" y="486"/>
                    <a:pt x="725" y="488"/>
                  </a:cubicBezTo>
                  <a:cubicBezTo>
                    <a:pt x="725" y="490"/>
                    <a:pt x="727" y="491"/>
                    <a:pt x="727" y="493"/>
                  </a:cubicBezTo>
                  <a:cubicBezTo>
                    <a:pt x="726" y="496"/>
                    <a:pt x="725" y="496"/>
                    <a:pt x="725" y="498"/>
                  </a:cubicBezTo>
                  <a:cubicBezTo>
                    <a:pt x="725" y="500"/>
                    <a:pt x="726" y="503"/>
                    <a:pt x="722" y="500"/>
                  </a:cubicBezTo>
                  <a:cubicBezTo>
                    <a:pt x="724" y="506"/>
                    <a:pt x="718" y="503"/>
                    <a:pt x="720" y="507"/>
                  </a:cubicBezTo>
                  <a:cubicBezTo>
                    <a:pt x="714" y="505"/>
                    <a:pt x="715" y="510"/>
                    <a:pt x="711" y="510"/>
                  </a:cubicBezTo>
                  <a:cubicBezTo>
                    <a:pt x="709" y="510"/>
                    <a:pt x="710" y="512"/>
                    <a:pt x="710" y="513"/>
                  </a:cubicBezTo>
                  <a:cubicBezTo>
                    <a:pt x="709" y="513"/>
                    <a:pt x="706" y="513"/>
                    <a:pt x="707" y="514"/>
                  </a:cubicBezTo>
                  <a:cubicBezTo>
                    <a:pt x="708" y="516"/>
                    <a:pt x="708" y="515"/>
                    <a:pt x="707" y="516"/>
                  </a:cubicBezTo>
                  <a:cubicBezTo>
                    <a:pt x="706" y="517"/>
                    <a:pt x="705" y="519"/>
                    <a:pt x="703" y="519"/>
                  </a:cubicBezTo>
                  <a:cubicBezTo>
                    <a:pt x="704" y="511"/>
                    <a:pt x="700" y="518"/>
                    <a:pt x="700" y="514"/>
                  </a:cubicBezTo>
                  <a:cubicBezTo>
                    <a:pt x="700" y="513"/>
                    <a:pt x="699" y="510"/>
                    <a:pt x="697" y="509"/>
                  </a:cubicBezTo>
                  <a:cubicBezTo>
                    <a:pt x="697" y="508"/>
                    <a:pt x="695" y="509"/>
                    <a:pt x="694" y="509"/>
                  </a:cubicBezTo>
                  <a:cubicBezTo>
                    <a:pt x="694" y="508"/>
                    <a:pt x="695" y="506"/>
                    <a:pt x="694" y="506"/>
                  </a:cubicBezTo>
                  <a:cubicBezTo>
                    <a:pt x="693" y="505"/>
                    <a:pt x="689" y="506"/>
                    <a:pt x="689" y="505"/>
                  </a:cubicBezTo>
                  <a:cubicBezTo>
                    <a:pt x="688" y="504"/>
                    <a:pt x="689" y="502"/>
                    <a:pt x="689" y="502"/>
                  </a:cubicBezTo>
                  <a:cubicBezTo>
                    <a:pt x="688" y="501"/>
                    <a:pt x="686" y="502"/>
                    <a:pt x="684" y="502"/>
                  </a:cubicBezTo>
                  <a:cubicBezTo>
                    <a:pt x="683" y="502"/>
                    <a:pt x="684" y="498"/>
                    <a:pt x="683" y="498"/>
                  </a:cubicBezTo>
                  <a:cubicBezTo>
                    <a:pt x="682" y="497"/>
                    <a:pt x="681" y="498"/>
                    <a:pt x="682" y="499"/>
                  </a:cubicBezTo>
                  <a:cubicBezTo>
                    <a:pt x="679" y="496"/>
                    <a:pt x="680" y="496"/>
                    <a:pt x="677" y="493"/>
                  </a:cubicBezTo>
                  <a:cubicBezTo>
                    <a:pt x="673" y="492"/>
                    <a:pt x="674" y="498"/>
                    <a:pt x="673" y="500"/>
                  </a:cubicBezTo>
                  <a:cubicBezTo>
                    <a:pt x="673" y="501"/>
                    <a:pt x="671" y="501"/>
                    <a:pt x="670" y="502"/>
                  </a:cubicBezTo>
                  <a:cubicBezTo>
                    <a:pt x="670" y="504"/>
                    <a:pt x="671" y="508"/>
                    <a:pt x="669" y="510"/>
                  </a:cubicBezTo>
                  <a:cubicBezTo>
                    <a:pt x="670" y="511"/>
                    <a:pt x="670" y="512"/>
                    <a:pt x="670" y="514"/>
                  </a:cubicBezTo>
                  <a:cubicBezTo>
                    <a:pt x="671" y="516"/>
                    <a:pt x="673" y="518"/>
                    <a:pt x="673" y="516"/>
                  </a:cubicBezTo>
                  <a:cubicBezTo>
                    <a:pt x="677" y="519"/>
                    <a:pt x="675" y="521"/>
                    <a:pt x="675" y="526"/>
                  </a:cubicBezTo>
                  <a:cubicBezTo>
                    <a:pt x="675" y="527"/>
                    <a:pt x="676" y="527"/>
                    <a:pt x="676" y="528"/>
                  </a:cubicBezTo>
                  <a:cubicBezTo>
                    <a:pt x="677" y="529"/>
                    <a:pt x="678" y="531"/>
                    <a:pt x="679" y="531"/>
                  </a:cubicBezTo>
                  <a:cubicBezTo>
                    <a:pt x="681" y="533"/>
                    <a:pt x="683" y="534"/>
                    <a:pt x="686" y="535"/>
                  </a:cubicBezTo>
                  <a:cubicBezTo>
                    <a:pt x="687" y="536"/>
                    <a:pt x="686" y="537"/>
                    <a:pt x="687" y="537"/>
                  </a:cubicBezTo>
                  <a:cubicBezTo>
                    <a:pt x="689" y="537"/>
                    <a:pt x="688" y="538"/>
                    <a:pt x="689" y="540"/>
                  </a:cubicBezTo>
                  <a:cubicBezTo>
                    <a:pt x="689" y="541"/>
                    <a:pt x="691" y="540"/>
                    <a:pt x="691" y="541"/>
                  </a:cubicBezTo>
                  <a:cubicBezTo>
                    <a:pt x="692" y="542"/>
                    <a:pt x="691" y="545"/>
                    <a:pt x="691" y="547"/>
                  </a:cubicBezTo>
                  <a:cubicBezTo>
                    <a:pt x="692" y="547"/>
                    <a:pt x="694" y="549"/>
                    <a:pt x="694" y="549"/>
                  </a:cubicBezTo>
                  <a:cubicBezTo>
                    <a:pt x="694" y="550"/>
                    <a:pt x="691" y="554"/>
                    <a:pt x="696" y="555"/>
                  </a:cubicBezTo>
                  <a:cubicBezTo>
                    <a:pt x="695" y="558"/>
                    <a:pt x="692" y="557"/>
                    <a:pt x="690" y="556"/>
                  </a:cubicBezTo>
                  <a:cubicBezTo>
                    <a:pt x="688" y="556"/>
                    <a:pt x="684" y="556"/>
                    <a:pt x="683" y="555"/>
                  </a:cubicBezTo>
                  <a:cubicBezTo>
                    <a:pt x="684" y="556"/>
                    <a:pt x="685" y="549"/>
                    <a:pt x="682" y="554"/>
                  </a:cubicBezTo>
                  <a:cubicBezTo>
                    <a:pt x="679" y="552"/>
                    <a:pt x="680" y="549"/>
                    <a:pt x="679" y="547"/>
                  </a:cubicBezTo>
                  <a:cubicBezTo>
                    <a:pt x="678" y="545"/>
                    <a:pt x="676" y="544"/>
                    <a:pt x="675" y="542"/>
                  </a:cubicBezTo>
                  <a:cubicBezTo>
                    <a:pt x="674" y="540"/>
                    <a:pt x="674" y="538"/>
                    <a:pt x="676" y="538"/>
                  </a:cubicBezTo>
                  <a:cubicBezTo>
                    <a:pt x="674" y="535"/>
                    <a:pt x="673" y="531"/>
                    <a:pt x="669" y="530"/>
                  </a:cubicBezTo>
                  <a:cubicBezTo>
                    <a:pt x="669" y="527"/>
                    <a:pt x="667" y="526"/>
                    <a:pt x="669" y="526"/>
                  </a:cubicBezTo>
                  <a:cubicBezTo>
                    <a:pt x="668" y="524"/>
                    <a:pt x="666" y="523"/>
                    <a:pt x="665" y="523"/>
                  </a:cubicBezTo>
                  <a:cubicBezTo>
                    <a:pt x="665" y="521"/>
                    <a:pt x="665" y="519"/>
                    <a:pt x="663" y="519"/>
                  </a:cubicBezTo>
                  <a:cubicBezTo>
                    <a:pt x="663" y="516"/>
                    <a:pt x="664" y="515"/>
                    <a:pt x="665" y="513"/>
                  </a:cubicBezTo>
                  <a:cubicBezTo>
                    <a:pt x="665" y="511"/>
                    <a:pt x="664" y="509"/>
                    <a:pt x="662" y="509"/>
                  </a:cubicBezTo>
                  <a:cubicBezTo>
                    <a:pt x="663" y="507"/>
                    <a:pt x="664" y="506"/>
                    <a:pt x="662" y="506"/>
                  </a:cubicBezTo>
                  <a:cubicBezTo>
                    <a:pt x="662" y="504"/>
                    <a:pt x="665" y="505"/>
                    <a:pt x="668" y="505"/>
                  </a:cubicBezTo>
                  <a:cubicBezTo>
                    <a:pt x="667" y="503"/>
                    <a:pt x="666" y="503"/>
                    <a:pt x="666" y="502"/>
                  </a:cubicBezTo>
                  <a:cubicBezTo>
                    <a:pt x="666" y="501"/>
                    <a:pt x="668" y="500"/>
                    <a:pt x="668" y="499"/>
                  </a:cubicBezTo>
                  <a:cubicBezTo>
                    <a:pt x="667" y="497"/>
                    <a:pt x="665" y="495"/>
                    <a:pt x="665" y="492"/>
                  </a:cubicBezTo>
                  <a:cubicBezTo>
                    <a:pt x="664" y="489"/>
                    <a:pt x="665" y="485"/>
                    <a:pt x="665" y="483"/>
                  </a:cubicBezTo>
                  <a:cubicBezTo>
                    <a:pt x="664" y="482"/>
                    <a:pt x="663" y="482"/>
                    <a:pt x="662" y="481"/>
                  </a:cubicBezTo>
                  <a:cubicBezTo>
                    <a:pt x="661" y="479"/>
                    <a:pt x="661" y="478"/>
                    <a:pt x="661" y="476"/>
                  </a:cubicBezTo>
                  <a:cubicBezTo>
                    <a:pt x="659" y="474"/>
                    <a:pt x="658" y="472"/>
                    <a:pt x="656" y="471"/>
                  </a:cubicBezTo>
                  <a:cubicBezTo>
                    <a:pt x="652" y="470"/>
                    <a:pt x="654" y="476"/>
                    <a:pt x="651" y="472"/>
                  </a:cubicBezTo>
                  <a:cubicBezTo>
                    <a:pt x="649" y="472"/>
                    <a:pt x="650" y="475"/>
                    <a:pt x="649" y="476"/>
                  </a:cubicBezTo>
                  <a:cubicBezTo>
                    <a:pt x="649" y="477"/>
                    <a:pt x="647" y="476"/>
                    <a:pt x="647" y="476"/>
                  </a:cubicBezTo>
                  <a:cubicBezTo>
                    <a:pt x="646" y="477"/>
                    <a:pt x="647" y="480"/>
                    <a:pt x="645" y="479"/>
                  </a:cubicBezTo>
                  <a:cubicBezTo>
                    <a:pt x="642" y="480"/>
                    <a:pt x="642" y="478"/>
                    <a:pt x="641" y="475"/>
                  </a:cubicBezTo>
                  <a:cubicBezTo>
                    <a:pt x="641" y="474"/>
                    <a:pt x="640" y="474"/>
                    <a:pt x="640" y="474"/>
                  </a:cubicBezTo>
                  <a:cubicBezTo>
                    <a:pt x="639" y="472"/>
                    <a:pt x="641" y="472"/>
                    <a:pt x="641" y="471"/>
                  </a:cubicBezTo>
                  <a:cubicBezTo>
                    <a:pt x="641" y="470"/>
                    <a:pt x="637" y="464"/>
                    <a:pt x="641" y="461"/>
                  </a:cubicBezTo>
                  <a:cubicBezTo>
                    <a:pt x="640" y="460"/>
                    <a:pt x="637" y="458"/>
                    <a:pt x="638" y="453"/>
                  </a:cubicBezTo>
                  <a:cubicBezTo>
                    <a:pt x="637" y="453"/>
                    <a:pt x="637" y="454"/>
                    <a:pt x="637" y="455"/>
                  </a:cubicBezTo>
                  <a:cubicBezTo>
                    <a:pt x="634" y="454"/>
                    <a:pt x="636" y="449"/>
                    <a:pt x="634" y="447"/>
                  </a:cubicBezTo>
                  <a:cubicBezTo>
                    <a:pt x="633" y="446"/>
                    <a:pt x="632" y="445"/>
                    <a:pt x="631" y="444"/>
                  </a:cubicBezTo>
                  <a:cubicBezTo>
                    <a:pt x="631" y="443"/>
                    <a:pt x="630" y="442"/>
                    <a:pt x="630" y="441"/>
                  </a:cubicBezTo>
                  <a:cubicBezTo>
                    <a:pt x="629" y="440"/>
                    <a:pt x="624" y="440"/>
                    <a:pt x="626" y="437"/>
                  </a:cubicBezTo>
                  <a:cubicBezTo>
                    <a:pt x="621" y="437"/>
                    <a:pt x="620" y="440"/>
                    <a:pt x="617" y="441"/>
                  </a:cubicBezTo>
                  <a:cubicBezTo>
                    <a:pt x="615" y="441"/>
                    <a:pt x="613" y="441"/>
                    <a:pt x="613" y="443"/>
                  </a:cubicBezTo>
                  <a:cubicBezTo>
                    <a:pt x="603" y="443"/>
                    <a:pt x="603" y="443"/>
                    <a:pt x="603" y="443"/>
                  </a:cubicBezTo>
                  <a:cubicBezTo>
                    <a:pt x="602" y="444"/>
                    <a:pt x="601" y="445"/>
                    <a:pt x="600" y="446"/>
                  </a:cubicBezTo>
                  <a:cubicBezTo>
                    <a:pt x="600" y="446"/>
                    <a:pt x="599" y="445"/>
                    <a:pt x="599" y="447"/>
                  </a:cubicBezTo>
                  <a:cubicBezTo>
                    <a:pt x="599" y="448"/>
                    <a:pt x="596" y="449"/>
                    <a:pt x="595" y="450"/>
                  </a:cubicBezTo>
                  <a:cubicBezTo>
                    <a:pt x="592" y="452"/>
                    <a:pt x="589" y="458"/>
                    <a:pt x="583" y="460"/>
                  </a:cubicBezTo>
                  <a:cubicBezTo>
                    <a:pt x="580" y="462"/>
                    <a:pt x="579" y="467"/>
                    <a:pt x="574" y="468"/>
                  </a:cubicBezTo>
                  <a:cubicBezTo>
                    <a:pt x="576" y="471"/>
                    <a:pt x="575" y="471"/>
                    <a:pt x="571" y="471"/>
                  </a:cubicBezTo>
                  <a:cubicBezTo>
                    <a:pt x="571" y="473"/>
                    <a:pt x="571" y="473"/>
                    <a:pt x="572" y="474"/>
                  </a:cubicBezTo>
                  <a:cubicBezTo>
                    <a:pt x="572" y="475"/>
                    <a:pt x="569" y="475"/>
                    <a:pt x="569" y="474"/>
                  </a:cubicBezTo>
                  <a:cubicBezTo>
                    <a:pt x="567" y="474"/>
                    <a:pt x="568" y="478"/>
                    <a:pt x="564" y="476"/>
                  </a:cubicBezTo>
                  <a:cubicBezTo>
                    <a:pt x="562" y="477"/>
                    <a:pt x="562" y="480"/>
                    <a:pt x="560" y="479"/>
                  </a:cubicBezTo>
                  <a:cubicBezTo>
                    <a:pt x="559" y="482"/>
                    <a:pt x="561" y="482"/>
                    <a:pt x="561" y="483"/>
                  </a:cubicBezTo>
                  <a:cubicBezTo>
                    <a:pt x="561" y="486"/>
                    <a:pt x="559" y="490"/>
                    <a:pt x="558" y="495"/>
                  </a:cubicBezTo>
                  <a:cubicBezTo>
                    <a:pt x="557" y="501"/>
                    <a:pt x="558" y="508"/>
                    <a:pt x="557" y="510"/>
                  </a:cubicBezTo>
                  <a:cubicBezTo>
                    <a:pt x="557" y="511"/>
                    <a:pt x="554" y="510"/>
                    <a:pt x="554" y="510"/>
                  </a:cubicBezTo>
                  <a:cubicBezTo>
                    <a:pt x="553" y="511"/>
                    <a:pt x="554" y="515"/>
                    <a:pt x="553" y="516"/>
                  </a:cubicBezTo>
                  <a:cubicBezTo>
                    <a:pt x="551" y="517"/>
                    <a:pt x="549" y="516"/>
                    <a:pt x="547" y="517"/>
                  </a:cubicBezTo>
                  <a:cubicBezTo>
                    <a:pt x="546" y="518"/>
                    <a:pt x="546" y="521"/>
                    <a:pt x="543" y="520"/>
                  </a:cubicBezTo>
                  <a:cubicBezTo>
                    <a:pt x="539" y="516"/>
                    <a:pt x="537" y="512"/>
                    <a:pt x="536" y="506"/>
                  </a:cubicBezTo>
                  <a:cubicBezTo>
                    <a:pt x="535" y="505"/>
                    <a:pt x="534" y="504"/>
                    <a:pt x="533" y="503"/>
                  </a:cubicBezTo>
                  <a:cubicBezTo>
                    <a:pt x="532" y="503"/>
                    <a:pt x="532" y="501"/>
                    <a:pt x="530" y="502"/>
                  </a:cubicBezTo>
                  <a:cubicBezTo>
                    <a:pt x="529" y="497"/>
                    <a:pt x="532" y="497"/>
                    <a:pt x="533" y="495"/>
                  </a:cubicBezTo>
                  <a:cubicBezTo>
                    <a:pt x="533" y="492"/>
                    <a:pt x="530" y="491"/>
                    <a:pt x="529" y="489"/>
                  </a:cubicBezTo>
                  <a:cubicBezTo>
                    <a:pt x="527" y="488"/>
                    <a:pt x="527" y="485"/>
                    <a:pt x="524" y="485"/>
                  </a:cubicBezTo>
                  <a:cubicBezTo>
                    <a:pt x="524" y="482"/>
                    <a:pt x="523" y="479"/>
                    <a:pt x="522" y="476"/>
                  </a:cubicBezTo>
                  <a:cubicBezTo>
                    <a:pt x="520" y="474"/>
                    <a:pt x="520" y="464"/>
                    <a:pt x="519" y="457"/>
                  </a:cubicBezTo>
                  <a:cubicBezTo>
                    <a:pt x="518" y="453"/>
                    <a:pt x="517" y="445"/>
                    <a:pt x="516" y="440"/>
                  </a:cubicBezTo>
                  <a:cubicBezTo>
                    <a:pt x="514" y="440"/>
                    <a:pt x="510" y="446"/>
                    <a:pt x="513" y="447"/>
                  </a:cubicBezTo>
                  <a:cubicBezTo>
                    <a:pt x="513" y="451"/>
                    <a:pt x="508" y="447"/>
                    <a:pt x="506" y="447"/>
                  </a:cubicBezTo>
                  <a:cubicBezTo>
                    <a:pt x="505" y="447"/>
                    <a:pt x="504" y="447"/>
                    <a:pt x="503" y="447"/>
                  </a:cubicBezTo>
                  <a:cubicBezTo>
                    <a:pt x="502" y="446"/>
                    <a:pt x="501" y="441"/>
                    <a:pt x="498" y="443"/>
                  </a:cubicBezTo>
                  <a:cubicBezTo>
                    <a:pt x="497" y="440"/>
                    <a:pt x="499" y="440"/>
                    <a:pt x="501" y="440"/>
                  </a:cubicBezTo>
                  <a:cubicBezTo>
                    <a:pt x="499" y="438"/>
                    <a:pt x="500" y="438"/>
                    <a:pt x="501" y="436"/>
                  </a:cubicBezTo>
                  <a:cubicBezTo>
                    <a:pt x="500" y="433"/>
                    <a:pt x="497" y="435"/>
                    <a:pt x="495" y="434"/>
                  </a:cubicBezTo>
                  <a:cubicBezTo>
                    <a:pt x="494" y="434"/>
                    <a:pt x="492" y="427"/>
                    <a:pt x="491" y="432"/>
                  </a:cubicBezTo>
                  <a:cubicBezTo>
                    <a:pt x="488" y="432"/>
                    <a:pt x="489" y="427"/>
                    <a:pt x="489" y="427"/>
                  </a:cubicBezTo>
                  <a:cubicBezTo>
                    <a:pt x="489" y="426"/>
                    <a:pt x="486" y="426"/>
                    <a:pt x="487" y="423"/>
                  </a:cubicBezTo>
                  <a:cubicBezTo>
                    <a:pt x="486" y="422"/>
                    <a:pt x="482" y="424"/>
                    <a:pt x="481" y="423"/>
                  </a:cubicBezTo>
                  <a:cubicBezTo>
                    <a:pt x="481" y="423"/>
                    <a:pt x="481" y="420"/>
                    <a:pt x="481" y="420"/>
                  </a:cubicBezTo>
                  <a:cubicBezTo>
                    <a:pt x="478" y="420"/>
                    <a:pt x="475" y="422"/>
                    <a:pt x="473" y="422"/>
                  </a:cubicBezTo>
                  <a:cubicBezTo>
                    <a:pt x="472" y="422"/>
                    <a:pt x="471" y="422"/>
                    <a:pt x="470" y="422"/>
                  </a:cubicBezTo>
                  <a:cubicBezTo>
                    <a:pt x="468" y="421"/>
                    <a:pt x="467" y="420"/>
                    <a:pt x="467" y="423"/>
                  </a:cubicBezTo>
                  <a:cubicBezTo>
                    <a:pt x="454" y="424"/>
                    <a:pt x="443" y="422"/>
                    <a:pt x="433" y="420"/>
                  </a:cubicBezTo>
                  <a:cubicBezTo>
                    <a:pt x="434" y="417"/>
                    <a:pt x="431" y="418"/>
                    <a:pt x="431" y="416"/>
                  </a:cubicBezTo>
                  <a:cubicBezTo>
                    <a:pt x="430" y="413"/>
                    <a:pt x="424" y="419"/>
                    <a:pt x="428" y="413"/>
                  </a:cubicBezTo>
                  <a:cubicBezTo>
                    <a:pt x="426" y="414"/>
                    <a:pt x="425" y="413"/>
                    <a:pt x="425" y="412"/>
                  </a:cubicBezTo>
                  <a:cubicBezTo>
                    <a:pt x="421" y="414"/>
                    <a:pt x="411" y="412"/>
                    <a:pt x="407" y="411"/>
                  </a:cubicBezTo>
                  <a:cubicBezTo>
                    <a:pt x="405" y="410"/>
                    <a:pt x="404" y="410"/>
                    <a:pt x="404" y="408"/>
                  </a:cubicBezTo>
                  <a:cubicBezTo>
                    <a:pt x="398" y="409"/>
                    <a:pt x="399" y="403"/>
                    <a:pt x="394" y="404"/>
                  </a:cubicBezTo>
                  <a:cubicBezTo>
                    <a:pt x="393" y="398"/>
                    <a:pt x="390" y="395"/>
                    <a:pt x="388" y="391"/>
                  </a:cubicBezTo>
                  <a:cubicBezTo>
                    <a:pt x="376" y="389"/>
                    <a:pt x="376" y="395"/>
                    <a:pt x="377" y="402"/>
                  </a:cubicBezTo>
                  <a:cubicBezTo>
                    <a:pt x="377" y="404"/>
                    <a:pt x="383" y="407"/>
                    <a:pt x="387" y="412"/>
                  </a:cubicBezTo>
                  <a:cubicBezTo>
                    <a:pt x="388" y="413"/>
                    <a:pt x="391" y="421"/>
                    <a:pt x="394" y="419"/>
                  </a:cubicBezTo>
                  <a:cubicBezTo>
                    <a:pt x="393" y="422"/>
                    <a:pt x="397" y="422"/>
                    <a:pt x="395" y="426"/>
                  </a:cubicBezTo>
                  <a:cubicBezTo>
                    <a:pt x="399" y="426"/>
                    <a:pt x="407" y="425"/>
                    <a:pt x="402" y="429"/>
                  </a:cubicBezTo>
                  <a:cubicBezTo>
                    <a:pt x="405" y="430"/>
                    <a:pt x="404" y="427"/>
                    <a:pt x="405" y="426"/>
                  </a:cubicBezTo>
                  <a:cubicBezTo>
                    <a:pt x="407" y="425"/>
                    <a:pt x="411" y="426"/>
                    <a:pt x="411" y="423"/>
                  </a:cubicBezTo>
                  <a:cubicBezTo>
                    <a:pt x="411" y="422"/>
                    <a:pt x="413" y="422"/>
                    <a:pt x="414" y="422"/>
                  </a:cubicBezTo>
                  <a:cubicBezTo>
                    <a:pt x="415" y="421"/>
                    <a:pt x="414" y="420"/>
                    <a:pt x="415" y="419"/>
                  </a:cubicBezTo>
                  <a:cubicBezTo>
                    <a:pt x="417" y="418"/>
                    <a:pt x="421" y="418"/>
                    <a:pt x="423" y="418"/>
                  </a:cubicBezTo>
                  <a:cubicBezTo>
                    <a:pt x="424" y="418"/>
                    <a:pt x="421" y="420"/>
                    <a:pt x="422" y="420"/>
                  </a:cubicBezTo>
                  <a:cubicBezTo>
                    <a:pt x="422" y="421"/>
                    <a:pt x="425" y="420"/>
                    <a:pt x="425" y="420"/>
                  </a:cubicBezTo>
                  <a:cubicBezTo>
                    <a:pt x="426" y="423"/>
                    <a:pt x="425" y="425"/>
                    <a:pt x="426" y="426"/>
                  </a:cubicBezTo>
                  <a:cubicBezTo>
                    <a:pt x="425" y="429"/>
                    <a:pt x="430" y="427"/>
                    <a:pt x="431" y="430"/>
                  </a:cubicBezTo>
                  <a:cubicBezTo>
                    <a:pt x="431" y="434"/>
                    <a:pt x="433" y="431"/>
                    <a:pt x="436" y="433"/>
                  </a:cubicBezTo>
                  <a:cubicBezTo>
                    <a:pt x="438" y="434"/>
                    <a:pt x="437" y="436"/>
                    <a:pt x="440" y="437"/>
                  </a:cubicBezTo>
                  <a:cubicBezTo>
                    <a:pt x="437" y="440"/>
                    <a:pt x="441" y="444"/>
                    <a:pt x="440" y="448"/>
                  </a:cubicBezTo>
                  <a:cubicBezTo>
                    <a:pt x="436" y="448"/>
                    <a:pt x="436" y="448"/>
                    <a:pt x="436" y="448"/>
                  </a:cubicBezTo>
                  <a:cubicBezTo>
                    <a:pt x="438" y="454"/>
                    <a:pt x="433" y="452"/>
                    <a:pt x="433" y="457"/>
                  </a:cubicBezTo>
                  <a:cubicBezTo>
                    <a:pt x="431" y="456"/>
                    <a:pt x="429" y="457"/>
                    <a:pt x="429" y="460"/>
                  </a:cubicBezTo>
                  <a:cubicBezTo>
                    <a:pt x="423" y="460"/>
                    <a:pt x="423" y="460"/>
                    <a:pt x="423" y="460"/>
                  </a:cubicBezTo>
                  <a:cubicBezTo>
                    <a:pt x="421" y="460"/>
                    <a:pt x="423" y="462"/>
                    <a:pt x="422" y="464"/>
                  </a:cubicBezTo>
                  <a:cubicBezTo>
                    <a:pt x="422" y="464"/>
                    <a:pt x="420" y="464"/>
                    <a:pt x="419" y="464"/>
                  </a:cubicBezTo>
                  <a:cubicBezTo>
                    <a:pt x="419" y="464"/>
                    <a:pt x="420" y="467"/>
                    <a:pt x="419" y="468"/>
                  </a:cubicBezTo>
                  <a:cubicBezTo>
                    <a:pt x="416" y="468"/>
                    <a:pt x="415" y="468"/>
                    <a:pt x="415" y="471"/>
                  </a:cubicBezTo>
                  <a:cubicBezTo>
                    <a:pt x="412" y="471"/>
                    <a:pt x="411" y="471"/>
                    <a:pt x="409" y="472"/>
                  </a:cubicBezTo>
                  <a:cubicBezTo>
                    <a:pt x="407" y="474"/>
                    <a:pt x="408" y="474"/>
                    <a:pt x="404" y="475"/>
                  </a:cubicBezTo>
                  <a:cubicBezTo>
                    <a:pt x="402" y="475"/>
                    <a:pt x="395" y="478"/>
                    <a:pt x="395" y="482"/>
                  </a:cubicBezTo>
                  <a:cubicBezTo>
                    <a:pt x="394" y="483"/>
                    <a:pt x="391" y="481"/>
                    <a:pt x="390" y="482"/>
                  </a:cubicBezTo>
                  <a:cubicBezTo>
                    <a:pt x="388" y="483"/>
                    <a:pt x="389" y="484"/>
                    <a:pt x="388" y="485"/>
                  </a:cubicBezTo>
                  <a:cubicBezTo>
                    <a:pt x="388" y="485"/>
                    <a:pt x="386" y="485"/>
                    <a:pt x="386" y="485"/>
                  </a:cubicBezTo>
                  <a:cubicBezTo>
                    <a:pt x="386" y="485"/>
                    <a:pt x="382" y="486"/>
                    <a:pt x="381" y="486"/>
                  </a:cubicBezTo>
                  <a:cubicBezTo>
                    <a:pt x="379" y="489"/>
                    <a:pt x="368" y="488"/>
                    <a:pt x="363" y="491"/>
                  </a:cubicBezTo>
                  <a:cubicBezTo>
                    <a:pt x="359" y="491"/>
                    <a:pt x="367" y="493"/>
                    <a:pt x="360" y="493"/>
                  </a:cubicBezTo>
                  <a:cubicBezTo>
                    <a:pt x="360" y="493"/>
                    <a:pt x="358" y="493"/>
                    <a:pt x="358" y="493"/>
                  </a:cubicBezTo>
                  <a:cubicBezTo>
                    <a:pt x="356" y="494"/>
                    <a:pt x="356" y="497"/>
                    <a:pt x="353" y="496"/>
                  </a:cubicBezTo>
                  <a:cubicBezTo>
                    <a:pt x="355" y="493"/>
                    <a:pt x="351" y="494"/>
                    <a:pt x="351" y="493"/>
                  </a:cubicBezTo>
                  <a:cubicBezTo>
                    <a:pt x="350" y="492"/>
                    <a:pt x="352" y="487"/>
                    <a:pt x="348" y="488"/>
                  </a:cubicBezTo>
                  <a:cubicBezTo>
                    <a:pt x="347" y="485"/>
                    <a:pt x="349" y="485"/>
                    <a:pt x="349" y="483"/>
                  </a:cubicBezTo>
                  <a:cubicBezTo>
                    <a:pt x="348" y="482"/>
                    <a:pt x="345" y="481"/>
                    <a:pt x="348" y="481"/>
                  </a:cubicBezTo>
                  <a:cubicBezTo>
                    <a:pt x="347" y="479"/>
                    <a:pt x="346" y="478"/>
                    <a:pt x="344" y="478"/>
                  </a:cubicBezTo>
                  <a:cubicBezTo>
                    <a:pt x="345" y="474"/>
                    <a:pt x="341" y="470"/>
                    <a:pt x="344" y="469"/>
                  </a:cubicBezTo>
                  <a:cubicBezTo>
                    <a:pt x="344" y="468"/>
                    <a:pt x="341" y="469"/>
                    <a:pt x="341" y="468"/>
                  </a:cubicBezTo>
                  <a:cubicBezTo>
                    <a:pt x="339" y="467"/>
                    <a:pt x="340" y="463"/>
                    <a:pt x="341" y="464"/>
                  </a:cubicBezTo>
                  <a:cubicBezTo>
                    <a:pt x="340" y="463"/>
                    <a:pt x="339" y="462"/>
                    <a:pt x="338" y="461"/>
                  </a:cubicBezTo>
                  <a:cubicBezTo>
                    <a:pt x="337" y="460"/>
                    <a:pt x="338" y="460"/>
                    <a:pt x="337" y="460"/>
                  </a:cubicBezTo>
                  <a:cubicBezTo>
                    <a:pt x="336" y="460"/>
                    <a:pt x="334" y="455"/>
                    <a:pt x="334" y="455"/>
                  </a:cubicBezTo>
                  <a:cubicBezTo>
                    <a:pt x="334" y="455"/>
                    <a:pt x="334" y="457"/>
                    <a:pt x="334" y="457"/>
                  </a:cubicBezTo>
                  <a:cubicBezTo>
                    <a:pt x="331" y="455"/>
                    <a:pt x="331" y="450"/>
                    <a:pt x="327" y="450"/>
                  </a:cubicBezTo>
                  <a:cubicBezTo>
                    <a:pt x="330" y="444"/>
                    <a:pt x="323" y="443"/>
                    <a:pt x="324" y="436"/>
                  </a:cubicBezTo>
                  <a:cubicBezTo>
                    <a:pt x="324" y="434"/>
                    <a:pt x="321" y="435"/>
                    <a:pt x="321" y="433"/>
                  </a:cubicBezTo>
                  <a:cubicBezTo>
                    <a:pt x="321" y="430"/>
                    <a:pt x="316" y="432"/>
                    <a:pt x="316" y="430"/>
                  </a:cubicBezTo>
                  <a:cubicBezTo>
                    <a:pt x="317" y="428"/>
                    <a:pt x="317" y="427"/>
                    <a:pt x="314" y="427"/>
                  </a:cubicBezTo>
                  <a:cubicBezTo>
                    <a:pt x="316" y="425"/>
                    <a:pt x="315" y="424"/>
                    <a:pt x="314" y="420"/>
                  </a:cubicBezTo>
                  <a:cubicBezTo>
                    <a:pt x="314" y="420"/>
                    <a:pt x="314" y="418"/>
                    <a:pt x="314" y="418"/>
                  </a:cubicBezTo>
                  <a:cubicBezTo>
                    <a:pt x="314" y="417"/>
                    <a:pt x="313" y="418"/>
                    <a:pt x="313" y="418"/>
                  </a:cubicBezTo>
                  <a:cubicBezTo>
                    <a:pt x="312" y="414"/>
                    <a:pt x="315" y="415"/>
                    <a:pt x="313" y="412"/>
                  </a:cubicBezTo>
                  <a:cubicBezTo>
                    <a:pt x="311" y="410"/>
                    <a:pt x="310" y="419"/>
                    <a:pt x="310" y="412"/>
                  </a:cubicBezTo>
                  <a:cubicBezTo>
                    <a:pt x="310" y="407"/>
                    <a:pt x="305" y="403"/>
                    <a:pt x="300" y="398"/>
                  </a:cubicBezTo>
                  <a:cubicBezTo>
                    <a:pt x="296" y="401"/>
                    <a:pt x="299" y="402"/>
                    <a:pt x="297" y="406"/>
                  </a:cubicBezTo>
                  <a:cubicBezTo>
                    <a:pt x="294" y="407"/>
                    <a:pt x="295" y="404"/>
                    <a:pt x="293" y="404"/>
                  </a:cubicBezTo>
                  <a:cubicBezTo>
                    <a:pt x="291" y="404"/>
                    <a:pt x="291" y="402"/>
                    <a:pt x="289" y="402"/>
                  </a:cubicBezTo>
                  <a:cubicBezTo>
                    <a:pt x="292" y="404"/>
                    <a:pt x="290" y="411"/>
                    <a:pt x="294" y="411"/>
                  </a:cubicBezTo>
                  <a:cubicBezTo>
                    <a:pt x="293" y="414"/>
                    <a:pt x="295" y="418"/>
                    <a:pt x="297" y="423"/>
                  </a:cubicBezTo>
                  <a:cubicBezTo>
                    <a:pt x="297" y="424"/>
                    <a:pt x="297" y="426"/>
                    <a:pt x="297" y="426"/>
                  </a:cubicBezTo>
                  <a:cubicBezTo>
                    <a:pt x="299" y="427"/>
                    <a:pt x="300" y="434"/>
                    <a:pt x="301" y="437"/>
                  </a:cubicBezTo>
                  <a:cubicBezTo>
                    <a:pt x="307" y="437"/>
                    <a:pt x="307" y="437"/>
                    <a:pt x="307" y="437"/>
                  </a:cubicBezTo>
                  <a:cubicBezTo>
                    <a:pt x="306" y="438"/>
                    <a:pt x="306" y="439"/>
                    <a:pt x="306" y="441"/>
                  </a:cubicBezTo>
                  <a:cubicBezTo>
                    <a:pt x="307" y="442"/>
                    <a:pt x="308" y="441"/>
                    <a:pt x="308" y="440"/>
                  </a:cubicBezTo>
                  <a:cubicBezTo>
                    <a:pt x="311" y="442"/>
                    <a:pt x="310" y="444"/>
                    <a:pt x="311" y="447"/>
                  </a:cubicBezTo>
                  <a:cubicBezTo>
                    <a:pt x="312" y="448"/>
                    <a:pt x="314" y="448"/>
                    <a:pt x="314" y="448"/>
                  </a:cubicBezTo>
                  <a:cubicBezTo>
                    <a:pt x="314" y="449"/>
                    <a:pt x="314" y="451"/>
                    <a:pt x="314" y="451"/>
                  </a:cubicBezTo>
                  <a:cubicBezTo>
                    <a:pt x="314" y="451"/>
                    <a:pt x="315" y="451"/>
                    <a:pt x="316" y="451"/>
                  </a:cubicBezTo>
                  <a:cubicBezTo>
                    <a:pt x="316" y="453"/>
                    <a:pt x="314" y="454"/>
                    <a:pt x="314" y="454"/>
                  </a:cubicBezTo>
                  <a:cubicBezTo>
                    <a:pt x="315" y="456"/>
                    <a:pt x="316" y="456"/>
                    <a:pt x="317" y="457"/>
                  </a:cubicBezTo>
                  <a:cubicBezTo>
                    <a:pt x="317" y="457"/>
                    <a:pt x="316" y="459"/>
                    <a:pt x="317" y="460"/>
                  </a:cubicBezTo>
                  <a:cubicBezTo>
                    <a:pt x="317" y="460"/>
                    <a:pt x="318" y="460"/>
                    <a:pt x="318" y="460"/>
                  </a:cubicBezTo>
                  <a:cubicBezTo>
                    <a:pt x="319" y="461"/>
                    <a:pt x="316" y="466"/>
                    <a:pt x="321" y="465"/>
                  </a:cubicBezTo>
                  <a:cubicBezTo>
                    <a:pt x="321" y="468"/>
                    <a:pt x="321" y="471"/>
                    <a:pt x="323" y="474"/>
                  </a:cubicBezTo>
                  <a:cubicBezTo>
                    <a:pt x="323" y="475"/>
                    <a:pt x="325" y="476"/>
                    <a:pt x="325" y="476"/>
                  </a:cubicBezTo>
                  <a:cubicBezTo>
                    <a:pt x="326" y="477"/>
                    <a:pt x="326" y="480"/>
                    <a:pt x="327" y="481"/>
                  </a:cubicBezTo>
                  <a:cubicBezTo>
                    <a:pt x="327" y="481"/>
                    <a:pt x="329" y="481"/>
                    <a:pt x="330" y="482"/>
                  </a:cubicBezTo>
                  <a:cubicBezTo>
                    <a:pt x="331" y="484"/>
                    <a:pt x="328" y="486"/>
                    <a:pt x="331" y="486"/>
                  </a:cubicBezTo>
                  <a:cubicBezTo>
                    <a:pt x="333" y="486"/>
                    <a:pt x="332" y="490"/>
                    <a:pt x="332" y="492"/>
                  </a:cubicBezTo>
                  <a:cubicBezTo>
                    <a:pt x="338" y="489"/>
                    <a:pt x="337" y="495"/>
                    <a:pt x="344" y="493"/>
                  </a:cubicBezTo>
                  <a:cubicBezTo>
                    <a:pt x="344" y="497"/>
                    <a:pt x="346" y="499"/>
                    <a:pt x="346" y="503"/>
                  </a:cubicBezTo>
                  <a:cubicBezTo>
                    <a:pt x="351" y="511"/>
                    <a:pt x="368" y="509"/>
                    <a:pt x="379" y="507"/>
                  </a:cubicBezTo>
                  <a:cubicBezTo>
                    <a:pt x="380" y="508"/>
                    <a:pt x="379" y="505"/>
                    <a:pt x="380" y="505"/>
                  </a:cubicBezTo>
                  <a:cubicBezTo>
                    <a:pt x="383" y="503"/>
                    <a:pt x="390" y="507"/>
                    <a:pt x="388" y="502"/>
                  </a:cubicBezTo>
                  <a:cubicBezTo>
                    <a:pt x="391" y="503"/>
                    <a:pt x="391" y="506"/>
                    <a:pt x="390" y="509"/>
                  </a:cubicBezTo>
                  <a:cubicBezTo>
                    <a:pt x="390" y="509"/>
                    <a:pt x="388" y="510"/>
                    <a:pt x="388" y="510"/>
                  </a:cubicBezTo>
                  <a:cubicBezTo>
                    <a:pt x="388" y="513"/>
                    <a:pt x="389" y="516"/>
                    <a:pt x="388" y="519"/>
                  </a:cubicBezTo>
                  <a:cubicBezTo>
                    <a:pt x="388" y="519"/>
                    <a:pt x="386" y="518"/>
                    <a:pt x="386" y="519"/>
                  </a:cubicBezTo>
                  <a:cubicBezTo>
                    <a:pt x="385" y="519"/>
                    <a:pt x="385" y="525"/>
                    <a:pt x="384" y="527"/>
                  </a:cubicBezTo>
                  <a:cubicBezTo>
                    <a:pt x="384" y="528"/>
                    <a:pt x="380" y="529"/>
                    <a:pt x="381" y="534"/>
                  </a:cubicBezTo>
                  <a:cubicBezTo>
                    <a:pt x="377" y="534"/>
                    <a:pt x="380" y="542"/>
                    <a:pt x="374" y="541"/>
                  </a:cubicBezTo>
                  <a:cubicBezTo>
                    <a:pt x="375" y="545"/>
                    <a:pt x="373" y="546"/>
                    <a:pt x="373" y="549"/>
                  </a:cubicBezTo>
                  <a:cubicBezTo>
                    <a:pt x="368" y="548"/>
                    <a:pt x="371" y="555"/>
                    <a:pt x="366" y="554"/>
                  </a:cubicBezTo>
                  <a:cubicBezTo>
                    <a:pt x="366" y="558"/>
                    <a:pt x="366" y="558"/>
                    <a:pt x="366" y="558"/>
                  </a:cubicBezTo>
                  <a:cubicBezTo>
                    <a:pt x="365" y="558"/>
                    <a:pt x="364" y="556"/>
                    <a:pt x="363" y="556"/>
                  </a:cubicBezTo>
                  <a:cubicBezTo>
                    <a:pt x="360" y="558"/>
                    <a:pt x="362" y="559"/>
                    <a:pt x="358" y="561"/>
                  </a:cubicBezTo>
                  <a:cubicBezTo>
                    <a:pt x="358" y="561"/>
                    <a:pt x="353" y="562"/>
                    <a:pt x="353" y="562"/>
                  </a:cubicBezTo>
                  <a:cubicBezTo>
                    <a:pt x="353" y="562"/>
                    <a:pt x="354" y="563"/>
                    <a:pt x="353" y="563"/>
                  </a:cubicBezTo>
                  <a:cubicBezTo>
                    <a:pt x="352" y="564"/>
                    <a:pt x="349" y="565"/>
                    <a:pt x="348" y="566"/>
                  </a:cubicBezTo>
                  <a:cubicBezTo>
                    <a:pt x="344" y="569"/>
                    <a:pt x="343" y="573"/>
                    <a:pt x="338" y="573"/>
                  </a:cubicBezTo>
                  <a:cubicBezTo>
                    <a:pt x="339" y="577"/>
                    <a:pt x="336" y="577"/>
                    <a:pt x="337" y="580"/>
                  </a:cubicBezTo>
                  <a:cubicBezTo>
                    <a:pt x="335" y="582"/>
                    <a:pt x="334" y="581"/>
                    <a:pt x="332" y="580"/>
                  </a:cubicBezTo>
                  <a:cubicBezTo>
                    <a:pt x="333" y="582"/>
                    <a:pt x="330" y="584"/>
                    <a:pt x="331" y="584"/>
                  </a:cubicBezTo>
                  <a:cubicBezTo>
                    <a:pt x="334" y="587"/>
                    <a:pt x="330" y="585"/>
                    <a:pt x="330" y="589"/>
                  </a:cubicBezTo>
                  <a:cubicBezTo>
                    <a:pt x="329" y="591"/>
                    <a:pt x="327" y="589"/>
                    <a:pt x="327" y="590"/>
                  </a:cubicBezTo>
                  <a:cubicBezTo>
                    <a:pt x="326" y="591"/>
                    <a:pt x="327" y="592"/>
                    <a:pt x="327" y="593"/>
                  </a:cubicBezTo>
                  <a:cubicBezTo>
                    <a:pt x="326" y="594"/>
                    <a:pt x="323" y="605"/>
                    <a:pt x="324" y="608"/>
                  </a:cubicBezTo>
                  <a:cubicBezTo>
                    <a:pt x="324" y="611"/>
                    <a:pt x="325" y="612"/>
                    <a:pt x="327" y="614"/>
                  </a:cubicBezTo>
                  <a:cubicBezTo>
                    <a:pt x="327" y="618"/>
                    <a:pt x="326" y="619"/>
                    <a:pt x="327" y="622"/>
                  </a:cubicBezTo>
                  <a:cubicBezTo>
                    <a:pt x="327" y="623"/>
                    <a:pt x="328" y="628"/>
                    <a:pt x="330" y="628"/>
                  </a:cubicBezTo>
                  <a:cubicBezTo>
                    <a:pt x="334" y="628"/>
                    <a:pt x="325" y="634"/>
                    <a:pt x="332" y="635"/>
                  </a:cubicBezTo>
                  <a:cubicBezTo>
                    <a:pt x="332" y="642"/>
                    <a:pt x="333" y="647"/>
                    <a:pt x="332" y="653"/>
                  </a:cubicBezTo>
                  <a:cubicBezTo>
                    <a:pt x="332" y="657"/>
                    <a:pt x="328" y="661"/>
                    <a:pt x="328" y="664"/>
                  </a:cubicBezTo>
                  <a:cubicBezTo>
                    <a:pt x="325" y="665"/>
                    <a:pt x="320" y="668"/>
                    <a:pt x="318" y="670"/>
                  </a:cubicBezTo>
                  <a:cubicBezTo>
                    <a:pt x="317" y="671"/>
                    <a:pt x="317" y="671"/>
                    <a:pt x="318" y="671"/>
                  </a:cubicBezTo>
                  <a:cubicBezTo>
                    <a:pt x="318" y="673"/>
                    <a:pt x="316" y="672"/>
                    <a:pt x="314" y="673"/>
                  </a:cubicBezTo>
                  <a:cubicBezTo>
                    <a:pt x="313" y="673"/>
                    <a:pt x="314" y="675"/>
                    <a:pt x="313" y="676"/>
                  </a:cubicBezTo>
                  <a:cubicBezTo>
                    <a:pt x="312" y="676"/>
                    <a:pt x="310" y="673"/>
                    <a:pt x="310" y="676"/>
                  </a:cubicBezTo>
                  <a:cubicBezTo>
                    <a:pt x="310" y="677"/>
                    <a:pt x="308" y="676"/>
                    <a:pt x="307" y="677"/>
                  </a:cubicBezTo>
                  <a:cubicBezTo>
                    <a:pt x="305" y="678"/>
                    <a:pt x="305" y="682"/>
                    <a:pt x="301" y="681"/>
                  </a:cubicBezTo>
                  <a:cubicBezTo>
                    <a:pt x="300" y="689"/>
                    <a:pt x="301" y="701"/>
                    <a:pt x="303" y="712"/>
                  </a:cubicBezTo>
                  <a:cubicBezTo>
                    <a:pt x="302" y="713"/>
                    <a:pt x="300" y="714"/>
                    <a:pt x="300" y="712"/>
                  </a:cubicBezTo>
                  <a:cubicBezTo>
                    <a:pt x="298" y="712"/>
                    <a:pt x="299" y="714"/>
                    <a:pt x="299" y="715"/>
                  </a:cubicBezTo>
                  <a:cubicBezTo>
                    <a:pt x="297" y="716"/>
                    <a:pt x="295" y="714"/>
                    <a:pt x="294" y="716"/>
                  </a:cubicBezTo>
                  <a:cubicBezTo>
                    <a:pt x="294" y="718"/>
                    <a:pt x="289" y="718"/>
                    <a:pt x="287" y="721"/>
                  </a:cubicBezTo>
                  <a:cubicBezTo>
                    <a:pt x="287" y="729"/>
                    <a:pt x="287" y="729"/>
                    <a:pt x="287" y="729"/>
                  </a:cubicBezTo>
                  <a:cubicBezTo>
                    <a:pt x="284" y="729"/>
                    <a:pt x="286" y="734"/>
                    <a:pt x="285" y="736"/>
                  </a:cubicBezTo>
                  <a:cubicBezTo>
                    <a:pt x="284" y="737"/>
                    <a:pt x="282" y="737"/>
                    <a:pt x="282" y="737"/>
                  </a:cubicBezTo>
                  <a:cubicBezTo>
                    <a:pt x="281" y="740"/>
                    <a:pt x="281" y="742"/>
                    <a:pt x="279" y="744"/>
                  </a:cubicBezTo>
                  <a:cubicBezTo>
                    <a:pt x="279" y="745"/>
                    <a:pt x="279" y="747"/>
                    <a:pt x="279" y="747"/>
                  </a:cubicBezTo>
                  <a:cubicBezTo>
                    <a:pt x="279" y="748"/>
                    <a:pt x="276" y="747"/>
                    <a:pt x="276" y="747"/>
                  </a:cubicBezTo>
                  <a:cubicBezTo>
                    <a:pt x="276" y="748"/>
                    <a:pt x="277" y="751"/>
                    <a:pt x="276" y="751"/>
                  </a:cubicBezTo>
                  <a:cubicBezTo>
                    <a:pt x="276" y="752"/>
                    <a:pt x="274" y="751"/>
                    <a:pt x="273" y="751"/>
                  </a:cubicBezTo>
                  <a:cubicBezTo>
                    <a:pt x="273" y="752"/>
                    <a:pt x="274" y="754"/>
                    <a:pt x="273" y="754"/>
                  </a:cubicBezTo>
                  <a:cubicBezTo>
                    <a:pt x="273" y="755"/>
                    <a:pt x="271" y="754"/>
                    <a:pt x="271" y="754"/>
                  </a:cubicBezTo>
                  <a:cubicBezTo>
                    <a:pt x="270" y="755"/>
                    <a:pt x="268" y="757"/>
                    <a:pt x="268" y="758"/>
                  </a:cubicBezTo>
                  <a:cubicBezTo>
                    <a:pt x="268" y="760"/>
                    <a:pt x="266" y="759"/>
                    <a:pt x="265" y="760"/>
                  </a:cubicBezTo>
                  <a:cubicBezTo>
                    <a:pt x="265" y="760"/>
                    <a:pt x="265" y="762"/>
                    <a:pt x="265" y="763"/>
                  </a:cubicBezTo>
                  <a:cubicBezTo>
                    <a:pt x="264" y="763"/>
                    <a:pt x="263" y="762"/>
                    <a:pt x="262" y="763"/>
                  </a:cubicBezTo>
                  <a:cubicBezTo>
                    <a:pt x="261" y="763"/>
                    <a:pt x="260" y="765"/>
                    <a:pt x="259" y="765"/>
                  </a:cubicBezTo>
                  <a:cubicBezTo>
                    <a:pt x="259" y="766"/>
                    <a:pt x="257" y="768"/>
                    <a:pt x="257" y="768"/>
                  </a:cubicBezTo>
                  <a:cubicBezTo>
                    <a:pt x="256" y="769"/>
                    <a:pt x="252" y="770"/>
                    <a:pt x="252" y="770"/>
                  </a:cubicBezTo>
                  <a:cubicBezTo>
                    <a:pt x="251" y="769"/>
                    <a:pt x="251" y="769"/>
                    <a:pt x="250" y="770"/>
                  </a:cubicBezTo>
                  <a:cubicBezTo>
                    <a:pt x="248" y="771"/>
                    <a:pt x="247" y="770"/>
                    <a:pt x="244" y="771"/>
                  </a:cubicBezTo>
                  <a:cubicBezTo>
                    <a:pt x="243" y="771"/>
                    <a:pt x="234" y="775"/>
                    <a:pt x="231" y="771"/>
                  </a:cubicBezTo>
                  <a:cubicBezTo>
                    <a:pt x="229" y="771"/>
                    <a:pt x="231" y="773"/>
                    <a:pt x="231" y="772"/>
                  </a:cubicBezTo>
                  <a:cubicBezTo>
                    <a:pt x="229" y="776"/>
                    <a:pt x="226" y="773"/>
                    <a:pt x="222" y="774"/>
                  </a:cubicBezTo>
                  <a:cubicBezTo>
                    <a:pt x="220" y="774"/>
                    <a:pt x="221" y="775"/>
                    <a:pt x="222" y="775"/>
                  </a:cubicBezTo>
                  <a:cubicBezTo>
                    <a:pt x="220" y="777"/>
                    <a:pt x="213" y="774"/>
                    <a:pt x="209" y="774"/>
                  </a:cubicBezTo>
                  <a:cubicBezTo>
                    <a:pt x="209" y="767"/>
                    <a:pt x="203" y="763"/>
                    <a:pt x="206" y="757"/>
                  </a:cubicBezTo>
                  <a:cubicBezTo>
                    <a:pt x="203" y="754"/>
                    <a:pt x="200" y="752"/>
                    <a:pt x="200" y="746"/>
                  </a:cubicBezTo>
                  <a:cubicBezTo>
                    <a:pt x="196" y="750"/>
                    <a:pt x="200" y="748"/>
                    <a:pt x="198" y="742"/>
                  </a:cubicBezTo>
                  <a:cubicBezTo>
                    <a:pt x="196" y="735"/>
                    <a:pt x="187" y="730"/>
                    <a:pt x="189" y="722"/>
                  </a:cubicBezTo>
                  <a:cubicBezTo>
                    <a:pt x="188" y="721"/>
                    <a:pt x="188" y="725"/>
                    <a:pt x="188" y="725"/>
                  </a:cubicBezTo>
                  <a:cubicBezTo>
                    <a:pt x="185" y="724"/>
                    <a:pt x="188" y="715"/>
                    <a:pt x="185" y="719"/>
                  </a:cubicBezTo>
                  <a:cubicBezTo>
                    <a:pt x="183" y="717"/>
                    <a:pt x="183" y="712"/>
                    <a:pt x="184" y="709"/>
                  </a:cubicBezTo>
                  <a:cubicBezTo>
                    <a:pt x="184" y="705"/>
                    <a:pt x="185" y="702"/>
                    <a:pt x="182" y="697"/>
                  </a:cubicBezTo>
                  <a:cubicBezTo>
                    <a:pt x="183" y="695"/>
                    <a:pt x="179" y="696"/>
                    <a:pt x="178" y="695"/>
                  </a:cubicBezTo>
                  <a:cubicBezTo>
                    <a:pt x="177" y="694"/>
                    <a:pt x="182" y="691"/>
                    <a:pt x="175" y="693"/>
                  </a:cubicBezTo>
                  <a:cubicBezTo>
                    <a:pt x="175" y="692"/>
                    <a:pt x="176" y="689"/>
                    <a:pt x="175" y="688"/>
                  </a:cubicBezTo>
                  <a:cubicBezTo>
                    <a:pt x="175" y="688"/>
                    <a:pt x="173" y="689"/>
                    <a:pt x="172" y="688"/>
                  </a:cubicBezTo>
                  <a:cubicBezTo>
                    <a:pt x="172" y="688"/>
                    <a:pt x="176" y="683"/>
                    <a:pt x="171" y="684"/>
                  </a:cubicBezTo>
                  <a:cubicBezTo>
                    <a:pt x="171" y="682"/>
                    <a:pt x="173" y="681"/>
                    <a:pt x="172" y="678"/>
                  </a:cubicBezTo>
                  <a:cubicBezTo>
                    <a:pt x="170" y="677"/>
                    <a:pt x="173" y="672"/>
                    <a:pt x="168" y="673"/>
                  </a:cubicBezTo>
                  <a:cubicBezTo>
                    <a:pt x="168" y="660"/>
                    <a:pt x="169" y="656"/>
                    <a:pt x="175" y="648"/>
                  </a:cubicBezTo>
                  <a:cubicBezTo>
                    <a:pt x="174" y="646"/>
                    <a:pt x="177" y="640"/>
                    <a:pt x="174" y="641"/>
                  </a:cubicBezTo>
                  <a:cubicBezTo>
                    <a:pt x="174" y="638"/>
                    <a:pt x="177" y="640"/>
                    <a:pt x="178" y="639"/>
                  </a:cubicBezTo>
                  <a:cubicBezTo>
                    <a:pt x="179" y="639"/>
                    <a:pt x="178" y="636"/>
                    <a:pt x="179" y="636"/>
                  </a:cubicBezTo>
                  <a:cubicBezTo>
                    <a:pt x="179" y="634"/>
                    <a:pt x="178" y="621"/>
                    <a:pt x="177" y="625"/>
                  </a:cubicBezTo>
                  <a:cubicBezTo>
                    <a:pt x="174" y="623"/>
                    <a:pt x="175" y="619"/>
                    <a:pt x="175" y="617"/>
                  </a:cubicBezTo>
                  <a:cubicBezTo>
                    <a:pt x="175" y="613"/>
                    <a:pt x="176" y="610"/>
                    <a:pt x="175" y="607"/>
                  </a:cubicBezTo>
                  <a:cubicBezTo>
                    <a:pt x="175" y="605"/>
                    <a:pt x="173" y="606"/>
                    <a:pt x="172" y="606"/>
                  </a:cubicBezTo>
                  <a:cubicBezTo>
                    <a:pt x="172" y="605"/>
                    <a:pt x="174" y="604"/>
                    <a:pt x="174" y="603"/>
                  </a:cubicBezTo>
                  <a:cubicBezTo>
                    <a:pt x="174" y="603"/>
                    <a:pt x="172" y="602"/>
                    <a:pt x="172" y="601"/>
                  </a:cubicBezTo>
                  <a:cubicBezTo>
                    <a:pt x="172" y="598"/>
                    <a:pt x="171" y="599"/>
                    <a:pt x="170" y="597"/>
                  </a:cubicBezTo>
                  <a:cubicBezTo>
                    <a:pt x="169" y="597"/>
                    <a:pt x="170" y="595"/>
                    <a:pt x="170" y="594"/>
                  </a:cubicBezTo>
                  <a:cubicBezTo>
                    <a:pt x="169" y="594"/>
                    <a:pt x="166" y="594"/>
                    <a:pt x="167" y="593"/>
                  </a:cubicBezTo>
                  <a:cubicBezTo>
                    <a:pt x="167" y="593"/>
                    <a:pt x="168" y="593"/>
                    <a:pt x="168" y="593"/>
                  </a:cubicBezTo>
                  <a:cubicBezTo>
                    <a:pt x="166" y="590"/>
                    <a:pt x="165" y="589"/>
                    <a:pt x="161" y="587"/>
                  </a:cubicBezTo>
                  <a:cubicBezTo>
                    <a:pt x="160" y="587"/>
                    <a:pt x="161" y="586"/>
                    <a:pt x="160" y="586"/>
                  </a:cubicBezTo>
                  <a:cubicBezTo>
                    <a:pt x="158" y="586"/>
                    <a:pt x="158" y="582"/>
                    <a:pt x="156" y="583"/>
                  </a:cubicBezTo>
                  <a:cubicBezTo>
                    <a:pt x="153" y="571"/>
                    <a:pt x="156" y="561"/>
                    <a:pt x="156" y="548"/>
                  </a:cubicBezTo>
                  <a:cubicBezTo>
                    <a:pt x="155" y="545"/>
                    <a:pt x="152" y="550"/>
                    <a:pt x="153" y="544"/>
                  </a:cubicBezTo>
                  <a:cubicBezTo>
                    <a:pt x="145" y="544"/>
                    <a:pt x="138" y="543"/>
                    <a:pt x="133" y="541"/>
                  </a:cubicBezTo>
                  <a:cubicBezTo>
                    <a:pt x="135" y="533"/>
                    <a:pt x="129" y="542"/>
                    <a:pt x="130" y="534"/>
                  </a:cubicBezTo>
                  <a:cubicBezTo>
                    <a:pt x="124" y="532"/>
                    <a:pt x="123" y="531"/>
                    <a:pt x="115" y="533"/>
                  </a:cubicBezTo>
                  <a:cubicBezTo>
                    <a:pt x="114" y="533"/>
                    <a:pt x="111" y="533"/>
                    <a:pt x="109" y="534"/>
                  </a:cubicBezTo>
                  <a:cubicBezTo>
                    <a:pt x="109" y="534"/>
                    <a:pt x="105" y="536"/>
                    <a:pt x="101" y="535"/>
                  </a:cubicBezTo>
                  <a:cubicBezTo>
                    <a:pt x="103" y="539"/>
                    <a:pt x="105" y="537"/>
                    <a:pt x="98" y="538"/>
                  </a:cubicBezTo>
                  <a:cubicBezTo>
                    <a:pt x="93" y="539"/>
                    <a:pt x="90" y="541"/>
                    <a:pt x="83" y="541"/>
                  </a:cubicBezTo>
                  <a:cubicBezTo>
                    <a:pt x="80" y="541"/>
                    <a:pt x="80" y="540"/>
                    <a:pt x="78" y="540"/>
                  </a:cubicBezTo>
                  <a:cubicBezTo>
                    <a:pt x="69" y="539"/>
                    <a:pt x="60" y="544"/>
                    <a:pt x="52" y="542"/>
                  </a:cubicBezTo>
                  <a:cubicBezTo>
                    <a:pt x="52" y="538"/>
                    <a:pt x="47" y="539"/>
                    <a:pt x="45" y="538"/>
                  </a:cubicBezTo>
                  <a:cubicBezTo>
                    <a:pt x="44" y="538"/>
                    <a:pt x="45" y="536"/>
                    <a:pt x="45" y="535"/>
                  </a:cubicBezTo>
                  <a:cubicBezTo>
                    <a:pt x="44" y="535"/>
                    <a:pt x="41" y="536"/>
                    <a:pt x="41" y="535"/>
                  </a:cubicBezTo>
                  <a:cubicBezTo>
                    <a:pt x="40" y="535"/>
                    <a:pt x="41" y="533"/>
                    <a:pt x="41" y="533"/>
                  </a:cubicBezTo>
                  <a:cubicBezTo>
                    <a:pt x="39" y="532"/>
                    <a:pt x="38" y="533"/>
                    <a:pt x="38" y="531"/>
                  </a:cubicBezTo>
                  <a:cubicBezTo>
                    <a:pt x="38" y="531"/>
                    <a:pt x="35" y="529"/>
                    <a:pt x="35" y="528"/>
                  </a:cubicBezTo>
                  <a:cubicBezTo>
                    <a:pt x="34" y="528"/>
                    <a:pt x="35" y="527"/>
                    <a:pt x="34" y="527"/>
                  </a:cubicBezTo>
                  <a:cubicBezTo>
                    <a:pt x="32" y="527"/>
                    <a:pt x="33" y="525"/>
                    <a:pt x="32" y="524"/>
                  </a:cubicBezTo>
                  <a:cubicBezTo>
                    <a:pt x="31" y="523"/>
                    <a:pt x="30" y="524"/>
                    <a:pt x="29" y="523"/>
                  </a:cubicBezTo>
                  <a:cubicBezTo>
                    <a:pt x="29" y="522"/>
                    <a:pt x="30" y="521"/>
                    <a:pt x="29" y="520"/>
                  </a:cubicBezTo>
                  <a:cubicBezTo>
                    <a:pt x="28" y="519"/>
                    <a:pt x="26" y="521"/>
                    <a:pt x="26" y="519"/>
                  </a:cubicBezTo>
                  <a:cubicBezTo>
                    <a:pt x="26" y="518"/>
                    <a:pt x="28" y="516"/>
                    <a:pt x="28" y="517"/>
                  </a:cubicBezTo>
                  <a:cubicBezTo>
                    <a:pt x="26" y="512"/>
                    <a:pt x="20" y="514"/>
                    <a:pt x="21" y="509"/>
                  </a:cubicBezTo>
                  <a:cubicBezTo>
                    <a:pt x="14" y="511"/>
                    <a:pt x="17" y="503"/>
                    <a:pt x="11" y="505"/>
                  </a:cubicBezTo>
                  <a:cubicBezTo>
                    <a:pt x="12" y="503"/>
                    <a:pt x="13" y="502"/>
                    <a:pt x="12" y="500"/>
                  </a:cubicBezTo>
                  <a:cubicBezTo>
                    <a:pt x="12" y="498"/>
                    <a:pt x="9" y="499"/>
                    <a:pt x="7" y="499"/>
                  </a:cubicBezTo>
                  <a:cubicBezTo>
                    <a:pt x="8" y="496"/>
                    <a:pt x="4" y="496"/>
                    <a:pt x="4" y="495"/>
                  </a:cubicBezTo>
                  <a:cubicBezTo>
                    <a:pt x="4" y="492"/>
                    <a:pt x="6" y="493"/>
                    <a:pt x="4" y="489"/>
                  </a:cubicBezTo>
                  <a:cubicBezTo>
                    <a:pt x="4" y="488"/>
                    <a:pt x="3" y="489"/>
                    <a:pt x="3" y="488"/>
                  </a:cubicBezTo>
                  <a:cubicBezTo>
                    <a:pt x="3" y="487"/>
                    <a:pt x="1" y="483"/>
                    <a:pt x="0" y="482"/>
                  </a:cubicBezTo>
                  <a:cubicBezTo>
                    <a:pt x="0" y="480"/>
                    <a:pt x="3" y="482"/>
                    <a:pt x="4" y="481"/>
                  </a:cubicBezTo>
                  <a:cubicBezTo>
                    <a:pt x="5" y="480"/>
                    <a:pt x="4" y="476"/>
                    <a:pt x="7" y="476"/>
                  </a:cubicBezTo>
                  <a:cubicBezTo>
                    <a:pt x="7" y="453"/>
                    <a:pt x="7" y="453"/>
                    <a:pt x="7" y="453"/>
                  </a:cubicBezTo>
                  <a:cubicBezTo>
                    <a:pt x="7" y="451"/>
                    <a:pt x="4" y="452"/>
                    <a:pt x="4" y="451"/>
                  </a:cubicBezTo>
                  <a:cubicBezTo>
                    <a:pt x="4" y="451"/>
                    <a:pt x="5" y="449"/>
                    <a:pt x="5" y="448"/>
                  </a:cubicBezTo>
                  <a:cubicBezTo>
                    <a:pt x="6" y="446"/>
                    <a:pt x="4" y="445"/>
                    <a:pt x="4" y="443"/>
                  </a:cubicBezTo>
                  <a:cubicBezTo>
                    <a:pt x="9" y="449"/>
                    <a:pt x="4" y="433"/>
                    <a:pt x="10" y="439"/>
                  </a:cubicBezTo>
                  <a:cubicBezTo>
                    <a:pt x="11" y="437"/>
                    <a:pt x="9" y="432"/>
                    <a:pt x="11" y="430"/>
                  </a:cubicBezTo>
                  <a:cubicBezTo>
                    <a:pt x="11" y="430"/>
                    <a:pt x="14" y="430"/>
                    <a:pt x="14" y="430"/>
                  </a:cubicBezTo>
                  <a:cubicBezTo>
                    <a:pt x="14" y="429"/>
                    <a:pt x="12" y="428"/>
                    <a:pt x="12" y="426"/>
                  </a:cubicBezTo>
                  <a:cubicBezTo>
                    <a:pt x="18" y="425"/>
                    <a:pt x="17" y="417"/>
                    <a:pt x="22" y="416"/>
                  </a:cubicBezTo>
                  <a:cubicBezTo>
                    <a:pt x="22" y="411"/>
                    <a:pt x="27" y="411"/>
                    <a:pt x="26" y="406"/>
                  </a:cubicBezTo>
                  <a:cubicBezTo>
                    <a:pt x="29" y="407"/>
                    <a:pt x="29" y="405"/>
                    <a:pt x="29" y="404"/>
                  </a:cubicBezTo>
                  <a:cubicBezTo>
                    <a:pt x="38" y="403"/>
                    <a:pt x="44" y="400"/>
                    <a:pt x="43" y="389"/>
                  </a:cubicBezTo>
                  <a:cubicBezTo>
                    <a:pt x="49" y="391"/>
                    <a:pt x="44" y="382"/>
                    <a:pt x="49" y="382"/>
                  </a:cubicBezTo>
                  <a:cubicBezTo>
                    <a:pt x="49" y="374"/>
                    <a:pt x="49" y="374"/>
                    <a:pt x="49" y="374"/>
                  </a:cubicBezTo>
                  <a:cubicBezTo>
                    <a:pt x="51" y="374"/>
                    <a:pt x="52" y="372"/>
                    <a:pt x="55" y="373"/>
                  </a:cubicBezTo>
                  <a:cubicBezTo>
                    <a:pt x="57" y="370"/>
                    <a:pt x="59" y="368"/>
                    <a:pt x="62" y="364"/>
                  </a:cubicBezTo>
                  <a:cubicBezTo>
                    <a:pt x="62" y="363"/>
                    <a:pt x="63" y="364"/>
                    <a:pt x="63" y="363"/>
                  </a:cubicBezTo>
                  <a:cubicBezTo>
                    <a:pt x="63" y="361"/>
                    <a:pt x="67" y="361"/>
                    <a:pt x="66" y="359"/>
                  </a:cubicBezTo>
                  <a:cubicBezTo>
                    <a:pt x="72" y="360"/>
                    <a:pt x="73" y="355"/>
                    <a:pt x="78" y="356"/>
                  </a:cubicBezTo>
                  <a:cubicBezTo>
                    <a:pt x="76" y="361"/>
                    <a:pt x="85" y="356"/>
                    <a:pt x="83" y="361"/>
                  </a:cubicBezTo>
                  <a:cubicBezTo>
                    <a:pt x="85" y="358"/>
                    <a:pt x="97" y="363"/>
                    <a:pt x="97" y="357"/>
                  </a:cubicBezTo>
                  <a:cubicBezTo>
                    <a:pt x="103" y="356"/>
                    <a:pt x="109" y="355"/>
                    <a:pt x="112" y="350"/>
                  </a:cubicBezTo>
                  <a:cubicBezTo>
                    <a:pt x="114" y="350"/>
                    <a:pt x="116" y="350"/>
                    <a:pt x="116" y="349"/>
                  </a:cubicBezTo>
                  <a:cubicBezTo>
                    <a:pt x="119" y="349"/>
                    <a:pt x="119" y="350"/>
                    <a:pt x="122" y="350"/>
                  </a:cubicBezTo>
                  <a:cubicBezTo>
                    <a:pt x="125" y="350"/>
                    <a:pt x="128" y="349"/>
                    <a:pt x="130" y="349"/>
                  </a:cubicBezTo>
                  <a:cubicBezTo>
                    <a:pt x="130" y="349"/>
                    <a:pt x="131" y="350"/>
                    <a:pt x="132" y="350"/>
                  </a:cubicBezTo>
                  <a:cubicBezTo>
                    <a:pt x="135" y="350"/>
                    <a:pt x="141" y="353"/>
                    <a:pt x="147" y="352"/>
                  </a:cubicBezTo>
                  <a:cubicBezTo>
                    <a:pt x="150" y="351"/>
                    <a:pt x="154" y="347"/>
                    <a:pt x="157" y="350"/>
                  </a:cubicBezTo>
                  <a:cubicBezTo>
                    <a:pt x="159" y="353"/>
                    <a:pt x="158" y="350"/>
                    <a:pt x="163" y="350"/>
                  </a:cubicBezTo>
                  <a:cubicBezTo>
                    <a:pt x="163" y="351"/>
                    <a:pt x="164" y="352"/>
                    <a:pt x="164" y="353"/>
                  </a:cubicBezTo>
                  <a:cubicBezTo>
                    <a:pt x="164" y="353"/>
                    <a:pt x="161" y="354"/>
                    <a:pt x="161" y="354"/>
                  </a:cubicBezTo>
                  <a:cubicBezTo>
                    <a:pt x="161" y="356"/>
                    <a:pt x="162" y="355"/>
                    <a:pt x="163" y="356"/>
                  </a:cubicBezTo>
                  <a:cubicBezTo>
                    <a:pt x="163" y="357"/>
                    <a:pt x="161" y="357"/>
                    <a:pt x="161" y="357"/>
                  </a:cubicBezTo>
                  <a:cubicBezTo>
                    <a:pt x="161" y="358"/>
                    <a:pt x="163" y="359"/>
                    <a:pt x="163" y="360"/>
                  </a:cubicBezTo>
                  <a:cubicBezTo>
                    <a:pt x="162" y="364"/>
                    <a:pt x="160" y="366"/>
                    <a:pt x="164" y="371"/>
                  </a:cubicBezTo>
                  <a:cubicBezTo>
                    <a:pt x="165" y="374"/>
                    <a:pt x="166" y="370"/>
                    <a:pt x="168" y="373"/>
                  </a:cubicBezTo>
                  <a:cubicBezTo>
                    <a:pt x="168" y="374"/>
                    <a:pt x="171" y="373"/>
                    <a:pt x="171" y="374"/>
                  </a:cubicBezTo>
                  <a:cubicBezTo>
                    <a:pt x="171" y="374"/>
                    <a:pt x="171" y="377"/>
                    <a:pt x="171" y="377"/>
                  </a:cubicBezTo>
                  <a:cubicBezTo>
                    <a:pt x="172" y="378"/>
                    <a:pt x="175" y="376"/>
                    <a:pt x="175" y="378"/>
                  </a:cubicBezTo>
                  <a:cubicBezTo>
                    <a:pt x="180" y="376"/>
                    <a:pt x="183" y="382"/>
                    <a:pt x="185" y="378"/>
                  </a:cubicBezTo>
                  <a:cubicBezTo>
                    <a:pt x="187" y="378"/>
                    <a:pt x="186" y="381"/>
                    <a:pt x="186" y="381"/>
                  </a:cubicBezTo>
                  <a:cubicBezTo>
                    <a:pt x="189" y="383"/>
                    <a:pt x="190" y="381"/>
                    <a:pt x="193" y="382"/>
                  </a:cubicBezTo>
                  <a:cubicBezTo>
                    <a:pt x="194" y="383"/>
                    <a:pt x="194" y="385"/>
                    <a:pt x="195" y="385"/>
                  </a:cubicBezTo>
                  <a:cubicBezTo>
                    <a:pt x="195" y="386"/>
                    <a:pt x="197" y="385"/>
                    <a:pt x="198" y="385"/>
                  </a:cubicBezTo>
                  <a:cubicBezTo>
                    <a:pt x="199" y="387"/>
                    <a:pt x="200" y="386"/>
                    <a:pt x="202" y="387"/>
                  </a:cubicBezTo>
                  <a:cubicBezTo>
                    <a:pt x="202" y="387"/>
                    <a:pt x="203" y="389"/>
                    <a:pt x="203" y="389"/>
                  </a:cubicBezTo>
                  <a:cubicBezTo>
                    <a:pt x="204" y="390"/>
                    <a:pt x="206" y="388"/>
                    <a:pt x="207" y="388"/>
                  </a:cubicBezTo>
                  <a:cubicBezTo>
                    <a:pt x="207" y="388"/>
                    <a:pt x="208" y="389"/>
                    <a:pt x="209" y="389"/>
                  </a:cubicBezTo>
                  <a:cubicBezTo>
                    <a:pt x="210" y="390"/>
                    <a:pt x="211" y="389"/>
                    <a:pt x="212" y="389"/>
                  </a:cubicBezTo>
                  <a:cubicBezTo>
                    <a:pt x="212" y="388"/>
                    <a:pt x="214" y="388"/>
                    <a:pt x="214" y="387"/>
                  </a:cubicBezTo>
                  <a:cubicBezTo>
                    <a:pt x="214" y="387"/>
                    <a:pt x="217" y="386"/>
                    <a:pt x="216" y="385"/>
                  </a:cubicBezTo>
                  <a:cubicBezTo>
                    <a:pt x="212" y="382"/>
                    <a:pt x="220" y="383"/>
                    <a:pt x="220" y="378"/>
                  </a:cubicBezTo>
                  <a:cubicBezTo>
                    <a:pt x="224" y="379"/>
                    <a:pt x="224" y="376"/>
                    <a:pt x="229" y="377"/>
                  </a:cubicBezTo>
                  <a:cubicBezTo>
                    <a:pt x="229" y="377"/>
                    <a:pt x="230" y="378"/>
                    <a:pt x="230" y="378"/>
                  </a:cubicBezTo>
                  <a:cubicBezTo>
                    <a:pt x="232" y="379"/>
                    <a:pt x="234" y="378"/>
                    <a:pt x="236" y="378"/>
                  </a:cubicBezTo>
                  <a:cubicBezTo>
                    <a:pt x="236" y="378"/>
                    <a:pt x="238" y="381"/>
                    <a:pt x="238" y="381"/>
                  </a:cubicBezTo>
                  <a:cubicBezTo>
                    <a:pt x="239" y="381"/>
                    <a:pt x="241" y="379"/>
                    <a:pt x="243" y="380"/>
                  </a:cubicBezTo>
                  <a:cubicBezTo>
                    <a:pt x="243" y="380"/>
                    <a:pt x="242" y="382"/>
                    <a:pt x="243" y="382"/>
                  </a:cubicBezTo>
                  <a:cubicBezTo>
                    <a:pt x="244" y="383"/>
                    <a:pt x="246" y="380"/>
                    <a:pt x="248" y="381"/>
                  </a:cubicBezTo>
                  <a:cubicBezTo>
                    <a:pt x="249" y="382"/>
                    <a:pt x="245" y="383"/>
                    <a:pt x="245" y="382"/>
                  </a:cubicBezTo>
                  <a:cubicBezTo>
                    <a:pt x="246" y="385"/>
                    <a:pt x="255" y="385"/>
                    <a:pt x="259" y="385"/>
                  </a:cubicBezTo>
                  <a:cubicBezTo>
                    <a:pt x="259" y="391"/>
                    <a:pt x="271" y="389"/>
                    <a:pt x="273" y="385"/>
                  </a:cubicBezTo>
                  <a:cubicBezTo>
                    <a:pt x="274" y="387"/>
                    <a:pt x="280" y="384"/>
                    <a:pt x="282" y="385"/>
                  </a:cubicBezTo>
                  <a:cubicBezTo>
                    <a:pt x="283" y="387"/>
                    <a:pt x="282" y="385"/>
                    <a:pt x="285" y="385"/>
                  </a:cubicBezTo>
                  <a:cubicBezTo>
                    <a:pt x="287" y="386"/>
                    <a:pt x="289" y="387"/>
                    <a:pt x="292" y="387"/>
                  </a:cubicBezTo>
                  <a:cubicBezTo>
                    <a:pt x="294" y="386"/>
                    <a:pt x="295" y="384"/>
                    <a:pt x="299" y="384"/>
                  </a:cubicBezTo>
                  <a:cubicBezTo>
                    <a:pt x="300" y="381"/>
                    <a:pt x="299" y="376"/>
                    <a:pt x="303" y="375"/>
                  </a:cubicBezTo>
                  <a:cubicBezTo>
                    <a:pt x="303" y="373"/>
                    <a:pt x="301" y="373"/>
                    <a:pt x="301" y="370"/>
                  </a:cubicBezTo>
                  <a:cubicBezTo>
                    <a:pt x="306" y="370"/>
                    <a:pt x="306" y="361"/>
                    <a:pt x="310" y="366"/>
                  </a:cubicBezTo>
                  <a:cubicBezTo>
                    <a:pt x="311" y="360"/>
                    <a:pt x="308" y="359"/>
                    <a:pt x="304" y="359"/>
                  </a:cubicBezTo>
                  <a:cubicBezTo>
                    <a:pt x="305" y="357"/>
                    <a:pt x="306" y="355"/>
                    <a:pt x="306" y="353"/>
                  </a:cubicBezTo>
                  <a:cubicBezTo>
                    <a:pt x="304" y="349"/>
                    <a:pt x="296" y="352"/>
                    <a:pt x="294" y="347"/>
                  </a:cubicBezTo>
                  <a:cubicBezTo>
                    <a:pt x="292" y="349"/>
                    <a:pt x="287" y="349"/>
                    <a:pt x="286" y="352"/>
                  </a:cubicBezTo>
                  <a:cubicBezTo>
                    <a:pt x="284" y="352"/>
                    <a:pt x="285" y="349"/>
                    <a:pt x="285" y="349"/>
                  </a:cubicBezTo>
                  <a:cubicBezTo>
                    <a:pt x="282" y="347"/>
                    <a:pt x="278" y="350"/>
                    <a:pt x="275" y="349"/>
                  </a:cubicBezTo>
                  <a:cubicBezTo>
                    <a:pt x="273" y="350"/>
                    <a:pt x="273" y="352"/>
                    <a:pt x="271" y="352"/>
                  </a:cubicBezTo>
                  <a:cubicBezTo>
                    <a:pt x="267" y="352"/>
                    <a:pt x="267" y="346"/>
                    <a:pt x="261" y="347"/>
                  </a:cubicBezTo>
                  <a:cubicBezTo>
                    <a:pt x="261" y="345"/>
                    <a:pt x="259" y="344"/>
                    <a:pt x="259" y="342"/>
                  </a:cubicBezTo>
                  <a:cubicBezTo>
                    <a:pt x="258" y="342"/>
                    <a:pt x="257" y="342"/>
                    <a:pt x="257" y="340"/>
                  </a:cubicBezTo>
                  <a:cubicBezTo>
                    <a:pt x="256" y="339"/>
                    <a:pt x="254" y="338"/>
                    <a:pt x="251" y="338"/>
                  </a:cubicBezTo>
                  <a:cubicBezTo>
                    <a:pt x="254" y="334"/>
                    <a:pt x="252" y="326"/>
                    <a:pt x="251" y="322"/>
                  </a:cubicBezTo>
                  <a:cubicBezTo>
                    <a:pt x="247" y="325"/>
                    <a:pt x="243" y="319"/>
                    <a:pt x="243" y="326"/>
                  </a:cubicBezTo>
                  <a:cubicBezTo>
                    <a:pt x="238" y="324"/>
                    <a:pt x="238" y="328"/>
                    <a:pt x="234" y="325"/>
                  </a:cubicBezTo>
                  <a:cubicBezTo>
                    <a:pt x="234" y="327"/>
                    <a:pt x="234" y="327"/>
                    <a:pt x="233" y="328"/>
                  </a:cubicBezTo>
                  <a:cubicBezTo>
                    <a:pt x="234" y="329"/>
                    <a:pt x="235" y="329"/>
                    <a:pt x="236" y="331"/>
                  </a:cubicBezTo>
                  <a:cubicBezTo>
                    <a:pt x="236" y="332"/>
                    <a:pt x="235" y="334"/>
                    <a:pt x="238" y="333"/>
                  </a:cubicBezTo>
                  <a:cubicBezTo>
                    <a:pt x="237" y="338"/>
                    <a:pt x="237" y="336"/>
                    <a:pt x="240" y="339"/>
                  </a:cubicBezTo>
                  <a:cubicBezTo>
                    <a:pt x="241" y="342"/>
                    <a:pt x="238" y="341"/>
                    <a:pt x="237" y="342"/>
                  </a:cubicBezTo>
                  <a:cubicBezTo>
                    <a:pt x="237" y="342"/>
                    <a:pt x="235" y="347"/>
                    <a:pt x="234" y="346"/>
                  </a:cubicBezTo>
                  <a:cubicBezTo>
                    <a:pt x="231" y="343"/>
                    <a:pt x="234" y="350"/>
                    <a:pt x="229" y="349"/>
                  </a:cubicBezTo>
                  <a:cubicBezTo>
                    <a:pt x="228" y="348"/>
                    <a:pt x="227" y="346"/>
                    <a:pt x="226" y="346"/>
                  </a:cubicBezTo>
                  <a:cubicBezTo>
                    <a:pt x="225" y="344"/>
                    <a:pt x="227" y="343"/>
                    <a:pt x="229" y="343"/>
                  </a:cubicBezTo>
                  <a:cubicBezTo>
                    <a:pt x="227" y="341"/>
                    <a:pt x="222" y="340"/>
                    <a:pt x="226" y="336"/>
                  </a:cubicBezTo>
                  <a:cubicBezTo>
                    <a:pt x="224" y="335"/>
                    <a:pt x="221" y="337"/>
                    <a:pt x="220" y="336"/>
                  </a:cubicBezTo>
                  <a:cubicBezTo>
                    <a:pt x="219" y="335"/>
                    <a:pt x="223" y="335"/>
                    <a:pt x="223" y="335"/>
                  </a:cubicBezTo>
                  <a:cubicBezTo>
                    <a:pt x="223" y="335"/>
                    <a:pt x="219" y="331"/>
                    <a:pt x="216" y="329"/>
                  </a:cubicBezTo>
                  <a:cubicBezTo>
                    <a:pt x="217" y="323"/>
                    <a:pt x="213" y="321"/>
                    <a:pt x="213" y="315"/>
                  </a:cubicBezTo>
                  <a:cubicBezTo>
                    <a:pt x="214" y="313"/>
                    <a:pt x="209" y="315"/>
                    <a:pt x="209" y="314"/>
                  </a:cubicBezTo>
                  <a:cubicBezTo>
                    <a:pt x="209" y="313"/>
                    <a:pt x="211" y="311"/>
                    <a:pt x="210" y="311"/>
                  </a:cubicBezTo>
                  <a:cubicBezTo>
                    <a:pt x="207" y="309"/>
                    <a:pt x="207" y="311"/>
                    <a:pt x="205" y="310"/>
                  </a:cubicBezTo>
                  <a:cubicBezTo>
                    <a:pt x="204" y="309"/>
                    <a:pt x="206" y="308"/>
                    <a:pt x="206" y="307"/>
                  </a:cubicBezTo>
                  <a:cubicBezTo>
                    <a:pt x="206" y="306"/>
                    <a:pt x="204" y="308"/>
                    <a:pt x="205" y="308"/>
                  </a:cubicBezTo>
                  <a:cubicBezTo>
                    <a:pt x="203" y="308"/>
                    <a:pt x="204" y="306"/>
                    <a:pt x="203" y="305"/>
                  </a:cubicBezTo>
                  <a:cubicBezTo>
                    <a:pt x="198" y="306"/>
                    <a:pt x="198" y="302"/>
                    <a:pt x="192" y="303"/>
                  </a:cubicBezTo>
                  <a:cubicBezTo>
                    <a:pt x="192" y="301"/>
                    <a:pt x="190" y="301"/>
                    <a:pt x="189" y="300"/>
                  </a:cubicBezTo>
                  <a:cubicBezTo>
                    <a:pt x="189" y="299"/>
                    <a:pt x="190" y="297"/>
                    <a:pt x="189" y="297"/>
                  </a:cubicBezTo>
                  <a:cubicBezTo>
                    <a:pt x="189" y="296"/>
                    <a:pt x="187" y="297"/>
                    <a:pt x="186" y="297"/>
                  </a:cubicBezTo>
                  <a:cubicBezTo>
                    <a:pt x="186" y="297"/>
                    <a:pt x="186" y="291"/>
                    <a:pt x="185" y="293"/>
                  </a:cubicBezTo>
                  <a:cubicBezTo>
                    <a:pt x="184" y="294"/>
                    <a:pt x="183" y="293"/>
                    <a:pt x="182" y="291"/>
                  </a:cubicBezTo>
                  <a:cubicBezTo>
                    <a:pt x="182" y="291"/>
                    <a:pt x="180" y="290"/>
                    <a:pt x="181" y="288"/>
                  </a:cubicBezTo>
                  <a:cubicBezTo>
                    <a:pt x="176" y="289"/>
                    <a:pt x="177" y="290"/>
                    <a:pt x="172" y="288"/>
                  </a:cubicBezTo>
                  <a:cubicBezTo>
                    <a:pt x="171" y="289"/>
                    <a:pt x="171" y="291"/>
                    <a:pt x="170" y="291"/>
                  </a:cubicBezTo>
                  <a:cubicBezTo>
                    <a:pt x="168" y="295"/>
                    <a:pt x="172" y="294"/>
                    <a:pt x="172" y="297"/>
                  </a:cubicBezTo>
                  <a:cubicBezTo>
                    <a:pt x="172" y="298"/>
                    <a:pt x="175" y="301"/>
                    <a:pt x="175" y="301"/>
                  </a:cubicBezTo>
                  <a:cubicBezTo>
                    <a:pt x="176" y="302"/>
                    <a:pt x="176" y="303"/>
                    <a:pt x="178" y="303"/>
                  </a:cubicBezTo>
                  <a:cubicBezTo>
                    <a:pt x="176" y="307"/>
                    <a:pt x="181" y="306"/>
                    <a:pt x="182" y="308"/>
                  </a:cubicBezTo>
                  <a:cubicBezTo>
                    <a:pt x="183" y="309"/>
                    <a:pt x="184" y="314"/>
                    <a:pt x="185" y="312"/>
                  </a:cubicBezTo>
                  <a:cubicBezTo>
                    <a:pt x="187" y="310"/>
                    <a:pt x="185" y="313"/>
                    <a:pt x="186" y="314"/>
                  </a:cubicBezTo>
                  <a:cubicBezTo>
                    <a:pt x="188" y="315"/>
                    <a:pt x="191" y="314"/>
                    <a:pt x="192" y="318"/>
                  </a:cubicBezTo>
                  <a:cubicBezTo>
                    <a:pt x="194" y="317"/>
                    <a:pt x="194" y="319"/>
                    <a:pt x="195" y="319"/>
                  </a:cubicBezTo>
                  <a:cubicBezTo>
                    <a:pt x="196" y="319"/>
                    <a:pt x="197" y="318"/>
                    <a:pt x="196" y="318"/>
                  </a:cubicBezTo>
                  <a:cubicBezTo>
                    <a:pt x="198" y="318"/>
                    <a:pt x="198" y="322"/>
                    <a:pt x="199" y="319"/>
                  </a:cubicBezTo>
                  <a:cubicBezTo>
                    <a:pt x="202" y="319"/>
                    <a:pt x="198" y="326"/>
                    <a:pt x="203" y="324"/>
                  </a:cubicBezTo>
                  <a:cubicBezTo>
                    <a:pt x="203" y="327"/>
                    <a:pt x="197" y="324"/>
                    <a:pt x="195" y="325"/>
                  </a:cubicBezTo>
                  <a:cubicBezTo>
                    <a:pt x="196" y="326"/>
                    <a:pt x="197" y="326"/>
                    <a:pt x="198" y="328"/>
                  </a:cubicBezTo>
                  <a:cubicBezTo>
                    <a:pt x="199" y="330"/>
                    <a:pt x="195" y="335"/>
                    <a:pt x="198" y="335"/>
                  </a:cubicBezTo>
                  <a:cubicBezTo>
                    <a:pt x="196" y="337"/>
                    <a:pt x="193" y="337"/>
                    <a:pt x="191" y="338"/>
                  </a:cubicBezTo>
                  <a:cubicBezTo>
                    <a:pt x="193" y="337"/>
                    <a:pt x="191" y="332"/>
                    <a:pt x="193" y="332"/>
                  </a:cubicBezTo>
                  <a:cubicBezTo>
                    <a:pt x="192" y="331"/>
                    <a:pt x="193" y="328"/>
                    <a:pt x="191" y="328"/>
                  </a:cubicBezTo>
                  <a:cubicBezTo>
                    <a:pt x="188" y="328"/>
                    <a:pt x="192" y="326"/>
                    <a:pt x="188" y="324"/>
                  </a:cubicBezTo>
                  <a:cubicBezTo>
                    <a:pt x="186" y="323"/>
                    <a:pt x="183" y="323"/>
                    <a:pt x="184" y="319"/>
                  </a:cubicBezTo>
                  <a:cubicBezTo>
                    <a:pt x="178" y="321"/>
                    <a:pt x="177" y="317"/>
                    <a:pt x="172" y="317"/>
                  </a:cubicBezTo>
                  <a:cubicBezTo>
                    <a:pt x="172" y="313"/>
                    <a:pt x="169" y="312"/>
                    <a:pt x="167" y="308"/>
                  </a:cubicBezTo>
                  <a:cubicBezTo>
                    <a:pt x="166" y="307"/>
                    <a:pt x="165" y="308"/>
                    <a:pt x="165" y="307"/>
                  </a:cubicBezTo>
                  <a:cubicBezTo>
                    <a:pt x="165" y="305"/>
                    <a:pt x="163" y="306"/>
                    <a:pt x="163" y="305"/>
                  </a:cubicBezTo>
                  <a:cubicBezTo>
                    <a:pt x="162" y="305"/>
                    <a:pt x="163" y="303"/>
                    <a:pt x="163" y="303"/>
                  </a:cubicBezTo>
                  <a:cubicBezTo>
                    <a:pt x="161" y="302"/>
                    <a:pt x="158" y="303"/>
                    <a:pt x="157" y="303"/>
                  </a:cubicBezTo>
                  <a:cubicBezTo>
                    <a:pt x="156" y="302"/>
                    <a:pt x="159" y="301"/>
                    <a:pt x="160" y="301"/>
                  </a:cubicBezTo>
                  <a:cubicBezTo>
                    <a:pt x="158" y="298"/>
                    <a:pt x="150" y="298"/>
                    <a:pt x="146" y="300"/>
                  </a:cubicBezTo>
                  <a:cubicBezTo>
                    <a:pt x="145" y="301"/>
                    <a:pt x="148" y="301"/>
                    <a:pt x="149" y="301"/>
                  </a:cubicBezTo>
                  <a:cubicBezTo>
                    <a:pt x="147" y="303"/>
                    <a:pt x="146" y="301"/>
                    <a:pt x="144" y="303"/>
                  </a:cubicBezTo>
                  <a:cubicBezTo>
                    <a:pt x="141" y="304"/>
                    <a:pt x="141" y="309"/>
                    <a:pt x="139" y="308"/>
                  </a:cubicBezTo>
                  <a:cubicBezTo>
                    <a:pt x="133" y="308"/>
                    <a:pt x="132" y="303"/>
                    <a:pt x="125" y="304"/>
                  </a:cubicBezTo>
                  <a:cubicBezTo>
                    <a:pt x="123" y="305"/>
                    <a:pt x="123" y="308"/>
                    <a:pt x="119" y="307"/>
                  </a:cubicBezTo>
                  <a:cubicBezTo>
                    <a:pt x="119" y="317"/>
                    <a:pt x="119" y="317"/>
                    <a:pt x="119" y="317"/>
                  </a:cubicBezTo>
                  <a:cubicBezTo>
                    <a:pt x="115" y="319"/>
                    <a:pt x="106" y="317"/>
                    <a:pt x="108" y="325"/>
                  </a:cubicBezTo>
                  <a:cubicBezTo>
                    <a:pt x="99" y="323"/>
                    <a:pt x="106" y="331"/>
                    <a:pt x="98" y="331"/>
                  </a:cubicBezTo>
                  <a:cubicBezTo>
                    <a:pt x="98" y="332"/>
                    <a:pt x="103" y="336"/>
                    <a:pt x="99" y="336"/>
                  </a:cubicBezTo>
                  <a:cubicBezTo>
                    <a:pt x="99" y="341"/>
                    <a:pt x="97" y="336"/>
                    <a:pt x="94" y="340"/>
                  </a:cubicBezTo>
                  <a:cubicBezTo>
                    <a:pt x="94" y="342"/>
                    <a:pt x="94" y="343"/>
                    <a:pt x="95" y="343"/>
                  </a:cubicBezTo>
                  <a:cubicBezTo>
                    <a:pt x="95" y="346"/>
                    <a:pt x="90" y="344"/>
                    <a:pt x="88" y="345"/>
                  </a:cubicBezTo>
                  <a:cubicBezTo>
                    <a:pt x="87" y="345"/>
                    <a:pt x="87" y="348"/>
                    <a:pt x="85" y="349"/>
                  </a:cubicBezTo>
                  <a:cubicBezTo>
                    <a:pt x="81" y="351"/>
                    <a:pt x="74" y="348"/>
                    <a:pt x="70" y="353"/>
                  </a:cubicBezTo>
                  <a:cubicBezTo>
                    <a:pt x="68" y="352"/>
                    <a:pt x="67" y="349"/>
                    <a:pt x="66" y="347"/>
                  </a:cubicBezTo>
                  <a:cubicBezTo>
                    <a:pt x="60" y="346"/>
                    <a:pt x="53" y="349"/>
                    <a:pt x="50" y="347"/>
                  </a:cubicBezTo>
                  <a:cubicBezTo>
                    <a:pt x="51" y="342"/>
                    <a:pt x="53" y="336"/>
                    <a:pt x="49" y="333"/>
                  </a:cubicBezTo>
                  <a:cubicBezTo>
                    <a:pt x="48" y="331"/>
                    <a:pt x="51" y="330"/>
                    <a:pt x="52" y="328"/>
                  </a:cubicBezTo>
                  <a:cubicBezTo>
                    <a:pt x="53" y="324"/>
                    <a:pt x="50" y="319"/>
                    <a:pt x="53" y="317"/>
                  </a:cubicBezTo>
                  <a:cubicBezTo>
                    <a:pt x="52" y="313"/>
                    <a:pt x="52" y="309"/>
                    <a:pt x="49" y="308"/>
                  </a:cubicBezTo>
                  <a:cubicBezTo>
                    <a:pt x="50" y="307"/>
                    <a:pt x="52" y="307"/>
                    <a:pt x="52" y="304"/>
                  </a:cubicBezTo>
                  <a:cubicBezTo>
                    <a:pt x="55" y="305"/>
                    <a:pt x="64" y="301"/>
                    <a:pt x="63" y="307"/>
                  </a:cubicBezTo>
                  <a:cubicBezTo>
                    <a:pt x="66" y="304"/>
                    <a:pt x="80" y="310"/>
                    <a:pt x="83" y="307"/>
                  </a:cubicBezTo>
                  <a:cubicBezTo>
                    <a:pt x="84" y="305"/>
                    <a:pt x="83" y="306"/>
                    <a:pt x="85" y="307"/>
                  </a:cubicBezTo>
                  <a:cubicBezTo>
                    <a:pt x="85" y="307"/>
                    <a:pt x="86" y="305"/>
                    <a:pt x="87" y="305"/>
                  </a:cubicBezTo>
                  <a:cubicBezTo>
                    <a:pt x="87" y="305"/>
                    <a:pt x="87" y="307"/>
                    <a:pt x="87" y="307"/>
                  </a:cubicBezTo>
                  <a:cubicBezTo>
                    <a:pt x="91" y="306"/>
                    <a:pt x="93" y="304"/>
                    <a:pt x="94" y="300"/>
                  </a:cubicBezTo>
                  <a:cubicBezTo>
                    <a:pt x="94" y="298"/>
                    <a:pt x="97" y="291"/>
                    <a:pt x="94" y="287"/>
                  </a:cubicBezTo>
                  <a:cubicBezTo>
                    <a:pt x="92" y="285"/>
                    <a:pt x="95" y="285"/>
                    <a:pt x="92" y="281"/>
                  </a:cubicBezTo>
                  <a:cubicBezTo>
                    <a:pt x="92" y="280"/>
                    <a:pt x="90" y="280"/>
                    <a:pt x="88" y="280"/>
                  </a:cubicBezTo>
                  <a:cubicBezTo>
                    <a:pt x="89" y="279"/>
                    <a:pt x="90" y="278"/>
                    <a:pt x="90" y="276"/>
                  </a:cubicBezTo>
                  <a:cubicBezTo>
                    <a:pt x="88" y="275"/>
                    <a:pt x="87" y="277"/>
                    <a:pt x="87" y="277"/>
                  </a:cubicBezTo>
                  <a:cubicBezTo>
                    <a:pt x="85" y="277"/>
                    <a:pt x="87" y="275"/>
                    <a:pt x="85" y="274"/>
                  </a:cubicBezTo>
                  <a:cubicBezTo>
                    <a:pt x="84" y="274"/>
                    <a:pt x="80" y="274"/>
                    <a:pt x="78" y="273"/>
                  </a:cubicBezTo>
                  <a:cubicBezTo>
                    <a:pt x="78" y="273"/>
                    <a:pt x="78" y="272"/>
                    <a:pt x="77" y="272"/>
                  </a:cubicBezTo>
                  <a:cubicBezTo>
                    <a:pt x="75" y="272"/>
                    <a:pt x="74" y="272"/>
                    <a:pt x="74" y="270"/>
                  </a:cubicBezTo>
                  <a:cubicBezTo>
                    <a:pt x="73" y="266"/>
                    <a:pt x="77" y="269"/>
                    <a:pt x="77" y="269"/>
                  </a:cubicBezTo>
                  <a:cubicBezTo>
                    <a:pt x="81" y="267"/>
                    <a:pt x="84" y="265"/>
                    <a:pt x="92" y="266"/>
                  </a:cubicBezTo>
                  <a:cubicBezTo>
                    <a:pt x="93" y="264"/>
                    <a:pt x="91" y="263"/>
                    <a:pt x="90" y="263"/>
                  </a:cubicBezTo>
                  <a:cubicBezTo>
                    <a:pt x="91" y="259"/>
                    <a:pt x="96" y="263"/>
                    <a:pt x="98" y="263"/>
                  </a:cubicBezTo>
                  <a:cubicBezTo>
                    <a:pt x="99" y="263"/>
                    <a:pt x="102" y="260"/>
                    <a:pt x="102" y="263"/>
                  </a:cubicBezTo>
                  <a:cubicBezTo>
                    <a:pt x="105" y="261"/>
                    <a:pt x="106" y="256"/>
                    <a:pt x="111" y="256"/>
                  </a:cubicBezTo>
                  <a:cubicBezTo>
                    <a:pt x="109" y="251"/>
                    <a:pt x="115" y="254"/>
                    <a:pt x="113" y="249"/>
                  </a:cubicBezTo>
                  <a:cubicBezTo>
                    <a:pt x="122" y="249"/>
                    <a:pt x="122" y="249"/>
                    <a:pt x="122" y="249"/>
                  </a:cubicBezTo>
                  <a:cubicBezTo>
                    <a:pt x="122" y="248"/>
                    <a:pt x="120" y="248"/>
                    <a:pt x="119" y="248"/>
                  </a:cubicBezTo>
                  <a:cubicBezTo>
                    <a:pt x="120" y="246"/>
                    <a:pt x="123" y="247"/>
                    <a:pt x="122" y="242"/>
                  </a:cubicBezTo>
                  <a:cubicBezTo>
                    <a:pt x="126" y="242"/>
                    <a:pt x="125" y="245"/>
                    <a:pt x="127" y="242"/>
                  </a:cubicBezTo>
                  <a:cubicBezTo>
                    <a:pt x="124" y="235"/>
                    <a:pt x="130" y="238"/>
                    <a:pt x="130" y="231"/>
                  </a:cubicBezTo>
                  <a:cubicBezTo>
                    <a:pt x="132" y="231"/>
                    <a:pt x="134" y="231"/>
                    <a:pt x="136" y="231"/>
                  </a:cubicBezTo>
                  <a:cubicBezTo>
                    <a:pt x="138" y="231"/>
                    <a:pt x="138" y="229"/>
                    <a:pt x="139" y="228"/>
                  </a:cubicBezTo>
                  <a:cubicBezTo>
                    <a:pt x="140" y="228"/>
                    <a:pt x="140" y="229"/>
                    <a:pt x="140" y="230"/>
                  </a:cubicBezTo>
                  <a:cubicBezTo>
                    <a:pt x="142" y="230"/>
                    <a:pt x="141" y="228"/>
                    <a:pt x="142" y="228"/>
                  </a:cubicBezTo>
                  <a:cubicBezTo>
                    <a:pt x="143" y="228"/>
                    <a:pt x="146" y="229"/>
                    <a:pt x="147" y="228"/>
                  </a:cubicBezTo>
                  <a:cubicBezTo>
                    <a:pt x="149" y="228"/>
                    <a:pt x="150" y="224"/>
                    <a:pt x="153" y="225"/>
                  </a:cubicBezTo>
                  <a:cubicBezTo>
                    <a:pt x="152" y="222"/>
                    <a:pt x="148" y="223"/>
                    <a:pt x="149" y="218"/>
                  </a:cubicBezTo>
                  <a:cubicBezTo>
                    <a:pt x="152" y="218"/>
                    <a:pt x="150" y="216"/>
                    <a:pt x="150" y="211"/>
                  </a:cubicBezTo>
                  <a:cubicBezTo>
                    <a:pt x="150" y="208"/>
                    <a:pt x="152" y="205"/>
                    <a:pt x="151" y="202"/>
                  </a:cubicBezTo>
                  <a:cubicBezTo>
                    <a:pt x="157" y="202"/>
                    <a:pt x="157" y="202"/>
                    <a:pt x="157" y="202"/>
                  </a:cubicBezTo>
                  <a:cubicBezTo>
                    <a:pt x="161" y="201"/>
                    <a:pt x="154" y="198"/>
                    <a:pt x="160" y="199"/>
                  </a:cubicBezTo>
                  <a:cubicBezTo>
                    <a:pt x="160" y="200"/>
                    <a:pt x="162" y="200"/>
                    <a:pt x="163" y="200"/>
                  </a:cubicBezTo>
                  <a:cubicBezTo>
                    <a:pt x="160" y="203"/>
                    <a:pt x="160" y="200"/>
                    <a:pt x="161" y="204"/>
                  </a:cubicBezTo>
                  <a:cubicBezTo>
                    <a:pt x="162" y="207"/>
                    <a:pt x="161" y="209"/>
                    <a:pt x="164" y="209"/>
                  </a:cubicBezTo>
                  <a:cubicBezTo>
                    <a:pt x="164" y="211"/>
                    <a:pt x="164" y="213"/>
                    <a:pt x="163" y="213"/>
                  </a:cubicBezTo>
                  <a:cubicBezTo>
                    <a:pt x="162" y="215"/>
                    <a:pt x="169" y="210"/>
                    <a:pt x="171" y="214"/>
                  </a:cubicBezTo>
                  <a:cubicBezTo>
                    <a:pt x="170" y="218"/>
                    <a:pt x="162" y="215"/>
                    <a:pt x="161" y="220"/>
                  </a:cubicBezTo>
                  <a:cubicBezTo>
                    <a:pt x="160" y="223"/>
                    <a:pt x="164" y="223"/>
                    <a:pt x="165" y="224"/>
                  </a:cubicBezTo>
                  <a:cubicBezTo>
                    <a:pt x="167" y="225"/>
                    <a:pt x="167" y="227"/>
                    <a:pt x="170" y="227"/>
                  </a:cubicBezTo>
                  <a:cubicBezTo>
                    <a:pt x="168" y="224"/>
                    <a:pt x="164" y="224"/>
                    <a:pt x="171" y="224"/>
                  </a:cubicBezTo>
                  <a:cubicBezTo>
                    <a:pt x="173" y="224"/>
                    <a:pt x="175" y="224"/>
                    <a:pt x="177" y="224"/>
                  </a:cubicBezTo>
                  <a:cubicBezTo>
                    <a:pt x="179" y="224"/>
                    <a:pt x="180" y="225"/>
                    <a:pt x="182" y="225"/>
                  </a:cubicBezTo>
                  <a:cubicBezTo>
                    <a:pt x="186" y="225"/>
                    <a:pt x="187" y="223"/>
                    <a:pt x="191" y="224"/>
                  </a:cubicBezTo>
                  <a:cubicBezTo>
                    <a:pt x="191" y="224"/>
                    <a:pt x="196" y="226"/>
                    <a:pt x="198" y="224"/>
                  </a:cubicBezTo>
                  <a:cubicBezTo>
                    <a:pt x="198" y="224"/>
                    <a:pt x="198" y="223"/>
                    <a:pt x="198" y="223"/>
                  </a:cubicBezTo>
                  <a:cubicBezTo>
                    <a:pt x="202" y="221"/>
                    <a:pt x="206" y="223"/>
                    <a:pt x="207" y="220"/>
                  </a:cubicBezTo>
                  <a:cubicBezTo>
                    <a:pt x="213" y="225"/>
                    <a:pt x="217" y="215"/>
                    <a:pt x="220" y="218"/>
                  </a:cubicBezTo>
                  <a:cubicBezTo>
                    <a:pt x="220" y="213"/>
                    <a:pt x="220" y="213"/>
                    <a:pt x="220" y="213"/>
                  </a:cubicBezTo>
                  <a:cubicBezTo>
                    <a:pt x="223" y="213"/>
                    <a:pt x="222" y="212"/>
                    <a:pt x="223" y="210"/>
                  </a:cubicBezTo>
                  <a:cubicBezTo>
                    <a:pt x="223" y="210"/>
                    <a:pt x="224" y="206"/>
                    <a:pt x="224" y="206"/>
                  </a:cubicBezTo>
                  <a:cubicBezTo>
                    <a:pt x="226" y="204"/>
                    <a:pt x="224" y="204"/>
                    <a:pt x="224" y="202"/>
                  </a:cubicBezTo>
                  <a:cubicBezTo>
                    <a:pt x="228" y="202"/>
                    <a:pt x="230" y="201"/>
                    <a:pt x="230" y="199"/>
                  </a:cubicBezTo>
                  <a:cubicBezTo>
                    <a:pt x="231" y="199"/>
                    <a:pt x="231" y="200"/>
                    <a:pt x="231" y="202"/>
                  </a:cubicBezTo>
                  <a:cubicBezTo>
                    <a:pt x="233" y="200"/>
                    <a:pt x="234" y="200"/>
                    <a:pt x="237" y="200"/>
                  </a:cubicBezTo>
                  <a:cubicBezTo>
                    <a:pt x="238" y="200"/>
                    <a:pt x="238" y="197"/>
                    <a:pt x="240" y="197"/>
                  </a:cubicBezTo>
                  <a:cubicBezTo>
                    <a:pt x="240" y="194"/>
                    <a:pt x="239" y="192"/>
                    <a:pt x="237" y="192"/>
                  </a:cubicBezTo>
                  <a:cubicBezTo>
                    <a:pt x="238" y="190"/>
                    <a:pt x="238" y="189"/>
                    <a:pt x="238" y="186"/>
                  </a:cubicBezTo>
                  <a:cubicBezTo>
                    <a:pt x="241" y="187"/>
                    <a:pt x="243" y="186"/>
                    <a:pt x="243" y="183"/>
                  </a:cubicBezTo>
                  <a:cubicBezTo>
                    <a:pt x="246" y="187"/>
                    <a:pt x="247" y="182"/>
                    <a:pt x="252" y="183"/>
                  </a:cubicBezTo>
                  <a:cubicBezTo>
                    <a:pt x="253" y="183"/>
                    <a:pt x="254" y="185"/>
                    <a:pt x="254" y="185"/>
                  </a:cubicBezTo>
                  <a:cubicBezTo>
                    <a:pt x="255" y="185"/>
                    <a:pt x="255" y="183"/>
                    <a:pt x="257" y="183"/>
                  </a:cubicBezTo>
                  <a:cubicBezTo>
                    <a:pt x="258" y="183"/>
                    <a:pt x="260" y="185"/>
                    <a:pt x="259" y="185"/>
                  </a:cubicBezTo>
                  <a:cubicBezTo>
                    <a:pt x="261" y="184"/>
                    <a:pt x="260" y="183"/>
                    <a:pt x="261" y="182"/>
                  </a:cubicBezTo>
                  <a:cubicBezTo>
                    <a:pt x="261" y="181"/>
                    <a:pt x="263" y="182"/>
                    <a:pt x="264" y="182"/>
                  </a:cubicBezTo>
                  <a:cubicBezTo>
                    <a:pt x="266" y="180"/>
                    <a:pt x="265" y="178"/>
                    <a:pt x="269" y="179"/>
                  </a:cubicBezTo>
                  <a:cubicBezTo>
                    <a:pt x="267" y="177"/>
                    <a:pt x="269" y="172"/>
                    <a:pt x="265" y="172"/>
                  </a:cubicBezTo>
                  <a:cubicBezTo>
                    <a:pt x="262" y="170"/>
                    <a:pt x="263" y="175"/>
                    <a:pt x="262" y="175"/>
                  </a:cubicBezTo>
                  <a:cubicBezTo>
                    <a:pt x="261" y="175"/>
                    <a:pt x="261" y="173"/>
                    <a:pt x="259" y="173"/>
                  </a:cubicBezTo>
                  <a:cubicBezTo>
                    <a:pt x="259" y="174"/>
                    <a:pt x="258" y="175"/>
                    <a:pt x="258" y="175"/>
                  </a:cubicBezTo>
                  <a:cubicBezTo>
                    <a:pt x="257" y="175"/>
                    <a:pt x="257" y="173"/>
                    <a:pt x="255" y="173"/>
                  </a:cubicBezTo>
                  <a:cubicBezTo>
                    <a:pt x="253" y="174"/>
                    <a:pt x="251" y="176"/>
                    <a:pt x="248" y="175"/>
                  </a:cubicBezTo>
                  <a:cubicBezTo>
                    <a:pt x="247" y="175"/>
                    <a:pt x="247" y="177"/>
                    <a:pt x="247" y="178"/>
                  </a:cubicBezTo>
                  <a:cubicBezTo>
                    <a:pt x="241" y="176"/>
                    <a:pt x="235" y="178"/>
                    <a:pt x="230" y="176"/>
                  </a:cubicBezTo>
                  <a:cubicBezTo>
                    <a:pt x="230" y="176"/>
                    <a:pt x="230" y="174"/>
                    <a:pt x="230" y="173"/>
                  </a:cubicBezTo>
                  <a:cubicBezTo>
                    <a:pt x="229" y="172"/>
                    <a:pt x="225" y="174"/>
                    <a:pt x="224" y="172"/>
                  </a:cubicBezTo>
                  <a:cubicBezTo>
                    <a:pt x="228" y="164"/>
                    <a:pt x="226" y="160"/>
                    <a:pt x="224" y="151"/>
                  </a:cubicBezTo>
                  <a:cubicBezTo>
                    <a:pt x="228" y="151"/>
                    <a:pt x="234" y="145"/>
                    <a:pt x="236" y="148"/>
                  </a:cubicBezTo>
                  <a:cubicBezTo>
                    <a:pt x="238" y="147"/>
                    <a:pt x="235" y="146"/>
                    <a:pt x="237" y="143"/>
                  </a:cubicBezTo>
                  <a:cubicBezTo>
                    <a:pt x="241" y="143"/>
                    <a:pt x="242" y="135"/>
                    <a:pt x="243" y="133"/>
                  </a:cubicBezTo>
                  <a:cubicBezTo>
                    <a:pt x="243" y="133"/>
                    <a:pt x="245" y="133"/>
                    <a:pt x="245" y="133"/>
                  </a:cubicBezTo>
                  <a:cubicBezTo>
                    <a:pt x="246" y="130"/>
                    <a:pt x="240" y="129"/>
                    <a:pt x="243" y="126"/>
                  </a:cubicBezTo>
                  <a:cubicBezTo>
                    <a:pt x="241" y="127"/>
                    <a:pt x="237" y="125"/>
                    <a:pt x="234" y="126"/>
                  </a:cubicBezTo>
                  <a:cubicBezTo>
                    <a:pt x="231" y="126"/>
                    <a:pt x="228" y="129"/>
                    <a:pt x="224" y="129"/>
                  </a:cubicBezTo>
                  <a:cubicBezTo>
                    <a:pt x="222" y="127"/>
                    <a:pt x="222" y="137"/>
                    <a:pt x="223" y="134"/>
                  </a:cubicBezTo>
                  <a:cubicBezTo>
                    <a:pt x="222" y="137"/>
                    <a:pt x="221" y="133"/>
                    <a:pt x="220" y="134"/>
                  </a:cubicBezTo>
                  <a:cubicBezTo>
                    <a:pt x="219" y="136"/>
                    <a:pt x="221" y="138"/>
                    <a:pt x="220" y="140"/>
                  </a:cubicBezTo>
                  <a:cubicBezTo>
                    <a:pt x="220" y="140"/>
                    <a:pt x="216" y="143"/>
                    <a:pt x="214" y="145"/>
                  </a:cubicBezTo>
                  <a:cubicBezTo>
                    <a:pt x="211" y="150"/>
                    <a:pt x="211" y="153"/>
                    <a:pt x="205" y="152"/>
                  </a:cubicBezTo>
                  <a:cubicBezTo>
                    <a:pt x="204" y="154"/>
                    <a:pt x="207" y="156"/>
                    <a:pt x="205" y="157"/>
                  </a:cubicBezTo>
                  <a:cubicBezTo>
                    <a:pt x="203" y="157"/>
                    <a:pt x="204" y="159"/>
                    <a:pt x="203" y="159"/>
                  </a:cubicBezTo>
                  <a:cubicBezTo>
                    <a:pt x="203" y="160"/>
                    <a:pt x="201" y="159"/>
                    <a:pt x="200" y="159"/>
                  </a:cubicBezTo>
                  <a:cubicBezTo>
                    <a:pt x="200" y="160"/>
                    <a:pt x="201" y="162"/>
                    <a:pt x="200" y="162"/>
                  </a:cubicBezTo>
                  <a:cubicBezTo>
                    <a:pt x="200" y="162"/>
                    <a:pt x="199" y="162"/>
                    <a:pt x="199" y="162"/>
                  </a:cubicBezTo>
                  <a:cubicBezTo>
                    <a:pt x="198" y="164"/>
                    <a:pt x="200" y="168"/>
                    <a:pt x="198" y="168"/>
                  </a:cubicBezTo>
                  <a:cubicBezTo>
                    <a:pt x="198" y="169"/>
                    <a:pt x="202" y="170"/>
                    <a:pt x="199" y="171"/>
                  </a:cubicBezTo>
                  <a:cubicBezTo>
                    <a:pt x="201" y="172"/>
                    <a:pt x="202" y="175"/>
                    <a:pt x="206" y="175"/>
                  </a:cubicBezTo>
                  <a:cubicBezTo>
                    <a:pt x="206" y="177"/>
                    <a:pt x="207" y="178"/>
                    <a:pt x="209" y="179"/>
                  </a:cubicBezTo>
                  <a:cubicBezTo>
                    <a:pt x="208" y="180"/>
                    <a:pt x="207" y="181"/>
                    <a:pt x="206" y="182"/>
                  </a:cubicBezTo>
                  <a:cubicBezTo>
                    <a:pt x="205" y="183"/>
                    <a:pt x="206" y="185"/>
                    <a:pt x="205" y="186"/>
                  </a:cubicBezTo>
                  <a:cubicBezTo>
                    <a:pt x="203" y="187"/>
                    <a:pt x="202" y="188"/>
                    <a:pt x="199" y="187"/>
                  </a:cubicBezTo>
                  <a:cubicBezTo>
                    <a:pt x="198" y="193"/>
                    <a:pt x="194" y="195"/>
                    <a:pt x="195" y="203"/>
                  </a:cubicBezTo>
                  <a:cubicBezTo>
                    <a:pt x="190" y="201"/>
                    <a:pt x="190" y="210"/>
                    <a:pt x="186" y="210"/>
                  </a:cubicBezTo>
                  <a:cubicBezTo>
                    <a:pt x="186" y="210"/>
                    <a:pt x="185" y="210"/>
                    <a:pt x="185" y="210"/>
                  </a:cubicBezTo>
                  <a:cubicBezTo>
                    <a:pt x="183" y="210"/>
                    <a:pt x="185" y="212"/>
                    <a:pt x="184" y="213"/>
                  </a:cubicBezTo>
                  <a:cubicBezTo>
                    <a:pt x="181" y="214"/>
                    <a:pt x="178" y="211"/>
                    <a:pt x="177" y="214"/>
                  </a:cubicBezTo>
                  <a:cubicBezTo>
                    <a:pt x="174" y="214"/>
                    <a:pt x="176" y="208"/>
                    <a:pt x="175" y="206"/>
                  </a:cubicBezTo>
                  <a:cubicBezTo>
                    <a:pt x="174" y="205"/>
                    <a:pt x="174" y="202"/>
                    <a:pt x="172" y="202"/>
                  </a:cubicBezTo>
                  <a:cubicBezTo>
                    <a:pt x="169" y="201"/>
                    <a:pt x="174" y="197"/>
                    <a:pt x="168" y="197"/>
                  </a:cubicBezTo>
                  <a:cubicBezTo>
                    <a:pt x="171" y="194"/>
                    <a:pt x="166" y="193"/>
                    <a:pt x="165" y="192"/>
                  </a:cubicBezTo>
                  <a:cubicBezTo>
                    <a:pt x="165" y="191"/>
                    <a:pt x="167" y="190"/>
                    <a:pt x="167" y="189"/>
                  </a:cubicBezTo>
                  <a:cubicBezTo>
                    <a:pt x="167" y="185"/>
                    <a:pt x="163" y="183"/>
                    <a:pt x="160" y="180"/>
                  </a:cubicBezTo>
                  <a:cubicBezTo>
                    <a:pt x="155" y="182"/>
                    <a:pt x="157" y="189"/>
                    <a:pt x="150" y="187"/>
                  </a:cubicBezTo>
                  <a:cubicBezTo>
                    <a:pt x="150" y="189"/>
                    <a:pt x="152" y="189"/>
                    <a:pt x="153" y="189"/>
                  </a:cubicBezTo>
                  <a:cubicBezTo>
                    <a:pt x="153" y="190"/>
                    <a:pt x="151" y="190"/>
                    <a:pt x="150" y="190"/>
                  </a:cubicBezTo>
                  <a:cubicBezTo>
                    <a:pt x="147" y="190"/>
                    <a:pt x="149" y="195"/>
                    <a:pt x="146" y="195"/>
                  </a:cubicBezTo>
                  <a:cubicBezTo>
                    <a:pt x="139" y="196"/>
                    <a:pt x="141" y="189"/>
                    <a:pt x="135" y="190"/>
                  </a:cubicBezTo>
                  <a:cubicBezTo>
                    <a:pt x="135" y="189"/>
                    <a:pt x="136" y="189"/>
                    <a:pt x="137" y="189"/>
                  </a:cubicBezTo>
                  <a:cubicBezTo>
                    <a:pt x="139" y="185"/>
                    <a:pt x="133" y="182"/>
                    <a:pt x="137" y="180"/>
                  </a:cubicBezTo>
                  <a:cubicBezTo>
                    <a:pt x="136" y="179"/>
                    <a:pt x="135" y="178"/>
                    <a:pt x="133" y="178"/>
                  </a:cubicBezTo>
                  <a:cubicBezTo>
                    <a:pt x="132" y="176"/>
                    <a:pt x="135" y="175"/>
                    <a:pt x="135" y="175"/>
                  </a:cubicBezTo>
                  <a:cubicBezTo>
                    <a:pt x="135" y="173"/>
                    <a:pt x="132" y="173"/>
                    <a:pt x="132" y="172"/>
                  </a:cubicBezTo>
                  <a:cubicBezTo>
                    <a:pt x="132" y="171"/>
                    <a:pt x="134" y="163"/>
                    <a:pt x="132" y="168"/>
                  </a:cubicBezTo>
                  <a:cubicBezTo>
                    <a:pt x="129" y="167"/>
                    <a:pt x="131" y="165"/>
                    <a:pt x="133" y="165"/>
                  </a:cubicBezTo>
                  <a:cubicBezTo>
                    <a:pt x="130" y="160"/>
                    <a:pt x="138" y="159"/>
                    <a:pt x="135" y="158"/>
                  </a:cubicBezTo>
                  <a:cubicBezTo>
                    <a:pt x="135" y="156"/>
                    <a:pt x="139" y="158"/>
                    <a:pt x="139" y="155"/>
                  </a:cubicBezTo>
                  <a:cubicBezTo>
                    <a:pt x="139" y="153"/>
                    <a:pt x="140" y="155"/>
                    <a:pt x="140" y="155"/>
                  </a:cubicBezTo>
                  <a:cubicBezTo>
                    <a:pt x="141" y="154"/>
                    <a:pt x="141" y="153"/>
                    <a:pt x="143" y="152"/>
                  </a:cubicBezTo>
                  <a:cubicBezTo>
                    <a:pt x="145" y="152"/>
                    <a:pt x="144" y="150"/>
                    <a:pt x="144" y="148"/>
                  </a:cubicBezTo>
                  <a:cubicBezTo>
                    <a:pt x="147" y="149"/>
                    <a:pt x="149" y="148"/>
                    <a:pt x="149" y="145"/>
                  </a:cubicBezTo>
                  <a:cubicBezTo>
                    <a:pt x="153" y="144"/>
                    <a:pt x="150" y="150"/>
                    <a:pt x="156" y="148"/>
                  </a:cubicBezTo>
                  <a:cubicBezTo>
                    <a:pt x="156" y="147"/>
                    <a:pt x="154" y="147"/>
                    <a:pt x="153" y="147"/>
                  </a:cubicBezTo>
                  <a:cubicBezTo>
                    <a:pt x="157" y="144"/>
                    <a:pt x="161" y="145"/>
                    <a:pt x="164" y="141"/>
                  </a:cubicBezTo>
                  <a:cubicBezTo>
                    <a:pt x="164" y="141"/>
                    <a:pt x="164" y="139"/>
                    <a:pt x="164" y="138"/>
                  </a:cubicBezTo>
                  <a:cubicBezTo>
                    <a:pt x="164" y="138"/>
                    <a:pt x="166" y="139"/>
                    <a:pt x="167" y="138"/>
                  </a:cubicBezTo>
                  <a:cubicBezTo>
                    <a:pt x="167" y="137"/>
                    <a:pt x="166" y="135"/>
                    <a:pt x="167" y="134"/>
                  </a:cubicBezTo>
                  <a:cubicBezTo>
                    <a:pt x="167" y="133"/>
                    <a:pt x="171" y="132"/>
                    <a:pt x="171" y="131"/>
                  </a:cubicBezTo>
                  <a:cubicBezTo>
                    <a:pt x="172" y="130"/>
                    <a:pt x="170" y="127"/>
                    <a:pt x="171" y="126"/>
                  </a:cubicBezTo>
                  <a:cubicBezTo>
                    <a:pt x="171" y="125"/>
                    <a:pt x="173" y="128"/>
                    <a:pt x="174" y="127"/>
                  </a:cubicBezTo>
                  <a:cubicBezTo>
                    <a:pt x="173" y="128"/>
                    <a:pt x="176" y="120"/>
                    <a:pt x="175" y="120"/>
                  </a:cubicBezTo>
                  <a:cubicBezTo>
                    <a:pt x="178" y="124"/>
                    <a:pt x="179" y="118"/>
                    <a:pt x="182" y="117"/>
                  </a:cubicBezTo>
                  <a:cubicBezTo>
                    <a:pt x="182" y="115"/>
                    <a:pt x="185" y="114"/>
                    <a:pt x="182" y="113"/>
                  </a:cubicBezTo>
                  <a:cubicBezTo>
                    <a:pt x="182" y="110"/>
                    <a:pt x="186" y="113"/>
                    <a:pt x="186" y="109"/>
                  </a:cubicBezTo>
                  <a:cubicBezTo>
                    <a:pt x="187" y="107"/>
                    <a:pt x="189" y="108"/>
                    <a:pt x="191" y="108"/>
                  </a:cubicBezTo>
                  <a:cubicBezTo>
                    <a:pt x="191" y="106"/>
                    <a:pt x="190" y="105"/>
                    <a:pt x="189" y="105"/>
                  </a:cubicBezTo>
                  <a:cubicBezTo>
                    <a:pt x="193" y="102"/>
                    <a:pt x="196" y="101"/>
                    <a:pt x="199" y="101"/>
                  </a:cubicBezTo>
                  <a:cubicBezTo>
                    <a:pt x="201" y="99"/>
                    <a:pt x="199" y="98"/>
                    <a:pt x="200" y="95"/>
                  </a:cubicBezTo>
                  <a:cubicBezTo>
                    <a:pt x="202" y="94"/>
                    <a:pt x="205" y="93"/>
                    <a:pt x="205" y="91"/>
                  </a:cubicBezTo>
                  <a:cubicBezTo>
                    <a:pt x="205" y="87"/>
                    <a:pt x="209" y="92"/>
                    <a:pt x="209" y="86"/>
                  </a:cubicBezTo>
                  <a:cubicBezTo>
                    <a:pt x="214" y="85"/>
                    <a:pt x="220" y="89"/>
                    <a:pt x="220" y="81"/>
                  </a:cubicBezTo>
                  <a:cubicBezTo>
                    <a:pt x="223" y="83"/>
                    <a:pt x="229" y="79"/>
                    <a:pt x="233" y="82"/>
                  </a:cubicBezTo>
                  <a:cubicBezTo>
                    <a:pt x="234" y="81"/>
                    <a:pt x="235" y="80"/>
                    <a:pt x="236" y="78"/>
                  </a:cubicBezTo>
                  <a:cubicBezTo>
                    <a:pt x="240" y="76"/>
                    <a:pt x="243" y="82"/>
                    <a:pt x="243" y="77"/>
                  </a:cubicBezTo>
                  <a:cubicBezTo>
                    <a:pt x="245" y="77"/>
                    <a:pt x="245" y="80"/>
                    <a:pt x="248" y="81"/>
                  </a:cubicBezTo>
                  <a:cubicBezTo>
                    <a:pt x="250" y="80"/>
                    <a:pt x="249" y="76"/>
                    <a:pt x="254" y="78"/>
                  </a:cubicBezTo>
                  <a:cubicBezTo>
                    <a:pt x="254" y="80"/>
                    <a:pt x="252" y="80"/>
                    <a:pt x="252" y="82"/>
                  </a:cubicBezTo>
                  <a:cubicBezTo>
                    <a:pt x="253" y="83"/>
                    <a:pt x="260" y="76"/>
                    <a:pt x="264" y="79"/>
                  </a:cubicBezTo>
                  <a:cubicBezTo>
                    <a:pt x="265" y="81"/>
                    <a:pt x="264" y="79"/>
                    <a:pt x="266" y="79"/>
                  </a:cubicBezTo>
                  <a:cubicBezTo>
                    <a:pt x="269" y="80"/>
                    <a:pt x="272" y="82"/>
                    <a:pt x="276" y="81"/>
                  </a:cubicBezTo>
                  <a:cubicBezTo>
                    <a:pt x="276" y="82"/>
                    <a:pt x="277" y="84"/>
                    <a:pt x="276" y="85"/>
                  </a:cubicBezTo>
                  <a:cubicBezTo>
                    <a:pt x="276" y="86"/>
                    <a:pt x="274" y="85"/>
                    <a:pt x="273" y="85"/>
                  </a:cubicBezTo>
                  <a:cubicBezTo>
                    <a:pt x="272" y="86"/>
                    <a:pt x="273" y="89"/>
                    <a:pt x="271" y="88"/>
                  </a:cubicBezTo>
                  <a:cubicBezTo>
                    <a:pt x="273" y="91"/>
                    <a:pt x="282" y="89"/>
                    <a:pt x="285" y="88"/>
                  </a:cubicBezTo>
                  <a:cubicBezTo>
                    <a:pt x="288" y="86"/>
                    <a:pt x="287" y="90"/>
                    <a:pt x="287" y="91"/>
                  </a:cubicBezTo>
                  <a:cubicBezTo>
                    <a:pt x="289" y="92"/>
                    <a:pt x="292" y="90"/>
                    <a:pt x="292" y="92"/>
                  </a:cubicBezTo>
                  <a:cubicBezTo>
                    <a:pt x="302" y="90"/>
                    <a:pt x="304" y="98"/>
                    <a:pt x="310" y="95"/>
                  </a:cubicBezTo>
                  <a:cubicBezTo>
                    <a:pt x="309" y="99"/>
                    <a:pt x="314" y="97"/>
                    <a:pt x="314" y="101"/>
                  </a:cubicBezTo>
                  <a:cubicBezTo>
                    <a:pt x="318" y="101"/>
                    <a:pt x="323" y="100"/>
                    <a:pt x="320" y="103"/>
                  </a:cubicBezTo>
                  <a:cubicBezTo>
                    <a:pt x="323" y="104"/>
                    <a:pt x="326" y="104"/>
                    <a:pt x="328" y="105"/>
                  </a:cubicBezTo>
                  <a:cubicBezTo>
                    <a:pt x="328" y="105"/>
                    <a:pt x="328" y="107"/>
                    <a:pt x="328" y="108"/>
                  </a:cubicBezTo>
                  <a:cubicBezTo>
                    <a:pt x="329" y="108"/>
                    <a:pt x="332" y="107"/>
                    <a:pt x="332" y="108"/>
                  </a:cubicBezTo>
                  <a:cubicBezTo>
                    <a:pt x="334" y="113"/>
                    <a:pt x="334" y="115"/>
                    <a:pt x="332" y="120"/>
                  </a:cubicBezTo>
                  <a:cubicBezTo>
                    <a:pt x="330" y="117"/>
                    <a:pt x="327" y="121"/>
                    <a:pt x="324" y="122"/>
                  </a:cubicBezTo>
                  <a:cubicBezTo>
                    <a:pt x="320" y="122"/>
                    <a:pt x="315" y="117"/>
                    <a:pt x="311" y="122"/>
                  </a:cubicBezTo>
                  <a:cubicBezTo>
                    <a:pt x="310" y="122"/>
                    <a:pt x="311" y="119"/>
                    <a:pt x="310" y="119"/>
                  </a:cubicBezTo>
                  <a:cubicBezTo>
                    <a:pt x="308" y="118"/>
                    <a:pt x="308" y="120"/>
                    <a:pt x="307" y="120"/>
                  </a:cubicBezTo>
                  <a:cubicBezTo>
                    <a:pt x="306" y="120"/>
                    <a:pt x="305" y="117"/>
                    <a:pt x="304" y="117"/>
                  </a:cubicBezTo>
                  <a:cubicBezTo>
                    <a:pt x="302" y="117"/>
                    <a:pt x="298" y="121"/>
                    <a:pt x="299" y="116"/>
                  </a:cubicBezTo>
                  <a:cubicBezTo>
                    <a:pt x="294" y="118"/>
                    <a:pt x="295" y="116"/>
                    <a:pt x="290" y="116"/>
                  </a:cubicBezTo>
                  <a:cubicBezTo>
                    <a:pt x="290" y="118"/>
                    <a:pt x="291" y="119"/>
                    <a:pt x="293" y="119"/>
                  </a:cubicBezTo>
                  <a:cubicBezTo>
                    <a:pt x="295" y="118"/>
                    <a:pt x="295" y="120"/>
                    <a:pt x="297" y="120"/>
                  </a:cubicBezTo>
                  <a:cubicBezTo>
                    <a:pt x="295" y="123"/>
                    <a:pt x="297" y="122"/>
                    <a:pt x="299" y="123"/>
                  </a:cubicBezTo>
                  <a:cubicBezTo>
                    <a:pt x="299" y="123"/>
                    <a:pt x="298" y="125"/>
                    <a:pt x="299" y="126"/>
                  </a:cubicBezTo>
                  <a:cubicBezTo>
                    <a:pt x="299" y="127"/>
                    <a:pt x="301" y="127"/>
                    <a:pt x="301" y="129"/>
                  </a:cubicBezTo>
                  <a:cubicBezTo>
                    <a:pt x="302" y="130"/>
                    <a:pt x="305" y="134"/>
                    <a:pt x="304" y="138"/>
                  </a:cubicBezTo>
                  <a:cubicBezTo>
                    <a:pt x="305" y="143"/>
                    <a:pt x="313" y="140"/>
                    <a:pt x="314" y="144"/>
                  </a:cubicBezTo>
                  <a:cubicBezTo>
                    <a:pt x="316" y="143"/>
                    <a:pt x="316" y="141"/>
                    <a:pt x="318" y="141"/>
                  </a:cubicBezTo>
                  <a:cubicBezTo>
                    <a:pt x="318" y="137"/>
                    <a:pt x="312" y="138"/>
                    <a:pt x="310" y="136"/>
                  </a:cubicBezTo>
                  <a:cubicBezTo>
                    <a:pt x="309" y="130"/>
                    <a:pt x="318" y="134"/>
                    <a:pt x="321" y="133"/>
                  </a:cubicBezTo>
                  <a:cubicBezTo>
                    <a:pt x="321" y="136"/>
                    <a:pt x="327" y="132"/>
                    <a:pt x="325" y="137"/>
                  </a:cubicBezTo>
                  <a:cubicBezTo>
                    <a:pt x="329" y="139"/>
                    <a:pt x="331" y="133"/>
                    <a:pt x="331" y="138"/>
                  </a:cubicBezTo>
                  <a:cubicBezTo>
                    <a:pt x="335" y="136"/>
                    <a:pt x="331" y="131"/>
                    <a:pt x="328" y="131"/>
                  </a:cubicBezTo>
                  <a:cubicBezTo>
                    <a:pt x="329" y="129"/>
                    <a:pt x="332" y="128"/>
                    <a:pt x="335" y="127"/>
                  </a:cubicBezTo>
                  <a:cubicBezTo>
                    <a:pt x="337" y="125"/>
                    <a:pt x="337" y="122"/>
                    <a:pt x="339" y="120"/>
                  </a:cubicBezTo>
                  <a:cubicBezTo>
                    <a:pt x="345" y="120"/>
                    <a:pt x="348" y="121"/>
                    <a:pt x="352" y="123"/>
                  </a:cubicBezTo>
                  <a:cubicBezTo>
                    <a:pt x="353" y="123"/>
                    <a:pt x="353" y="120"/>
                    <a:pt x="355" y="120"/>
                  </a:cubicBezTo>
                  <a:cubicBezTo>
                    <a:pt x="355" y="118"/>
                    <a:pt x="354" y="117"/>
                    <a:pt x="352" y="116"/>
                  </a:cubicBezTo>
                  <a:cubicBezTo>
                    <a:pt x="354" y="111"/>
                    <a:pt x="354" y="106"/>
                    <a:pt x="353" y="101"/>
                  </a:cubicBezTo>
                  <a:cubicBezTo>
                    <a:pt x="358" y="100"/>
                    <a:pt x="362" y="100"/>
                    <a:pt x="365" y="102"/>
                  </a:cubicBezTo>
                  <a:cubicBezTo>
                    <a:pt x="365" y="102"/>
                    <a:pt x="369" y="103"/>
                    <a:pt x="369" y="106"/>
                  </a:cubicBezTo>
                  <a:cubicBezTo>
                    <a:pt x="360" y="106"/>
                    <a:pt x="360" y="106"/>
                    <a:pt x="360" y="106"/>
                  </a:cubicBezTo>
                  <a:cubicBezTo>
                    <a:pt x="360" y="110"/>
                    <a:pt x="360" y="110"/>
                    <a:pt x="360" y="110"/>
                  </a:cubicBezTo>
                  <a:cubicBezTo>
                    <a:pt x="364" y="114"/>
                    <a:pt x="365" y="110"/>
                    <a:pt x="367" y="112"/>
                  </a:cubicBezTo>
                  <a:cubicBezTo>
                    <a:pt x="369" y="113"/>
                    <a:pt x="363" y="113"/>
                    <a:pt x="363" y="113"/>
                  </a:cubicBezTo>
                  <a:cubicBezTo>
                    <a:pt x="362" y="116"/>
                    <a:pt x="367" y="113"/>
                    <a:pt x="369" y="116"/>
                  </a:cubicBezTo>
                  <a:cubicBezTo>
                    <a:pt x="371" y="115"/>
                    <a:pt x="374" y="113"/>
                    <a:pt x="376" y="110"/>
                  </a:cubicBezTo>
                  <a:cubicBezTo>
                    <a:pt x="376" y="110"/>
                    <a:pt x="378" y="109"/>
                    <a:pt x="377" y="108"/>
                  </a:cubicBezTo>
                  <a:cubicBezTo>
                    <a:pt x="384" y="109"/>
                    <a:pt x="383" y="104"/>
                    <a:pt x="388" y="105"/>
                  </a:cubicBezTo>
                  <a:cubicBezTo>
                    <a:pt x="390" y="104"/>
                    <a:pt x="391" y="103"/>
                    <a:pt x="391" y="101"/>
                  </a:cubicBezTo>
                  <a:cubicBezTo>
                    <a:pt x="394" y="101"/>
                    <a:pt x="395" y="99"/>
                    <a:pt x="395" y="98"/>
                  </a:cubicBezTo>
                  <a:cubicBezTo>
                    <a:pt x="401" y="102"/>
                    <a:pt x="405" y="95"/>
                    <a:pt x="411" y="95"/>
                  </a:cubicBezTo>
                  <a:cubicBezTo>
                    <a:pt x="411" y="101"/>
                    <a:pt x="411" y="101"/>
                    <a:pt x="411" y="101"/>
                  </a:cubicBezTo>
                  <a:cubicBezTo>
                    <a:pt x="416" y="101"/>
                    <a:pt x="420" y="100"/>
                    <a:pt x="423" y="99"/>
                  </a:cubicBezTo>
                  <a:cubicBezTo>
                    <a:pt x="424" y="99"/>
                    <a:pt x="426" y="99"/>
                    <a:pt x="426" y="99"/>
                  </a:cubicBezTo>
                  <a:cubicBezTo>
                    <a:pt x="426" y="99"/>
                    <a:pt x="426" y="98"/>
                    <a:pt x="426" y="98"/>
                  </a:cubicBezTo>
                  <a:cubicBezTo>
                    <a:pt x="429" y="97"/>
                    <a:pt x="433" y="98"/>
                    <a:pt x="433" y="94"/>
                  </a:cubicBezTo>
                  <a:cubicBezTo>
                    <a:pt x="437" y="95"/>
                    <a:pt x="442" y="96"/>
                    <a:pt x="445" y="99"/>
                  </a:cubicBezTo>
                  <a:cubicBezTo>
                    <a:pt x="447" y="98"/>
                    <a:pt x="448" y="97"/>
                    <a:pt x="449" y="95"/>
                  </a:cubicBezTo>
                  <a:cubicBezTo>
                    <a:pt x="449" y="93"/>
                    <a:pt x="443" y="92"/>
                    <a:pt x="447" y="91"/>
                  </a:cubicBezTo>
                  <a:cubicBezTo>
                    <a:pt x="445" y="87"/>
                    <a:pt x="438" y="88"/>
                    <a:pt x="440" y="81"/>
                  </a:cubicBezTo>
                  <a:cubicBezTo>
                    <a:pt x="443" y="82"/>
                    <a:pt x="443" y="84"/>
                    <a:pt x="447" y="85"/>
                  </a:cubicBezTo>
                  <a:cubicBezTo>
                    <a:pt x="449" y="85"/>
                    <a:pt x="452" y="89"/>
                    <a:pt x="456" y="88"/>
                  </a:cubicBezTo>
                  <a:cubicBezTo>
                    <a:pt x="457" y="88"/>
                    <a:pt x="457" y="86"/>
                    <a:pt x="457" y="86"/>
                  </a:cubicBezTo>
                  <a:cubicBezTo>
                    <a:pt x="458" y="86"/>
                    <a:pt x="460" y="89"/>
                    <a:pt x="460" y="86"/>
                  </a:cubicBezTo>
                  <a:cubicBezTo>
                    <a:pt x="462" y="86"/>
                    <a:pt x="462" y="89"/>
                    <a:pt x="463" y="89"/>
                  </a:cubicBezTo>
                  <a:cubicBezTo>
                    <a:pt x="465" y="90"/>
                    <a:pt x="468" y="89"/>
                    <a:pt x="467" y="92"/>
                  </a:cubicBezTo>
                  <a:cubicBezTo>
                    <a:pt x="471" y="90"/>
                    <a:pt x="473" y="93"/>
                    <a:pt x="478" y="91"/>
                  </a:cubicBezTo>
                  <a:cubicBezTo>
                    <a:pt x="476" y="95"/>
                    <a:pt x="483" y="92"/>
                    <a:pt x="481" y="96"/>
                  </a:cubicBezTo>
                  <a:cubicBezTo>
                    <a:pt x="483" y="96"/>
                    <a:pt x="485" y="97"/>
                    <a:pt x="485" y="99"/>
                  </a:cubicBezTo>
                  <a:cubicBezTo>
                    <a:pt x="490" y="98"/>
                    <a:pt x="490" y="102"/>
                    <a:pt x="495" y="101"/>
                  </a:cubicBezTo>
                  <a:cubicBezTo>
                    <a:pt x="498" y="92"/>
                    <a:pt x="487" y="96"/>
                    <a:pt x="489" y="88"/>
                  </a:cubicBezTo>
                  <a:cubicBezTo>
                    <a:pt x="489" y="86"/>
                    <a:pt x="488" y="88"/>
                    <a:pt x="485" y="88"/>
                  </a:cubicBezTo>
                  <a:cubicBezTo>
                    <a:pt x="485" y="85"/>
                    <a:pt x="488" y="84"/>
                    <a:pt x="487" y="79"/>
                  </a:cubicBezTo>
                  <a:cubicBezTo>
                    <a:pt x="487" y="78"/>
                    <a:pt x="484" y="79"/>
                    <a:pt x="484" y="78"/>
                  </a:cubicBezTo>
                  <a:cubicBezTo>
                    <a:pt x="484" y="78"/>
                    <a:pt x="486" y="75"/>
                    <a:pt x="484" y="75"/>
                  </a:cubicBezTo>
                  <a:cubicBezTo>
                    <a:pt x="484" y="72"/>
                    <a:pt x="488" y="73"/>
                    <a:pt x="487" y="70"/>
                  </a:cubicBezTo>
                  <a:cubicBezTo>
                    <a:pt x="489" y="70"/>
                    <a:pt x="488" y="66"/>
                    <a:pt x="492" y="67"/>
                  </a:cubicBezTo>
                  <a:cubicBezTo>
                    <a:pt x="492" y="64"/>
                    <a:pt x="493" y="62"/>
                    <a:pt x="496" y="63"/>
                  </a:cubicBezTo>
                  <a:cubicBezTo>
                    <a:pt x="495" y="56"/>
                    <a:pt x="501" y="58"/>
                    <a:pt x="501" y="53"/>
                  </a:cubicBezTo>
                  <a:cubicBezTo>
                    <a:pt x="507" y="52"/>
                    <a:pt x="510" y="55"/>
                    <a:pt x="515" y="56"/>
                  </a:cubicBezTo>
                  <a:cubicBezTo>
                    <a:pt x="515" y="58"/>
                    <a:pt x="514" y="60"/>
                    <a:pt x="516" y="60"/>
                  </a:cubicBezTo>
                  <a:cubicBezTo>
                    <a:pt x="516" y="61"/>
                    <a:pt x="514" y="61"/>
                    <a:pt x="512" y="61"/>
                  </a:cubicBezTo>
                  <a:cubicBezTo>
                    <a:pt x="512" y="67"/>
                    <a:pt x="514" y="69"/>
                    <a:pt x="512" y="74"/>
                  </a:cubicBezTo>
                  <a:cubicBezTo>
                    <a:pt x="513" y="75"/>
                    <a:pt x="514" y="76"/>
                    <a:pt x="515" y="77"/>
                  </a:cubicBezTo>
                  <a:cubicBezTo>
                    <a:pt x="515" y="77"/>
                    <a:pt x="516" y="78"/>
                    <a:pt x="517" y="78"/>
                  </a:cubicBezTo>
                  <a:cubicBezTo>
                    <a:pt x="515" y="81"/>
                    <a:pt x="517" y="89"/>
                    <a:pt x="515" y="92"/>
                  </a:cubicBezTo>
                  <a:cubicBezTo>
                    <a:pt x="513" y="97"/>
                    <a:pt x="518" y="95"/>
                    <a:pt x="519" y="98"/>
                  </a:cubicBezTo>
                  <a:cubicBezTo>
                    <a:pt x="518" y="109"/>
                    <a:pt x="513" y="116"/>
                    <a:pt x="503" y="119"/>
                  </a:cubicBezTo>
                  <a:cubicBezTo>
                    <a:pt x="504" y="122"/>
                    <a:pt x="510" y="119"/>
                    <a:pt x="511" y="122"/>
                  </a:cubicBezTo>
                  <a:cubicBezTo>
                    <a:pt x="514" y="121"/>
                    <a:pt x="513" y="117"/>
                    <a:pt x="517" y="117"/>
                  </a:cubicBezTo>
                  <a:cubicBezTo>
                    <a:pt x="517" y="118"/>
                    <a:pt x="516" y="120"/>
                    <a:pt x="516" y="122"/>
                  </a:cubicBezTo>
                  <a:cubicBezTo>
                    <a:pt x="518" y="121"/>
                    <a:pt x="517" y="119"/>
                    <a:pt x="519" y="119"/>
                  </a:cubicBezTo>
                  <a:cubicBezTo>
                    <a:pt x="521" y="119"/>
                    <a:pt x="520" y="116"/>
                    <a:pt x="520" y="116"/>
                  </a:cubicBezTo>
                  <a:cubicBezTo>
                    <a:pt x="521" y="116"/>
                    <a:pt x="523" y="116"/>
                    <a:pt x="523" y="116"/>
                  </a:cubicBezTo>
                  <a:cubicBezTo>
                    <a:pt x="524" y="115"/>
                    <a:pt x="523" y="113"/>
                    <a:pt x="523" y="112"/>
                  </a:cubicBezTo>
                  <a:cubicBezTo>
                    <a:pt x="527" y="112"/>
                    <a:pt x="527" y="112"/>
                    <a:pt x="527" y="112"/>
                  </a:cubicBezTo>
                  <a:cubicBezTo>
                    <a:pt x="526" y="107"/>
                    <a:pt x="532" y="103"/>
                    <a:pt x="527" y="101"/>
                  </a:cubicBezTo>
                  <a:cubicBezTo>
                    <a:pt x="528" y="99"/>
                    <a:pt x="530" y="100"/>
                    <a:pt x="530" y="98"/>
                  </a:cubicBezTo>
                  <a:cubicBezTo>
                    <a:pt x="530" y="96"/>
                    <a:pt x="528" y="97"/>
                    <a:pt x="527" y="96"/>
                  </a:cubicBezTo>
                  <a:cubicBezTo>
                    <a:pt x="527" y="93"/>
                    <a:pt x="532" y="96"/>
                    <a:pt x="534" y="95"/>
                  </a:cubicBezTo>
                  <a:cubicBezTo>
                    <a:pt x="533" y="94"/>
                    <a:pt x="534" y="90"/>
                    <a:pt x="530" y="91"/>
                  </a:cubicBezTo>
                  <a:cubicBezTo>
                    <a:pt x="527" y="93"/>
                    <a:pt x="525" y="87"/>
                    <a:pt x="524" y="91"/>
                  </a:cubicBezTo>
                  <a:cubicBezTo>
                    <a:pt x="522" y="88"/>
                    <a:pt x="522" y="85"/>
                    <a:pt x="523" y="82"/>
                  </a:cubicBezTo>
                  <a:cubicBezTo>
                    <a:pt x="523" y="82"/>
                    <a:pt x="526" y="83"/>
                    <a:pt x="526" y="82"/>
                  </a:cubicBezTo>
                  <a:cubicBezTo>
                    <a:pt x="527" y="81"/>
                    <a:pt x="525" y="77"/>
                    <a:pt x="526" y="75"/>
                  </a:cubicBezTo>
                  <a:cubicBezTo>
                    <a:pt x="526" y="73"/>
                    <a:pt x="524" y="75"/>
                    <a:pt x="524" y="75"/>
                  </a:cubicBezTo>
                  <a:cubicBezTo>
                    <a:pt x="522" y="73"/>
                    <a:pt x="523" y="70"/>
                    <a:pt x="522" y="67"/>
                  </a:cubicBezTo>
                  <a:cubicBezTo>
                    <a:pt x="527" y="69"/>
                    <a:pt x="525" y="63"/>
                    <a:pt x="529" y="63"/>
                  </a:cubicBezTo>
                  <a:cubicBezTo>
                    <a:pt x="529" y="56"/>
                    <a:pt x="529" y="56"/>
                    <a:pt x="529" y="56"/>
                  </a:cubicBezTo>
                  <a:cubicBezTo>
                    <a:pt x="533" y="54"/>
                    <a:pt x="531" y="60"/>
                    <a:pt x="532" y="63"/>
                  </a:cubicBezTo>
                  <a:cubicBezTo>
                    <a:pt x="532" y="65"/>
                    <a:pt x="534" y="61"/>
                    <a:pt x="534" y="64"/>
                  </a:cubicBezTo>
                  <a:cubicBezTo>
                    <a:pt x="534" y="65"/>
                    <a:pt x="533" y="66"/>
                    <a:pt x="533" y="65"/>
                  </a:cubicBezTo>
                  <a:cubicBezTo>
                    <a:pt x="534" y="69"/>
                    <a:pt x="537" y="70"/>
                    <a:pt x="541" y="72"/>
                  </a:cubicBezTo>
                  <a:cubicBezTo>
                    <a:pt x="544" y="73"/>
                    <a:pt x="541" y="68"/>
                    <a:pt x="540" y="68"/>
                  </a:cubicBezTo>
                  <a:cubicBezTo>
                    <a:pt x="542" y="66"/>
                    <a:pt x="546" y="66"/>
                    <a:pt x="550" y="65"/>
                  </a:cubicBezTo>
                  <a:cubicBezTo>
                    <a:pt x="550" y="64"/>
                    <a:pt x="547" y="64"/>
                    <a:pt x="546" y="64"/>
                  </a:cubicBezTo>
                  <a:cubicBezTo>
                    <a:pt x="547" y="60"/>
                    <a:pt x="544" y="60"/>
                    <a:pt x="544" y="57"/>
                  </a:cubicBezTo>
                  <a:cubicBezTo>
                    <a:pt x="545" y="60"/>
                    <a:pt x="554" y="56"/>
                    <a:pt x="553" y="61"/>
                  </a:cubicBezTo>
                  <a:cubicBezTo>
                    <a:pt x="554" y="62"/>
                    <a:pt x="555" y="60"/>
                    <a:pt x="555" y="60"/>
                  </a:cubicBezTo>
                  <a:cubicBezTo>
                    <a:pt x="557" y="60"/>
                    <a:pt x="556" y="62"/>
                    <a:pt x="557" y="63"/>
                  </a:cubicBezTo>
                  <a:cubicBezTo>
                    <a:pt x="557" y="63"/>
                    <a:pt x="559" y="62"/>
                    <a:pt x="560" y="63"/>
                  </a:cubicBezTo>
                  <a:cubicBezTo>
                    <a:pt x="562" y="65"/>
                    <a:pt x="567" y="62"/>
                    <a:pt x="564" y="67"/>
                  </a:cubicBezTo>
                  <a:cubicBezTo>
                    <a:pt x="571" y="67"/>
                    <a:pt x="571" y="67"/>
                    <a:pt x="571" y="67"/>
                  </a:cubicBezTo>
                  <a:cubicBezTo>
                    <a:pt x="571" y="65"/>
                    <a:pt x="565" y="64"/>
                    <a:pt x="569" y="63"/>
                  </a:cubicBezTo>
                  <a:cubicBezTo>
                    <a:pt x="568" y="61"/>
                    <a:pt x="567" y="61"/>
                    <a:pt x="565" y="60"/>
                  </a:cubicBezTo>
                  <a:cubicBezTo>
                    <a:pt x="564" y="53"/>
                    <a:pt x="565" y="52"/>
                    <a:pt x="565" y="44"/>
                  </a:cubicBezTo>
                  <a:cubicBezTo>
                    <a:pt x="573" y="44"/>
                    <a:pt x="583" y="45"/>
                    <a:pt x="589" y="44"/>
                  </a:cubicBezTo>
                  <a:cubicBezTo>
                    <a:pt x="592" y="44"/>
                    <a:pt x="590" y="40"/>
                    <a:pt x="593" y="43"/>
                  </a:cubicBezTo>
                  <a:cubicBezTo>
                    <a:pt x="598" y="40"/>
                    <a:pt x="594" y="37"/>
                    <a:pt x="596" y="33"/>
                  </a:cubicBezTo>
                  <a:cubicBezTo>
                    <a:pt x="599" y="34"/>
                    <a:pt x="601" y="33"/>
                    <a:pt x="603" y="32"/>
                  </a:cubicBezTo>
                  <a:cubicBezTo>
                    <a:pt x="605" y="29"/>
                    <a:pt x="609" y="27"/>
                    <a:pt x="611" y="25"/>
                  </a:cubicBezTo>
                  <a:cubicBezTo>
                    <a:pt x="626" y="23"/>
                    <a:pt x="641" y="21"/>
                    <a:pt x="652" y="16"/>
                  </a:cubicBezTo>
                  <a:cubicBezTo>
                    <a:pt x="654" y="15"/>
                    <a:pt x="655" y="19"/>
                    <a:pt x="655" y="19"/>
                  </a:cubicBezTo>
                  <a:cubicBezTo>
                    <a:pt x="656" y="19"/>
                    <a:pt x="657" y="15"/>
                    <a:pt x="656" y="15"/>
                  </a:cubicBezTo>
                  <a:cubicBezTo>
                    <a:pt x="659" y="16"/>
                    <a:pt x="656" y="17"/>
                    <a:pt x="658" y="19"/>
                  </a:cubicBezTo>
                  <a:cubicBezTo>
                    <a:pt x="658" y="20"/>
                    <a:pt x="661" y="19"/>
                    <a:pt x="661" y="21"/>
                  </a:cubicBezTo>
                  <a:cubicBezTo>
                    <a:pt x="663" y="20"/>
                    <a:pt x="659" y="18"/>
                    <a:pt x="662" y="18"/>
                  </a:cubicBezTo>
                  <a:cubicBezTo>
                    <a:pt x="664" y="17"/>
                    <a:pt x="669" y="18"/>
                    <a:pt x="669" y="14"/>
                  </a:cubicBezTo>
                  <a:cubicBezTo>
                    <a:pt x="672" y="14"/>
                    <a:pt x="673" y="13"/>
                    <a:pt x="673" y="11"/>
                  </a:cubicBezTo>
                  <a:cubicBezTo>
                    <a:pt x="675" y="11"/>
                    <a:pt x="675" y="13"/>
                    <a:pt x="677" y="14"/>
                  </a:cubicBezTo>
                  <a:cubicBezTo>
                    <a:pt x="681" y="13"/>
                    <a:pt x="680" y="9"/>
                    <a:pt x="680" y="5"/>
                  </a:cubicBezTo>
                  <a:cubicBezTo>
                    <a:pt x="687" y="3"/>
                    <a:pt x="694" y="0"/>
                    <a:pt x="704" y="1"/>
                  </a:cubicBezTo>
                  <a:cubicBezTo>
                    <a:pt x="703" y="2"/>
                    <a:pt x="703" y="4"/>
                    <a:pt x="703" y="7"/>
                  </a:cubicBezTo>
                  <a:cubicBezTo>
                    <a:pt x="705" y="10"/>
                    <a:pt x="711" y="10"/>
                    <a:pt x="714" y="7"/>
                  </a:cubicBezTo>
                  <a:cubicBezTo>
                    <a:pt x="715" y="7"/>
                    <a:pt x="715" y="8"/>
                    <a:pt x="714" y="8"/>
                  </a:cubicBezTo>
                  <a:moveTo>
                    <a:pt x="1051" y="179"/>
                  </a:moveTo>
                  <a:cubicBezTo>
                    <a:pt x="1051" y="177"/>
                    <a:pt x="1048" y="178"/>
                    <a:pt x="1048" y="176"/>
                  </a:cubicBezTo>
                  <a:cubicBezTo>
                    <a:pt x="1043" y="175"/>
                    <a:pt x="1043" y="179"/>
                    <a:pt x="1048" y="178"/>
                  </a:cubicBezTo>
                  <a:cubicBezTo>
                    <a:pt x="1048" y="179"/>
                    <a:pt x="1049" y="179"/>
                    <a:pt x="1051" y="179"/>
                  </a:cubicBezTo>
                  <a:moveTo>
                    <a:pt x="303" y="284"/>
                  </a:moveTo>
                  <a:cubicBezTo>
                    <a:pt x="302" y="289"/>
                    <a:pt x="308" y="286"/>
                    <a:pt x="306" y="291"/>
                  </a:cubicBezTo>
                  <a:cubicBezTo>
                    <a:pt x="308" y="292"/>
                    <a:pt x="309" y="289"/>
                    <a:pt x="310" y="291"/>
                  </a:cubicBezTo>
                  <a:cubicBezTo>
                    <a:pt x="310" y="293"/>
                    <a:pt x="309" y="292"/>
                    <a:pt x="308" y="293"/>
                  </a:cubicBezTo>
                  <a:cubicBezTo>
                    <a:pt x="306" y="294"/>
                    <a:pt x="300" y="296"/>
                    <a:pt x="299" y="296"/>
                  </a:cubicBezTo>
                  <a:cubicBezTo>
                    <a:pt x="295" y="295"/>
                    <a:pt x="294" y="292"/>
                    <a:pt x="292" y="290"/>
                  </a:cubicBezTo>
                  <a:cubicBezTo>
                    <a:pt x="292" y="288"/>
                    <a:pt x="296" y="289"/>
                    <a:pt x="296" y="287"/>
                  </a:cubicBezTo>
                  <a:cubicBezTo>
                    <a:pt x="293" y="285"/>
                    <a:pt x="292" y="284"/>
                    <a:pt x="287" y="286"/>
                  </a:cubicBezTo>
                  <a:cubicBezTo>
                    <a:pt x="286" y="283"/>
                    <a:pt x="285" y="281"/>
                    <a:pt x="280" y="281"/>
                  </a:cubicBezTo>
                  <a:cubicBezTo>
                    <a:pt x="279" y="281"/>
                    <a:pt x="280" y="284"/>
                    <a:pt x="279" y="284"/>
                  </a:cubicBezTo>
                  <a:cubicBezTo>
                    <a:pt x="278" y="285"/>
                    <a:pt x="276" y="285"/>
                    <a:pt x="275" y="286"/>
                  </a:cubicBezTo>
                  <a:cubicBezTo>
                    <a:pt x="273" y="287"/>
                    <a:pt x="273" y="291"/>
                    <a:pt x="269" y="290"/>
                  </a:cubicBezTo>
                  <a:cubicBezTo>
                    <a:pt x="271" y="295"/>
                    <a:pt x="267" y="296"/>
                    <a:pt x="266" y="297"/>
                  </a:cubicBezTo>
                  <a:cubicBezTo>
                    <a:pt x="265" y="300"/>
                    <a:pt x="266" y="303"/>
                    <a:pt x="265" y="307"/>
                  </a:cubicBezTo>
                  <a:cubicBezTo>
                    <a:pt x="264" y="307"/>
                    <a:pt x="263" y="306"/>
                    <a:pt x="262" y="305"/>
                  </a:cubicBezTo>
                  <a:cubicBezTo>
                    <a:pt x="261" y="310"/>
                    <a:pt x="265" y="312"/>
                    <a:pt x="262" y="315"/>
                  </a:cubicBezTo>
                  <a:cubicBezTo>
                    <a:pt x="265" y="314"/>
                    <a:pt x="264" y="318"/>
                    <a:pt x="265" y="318"/>
                  </a:cubicBezTo>
                  <a:cubicBezTo>
                    <a:pt x="266" y="318"/>
                    <a:pt x="267" y="318"/>
                    <a:pt x="268" y="318"/>
                  </a:cubicBezTo>
                  <a:cubicBezTo>
                    <a:pt x="271" y="319"/>
                    <a:pt x="272" y="321"/>
                    <a:pt x="273" y="319"/>
                  </a:cubicBezTo>
                  <a:cubicBezTo>
                    <a:pt x="274" y="319"/>
                    <a:pt x="276" y="319"/>
                    <a:pt x="276" y="319"/>
                  </a:cubicBezTo>
                  <a:cubicBezTo>
                    <a:pt x="281" y="319"/>
                    <a:pt x="280" y="318"/>
                    <a:pt x="282" y="317"/>
                  </a:cubicBezTo>
                  <a:cubicBezTo>
                    <a:pt x="284" y="316"/>
                    <a:pt x="285" y="318"/>
                    <a:pt x="287" y="318"/>
                  </a:cubicBezTo>
                  <a:cubicBezTo>
                    <a:pt x="288" y="317"/>
                    <a:pt x="288" y="315"/>
                    <a:pt x="289" y="315"/>
                  </a:cubicBezTo>
                  <a:cubicBezTo>
                    <a:pt x="292" y="314"/>
                    <a:pt x="298" y="314"/>
                    <a:pt x="301" y="315"/>
                  </a:cubicBezTo>
                  <a:cubicBezTo>
                    <a:pt x="304" y="316"/>
                    <a:pt x="304" y="318"/>
                    <a:pt x="307" y="318"/>
                  </a:cubicBezTo>
                  <a:cubicBezTo>
                    <a:pt x="308" y="318"/>
                    <a:pt x="309" y="317"/>
                    <a:pt x="310" y="317"/>
                  </a:cubicBezTo>
                  <a:cubicBezTo>
                    <a:pt x="309" y="317"/>
                    <a:pt x="311" y="318"/>
                    <a:pt x="311" y="318"/>
                  </a:cubicBezTo>
                  <a:cubicBezTo>
                    <a:pt x="315" y="319"/>
                    <a:pt x="315" y="319"/>
                    <a:pt x="318" y="319"/>
                  </a:cubicBezTo>
                  <a:cubicBezTo>
                    <a:pt x="325" y="320"/>
                    <a:pt x="331" y="318"/>
                    <a:pt x="338" y="319"/>
                  </a:cubicBezTo>
                  <a:cubicBezTo>
                    <a:pt x="337" y="316"/>
                    <a:pt x="338" y="314"/>
                    <a:pt x="339" y="312"/>
                  </a:cubicBezTo>
                  <a:cubicBezTo>
                    <a:pt x="334" y="306"/>
                    <a:pt x="331" y="300"/>
                    <a:pt x="321" y="298"/>
                  </a:cubicBezTo>
                  <a:cubicBezTo>
                    <a:pt x="322" y="296"/>
                    <a:pt x="319" y="296"/>
                    <a:pt x="318" y="294"/>
                  </a:cubicBezTo>
                  <a:cubicBezTo>
                    <a:pt x="318" y="292"/>
                    <a:pt x="318" y="291"/>
                    <a:pt x="317" y="290"/>
                  </a:cubicBezTo>
                  <a:cubicBezTo>
                    <a:pt x="318" y="286"/>
                    <a:pt x="322" y="286"/>
                    <a:pt x="321" y="280"/>
                  </a:cubicBezTo>
                  <a:cubicBezTo>
                    <a:pt x="313" y="279"/>
                    <a:pt x="309" y="283"/>
                    <a:pt x="303" y="284"/>
                  </a:cubicBezTo>
                  <a:moveTo>
                    <a:pt x="400" y="349"/>
                  </a:moveTo>
                  <a:cubicBezTo>
                    <a:pt x="398" y="349"/>
                    <a:pt x="396" y="349"/>
                    <a:pt x="398" y="350"/>
                  </a:cubicBezTo>
                  <a:cubicBezTo>
                    <a:pt x="401" y="348"/>
                    <a:pt x="406" y="348"/>
                    <a:pt x="408" y="347"/>
                  </a:cubicBezTo>
                  <a:cubicBezTo>
                    <a:pt x="408" y="347"/>
                    <a:pt x="408" y="345"/>
                    <a:pt x="408" y="345"/>
                  </a:cubicBezTo>
                  <a:cubicBezTo>
                    <a:pt x="409" y="344"/>
                    <a:pt x="410" y="346"/>
                    <a:pt x="411" y="346"/>
                  </a:cubicBezTo>
                  <a:cubicBezTo>
                    <a:pt x="411" y="336"/>
                    <a:pt x="411" y="336"/>
                    <a:pt x="411" y="336"/>
                  </a:cubicBezTo>
                  <a:cubicBezTo>
                    <a:pt x="409" y="334"/>
                    <a:pt x="408" y="334"/>
                    <a:pt x="407" y="332"/>
                  </a:cubicBezTo>
                  <a:cubicBezTo>
                    <a:pt x="406" y="331"/>
                    <a:pt x="407" y="330"/>
                    <a:pt x="407" y="329"/>
                  </a:cubicBezTo>
                  <a:cubicBezTo>
                    <a:pt x="406" y="327"/>
                    <a:pt x="402" y="326"/>
                    <a:pt x="405" y="325"/>
                  </a:cubicBezTo>
                  <a:cubicBezTo>
                    <a:pt x="414" y="325"/>
                    <a:pt x="414" y="325"/>
                    <a:pt x="414" y="325"/>
                  </a:cubicBezTo>
                  <a:cubicBezTo>
                    <a:pt x="415" y="320"/>
                    <a:pt x="411" y="320"/>
                    <a:pt x="411" y="318"/>
                  </a:cubicBezTo>
                  <a:cubicBezTo>
                    <a:pt x="411" y="315"/>
                    <a:pt x="408" y="316"/>
                    <a:pt x="407" y="314"/>
                  </a:cubicBezTo>
                  <a:cubicBezTo>
                    <a:pt x="407" y="314"/>
                    <a:pt x="409" y="312"/>
                    <a:pt x="408" y="311"/>
                  </a:cubicBezTo>
                  <a:cubicBezTo>
                    <a:pt x="404" y="312"/>
                    <a:pt x="403" y="309"/>
                    <a:pt x="400" y="310"/>
                  </a:cubicBezTo>
                  <a:cubicBezTo>
                    <a:pt x="401" y="302"/>
                    <a:pt x="391" y="304"/>
                    <a:pt x="391" y="297"/>
                  </a:cubicBezTo>
                  <a:cubicBezTo>
                    <a:pt x="395" y="294"/>
                    <a:pt x="397" y="290"/>
                    <a:pt x="405" y="291"/>
                  </a:cubicBezTo>
                  <a:cubicBezTo>
                    <a:pt x="406" y="290"/>
                    <a:pt x="405" y="289"/>
                    <a:pt x="407" y="288"/>
                  </a:cubicBezTo>
                  <a:cubicBezTo>
                    <a:pt x="407" y="285"/>
                    <a:pt x="402" y="285"/>
                    <a:pt x="402" y="281"/>
                  </a:cubicBezTo>
                  <a:cubicBezTo>
                    <a:pt x="396" y="281"/>
                    <a:pt x="393" y="283"/>
                    <a:pt x="388" y="281"/>
                  </a:cubicBezTo>
                  <a:cubicBezTo>
                    <a:pt x="388" y="283"/>
                    <a:pt x="388" y="285"/>
                    <a:pt x="387" y="283"/>
                  </a:cubicBezTo>
                  <a:cubicBezTo>
                    <a:pt x="386" y="282"/>
                    <a:pt x="386" y="284"/>
                    <a:pt x="386" y="284"/>
                  </a:cubicBezTo>
                  <a:cubicBezTo>
                    <a:pt x="383" y="286"/>
                    <a:pt x="377" y="288"/>
                    <a:pt x="376" y="288"/>
                  </a:cubicBezTo>
                  <a:cubicBezTo>
                    <a:pt x="372" y="290"/>
                    <a:pt x="373" y="290"/>
                    <a:pt x="372" y="293"/>
                  </a:cubicBezTo>
                  <a:cubicBezTo>
                    <a:pt x="371" y="293"/>
                    <a:pt x="369" y="292"/>
                    <a:pt x="369" y="293"/>
                  </a:cubicBezTo>
                  <a:cubicBezTo>
                    <a:pt x="368" y="293"/>
                    <a:pt x="369" y="296"/>
                    <a:pt x="369" y="297"/>
                  </a:cubicBezTo>
                  <a:cubicBezTo>
                    <a:pt x="369" y="300"/>
                    <a:pt x="373" y="295"/>
                    <a:pt x="373" y="300"/>
                  </a:cubicBezTo>
                  <a:cubicBezTo>
                    <a:pt x="373" y="301"/>
                    <a:pt x="374" y="301"/>
                    <a:pt x="374" y="303"/>
                  </a:cubicBezTo>
                  <a:cubicBezTo>
                    <a:pt x="373" y="307"/>
                    <a:pt x="376" y="310"/>
                    <a:pt x="376" y="311"/>
                  </a:cubicBezTo>
                  <a:cubicBezTo>
                    <a:pt x="376" y="313"/>
                    <a:pt x="376" y="313"/>
                    <a:pt x="377" y="314"/>
                  </a:cubicBezTo>
                  <a:cubicBezTo>
                    <a:pt x="377" y="314"/>
                    <a:pt x="379" y="318"/>
                    <a:pt x="379" y="318"/>
                  </a:cubicBezTo>
                  <a:cubicBezTo>
                    <a:pt x="380" y="322"/>
                    <a:pt x="380" y="321"/>
                    <a:pt x="381" y="324"/>
                  </a:cubicBezTo>
                  <a:cubicBezTo>
                    <a:pt x="382" y="325"/>
                    <a:pt x="381" y="327"/>
                    <a:pt x="381" y="328"/>
                  </a:cubicBezTo>
                  <a:cubicBezTo>
                    <a:pt x="382" y="329"/>
                    <a:pt x="385" y="329"/>
                    <a:pt x="384" y="332"/>
                  </a:cubicBezTo>
                  <a:cubicBezTo>
                    <a:pt x="379" y="331"/>
                    <a:pt x="383" y="338"/>
                    <a:pt x="380" y="339"/>
                  </a:cubicBezTo>
                  <a:cubicBezTo>
                    <a:pt x="386" y="340"/>
                    <a:pt x="386" y="349"/>
                    <a:pt x="393" y="345"/>
                  </a:cubicBezTo>
                  <a:cubicBezTo>
                    <a:pt x="387" y="350"/>
                    <a:pt x="399" y="345"/>
                    <a:pt x="400" y="349"/>
                  </a:cubicBezTo>
                  <a:moveTo>
                    <a:pt x="442" y="284"/>
                  </a:moveTo>
                  <a:cubicBezTo>
                    <a:pt x="441" y="285"/>
                    <a:pt x="441" y="287"/>
                    <a:pt x="440" y="288"/>
                  </a:cubicBezTo>
                  <a:cubicBezTo>
                    <a:pt x="439" y="290"/>
                    <a:pt x="437" y="290"/>
                    <a:pt x="436" y="291"/>
                  </a:cubicBezTo>
                  <a:cubicBezTo>
                    <a:pt x="437" y="292"/>
                    <a:pt x="440" y="295"/>
                    <a:pt x="440" y="297"/>
                  </a:cubicBezTo>
                  <a:cubicBezTo>
                    <a:pt x="440" y="297"/>
                    <a:pt x="438" y="297"/>
                    <a:pt x="439" y="298"/>
                  </a:cubicBezTo>
                  <a:cubicBezTo>
                    <a:pt x="440" y="300"/>
                    <a:pt x="443" y="299"/>
                    <a:pt x="445" y="301"/>
                  </a:cubicBezTo>
                  <a:cubicBezTo>
                    <a:pt x="445" y="300"/>
                    <a:pt x="446" y="299"/>
                    <a:pt x="447" y="298"/>
                  </a:cubicBezTo>
                  <a:cubicBezTo>
                    <a:pt x="449" y="294"/>
                    <a:pt x="445" y="294"/>
                    <a:pt x="445" y="291"/>
                  </a:cubicBezTo>
                  <a:cubicBezTo>
                    <a:pt x="447" y="290"/>
                    <a:pt x="449" y="289"/>
                    <a:pt x="449" y="286"/>
                  </a:cubicBezTo>
                  <a:cubicBezTo>
                    <a:pt x="446" y="286"/>
                    <a:pt x="446" y="285"/>
                    <a:pt x="447" y="283"/>
                  </a:cubicBezTo>
                  <a:cubicBezTo>
                    <a:pt x="445" y="284"/>
                    <a:pt x="443" y="283"/>
                    <a:pt x="442" y="284"/>
                  </a:cubicBezTo>
                  <a:moveTo>
                    <a:pt x="258" y="322"/>
                  </a:moveTo>
                  <a:cubicBezTo>
                    <a:pt x="257" y="328"/>
                    <a:pt x="267" y="324"/>
                    <a:pt x="268" y="322"/>
                  </a:cubicBezTo>
                  <a:cubicBezTo>
                    <a:pt x="264" y="321"/>
                    <a:pt x="262" y="321"/>
                    <a:pt x="258" y="322"/>
                  </a:cubicBezTo>
                  <a:moveTo>
                    <a:pt x="290" y="583"/>
                  </a:moveTo>
                  <a:cubicBezTo>
                    <a:pt x="292" y="578"/>
                    <a:pt x="300" y="578"/>
                    <a:pt x="299" y="569"/>
                  </a:cubicBezTo>
                  <a:cubicBezTo>
                    <a:pt x="295" y="572"/>
                    <a:pt x="288" y="566"/>
                    <a:pt x="283" y="570"/>
                  </a:cubicBezTo>
                  <a:cubicBezTo>
                    <a:pt x="289" y="571"/>
                    <a:pt x="282" y="572"/>
                    <a:pt x="282" y="573"/>
                  </a:cubicBezTo>
                  <a:cubicBezTo>
                    <a:pt x="282" y="572"/>
                    <a:pt x="283" y="576"/>
                    <a:pt x="283" y="577"/>
                  </a:cubicBezTo>
                  <a:cubicBezTo>
                    <a:pt x="283" y="579"/>
                    <a:pt x="283" y="581"/>
                    <a:pt x="282" y="582"/>
                  </a:cubicBezTo>
                  <a:cubicBezTo>
                    <a:pt x="282" y="581"/>
                    <a:pt x="281" y="580"/>
                    <a:pt x="280" y="582"/>
                  </a:cubicBezTo>
                  <a:cubicBezTo>
                    <a:pt x="282" y="584"/>
                    <a:pt x="287" y="583"/>
                    <a:pt x="290" y="583"/>
                  </a:cubicBezTo>
                </a:path>
              </a:pathLst>
            </a:custGeom>
            <a:solidFill>
              <a:srgbClr val="787F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42" name="Freeform 92"/>
            <p:cNvSpPr>
              <a:spLocks/>
            </p:cNvSpPr>
            <p:nvPr/>
          </p:nvSpPr>
          <p:spPr bwMode="auto">
            <a:xfrm>
              <a:off x="1258350" y="351937"/>
              <a:ext cx="51745" cy="30059"/>
            </a:xfrm>
            <a:custGeom>
              <a:avLst/>
              <a:gdLst>
                <a:gd name="T0" fmla="*/ 111178698 w 17"/>
                <a:gd name="T1" fmla="*/ 0 h 9"/>
                <a:gd name="T2" fmla="*/ 138971851 w 17"/>
                <a:gd name="T3" fmla="*/ 89238491 h 9"/>
                <a:gd name="T4" fmla="*/ 0 w 17"/>
                <a:gd name="T5" fmla="*/ 44620916 h 9"/>
                <a:gd name="T6" fmla="*/ 111178698 w 17"/>
                <a:gd name="T7" fmla="*/ 0 h 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7"/>
                <a:gd name="T13" fmla="*/ 0 h 9"/>
                <a:gd name="T14" fmla="*/ 17 w 17"/>
                <a:gd name="T15" fmla="*/ 9 h 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7" h="9">
                  <a:moveTo>
                    <a:pt x="12" y="0"/>
                  </a:moveTo>
                  <a:cubicBezTo>
                    <a:pt x="12" y="4"/>
                    <a:pt x="17" y="3"/>
                    <a:pt x="15" y="8"/>
                  </a:cubicBezTo>
                  <a:cubicBezTo>
                    <a:pt x="7" y="9"/>
                    <a:pt x="3" y="7"/>
                    <a:pt x="0" y="4"/>
                  </a:cubicBezTo>
                  <a:cubicBezTo>
                    <a:pt x="2" y="1"/>
                    <a:pt x="7" y="1"/>
                    <a:pt x="12" y="0"/>
                  </a:cubicBezTo>
                </a:path>
              </a:pathLst>
            </a:custGeom>
            <a:solidFill>
              <a:srgbClr val="787F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43" name="Freeform 93"/>
            <p:cNvSpPr>
              <a:spLocks noEditPoints="1"/>
            </p:cNvSpPr>
            <p:nvPr/>
          </p:nvSpPr>
          <p:spPr bwMode="auto">
            <a:xfrm>
              <a:off x="1366544" y="408298"/>
              <a:ext cx="522156" cy="392016"/>
            </a:xfrm>
            <a:custGeom>
              <a:avLst/>
              <a:gdLst>
                <a:gd name="T0" fmla="*/ 152738354 w 169"/>
                <a:gd name="T1" fmla="*/ 77257052 h 118"/>
                <a:gd name="T2" fmla="*/ 210014851 w 169"/>
                <a:gd name="T3" fmla="*/ 55184557 h 118"/>
                <a:gd name="T4" fmla="*/ 210014851 w 169"/>
                <a:gd name="T5" fmla="*/ 88293299 h 118"/>
                <a:gd name="T6" fmla="*/ 210014851 w 169"/>
                <a:gd name="T7" fmla="*/ 154514103 h 118"/>
                <a:gd name="T8" fmla="*/ 248200212 w 169"/>
                <a:gd name="T9" fmla="*/ 275919465 h 118"/>
                <a:gd name="T10" fmla="*/ 343658980 w 169"/>
                <a:gd name="T11" fmla="*/ 77257052 h 118"/>
                <a:gd name="T12" fmla="*/ 467759086 w 169"/>
                <a:gd name="T13" fmla="*/ 55184557 h 118"/>
                <a:gd name="T14" fmla="*/ 544129808 w 169"/>
                <a:gd name="T15" fmla="*/ 209698660 h 118"/>
                <a:gd name="T16" fmla="*/ 639591665 w 169"/>
                <a:gd name="T17" fmla="*/ 176589919 h 118"/>
                <a:gd name="T18" fmla="*/ 773235794 w 169"/>
                <a:gd name="T19" fmla="*/ 165553672 h 118"/>
                <a:gd name="T20" fmla="*/ 830512291 w 169"/>
                <a:gd name="T21" fmla="*/ 231774477 h 118"/>
                <a:gd name="T22" fmla="*/ 878244764 w 169"/>
                <a:gd name="T23" fmla="*/ 253846971 h 118"/>
                <a:gd name="T24" fmla="*/ 906883013 w 169"/>
                <a:gd name="T25" fmla="*/ 275919465 h 118"/>
                <a:gd name="T26" fmla="*/ 1030980029 w 169"/>
                <a:gd name="T27" fmla="*/ 309031528 h 118"/>
                <a:gd name="T28" fmla="*/ 1135988999 w 169"/>
                <a:gd name="T29" fmla="*/ 364216086 h 118"/>
                <a:gd name="T30" fmla="*/ 1174174360 w 169"/>
                <a:gd name="T31" fmla="*/ 408361074 h 118"/>
                <a:gd name="T32" fmla="*/ 1250541992 w 169"/>
                <a:gd name="T33" fmla="*/ 485618125 h 118"/>
                <a:gd name="T34" fmla="*/ 1202812608 w 169"/>
                <a:gd name="T35" fmla="*/ 618059734 h 118"/>
                <a:gd name="T36" fmla="*/ 1317365602 w 169"/>
                <a:gd name="T37" fmla="*/ 629099304 h 118"/>
                <a:gd name="T38" fmla="*/ 1346003850 w 169"/>
                <a:gd name="T39" fmla="*/ 706356355 h 118"/>
                <a:gd name="T40" fmla="*/ 1460556843 w 169"/>
                <a:gd name="T41" fmla="*/ 728428849 h 118"/>
                <a:gd name="T42" fmla="*/ 1527380452 w 169"/>
                <a:gd name="T43" fmla="*/ 805685901 h 118"/>
                <a:gd name="T44" fmla="*/ 1546471588 w 169"/>
                <a:gd name="T45" fmla="*/ 860870458 h 118"/>
                <a:gd name="T46" fmla="*/ 1479647979 w 169"/>
                <a:gd name="T47" fmla="*/ 971239573 h 118"/>
                <a:gd name="T48" fmla="*/ 1393733234 w 169"/>
                <a:gd name="T49" fmla="*/ 960203326 h 118"/>
                <a:gd name="T50" fmla="*/ 1307818489 w 169"/>
                <a:gd name="T51" fmla="*/ 860870458 h 118"/>
                <a:gd name="T52" fmla="*/ 1240994880 w 169"/>
                <a:gd name="T53" fmla="*/ 938127510 h 118"/>
                <a:gd name="T54" fmla="*/ 1336456737 w 169"/>
                <a:gd name="T55" fmla="*/ 1004348314 h 118"/>
                <a:gd name="T56" fmla="*/ 1393733234 w 169"/>
                <a:gd name="T57" fmla="*/ 1114717429 h 118"/>
                <a:gd name="T58" fmla="*/ 1346003850 w 169"/>
                <a:gd name="T59" fmla="*/ 1214050297 h 118"/>
                <a:gd name="T60" fmla="*/ 1174174360 w 169"/>
                <a:gd name="T61" fmla="*/ 1136789923 h 118"/>
                <a:gd name="T62" fmla="*/ 1231450857 w 169"/>
                <a:gd name="T63" fmla="*/ 1214050297 h 118"/>
                <a:gd name="T64" fmla="*/ 1298274466 w 169"/>
                <a:gd name="T65" fmla="*/ 1269231532 h 118"/>
                <a:gd name="T66" fmla="*/ 1231450857 w 169"/>
                <a:gd name="T67" fmla="*/ 1269231532 h 118"/>
                <a:gd name="T68" fmla="*/ 1078712502 w 169"/>
                <a:gd name="T69" fmla="*/ 1203010728 h 118"/>
                <a:gd name="T70" fmla="*/ 1002341780 w 169"/>
                <a:gd name="T71" fmla="*/ 1158865739 h 118"/>
                <a:gd name="T72" fmla="*/ 964159509 w 169"/>
                <a:gd name="T73" fmla="*/ 1081608688 h 118"/>
                <a:gd name="T74" fmla="*/ 878244764 w 169"/>
                <a:gd name="T75" fmla="*/ 905018769 h 118"/>
                <a:gd name="T76" fmla="*/ 897335900 w 169"/>
                <a:gd name="T77" fmla="*/ 860870458 h 118"/>
                <a:gd name="T78" fmla="*/ 916427036 w 169"/>
                <a:gd name="T79" fmla="*/ 805685901 h 118"/>
                <a:gd name="T80" fmla="*/ 964159509 w 169"/>
                <a:gd name="T81" fmla="*/ 728428849 h 118"/>
                <a:gd name="T82" fmla="*/ 916427036 w 169"/>
                <a:gd name="T83" fmla="*/ 629099304 h 118"/>
                <a:gd name="T84" fmla="*/ 868697652 w 169"/>
                <a:gd name="T85" fmla="*/ 584950993 h 118"/>
                <a:gd name="T86" fmla="*/ 830512291 w 169"/>
                <a:gd name="T87" fmla="*/ 584950993 h 118"/>
                <a:gd name="T88" fmla="*/ 773235794 w 169"/>
                <a:gd name="T89" fmla="*/ 573914746 h 118"/>
                <a:gd name="T90" fmla="*/ 668229913 w 169"/>
                <a:gd name="T91" fmla="*/ 430436890 h 118"/>
                <a:gd name="T92" fmla="*/ 563220943 w 169"/>
                <a:gd name="T93" fmla="*/ 463545631 h 118"/>
                <a:gd name="T94" fmla="*/ 467759086 w 169"/>
                <a:gd name="T95" fmla="*/ 463545631 h 118"/>
                <a:gd name="T96" fmla="*/ 353206092 w 169"/>
                <a:gd name="T97" fmla="*/ 463545631 h 118"/>
                <a:gd name="T98" fmla="*/ 152738354 w 169"/>
                <a:gd name="T99" fmla="*/ 408361074 h 118"/>
                <a:gd name="T100" fmla="*/ 66823609 w 169"/>
                <a:gd name="T101" fmla="*/ 353176516 h 118"/>
                <a:gd name="T102" fmla="*/ 38185361 w 169"/>
                <a:gd name="T103" fmla="*/ 275919465 h 118"/>
                <a:gd name="T104" fmla="*/ 47729384 w 169"/>
                <a:gd name="T105" fmla="*/ 209698660 h 118"/>
                <a:gd name="T106" fmla="*/ 1040527141 w 169"/>
                <a:gd name="T107" fmla="*/ 893982521 h 118"/>
                <a:gd name="T108" fmla="*/ 1107350751 w 169"/>
                <a:gd name="T109" fmla="*/ 827761717 h 118"/>
                <a:gd name="T110" fmla="*/ 1040527141 w 169"/>
                <a:gd name="T111" fmla="*/ 893982521 h 11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169"/>
                <a:gd name="T169" fmla="*/ 0 h 118"/>
                <a:gd name="T170" fmla="*/ 169 w 169"/>
                <a:gd name="T171" fmla="*/ 118 h 118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169" h="118">
                  <a:moveTo>
                    <a:pt x="7" y="8"/>
                  </a:moveTo>
                  <a:cubicBezTo>
                    <a:pt x="9" y="12"/>
                    <a:pt x="15" y="3"/>
                    <a:pt x="16" y="7"/>
                  </a:cubicBezTo>
                  <a:cubicBezTo>
                    <a:pt x="18" y="7"/>
                    <a:pt x="17" y="4"/>
                    <a:pt x="18" y="4"/>
                  </a:cubicBezTo>
                  <a:cubicBezTo>
                    <a:pt x="20" y="3"/>
                    <a:pt x="21" y="5"/>
                    <a:pt x="22" y="5"/>
                  </a:cubicBezTo>
                  <a:cubicBezTo>
                    <a:pt x="24" y="5"/>
                    <a:pt x="24" y="0"/>
                    <a:pt x="28" y="4"/>
                  </a:cubicBezTo>
                  <a:cubicBezTo>
                    <a:pt x="28" y="10"/>
                    <a:pt x="24" y="6"/>
                    <a:pt x="22" y="8"/>
                  </a:cubicBezTo>
                  <a:cubicBezTo>
                    <a:pt x="21" y="9"/>
                    <a:pt x="25" y="9"/>
                    <a:pt x="25" y="9"/>
                  </a:cubicBezTo>
                  <a:cubicBezTo>
                    <a:pt x="25" y="11"/>
                    <a:pt x="22" y="12"/>
                    <a:pt x="22" y="14"/>
                  </a:cubicBezTo>
                  <a:cubicBezTo>
                    <a:pt x="22" y="16"/>
                    <a:pt x="23" y="16"/>
                    <a:pt x="23" y="18"/>
                  </a:cubicBezTo>
                  <a:cubicBezTo>
                    <a:pt x="24" y="20"/>
                    <a:pt x="22" y="25"/>
                    <a:pt x="26" y="25"/>
                  </a:cubicBezTo>
                  <a:cubicBezTo>
                    <a:pt x="29" y="24"/>
                    <a:pt x="27" y="17"/>
                    <a:pt x="28" y="14"/>
                  </a:cubicBezTo>
                  <a:cubicBezTo>
                    <a:pt x="34" y="15"/>
                    <a:pt x="34" y="10"/>
                    <a:pt x="36" y="7"/>
                  </a:cubicBezTo>
                  <a:cubicBezTo>
                    <a:pt x="38" y="10"/>
                    <a:pt x="41" y="4"/>
                    <a:pt x="43" y="8"/>
                  </a:cubicBezTo>
                  <a:cubicBezTo>
                    <a:pt x="46" y="8"/>
                    <a:pt x="45" y="4"/>
                    <a:pt x="49" y="5"/>
                  </a:cubicBezTo>
                  <a:cubicBezTo>
                    <a:pt x="48" y="10"/>
                    <a:pt x="52" y="11"/>
                    <a:pt x="56" y="12"/>
                  </a:cubicBezTo>
                  <a:cubicBezTo>
                    <a:pt x="54" y="17"/>
                    <a:pt x="55" y="16"/>
                    <a:pt x="57" y="19"/>
                  </a:cubicBezTo>
                  <a:cubicBezTo>
                    <a:pt x="59" y="18"/>
                    <a:pt x="61" y="18"/>
                    <a:pt x="63" y="19"/>
                  </a:cubicBezTo>
                  <a:cubicBezTo>
                    <a:pt x="66" y="20"/>
                    <a:pt x="66" y="17"/>
                    <a:pt x="67" y="16"/>
                  </a:cubicBezTo>
                  <a:cubicBezTo>
                    <a:pt x="68" y="16"/>
                    <a:pt x="71" y="17"/>
                    <a:pt x="71" y="15"/>
                  </a:cubicBezTo>
                  <a:cubicBezTo>
                    <a:pt x="75" y="16"/>
                    <a:pt x="77" y="16"/>
                    <a:pt x="81" y="15"/>
                  </a:cubicBezTo>
                  <a:cubicBezTo>
                    <a:pt x="81" y="18"/>
                    <a:pt x="85" y="17"/>
                    <a:pt x="84" y="16"/>
                  </a:cubicBezTo>
                  <a:cubicBezTo>
                    <a:pt x="85" y="17"/>
                    <a:pt x="85" y="19"/>
                    <a:pt x="87" y="21"/>
                  </a:cubicBezTo>
                  <a:cubicBezTo>
                    <a:pt x="87" y="21"/>
                    <a:pt x="90" y="21"/>
                    <a:pt x="91" y="22"/>
                  </a:cubicBezTo>
                  <a:cubicBezTo>
                    <a:pt x="92" y="22"/>
                    <a:pt x="91" y="23"/>
                    <a:pt x="92" y="23"/>
                  </a:cubicBezTo>
                  <a:cubicBezTo>
                    <a:pt x="95" y="24"/>
                    <a:pt x="91" y="26"/>
                    <a:pt x="94" y="28"/>
                  </a:cubicBezTo>
                  <a:cubicBezTo>
                    <a:pt x="94" y="28"/>
                    <a:pt x="95" y="25"/>
                    <a:pt x="95" y="25"/>
                  </a:cubicBezTo>
                  <a:cubicBezTo>
                    <a:pt x="97" y="26"/>
                    <a:pt x="97" y="29"/>
                    <a:pt x="101" y="29"/>
                  </a:cubicBezTo>
                  <a:cubicBezTo>
                    <a:pt x="103" y="29"/>
                    <a:pt x="105" y="28"/>
                    <a:pt x="108" y="28"/>
                  </a:cubicBezTo>
                  <a:cubicBezTo>
                    <a:pt x="107" y="33"/>
                    <a:pt x="116" y="30"/>
                    <a:pt x="116" y="35"/>
                  </a:cubicBezTo>
                  <a:cubicBezTo>
                    <a:pt x="118" y="35"/>
                    <a:pt x="119" y="34"/>
                    <a:pt x="119" y="33"/>
                  </a:cubicBezTo>
                  <a:cubicBezTo>
                    <a:pt x="121" y="34"/>
                    <a:pt x="121" y="36"/>
                    <a:pt x="122" y="39"/>
                  </a:cubicBezTo>
                  <a:cubicBezTo>
                    <a:pt x="123" y="39"/>
                    <a:pt x="123" y="38"/>
                    <a:pt x="123" y="37"/>
                  </a:cubicBezTo>
                  <a:cubicBezTo>
                    <a:pt x="125" y="39"/>
                    <a:pt x="127" y="42"/>
                    <a:pt x="131" y="42"/>
                  </a:cubicBezTo>
                  <a:cubicBezTo>
                    <a:pt x="131" y="43"/>
                    <a:pt x="130" y="44"/>
                    <a:pt x="131" y="44"/>
                  </a:cubicBezTo>
                  <a:cubicBezTo>
                    <a:pt x="133" y="47"/>
                    <a:pt x="127" y="49"/>
                    <a:pt x="131" y="50"/>
                  </a:cubicBezTo>
                  <a:cubicBezTo>
                    <a:pt x="130" y="52"/>
                    <a:pt x="126" y="52"/>
                    <a:pt x="126" y="56"/>
                  </a:cubicBezTo>
                  <a:cubicBezTo>
                    <a:pt x="129" y="61"/>
                    <a:pt x="135" y="54"/>
                    <a:pt x="137" y="60"/>
                  </a:cubicBezTo>
                  <a:cubicBezTo>
                    <a:pt x="138" y="60"/>
                    <a:pt x="138" y="58"/>
                    <a:pt x="138" y="57"/>
                  </a:cubicBezTo>
                  <a:cubicBezTo>
                    <a:pt x="141" y="57"/>
                    <a:pt x="139" y="60"/>
                    <a:pt x="140" y="61"/>
                  </a:cubicBezTo>
                  <a:cubicBezTo>
                    <a:pt x="140" y="61"/>
                    <a:pt x="141" y="64"/>
                    <a:pt x="141" y="64"/>
                  </a:cubicBezTo>
                  <a:cubicBezTo>
                    <a:pt x="143" y="64"/>
                    <a:pt x="145" y="61"/>
                    <a:pt x="144" y="67"/>
                  </a:cubicBezTo>
                  <a:cubicBezTo>
                    <a:pt x="147" y="67"/>
                    <a:pt x="148" y="65"/>
                    <a:pt x="153" y="66"/>
                  </a:cubicBezTo>
                  <a:cubicBezTo>
                    <a:pt x="153" y="67"/>
                    <a:pt x="154" y="68"/>
                    <a:pt x="154" y="70"/>
                  </a:cubicBezTo>
                  <a:cubicBezTo>
                    <a:pt x="156" y="70"/>
                    <a:pt x="161" y="68"/>
                    <a:pt x="160" y="73"/>
                  </a:cubicBezTo>
                  <a:cubicBezTo>
                    <a:pt x="165" y="70"/>
                    <a:pt x="162" y="73"/>
                    <a:pt x="167" y="74"/>
                  </a:cubicBezTo>
                  <a:cubicBezTo>
                    <a:pt x="169" y="77"/>
                    <a:pt x="162" y="78"/>
                    <a:pt x="162" y="78"/>
                  </a:cubicBezTo>
                  <a:cubicBezTo>
                    <a:pt x="162" y="79"/>
                    <a:pt x="163" y="80"/>
                    <a:pt x="164" y="80"/>
                  </a:cubicBezTo>
                  <a:cubicBezTo>
                    <a:pt x="160" y="83"/>
                    <a:pt x="157" y="83"/>
                    <a:pt x="155" y="88"/>
                  </a:cubicBezTo>
                  <a:cubicBezTo>
                    <a:pt x="154" y="88"/>
                    <a:pt x="153" y="88"/>
                    <a:pt x="153" y="89"/>
                  </a:cubicBezTo>
                  <a:cubicBezTo>
                    <a:pt x="151" y="89"/>
                    <a:pt x="146" y="89"/>
                    <a:pt x="146" y="87"/>
                  </a:cubicBezTo>
                  <a:cubicBezTo>
                    <a:pt x="146" y="84"/>
                    <a:pt x="138" y="87"/>
                    <a:pt x="140" y="81"/>
                  </a:cubicBezTo>
                  <a:cubicBezTo>
                    <a:pt x="137" y="81"/>
                    <a:pt x="137" y="80"/>
                    <a:pt x="137" y="78"/>
                  </a:cubicBezTo>
                  <a:cubicBezTo>
                    <a:pt x="131" y="78"/>
                    <a:pt x="131" y="78"/>
                    <a:pt x="131" y="78"/>
                  </a:cubicBezTo>
                  <a:cubicBezTo>
                    <a:pt x="128" y="78"/>
                    <a:pt x="131" y="83"/>
                    <a:pt x="130" y="85"/>
                  </a:cubicBezTo>
                  <a:cubicBezTo>
                    <a:pt x="130" y="88"/>
                    <a:pt x="134" y="88"/>
                    <a:pt x="134" y="91"/>
                  </a:cubicBezTo>
                  <a:cubicBezTo>
                    <a:pt x="137" y="89"/>
                    <a:pt x="140" y="94"/>
                    <a:pt x="140" y="91"/>
                  </a:cubicBezTo>
                  <a:cubicBezTo>
                    <a:pt x="142" y="92"/>
                    <a:pt x="143" y="96"/>
                    <a:pt x="143" y="99"/>
                  </a:cubicBezTo>
                  <a:cubicBezTo>
                    <a:pt x="142" y="101"/>
                    <a:pt x="145" y="100"/>
                    <a:pt x="146" y="101"/>
                  </a:cubicBezTo>
                  <a:cubicBezTo>
                    <a:pt x="147" y="104"/>
                    <a:pt x="144" y="110"/>
                    <a:pt x="144" y="113"/>
                  </a:cubicBezTo>
                  <a:cubicBezTo>
                    <a:pt x="141" y="115"/>
                    <a:pt x="142" y="111"/>
                    <a:pt x="141" y="110"/>
                  </a:cubicBezTo>
                  <a:cubicBezTo>
                    <a:pt x="139" y="109"/>
                    <a:pt x="135" y="110"/>
                    <a:pt x="134" y="106"/>
                  </a:cubicBezTo>
                  <a:cubicBezTo>
                    <a:pt x="129" y="107"/>
                    <a:pt x="129" y="102"/>
                    <a:pt x="123" y="103"/>
                  </a:cubicBezTo>
                  <a:cubicBezTo>
                    <a:pt x="123" y="106"/>
                    <a:pt x="128" y="104"/>
                    <a:pt x="129" y="106"/>
                  </a:cubicBezTo>
                  <a:cubicBezTo>
                    <a:pt x="124" y="111"/>
                    <a:pt x="133" y="108"/>
                    <a:pt x="129" y="110"/>
                  </a:cubicBezTo>
                  <a:cubicBezTo>
                    <a:pt x="129" y="112"/>
                    <a:pt x="132" y="112"/>
                    <a:pt x="134" y="113"/>
                  </a:cubicBezTo>
                  <a:cubicBezTo>
                    <a:pt x="135" y="114"/>
                    <a:pt x="134" y="115"/>
                    <a:pt x="136" y="115"/>
                  </a:cubicBezTo>
                  <a:cubicBezTo>
                    <a:pt x="138" y="115"/>
                    <a:pt x="138" y="115"/>
                    <a:pt x="138" y="117"/>
                  </a:cubicBezTo>
                  <a:cubicBezTo>
                    <a:pt x="134" y="118"/>
                    <a:pt x="132" y="117"/>
                    <a:pt x="129" y="115"/>
                  </a:cubicBezTo>
                  <a:cubicBezTo>
                    <a:pt x="127" y="113"/>
                    <a:pt x="123" y="114"/>
                    <a:pt x="120" y="112"/>
                  </a:cubicBezTo>
                  <a:cubicBezTo>
                    <a:pt x="119" y="111"/>
                    <a:pt x="115" y="109"/>
                    <a:pt x="113" y="109"/>
                  </a:cubicBezTo>
                  <a:cubicBezTo>
                    <a:pt x="111" y="109"/>
                    <a:pt x="111" y="107"/>
                    <a:pt x="110" y="106"/>
                  </a:cubicBezTo>
                  <a:cubicBezTo>
                    <a:pt x="109" y="105"/>
                    <a:pt x="106" y="106"/>
                    <a:pt x="105" y="105"/>
                  </a:cubicBezTo>
                  <a:cubicBezTo>
                    <a:pt x="104" y="104"/>
                    <a:pt x="104" y="102"/>
                    <a:pt x="103" y="101"/>
                  </a:cubicBezTo>
                  <a:cubicBezTo>
                    <a:pt x="103" y="100"/>
                    <a:pt x="99" y="101"/>
                    <a:pt x="101" y="98"/>
                  </a:cubicBezTo>
                  <a:cubicBezTo>
                    <a:pt x="95" y="98"/>
                    <a:pt x="94" y="92"/>
                    <a:pt x="91" y="89"/>
                  </a:cubicBezTo>
                  <a:cubicBezTo>
                    <a:pt x="92" y="89"/>
                    <a:pt x="90" y="84"/>
                    <a:pt x="92" y="82"/>
                  </a:cubicBezTo>
                  <a:cubicBezTo>
                    <a:pt x="92" y="82"/>
                    <a:pt x="95" y="83"/>
                    <a:pt x="95" y="82"/>
                  </a:cubicBezTo>
                  <a:cubicBezTo>
                    <a:pt x="95" y="82"/>
                    <a:pt x="93" y="80"/>
                    <a:pt x="94" y="78"/>
                  </a:cubicBezTo>
                  <a:cubicBezTo>
                    <a:pt x="94" y="78"/>
                    <a:pt x="96" y="78"/>
                    <a:pt x="96" y="78"/>
                  </a:cubicBezTo>
                  <a:cubicBezTo>
                    <a:pt x="97" y="77"/>
                    <a:pt x="96" y="74"/>
                    <a:pt x="96" y="73"/>
                  </a:cubicBezTo>
                  <a:cubicBezTo>
                    <a:pt x="97" y="72"/>
                    <a:pt x="99" y="73"/>
                    <a:pt x="99" y="73"/>
                  </a:cubicBezTo>
                  <a:cubicBezTo>
                    <a:pt x="101" y="71"/>
                    <a:pt x="99" y="67"/>
                    <a:pt x="101" y="66"/>
                  </a:cubicBezTo>
                  <a:cubicBezTo>
                    <a:pt x="100" y="64"/>
                    <a:pt x="98" y="64"/>
                    <a:pt x="96" y="64"/>
                  </a:cubicBezTo>
                  <a:cubicBezTo>
                    <a:pt x="96" y="57"/>
                    <a:pt x="96" y="57"/>
                    <a:pt x="96" y="57"/>
                  </a:cubicBezTo>
                  <a:cubicBezTo>
                    <a:pt x="95" y="57"/>
                    <a:pt x="94" y="57"/>
                    <a:pt x="94" y="59"/>
                  </a:cubicBezTo>
                  <a:cubicBezTo>
                    <a:pt x="91" y="57"/>
                    <a:pt x="92" y="54"/>
                    <a:pt x="91" y="53"/>
                  </a:cubicBezTo>
                  <a:cubicBezTo>
                    <a:pt x="90" y="53"/>
                    <a:pt x="89" y="55"/>
                    <a:pt x="88" y="54"/>
                  </a:cubicBezTo>
                  <a:cubicBezTo>
                    <a:pt x="88" y="54"/>
                    <a:pt x="87" y="53"/>
                    <a:pt x="87" y="53"/>
                  </a:cubicBezTo>
                  <a:cubicBezTo>
                    <a:pt x="86" y="52"/>
                    <a:pt x="84" y="50"/>
                    <a:pt x="84" y="50"/>
                  </a:cubicBezTo>
                  <a:cubicBezTo>
                    <a:pt x="83" y="50"/>
                    <a:pt x="82" y="52"/>
                    <a:pt x="81" y="52"/>
                  </a:cubicBezTo>
                  <a:cubicBezTo>
                    <a:pt x="81" y="51"/>
                    <a:pt x="79" y="48"/>
                    <a:pt x="75" y="49"/>
                  </a:cubicBezTo>
                  <a:cubicBezTo>
                    <a:pt x="81" y="42"/>
                    <a:pt x="68" y="46"/>
                    <a:pt x="70" y="39"/>
                  </a:cubicBezTo>
                  <a:cubicBezTo>
                    <a:pt x="66" y="39"/>
                    <a:pt x="63" y="39"/>
                    <a:pt x="63" y="43"/>
                  </a:cubicBezTo>
                  <a:cubicBezTo>
                    <a:pt x="61" y="44"/>
                    <a:pt x="59" y="42"/>
                    <a:pt x="59" y="42"/>
                  </a:cubicBezTo>
                  <a:cubicBezTo>
                    <a:pt x="57" y="42"/>
                    <a:pt x="56" y="43"/>
                    <a:pt x="54" y="43"/>
                  </a:cubicBezTo>
                  <a:cubicBezTo>
                    <a:pt x="52" y="43"/>
                    <a:pt x="51" y="42"/>
                    <a:pt x="49" y="42"/>
                  </a:cubicBezTo>
                  <a:cubicBezTo>
                    <a:pt x="46" y="42"/>
                    <a:pt x="46" y="43"/>
                    <a:pt x="43" y="43"/>
                  </a:cubicBezTo>
                  <a:cubicBezTo>
                    <a:pt x="40" y="43"/>
                    <a:pt x="39" y="42"/>
                    <a:pt x="37" y="42"/>
                  </a:cubicBezTo>
                  <a:cubicBezTo>
                    <a:pt x="31" y="41"/>
                    <a:pt x="26" y="42"/>
                    <a:pt x="19" y="40"/>
                  </a:cubicBezTo>
                  <a:cubicBezTo>
                    <a:pt x="19" y="40"/>
                    <a:pt x="17" y="38"/>
                    <a:pt x="16" y="37"/>
                  </a:cubicBezTo>
                  <a:cubicBezTo>
                    <a:pt x="14" y="37"/>
                    <a:pt x="12" y="38"/>
                    <a:pt x="12" y="35"/>
                  </a:cubicBezTo>
                  <a:cubicBezTo>
                    <a:pt x="10" y="34"/>
                    <a:pt x="5" y="36"/>
                    <a:pt x="7" y="32"/>
                  </a:cubicBezTo>
                  <a:cubicBezTo>
                    <a:pt x="11" y="33"/>
                    <a:pt x="13" y="30"/>
                    <a:pt x="15" y="29"/>
                  </a:cubicBezTo>
                  <a:cubicBezTo>
                    <a:pt x="13" y="26"/>
                    <a:pt x="5" y="28"/>
                    <a:pt x="4" y="25"/>
                  </a:cubicBezTo>
                  <a:cubicBezTo>
                    <a:pt x="3" y="25"/>
                    <a:pt x="2" y="25"/>
                    <a:pt x="2" y="26"/>
                  </a:cubicBezTo>
                  <a:cubicBezTo>
                    <a:pt x="0" y="26"/>
                    <a:pt x="4" y="20"/>
                    <a:pt x="5" y="19"/>
                  </a:cubicBezTo>
                  <a:cubicBezTo>
                    <a:pt x="4" y="14"/>
                    <a:pt x="8" y="13"/>
                    <a:pt x="7" y="8"/>
                  </a:cubicBezTo>
                  <a:moveTo>
                    <a:pt x="109" y="81"/>
                  </a:moveTo>
                  <a:cubicBezTo>
                    <a:pt x="110" y="78"/>
                    <a:pt x="116" y="80"/>
                    <a:pt x="119" y="80"/>
                  </a:cubicBezTo>
                  <a:cubicBezTo>
                    <a:pt x="119" y="77"/>
                    <a:pt x="117" y="77"/>
                    <a:pt x="116" y="75"/>
                  </a:cubicBezTo>
                  <a:cubicBezTo>
                    <a:pt x="114" y="73"/>
                    <a:pt x="111" y="75"/>
                    <a:pt x="108" y="73"/>
                  </a:cubicBezTo>
                  <a:cubicBezTo>
                    <a:pt x="108" y="75"/>
                    <a:pt x="106" y="81"/>
                    <a:pt x="109" y="81"/>
                  </a:cubicBezTo>
                </a:path>
              </a:pathLst>
            </a:custGeom>
            <a:solidFill>
              <a:srgbClr val="787F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44" name="Freeform 94"/>
            <p:cNvSpPr>
              <a:spLocks/>
            </p:cNvSpPr>
            <p:nvPr/>
          </p:nvSpPr>
          <p:spPr bwMode="auto">
            <a:xfrm>
              <a:off x="856148" y="428337"/>
              <a:ext cx="321056" cy="171585"/>
            </a:xfrm>
            <a:custGeom>
              <a:avLst/>
              <a:gdLst>
                <a:gd name="T0" fmla="*/ 114360765 w 104"/>
                <a:gd name="T1" fmla="*/ 435522327 h 52"/>
                <a:gd name="T2" fmla="*/ 123890571 w 104"/>
                <a:gd name="T3" fmla="*/ 391972734 h 52"/>
                <a:gd name="T4" fmla="*/ 181069410 w 104"/>
                <a:gd name="T5" fmla="*/ 370194638 h 52"/>
                <a:gd name="T6" fmla="*/ 209661916 w 104"/>
                <a:gd name="T7" fmla="*/ 359305589 h 52"/>
                <a:gd name="T8" fmla="*/ 352612100 w 104"/>
                <a:gd name="T9" fmla="*/ 337530793 h 52"/>
                <a:gd name="T10" fmla="*/ 209661916 w 104"/>
                <a:gd name="T11" fmla="*/ 326641745 h 52"/>
                <a:gd name="T12" fmla="*/ 190602303 w 104"/>
                <a:gd name="T13" fmla="*/ 315755997 h 52"/>
                <a:gd name="T14" fmla="*/ 152479990 w 104"/>
                <a:gd name="T15" fmla="*/ 326641745 h 52"/>
                <a:gd name="T16" fmla="*/ 66711732 w 104"/>
                <a:gd name="T17" fmla="*/ 315755997 h 52"/>
                <a:gd name="T18" fmla="*/ 142950184 w 104"/>
                <a:gd name="T19" fmla="*/ 250425008 h 52"/>
                <a:gd name="T20" fmla="*/ 181069410 w 104"/>
                <a:gd name="T21" fmla="*/ 250425008 h 52"/>
                <a:gd name="T22" fmla="*/ 28589419 w 104"/>
                <a:gd name="T23" fmla="*/ 217761163 h 52"/>
                <a:gd name="T24" fmla="*/ 0 w 104"/>
                <a:gd name="T25" fmla="*/ 174208271 h 52"/>
                <a:gd name="T26" fmla="*/ 66711732 w 104"/>
                <a:gd name="T27" fmla="*/ 108880582 h 52"/>
                <a:gd name="T28" fmla="*/ 66711732 w 104"/>
                <a:gd name="T29" fmla="*/ 97991534 h 52"/>
                <a:gd name="T30" fmla="*/ 209661916 w 104"/>
                <a:gd name="T31" fmla="*/ 32663845 h 52"/>
                <a:gd name="T32" fmla="*/ 247781142 w 104"/>
                <a:gd name="T33" fmla="*/ 10889048 h 52"/>
                <a:gd name="T34" fmla="*/ 276370562 w 104"/>
                <a:gd name="T35" fmla="*/ 21774796 h 52"/>
                <a:gd name="T36" fmla="*/ 295430174 w 104"/>
                <a:gd name="T37" fmla="*/ 87105785 h 52"/>
                <a:gd name="T38" fmla="*/ 276370562 w 104"/>
                <a:gd name="T39" fmla="*/ 97991534 h 52"/>
                <a:gd name="T40" fmla="*/ 295430174 w 104"/>
                <a:gd name="T41" fmla="*/ 108880582 h 52"/>
                <a:gd name="T42" fmla="*/ 314492874 w 104"/>
                <a:gd name="T43" fmla="*/ 87105785 h 52"/>
                <a:gd name="T44" fmla="*/ 390731326 w 104"/>
                <a:gd name="T45" fmla="*/ 65327689 h 52"/>
                <a:gd name="T46" fmla="*/ 428850552 w 104"/>
                <a:gd name="T47" fmla="*/ 141544426 h 52"/>
                <a:gd name="T48" fmla="*/ 486032478 w 104"/>
                <a:gd name="T49" fmla="*/ 108880582 h 52"/>
                <a:gd name="T50" fmla="*/ 524151704 w 104"/>
                <a:gd name="T51" fmla="*/ 65327689 h 52"/>
                <a:gd name="T52" fmla="*/ 562274017 w 104"/>
                <a:gd name="T53" fmla="*/ 87105785 h 52"/>
                <a:gd name="T54" fmla="*/ 581333630 w 104"/>
                <a:gd name="T55" fmla="*/ 141544426 h 52"/>
                <a:gd name="T56" fmla="*/ 609923049 w 104"/>
                <a:gd name="T57" fmla="*/ 206875415 h 52"/>
                <a:gd name="T58" fmla="*/ 657572081 w 104"/>
                <a:gd name="T59" fmla="*/ 163322522 h 52"/>
                <a:gd name="T60" fmla="*/ 619452855 w 104"/>
                <a:gd name="T61" fmla="*/ 130658678 h 52"/>
                <a:gd name="T62" fmla="*/ 619452855 w 104"/>
                <a:gd name="T63" fmla="*/ 32663845 h 52"/>
                <a:gd name="T64" fmla="*/ 676631694 w 104"/>
                <a:gd name="T65" fmla="*/ 21774796 h 52"/>
                <a:gd name="T66" fmla="*/ 724283814 w 104"/>
                <a:gd name="T67" fmla="*/ 130658678 h 52"/>
                <a:gd name="T68" fmla="*/ 762403039 w 104"/>
                <a:gd name="T69" fmla="*/ 163322522 h 52"/>
                <a:gd name="T70" fmla="*/ 790992459 w 104"/>
                <a:gd name="T71" fmla="*/ 206875415 h 52"/>
                <a:gd name="T72" fmla="*/ 781462652 w 104"/>
                <a:gd name="T73" fmla="*/ 250425008 h 52"/>
                <a:gd name="T74" fmla="*/ 819584965 w 104"/>
                <a:gd name="T75" fmla="*/ 315755997 h 52"/>
                <a:gd name="T76" fmla="*/ 943475536 w 104"/>
                <a:gd name="T77" fmla="*/ 326641745 h 52"/>
                <a:gd name="T78" fmla="*/ 981594762 w 104"/>
                <a:gd name="T79" fmla="*/ 370194638 h 52"/>
                <a:gd name="T80" fmla="*/ 991124569 w 104"/>
                <a:gd name="T81" fmla="*/ 402858482 h 52"/>
                <a:gd name="T82" fmla="*/ 886293610 w 104"/>
                <a:gd name="T83" fmla="*/ 402858482 h 52"/>
                <a:gd name="T84" fmla="*/ 914883030 w 104"/>
                <a:gd name="T85" fmla="*/ 511739064 h 52"/>
                <a:gd name="T86" fmla="*/ 762403039 w 104"/>
                <a:gd name="T87" fmla="*/ 511739064 h 52"/>
                <a:gd name="T88" fmla="*/ 581333630 w 104"/>
                <a:gd name="T89" fmla="*/ 511739064 h 52"/>
                <a:gd name="T90" fmla="*/ 514621897 w 104"/>
                <a:gd name="T91" fmla="*/ 522628112 h 52"/>
                <a:gd name="T92" fmla="*/ 495562284 w 104"/>
                <a:gd name="T93" fmla="*/ 555291956 h 52"/>
                <a:gd name="T94" fmla="*/ 324022681 w 104"/>
                <a:gd name="T95" fmla="*/ 555291956 h 52"/>
                <a:gd name="T96" fmla="*/ 276370562 w 104"/>
                <a:gd name="T97" fmla="*/ 468189471 h 52"/>
                <a:gd name="T98" fmla="*/ 162009797 w 104"/>
                <a:gd name="T99" fmla="*/ 435522327 h 52"/>
                <a:gd name="T100" fmla="*/ 152479990 w 104"/>
                <a:gd name="T101" fmla="*/ 446411375 h 52"/>
                <a:gd name="T102" fmla="*/ 152479990 w 104"/>
                <a:gd name="T103" fmla="*/ 413747530 h 52"/>
                <a:gd name="T104" fmla="*/ 114360765 w 104"/>
                <a:gd name="T105" fmla="*/ 435522327 h 5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04"/>
                <a:gd name="T160" fmla="*/ 0 h 52"/>
                <a:gd name="T161" fmla="*/ 104 w 104"/>
                <a:gd name="T162" fmla="*/ 52 h 52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04" h="52">
                  <a:moveTo>
                    <a:pt x="12" y="40"/>
                  </a:moveTo>
                  <a:cubicBezTo>
                    <a:pt x="9" y="40"/>
                    <a:pt x="12" y="36"/>
                    <a:pt x="13" y="36"/>
                  </a:cubicBezTo>
                  <a:cubicBezTo>
                    <a:pt x="13" y="34"/>
                    <a:pt x="17" y="35"/>
                    <a:pt x="19" y="34"/>
                  </a:cubicBezTo>
                  <a:cubicBezTo>
                    <a:pt x="20" y="34"/>
                    <a:pt x="20" y="33"/>
                    <a:pt x="22" y="33"/>
                  </a:cubicBezTo>
                  <a:cubicBezTo>
                    <a:pt x="27" y="32"/>
                    <a:pt x="33" y="35"/>
                    <a:pt x="37" y="31"/>
                  </a:cubicBezTo>
                  <a:cubicBezTo>
                    <a:pt x="36" y="28"/>
                    <a:pt x="27" y="31"/>
                    <a:pt x="22" y="30"/>
                  </a:cubicBezTo>
                  <a:cubicBezTo>
                    <a:pt x="21" y="30"/>
                    <a:pt x="20" y="29"/>
                    <a:pt x="20" y="29"/>
                  </a:cubicBezTo>
                  <a:cubicBezTo>
                    <a:pt x="19" y="29"/>
                    <a:pt x="18" y="30"/>
                    <a:pt x="16" y="30"/>
                  </a:cubicBezTo>
                  <a:cubicBezTo>
                    <a:pt x="13" y="30"/>
                    <a:pt x="10" y="28"/>
                    <a:pt x="7" y="29"/>
                  </a:cubicBezTo>
                  <a:cubicBezTo>
                    <a:pt x="4" y="25"/>
                    <a:pt x="14" y="26"/>
                    <a:pt x="15" y="23"/>
                  </a:cubicBezTo>
                  <a:cubicBezTo>
                    <a:pt x="15" y="21"/>
                    <a:pt x="18" y="23"/>
                    <a:pt x="19" y="23"/>
                  </a:cubicBezTo>
                  <a:cubicBezTo>
                    <a:pt x="18" y="15"/>
                    <a:pt x="10" y="23"/>
                    <a:pt x="3" y="20"/>
                  </a:cubicBezTo>
                  <a:cubicBezTo>
                    <a:pt x="0" y="18"/>
                    <a:pt x="6" y="16"/>
                    <a:pt x="0" y="16"/>
                  </a:cubicBezTo>
                  <a:cubicBezTo>
                    <a:pt x="2" y="13"/>
                    <a:pt x="2" y="9"/>
                    <a:pt x="7" y="10"/>
                  </a:cubicBezTo>
                  <a:cubicBezTo>
                    <a:pt x="9" y="10"/>
                    <a:pt x="8" y="9"/>
                    <a:pt x="7" y="9"/>
                  </a:cubicBezTo>
                  <a:cubicBezTo>
                    <a:pt x="10" y="6"/>
                    <a:pt x="16" y="5"/>
                    <a:pt x="22" y="3"/>
                  </a:cubicBezTo>
                  <a:cubicBezTo>
                    <a:pt x="23" y="3"/>
                    <a:pt x="23" y="0"/>
                    <a:pt x="26" y="1"/>
                  </a:cubicBezTo>
                  <a:cubicBezTo>
                    <a:pt x="26" y="2"/>
                    <a:pt x="27" y="2"/>
                    <a:pt x="29" y="2"/>
                  </a:cubicBezTo>
                  <a:cubicBezTo>
                    <a:pt x="28" y="6"/>
                    <a:pt x="26" y="7"/>
                    <a:pt x="31" y="8"/>
                  </a:cubicBezTo>
                  <a:cubicBezTo>
                    <a:pt x="31" y="9"/>
                    <a:pt x="30" y="9"/>
                    <a:pt x="29" y="9"/>
                  </a:cubicBezTo>
                  <a:cubicBezTo>
                    <a:pt x="28" y="10"/>
                    <a:pt x="30" y="11"/>
                    <a:pt x="31" y="10"/>
                  </a:cubicBezTo>
                  <a:cubicBezTo>
                    <a:pt x="33" y="10"/>
                    <a:pt x="32" y="8"/>
                    <a:pt x="33" y="8"/>
                  </a:cubicBezTo>
                  <a:cubicBezTo>
                    <a:pt x="36" y="6"/>
                    <a:pt x="38" y="7"/>
                    <a:pt x="41" y="6"/>
                  </a:cubicBezTo>
                  <a:cubicBezTo>
                    <a:pt x="43" y="8"/>
                    <a:pt x="46" y="9"/>
                    <a:pt x="45" y="13"/>
                  </a:cubicBezTo>
                  <a:cubicBezTo>
                    <a:pt x="48" y="13"/>
                    <a:pt x="47" y="9"/>
                    <a:pt x="51" y="10"/>
                  </a:cubicBezTo>
                  <a:cubicBezTo>
                    <a:pt x="52" y="9"/>
                    <a:pt x="54" y="8"/>
                    <a:pt x="55" y="6"/>
                  </a:cubicBezTo>
                  <a:cubicBezTo>
                    <a:pt x="56" y="7"/>
                    <a:pt x="57" y="8"/>
                    <a:pt x="59" y="8"/>
                  </a:cubicBezTo>
                  <a:cubicBezTo>
                    <a:pt x="60" y="10"/>
                    <a:pt x="60" y="11"/>
                    <a:pt x="61" y="13"/>
                  </a:cubicBezTo>
                  <a:cubicBezTo>
                    <a:pt x="62" y="15"/>
                    <a:pt x="65" y="15"/>
                    <a:pt x="64" y="19"/>
                  </a:cubicBezTo>
                  <a:cubicBezTo>
                    <a:pt x="66" y="18"/>
                    <a:pt x="66" y="15"/>
                    <a:pt x="69" y="15"/>
                  </a:cubicBezTo>
                  <a:cubicBezTo>
                    <a:pt x="69" y="13"/>
                    <a:pt x="66" y="13"/>
                    <a:pt x="65" y="12"/>
                  </a:cubicBezTo>
                  <a:cubicBezTo>
                    <a:pt x="64" y="9"/>
                    <a:pt x="66" y="7"/>
                    <a:pt x="65" y="3"/>
                  </a:cubicBezTo>
                  <a:cubicBezTo>
                    <a:pt x="68" y="4"/>
                    <a:pt x="68" y="2"/>
                    <a:pt x="71" y="2"/>
                  </a:cubicBezTo>
                  <a:cubicBezTo>
                    <a:pt x="71" y="5"/>
                    <a:pt x="74" y="8"/>
                    <a:pt x="76" y="12"/>
                  </a:cubicBezTo>
                  <a:cubicBezTo>
                    <a:pt x="77" y="12"/>
                    <a:pt x="79" y="18"/>
                    <a:pt x="80" y="15"/>
                  </a:cubicBezTo>
                  <a:cubicBezTo>
                    <a:pt x="82" y="15"/>
                    <a:pt x="81" y="19"/>
                    <a:pt x="83" y="19"/>
                  </a:cubicBezTo>
                  <a:cubicBezTo>
                    <a:pt x="83" y="21"/>
                    <a:pt x="83" y="23"/>
                    <a:pt x="82" y="23"/>
                  </a:cubicBezTo>
                  <a:cubicBezTo>
                    <a:pt x="82" y="26"/>
                    <a:pt x="87" y="24"/>
                    <a:pt x="86" y="29"/>
                  </a:cubicBezTo>
                  <a:cubicBezTo>
                    <a:pt x="91" y="26"/>
                    <a:pt x="92" y="31"/>
                    <a:pt x="99" y="30"/>
                  </a:cubicBezTo>
                  <a:cubicBezTo>
                    <a:pt x="96" y="36"/>
                    <a:pt x="102" y="33"/>
                    <a:pt x="103" y="34"/>
                  </a:cubicBezTo>
                  <a:cubicBezTo>
                    <a:pt x="103" y="34"/>
                    <a:pt x="100" y="38"/>
                    <a:pt x="104" y="37"/>
                  </a:cubicBezTo>
                  <a:cubicBezTo>
                    <a:pt x="102" y="44"/>
                    <a:pt x="99" y="35"/>
                    <a:pt x="93" y="37"/>
                  </a:cubicBezTo>
                  <a:cubicBezTo>
                    <a:pt x="92" y="43"/>
                    <a:pt x="98" y="41"/>
                    <a:pt x="96" y="47"/>
                  </a:cubicBezTo>
                  <a:cubicBezTo>
                    <a:pt x="91" y="48"/>
                    <a:pt x="84" y="50"/>
                    <a:pt x="80" y="47"/>
                  </a:cubicBezTo>
                  <a:cubicBezTo>
                    <a:pt x="76" y="44"/>
                    <a:pt x="67" y="43"/>
                    <a:pt x="61" y="47"/>
                  </a:cubicBezTo>
                  <a:cubicBezTo>
                    <a:pt x="59" y="48"/>
                    <a:pt x="57" y="47"/>
                    <a:pt x="54" y="48"/>
                  </a:cubicBezTo>
                  <a:cubicBezTo>
                    <a:pt x="53" y="49"/>
                    <a:pt x="53" y="50"/>
                    <a:pt x="52" y="51"/>
                  </a:cubicBezTo>
                  <a:cubicBezTo>
                    <a:pt x="49" y="49"/>
                    <a:pt x="41" y="52"/>
                    <a:pt x="34" y="51"/>
                  </a:cubicBezTo>
                  <a:cubicBezTo>
                    <a:pt x="32" y="48"/>
                    <a:pt x="30" y="46"/>
                    <a:pt x="29" y="43"/>
                  </a:cubicBezTo>
                  <a:cubicBezTo>
                    <a:pt x="24" y="42"/>
                    <a:pt x="18" y="44"/>
                    <a:pt x="17" y="40"/>
                  </a:cubicBezTo>
                  <a:cubicBezTo>
                    <a:pt x="16" y="40"/>
                    <a:pt x="16" y="40"/>
                    <a:pt x="16" y="41"/>
                  </a:cubicBezTo>
                  <a:cubicBezTo>
                    <a:pt x="14" y="41"/>
                    <a:pt x="14" y="38"/>
                    <a:pt x="16" y="38"/>
                  </a:cubicBezTo>
                  <a:cubicBezTo>
                    <a:pt x="16" y="36"/>
                    <a:pt x="12" y="39"/>
                    <a:pt x="12" y="40"/>
                  </a:cubicBezTo>
                </a:path>
              </a:pathLst>
            </a:custGeom>
            <a:solidFill>
              <a:srgbClr val="787F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45" name="Freeform 95"/>
            <p:cNvSpPr>
              <a:spLocks noEditPoints="1"/>
            </p:cNvSpPr>
            <p:nvPr/>
          </p:nvSpPr>
          <p:spPr bwMode="auto">
            <a:xfrm>
              <a:off x="0" y="468415"/>
              <a:ext cx="2299134" cy="2869356"/>
            </a:xfrm>
            <a:custGeom>
              <a:avLst/>
              <a:gdLst>
                <a:gd name="T0" fmla="*/ 2147483646 w 744"/>
                <a:gd name="T1" fmla="*/ 628661287 h 864"/>
                <a:gd name="T2" fmla="*/ 2147483646 w 744"/>
                <a:gd name="T3" fmla="*/ 1003650249 h 864"/>
                <a:gd name="T4" fmla="*/ 2147483646 w 744"/>
                <a:gd name="T5" fmla="*/ 1566137014 h 864"/>
                <a:gd name="T6" fmla="*/ 2147483646 w 744"/>
                <a:gd name="T7" fmla="*/ 2007303820 h 864"/>
                <a:gd name="T8" fmla="*/ 2147483646 w 744"/>
                <a:gd name="T9" fmla="*/ 1400700707 h 864"/>
                <a:gd name="T10" fmla="*/ 2147483646 w 744"/>
                <a:gd name="T11" fmla="*/ 1389671620 h 864"/>
                <a:gd name="T12" fmla="*/ 2147483646 w 744"/>
                <a:gd name="T13" fmla="*/ 1533049752 h 864"/>
                <a:gd name="T14" fmla="*/ 2147483646 w 744"/>
                <a:gd name="T15" fmla="*/ 2051420168 h 864"/>
                <a:gd name="T16" fmla="*/ 2147483646 w 744"/>
                <a:gd name="T17" fmla="*/ 2147483646 h 864"/>
                <a:gd name="T18" fmla="*/ 2147483646 w 744"/>
                <a:gd name="T19" fmla="*/ 2147483646 h 864"/>
                <a:gd name="T20" fmla="*/ 2147483646 w 744"/>
                <a:gd name="T21" fmla="*/ 2147483646 h 864"/>
                <a:gd name="T22" fmla="*/ 2147483646 w 744"/>
                <a:gd name="T23" fmla="*/ 2147483646 h 864"/>
                <a:gd name="T24" fmla="*/ 2147483646 w 744"/>
                <a:gd name="T25" fmla="*/ 2147483646 h 864"/>
                <a:gd name="T26" fmla="*/ 2147483646 w 744"/>
                <a:gd name="T27" fmla="*/ 2147483646 h 864"/>
                <a:gd name="T28" fmla="*/ 2147483646 w 744"/>
                <a:gd name="T29" fmla="*/ 2147483646 h 864"/>
                <a:gd name="T30" fmla="*/ 2147483646 w 744"/>
                <a:gd name="T31" fmla="*/ 2147483646 h 864"/>
                <a:gd name="T32" fmla="*/ 2147483646 w 744"/>
                <a:gd name="T33" fmla="*/ 2147483646 h 864"/>
                <a:gd name="T34" fmla="*/ 2147483646 w 744"/>
                <a:gd name="T35" fmla="*/ 2147483646 h 864"/>
                <a:gd name="T36" fmla="*/ 2147483646 w 744"/>
                <a:gd name="T37" fmla="*/ 2147483646 h 864"/>
                <a:gd name="T38" fmla="*/ 2147483646 w 744"/>
                <a:gd name="T39" fmla="*/ 2147483646 h 864"/>
                <a:gd name="T40" fmla="*/ 2147483646 w 744"/>
                <a:gd name="T41" fmla="*/ 2147483646 h 864"/>
                <a:gd name="T42" fmla="*/ 2147483646 w 744"/>
                <a:gd name="T43" fmla="*/ 2147483646 h 864"/>
                <a:gd name="T44" fmla="*/ 2147483646 w 744"/>
                <a:gd name="T45" fmla="*/ 2147483646 h 864"/>
                <a:gd name="T46" fmla="*/ 2147483646 w 744"/>
                <a:gd name="T47" fmla="*/ 2147483646 h 864"/>
                <a:gd name="T48" fmla="*/ 2147483646 w 744"/>
                <a:gd name="T49" fmla="*/ 2147483646 h 864"/>
                <a:gd name="T50" fmla="*/ 2147483646 w 744"/>
                <a:gd name="T51" fmla="*/ 2147483646 h 864"/>
                <a:gd name="T52" fmla="*/ 2147483646 w 744"/>
                <a:gd name="T53" fmla="*/ 2147483646 h 864"/>
                <a:gd name="T54" fmla="*/ 2147483646 w 744"/>
                <a:gd name="T55" fmla="*/ 2147483646 h 864"/>
                <a:gd name="T56" fmla="*/ 2147483646 w 744"/>
                <a:gd name="T57" fmla="*/ 2147483646 h 864"/>
                <a:gd name="T58" fmla="*/ 2147483646 w 744"/>
                <a:gd name="T59" fmla="*/ 2147483646 h 864"/>
                <a:gd name="T60" fmla="*/ 2147483646 w 744"/>
                <a:gd name="T61" fmla="*/ 2147483646 h 864"/>
                <a:gd name="T62" fmla="*/ 2147483646 w 744"/>
                <a:gd name="T63" fmla="*/ 2147483646 h 864"/>
                <a:gd name="T64" fmla="*/ 2147483646 w 744"/>
                <a:gd name="T65" fmla="*/ 2147483646 h 864"/>
                <a:gd name="T66" fmla="*/ 2147483646 w 744"/>
                <a:gd name="T67" fmla="*/ 2147483646 h 864"/>
                <a:gd name="T68" fmla="*/ 2147483646 w 744"/>
                <a:gd name="T69" fmla="*/ 2147483646 h 864"/>
                <a:gd name="T70" fmla="*/ 2147483646 w 744"/>
                <a:gd name="T71" fmla="*/ 2147483646 h 864"/>
                <a:gd name="T72" fmla="*/ 2147483646 w 744"/>
                <a:gd name="T73" fmla="*/ 2147483646 h 864"/>
                <a:gd name="T74" fmla="*/ 2147483646 w 744"/>
                <a:gd name="T75" fmla="*/ 2147483646 h 864"/>
                <a:gd name="T76" fmla="*/ 2139096968 w 744"/>
                <a:gd name="T77" fmla="*/ 1952155063 h 864"/>
                <a:gd name="T78" fmla="*/ 1747567427 w 744"/>
                <a:gd name="T79" fmla="*/ 1455846143 h 864"/>
                <a:gd name="T80" fmla="*/ 1079097307 w 744"/>
                <a:gd name="T81" fmla="*/ 1202177139 h 864"/>
                <a:gd name="T82" fmla="*/ 744863792 w 744"/>
                <a:gd name="T83" fmla="*/ 1400700707 h 864"/>
                <a:gd name="T84" fmla="*/ 410630277 w 744"/>
                <a:gd name="T85" fmla="*/ 1654369711 h 864"/>
                <a:gd name="T86" fmla="*/ 171891169 w 744"/>
                <a:gd name="T87" fmla="*/ 1279380749 h 864"/>
                <a:gd name="T88" fmla="*/ 66847939 w 744"/>
                <a:gd name="T89" fmla="*/ 816155768 h 864"/>
                <a:gd name="T90" fmla="*/ 200540727 w 744"/>
                <a:gd name="T91" fmla="*/ 529399503 h 864"/>
                <a:gd name="T92" fmla="*/ 678018943 w 744"/>
                <a:gd name="T93" fmla="*/ 187494481 h 864"/>
                <a:gd name="T94" fmla="*/ 1833513011 w 744"/>
                <a:gd name="T95" fmla="*/ 319843527 h 864"/>
                <a:gd name="T96" fmla="*/ 2147483646 w 744"/>
                <a:gd name="T97" fmla="*/ 352930788 h 864"/>
                <a:gd name="T98" fmla="*/ 2147483646 w 744"/>
                <a:gd name="T99" fmla="*/ 617632200 h 864"/>
                <a:gd name="T100" fmla="*/ 2147483646 w 744"/>
                <a:gd name="T101" fmla="*/ 452195893 h 864"/>
                <a:gd name="T102" fmla="*/ 2147483646 w 744"/>
                <a:gd name="T103" fmla="*/ 110290871 h 864"/>
                <a:gd name="T104" fmla="*/ 2147483646 w 744"/>
                <a:gd name="T105" fmla="*/ 430137719 h 864"/>
                <a:gd name="T106" fmla="*/ 2147483646 w 744"/>
                <a:gd name="T107" fmla="*/ 727923071 h 864"/>
                <a:gd name="T108" fmla="*/ 2147483646 w 744"/>
                <a:gd name="T109" fmla="*/ 1124970208 h 864"/>
                <a:gd name="T110" fmla="*/ 2147483646 w 744"/>
                <a:gd name="T111" fmla="*/ 1113941121 h 864"/>
                <a:gd name="T112" fmla="*/ 2147483646 w 744"/>
                <a:gd name="T113" fmla="*/ 2084507430 h 864"/>
                <a:gd name="T114" fmla="*/ 2147483646 w 744"/>
                <a:gd name="T115" fmla="*/ 2147483646 h 864"/>
                <a:gd name="T116" fmla="*/ 2147483646 w 744"/>
                <a:gd name="T117" fmla="*/ 2147483646 h 864"/>
                <a:gd name="T118" fmla="*/ 2147483646 w 744"/>
                <a:gd name="T119" fmla="*/ 2147483646 h 864"/>
                <a:gd name="T120" fmla="*/ 2147483646 w 744"/>
                <a:gd name="T121" fmla="*/ 2147483646 h 864"/>
                <a:gd name="T122" fmla="*/ 2147483646 w 744"/>
                <a:gd name="T123" fmla="*/ 2147483646 h 864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744"/>
                <a:gd name="T187" fmla="*/ 0 h 864"/>
                <a:gd name="T188" fmla="*/ 744 w 744"/>
                <a:gd name="T189" fmla="*/ 864 h 864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744" h="864">
                  <a:moveTo>
                    <a:pt x="453" y="48"/>
                  </a:moveTo>
                  <a:cubicBezTo>
                    <a:pt x="453" y="50"/>
                    <a:pt x="457" y="45"/>
                    <a:pt x="456" y="52"/>
                  </a:cubicBezTo>
                  <a:cubicBezTo>
                    <a:pt x="460" y="52"/>
                    <a:pt x="460" y="52"/>
                    <a:pt x="460" y="52"/>
                  </a:cubicBezTo>
                  <a:cubicBezTo>
                    <a:pt x="462" y="51"/>
                    <a:pt x="463" y="48"/>
                    <a:pt x="463" y="45"/>
                  </a:cubicBezTo>
                  <a:cubicBezTo>
                    <a:pt x="464" y="44"/>
                    <a:pt x="466" y="43"/>
                    <a:pt x="465" y="41"/>
                  </a:cubicBezTo>
                  <a:cubicBezTo>
                    <a:pt x="470" y="42"/>
                    <a:pt x="467" y="36"/>
                    <a:pt x="471" y="38"/>
                  </a:cubicBezTo>
                  <a:cubicBezTo>
                    <a:pt x="471" y="28"/>
                    <a:pt x="471" y="28"/>
                    <a:pt x="471" y="28"/>
                  </a:cubicBezTo>
                  <a:cubicBezTo>
                    <a:pt x="476" y="27"/>
                    <a:pt x="478" y="26"/>
                    <a:pt x="482" y="28"/>
                  </a:cubicBezTo>
                  <a:cubicBezTo>
                    <a:pt x="484" y="28"/>
                    <a:pt x="483" y="31"/>
                    <a:pt x="484" y="32"/>
                  </a:cubicBezTo>
                  <a:cubicBezTo>
                    <a:pt x="484" y="32"/>
                    <a:pt x="486" y="32"/>
                    <a:pt x="486" y="32"/>
                  </a:cubicBezTo>
                  <a:cubicBezTo>
                    <a:pt x="488" y="33"/>
                    <a:pt x="489" y="35"/>
                    <a:pt x="491" y="35"/>
                  </a:cubicBezTo>
                  <a:cubicBezTo>
                    <a:pt x="491" y="39"/>
                    <a:pt x="489" y="41"/>
                    <a:pt x="486" y="42"/>
                  </a:cubicBezTo>
                  <a:cubicBezTo>
                    <a:pt x="489" y="44"/>
                    <a:pt x="488" y="49"/>
                    <a:pt x="492" y="50"/>
                  </a:cubicBezTo>
                  <a:cubicBezTo>
                    <a:pt x="491" y="54"/>
                    <a:pt x="487" y="54"/>
                    <a:pt x="486" y="57"/>
                  </a:cubicBezTo>
                  <a:cubicBezTo>
                    <a:pt x="484" y="57"/>
                    <a:pt x="483" y="60"/>
                    <a:pt x="482" y="57"/>
                  </a:cubicBezTo>
                  <a:cubicBezTo>
                    <a:pt x="480" y="59"/>
                    <a:pt x="480" y="62"/>
                    <a:pt x="478" y="64"/>
                  </a:cubicBezTo>
                  <a:cubicBezTo>
                    <a:pt x="476" y="63"/>
                    <a:pt x="479" y="60"/>
                    <a:pt x="472" y="62"/>
                  </a:cubicBezTo>
                  <a:cubicBezTo>
                    <a:pt x="472" y="60"/>
                    <a:pt x="474" y="60"/>
                    <a:pt x="475" y="60"/>
                  </a:cubicBezTo>
                  <a:cubicBezTo>
                    <a:pt x="472" y="56"/>
                    <a:pt x="467" y="61"/>
                    <a:pt x="463" y="60"/>
                  </a:cubicBezTo>
                  <a:cubicBezTo>
                    <a:pt x="464" y="65"/>
                    <a:pt x="463" y="63"/>
                    <a:pt x="463" y="69"/>
                  </a:cubicBezTo>
                  <a:cubicBezTo>
                    <a:pt x="461" y="69"/>
                    <a:pt x="462" y="67"/>
                    <a:pt x="461" y="66"/>
                  </a:cubicBezTo>
                  <a:cubicBezTo>
                    <a:pt x="458" y="66"/>
                    <a:pt x="459" y="71"/>
                    <a:pt x="454" y="70"/>
                  </a:cubicBezTo>
                  <a:cubicBezTo>
                    <a:pt x="455" y="72"/>
                    <a:pt x="457" y="71"/>
                    <a:pt x="457" y="73"/>
                  </a:cubicBezTo>
                  <a:cubicBezTo>
                    <a:pt x="457" y="75"/>
                    <a:pt x="455" y="76"/>
                    <a:pt x="456" y="78"/>
                  </a:cubicBezTo>
                  <a:cubicBezTo>
                    <a:pt x="452" y="75"/>
                    <a:pt x="448" y="84"/>
                    <a:pt x="447" y="83"/>
                  </a:cubicBezTo>
                  <a:cubicBezTo>
                    <a:pt x="446" y="82"/>
                    <a:pt x="445" y="81"/>
                    <a:pt x="444" y="85"/>
                  </a:cubicBezTo>
                  <a:cubicBezTo>
                    <a:pt x="439" y="85"/>
                    <a:pt x="439" y="85"/>
                    <a:pt x="439" y="85"/>
                  </a:cubicBezTo>
                  <a:cubicBezTo>
                    <a:pt x="437" y="86"/>
                    <a:pt x="438" y="89"/>
                    <a:pt x="437" y="91"/>
                  </a:cubicBezTo>
                  <a:cubicBezTo>
                    <a:pt x="436" y="89"/>
                    <a:pt x="435" y="90"/>
                    <a:pt x="435" y="92"/>
                  </a:cubicBezTo>
                  <a:cubicBezTo>
                    <a:pt x="432" y="90"/>
                    <a:pt x="431" y="92"/>
                    <a:pt x="428" y="92"/>
                  </a:cubicBezTo>
                  <a:cubicBezTo>
                    <a:pt x="429" y="94"/>
                    <a:pt x="429" y="96"/>
                    <a:pt x="429" y="98"/>
                  </a:cubicBezTo>
                  <a:cubicBezTo>
                    <a:pt x="426" y="95"/>
                    <a:pt x="427" y="99"/>
                    <a:pt x="425" y="102"/>
                  </a:cubicBezTo>
                  <a:cubicBezTo>
                    <a:pt x="423" y="105"/>
                    <a:pt x="419" y="108"/>
                    <a:pt x="419" y="115"/>
                  </a:cubicBezTo>
                  <a:cubicBezTo>
                    <a:pt x="416" y="117"/>
                    <a:pt x="415" y="121"/>
                    <a:pt x="412" y="123"/>
                  </a:cubicBezTo>
                  <a:cubicBezTo>
                    <a:pt x="412" y="126"/>
                    <a:pt x="414" y="123"/>
                    <a:pt x="414" y="123"/>
                  </a:cubicBezTo>
                  <a:cubicBezTo>
                    <a:pt x="415" y="123"/>
                    <a:pt x="414" y="124"/>
                    <a:pt x="415" y="125"/>
                  </a:cubicBezTo>
                  <a:cubicBezTo>
                    <a:pt x="416" y="125"/>
                    <a:pt x="417" y="127"/>
                    <a:pt x="418" y="127"/>
                  </a:cubicBezTo>
                  <a:cubicBezTo>
                    <a:pt x="419" y="128"/>
                    <a:pt x="420" y="125"/>
                    <a:pt x="423" y="127"/>
                  </a:cubicBezTo>
                  <a:cubicBezTo>
                    <a:pt x="424" y="128"/>
                    <a:pt x="425" y="129"/>
                    <a:pt x="426" y="129"/>
                  </a:cubicBezTo>
                  <a:cubicBezTo>
                    <a:pt x="426" y="135"/>
                    <a:pt x="426" y="135"/>
                    <a:pt x="426" y="135"/>
                  </a:cubicBezTo>
                  <a:cubicBezTo>
                    <a:pt x="427" y="136"/>
                    <a:pt x="429" y="135"/>
                    <a:pt x="429" y="137"/>
                  </a:cubicBezTo>
                  <a:cubicBezTo>
                    <a:pt x="430" y="139"/>
                    <a:pt x="432" y="139"/>
                    <a:pt x="432" y="142"/>
                  </a:cubicBezTo>
                  <a:cubicBezTo>
                    <a:pt x="439" y="141"/>
                    <a:pt x="444" y="143"/>
                    <a:pt x="449" y="142"/>
                  </a:cubicBezTo>
                  <a:cubicBezTo>
                    <a:pt x="449" y="146"/>
                    <a:pt x="455" y="145"/>
                    <a:pt x="458" y="149"/>
                  </a:cubicBezTo>
                  <a:cubicBezTo>
                    <a:pt x="459" y="149"/>
                    <a:pt x="460" y="148"/>
                    <a:pt x="460" y="150"/>
                  </a:cubicBezTo>
                  <a:cubicBezTo>
                    <a:pt x="460" y="152"/>
                    <a:pt x="461" y="150"/>
                    <a:pt x="461" y="150"/>
                  </a:cubicBezTo>
                  <a:cubicBezTo>
                    <a:pt x="463" y="150"/>
                    <a:pt x="463" y="152"/>
                    <a:pt x="464" y="153"/>
                  </a:cubicBezTo>
                  <a:cubicBezTo>
                    <a:pt x="466" y="154"/>
                    <a:pt x="469" y="152"/>
                    <a:pt x="468" y="156"/>
                  </a:cubicBezTo>
                  <a:cubicBezTo>
                    <a:pt x="476" y="155"/>
                    <a:pt x="480" y="158"/>
                    <a:pt x="486" y="158"/>
                  </a:cubicBezTo>
                  <a:cubicBezTo>
                    <a:pt x="487" y="163"/>
                    <a:pt x="485" y="167"/>
                    <a:pt x="488" y="170"/>
                  </a:cubicBezTo>
                  <a:cubicBezTo>
                    <a:pt x="488" y="169"/>
                    <a:pt x="489" y="172"/>
                    <a:pt x="489" y="171"/>
                  </a:cubicBezTo>
                  <a:cubicBezTo>
                    <a:pt x="490" y="172"/>
                    <a:pt x="488" y="174"/>
                    <a:pt x="488" y="174"/>
                  </a:cubicBezTo>
                  <a:cubicBezTo>
                    <a:pt x="489" y="175"/>
                    <a:pt x="490" y="174"/>
                    <a:pt x="491" y="175"/>
                  </a:cubicBezTo>
                  <a:cubicBezTo>
                    <a:pt x="491" y="176"/>
                    <a:pt x="488" y="179"/>
                    <a:pt x="492" y="178"/>
                  </a:cubicBezTo>
                  <a:cubicBezTo>
                    <a:pt x="491" y="179"/>
                    <a:pt x="491" y="180"/>
                    <a:pt x="491" y="182"/>
                  </a:cubicBezTo>
                  <a:cubicBezTo>
                    <a:pt x="491" y="184"/>
                    <a:pt x="492" y="183"/>
                    <a:pt x="492" y="182"/>
                  </a:cubicBezTo>
                  <a:cubicBezTo>
                    <a:pt x="494" y="182"/>
                    <a:pt x="493" y="184"/>
                    <a:pt x="493" y="185"/>
                  </a:cubicBezTo>
                  <a:cubicBezTo>
                    <a:pt x="494" y="185"/>
                    <a:pt x="496" y="185"/>
                    <a:pt x="496" y="185"/>
                  </a:cubicBezTo>
                  <a:cubicBezTo>
                    <a:pt x="498" y="187"/>
                    <a:pt x="503" y="187"/>
                    <a:pt x="508" y="185"/>
                  </a:cubicBezTo>
                  <a:cubicBezTo>
                    <a:pt x="509" y="179"/>
                    <a:pt x="509" y="177"/>
                    <a:pt x="508" y="171"/>
                  </a:cubicBezTo>
                  <a:cubicBezTo>
                    <a:pt x="508" y="169"/>
                    <a:pt x="505" y="170"/>
                    <a:pt x="505" y="170"/>
                  </a:cubicBezTo>
                  <a:cubicBezTo>
                    <a:pt x="503" y="167"/>
                    <a:pt x="507" y="162"/>
                    <a:pt x="502" y="164"/>
                  </a:cubicBezTo>
                  <a:cubicBezTo>
                    <a:pt x="503" y="163"/>
                    <a:pt x="505" y="163"/>
                    <a:pt x="505" y="160"/>
                  </a:cubicBezTo>
                  <a:cubicBezTo>
                    <a:pt x="511" y="161"/>
                    <a:pt x="510" y="157"/>
                    <a:pt x="515" y="157"/>
                  </a:cubicBezTo>
                  <a:cubicBezTo>
                    <a:pt x="517" y="157"/>
                    <a:pt x="515" y="154"/>
                    <a:pt x="516" y="153"/>
                  </a:cubicBezTo>
                  <a:cubicBezTo>
                    <a:pt x="516" y="153"/>
                    <a:pt x="520" y="155"/>
                    <a:pt x="520" y="153"/>
                  </a:cubicBezTo>
                  <a:cubicBezTo>
                    <a:pt x="517" y="147"/>
                    <a:pt x="522" y="141"/>
                    <a:pt x="519" y="137"/>
                  </a:cubicBezTo>
                  <a:cubicBezTo>
                    <a:pt x="519" y="135"/>
                    <a:pt x="517" y="137"/>
                    <a:pt x="517" y="137"/>
                  </a:cubicBezTo>
                  <a:cubicBezTo>
                    <a:pt x="515" y="136"/>
                    <a:pt x="518" y="132"/>
                    <a:pt x="513" y="133"/>
                  </a:cubicBezTo>
                  <a:cubicBezTo>
                    <a:pt x="513" y="131"/>
                    <a:pt x="511" y="130"/>
                    <a:pt x="512" y="127"/>
                  </a:cubicBezTo>
                  <a:cubicBezTo>
                    <a:pt x="511" y="124"/>
                    <a:pt x="513" y="123"/>
                    <a:pt x="516" y="123"/>
                  </a:cubicBezTo>
                  <a:cubicBezTo>
                    <a:pt x="513" y="122"/>
                    <a:pt x="518" y="114"/>
                    <a:pt x="512" y="113"/>
                  </a:cubicBezTo>
                  <a:cubicBezTo>
                    <a:pt x="513" y="112"/>
                    <a:pt x="513" y="111"/>
                    <a:pt x="513" y="109"/>
                  </a:cubicBezTo>
                  <a:cubicBezTo>
                    <a:pt x="513" y="110"/>
                    <a:pt x="512" y="109"/>
                    <a:pt x="512" y="108"/>
                  </a:cubicBezTo>
                  <a:cubicBezTo>
                    <a:pt x="512" y="108"/>
                    <a:pt x="513" y="108"/>
                    <a:pt x="513" y="106"/>
                  </a:cubicBezTo>
                  <a:cubicBezTo>
                    <a:pt x="513" y="105"/>
                    <a:pt x="512" y="105"/>
                    <a:pt x="512" y="104"/>
                  </a:cubicBezTo>
                  <a:cubicBezTo>
                    <a:pt x="512" y="102"/>
                    <a:pt x="515" y="99"/>
                    <a:pt x="512" y="98"/>
                  </a:cubicBezTo>
                  <a:cubicBezTo>
                    <a:pt x="512" y="96"/>
                    <a:pt x="523" y="95"/>
                    <a:pt x="522" y="99"/>
                  </a:cubicBezTo>
                  <a:cubicBezTo>
                    <a:pt x="527" y="99"/>
                    <a:pt x="535" y="101"/>
                    <a:pt x="537" y="97"/>
                  </a:cubicBezTo>
                  <a:cubicBezTo>
                    <a:pt x="540" y="101"/>
                    <a:pt x="547" y="100"/>
                    <a:pt x="547" y="108"/>
                  </a:cubicBezTo>
                  <a:cubicBezTo>
                    <a:pt x="558" y="108"/>
                    <a:pt x="558" y="108"/>
                    <a:pt x="558" y="108"/>
                  </a:cubicBezTo>
                  <a:cubicBezTo>
                    <a:pt x="558" y="110"/>
                    <a:pt x="559" y="110"/>
                    <a:pt x="561" y="111"/>
                  </a:cubicBezTo>
                  <a:cubicBezTo>
                    <a:pt x="561" y="113"/>
                    <a:pt x="560" y="116"/>
                    <a:pt x="561" y="119"/>
                  </a:cubicBezTo>
                  <a:cubicBezTo>
                    <a:pt x="561" y="122"/>
                    <a:pt x="565" y="125"/>
                    <a:pt x="562" y="126"/>
                  </a:cubicBezTo>
                  <a:cubicBezTo>
                    <a:pt x="562" y="128"/>
                    <a:pt x="565" y="127"/>
                    <a:pt x="566" y="127"/>
                  </a:cubicBezTo>
                  <a:cubicBezTo>
                    <a:pt x="566" y="132"/>
                    <a:pt x="572" y="129"/>
                    <a:pt x="568" y="133"/>
                  </a:cubicBezTo>
                  <a:cubicBezTo>
                    <a:pt x="574" y="134"/>
                    <a:pt x="575" y="131"/>
                    <a:pt x="580" y="132"/>
                  </a:cubicBezTo>
                  <a:cubicBezTo>
                    <a:pt x="581" y="130"/>
                    <a:pt x="580" y="129"/>
                    <a:pt x="579" y="129"/>
                  </a:cubicBezTo>
                  <a:cubicBezTo>
                    <a:pt x="580" y="126"/>
                    <a:pt x="581" y="126"/>
                    <a:pt x="583" y="127"/>
                  </a:cubicBezTo>
                  <a:cubicBezTo>
                    <a:pt x="582" y="123"/>
                    <a:pt x="586" y="123"/>
                    <a:pt x="588" y="122"/>
                  </a:cubicBezTo>
                  <a:cubicBezTo>
                    <a:pt x="588" y="121"/>
                    <a:pt x="586" y="121"/>
                    <a:pt x="586" y="120"/>
                  </a:cubicBezTo>
                  <a:cubicBezTo>
                    <a:pt x="586" y="119"/>
                    <a:pt x="589" y="118"/>
                    <a:pt x="592" y="118"/>
                  </a:cubicBezTo>
                  <a:cubicBezTo>
                    <a:pt x="589" y="121"/>
                    <a:pt x="591" y="121"/>
                    <a:pt x="595" y="125"/>
                  </a:cubicBezTo>
                  <a:cubicBezTo>
                    <a:pt x="596" y="127"/>
                    <a:pt x="598" y="130"/>
                    <a:pt x="603" y="130"/>
                  </a:cubicBezTo>
                  <a:cubicBezTo>
                    <a:pt x="603" y="132"/>
                    <a:pt x="600" y="131"/>
                    <a:pt x="600" y="133"/>
                  </a:cubicBezTo>
                  <a:cubicBezTo>
                    <a:pt x="601" y="135"/>
                    <a:pt x="603" y="135"/>
                    <a:pt x="603" y="137"/>
                  </a:cubicBezTo>
                  <a:cubicBezTo>
                    <a:pt x="605" y="138"/>
                    <a:pt x="604" y="135"/>
                    <a:pt x="604" y="135"/>
                  </a:cubicBezTo>
                  <a:cubicBezTo>
                    <a:pt x="608" y="133"/>
                    <a:pt x="603" y="140"/>
                    <a:pt x="609" y="139"/>
                  </a:cubicBezTo>
                  <a:cubicBezTo>
                    <a:pt x="606" y="142"/>
                    <a:pt x="610" y="144"/>
                    <a:pt x="606" y="147"/>
                  </a:cubicBezTo>
                  <a:cubicBezTo>
                    <a:pt x="606" y="150"/>
                    <a:pt x="610" y="149"/>
                    <a:pt x="611" y="150"/>
                  </a:cubicBezTo>
                  <a:cubicBezTo>
                    <a:pt x="612" y="150"/>
                    <a:pt x="609" y="152"/>
                    <a:pt x="610" y="153"/>
                  </a:cubicBezTo>
                  <a:cubicBezTo>
                    <a:pt x="611" y="153"/>
                    <a:pt x="613" y="154"/>
                    <a:pt x="614" y="154"/>
                  </a:cubicBezTo>
                  <a:cubicBezTo>
                    <a:pt x="615" y="155"/>
                    <a:pt x="616" y="156"/>
                    <a:pt x="617" y="157"/>
                  </a:cubicBezTo>
                  <a:cubicBezTo>
                    <a:pt x="619" y="158"/>
                    <a:pt x="622" y="159"/>
                    <a:pt x="624" y="161"/>
                  </a:cubicBezTo>
                  <a:cubicBezTo>
                    <a:pt x="626" y="162"/>
                    <a:pt x="627" y="156"/>
                    <a:pt x="628" y="160"/>
                  </a:cubicBezTo>
                  <a:cubicBezTo>
                    <a:pt x="628" y="164"/>
                    <a:pt x="625" y="164"/>
                    <a:pt x="621" y="164"/>
                  </a:cubicBezTo>
                  <a:cubicBezTo>
                    <a:pt x="624" y="167"/>
                    <a:pt x="628" y="168"/>
                    <a:pt x="632" y="168"/>
                  </a:cubicBezTo>
                  <a:cubicBezTo>
                    <a:pt x="632" y="171"/>
                    <a:pt x="633" y="171"/>
                    <a:pt x="635" y="171"/>
                  </a:cubicBezTo>
                  <a:cubicBezTo>
                    <a:pt x="635" y="174"/>
                    <a:pt x="635" y="175"/>
                    <a:pt x="638" y="175"/>
                  </a:cubicBezTo>
                  <a:cubicBezTo>
                    <a:pt x="637" y="177"/>
                    <a:pt x="636" y="179"/>
                    <a:pt x="637" y="182"/>
                  </a:cubicBezTo>
                  <a:cubicBezTo>
                    <a:pt x="634" y="183"/>
                    <a:pt x="631" y="183"/>
                    <a:pt x="628" y="185"/>
                  </a:cubicBezTo>
                  <a:cubicBezTo>
                    <a:pt x="627" y="186"/>
                    <a:pt x="628" y="186"/>
                    <a:pt x="627" y="186"/>
                  </a:cubicBezTo>
                  <a:cubicBezTo>
                    <a:pt x="625" y="186"/>
                    <a:pt x="624" y="186"/>
                    <a:pt x="624" y="188"/>
                  </a:cubicBezTo>
                  <a:cubicBezTo>
                    <a:pt x="624" y="190"/>
                    <a:pt x="621" y="188"/>
                    <a:pt x="621" y="188"/>
                  </a:cubicBezTo>
                  <a:cubicBezTo>
                    <a:pt x="621" y="188"/>
                    <a:pt x="619" y="190"/>
                    <a:pt x="618" y="191"/>
                  </a:cubicBezTo>
                  <a:cubicBezTo>
                    <a:pt x="618" y="191"/>
                    <a:pt x="618" y="194"/>
                    <a:pt x="617" y="195"/>
                  </a:cubicBezTo>
                  <a:cubicBezTo>
                    <a:pt x="616" y="196"/>
                    <a:pt x="611" y="195"/>
                    <a:pt x="614" y="196"/>
                  </a:cubicBezTo>
                  <a:cubicBezTo>
                    <a:pt x="613" y="199"/>
                    <a:pt x="608" y="198"/>
                    <a:pt x="606" y="198"/>
                  </a:cubicBezTo>
                  <a:cubicBezTo>
                    <a:pt x="603" y="198"/>
                    <a:pt x="600" y="198"/>
                    <a:pt x="597" y="198"/>
                  </a:cubicBezTo>
                  <a:cubicBezTo>
                    <a:pt x="595" y="198"/>
                    <a:pt x="595" y="197"/>
                    <a:pt x="593" y="196"/>
                  </a:cubicBezTo>
                  <a:cubicBezTo>
                    <a:pt x="587" y="195"/>
                    <a:pt x="581" y="197"/>
                    <a:pt x="575" y="198"/>
                  </a:cubicBezTo>
                  <a:cubicBezTo>
                    <a:pt x="570" y="200"/>
                    <a:pt x="568" y="205"/>
                    <a:pt x="562" y="206"/>
                  </a:cubicBezTo>
                  <a:cubicBezTo>
                    <a:pt x="565" y="209"/>
                    <a:pt x="560" y="210"/>
                    <a:pt x="558" y="212"/>
                  </a:cubicBezTo>
                  <a:cubicBezTo>
                    <a:pt x="559" y="213"/>
                    <a:pt x="560" y="214"/>
                    <a:pt x="559" y="216"/>
                  </a:cubicBezTo>
                  <a:cubicBezTo>
                    <a:pt x="562" y="215"/>
                    <a:pt x="562" y="212"/>
                    <a:pt x="564" y="210"/>
                  </a:cubicBezTo>
                  <a:cubicBezTo>
                    <a:pt x="565" y="209"/>
                    <a:pt x="569" y="210"/>
                    <a:pt x="569" y="207"/>
                  </a:cubicBezTo>
                  <a:cubicBezTo>
                    <a:pt x="570" y="203"/>
                    <a:pt x="572" y="211"/>
                    <a:pt x="572" y="205"/>
                  </a:cubicBezTo>
                  <a:cubicBezTo>
                    <a:pt x="574" y="204"/>
                    <a:pt x="575" y="206"/>
                    <a:pt x="575" y="206"/>
                  </a:cubicBezTo>
                  <a:cubicBezTo>
                    <a:pt x="576" y="206"/>
                    <a:pt x="576" y="203"/>
                    <a:pt x="576" y="203"/>
                  </a:cubicBezTo>
                  <a:cubicBezTo>
                    <a:pt x="579" y="203"/>
                    <a:pt x="582" y="204"/>
                    <a:pt x="586" y="203"/>
                  </a:cubicBezTo>
                  <a:cubicBezTo>
                    <a:pt x="586" y="205"/>
                    <a:pt x="588" y="204"/>
                    <a:pt x="588" y="203"/>
                  </a:cubicBezTo>
                  <a:cubicBezTo>
                    <a:pt x="590" y="203"/>
                    <a:pt x="590" y="211"/>
                    <a:pt x="586" y="209"/>
                  </a:cubicBezTo>
                  <a:cubicBezTo>
                    <a:pt x="589" y="212"/>
                    <a:pt x="584" y="213"/>
                    <a:pt x="585" y="219"/>
                  </a:cubicBezTo>
                  <a:cubicBezTo>
                    <a:pt x="585" y="220"/>
                    <a:pt x="586" y="221"/>
                    <a:pt x="586" y="223"/>
                  </a:cubicBezTo>
                  <a:cubicBezTo>
                    <a:pt x="587" y="222"/>
                    <a:pt x="589" y="221"/>
                    <a:pt x="589" y="223"/>
                  </a:cubicBezTo>
                  <a:cubicBezTo>
                    <a:pt x="589" y="225"/>
                    <a:pt x="591" y="224"/>
                    <a:pt x="592" y="224"/>
                  </a:cubicBezTo>
                  <a:cubicBezTo>
                    <a:pt x="592" y="225"/>
                    <a:pt x="594" y="227"/>
                    <a:pt x="595" y="227"/>
                  </a:cubicBezTo>
                  <a:cubicBezTo>
                    <a:pt x="595" y="227"/>
                    <a:pt x="596" y="227"/>
                    <a:pt x="597" y="227"/>
                  </a:cubicBezTo>
                  <a:cubicBezTo>
                    <a:pt x="598" y="227"/>
                    <a:pt x="599" y="228"/>
                    <a:pt x="599" y="228"/>
                  </a:cubicBezTo>
                  <a:cubicBezTo>
                    <a:pt x="601" y="229"/>
                    <a:pt x="603" y="225"/>
                    <a:pt x="604" y="228"/>
                  </a:cubicBezTo>
                  <a:cubicBezTo>
                    <a:pt x="606" y="229"/>
                    <a:pt x="605" y="226"/>
                    <a:pt x="606" y="226"/>
                  </a:cubicBezTo>
                  <a:cubicBezTo>
                    <a:pt x="606" y="225"/>
                    <a:pt x="608" y="226"/>
                    <a:pt x="609" y="226"/>
                  </a:cubicBezTo>
                  <a:cubicBezTo>
                    <a:pt x="609" y="225"/>
                    <a:pt x="608" y="223"/>
                    <a:pt x="609" y="221"/>
                  </a:cubicBezTo>
                  <a:cubicBezTo>
                    <a:pt x="611" y="221"/>
                    <a:pt x="611" y="223"/>
                    <a:pt x="611" y="224"/>
                  </a:cubicBezTo>
                  <a:cubicBezTo>
                    <a:pt x="612" y="226"/>
                    <a:pt x="616" y="225"/>
                    <a:pt x="614" y="230"/>
                  </a:cubicBezTo>
                  <a:cubicBezTo>
                    <a:pt x="612" y="231"/>
                    <a:pt x="612" y="228"/>
                    <a:pt x="610" y="228"/>
                  </a:cubicBezTo>
                  <a:cubicBezTo>
                    <a:pt x="608" y="229"/>
                    <a:pt x="608" y="232"/>
                    <a:pt x="606" y="233"/>
                  </a:cubicBezTo>
                  <a:cubicBezTo>
                    <a:pt x="605" y="233"/>
                    <a:pt x="603" y="232"/>
                    <a:pt x="602" y="233"/>
                  </a:cubicBezTo>
                  <a:cubicBezTo>
                    <a:pt x="599" y="233"/>
                    <a:pt x="600" y="236"/>
                    <a:pt x="595" y="236"/>
                  </a:cubicBezTo>
                  <a:cubicBezTo>
                    <a:pt x="592" y="235"/>
                    <a:pt x="593" y="239"/>
                    <a:pt x="592" y="240"/>
                  </a:cubicBezTo>
                  <a:cubicBezTo>
                    <a:pt x="591" y="240"/>
                    <a:pt x="590" y="239"/>
                    <a:pt x="590" y="238"/>
                  </a:cubicBezTo>
                  <a:cubicBezTo>
                    <a:pt x="588" y="240"/>
                    <a:pt x="588" y="243"/>
                    <a:pt x="583" y="243"/>
                  </a:cubicBezTo>
                  <a:cubicBezTo>
                    <a:pt x="586" y="240"/>
                    <a:pt x="583" y="241"/>
                    <a:pt x="583" y="237"/>
                  </a:cubicBezTo>
                  <a:cubicBezTo>
                    <a:pt x="586" y="236"/>
                    <a:pt x="587" y="232"/>
                    <a:pt x="590" y="236"/>
                  </a:cubicBezTo>
                  <a:cubicBezTo>
                    <a:pt x="592" y="231"/>
                    <a:pt x="588" y="231"/>
                    <a:pt x="586" y="230"/>
                  </a:cubicBezTo>
                  <a:cubicBezTo>
                    <a:pt x="583" y="229"/>
                    <a:pt x="581" y="234"/>
                    <a:pt x="578" y="234"/>
                  </a:cubicBezTo>
                  <a:cubicBezTo>
                    <a:pt x="578" y="234"/>
                    <a:pt x="574" y="235"/>
                    <a:pt x="573" y="236"/>
                  </a:cubicBezTo>
                  <a:cubicBezTo>
                    <a:pt x="572" y="236"/>
                    <a:pt x="572" y="237"/>
                    <a:pt x="572" y="238"/>
                  </a:cubicBezTo>
                  <a:cubicBezTo>
                    <a:pt x="564" y="237"/>
                    <a:pt x="565" y="242"/>
                    <a:pt x="558" y="240"/>
                  </a:cubicBezTo>
                  <a:cubicBezTo>
                    <a:pt x="561" y="242"/>
                    <a:pt x="562" y="243"/>
                    <a:pt x="555" y="243"/>
                  </a:cubicBezTo>
                  <a:cubicBezTo>
                    <a:pt x="552" y="245"/>
                    <a:pt x="551" y="252"/>
                    <a:pt x="555" y="254"/>
                  </a:cubicBezTo>
                  <a:cubicBezTo>
                    <a:pt x="555" y="257"/>
                    <a:pt x="551" y="256"/>
                    <a:pt x="552" y="259"/>
                  </a:cubicBezTo>
                  <a:cubicBezTo>
                    <a:pt x="551" y="260"/>
                    <a:pt x="549" y="259"/>
                    <a:pt x="548" y="259"/>
                  </a:cubicBezTo>
                  <a:cubicBezTo>
                    <a:pt x="547" y="260"/>
                    <a:pt x="547" y="262"/>
                    <a:pt x="545" y="262"/>
                  </a:cubicBezTo>
                  <a:cubicBezTo>
                    <a:pt x="543" y="264"/>
                    <a:pt x="539" y="262"/>
                    <a:pt x="537" y="265"/>
                  </a:cubicBezTo>
                  <a:cubicBezTo>
                    <a:pt x="536" y="266"/>
                    <a:pt x="535" y="267"/>
                    <a:pt x="534" y="268"/>
                  </a:cubicBezTo>
                  <a:cubicBezTo>
                    <a:pt x="533" y="270"/>
                    <a:pt x="532" y="272"/>
                    <a:pt x="530" y="275"/>
                  </a:cubicBezTo>
                  <a:cubicBezTo>
                    <a:pt x="529" y="276"/>
                    <a:pt x="526" y="277"/>
                    <a:pt x="527" y="282"/>
                  </a:cubicBezTo>
                  <a:cubicBezTo>
                    <a:pt x="524" y="281"/>
                    <a:pt x="524" y="278"/>
                    <a:pt x="522" y="278"/>
                  </a:cubicBezTo>
                  <a:cubicBezTo>
                    <a:pt x="520" y="278"/>
                    <a:pt x="521" y="280"/>
                    <a:pt x="519" y="280"/>
                  </a:cubicBezTo>
                  <a:cubicBezTo>
                    <a:pt x="524" y="286"/>
                    <a:pt x="524" y="291"/>
                    <a:pt x="524" y="299"/>
                  </a:cubicBezTo>
                  <a:cubicBezTo>
                    <a:pt x="521" y="297"/>
                    <a:pt x="522" y="301"/>
                    <a:pt x="522" y="301"/>
                  </a:cubicBezTo>
                  <a:cubicBezTo>
                    <a:pt x="521" y="302"/>
                    <a:pt x="519" y="301"/>
                    <a:pt x="519" y="301"/>
                  </a:cubicBezTo>
                  <a:cubicBezTo>
                    <a:pt x="518" y="303"/>
                    <a:pt x="517" y="303"/>
                    <a:pt x="516" y="304"/>
                  </a:cubicBezTo>
                  <a:cubicBezTo>
                    <a:pt x="514" y="305"/>
                    <a:pt x="513" y="308"/>
                    <a:pt x="512" y="308"/>
                  </a:cubicBezTo>
                  <a:cubicBezTo>
                    <a:pt x="510" y="310"/>
                    <a:pt x="507" y="308"/>
                    <a:pt x="506" y="310"/>
                  </a:cubicBezTo>
                  <a:cubicBezTo>
                    <a:pt x="503" y="311"/>
                    <a:pt x="502" y="314"/>
                    <a:pt x="501" y="317"/>
                  </a:cubicBezTo>
                  <a:cubicBezTo>
                    <a:pt x="497" y="317"/>
                    <a:pt x="497" y="321"/>
                    <a:pt x="493" y="321"/>
                  </a:cubicBezTo>
                  <a:cubicBezTo>
                    <a:pt x="495" y="326"/>
                    <a:pt x="490" y="336"/>
                    <a:pt x="496" y="337"/>
                  </a:cubicBezTo>
                  <a:cubicBezTo>
                    <a:pt x="493" y="342"/>
                    <a:pt x="499" y="342"/>
                    <a:pt x="498" y="349"/>
                  </a:cubicBezTo>
                  <a:cubicBezTo>
                    <a:pt x="498" y="351"/>
                    <a:pt x="499" y="350"/>
                    <a:pt x="501" y="351"/>
                  </a:cubicBezTo>
                  <a:cubicBezTo>
                    <a:pt x="499" y="355"/>
                    <a:pt x="501" y="355"/>
                    <a:pt x="501" y="360"/>
                  </a:cubicBezTo>
                  <a:cubicBezTo>
                    <a:pt x="498" y="361"/>
                    <a:pt x="496" y="361"/>
                    <a:pt x="495" y="363"/>
                  </a:cubicBezTo>
                  <a:cubicBezTo>
                    <a:pt x="493" y="363"/>
                    <a:pt x="494" y="360"/>
                    <a:pt x="493" y="359"/>
                  </a:cubicBezTo>
                  <a:cubicBezTo>
                    <a:pt x="493" y="358"/>
                    <a:pt x="491" y="359"/>
                    <a:pt x="489" y="358"/>
                  </a:cubicBezTo>
                  <a:cubicBezTo>
                    <a:pt x="488" y="357"/>
                    <a:pt x="489" y="354"/>
                    <a:pt x="486" y="355"/>
                  </a:cubicBezTo>
                  <a:cubicBezTo>
                    <a:pt x="487" y="351"/>
                    <a:pt x="489" y="348"/>
                    <a:pt x="484" y="348"/>
                  </a:cubicBezTo>
                  <a:cubicBezTo>
                    <a:pt x="486" y="341"/>
                    <a:pt x="483" y="341"/>
                    <a:pt x="482" y="335"/>
                  </a:cubicBezTo>
                  <a:cubicBezTo>
                    <a:pt x="481" y="335"/>
                    <a:pt x="481" y="337"/>
                    <a:pt x="479" y="337"/>
                  </a:cubicBezTo>
                  <a:cubicBezTo>
                    <a:pt x="479" y="334"/>
                    <a:pt x="479" y="334"/>
                    <a:pt x="479" y="334"/>
                  </a:cubicBezTo>
                  <a:cubicBezTo>
                    <a:pt x="477" y="334"/>
                    <a:pt x="470" y="336"/>
                    <a:pt x="468" y="334"/>
                  </a:cubicBezTo>
                  <a:cubicBezTo>
                    <a:pt x="467" y="333"/>
                    <a:pt x="467" y="331"/>
                    <a:pt x="465" y="331"/>
                  </a:cubicBezTo>
                  <a:cubicBezTo>
                    <a:pt x="464" y="331"/>
                    <a:pt x="462" y="333"/>
                    <a:pt x="460" y="332"/>
                  </a:cubicBezTo>
                  <a:cubicBezTo>
                    <a:pt x="460" y="332"/>
                    <a:pt x="465" y="327"/>
                    <a:pt x="460" y="329"/>
                  </a:cubicBezTo>
                  <a:cubicBezTo>
                    <a:pt x="459" y="330"/>
                    <a:pt x="460" y="331"/>
                    <a:pt x="458" y="331"/>
                  </a:cubicBezTo>
                  <a:cubicBezTo>
                    <a:pt x="455" y="331"/>
                    <a:pt x="449" y="331"/>
                    <a:pt x="446" y="329"/>
                  </a:cubicBezTo>
                  <a:cubicBezTo>
                    <a:pt x="443" y="329"/>
                    <a:pt x="445" y="334"/>
                    <a:pt x="444" y="337"/>
                  </a:cubicBezTo>
                  <a:cubicBezTo>
                    <a:pt x="437" y="335"/>
                    <a:pt x="428" y="335"/>
                    <a:pt x="419" y="334"/>
                  </a:cubicBezTo>
                  <a:cubicBezTo>
                    <a:pt x="418" y="334"/>
                    <a:pt x="418" y="335"/>
                    <a:pt x="416" y="335"/>
                  </a:cubicBezTo>
                  <a:cubicBezTo>
                    <a:pt x="415" y="335"/>
                    <a:pt x="415" y="338"/>
                    <a:pt x="414" y="338"/>
                  </a:cubicBezTo>
                  <a:cubicBezTo>
                    <a:pt x="412" y="338"/>
                    <a:pt x="412" y="340"/>
                    <a:pt x="412" y="341"/>
                  </a:cubicBezTo>
                  <a:cubicBezTo>
                    <a:pt x="410" y="341"/>
                    <a:pt x="408" y="340"/>
                    <a:pt x="407" y="341"/>
                  </a:cubicBezTo>
                  <a:cubicBezTo>
                    <a:pt x="405" y="341"/>
                    <a:pt x="405" y="344"/>
                    <a:pt x="402" y="344"/>
                  </a:cubicBezTo>
                  <a:cubicBezTo>
                    <a:pt x="403" y="346"/>
                    <a:pt x="401" y="353"/>
                    <a:pt x="404" y="353"/>
                  </a:cubicBezTo>
                  <a:cubicBezTo>
                    <a:pt x="402" y="355"/>
                    <a:pt x="401" y="358"/>
                    <a:pt x="400" y="359"/>
                  </a:cubicBezTo>
                  <a:cubicBezTo>
                    <a:pt x="400" y="363"/>
                    <a:pt x="399" y="367"/>
                    <a:pt x="400" y="370"/>
                  </a:cubicBezTo>
                  <a:cubicBezTo>
                    <a:pt x="400" y="372"/>
                    <a:pt x="401" y="373"/>
                    <a:pt x="401" y="374"/>
                  </a:cubicBezTo>
                  <a:cubicBezTo>
                    <a:pt x="401" y="378"/>
                    <a:pt x="402" y="382"/>
                    <a:pt x="400" y="384"/>
                  </a:cubicBezTo>
                  <a:cubicBezTo>
                    <a:pt x="399" y="386"/>
                    <a:pt x="403" y="385"/>
                    <a:pt x="404" y="386"/>
                  </a:cubicBezTo>
                  <a:cubicBezTo>
                    <a:pt x="404" y="386"/>
                    <a:pt x="402" y="388"/>
                    <a:pt x="402" y="388"/>
                  </a:cubicBezTo>
                  <a:cubicBezTo>
                    <a:pt x="402" y="388"/>
                    <a:pt x="404" y="390"/>
                    <a:pt x="404" y="390"/>
                  </a:cubicBezTo>
                  <a:cubicBezTo>
                    <a:pt x="405" y="391"/>
                    <a:pt x="406" y="390"/>
                    <a:pt x="407" y="391"/>
                  </a:cubicBezTo>
                  <a:cubicBezTo>
                    <a:pt x="407" y="392"/>
                    <a:pt x="406" y="394"/>
                    <a:pt x="407" y="394"/>
                  </a:cubicBezTo>
                  <a:cubicBezTo>
                    <a:pt x="407" y="394"/>
                    <a:pt x="408" y="394"/>
                    <a:pt x="408" y="394"/>
                  </a:cubicBezTo>
                  <a:cubicBezTo>
                    <a:pt x="408" y="395"/>
                    <a:pt x="408" y="397"/>
                    <a:pt x="408" y="397"/>
                  </a:cubicBezTo>
                  <a:cubicBezTo>
                    <a:pt x="409" y="398"/>
                    <a:pt x="412" y="400"/>
                    <a:pt x="412" y="402"/>
                  </a:cubicBezTo>
                  <a:cubicBezTo>
                    <a:pt x="423" y="403"/>
                    <a:pt x="429" y="400"/>
                    <a:pt x="435" y="402"/>
                  </a:cubicBezTo>
                  <a:cubicBezTo>
                    <a:pt x="436" y="402"/>
                    <a:pt x="436" y="401"/>
                    <a:pt x="437" y="400"/>
                  </a:cubicBezTo>
                  <a:cubicBezTo>
                    <a:pt x="439" y="398"/>
                    <a:pt x="440" y="396"/>
                    <a:pt x="442" y="393"/>
                  </a:cubicBezTo>
                  <a:cubicBezTo>
                    <a:pt x="442" y="391"/>
                    <a:pt x="444" y="390"/>
                    <a:pt x="442" y="390"/>
                  </a:cubicBezTo>
                  <a:cubicBezTo>
                    <a:pt x="445" y="385"/>
                    <a:pt x="455" y="382"/>
                    <a:pt x="463" y="386"/>
                  </a:cubicBezTo>
                  <a:cubicBezTo>
                    <a:pt x="459" y="389"/>
                    <a:pt x="459" y="395"/>
                    <a:pt x="456" y="398"/>
                  </a:cubicBezTo>
                  <a:cubicBezTo>
                    <a:pt x="454" y="402"/>
                    <a:pt x="458" y="402"/>
                    <a:pt x="457" y="405"/>
                  </a:cubicBezTo>
                  <a:cubicBezTo>
                    <a:pt x="454" y="406"/>
                    <a:pt x="453" y="409"/>
                    <a:pt x="451" y="412"/>
                  </a:cubicBezTo>
                  <a:cubicBezTo>
                    <a:pt x="451" y="413"/>
                    <a:pt x="451" y="414"/>
                    <a:pt x="450" y="414"/>
                  </a:cubicBezTo>
                  <a:cubicBezTo>
                    <a:pt x="449" y="417"/>
                    <a:pt x="456" y="413"/>
                    <a:pt x="454" y="418"/>
                  </a:cubicBezTo>
                  <a:cubicBezTo>
                    <a:pt x="458" y="418"/>
                    <a:pt x="458" y="415"/>
                    <a:pt x="463" y="416"/>
                  </a:cubicBezTo>
                  <a:cubicBezTo>
                    <a:pt x="462" y="420"/>
                    <a:pt x="465" y="418"/>
                    <a:pt x="465" y="421"/>
                  </a:cubicBezTo>
                  <a:cubicBezTo>
                    <a:pt x="473" y="418"/>
                    <a:pt x="474" y="423"/>
                    <a:pt x="482" y="422"/>
                  </a:cubicBezTo>
                  <a:cubicBezTo>
                    <a:pt x="479" y="426"/>
                    <a:pt x="484" y="430"/>
                    <a:pt x="479" y="432"/>
                  </a:cubicBezTo>
                  <a:cubicBezTo>
                    <a:pt x="482" y="435"/>
                    <a:pt x="481" y="444"/>
                    <a:pt x="479" y="447"/>
                  </a:cubicBezTo>
                  <a:cubicBezTo>
                    <a:pt x="480" y="450"/>
                    <a:pt x="482" y="451"/>
                    <a:pt x="485" y="450"/>
                  </a:cubicBezTo>
                  <a:cubicBezTo>
                    <a:pt x="484" y="453"/>
                    <a:pt x="488" y="452"/>
                    <a:pt x="488" y="454"/>
                  </a:cubicBezTo>
                  <a:cubicBezTo>
                    <a:pt x="488" y="456"/>
                    <a:pt x="492" y="455"/>
                    <a:pt x="492" y="457"/>
                  </a:cubicBezTo>
                  <a:cubicBezTo>
                    <a:pt x="497" y="453"/>
                    <a:pt x="505" y="458"/>
                    <a:pt x="509" y="456"/>
                  </a:cubicBezTo>
                  <a:cubicBezTo>
                    <a:pt x="509" y="459"/>
                    <a:pt x="509" y="459"/>
                    <a:pt x="509" y="459"/>
                  </a:cubicBezTo>
                  <a:cubicBezTo>
                    <a:pt x="511" y="458"/>
                    <a:pt x="516" y="456"/>
                    <a:pt x="516" y="460"/>
                  </a:cubicBezTo>
                  <a:cubicBezTo>
                    <a:pt x="517" y="459"/>
                    <a:pt x="518" y="459"/>
                    <a:pt x="520" y="459"/>
                  </a:cubicBezTo>
                  <a:cubicBezTo>
                    <a:pt x="521" y="458"/>
                    <a:pt x="522" y="457"/>
                    <a:pt x="523" y="456"/>
                  </a:cubicBezTo>
                  <a:cubicBezTo>
                    <a:pt x="524" y="455"/>
                    <a:pt x="524" y="456"/>
                    <a:pt x="524" y="454"/>
                  </a:cubicBezTo>
                  <a:cubicBezTo>
                    <a:pt x="524" y="452"/>
                    <a:pt x="527" y="455"/>
                    <a:pt x="527" y="453"/>
                  </a:cubicBezTo>
                  <a:cubicBezTo>
                    <a:pt x="527" y="452"/>
                    <a:pt x="527" y="450"/>
                    <a:pt x="527" y="450"/>
                  </a:cubicBezTo>
                  <a:cubicBezTo>
                    <a:pt x="528" y="449"/>
                    <a:pt x="529" y="451"/>
                    <a:pt x="529" y="452"/>
                  </a:cubicBezTo>
                  <a:cubicBezTo>
                    <a:pt x="530" y="451"/>
                    <a:pt x="530" y="450"/>
                    <a:pt x="531" y="449"/>
                  </a:cubicBezTo>
                  <a:cubicBezTo>
                    <a:pt x="533" y="448"/>
                    <a:pt x="535" y="447"/>
                    <a:pt x="537" y="445"/>
                  </a:cubicBezTo>
                  <a:cubicBezTo>
                    <a:pt x="538" y="444"/>
                    <a:pt x="539" y="443"/>
                    <a:pt x="538" y="442"/>
                  </a:cubicBezTo>
                  <a:cubicBezTo>
                    <a:pt x="540" y="443"/>
                    <a:pt x="554" y="445"/>
                    <a:pt x="547" y="446"/>
                  </a:cubicBezTo>
                  <a:cubicBezTo>
                    <a:pt x="547" y="448"/>
                    <a:pt x="550" y="447"/>
                    <a:pt x="552" y="447"/>
                  </a:cubicBezTo>
                  <a:cubicBezTo>
                    <a:pt x="554" y="447"/>
                    <a:pt x="554" y="446"/>
                    <a:pt x="554" y="445"/>
                  </a:cubicBezTo>
                  <a:cubicBezTo>
                    <a:pt x="565" y="445"/>
                    <a:pt x="565" y="445"/>
                    <a:pt x="565" y="445"/>
                  </a:cubicBezTo>
                  <a:cubicBezTo>
                    <a:pt x="563" y="449"/>
                    <a:pt x="571" y="447"/>
                    <a:pt x="575" y="449"/>
                  </a:cubicBezTo>
                  <a:cubicBezTo>
                    <a:pt x="575" y="449"/>
                    <a:pt x="575" y="450"/>
                    <a:pt x="576" y="450"/>
                  </a:cubicBezTo>
                  <a:cubicBezTo>
                    <a:pt x="577" y="450"/>
                    <a:pt x="578" y="451"/>
                    <a:pt x="579" y="452"/>
                  </a:cubicBezTo>
                  <a:cubicBezTo>
                    <a:pt x="582" y="452"/>
                    <a:pt x="583" y="450"/>
                    <a:pt x="585" y="450"/>
                  </a:cubicBezTo>
                  <a:cubicBezTo>
                    <a:pt x="592" y="449"/>
                    <a:pt x="599" y="451"/>
                    <a:pt x="606" y="452"/>
                  </a:cubicBezTo>
                  <a:cubicBezTo>
                    <a:pt x="605" y="454"/>
                    <a:pt x="607" y="457"/>
                    <a:pt x="607" y="454"/>
                  </a:cubicBezTo>
                  <a:cubicBezTo>
                    <a:pt x="609" y="455"/>
                    <a:pt x="608" y="456"/>
                    <a:pt x="607" y="456"/>
                  </a:cubicBezTo>
                  <a:cubicBezTo>
                    <a:pt x="607" y="459"/>
                    <a:pt x="611" y="456"/>
                    <a:pt x="613" y="459"/>
                  </a:cubicBezTo>
                  <a:cubicBezTo>
                    <a:pt x="613" y="459"/>
                    <a:pt x="612" y="461"/>
                    <a:pt x="613" y="461"/>
                  </a:cubicBezTo>
                  <a:cubicBezTo>
                    <a:pt x="614" y="462"/>
                    <a:pt x="617" y="461"/>
                    <a:pt x="618" y="461"/>
                  </a:cubicBezTo>
                  <a:cubicBezTo>
                    <a:pt x="617" y="464"/>
                    <a:pt x="619" y="465"/>
                    <a:pt x="621" y="467"/>
                  </a:cubicBezTo>
                  <a:cubicBezTo>
                    <a:pt x="623" y="469"/>
                    <a:pt x="626" y="471"/>
                    <a:pt x="627" y="474"/>
                  </a:cubicBezTo>
                  <a:cubicBezTo>
                    <a:pt x="636" y="473"/>
                    <a:pt x="639" y="478"/>
                    <a:pt x="646" y="475"/>
                  </a:cubicBezTo>
                  <a:cubicBezTo>
                    <a:pt x="644" y="481"/>
                    <a:pt x="654" y="475"/>
                    <a:pt x="652" y="481"/>
                  </a:cubicBezTo>
                  <a:cubicBezTo>
                    <a:pt x="657" y="479"/>
                    <a:pt x="657" y="485"/>
                    <a:pt x="660" y="485"/>
                  </a:cubicBezTo>
                  <a:cubicBezTo>
                    <a:pt x="662" y="485"/>
                    <a:pt x="662" y="489"/>
                    <a:pt x="665" y="488"/>
                  </a:cubicBezTo>
                  <a:cubicBezTo>
                    <a:pt x="661" y="492"/>
                    <a:pt x="666" y="491"/>
                    <a:pt x="666" y="495"/>
                  </a:cubicBezTo>
                  <a:cubicBezTo>
                    <a:pt x="666" y="498"/>
                    <a:pt x="669" y="497"/>
                    <a:pt x="670" y="498"/>
                  </a:cubicBezTo>
                  <a:cubicBezTo>
                    <a:pt x="671" y="499"/>
                    <a:pt x="670" y="502"/>
                    <a:pt x="673" y="501"/>
                  </a:cubicBezTo>
                  <a:cubicBezTo>
                    <a:pt x="668" y="506"/>
                    <a:pt x="680" y="508"/>
                    <a:pt x="676" y="512"/>
                  </a:cubicBezTo>
                  <a:cubicBezTo>
                    <a:pt x="679" y="511"/>
                    <a:pt x="680" y="512"/>
                    <a:pt x="680" y="515"/>
                  </a:cubicBezTo>
                  <a:cubicBezTo>
                    <a:pt x="687" y="513"/>
                    <a:pt x="697" y="515"/>
                    <a:pt x="700" y="522"/>
                  </a:cubicBezTo>
                  <a:cubicBezTo>
                    <a:pt x="707" y="521"/>
                    <a:pt x="710" y="524"/>
                    <a:pt x="718" y="523"/>
                  </a:cubicBezTo>
                  <a:cubicBezTo>
                    <a:pt x="719" y="524"/>
                    <a:pt x="715" y="525"/>
                    <a:pt x="715" y="524"/>
                  </a:cubicBezTo>
                  <a:cubicBezTo>
                    <a:pt x="717" y="527"/>
                    <a:pt x="726" y="526"/>
                    <a:pt x="731" y="526"/>
                  </a:cubicBezTo>
                  <a:cubicBezTo>
                    <a:pt x="731" y="527"/>
                    <a:pt x="732" y="527"/>
                    <a:pt x="733" y="527"/>
                  </a:cubicBezTo>
                  <a:cubicBezTo>
                    <a:pt x="733" y="530"/>
                    <a:pt x="736" y="529"/>
                    <a:pt x="738" y="530"/>
                  </a:cubicBezTo>
                  <a:cubicBezTo>
                    <a:pt x="738" y="531"/>
                    <a:pt x="737" y="532"/>
                    <a:pt x="738" y="533"/>
                  </a:cubicBezTo>
                  <a:cubicBezTo>
                    <a:pt x="738" y="533"/>
                    <a:pt x="740" y="532"/>
                    <a:pt x="740" y="533"/>
                  </a:cubicBezTo>
                  <a:cubicBezTo>
                    <a:pt x="741" y="534"/>
                    <a:pt x="740" y="537"/>
                    <a:pt x="743" y="536"/>
                  </a:cubicBezTo>
                  <a:cubicBezTo>
                    <a:pt x="743" y="579"/>
                    <a:pt x="743" y="579"/>
                    <a:pt x="743" y="579"/>
                  </a:cubicBezTo>
                  <a:cubicBezTo>
                    <a:pt x="737" y="577"/>
                    <a:pt x="744" y="587"/>
                    <a:pt x="738" y="585"/>
                  </a:cubicBezTo>
                  <a:cubicBezTo>
                    <a:pt x="737" y="590"/>
                    <a:pt x="736" y="594"/>
                    <a:pt x="736" y="599"/>
                  </a:cubicBezTo>
                  <a:cubicBezTo>
                    <a:pt x="736" y="601"/>
                    <a:pt x="739" y="607"/>
                    <a:pt x="738" y="613"/>
                  </a:cubicBezTo>
                  <a:cubicBezTo>
                    <a:pt x="738" y="613"/>
                    <a:pt x="736" y="614"/>
                    <a:pt x="736" y="614"/>
                  </a:cubicBezTo>
                  <a:cubicBezTo>
                    <a:pt x="736" y="615"/>
                    <a:pt x="737" y="616"/>
                    <a:pt x="736" y="617"/>
                  </a:cubicBezTo>
                  <a:cubicBezTo>
                    <a:pt x="736" y="618"/>
                    <a:pt x="732" y="619"/>
                    <a:pt x="733" y="624"/>
                  </a:cubicBezTo>
                  <a:cubicBezTo>
                    <a:pt x="730" y="625"/>
                    <a:pt x="729" y="627"/>
                    <a:pt x="726" y="628"/>
                  </a:cubicBezTo>
                  <a:cubicBezTo>
                    <a:pt x="726" y="629"/>
                    <a:pt x="727" y="632"/>
                    <a:pt x="726" y="633"/>
                  </a:cubicBezTo>
                  <a:cubicBezTo>
                    <a:pt x="726" y="633"/>
                    <a:pt x="724" y="632"/>
                    <a:pt x="724" y="633"/>
                  </a:cubicBezTo>
                  <a:cubicBezTo>
                    <a:pt x="723" y="633"/>
                    <a:pt x="724" y="635"/>
                    <a:pt x="724" y="635"/>
                  </a:cubicBezTo>
                  <a:cubicBezTo>
                    <a:pt x="722" y="636"/>
                    <a:pt x="718" y="635"/>
                    <a:pt x="718" y="638"/>
                  </a:cubicBezTo>
                  <a:cubicBezTo>
                    <a:pt x="718" y="640"/>
                    <a:pt x="715" y="639"/>
                    <a:pt x="712" y="641"/>
                  </a:cubicBezTo>
                  <a:cubicBezTo>
                    <a:pt x="712" y="641"/>
                    <a:pt x="710" y="644"/>
                    <a:pt x="710" y="644"/>
                  </a:cubicBezTo>
                  <a:cubicBezTo>
                    <a:pt x="709" y="644"/>
                    <a:pt x="708" y="642"/>
                    <a:pt x="707" y="642"/>
                  </a:cubicBezTo>
                  <a:cubicBezTo>
                    <a:pt x="707" y="642"/>
                    <a:pt x="706" y="644"/>
                    <a:pt x="705" y="644"/>
                  </a:cubicBezTo>
                  <a:cubicBezTo>
                    <a:pt x="703" y="644"/>
                    <a:pt x="703" y="644"/>
                    <a:pt x="703" y="647"/>
                  </a:cubicBezTo>
                  <a:cubicBezTo>
                    <a:pt x="697" y="644"/>
                    <a:pt x="694" y="650"/>
                    <a:pt x="691" y="652"/>
                  </a:cubicBezTo>
                  <a:cubicBezTo>
                    <a:pt x="691" y="653"/>
                    <a:pt x="689" y="652"/>
                    <a:pt x="689" y="652"/>
                  </a:cubicBezTo>
                  <a:cubicBezTo>
                    <a:pt x="688" y="653"/>
                    <a:pt x="686" y="654"/>
                    <a:pt x="686" y="655"/>
                  </a:cubicBezTo>
                  <a:cubicBezTo>
                    <a:pt x="685" y="656"/>
                    <a:pt x="683" y="657"/>
                    <a:pt x="683" y="658"/>
                  </a:cubicBezTo>
                  <a:cubicBezTo>
                    <a:pt x="683" y="658"/>
                    <a:pt x="686" y="662"/>
                    <a:pt x="681" y="661"/>
                  </a:cubicBezTo>
                  <a:cubicBezTo>
                    <a:pt x="683" y="667"/>
                    <a:pt x="679" y="670"/>
                    <a:pt x="680" y="676"/>
                  </a:cubicBezTo>
                  <a:cubicBezTo>
                    <a:pt x="676" y="675"/>
                    <a:pt x="678" y="679"/>
                    <a:pt x="677" y="680"/>
                  </a:cubicBezTo>
                  <a:cubicBezTo>
                    <a:pt x="677" y="681"/>
                    <a:pt x="675" y="680"/>
                    <a:pt x="674" y="680"/>
                  </a:cubicBezTo>
                  <a:cubicBezTo>
                    <a:pt x="674" y="681"/>
                    <a:pt x="677" y="683"/>
                    <a:pt x="674" y="683"/>
                  </a:cubicBezTo>
                  <a:cubicBezTo>
                    <a:pt x="672" y="683"/>
                    <a:pt x="673" y="688"/>
                    <a:pt x="669" y="689"/>
                  </a:cubicBezTo>
                  <a:cubicBezTo>
                    <a:pt x="668" y="689"/>
                    <a:pt x="666" y="691"/>
                    <a:pt x="666" y="691"/>
                  </a:cubicBezTo>
                  <a:cubicBezTo>
                    <a:pt x="664" y="693"/>
                    <a:pt x="662" y="698"/>
                    <a:pt x="659" y="700"/>
                  </a:cubicBezTo>
                  <a:cubicBezTo>
                    <a:pt x="659" y="705"/>
                    <a:pt x="659" y="705"/>
                    <a:pt x="659" y="705"/>
                  </a:cubicBezTo>
                  <a:cubicBezTo>
                    <a:pt x="657" y="707"/>
                    <a:pt x="655" y="708"/>
                    <a:pt x="655" y="711"/>
                  </a:cubicBezTo>
                  <a:cubicBezTo>
                    <a:pt x="648" y="711"/>
                    <a:pt x="648" y="711"/>
                    <a:pt x="648" y="711"/>
                  </a:cubicBezTo>
                  <a:cubicBezTo>
                    <a:pt x="648" y="712"/>
                    <a:pt x="650" y="712"/>
                    <a:pt x="651" y="712"/>
                  </a:cubicBezTo>
                  <a:cubicBezTo>
                    <a:pt x="650" y="714"/>
                    <a:pt x="648" y="714"/>
                    <a:pt x="646" y="714"/>
                  </a:cubicBezTo>
                  <a:cubicBezTo>
                    <a:pt x="645" y="715"/>
                    <a:pt x="644" y="717"/>
                    <a:pt x="644" y="719"/>
                  </a:cubicBezTo>
                  <a:cubicBezTo>
                    <a:pt x="642" y="718"/>
                    <a:pt x="641" y="718"/>
                    <a:pt x="641" y="721"/>
                  </a:cubicBezTo>
                  <a:cubicBezTo>
                    <a:pt x="639" y="721"/>
                    <a:pt x="640" y="719"/>
                    <a:pt x="639" y="718"/>
                  </a:cubicBezTo>
                  <a:cubicBezTo>
                    <a:pt x="637" y="718"/>
                    <a:pt x="635" y="718"/>
                    <a:pt x="635" y="717"/>
                  </a:cubicBezTo>
                  <a:cubicBezTo>
                    <a:pt x="634" y="718"/>
                    <a:pt x="634" y="720"/>
                    <a:pt x="631" y="719"/>
                  </a:cubicBezTo>
                  <a:cubicBezTo>
                    <a:pt x="631" y="723"/>
                    <a:pt x="634" y="724"/>
                    <a:pt x="634" y="727"/>
                  </a:cubicBezTo>
                  <a:cubicBezTo>
                    <a:pt x="634" y="730"/>
                    <a:pt x="629" y="733"/>
                    <a:pt x="632" y="735"/>
                  </a:cubicBezTo>
                  <a:cubicBezTo>
                    <a:pt x="632" y="738"/>
                    <a:pt x="625" y="735"/>
                    <a:pt x="624" y="738"/>
                  </a:cubicBezTo>
                  <a:cubicBezTo>
                    <a:pt x="622" y="737"/>
                    <a:pt x="623" y="740"/>
                    <a:pt x="623" y="741"/>
                  </a:cubicBezTo>
                  <a:cubicBezTo>
                    <a:pt x="621" y="742"/>
                    <a:pt x="616" y="740"/>
                    <a:pt x="617" y="745"/>
                  </a:cubicBezTo>
                  <a:cubicBezTo>
                    <a:pt x="614" y="742"/>
                    <a:pt x="604" y="742"/>
                    <a:pt x="603" y="746"/>
                  </a:cubicBezTo>
                  <a:cubicBezTo>
                    <a:pt x="603" y="748"/>
                    <a:pt x="604" y="747"/>
                    <a:pt x="604" y="746"/>
                  </a:cubicBezTo>
                  <a:cubicBezTo>
                    <a:pt x="608" y="746"/>
                    <a:pt x="604" y="750"/>
                    <a:pt x="602" y="749"/>
                  </a:cubicBezTo>
                  <a:cubicBezTo>
                    <a:pt x="602" y="752"/>
                    <a:pt x="597" y="757"/>
                    <a:pt x="600" y="757"/>
                  </a:cubicBezTo>
                  <a:cubicBezTo>
                    <a:pt x="600" y="758"/>
                    <a:pt x="598" y="759"/>
                    <a:pt x="597" y="759"/>
                  </a:cubicBezTo>
                  <a:cubicBezTo>
                    <a:pt x="597" y="759"/>
                    <a:pt x="595" y="757"/>
                    <a:pt x="596" y="757"/>
                  </a:cubicBezTo>
                  <a:cubicBezTo>
                    <a:pt x="595" y="757"/>
                    <a:pt x="591" y="761"/>
                    <a:pt x="592" y="756"/>
                  </a:cubicBezTo>
                  <a:cubicBezTo>
                    <a:pt x="590" y="757"/>
                    <a:pt x="590" y="760"/>
                    <a:pt x="589" y="757"/>
                  </a:cubicBezTo>
                  <a:cubicBezTo>
                    <a:pt x="587" y="758"/>
                    <a:pt x="590" y="766"/>
                    <a:pt x="590" y="769"/>
                  </a:cubicBezTo>
                  <a:cubicBezTo>
                    <a:pt x="591" y="772"/>
                    <a:pt x="588" y="771"/>
                    <a:pt x="588" y="774"/>
                  </a:cubicBezTo>
                  <a:cubicBezTo>
                    <a:pt x="587" y="776"/>
                    <a:pt x="588" y="779"/>
                    <a:pt x="583" y="778"/>
                  </a:cubicBezTo>
                  <a:cubicBezTo>
                    <a:pt x="583" y="780"/>
                    <a:pt x="586" y="781"/>
                    <a:pt x="586" y="781"/>
                  </a:cubicBezTo>
                  <a:cubicBezTo>
                    <a:pt x="586" y="783"/>
                    <a:pt x="584" y="781"/>
                    <a:pt x="583" y="781"/>
                  </a:cubicBezTo>
                  <a:cubicBezTo>
                    <a:pt x="582" y="782"/>
                    <a:pt x="582" y="786"/>
                    <a:pt x="583" y="785"/>
                  </a:cubicBezTo>
                  <a:cubicBezTo>
                    <a:pt x="583" y="787"/>
                    <a:pt x="582" y="785"/>
                    <a:pt x="580" y="785"/>
                  </a:cubicBezTo>
                  <a:cubicBezTo>
                    <a:pt x="581" y="785"/>
                    <a:pt x="580" y="788"/>
                    <a:pt x="579" y="787"/>
                  </a:cubicBezTo>
                  <a:cubicBezTo>
                    <a:pt x="577" y="784"/>
                    <a:pt x="580" y="787"/>
                    <a:pt x="578" y="790"/>
                  </a:cubicBezTo>
                  <a:cubicBezTo>
                    <a:pt x="575" y="792"/>
                    <a:pt x="575" y="789"/>
                    <a:pt x="572" y="791"/>
                  </a:cubicBezTo>
                  <a:cubicBezTo>
                    <a:pt x="570" y="795"/>
                    <a:pt x="579" y="794"/>
                    <a:pt x="573" y="797"/>
                  </a:cubicBezTo>
                  <a:cubicBezTo>
                    <a:pt x="574" y="798"/>
                    <a:pt x="576" y="798"/>
                    <a:pt x="578" y="798"/>
                  </a:cubicBezTo>
                  <a:cubicBezTo>
                    <a:pt x="577" y="801"/>
                    <a:pt x="578" y="802"/>
                    <a:pt x="580" y="802"/>
                  </a:cubicBezTo>
                  <a:cubicBezTo>
                    <a:pt x="583" y="806"/>
                    <a:pt x="578" y="807"/>
                    <a:pt x="578" y="808"/>
                  </a:cubicBezTo>
                  <a:cubicBezTo>
                    <a:pt x="578" y="809"/>
                    <a:pt x="579" y="810"/>
                    <a:pt x="579" y="809"/>
                  </a:cubicBezTo>
                  <a:cubicBezTo>
                    <a:pt x="578" y="811"/>
                    <a:pt x="579" y="809"/>
                    <a:pt x="578" y="809"/>
                  </a:cubicBezTo>
                  <a:cubicBezTo>
                    <a:pt x="576" y="809"/>
                    <a:pt x="576" y="812"/>
                    <a:pt x="572" y="812"/>
                  </a:cubicBezTo>
                  <a:cubicBezTo>
                    <a:pt x="574" y="815"/>
                    <a:pt x="573" y="815"/>
                    <a:pt x="569" y="815"/>
                  </a:cubicBezTo>
                  <a:cubicBezTo>
                    <a:pt x="570" y="819"/>
                    <a:pt x="567" y="819"/>
                    <a:pt x="568" y="822"/>
                  </a:cubicBezTo>
                  <a:cubicBezTo>
                    <a:pt x="563" y="823"/>
                    <a:pt x="569" y="828"/>
                    <a:pt x="564" y="825"/>
                  </a:cubicBezTo>
                  <a:cubicBezTo>
                    <a:pt x="564" y="828"/>
                    <a:pt x="563" y="831"/>
                    <a:pt x="564" y="835"/>
                  </a:cubicBezTo>
                  <a:cubicBezTo>
                    <a:pt x="564" y="835"/>
                    <a:pt x="565" y="836"/>
                    <a:pt x="565" y="836"/>
                  </a:cubicBezTo>
                  <a:cubicBezTo>
                    <a:pt x="565" y="838"/>
                    <a:pt x="562" y="839"/>
                    <a:pt x="565" y="842"/>
                  </a:cubicBezTo>
                  <a:cubicBezTo>
                    <a:pt x="567" y="843"/>
                    <a:pt x="565" y="845"/>
                    <a:pt x="566" y="849"/>
                  </a:cubicBezTo>
                  <a:cubicBezTo>
                    <a:pt x="568" y="851"/>
                    <a:pt x="571" y="852"/>
                    <a:pt x="572" y="856"/>
                  </a:cubicBezTo>
                  <a:cubicBezTo>
                    <a:pt x="576" y="858"/>
                    <a:pt x="578" y="853"/>
                    <a:pt x="580" y="857"/>
                  </a:cubicBezTo>
                  <a:cubicBezTo>
                    <a:pt x="582" y="862"/>
                    <a:pt x="576" y="859"/>
                    <a:pt x="573" y="860"/>
                  </a:cubicBezTo>
                  <a:cubicBezTo>
                    <a:pt x="568" y="861"/>
                    <a:pt x="561" y="864"/>
                    <a:pt x="557" y="863"/>
                  </a:cubicBezTo>
                  <a:cubicBezTo>
                    <a:pt x="556" y="863"/>
                    <a:pt x="557" y="860"/>
                    <a:pt x="557" y="860"/>
                  </a:cubicBezTo>
                  <a:cubicBezTo>
                    <a:pt x="550" y="861"/>
                    <a:pt x="549" y="857"/>
                    <a:pt x="544" y="857"/>
                  </a:cubicBezTo>
                  <a:cubicBezTo>
                    <a:pt x="544" y="853"/>
                    <a:pt x="544" y="853"/>
                    <a:pt x="544" y="853"/>
                  </a:cubicBezTo>
                  <a:cubicBezTo>
                    <a:pt x="543" y="849"/>
                    <a:pt x="539" y="852"/>
                    <a:pt x="538" y="849"/>
                  </a:cubicBezTo>
                  <a:cubicBezTo>
                    <a:pt x="538" y="847"/>
                    <a:pt x="537" y="847"/>
                    <a:pt x="537" y="846"/>
                  </a:cubicBezTo>
                  <a:cubicBezTo>
                    <a:pt x="537" y="845"/>
                    <a:pt x="536" y="844"/>
                    <a:pt x="536" y="844"/>
                  </a:cubicBezTo>
                  <a:cubicBezTo>
                    <a:pt x="536" y="843"/>
                    <a:pt x="539" y="840"/>
                    <a:pt x="536" y="840"/>
                  </a:cubicBezTo>
                  <a:cubicBezTo>
                    <a:pt x="534" y="840"/>
                    <a:pt x="536" y="839"/>
                    <a:pt x="536" y="837"/>
                  </a:cubicBezTo>
                  <a:cubicBezTo>
                    <a:pt x="535" y="836"/>
                    <a:pt x="533" y="836"/>
                    <a:pt x="533" y="835"/>
                  </a:cubicBezTo>
                  <a:cubicBezTo>
                    <a:pt x="532" y="834"/>
                    <a:pt x="535" y="833"/>
                    <a:pt x="534" y="832"/>
                  </a:cubicBezTo>
                  <a:cubicBezTo>
                    <a:pt x="534" y="832"/>
                    <a:pt x="533" y="831"/>
                    <a:pt x="533" y="830"/>
                  </a:cubicBezTo>
                  <a:cubicBezTo>
                    <a:pt x="532" y="829"/>
                    <a:pt x="531" y="827"/>
                    <a:pt x="530" y="826"/>
                  </a:cubicBezTo>
                  <a:cubicBezTo>
                    <a:pt x="529" y="824"/>
                    <a:pt x="532" y="823"/>
                    <a:pt x="531" y="822"/>
                  </a:cubicBezTo>
                  <a:cubicBezTo>
                    <a:pt x="531" y="821"/>
                    <a:pt x="529" y="820"/>
                    <a:pt x="529" y="820"/>
                  </a:cubicBezTo>
                  <a:cubicBezTo>
                    <a:pt x="529" y="819"/>
                    <a:pt x="534" y="818"/>
                    <a:pt x="530" y="816"/>
                  </a:cubicBezTo>
                  <a:cubicBezTo>
                    <a:pt x="530" y="815"/>
                    <a:pt x="532" y="815"/>
                    <a:pt x="533" y="815"/>
                  </a:cubicBezTo>
                  <a:cubicBezTo>
                    <a:pt x="533" y="805"/>
                    <a:pt x="533" y="805"/>
                    <a:pt x="533" y="805"/>
                  </a:cubicBezTo>
                  <a:cubicBezTo>
                    <a:pt x="532" y="804"/>
                    <a:pt x="530" y="803"/>
                    <a:pt x="529" y="802"/>
                  </a:cubicBezTo>
                  <a:cubicBezTo>
                    <a:pt x="530" y="798"/>
                    <a:pt x="534" y="794"/>
                    <a:pt x="531" y="790"/>
                  </a:cubicBezTo>
                  <a:cubicBezTo>
                    <a:pt x="535" y="791"/>
                    <a:pt x="535" y="788"/>
                    <a:pt x="538" y="788"/>
                  </a:cubicBezTo>
                  <a:cubicBezTo>
                    <a:pt x="538" y="776"/>
                    <a:pt x="538" y="776"/>
                    <a:pt x="538" y="776"/>
                  </a:cubicBezTo>
                  <a:cubicBezTo>
                    <a:pt x="545" y="776"/>
                    <a:pt x="542" y="767"/>
                    <a:pt x="545" y="763"/>
                  </a:cubicBezTo>
                  <a:cubicBezTo>
                    <a:pt x="544" y="764"/>
                    <a:pt x="543" y="765"/>
                    <a:pt x="543" y="763"/>
                  </a:cubicBezTo>
                  <a:cubicBezTo>
                    <a:pt x="540" y="764"/>
                    <a:pt x="538" y="767"/>
                    <a:pt x="538" y="771"/>
                  </a:cubicBezTo>
                  <a:cubicBezTo>
                    <a:pt x="536" y="770"/>
                    <a:pt x="534" y="769"/>
                    <a:pt x="534" y="766"/>
                  </a:cubicBezTo>
                  <a:cubicBezTo>
                    <a:pt x="532" y="764"/>
                    <a:pt x="538" y="761"/>
                    <a:pt x="537" y="760"/>
                  </a:cubicBezTo>
                  <a:cubicBezTo>
                    <a:pt x="534" y="758"/>
                    <a:pt x="537" y="761"/>
                    <a:pt x="540" y="759"/>
                  </a:cubicBezTo>
                  <a:cubicBezTo>
                    <a:pt x="541" y="752"/>
                    <a:pt x="537" y="745"/>
                    <a:pt x="538" y="739"/>
                  </a:cubicBezTo>
                  <a:cubicBezTo>
                    <a:pt x="538" y="739"/>
                    <a:pt x="541" y="739"/>
                    <a:pt x="541" y="739"/>
                  </a:cubicBezTo>
                  <a:cubicBezTo>
                    <a:pt x="540" y="732"/>
                    <a:pt x="541" y="732"/>
                    <a:pt x="541" y="724"/>
                  </a:cubicBezTo>
                  <a:cubicBezTo>
                    <a:pt x="544" y="720"/>
                    <a:pt x="549" y="715"/>
                    <a:pt x="547" y="710"/>
                  </a:cubicBezTo>
                  <a:cubicBezTo>
                    <a:pt x="552" y="716"/>
                    <a:pt x="547" y="700"/>
                    <a:pt x="552" y="705"/>
                  </a:cubicBezTo>
                  <a:cubicBezTo>
                    <a:pt x="552" y="703"/>
                    <a:pt x="552" y="699"/>
                    <a:pt x="551" y="696"/>
                  </a:cubicBezTo>
                  <a:cubicBezTo>
                    <a:pt x="550" y="694"/>
                    <a:pt x="548" y="692"/>
                    <a:pt x="548" y="690"/>
                  </a:cubicBezTo>
                  <a:cubicBezTo>
                    <a:pt x="548" y="688"/>
                    <a:pt x="549" y="688"/>
                    <a:pt x="550" y="686"/>
                  </a:cubicBezTo>
                  <a:cubicBezTo>
                    <a:pt x="550" y="683"/>
                    <a:pt x="549" y="678"/>
                    <a:pt x="552" y="682"/>
                  </a:cubicBezTo>
                  <a:cubicBezTo>
                    <a:pt x="552" y="678"/>
                    <a:pt x="552" y="674"/>
                    <a:pt x="554" y="670"/>
                  </a:cubicBezTo>
                  <a:cubicBezTo>
                    <a:pt x="555" y="668"/>
                    <a:pt x="554" y="669"/>
                    <a:pt x="554" y="666"/>
                  </a:cubicBezTo>
                  <a:cubicBezTo>
                    <a:pt x="554" y="665"/>
                    <a:pt x="557" y="661"/>
                    <a:pt x="555" y="659"/>
                  </a:cubicBezTo>
                  <a:cubicBezTo>
                    <a:pt x="554" y="658"/>
                    <a:pt x="555" y="658"/>
                    <a:pt x="555" y="655"/>
                  </a:cubicBezTo>
                  <a:cubicBezTo>
                    <a:pt x="555" y="653"/>
                    <a:pt x="555" y="651"/>
                    <a:pt x="555" y="649"/>
                  </a:cubicBezTo>
                  <a:cubicBezTo>
                    <a:pt x="555" y="647"/>
                    <a:pt x="556" y="647"/>
                    <a:pt x="557" y="645"/>
                  </a:cubicBezTo>
                  <a:cubicBezTo>
                    <a:pt x="557" y="640"/>
                    <a:pt x="556" y="635"/>
                    <a:pt x="557" y="630"/>
                  </a:cubicBezTo>
                  <a:cubicBezTo>
                    <a:pt x="557" y="628"/>
                    <a:pt x="558" y="627"/>
                    <a:pt x="558" y="626"/>
                  </a:cubicBezTo>
                  <a:cubicBezTo>
                    <a:pt x="558" y="621"/>
                    <a:pt x="553" y="617"/>
                    <a:pt x="554" y="613"/>
                  </a:cubicBezTo>
                  <a:cubicBezTo>
                    <a:pt x="553" y="611"/>
                    <a:pt x="552" y="613"/>
                    <a:pt x="550" y="613"/>
                  </a:cubicBezTo>
                  <a:cubicBezTo>
                    <a:pt x="548" y="610"/>
                    <a:pt x="543" y="606"/>
                    <a:pt x="540" y="606"/>
                  </a:cubicBezTo>
                  <a:cubicBezTo>
                    <a:pt x="539" y="606"/>
                    <a:pt x="538" y="602"/>
                    <a:pt x="537" y="603"/>
                  </a:cubicBezTo>
                  <a:cubicBezTo>
                    <a:pt x="535" y="605"/>
                    <a:pt x="537" y="603"/>
                    <a:pt x="536" y="602"/>
                  </a:cubicBezTo>
                  <a:cubicBezTo>
                    <a:pt x="534" y="600"/>
                    <a:pt x="529" y="603"/>
                    <a:pt x="533" y="599"/>
                  </a:cubicBezTo>
                  <a:cubicBezTo>
                    <a:pt x="533" y="596"/>
                    <a:pt x="529" y="598"/>
                    <a:pt x="527" y="597"/>
                  </a:cubicBezTo>
                  <a:cubicBezTo>
                    <a:pt x="527" y="597"/>
                    <a:pt x="528" y="595"/>
                    <a:pt x="527" y="595"/>
                  </a:cubicBezTo>
                  <a:cubicBezTo>
                    <a:pt x="527" y="594"/>
                    <a:pt x="525" y="594"/>
                    <a:pt x="524" y="593"/>
                  </a:cubicBezTo>
                  <a:cubicBezTo>
                    <a:pt x="523" y="592"/>
                    <a:pt x="521" y="588"/>
                    <a:pt x="520" y="583"/>
                  </a:cubicBezTo>
                  <a:cubicBezTo>
                    <a:pt x="520" y="582"/>
                    <a:pt x="518" y="583"/>
                    <a:pt x="517" y="582"/>
                  </a:cubicBezTo>
                  <a:cubicBezTo>
                    <a:pt x="516" y="581"/>
                    <a:pt x="517" y="575"/>
                    <a:pt x="515" y="575"/>
                  </a:cubicBezTo>
                  <a:cubicBezTo>
                    <a:pt x="512" y="575"/>
                    <a:pt x="511" y="567"/>
                    <a:pt x="509" y="564"/>
                  </a:cubicBezTo>
                  <a:cubicBezTo>
                    <a:pt x="507" y="562"/>
                    <a:pt x="505" y="559"/>
                    <a:pt x="503" y="555"/>
                  </a:cubicBezTo>
                  <a:cubicBezTo>
                    <a:pt x="503" y="554"/>
                    <a:pt x="501" y="554"/>
                    <a:pt x="501" y="553"/>
                  </a:cubicBezTo>
                  <a:cubicBezTo>
                    <a:pt x="500" y="552"/>
                    <a:pt x="501" y="550"/>
                    <a:pt x="501" y="550"/>
                  </a:cubicBezTo>
                  <a:cubicBezTo>
                    <a:pt x="500" y="548"/>
                    <a:pt x="499" y="549"/>
                    <a:pt x="498" y="548"/>
                  </a:cubicBezTo>
                  <a:cubicBezTo>
                    <a:pt x="498" y="548"/>
                    <a:pt x="496" y="538"/>
                    <a:pt x="495" y="546"/>
                  </a:cubicBezTo>
                  <a:cubicBezTo>
                    <a:pt x="492" y="544"/>
                    <a:pt x="494" y="537"/>
                    <a:pt x="493" y="533"/>
                  </a:cubicBezTo>
                  <a:cubicBezTo>
                    <a:pt x="497" y="533"/>
                    <a:pt x="497" y="529"/>
                    <a:pt x="499" y="527"/>
                  </a:cubicBezTo>
                  <a:cubicBezTo>
                    <a:pt x="500" y="524"/>
                    <a:pt x="496" y="525"/>
                    <a:pt x="495" y="523"/>
                  </a:cubicBezTo>
                  <a:cubicBezTo>
                    <a:pt x="495" y="519"/>
                    <a:pt x="497" y="517"/>
                    <a:pt x="496" y="512"/>
                  </a:cubicBezTo>
                  <a:cubicBezTo>
                    <a:pt x="497" y="511"/>
                    <a:pt x="499" y="510"/>
                    <a:pt x="501" y="510"/>
                  </a:cubicBezTo>
                  <a:cubicBezTo>
                    <a:pt x="501" y="509"/>
                    <a:pt x="500" y="507"/>
                    <a:pt x="501" y="506"/>
                  </a:cubicBezTo>
                  <a:cubicBezTo>
                    <a:pt x="501" y="506"/>
                    <a:pt x="503" y="507"/>
                    <a:pt x="503" y="506"/>
                  </a:cubicBezTo>
                  <a:cubicBezTo>
                    <a:pt x="504" y="506"/>
                    <a:pt x="503" y="505"/>
                    <a:pt x="503" y="505"/>
                  </a:cubicBezTo>
                  <a:cubicBezTo>
                    <a:pt x="504" y="505"/>
                    <a:pt x="507" y="502"/>
                    <a:pt x="506" y="502"/>
                  </a:cubicBezTo>
                  <a:cubicBezTo>
                    <a:pt x="506" y="502"/>
                    <a:pt x="505" y="502"/>
                    <a:pt x="505" y="502"/>
                  </a:cubicBezTo>
                  <a:cubicBezTo>
                    <a:pt x="505" y="502"/>
                    <a:pt x="505" y="500"/>
                    <a:pt x="506" y="501"/>
                  </a:cubicBezTo>
                  <a:cubicBezTo>
                    <a:pt x="509" y="504"/>
                    <a:pt x="507" y="498"/>
                    <a:pt x="510" y="498"/>
                  </a:cubicBezTo>
                  <a:cubicBezTo>
                    <a:pt x="513" y="498"/>
                    <a:pt x="511" y="495"/>
                    <a:pt x="513" y="492"/>
                  </a:cubicBezTo>
                  <a:cubicBezTo>
                    <a:pt x="513" y="493"/>
                    <a:pt x="520" y="487"/>
                    <a:pt x="516" y="484"/>
                  </a:cubicBezTo>
                  <a:cubicBezTo>
                    <a:pt x="514" y="482"/>
                    <a:pt x="516" y="483"/>
                    <a:pt x="516" y="481"/>
                  </a:cubicBezTo>
                  <a:cubicBezTo>
                    <a:pt x="516" y="478"/>
                    <a:pt x="513" y="468"/>
                    <a:pt x="515" y="464"/>
                  </a:cubicBezTo>
                  <a:cubicBezTo>
                    <a:pt x="508" y="465"/>
                    <a:pt x="508" y="460"/>
                    <a:pt x="501" y="461"/>
                  </a:cubicBezTo>
                  <a:cubicBezTo>
                    <a:pt x="498" y="463"/>
                    <a:pt x="501" y="463"/>
                    <a:pt x="499" y="467"/>
                  </a:cubicBezTo>
                  <a:cubicBezTo>
                    <a:pt x="492" y="467"/>
                    <a:pt x="489" y="463"/>
                    <a:pt x="482" y="463"/>
                  </a:cubicBezTo>
                  <a:cubicBezTo>
                    <a:pt x="482" y="460"/>
                    <a:pt x="478" y="461"/>
                    <a:pt x="479" y="457"/>
                  </a:cubicBezTo>
                  <a:cubicBezTo>
                    <a:pt x="478" y="456"/>
                    <a:pt x="475" y="457"/>
                    <a:pt x="474" y="456"/>
                  </a:cubicBezTo>
                  <a:cubicBezTo>
                    <a:pt x="473" y="455"/>
                    <a:pt x="474" y="453"/>
                    <a:pt x="474" y="453"/>
                  </a:cubicBezTo>
                  <a:cubicBezTo>
                    <a:pt x="473" y="452"/>
                    <a:pt x="471" y="453"/>
                    <a:pt x="471" y="453"/>
                  </a:cubicBezTo>
                  <a:cubicBezTo>
                    <a:pt x="470" y="452"/>
                    <a:pt x="471" y="449"/>
                    <a:pt x="468" y="449"/>
                  </a:cubicBezTo>
                  <a:cubicBezTo>
                    <a:pt x="468" y="445"/>
                    <a:pt x="471" y="446"/>
                    <a:pt x="468" y="443"/>
                  </a:cubicBezTo>
                  <a:cubicBezTo>
                    <a:pt x="468" y="442"/>
                    <a:pt x="467" y="442"/>
                    <a:pt x="467" y="443"/>
                  </a:cubicBezTo>
                  <a:cubicBezTo>
                    <a:pt x="465" y="442"/>
                    <a:pt x="464" y="439"/>
                    <a:pt x="460" y="439"/>
                  </a:cubicBezTo>
                  <a:cubicBezTo>
                    <a:pt x="462" y="434"/>
                    <a:pt x="455" y="438"/>
                    <a:pt x="457" y="433"/>
                  </a:cubicBezTo>
                  <a:cubicBezTo>
                    <a:pt x="456" y="433"/>
                    <a:pt x="448" y="433"/>
                    <a:pt x="450" y="433"/>
                  </a:cubicBezTo>
                  <a:cubicBezTo>
                    <a:pt x="448" y="433"/>
                    <a:pt x="450" y="431"/>
                    <a:pt x="449" y="431"/>
                  </a:cubicBezTo>
                  <a:cubicBezTo>
                    <a:pt x="448" y="430"/>
                    <a:pt x="446" y="431"/>
                    <a:pt x="446" y="431"/>
                  </a:cubicBezTo>
                  <a:cubicBezTo>
                    <a:pt x="445" y="430"/>
                    <a:pt x="442" y="428"/>
                    <a:pt x="437" y="429"/>
                  </a:cubicBezTo>
                  <a:cubicBezTo>
                    <a:pt x="439" y="424"/>
                    <a:pt x="434" y="427"/>
                    <a:pt x="432" y="425"/>
                  </a:cubicBezTo>
                  <a:cubicBezTo>
                    <a:pt x="431" y="425"/>
                    <a:pt x="432" y="423"/>
                    <a:pt x="432" y="422"/>
                  </a:cubicBezTo>
                  <a:cubicBezTo>
                    <a:pt x="431" y="422"/>
                    <a:pt x="429" y="423"/>
                    <a:pt x="429" y="422"/>
                  </a:cubicBezTo>
                  <a:cubicBezTo>
                    <a:pt x="429" y="422"/>
                    <a:pt x="429" y="420"/>
                    <a:pt x="429" y="419"/>
                  </a:cubicBezTo>
                  <a:cubicBezTo>
                    <a:pt x="429" y="419"/>
                    <a:pt x="427" y="420"/>
                    <a:pt x="426" y="419"/>
                  </a:cubicBezTo>
                  <a:cubicBezTo>
                    <a:pt x="426" y="419"/>
                    <a:pt x="427" y="417"/>
                    <a:pt x="426" y="416"/>
                  </a:cubicBezTo>
                  <a:cubicBezTo>
                    <a:pt x="425" y="416"/>
                    <a:pt x="425" y="418"/>
                    <a:pt x="425" y="418"/>
                  </a:cubicBezTo>
                  <a:cubicBezTo>
                    <a:pt x="424" y="418"/>
                    <a:pt x="421" y="416"/>
                    <a:pt x="421" y="415"/>
                  </a:cubicBezTo>
                  <a:cubicBezTo>
                    <a:pt x="419" y="417"/>
                    <a:pt x="418" y="415"/>
                    <a:pt x="416" y="415"/>
                  </a:cubicBezTo>
                  <a:cubicBezTo>
                    <a:pt x="414" y="415"/>
                    <a:pt x="412" y="418"/>
                    <a:pt x="409" y="418"/>
                  </a:cubicBezTo>
                  <a:cubicBezTo>
                    <a:pt x="406" y="418"/>
                    <a:pt x="406" y="417"/>
                    <a:pt x="404" y="416"/>
                  </a:cubicBezTo>
                  <a:cubicBezTo>
                    <a:pt x="400" y="416"/>
                    <a:pt x="401" y="419"/>
                    <a:pt x="398" y="416"/>
                  </a:cubicBezTo>
                  <a:cubicBezTo>
                    <a:pt x="396" y="415"/>
                    <a:pt x="395" y="417"/>
                    <a:pt x="391" y="415"/>
                  </a:cubicBezTo>
                  <a:cubicBezTo>
                    <a:pt x="390" y="415"/>
                    <a:pt x="390" y="413"/>
                    <a:pt x="390" y="412"/>
                  </a:cubicBezTo>
                  <a:cubicBezTo>
                    <a:pt x="389" y="412"/>
                    <a:pt x="388" y="412"/>
                    <a:pt x="387" y="412"/>
                  </a:cubicBezTo>
                  <a:cubicBezTo>
                    <a:pt x="385" y="412"/>
                    <a:pt x="379" y="411"/>
                    <a:pt x="383" y="408"/>
                  </a:cubicBezTo>
                  <a:cubicBezTo>
                    <a:pt x="379" y="408"/>
                    <a:pt x="378" y="405"/>
                    <a:pt x="374" y="405"/>
                  </a:cubicBezTo>
                  <a:cubicBezTo>
                    <a:pt x="374" y="404"/>
                    <a:pt x="373" y="403"/>
                    <a:pt x="373" y="401"/>
                  </a:cubicBezTo>
                  <a:cubicBezTo>
                    <a:pt x="367" y="400"/>
                    <a:pt x="365" y="396"/>
                    <a:pt x="359" y="395"/>
                  </a:cubicBezTo>
                  <a:cubicBezTo>
                    <a:pt x="358" y="391"/>
                    <a:pt x="355" y="388"/>
                    <a:pt x="356" y="381"/>
                  </a:cubicBezTo>
                  <a:cubicBezTo>
                    <a:pt x="356" y="376"/>
                    <a:pt x="348" y="379"/>
                    <a:pt x="352" y="373"/>
                  </a:cubicBezTo>
                  <a:cubicBezTo>
                    <a:pt x="350" y="373"/>
                    <a:pt x="349" y="373"/>
                    <a:pt x="349" y="374"/>
                  </a:cubicBezTo>
                  <a:cubicBezTo>
                    <a:pt x="347" y="374"/>
                    <a:pt x="348" y="372"/>
                    <a:pt x="348" y="372"/>
                  </a:cubicBezTo>
                  <a:cubicBezTo>
                    <a:pt x="347" y="370"/>
                    <a:pt x="344" y="370"/>
                    <a:pt x="343" y="367"/>
                  </a:cubicBezTo>
                  <a:cubicBezTo>
                    <a:pt x="343" y="366"/>
                    <a:pt x="341" y="366"/>
                    <a:pt x="339" y="366"/>
                  </a:cubicBezTo>
                  <a:cubicBezTo>
                    <a:pt x="339" y="365"/>
                    <a:pt x="341" y="364"/>
                    <a:pt x="341" y="363"/>
                  </a:cubicBezTo>
                  <a:cubicBezTo>
                    <a:pt x="341" y="363"/>
                    <a:pt x="339" y="360"/>
                    <a:pt x="339" y="360"/>
                  </a:cubicBezTo>
                  <a:cubicBezTo>
                    <a:pt x="339" y="360"/>
                    <a:pt x="337" y="361"/>
                    <a:pt x="336" y="360"/>
                  </a:cubicBezTo>
                  <a:cubicBezTo>
                    <a:pt x="335" y="359"/>
                    <a:pt x="336" y="357"/>
                    <a:pt x="335" y="356"/>
                  </a:cubicBezTo>
                  <a:cubicBezTo>
                    <a:pt x="332" y="353"/>
                    <a:pt x="328" y="352"/>
                    <a:pt x="327" y="346"/>
                  </a:cubicBezTo>
                  <a:cubicBezTo>
                    <a:pt x="324" y="344"/>
                    <a:pt x="324" y="347"/>
                    <a:pt x="321" y="345"/>
                  </a:cubicBezTo>
                  <a:cubicBezTo>
                    <a:pt x="322" y="342"/>
                    <a:pt x="319" y="342"/>
                    <a:pt x="318" y="341"/>
                  </a:cubicBezTo>
                  <a:cubicBezTo>
                    <a:pt x="317" y="338"/>
                    <a:pt x="318" y="334"/>
                    <a:pt x="314" y="334"/>
                  </a:cubicBezTo>
                  <a:cubicBezTo>
                    <a:pt x="315" y="327"/>
                    <a:pt x="311" y="324"/>
                    <a:pt x="307" y="322"/>
                  </a:cubicBezTo>
                  <a:cubicBezTo>
                    <a:pt x="306" y="324"/>
                    <a:pt x="305" y="325"/>
                    <a:pt x="304" y="327"/>
                  </a:cubicBezTo>
                  <a:cubicBezTo>
                    <a:pt x="303" y="330"/>
                    <a:pt x="307" y="331"/>
                    <a:pt x="308" y="332"/>
                  </a:cubicBezTo>
                  <a:cubicBezTo>
                    <a:pt x="309" y="333"/>
                    <a:pt x="308" y="335"/>
                    <a:pt x="308" y="335"/>
                  </a:cubicBezTo>
                  <a:cubicBezTo>
                    <a:pt x="308" y="335"/>
                    <a:pt x="310" y="335"/>
                    <a:pt x="310" y="335"/>
                  </a:cubicBezTo>
                  <a:cubicBezTo>
                    <a:pt x="311" y="337"/>
                    <a:pt x="309" y="341"/>
                    <a:pt x="311" y="341"/>
                  </a:cubicBezTo>
                  <a:cubicBezTo>
                    <a:pt x="313" y="341"/>
                    <a:pt x="312" y="344"/>
                    <a:pt x="314" y="348"/>
                  </a:cubicBezTo>
                  <a:cubicBezTo>
                    <a:pt x="314" y="348"/>
                    <a:pt x="315" y="348"/>
                    <a:pt x="315" y="349"/>
                  </a:cubicBezTo>
                  <a:cubicBezTo>
                    <a:pt x="315" y="352"/>
                    <a:pt x="319" y="351"/>
                    <a:pt x="318" y="356"/>
                  </a:cubicBezTo>
                  <a:cubicBezTo>
                    <a:pt x="318" y="358"/>
                    <a:pt x="321" y="357"/>
                    <a:pt x="322" y="358"/>
                  </a:cubicBezTo>
                  <a:cubicBezTo>
                    <a:pt x="321" y="359"/>
                    <a:pt x="324" y="360"/>
                    <a:pt x="324" y="360"/>
                  </a:cubicBezTo>
                  <a:cubicBezTo>
                    <a:pt x="324" y="362"/>
                    <a:pt x="322" y="363"/>
                    <a:pt x="322" y="363"/>
                  </a:cubicBezTo>
                  <a:cubicBezTo>
                    <a:pt x="323" y="365"/>
                    <a:pt x="327" y="365"/>
                    <a:pt x="325" y="369"/>
                  </a:cubicBezTo>
                  <a:cubicBezTo>
                    <a:pt x="323" y="367"/>
                    <a:pt x="323" y="365"/>
                    <a:pt x="318" y="366"/>
                  </a:cubicBezTo>
                  <a:cubicBezTo>
                    <a:pt x="320" y="360"/>
                    <a:pt x="315" y="362"/>
                    <a:pt x="315" y="358"/>
                  </a:cubicBezTo>
                  <a:cubicBezTo>
                    <a:pt x="315" y="355"/>
                    <a:pt x="313" y="355"/>
                    <a:pt x="311" y="353"/>
                  </a:cubicBezTo>
                  <a:cubicBezTo>
                    <a:pt x="310" y="352"/>
                    <a:pt x="309" y="351"/>
                    <a:pt x="308" y="349"/>
                  </a:cubicBezTo>
                  <a:cubicBezTo>
                    <a:pt x="306" y="349"/>
                    <a:pt x="304" y="348"/>
                    <a:pt x="303" y="346"/>
                  </a:cubicBezTo>
                  <a:cubicBezTo>
                    <a:pt x="303" y="343"/>
                    <a:pt x="304" y="345"/>
                    <a:pt x="306" y="345"/>
                  </a:cubicBezTo>
                  <a:cubicBezTo>
                    <a:pt x="307" y="339"/>
                    <a:pt x="301" y="340"/>
                    <a:pt x="301" y="335"/>
                  </a:cubicBezTo>
                  <a:cubicBezTo>
                    <a:pt x="299" y="334"/>
                    <a:pt x="298" y="332"/>
                    <a:pt x="294" y="332"/>
                  </a:cubicBezTo>
                  <a:cubicBezTo>
                    <a:pt x="295" y="329"/>
                    <a:pt x="297" y="329"/>
                    <a:pt x="294" y="325"/>
                  </a:cubicBezTo>
                  <a:cubicBezTo>
                    <a:pt x="294" y="325"/>
                    <a:pt x="293" y="324"/>
                    <a:pt x="293" y="324"/>
                  </a:cubicBezTo>
                  <a:cubicBezTo>
                    <a:pt x="291" y="321"/>
                    <a:pt x="293" y="316"/>
                    <a:pt x="286" y="317"/>
                  </a:cubicBezTo>
                  <a:cubicBezTo>
                    <a:pt x="287" y="315"/>
                    <a:pt x="287" y="314"/>
                    <a:pt x="286" y="313"/>
                  </a:cubicBezTo>
                  <a:cubicBezTo>
                    <a:pt x="286" y="312"/>
                    <a:pt x="285" y="310"/>
                    <a:pt x="284" y="310"/>
                  </a:cubicBezTo>
                  <a:cubicBezTo>
                    <a:pt x="284" y="310"/>
                    <a:pt x="281" y="310"/>
                    <a:pt x="280" y="310"/>
                  </a:cubicBezTo>
                  <a:cubicBezTo>
                    <a:pt x="279" y="309"/>
                    <a:pt x="283" y="308"/>
                    <a:pt x="283" y="308"/>
                  </a:cubicBezTo>
                  <a:cubicBezTo>
                    <a:pt x="282" y="305"/>
                    <a:pt x="274" y="304"/>
                    <a:pt x="270" y="303"/>
                  </a:cubicBezTo>
                  <a:cubicBezTo>
                    <a:pt x="270" y="302"/>
                    <a:pt x="270" y="301"/>
                    <a:pt x="269" y="300"/>
                  </a:cubicBezTo>
                  <a:cubicBezTo>
                    <a:pt x="268" y="298"/>
                    <a:pt x="267" y="297"/>
                    <a:pt x="266" y="296"/>
                  </a:cubicBezTo>
                  <a:cubicBezTo>
                    <a:pt x="265" y="295"/>
                    <a:pt x="265" y="291"/>
                    <a:pt x="263" y="287"/>
                  </a:cubicBezTo>
                  <a:cubicBezTo>
                    <a:pt x="263" y="287"/>
                    <a:pt x="261" y="287"/>
                    <a:pt x="261" y="286"/>
                  </a:cubicBezTo>
                  <a:cubicBezTo>
                    <a:pt x="260" y="284"/>
                    <a:pt x="261" y="281"/>
                    <a:pt x="258" y="282"/>
                  </a:cubicBezTo>
                  <a:cubicBezTo>
                    <a:pt x="258" y="277"/>
                    <a:pt x="255" y="273"/>
                    <a:pt x="252" y="269"/>
                  </a:cubicBezTo>
                  <a:cubicBezTo>
                    <a:pt x="251" y="268"/>
                    <a:pt x="251" y="264"/>
                    <a:pt x="248" y="265"/>
                  </a:cubicBezTo>
                  <a:cubicBezTo>
                    <a:pt x="250" y="249"/>
                    <a:pt x="248" y="239"/>
                    <a:pt x="248" y="219"/>
                  </a:cubicBezTo>
                  <a:cubicBezTo>
                    <a:pt x="248" y="218"/>
                    <a:pt x="247" y="217"/>
                    <a:pt x="247" y="216"/>
                  </a:cubicBezTo>
                  <a:cubicBezTo>
                    <a:pt x="246" y="215"/>
                    <a:pt x="245" y="214"/>
                    <a:pt x="244" y="213"/>
                  </a:cubicBezTo>
                  <a:cubicBezTo>
                    <a:pt x="243" y="213"/>
                    <a:pt x="243" y="211"/>
                    <a:pt x="241" y="212"/>
                  </a:cubicBezTo>
                  <a:cubicBezTo>
                    <a:pt x="240" y="205"/>
                    <a:pt x="234" y="201"/>
                    <a:pt x="230" y="196"/>
                  </a:cubicBezTo>
                  <a:cubicBezTo>
                    <a:pt x="229" y="196"/>
                    <a:pt x="228" y="195"/>
                    <a:pt x="228" y="193"/>
                  </a:cubicBezTo>
                  <a:cubicBezTo>
                    <a:pt x="229" y="194"/>
                    <a:pt x="232" y="196"/>
                    <a:pt x="233" y="193"/>
                  </a:cubicBezTo>
                  <a:cubicBezTo>
                    <a:pt x="235" y="193"/>
                    <a:pt x="234" y="197"/>
                    <a:pt x="238" y="196"/>
                  </a:cubicBezTo>
                  <a:cubicBezTo>
                    <a:pt x="239" y="197"/>
                    <a:pt x="240" y="199"/>
                    <a:pt x="240" y="202"/>
                  </a:cubicBezTo>
                  <a:cubicBezTo>
                    <a:pt x="247" y="201"/>
                    <a:pt x="248" y="205"/>
                    <a:pt x="252" y="207"/>
                  </a:cubicBezTo>
                  <a:cubicBezTo>
                    <a:pt x="251" y="212"/>
                    <a:pt x="254" y="214"/>
                    <a:pt x="256" y="216"/>
                  </a:cubicBezTo>
                  <a:cubicBezTo>
                    <a:pt x="258" y="216"/>
                    <a:pt x="258" y="213"/>
                    <a:pt x="258" y="212"/>
                  </a:cubicBezTo>
                  <a:cubicBezTo>
                    <a:pt x="258" y="210"/>
                    <a:pt x="255" y="210"/>
                    <a:pt x="255" y="209"/>
                  </a:cubicBezTo>
                  <a:cubicBezTo>
                    <a:pt x="254" y="206"/>
                    <a:pt x="254" y="205"/>
                    <a:pt x="254" y="203"/>
                  </a:cubicBezTo>
                  <a:cubicBezTo>
                    <a:pt x="253" y="203"/>
                    <a:pt x="252" y="202"/>
                    <a:pt x="252" y="202"/>
                  </a:cubicBezTo>
                  <a:cubicBezTo>
                    <a:pt x="252" y="201"/>
                    <a:pt x="253" y="200"/>
                    <a:pt x="254" y="200"/>
                  </a:cubicBezTo>
                  <a:cubicBezTo>
                    <a:pt x="252" y="197"/>
                    <a:pt x="249" y="198"/>
                    <a:pt x="249" y="195"/>
                  </a:cubicBezTo>
                  <a:cubicBezTo>
                    <a:pt x="243" y="196"/>
                    <a:pt x="242" y="190"/>
                    <a:pt x="235" y="191"/>
                  </a:cubicBezTo>
                  <a:cubicBezTo>
                    <a:pt x="237" y="186"/>
                    <a:pt x="231" y="190"/>
                    <a:pt x="233" y="185"/>
                  </a:cubicBezTo>
                  <a:cubicBezTo>
                    <a:pt x="231" y="183"/>
                    <a:pt x="229" y="185"/>
                    <a:pt x="227" y="182"/>
                  </a:cubicBezTo>
                  <a:cubicBezTo>
                    <a:pt x="227" y="181"/>
                    <a:pt x="229" y="181"/>
                    <a:pt x="230" y="181"/>
                  </a:cubicBezTo>
                  <a:cubicBezTo>
                    <a:pt x="232" y="177"/>
                    <a:pt x="225" y="179"/>
                    <a:pt x="226" y="179"/>
                  </a:cubicBezTo>
                  <a:cubicBezTo>
                    <a:pt x="224" y="179"/>
                    <a:pt x="225" y="177"/>
                    <a:pt x="224" y="177"/>
                  </a:cubicBezTo>
                  <a:cubicBezTo>
                    <a:pt x="224" y="176"/>
                    <a:pt x="221" y="177"/>
                    <a:pt x="221" y="177"/>
                  </a:cubicBezTo>
                  <a:cubicBezTo>
                    <a:pt x="221" y="176"/>
                    <a:pt x="223" y="175"/>
                    <a:pt x="223" y="174"/>
                  </a:cubicBezTo>
                  <a:cubicBezTo>
                    <a:pt x="222" y="172"/>
                    <a:pt x="221" y="174"/>
                    <a:pt x="219" y="174"/>
                  </a:cubicBezTo>
                  <a:cubicBezTo>
                    <a:pt x="216" y="172"/>
                    <a:pt x="217" y="168"/>
                    <a:pt x="216" y="167"/>
                  </a:cubicBezTo>
                  <a:cubicBezTo>
                    <a:pt x="215" y="166"/>
                    <a:pt x="214" y="165"/>
                    <a:pt x="212" y="165"/>
                  </a:cubicBezTo>
                  <a:cubicBezTo>
                    <a:pt x="217" y="157"/>
                    <a:pt x="200" y="163"/>
                    <a:pt x="202" y="154"/>
                  </a:cubicBezTo>
                  <a:cubicBezTo>
                    <a:pt x="206" y="154"/>
                    <a:pt x="206" y="154"/>
                    <a:pt x="206" y="154"/>
                  </a:cubicBezTo>
                  <a:cubicBezTo>
                    <a:pt x="206" y="151"/>
                    <a:pt x="200" y="155"/>
                    <a:pt x="202" y="150"/>
                  </a:cubicBezTo>
                  <a:cubicBezTo>
                    <a:pt x="193" y="150"/>
                    <a:pt x="193" y="150"/>
                    <a:pt x="193" y="150"/>
                  </a:cubicBezTo>
                  <a:cubicBezTo>
                    <a:pt x="196" y="148"/>
                    <a:pt x="192" y="146"/>
                    <a:pt x="195" y="146"/>
                  </a:cubicBezTo>
                  <a:cubicBezTo>
                    <a:pt x="195" y="143"/>
                    <a:pt x="191" y="143"/>
                    <a:pt x="192" y="144"/>
                  </a:cubicBezTo>
                  <a:cubicBezTo>
                    <a:pt x="189" y="142"/>
                    <a:pt x="192" y="141"/>
                    <a:pt x="189" y="137"/>
                  </a:cubicBezTo>
                  <a:cubicBezTo>
                    <a:pt x="181" y="137"/>
                    <a:pt x="181" y="137"/>
                    <a:pt x="181" y="137"/>
                  </a:cubicBezTo>
                  <a:cubicBezTo>
                    <a:pt x="181" y="135"/>
                    <a:pt x="183" y="134"/>
                    <a:pt x="183" y="132"/>
                  </a:cubicBezTo>
                  <a:cubicBezTo>
                    <a:pt x="182" y="129"/>
                    <a:pt x="179" y="131"/>
                    <a:pt x="182" y="127"/>
                  </a:cubicBezTo>
                  <a:cubicBezTo>
                    <a:pt x="177" y="128"/>
                    <a:pt x="174" y="130"/>
                    <a:pt x="168" y="129"/>
                  </a:cubicBezTo>
                  <a:cubicBezTo>
                    <a:pt x="168" y="125"/>
                    <a:pt x="165" y="123"/>
                    <a:pt x="161" y="122"/>
                  </a:cubicBezTo>
                  <a:cubicBezTo>
                    <a:pt x="160" y="121"/>
                    <a:pt x="158" y="121"/>
                    <a:pt x="157" y="120"/>
                  </a:cubicBezTo>
                  <a:cubicBezTo>
                    <a:pt x="156" y="120"/>
                    <a:pt x="157" y="118"/>
                    <a:pt x="157" y="118"/>
                  </a:cubicBezTo>
                  <a:cubicBezTo>
                    <a:pt x="156" y="117"/>
                    <a:pt x="153" y="118"/>
                    <a:pt x="154" y="116"/>
                  </a:cubicBezTo>
                  <a:cubicBezTo>
                    <a:pt x="149" y="114"/>
                    <a:pt x="140" y="119"/>
                    <a:pt x="137" y="116"/>
                  </a:cubicBezTo>
                  <a:cubicBezTo>
                    <a:pt x="137" y="116"/>
                    <a:pt x="137" y="115"/>
                    <a:pt x="137" y="115"/>
                  </a:cubicBezTo>
                  <a:cubicBezTo>
                    <a:pt x="136" y="115"/>
                    <a:pt x="134" y="116"/>
                    <a:pt x="134" y="116"/>
                  </a:cubicBezTo>
                  <a:cubicBezTo>
                    <a:pt x="133" y="116"/>
                    <a:pt x="133" y="112"/>
                    <a:pt x="127" y="113"/>
                  </a:cubicBezTo>
                  <a:cubicBezTo>
                    <a:pt x="127" y="110"/>
                    <a:pt x="121" y="111"/>
                    <a:pt x="125" y="108"/>
                  </a:cubicBezTo>
                  <a:cubicBezTo>
                    <a:pt x="123" y="108"/>
                    <a:pt x="123" y="109"/>
                    <a:pt x="122" y="109"/>
                  </a:cubicBezTo>
                  <a:cubicBezTo>
                    <a:pt x="121" y="109"/>
                    <a:pt x="120" y="108"/>
                    <a:pt x="120" y="108"/>
                  </a:cubicBezTo>
                  <a:cubicBezTo>
                    <a:pt x="117" y="108"/>
                    <a:pt x="116" y="111"/>
                    <a:pt x="113" y="109"/>
                  </a:cubicBezTo>
                  <a:cubicBezTo>
                    <a:pt x="110" y="109"/>
                    <a:pt x="113" y="114"/>
                    <a:pt x="112" y="116"/>
                  </a:cubicBezTo>
                  <a:cubicBezTo>
                    <a:pt x="111" y="116"/>
                    <a:pt x="110" y="115"/>
                    <a:pt x="108" y="115"/>
                  </a:cubicBezTo>
                  <a:cubicBezTo>
                    <a:pt x="106" y="115"/>
                    <a:pt x="107" y="117"/>
                    <a:pt x="106" y="118"/>
                  </a:cubicBezTo>
                  <a:cubicBezTo>
                    <a:pt x="105" y="118"/>
                    <a:pt x="100" y="118"/>
                    <a:pt x="98" y="119"/>
                  </a:cubicBezTo>
                  <a:cubicBezTo>
                    <a:pt x="97" y="120"/>
                    <a:pt x="97" y="122"/>
                    <a:pt x="95" y="122"/>
                  </a:cubicBezTo>
                  <a:cubicBezTo>
                    <a:pt x="93" y="122"/>
                    <a:pt x="92" y="120"/>
                    <a:pt x="89" y="120"/>
                  </a:cubicBezTo>
                  <a:cubicBezTo>
                    <a:pt x="92" y="118"/>
                    <a:pt x="95" y="118"/>
                    <a:pt x="94" y="112"/>
                  </a:cubicBezTo>
                  <a:cubicBezTo>
                    <a:pt x="96" y="113"/>
                    <a:pt x="96" y="111"/>
                    <a:pt x="96" y="109"/>
                  </a:cubicBezTo>
                  <a:cubicBezTo>
                    <a:pt x="96" y="108"/>
                    <a:pt x="94" y="108"/>
                    <a:pt x="92" y="108"/>
                  </a:cubicBezTo>
                  <a:cubicBezTo>
                    <a:pt x="90" y="109"/>
                    <a:pt x="91" y="112"/>
                    <a:pt x="88" y="113"/>
                  </a:cubicBezTo>
                  <a:cubicBezTo>
                    <a:pt x="87" y="114"/>
                    <a:pt x="87" y="116"/>
                    <a:pt x="85" y="116"/>
                  </a:cubicBezTo>
                  <a:cubicBezTo>
                    <a:pt x="84" y="116"/>
                    <a:pt x="84" y="120"/>
                    <a:pt x="81" y="119"/>
                  </a:cubicBezTo>
                  <a:cubicBezTo>
                    <a:pt x="82" y="121"/>
                    <a:pt x="80" y="122"/>
                    <a:pt x="78" y="122"/>
                  </a:cubicBezTo>
                  <a:cubicBezTo>
                    <a:pt x="78" y="127"/>
                    <a:pt x="78" y="127"/>
                    <a:pt x="78" y="127"/>
                  </a:cubicBezTo>
                  <a:cubicBezTo>
                    <a:pt x="74" y="129"/>
                    <a:pt x="73" y="133"/>
                    <a:pt x="70" y="136"/>
                  </a:cubicBezTo>
                  <a:cubicBezTo>
                    <a:pt x="69" y="136"/>
                    <a:pt x="68" y="135"/>
                    <a:pt x="67" y="136"/>
                  </a:cubicBezTo>
                  <a:cubicBezTo>
                    <a:pt x="67" y="136"/>
                    <a:pt x="68" y="138"/>
                    <a:pt x="67" y="139"/>
                  </a:cubicBezTo>
                  <a:cubicBezTo>
                    <a:pt x="67" y="139"/>
                    <a:pt x="61" y="139"/>
                    <a:pt x="63" y="140"/>
                  </a:cubicBezTo>
                  <a:cubicBezTo>
                    <a:pt x="65" y="142"/>
                    <a:pt x="59" y="142"/>
                    <a:pt x="57" y="144"/>
                  </a:cubicBezTo>
                  <a:cubicBezTo>
                    <a:pt x="57" y="145"/>
                    <a:pt x="55" y="149"/>
                    <a:pt x="54" y="149"/>
                  </a:cubicBezTo>
                  <a:cubicBezTo>
                    <a:pt x="53" y="147"/>
                    <a:pt x="53" y="148"/>
                    <a:pt x="53" y="150"/>
                  </a:cubicBezTo>
                  <a:cubicBezTo>
                    <a:pt x="47" y="150"/>
                    <a:pt x="47" y="150"/>
                    <a:pt x="47" y="150"/>
                  </a:cubicBezTo>
                  <a:cubicBezTo>
                    <a:pt x="44" y="152"/>
                    <a:pt x="50" y="152"/>
                    <a:pt x="43" y="153"/>
                  </a:cubicBezTo>
                  <a:cubicBezTo>
                    <a:pt x="40" y="153"/>
                    <a:pt x="38" y="153"/>
                    <a:pt x="35" y="154"/>
                  </a:cubicBezTo>
                  <a:cubicBezTo>
                    <a:pt x="33" y="155"/>
                    <a:pt x="32" y="159"/>
                    <a:pt x="29" y="157"/>
                  </a:cubicBezTo>
                  <a:cubicBezTo>
                    <a:pt x="29" y="153"/>
                    <a:pt x="33" y="154"/>
                    <a:pt x="36" y="153"/>
                  </a:cubicBezTo>
                  <a:cubicBezTo>
                    <a:pt x="37" y="152"/>
                    <a:pt x="38" y="153"/>
                    <a:pt x="38" y="151"/>
                  </a:cubicBezTo>
                  <a:cubicBezTo>
                    <a:pt x="38" y="149"/>
                    <a:pt x="41" y="150"/>
                    <a:pt x="43" y="150"/>
                  </a:cubicBezTo>
                  <a:cubicBezTo>
                    <a:pt x="45" y="150"/>
                    <a:pt x="44" y="147"/>
                    <a:pt x="45" y="146"/>
                  </a:cubicBezTo>
                  <a:cubicBezTo>
                    <a:pt x="45" y="145"/>
                    <a:pt x="46" y="148"/>
                    <a:pt x="49" y="144"/>
                  </a:cubicBezTo>
                  <a:cubicBezTo>
                    <a:pt x="49" y="144"/>
                    <a:pt x="50" y="145"/>
                    <a:pt x="50" y="143"/>
                  </a:cubicBezTo>
                  <a:cubicBezTo>
                    <a:pt x="50" y="141"/>
                    <a:pt x="54" y="142"/>
                    <a:pt x="56" y="140"/>
                  </a:cubicBezTo>
                  <a:cubicBezTo>
                    <a:pt x="56" y="133"/>
                    <a:pt x="56" y="133"/>
                    <a:pt x="56" y="133"/>
                  </a:cubicBezTo>
                  <a:cubicBezTo>
                    <a:pt x="60" y="138"/>
                    <a:pt x="56" y="129"/>
                    <a:pt x="61" y="130"/>
                  </a:cubicBezTo>
                  <a:cubicBezTo>
                    <a:pt x="62" y="127"/>
                    <a:pt x="55" y="131"/>
                    <a:pt x="57" y="126"/>
                  </a:cubicBezTo>
                  <a:cubicBezTo>
                    <a:pt x="56" y="129"/>
                    <a:pt x="47" y="125"/>
                    <a:pt x="46" y="129"/>
                  </a:cubicBezTo>
                  <a:cubicBezTo>
                    <a:pt x="44" y="129"/>
                    <a:pt x="45" y="127"/>
                    <a:pt x="45" y="126"/>
                  </a:cubicBezTo>
                  <a:cubicBezTo>
                    <a:pt x="43" y="125"/>
                    <a:pt x="39" y="127"/>
                    <a:pt x="36" y="126"/>
                  </a:cubicBezTo>
                  <a:cubicBezTo>
                    <a:pt x="38" y="123"/>
                    <a:pt x="34" y="124"/>
                    <a:pt x="33" y="123"/>
                  </a:cubicBezTo>
                  <a:cubicBezTo>
                    <a:pt x="33" y="122"/>
                    <a:pt x="35" y="121"/>
                    <a:pt x="35" y="122"/>
                  </a:cubicBezTo>
                  <a:cubicBezTo>
                    <a:pt x="32" y="118"/>
                    <a:pt x="30" y="119"/>
                    <a:pt x="28" y="115"/>
                  </a:cubicBezTo>
                  <a:cubicBezTo>
                    <a:pt x="26" y="117"/>
                    <a:pt x="22" y="116"/>
                    <a:pt x="18" y="116"/>
                  </a:cubicBezTo>
                  <a:cubicBezTo>
                    <a:pt x="18" y="115"/>
                    <a:pt x="18" y="114"/>
                    <a:pt x="19" y="113"/>
                  </a:cubicBezTo>
                  <a:cubicBezTo>
                    <a:pt x="18" y="111"/>
                    <a:pt x="14" y="112"/>
                    <a:pt x="15" y="106"/>
                  </a:cubicBezTo>
                  <a:cubicBezTo>
                    <a:pt x="15" y="105"/>
                    <a:pt x="13" y="103"/>
                    <a:pt x="12" y="105"/>
                  </a:cubicBezTo>
                  <a:cubicBezTo>
                    <a:pt x="9" y="105"/>
                    <a:pt x="12" y="101"/>
                    <a:pt x="12" y="99"/>
                  </a:cubicBezTo>
                  <a:cubicBezTo>
                    <a:pt x="13" y="99"/>
                    <a:pt x="12" y="97"/>
                    <a:pt x="12" y="97"/>
                  </a:cubicBezTo>
                  <a:cubicBezTo>
                    <a:pt x="13" y="96"/>
                    <a:pt x="15" y="97"/>
                    <a:pt x="15" y="97"/>
                  </a:cubicBezTo>
                  <a:cubicBezTo>
                    <a:pt x="16" y="95"/>
                    <a:pt x="15" y="93"/>
                    <a:pt x="17" y="92"/>
                  </a:cubicBezTo>
                  <a:cubicBezTo>
                    <a:pt x="20" y="92"/>
                    <a:pt x="25" y="92"/>
                    <a:pt x="28" y="90"/>
                  </a:cubicBezTo>
                  <a:cubicBezTo>
                    <a:pt x="29" y="89"/>
                    <a:pt x="31" y="89"/>
                    <a:pt x="33" y="88"/>
                  </a:cubicBezTo>
                  <a:cubicBezTo>
                    <a:pt x="36" y="87"/>
                    <a:pt x="31" y="84"/>
                    <a:pt x="39" y="85"/>
                  </a:cubicBezTo>
                  <a:cubicBezTo>
                    <a:pt x="38" y="82"/>
                    <a:pt x="38" y="79"/>
                    <a:pt x="36" y="74"/>
                  </a:cubicBezTo>
                  <a:cubicBezTo>
                    <a:pt x="33" y="71"/>
                    <a:pt x="26" y="79"/>
                    <a:pt x="22" y="76"/>
                  </a:cubicBezTo>
                  <a:cubicBezTo>
                    <a:pt x="20" y="73"/>
                    <a:pt x="22" y="77"/>
                    <a:pt x="17" y="77"/>
                  </a:cubicBezTo>
                  <a:cubicBezTo>
                    <a:pt x="15" y="75"/>
                    <a:pt x="10" y="76"/>
                    <a:pt x="7" y="74"/>
                  </a:cubicBezTo>
                  <a:cubicBezTo>
                    <a:pt x="6" y="74"/>
                    <a:pt x="9" y="72"/>
                    <a:pt x="7" y="71"/>
                  </a:cubicBezTo>
                  <a:cubicBezTo>
                    <a:pt x="4" y="71"/>
                    <a:pt x="1" y="70"/>
                    <a:pt x="1" y="66"/>
                  </a:cubicBezTo>
                  <a:cubicBezTo>
                    <a:pt x="10" y="67"/>
                    <a:pt x="0" y="62"/>
                    <a:pt x="10" y="63"/>
                  </a:cubicBezTo>
                  <a:cubicBezTo>
                    <a:pt x="11" y="63"/>
                    <a:pt x="10" y="62"/>
                    <a:pt x="10" y="62"/>
                  </a:cubicBezTo>
                  <a:cubicBezTo>
                    <a:pt x="10" y="59"/>
                    <a:pt x="12" y="62"/>
                    <a:pt x="12" y="62"/>
                  </a:cubicBezTo>
                  <a:cubicBezTo>
                    <a:pt x="15" y="61"/>
                    <a:pt x="15" y="60"/>
                    <a:pt x="18" y="60"/>
                  </a:cubicBezTo>
                  <a:cubicBezTo>
                    <a:pt x="19" y="60"/>
                    <a:pt x="19" y="63"/>
                    <a:pt x="21" y="63"/>
                  </a:cubicBezTo>
                  <a:cubicBezTo>
                    <a:pt x="24" y="64"/>
                    <a:pt x="27" y="62"/>
                    <a:pt x="31" y="63"/>
                  </a:cubicBezTo>
                  <a:cubicBezTo>
                    <a:pt x="33" y="63"/>
                    <a:pt x="33" y="64"/>
                    <a:pt x="35" y="63"/>
                  </a:cubicBezTo>
                  <a:cubicBezTo>
                    <a:pt x="37" y="62"/>
                    <a:pt x="35" y="62"/>
                    <a:pt x="35" y="60"/>
                  </a:cubicBezTo>
                  <a:cubicBezTo>
                    <a:pt x="36" y="60"/>
                    <a:pt x="37" y="60"/>
                    <a:pt x="38" y="59"/>
                  </a:cubicBezTo>
                  <a:cubicBezTo>
                    <a:pt x="38" y="55"/>
                    <a:pt x="31" y="60"/>
                    <a:pt x="33" y="55"/>
                  </a:cubicBezTo>
                  <a:cubicBezTo>
                    <a:pt x="29" y="54"/>
                    <a:pt x="26" y="52"/>
                    <a:pt x="22" y="52"/>
                  </a:cubicBezTo>
                  <a:cubicBezTo>
                    <a:pt x="24" y="49"/>
                    <a:pt x="24" y="50"/>
                    <a:pt x="21" y="48"/>
                  </a:cubicBezTo>
                  <a:cubicBezTo>
                    <a:pt x="20" y="47"/>
                    <a:pt x="20" y="46"/>
                    <a:pt x="19" y="46"/>
                  </a:cubicBezTo>
                  <a:cubicBezTo>
                    <a:pt x="18" y="45"/>
                    <a:pt x="15" y="46"/>
                    <a:pt x="14" y="45"/>
                  </a:cubicBezTo>
                  <a:cubicBezTo>
                    <a:pt x="14" y="45"/>
                    <a:pt x="17" y="40"/>
                    <a:pt x="14" y="41"/>
                  </a:cubicBezTo>
                  <a:cubicBezTo>
                    <a:pt x="13" y="41"/>
                    <a:pt x="14" y="42"/>
                    <a:pt x="12" y="42"/>
                  </a:cubicBezTo>
                  <a:cubicBezTo>
                    <a:pt x="11" y="42"/>
                    <a:pt x="10" y="40"/>
                    <a:pt x="8" y="41"/>
                  </a:cubicBezTo>
                  <a:cubicBezTo>
                    <a:pt x="11" y="37"/>
                    <a:pt x="17" y="36"/>
                    <a:pt x="22" y="34"/>
                  </a:cubicBezTo>
                  <a:cubicBezTo>
                    <a:pt x="21" y="28"/>
                    <a:pt x="26" y="29"/>
                    <a:pt x="28" y="26"/>
                  </a:cubicBezTo>
                  <a:cubicBezTo>
                    <a:pt x="29" y="25"/>
                    <a:pt x="27" y="22"/>
                    <a:pt x="29" y="21"/>
                  </a:cubicBezTo>
                  <a:cubicBezTo>
                    <a:pt x="33" y="24"/>
                    <a:pt x="33" y="22"/>
                    <a:pt x="39" y="22"/>
                  </a:cubicBezTo>
                  <a:cubicBezTo>
                    <a:pt x="42" y="18"/>
                    <a:pt x="46" y="15"/>
                    <a:pt x="54" y="17"/>
                  </a:cubicBezTo>
                  <a:cubicBezTo>
                    <a:pt x="56" y="17"/>
                    <a:pt x="55" y="14"/>
                    <a:pt x="56" y="14"/>
                  </a:cubicBezTo>
                  <a:cubicBezTo>
                    <a:pt x="58" y="13"/>
                    <a:pt x="64" y="15"/>
                    <a:pt x="64" y="11"/>
                  </a:cubicBezTo>
                  <a:cubicBezTo>
                    <a:pt x="66" y="11"/>
                    <a:pt x="66" y="14"/>
                    <a:pt x="67" y="14"/>
                  </a:cubicBezTo>
                  <a:cubicBezTo>
                    <a:pt x="69" y="15"/>
                    <a:pt x="72" y="13"/>
                    <a:pt x="71" y="17"/>
                  </a:cubicBezTo>
                  <a:cubicBezTo>
                    <a:pt x="89" y="17"/>
                    <a:pt x="89" y="17"/>
                    <a:pt x="89" y="17"/>
                  </a:cubicBezTo>
                  <a:cubicBezTo>
                    <a:pt x="84" y="22"/>
                    <a:pt x="99" y="14"/>
                    <a:pt x="94" y="21"/>
                  </a:cubicBezTo>
                  <a:cubicBezTo>
                    <a:pt x="97" y="21"/>
                    <a:pt x="99" y="21"/>
                    <a:pt x="99" y="18"/>
                  </a:cubicBezTo>
                  <a:cubicBezTo>
                    <a:pt x="102" y="21"/>
                    <a:pt x="108" y="20"/>
                    <a:pt x="112" y="21"/>
                  </a:cubicBezTo>
                  <a:cubicBezTo>
                    <a:pt x="112" y="21"/>
                    <a:pt x="112" y="22"/>
                    <a:pt x="113" y="22"/>
                  </a:cubicBezTo>
                  <a:cubicBezTo>
                    <a:pt x="114" y="22"/>
                    <a:pt x="115" y="23"/>
                    <a:pt x="116" y="24"/>
                  </a:cubicBezTo>
                  <a:cubicBezTo>
                    <a:pt x="120" y="24"/>
                    <a:pt x="121" y="21"/>
                    <a:pt x="123" y="24"/>
                  </a:cubicBezTo>
                  <a:cubicBezTo>
                    <a:pt x="124" y="24"/>
                    <a:pt x="140" y="24"/>
                    <a:pt x="141" y="25"/>
                  </a:cubicBezTo>
                  <a:cubicBezTo>
                    <a:pt x="143" y="26"/>
                    <a:pt x="152" y="27"/>
                    <a:pt x="157" y="28"/>
                  </a:cubicBezTo>
                  <a:cubicBezTo>
                    <a:pt x="158" y="30"/>
                    <a:pt x="161" y="31"/>
                    <a:pt x="161" y="34"/>
                  </a:cubicBezTo>
                  <a:cubicBezTo>
                    <a:pt x="166" y="34"/>
                    <a:pt x="168" y="37"/>
                    <a:pt x="172" y="35"/>
                  </a:cubicBezTo>
                  <a:cubicBezTo>
                    <a:pt x="173" y="39"/>
                    <a:pt x="179" y="37"/>
                    <a:pt x="183" y="38"/>
                  </a:cubicBezTo>
                  <a:cubicBezTo>
                    <a:pt x="183" y="36"/>
                    <a:pt x="182" y="37"/>
                    <a:pt x="181" y="36"/>
                  </a:cubicBezTo>
                  <a:cubicBezTo>
                    <a:pt x="183" y="33"/>
                    <a:pt x="187" y="30"/>
                    <a:pt x="192" y="29"/>
                  </a:cubicBezTo>
                  <a:cubicBezTo>
                    <a:pt x="191" y="32"/>
                    <a:pt x="193" y="32"/>
                    <a:pt x="193" y="31"/>
                  </a:cubicBezTo>
                  <a:cubicBezTo>
                    <a:pt x="195" y="31"/>
                    <a:pt x="194" y="33"/>
                    <a:pt x="196" y="34"/>
                  </a:cubicBezTo>
                  <a:cubicBezTo>
                    <a:pt x="199" y="34"/>
                    <a:pt x="199" y="32"/>
                    <a:pt x="199" y="29"/>
                  </a:cubicBezTo>
                  <a:cubicBezTo>
                    <a:pt x="202" y="29"/>
                    <a:pt x="203" y="30"/>
                    <a:pt x="205" y="31"/>
                  </a:cubicBezTo>
                  <a:cubicBezTo>
                    <a:pt x="206" y="29"/>
                    <a:pt x="204" y="28"/>
                    <a:pt x="207" y="25"/>
                  </a:cubicBezTo>
                  <a:cubicBezTo>
                    <a:pt x="210" y="25"/>
                    <a:pt x="211" y="27"/>
                    <a:pt x="212" y="25"/>
                  </a:cubicBezTo>
                  <a:cubicBezTo>
                    <a:pt x="214" y="26"/>
                    <a:pt x="212" y="28"/>
                    <a:pt x="210" y="28"/>
                  </a:cubicBezTo>
                  <a:cubicBezTo>
                    <a:pt x="212" y="32"/>
                    <a:pt x="221" y="24"/>
                    <a:pt x="224" y="29"/>
                  </a:cubicBezTo>
                  <a:cubicBezTo>
                    <a:pt x="229" y="30"/>
                    <a:pt x="221" y="25"/>
                    <a:pt x="226" y="25"/>
                  </a:cubicBezTo>
                  <a:cubicBezTo>
                    <a:pt x="226" y="23"/>
                    <a:pt x="227" y="22"/>
                    <a:pt x="230" y="22"/>
                  </a:cubicBezTo>
                  <a:cubicBezTo>
                    <a:pt x="230" y="26"/>
                    <a:pt x="230" y="26"/>
                    <a:pt x="230" y="26"/>
                  </a:cubicBezTo>
                  <a:cubicBezTo>
                    <a:pt x="233" y="23"/>
                    <a:pt x="234" y="29"/>
                    <a:pt x="237" y="29"/>
                  </a:cubicBezTo>
                  <a:cubicBezTo>
                    <a:pt x="241" y="30"/>
                    <a:pt x="244" y="29"/>
                    <a:pt x="245" y="26"/>
                  </a:cubicBezTo>
                  <a:cubicBezTo>
                    <a:pt x="247" y="28"/>
                    <a:pt x="251" y="28"/>
                    <a:pt x="249" y="32"/>
                  </a:cubicBezTo>
                  <a:cubicBezTo>
                    <a:pt x="253" y="31"/>
                    <a:pt x="256" y="30"/>
                    <a:pt x="256" y="26"/>
                  </a:cubicBezTo>
                  <a:cubicBezTo>
                    <a:pt x="260" y="29"/>
                    <a:pt x="262" y="25"/>
                    <a:pt x="265" y="29"/>
                  </a:cubicBezTo>
                  <a:cubicBezTo>
                    <a:pt x="275" y="29"/>
                    <a:pt x="275" y="29"/>
                    <a:pt x="275" y="29"/>
                  </a:cubicBezTo>
                  <a:cubicBezTo>
                    <a:pt x="275" y="30"/>
                    <a:pt x="273" y="32"/>
                    <a:pt x="273" y="32"/>
                  </a:cubicBezTo>
                  <a:cubicBezTo>
                    <a:pt x="273" y="32"/>
                    <a:pt x="277" y="34"/>
                    <a:pt x="276" y="34"/>
                  </a:cubicBezTo>
                  <a:cubicBezTo>
                    <a:pt x="277" y="34"/>
                    <a:pt x="278" y="32"/>
                    <a:pt x="280" y="32"/>
                  </a:cubicBezTo>
                  <a:cubicBezTo>
                    <a:pt x="281" y="32"/>
                    <a:pt x="280" y="35"/>
                    <a:pt x="280" y="35"/>
                  </a:cubicBezTo>
                  <a:cubicBezTo>
                    <a:pt x="284" y="37"/>
                    <a:pt x="290" y="34"/>
                    <a:pt x="294" y="35"/>
                  </a:cubicBezTo>
                  <a:cubicBezTo>
                    <a:pt x="295" y="37"/>
                    <a:pt x="297" y="36"/>
                    <a:pt x="299" y="36"/>
                  </a:cubicBezTo>
                  <a:cubicBezTo>
                    <a:pt x="296" y="41"/>
                    <a:pt x="303" y="37"/>
                    <a:pt x="303" y="41"/>
                  </a:cubicBezTo>
                  <a:cubicBezTo>
                    <a:pt x="303" y="44"/>
                    <a:pt x="300" y="42"/>
                    <a:pt x="300" y="45"/>
                  </a:cubicBezTo>
                  <a:cubicBezTo>
                    <a:pt x="300" y="47"/>
                    <a:pt x="301" y="47"/>
                    <a:pt x="301" y="49"/>
                  </a:cubicBezTo>
                  <a:cubicBezTo>
                    <a:pt x="316" y="48"/>
                    <a:pt x="329" y="47"/>
                    <a:pt x="341" y="52"/>
                  </a:cubicBezTo>
                  <a:cubicBezTo>
                    <a:pt x="340" y="53"/>
                    <a:pt x="339" y="54"/>
                    <a:pt x="339" y="56"/>
                  </a:cubicBezTo>
                  <a:cubicBezTo>
                    <a:pt x="342" y="56"/>
                    <a:pt x="342" y="54"/>
                    <a:pt x="345" y="55"/>
                  </a:cubicBezTo>
                  <a:cubicBezTo>
                    <a:pt x="344" y="50"/>
                    <a:pt x="345" y="51"/>
                    <a:pt x="343" y="46"/>
                  </a:cubicBezTo>
                  <a:cubicBezTo>
                    <a:pt x="344" y="44"/>
                    <a:pt x="355" y="44"/>
                    <a:pt x="352" y="42"/>
                  </a:cubicBezTo>
                  <a:cubicBezTo>
                    <a:pt x="353" y="39"/>
                    <a:pt x="354" y="42"/>
                    <a:pt x="356" y="42"/>
                  </a:cubicBezTo>
                  <a:cubicBezTo>
                    <a:pt x="356" y="43"/>
                    <a:pt x="359" y="43"/>
                    <a:pt x="359" y="45"/>
                  </a:cubicBezTo>
                  <a:cubicBezTo>
                    <a:pt x="364" y="46"/>
                    <a:pt x="368" y="43"/>
                    <a:pt x="373" y="45"/>
                  </a:cubicBezTo>
                  <a:cubicBezTo>
                    <a:pt x="373" y="45"/>
                    <a:pt x="373" y="46"/>
                    <a:pt x="374" y="46"/>
                  </a:cubicBezTo>
                  <a:cubicBezTo>
                    <a:pt x="375" y="46"/>
                    <a:pt x="376" y="47"/>
                    <a:pt x="377" y="48"/>
                  </a:cubicBezTo>
                  <a:cubicBezTo>
                    <a:pt x="382" y="48"/>
                    <a:pt x="387" y="45"/>
                    <a:pt x="394" y="46"/>
                  </a:cubicBezTo>
                  <a:cubicBezTo>
                    <a:pt x="398" y="43"/>
                    <a:pt x="397" y="41"/>
                    <a:pt x="398" y="38"/>
                  </a:cubicBezTo>
                  <a:cubicBezTo>
                    <a:pt x="397" y="33"/>
                    <a:pt x="393" y="35"/>
                    <a:pt x="393" y="34"/>
                  </a:cubicBezTo>
                  <a:cubicBezTo>
                    <a:pt x="393" y="26"/>
                    <a:pt x="406" y="30"/>
                    <a:pt x="409" y="32"/>
                  </a:cubicBezTo>
                  <a:cubicBezTo>
                    <a:pt x="409" y="34"/>
                    <a:pt x="408" y="35"/>
                    <a:pt x="405" y="35"/>
                  </a:cubicBezTo>
                  <a:cubicBezTo>
                    <a:pt x="408" y="38"/>
                    <a:pt x="405" y="39"/>
                    <a:pt x="404" y="41"/>
                  </a:cubicBezTo>
                  <a:cubicBezTo>
                    <a:pt x="403" y="44"/>
                    <a:pt x="406" y="43"/>
                    <a:pt x="408" y="43"/>
                  </a:cubicBezTo>
                  <a:cubicBezTo>
                    <a:pt x="406" y="48"/>
                    <a:pt x="409" y="48"/>
                    <a:pt x="407" y="52"/>
                  </a:cubicBezTo>
                  <a:cubicBezTo>
                    <a:pt x="411" y="54"/>
                    <a:pt x="413" y="45"/>
                    <a:pt x="412" y="46"/>
                  </a:cubicBezTo>
                  <a:cubicBezTo>
                    <a:pt x="413" y="46"/>
                    <a:pt x="416" y="50"/>
                    <a:pt x="415" y="43"/>
                  </a:cubicBezTo>
                  <a:cubicBezTo>
                    <a:pt x="421" y="44"/>
                    <a:pt x="420" y="38"/>
                    <a:pt x="423" y="36"/>
                  </a:cubicBezTo>
                  <a:cubicBezTo>
                    <a:pt x="422" y="32"/>
                    <a:pt x="419" y="29"/>
                    <a:pt x="414" y="29"/>
                  </a:cubicBezTo>
                  <a:cubicBezTo>
                    <a:pt x="416" y="27"/>
                    <a:pt x="411" y="24"/>
                    <a:pt x="407" y="22"/>
                  </a:cubicBezTo>
                  <a:cubicBezTo>
                    <a:pt x="407" y="20"/>
                    <a:pt x="407" y="18"/>
                    <a:pt x="405" y="18"/>
                  </a:cubicBezTo>
                  <a:cubicBezTo>
                    <a:pt x="405" y="15"/>
                    <a:pt x="409" y="14"/>
                    <a:pt x="409" y="11"/>
                  </a:cubicBezTo>
                  <a:cubicBezTo>
                    <a:pt x="409" y="10"/>
                    <a:pt x="413" y="9"/>
                    <a:pt x="412" y="8"/>
                  </a:cubicBezTo>
                  <a:cubicBezTo>
                    <a:pt x="408" y="5"/>
                    <a:pt x="417" y="9"/>
                    <a:pt x="414" y="5"/>
                  </a:cubicBezTo>
                  <a:cubicBezTo>
                    <a:pt x="414" y="0"/>
                    <a:pt x="417" y="7"/>
                    <a:pt x="418" y="7"/>
                  </a:cubicBezTo>
                  <a:cubicBezTo>
                    <a:pt x="419" y="7"/>
                    <a:pt x="422" y="6"/>
                    <a:pt x="423" y="7"/>
                  </a:cubicBezTo>
                  <a:cubicBezTo>
                    <a:pt x="424" y="7"/>
                    <a:pt x="421" y="9"/>
                    <a:pt x="422" y="10"/>
                  </a:cubicBezTo>
                  <a:cubicBezTo>
                    <a:pt x="423" y="10"/>
                    <a:pt x="426" y="9"/>
                    <a:pt x="426" y="10"/>
                  </a:cubicBezTo>
                  <a:cubicBezTo>
                    <a:pt x="427" y="10"/>
                    <a:pt x="425" y="13"/>
                    <a:pt x="426" y="14"/>
                  </a:cubicBezTo>
                  <a:cubicBezTo>
                    <a:pt x="426" y="14"/>
                    <a:pt x="429" y="14"/>
                    <a:pt x="429" y="14"/>
                  </a:cubicBezTo>
                  <a:cubicBezTo>
                    <a:pt x="430" y="17"/>
                    <a:pt x="427" y="16"/>
                    <a:pt x="429" y="19"/>
                  </a:cubicBezTo>
                  <a:cubicBezTo>
                    <a:pt x="430" y="20"/>
                    <a:pt x="431" y="21"/>
                    <a:pt x="430" y="22"/>
                  </a:cubicBezTo>
                  <a:cubicBezTo>
                    <a:pt x="430" y="22"/>
                    <a:pt x="429" y="23"/>
                    <a:pt x="429" y="24"/>
                  </a:cubicBezTo>
                  <a:cubicBezTo>
                    <a:pt x="429" y="26"/>
                    <a:pt x="428" y="26"/>
                    <a:pt x="428" y="28"/>
                  </a:cubicBezTo>
                  <a:cubicBezTo>
                    <a:pt x="427" y="30"/>
                    <a:pt x="437" y="31"/>
                    <a:pt x="435" y="26"/>
                  </a:cubicBezTo>
                  <a:cubicBezTo>
                    <a:pt x="437" y="26"/>
                    <a:pt x="436" y="30"/>
                    <a:pt x="440" y="29"/>
                  </a:cubicBezTo>
                  <a:cubicBezTo>
                    <a:pt x="438" y="32"/>
                    <a:pt x="441" y="32"/>
                    <a:pt x="440" y="36"/>
                  </a:cubicBezTo>
                  <a:cubicBezTo>
                    <a:pt x="446" y="37"/>
                    <a:pt x="445" y="32"/>
                    <a:pt x="450" y="35"/>
                  </a:cubicBezTo>
                  <a:cubicBezTo>
                    <a:pt x="451" y="35"/>
                    <a:pt x="451" y="34"/>
                    <a:pt x="451" y="34"/>
                  </a:cubicBezTo>
                  <a:cubicBezTo>
                    <a:pt x="455" y="34"/>
                    <a:pt x="450" y="35"/>
                    <a:pt x="453" y="38"/>
                  </a:cubicBezTo>
                  <a:cubicBezTo>
                    <a:pt x="453" y="38"/>
                    <a:pt x="456" y="39"/>
                    <a:pt x="456" y="39"/>
                  </a:cubicBezTo>
                  <a:cubicBezTo>
                    <a:pt x="456" y="42"/>
                    <a:pt x="451" y="43"/>
                    <a:pt x="453" y="48"/>
                  </a:cubicBezTo>
                  <a:moveTo>
                    <a:pt x="286" y="63"/>
                  </a:moveTo>
                  <a:cubicBezTo>
                    <a:pt x="285" y="61"/>
                    <a:pt x="288" y="59"/>
                    <a:pt x="286" y="59"/>
                  </a:cubicBezTo>
                  <a:cubicBezTo>
                    <a:pt x="286" y="60"/>
                    <a:pt x="286" y="60"/>
                    <a:pt x="284" y="60"/>
                  </a:cubicBezTo>
                  <a:cubicBezTo>
                    <a:pt x="284" y="58"/>
                    <a:pt x="285" y="56"/>
                    <a:pt x="283" y="56"/>
                  </a:cubicBezTo>
                  <a:cubicBezTo>
                    <a:pt x="281" y="58"/>
                    <a:pt x="275" y="63"/>
                    <a:pt x="272" y="59"/>
                  </a:cubicBezTo>
                  <a:cubicBezTo>
                    <a:pt x="271" y="55"/>
                    <a:pt x="278" y="60"/>
                    <a:pt x="276" y="55"/>
                  </a:cubicBezTo>
                  <a:cubicBezTo>
                    <a:pt x="275" y="54"/>
                    <a:pt x="273" y="55"/>
                    <a:pt x="273" y="53"/>
                  </a:cubicBezTo>
                  <a:cubicBezTo>
                    <a:pt x="271" y="52"/>
                    <a:pt x="270" y="55"/>
                    <a:pt x="268" y="56"/>
                  </a:cubicBezTo>
                  <a:cubicBezTo>
                    <a:pt x="265" y="57"/>
                    <a:pt x="261" y="56"/>
                    <a:pt x="258" y="57"/>
                  </a:cubicBezTo>
                  <a:cubicBezTo>
                    <a:pt x="258" y="57"/>
                    <a:pt x="257" y="58"/>
                    <a:pt x="256" y="59"/>
                  </a:cubicBezTo>
                  <a:cubicBezTo>
                    <a:pt x="252" y="60"/>
                    <a:pt x="247" y="60"/>
                    <a:pt x="242" y="60"/>
                  </a:cubicBezTo>
                  <a:cubicBezTo>
                    <a:pt x="243" y="63"/>
                    <a:pt x="240" y="64"/>
                    <a:pt x="242" y="64"/>
                  </a:cubicBezTo>
                  <a:cubicBezTo>
                    <a:pt x="242" y="63"/>
                    <a:pt x="244" y="63"/>
                    <a:pt x="244" y="66"/>
                  </a:cubicBezTo>
                  <a:cubicBezTo>
                    <a:pt x="250" y="67"/>
                    <a:pt x="259" y="60"/>
                    <a:pt x="261" y="66"/>
                  </a:cubicBezTo>
                  <a:cubicBezTo>
                    <a:pt x="257" y="63"/>
                    <a:pt x="259" y="66"/>
                    <a:pt x="256" y="67"/>
                  </a:cubicBezTo>
                  <a:cubicBezTo>
                    <a:pt x="254" y="67"/>
                    <a:pt x="252" y="68"/>
                    <a:pt x="251" y="70"/>
                  </a:cubicBezTo>
                  <a:cubicBezTo>
                    <a:pt x="258" y="71"/>
                    <a:pt x="262" y="68"/>
                    <a:pt x="269" y="69"/>
                  </a:cubicBezTo>
                  <a:cubicBezTo>
                    <a:pt x="269" y="70"/>
                    <a:pt x="269" y="73"/>
                    <a:pt x="270" y="73"/>
                  </a:cubicBezTo>
                  <a:cubicBezTo>
                    <a:pt x="271" y="71"/>
                    <a:pt x="273" y="71"/>
                    <a:pt x="275" y="71"/>
                  </a:cubicBezTo>
                  <a:cubicBezTo>
                    <a:pt x="275" y="69"/>
                    <a:pt x="276" y="67"/>
                    <a:pt x="277" y="66"/>
                  </a:cubicBezTo>
                  <a:cubicBezTo>
                    <a:pt x="280" y="63"/>
                    <a:pt x="279" y="66"/>
                    <a:pt x="283" y="66"/>
                  </a:cubicBezTo>
                  <a:cubicBezTo>
                    <a:pt x="283" y="64"/>
                    <a:pt x="284" y="62"/>
                    <a:pt x="286" y="63"/>
                  </a:cubicBezTo>
                  <a:moveTo>
                    <a:pt x="296" y="111"/>
                  </a:moveTo>
                  <a:cubicBezTo>
                    <a:pt x="297" y="107"/>
                    <a:pt x="301" y="108"/>
                    <a:pt x="303" y="106"/>
                  </a:cubicBezTo>
                  <a:cubicBezTo>
                    <a:pt x="303" y="106"/>
                    <a:pt x="305" y="107"/>
                    <a:pt x="306" y="106"/>
                  </a:cubicBezTo>
                  <a:cubicBezTo>
                    <a:pt x="308" y="106"/>
                    <a:pt x="310" y="106"/>
                    <a:pt x="313" y="105"/>
                  </a:cubicBezTo>
                  <a:cubicBezTo>
                    <a:pt x="313" y="105"/>
                    <a:pt x="314" y="103"/>
                    <a:pt x="314" y="102"/>
                  </a:cubicBezTo>
                  <a:cubicBezTo>
                    <a:pt x="318" y="100"/>
                    <a:pt x="320" y="103"/>
                    <a:pt x="321" y="101"/>
                  </a:cubicBezTo>
                  <a:cubicBezTo>
                    <a:pt x="320" y="101"/>
                    <a:pt x="319" y="100"/>
                    <a:pt x="321" y="99"/>
                  </a:cubicBezTo>
                  <a:cubicBezTo>
                    <a:pt x="324" y="100"/>
                    <a:pt x="324" y="98"/>
                    <a:pt x="325" y="99"/>
                  </a:cubicBezTo>
                  <a:cubicBezTo>
                    <a:pt x="326" y="100"/>
                    <a:pt x="327" y="98"/>
                    <a:pt x="327" y="98"/>
                  </a:cubicBezTo>
                  <a:cubicBezTo>
                    <a:pt x="324" y="99"/>
                    <a:pt x="327" y="95"/>
                    <a:pt x="329" y="98"/>
                  </a:cubicBezTo>
                  <a:cubicBezTo>
                    <a:pt x="330" y="95"/>
                    <a:pt x="332" y="95"/>
                    <a:pt x="332" y="91"/>
                  </a:cubicBezTo>
                  <a:cubicBezTo>
                    <a:pt x="327" y="90"/>
                    <a:pt x="326" y="93"/>
                    <a:pt x="321" y="92"/>
                  </a:cubicBezTo>
                  <a:cubicBezTo>
                    <a:pt x="321" y="95"/>
                    <a:pt x="320" y="96"/>
                    <a:pt x="318" y="97"/>
                  </a:cubicBezTo>
                  <a:cubicBezTo>
                    <a:pt x="314" y="99"/>
                    <a:pt x="315" y="96"/>
                    <a:pt x="311" y="97"/>
                  </a:cubicBezTo>
                  <a:cubicBezTo>
                    <a:pt x="310" y="97"/>
                    <a:pt x="311" y="98"/>
                    <a:pt x="308" y="98"/>
                  </a:cubicBezTo>
                  <a:cubicBezTo>
                    <a:pt x="306" y="98"/>
                    <a:pt x="306" y="96"/>
                    <a:pt x="303" y="97"/>
                  </a:cubicBezTo>
                  <a:cubicBezTo>
                    <a:pt x="302" y="96"/>
                    <a:pt x="303" y="94"/>
                    <a:pt x="301" y="94"/>
                  </a:cubicBezTo>
                  <a:cubicBezTo>
                    <a:pt x="301" y="96"/>
                    <a:pt x="301" y="97"/>
                    <a:pt x="300" y="98"/>
                  </a:cubicBezTo>
                  <a:cubicBezTo>
                    <a:pt x="300" y="100"/>
                    <a:pt x="302" y="99"/>
                    <a:pt x="303" y="101"/>
                  </a:cubicBezTo>
                  <a:cubicBezTo>
                    <a:pt x="298" y="100"/>
                    <a:pt x="298" y="102"/>
                    <a:pt x="297" y="104"/>
                  </a:cubicBezTo>
                  <a:cubicBezTo>
                    <a:pt x="295" y="106"/>
                    <a:pt x="292" y="104"/>
                    <a:pt x="292" y="106"/>
                  </a:cubicBezTo>
                  <a:cubicBezTo>
                    <a:pt x="291" y="110"/>
                    <a:pt x="285" y="106"/>
                    <a:pt x="287" y="111"/>
                  </a:cubicBezTo>
                  <a:lnTo>
                    <a:pt x="296" y="111"/>
                  </a:lnTo>
                  <a:close/>
                  <a:moveTo>
                    <a:pt x="398" y="165"/>
                  </a:moveTo>
                  <a:cubicBezTo>
                    <a:pt x="397" y="166"/>
                    <a:pt x="397" y="167"/>
                    <a:pt x="397" y="167"/>
                  </a:cubicBezTo>
                  <a:cubicBezTo>
                    <a:pt x="396" y="167"/>
                    <a:pt x="393" y="168"/>
                    <a:pt x="393" y="168"/>
                  </a:cubicBezTo>
                  <a:cubicBezTo>
                    <a:pt x="391" y="170"/>
                    <a:pt x="394" y="174"/>
                    <a:pt x="391" y="174"/>
                  </a:cubicBezTo>
                  <a:cubicBezTo>
                    <a:pt x="391" y="172"/>
                    <a:pt x="391" y="170"/>
                    <a:pt x="390" y="170"/>
                  </a:cubicBezTo>
                  <a:cubicBezTo>
                    <a:pt x="390" y="175"/>
                    <a:pt x="390" y="175"/>
                    <a:pt x="390" y="175"/>
                  </a:cubicBezTo>
                  <a:cubicBezTo>
                    <a:pt x="397" y="175"/>
                    <a:pt x="397" y="175"/>
                    <a:pt x="397" y="175"/>
                  </a:cubicBezTo>
                  <a:cubicBezTo>
                    <a:pt x="396" y="177"/>
                    <a:pt x="399" y="179"/>
                    <a:pt x="400" y="181"/>
                  </a:cubicBezTo>
                  <a:cubicBezTo>
                    <a:pt x="401" y="185"/>
                    <a:pt x="402" y="184"/>
                    <a:pt x="404" y="186"/>
                  </a:cubicBezTo>
                  <a:cubicBezTo>
                    <a:pt x="402" y="187"/>
                    <a:pt x="400" y="187"/>
                    <a:pt x="401" y="189"/>
                  </a:cubicBezTo>
                  <a:cubicBezTo>
                    <a:pt x="401" y="191"/>
                    <a:pt x="403" y="191"/>
                    <a:pt x="402" y="193"/>
                  </a:cubicBezTo>
                  <a:cubicBezTo>
                    <a:pt x="408" y="193"/>
                    <a:pt x="408" y="193"/>
                    <a:pt x="408" y="193"/>
                  </a:cubicBezTo>
                  <a:cubicBezTo>
                    <a:pt x="410" y="192"/>
                    <a:pt x="410" y="188"/>
                    <a:pt x="409" y="185"/>
                  </a:cubicBezTo>
                  <a:cubicBezTo>
                    <a:pt x="408" y="184"/>
                    <a:pt x="406" y="184"/>
                    <a:pt x="405" y="182"/>
                  </a:cubicBezTo>
                  <a:cubicBezTo>
                    <a:pt x="408" y="175"/>
                    <a:pt x="405" y="179"/>
                    <a:pt x="404" y="177"/>
                  </a:cubicBezTo>
                  <a:cubicBezTo>
                    <a:pt x="402" y="174"/>
                    <a:pt x="402" y="169"/>
                    <a:pt x="401" y="165"/>
                  </a:cubicBezTo>
                  <a:cubicBezTo>
                    <a:pt x="400" y="166"/>
                    <a:pt x="399" y="165"/>
                    <a:pt x="398" y="165"/>
                  </a:cubicBezTo>
                  <a:moveTo>
                    <a:pt x="453" y="209"/>
                  </a:moveTo>
                  <a:cubicBezTo>
                    <a:pt x="448" y="207"/>
                    <a:pt x="449" y="211"/>
                    <a:pt x="447" y="212"/>
                  </a:cubicBezTo>
                  <a:cubicBezTo>
                    <a:pt x="447" y="211"/>
                    <a:pt x="446" y="210"/>
                    <a:pt x="444" y="210"/>
                  </a:cubicBezTo>
                  <a:cubicBezTo>
                    <a:pt x="445" y="215"/>
                    <a:pt x="439" y="213"/>
                    <a:pt x="437" y="214"/>
                  </a:cubicBezTo>
                  <a:cubicBezTo>
                    <a:pt x="436" y="215"/>
                    <a:pt x="437" y="216"/>
                    <a:pt x="436" y="217"/>
                  </a:cubicBezTo>
                  <a:cubicBezTo>
                    <a:pt x="435" y="218"/>
                    <a:pt x="433" y="217"/>
                    <a:pt x="433" y="219"/>
                  </a:cubicBezTo>
                  <a:cubicBezTo>
                    <a:pt x="436" y="219"/>
                    <a:pt x="433" y="220"/>
                    <a:pt x="433" y="223"/>
                  </a:cubicBezTo>
                  <a:cubicBezTo>
                    <a:pt x="436" y="225"/>
                    <a:pt x="437" y="221"/>
                    <a:pt x="439" y="220"/>
                  </a:cubicBezTo>
                  <a:cubicBezTo>
                    <a:pt x="441" y="219"/>
                    <a:pt x="444" y="220"/>
                    <a:pt x="447" y="220"/>
                  </a:cubicBezTo>
                  <a:cubicBezTo>
                    <a:pt x="449" y="220"/>
                    <a:pt x="449" y="219"/>
                    <a:pt x="451" y="219"/>
                  </a:cubicBezTo>
                  <a:cubicBezTo>
                    <a:pt x="455" y="218"/>
                    <a:pt x="459" y="220"/>
                    <a:pt x="460" y="221"/>
                  </a:cubicBezTo>
                  <a:cubicBezTo>
                    <a:pt x="459" y="222"/>
                    <a:pt x="457" y="222"/>
                    <a:pt x="457" y="223"/>
                  </a:cubicBezTo>
                  <a:cubicBezTo>
                    <a:pt x="458" y="222"/>
                    <a:pt x="458" y="224"/>
                    <a:pt x="458" y="224"/>
                  </a:cubicBezTo>
                  <a:cubicBezTo>
                    <a:pt x="459" y="224"/>
                    <a:pt x="460" y="223"/>
                    <a:pt x="460" y="223"/>
                  </a:cubicBezTo>
                  <a:cubicBezTo>
                    <a:pt x="465" y="223"/>
                    <a:pt x="463" y="224"/>
                    <a:pt x="467" y="221"/>
                  </a:cubicBezTo>
                  <a:cubicBezTo>
                    <a:pt x="471" y="219"/>
                    <a:pt x="474" y="223"/>
                    <a:pt x="477" y="220"/>
                  </a:cubicBezTo>
                  <a:cubicBezTo>
                    <a:pt x="473" y="219"/>
                    <a:pt x="477" y="214"/>
                    <a:pt x="474" y="217"/>
                  </a:cubicBezTo>
                  <a:cubicBezTo>
                    <a:pt x="471" y="220"/>
                    <a:pt x="471" y="212"/>
                    <a:pt x="471" y="212"/>
                  </a:cubicBezTo>
                  <a:cubicBezTo>
                    <a:pt x="471" y="211"/>
                    <a:pt x="467" y="212"/>
                    <a:pt x="468" y="209"/>
                  </a:cubicBezTo>
                  <a:cubicBezTo>
                    <a:pt x="461" y="209"/>
                    <a:pt x="461" y="209"/>
                    <a:pt x="461" y="209"/>
                  </a:cubicBezTo>
                  <a:cubicBezTo>
                    <a:pt x="462" y="207"/>
                    <a:pt x="463" y="206"/>
                    <a:pt x="461" y="205"/>
                  </a:cubicBezTo>
                  <a:cubicBezTo>
                    <a:pt x="457" y="206"/>
                    <a:pt x="458" y="205"/>
                    <a:pt x="453" y="205"/>
                  </a:cubicBezTo>
                  <a:cubicBezTo>
                    <a:pt x="452" y="207"/>
                    <a:pt x="451" y="207"/>
                    <a:pt x="453" y="209"/>
                  </a:cubicBezTo>
                  <a:moveTo>
                    <a:pt x="491" y="244"/>
                  </a:moveTo>
                  <a:cubicBezTo>
                    <a:pt x="490" y="244"/>
                    <a:pt x="489" y="244"/>
                    <a:pt x="489" y="243"/>
                  </a:cubicBezTo>
                  <a:cubicBezTo>
                    <a:pt x="495" y="244"/>
                    <a:pt x="489" y="233"/>
                    <a:pt x="495" y="234"/>
                  </a:cubicBezTo>
                  <a:cubicBezTo>
                    <a:pt x="498" y="237"/>
                    <a:pt x="499" y="233"/>
                    <a:pt x="503" y="234"/>
                  </a:cubicBezTo>
                  <a:cubicBezTo>
                    <a:pt x="501" y="226"/>
                    <a:pt x="491" y="224"/>
                    <a:pt x="482" y="226"/>
                  </a:cubicBezTo>
                  <a:cubicBezTo>
                    <a:pt x="481" y="225"/>
                    <a:pt x="481" y="225"/>
                    <a:pt x="481" y="223"/>
                  </a:cubicBezTo>
                  <a:cubicBezTo>
                    <a:pt x="478" y="222"/>
                    <a:pt x="477" y="226"/>
                    <a:pt x="474" y="226"/>
                  </a:cubicBezTo>
                  <a:cubicBezTo>
                    <a:pt x="472" y="226"/>
                    <a:pt x="472" y="224"/>
                    <a:pt x="470" y="224"/>
                  </a:cubicBezTo>
                  <a:cubicBezTo>
                    <a:pt x="468" y="225"/>
                    <a:pt x="467" y="226"/>
                    <a:pt x="465" y="227"/>
                  </a:cubicBezTo>
                  <a:cubicBezTo>
                    <a:pt x="463" y="228"/>
                    <a:pt x="462" y="228"/>
                    <a:pt x="460" y="228"/>
                  </a:cubicBezTo>
                  <a:cubicBezTo>
                    <a:pt x="460" y="231"/>
                    <a:pt x="459" y="232"/>
                    <a:pt x="457" y="233"/>
                  </a:cubicBezTo>
                  <a:cubicBezTo>
                    <a:pt x="457" y="244"/>
                    <a:pt x="455" y="245"/>
                    <a:pt x="456" y="257"/>
                  </a:cubicBezTo>
                  <a:cubicBezTo>
                    <a:pt x="461" y="259"/>
                    <a:pt x="458" y="253"/>
                    <a:pt x="463" y="254"/>
                  </a:cubicBezTo>
                  <a:cubicBezTo>
                    <a:pt x="462" y="251"/>
                    <a:pt x="463" y="249"/>
                    <a:pt x="464" y="248"/>
                  </a:cubicBezTo>
                  <a:cubicBezTo>
                    <a:pt x="466" y="245"/>
                    <a:pt x="464" y="241"/>
                    <a:pt x="465" y="237"/>
                  </a:cubicBezTo>
                  <a:cubicBezTo>
                    <a:pt x="466" y="237"/>
                    <a:pt x="468" y="235"/>
                    <a:pt x="468" y="234"/>
                  </a:cubicBezTo>
                  <a:cubicBezTo>
                    <a:pt x="469" y="233"/>
                    <a:pt x="468" y="230"/>
                    <a:pt x="470" y="230"/>
                  </a:cubicBezTo>
                  <a:cubicBezTo>
                    <a:pt x="472" y="230"/>
                    <a:pt x="474" y="230"/>
                    <a:pt x="475" y="228"/>
                  </a:cubicBezTo>
                  <a:cubicBezTo>
                    <a:pt x="473" y="233"/>
                    <a:pt x="480" y="229"/>
                    <a:pt x="479" y="233"/>
                  </a:cubicBezTo>
                  <a:cubicBezTo>
                    <a:pt x="480" y="237"/>
                    <a:pt x="480" y="235"/>
                    <a:pt x="479" y="240"/>
                  </a:cubicBezTo>
                  <a:cubicBezTo>
                    <a:pt x="481" y="240"/>
                    <a:pt x="482" y="240"/>
                    <a:pt x="482" y="241"/>
                  </a:cubicBezTo>
                  <a:cubicBezTo>
                    <a:pt x="481" y="241"/>
                    <a:pt x="480" y="241"/>
                    <a:pt x="479" y="243"/>
                  </a:cubicBezTo>
                  <a:cubicBezTo>
                    <a:pt x="484" y="241"/>
                    <a:pt x="489" y="247"/>
                    <a:pt x="491" y="244"/>
                  </a:cubicBezTo>
                  <a:moveTo>
                    <a:pt x="516" y="238"/>
                  </a:moveTo>
                  <a:cubicBezTo>
                    <a:pt x="516" y="238"/>
                    <a:pt x="516" y="241"/>
                    <a:pt x="516" y="241"/>
                  </a:cubicBezTo>
                  <a:cubicBezTo>
                    <a:pt x="514" y="243"/>
                    <a:pt x="507" y="237"/>
                    <a:pt x="505" y="240"/>
                  </a:cubicBezTo>
                  <a:cubicBezTo>
                    <a:pt x="505" y="242"/>
                    <a:pt x="503" y="243"/>
                    <a:pt x="502" y="244"/>
                  </a:cubicBezTo>
                  <a:cubicBezTo>
                    <a:pt x="505" y="248"/>
                    <a:pt x="506" y="245"/>
                    <a:pt x="510" y="245"/>
                  </a:cubicBezTo>
                  <a:cubicBezTo>
                    <a:pt x="513" y="245"/>
                    <a:pt x="518" y="247"/>
                    <a:pt x="520" y="244"/>
                  </a:cubicBezTo>
                  <a:cubicBezTo>
                    <a:pt x="519" y="244"/>
                    <a:pt x="519" y="243"/>
                    <a:pt x="520" y="243"/>
                  </a:cubicBezTo>
                  <a:cubicBezTo>
                    <a:pt x="521" y="242"/>
                    <a:pt x="523" y="242"/>
                    <a:pt x="523" y="241"/>
                  </a:cubicBezTo>
                  <a:cubicBezTo>
                    <a:pt x="519" y="241"/>
                    <a:pt x="518" y="238"/>
                    <a:pt x="516" y="238"/>
                  </a:cubicBezTo>
                  <a:moveTo>
                    <a:pt x="496" y="250"/>
                  </a:moveTo>
                  <a:cubicBezTo>
                    <a:pt x="496" y="249"/>
                    <a:pt x="495" y="247"/>
                    <a:pt x="493" y="248"/>
                  </a:cubicBezTo>
                  <a:cubicBezTo>
                    <a:pt x="493" y="248"/>
                    <a:pt x="494" y="251"/>
                    <a:pt x="493" y="251"/>
                  </a:cubicBezTo>
                  <a:cubicBezTo>
                    <a:pt x="486" y="251"/>
                    <a:pt x="486" y="251"/>
                    <a:pt x="486" y="251"/>
                  </a:cubicBezTo>
                  <a:cubicBezTo>
                    <a:pt x="489" y="256"/>
                    <a:pt x="482" y="252"/>
                    <a:pt x="482" y="255"/>
                  </a:cubicBezTo>
                  <a:cubicBezTo>
                    <a:pt x="486" y="255"/>
                    <a:pt x="486" y="255"/>
                    <a:pt x="486" y="255"/>
                  </a:cubicBezTo>
                  <a:cubicBezTo>
                    <a:pt x="487" y="257"/>
                    <a:pt x="485" y="257"/>
                    <a:pt x="485" y="258"/>
                  </a:cubicBezTo>
                  <a:cubicBezTo>
                    <a:pt x="489" y="259"/>
                    <a:pt x="488" y="255"/>
                    <a:pt x="491" y="255"/>
                  </a:cubicBezTo>
                  <a:cubicBezTo>
                    <a:pt x="492" y="256"/>
                    <a:pt x="494" y="257"/>
                    <a:pt x="498" y="257"/>
                  </a:cubicBezTo>
                  <a:cubicBezTo>
                    <a:pt x="497" y="251"/>
                    <a:pt x="507" y="256"/>
                    <a:pt x="505" y="248"/>
                  </a:cubicBezTo>
                  <a:cubicBezTo>
                    <a:pt x="500" y="247"/>
                    <a:pt x="498" y="250"/>
                    <a:pt x="496" y="250"/>
                  </a:cubicBezTo>
                </a:path>
              </a:pathLst>
            </a:custGeom>
            <a:solidFill>
              <a:srgbClr val="787F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46" name="Freeform 96"/>
            <p:cNvSpPr>
              <a:spLocks/>
            </p:cNvSpPr>
            <p:nvPr/>
          </p:nvSpPr>
          <p:spPr bwMode="auto">
            <a:xfrm>
              <a:off x="2845986" y="899257"/>
              <a:ext cx="142300" cy="229197"/>
            </a:xfrm>
            <a:custGeom>
              <a:avLst/>
              <a:gdLst>
                <a:gd name="T0" fmla="*/ 124404228 w 46"/>
                <a:gd name="T1" fmla="*/ 77236067 h 69"/>
                <a:gd name="T2" fmla="*/ 220100978 w 46"/>
                <a:gd name="T3" fmla="*/ 66201394 h 69"/>
                <a:gd name="T4" fmla="*/ 229669107 w 46"/>
                <a:gd name="T5" fmla="*/ 154472135 h 69"/>
                <a:gd name="T6" fmla="*/ 162682928 w 46"/>
                <a:gd name="T7" fmla="*/ 209638856 h 69"/>
                <a:gd name="T8" fmla="*/ 248808457 w 46"/>
                <a:gd name="T9" fmla="*/ 253774226 h 69"/>
                <a:gd name="T10" fmla="*/ 287087157 w 46"/>
                <a:gd name="T11" fmla="*/ 364110991 h 69"/>
                <a:gd name="T12" fmla="*/ 315797728 w 46"/>
                <a:gd name="T13" fmla="*/ 386177015 h 69"/>
                <a:gd name="T14" fmla="*/ 363644557 w 46"/>
                <a:gd name="T15" fmla="*/ 419277712 h 69"/>
                <a:gd name="T16" fmla="*/ 334937078 w 46"/>
                <a:gd name="T17" fmla="*/ 485482428 h 69"/>
                <a:gd name="T18" fmla="*/ 421062607 w 46"/>
                <a:gd name="T19" fmla="*/ 496513779 h 69"/>
                <a:gd name="T20" fmla="*/ 421062607 w 46"/>
                <a:gd name="T21" fmla="*/ 595819193 h 69"/>
                <a:gd name="T22" fmla="*/ 392355128 w 46"/>
                <a:gd name="T23" fmla="*/ 595819193 h 69"/>
                <a:gd name="T24" fmla="*/ 421062607 w 46"/>
                <a:gd name="T25" fmla="*/ 606850544 h 69"/>
                <a:gd name="T26" fmla="*/ 392355128 w 46"/>
                <a:gd name="T27" fmla="*/ 650985914 h 69"/>
                <a:gd name="T28" fmla="*/ 354076428 w 46"/>
                <a:gd name="T29" fmla="*/ 684086611 h 69"/>
                <a:gd name="T30" fmla="*/ 220100978 w 46"/>
                <a:gd name="T31" fmla="*/ 673051938 h 69"/>
                <a:gd name="T32" fmla="*/ 162682928 w 46"/>
                <a:gd name="T33" fmla="*/ 684086611 h 69"/>
                <a:gd name="T34" fmla="*/ 66986178 w 46"/>
                <a:gd name="T35" fmla="*/ 684086611 h 69"/>
                <a:gd name="T36" fmla="*/ 95696750 w 46"/>
                <a:gd name="T37" fmla="*/ 673051938 h 69"/>
                <a:gd name="T38" fmla="*/ 114836100 w 46"/>
                <a:gd name="T39" fmla="*/ 684086611 h 69"/>
                <a:gd name="T40" fmla="*/ 124404228 w 46"/>
                <a:gd name="T41" fmla="*/ 650985914 h 69"/>
                <a:gd name="T42" fmla="*/ 200961628 w 46"/>
                <a:gd name="T43" fmla="*/ 639951241 h 69"/>
                <a:gd name="T44" fmla="*/ 95696750 w 46"/>
                <a:gd name="T45" fmla="*/ 595819193 h 69"/>
                <a:gd name="T46" fmla="*/ 95696750 w 46"/>
                <a:gd name="T47" fmla="*/ 496513779 h 69"/>
                <a:gd name="T48" fmla="*/ 124404228 w 46"/>
                <a:gd name="T49" fmla="*/ 485482428 h 69"/>
                <a:gd name="T50" fmla="*/ 181822278 w 46"/>
                <a:gd name="T51" fmla="*/ 485482428 h 69"/>
                <a:gd name="T52" fmla="*/ 191393500 w 46"/>
                <a:gd name="T53" fmla="*/ 386177015 h 69"/>
                <a:gd name="T54" fmla="*/ 153114800 w 46"/>
                <a:gd name="T55" fmla="*/ 331010293 h 69"/>
                <a:gd name="T56" fmla="*/ 95696750 w 46"/>
                <a:gd name="T57" fmla="*/ 342044966 h 69"/>
                <a:gd name="T58" fmla="*/ 95696750 w 46"/>
                <a:gd name="T59" fmla="*/ 264808899 h 69"/>
                <a:gd name="T60" fmla="*/ 47846828 w 46"/>
                <a:gd name="T61" fmla="*/ 231708202 h 69"/>
                <a:gd name="T62" fmla="*/ 0 w 46"/>
                <a:gd name="T63" fmla="*/ 77236067 h 69"/>
                <a:gd name="T64" fmla="*/ 66986178 w 46"/>
                <a:gd name="T65" fmla="*/ 0 h 69"/>
                <a:gd name="T66" fmla="*/ 191393500 w 46"/>
                <a:gd name="T67" fmla="*/ 0 h 69"/>
                <a:gd name="T68" fmla="*/ 124404228 w 46"/>
                <a:gd name="T69" fmla="*/ 77236067 h 69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46"/>
                <a:gd name="T106" fmla="*/ 0 h 69"/>
                <a:gd name="T107" fmla="*/ 46 w 46"/>
                <a:gd name="T108" fmla="*/ 69 h 69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46" h="69">
                  <a:moveTo>
                    <a:pt x="13" y="7"/>
                  </a:moveTo>
                  <a:cubicBezTo>
                    <a:pt x="14" y="10"/>
                    <a:pt x="20" y="6"/>
                    <a:pt x="23" y="6"/>
                  </a:cubicBezTo>
                  <a:cubicBezTo>
                    <a:pt x="24" y="8"/>
                    <a:pt x="24" y="11"/>
                    <a:pt x="24" y="14"/>
                  </a:cubicBezTo>
                  <a:cubicBezTo>
                    <a:pt x="21" y="15"/>
                    <a:pt x="18" y="16"/>
                    <a:pt x="17" y="19"/>
                  </a:cubicBezTo>
                  <a:cubicBezTo>
                    <a:pt x="18" y="21"/>
                    <a:pt x="21" y="23"/>
                    <a:pt x="26" y="23"/>
                  </a:cubicBezTo>
                  <a:cubicBezTo>
                    <a:pt x="25" y="28"/>
                    <a:pt x="31" y="26"/>
                    <a:pt x="30" y="33"/>
                  </a:cubicBezTo>
                  <a:cubicBezTo>
                    <a:pt x="30" y="34"/>
                    <a:pt x="33" y="34"/>
                    <a:pt x="33" y="35"/>
                  </a:cubicBezTo>
                  <a:cubicBezTo>
                    <a:pt x="33" y="38"/>
                    <a:pt x="37" y="36"/>
                    <a:pt x="38" y="38"/>
                  </a:cubicBezTo>
                  <a:cubicBezTo>
                    <a:pt x="38" y="40"/>
                    <a:pt x="36" y="42"/>
                    <a:pt x="35" y="44"/>
                  </a:cubicBezTo>
                  <a:cubicBezTo>
                    <a:pt x="39" y="44"/>
                    <a:pt x="42" y="44"/>
                    <a:pt x="44" y="45"/>
                  </a:cubicBezTo>
                  <a:cubicBezTo>
                    <a:pt x="42" y="47"/>
                    <a:pt x="46" y="51"/>
                    <a:pt x="44" y="54"/>
                  </a:cubicBezTo>
                  <a:cubicBezTo>
                    <a:pt x="44" y="54"/>
                    <a:pt x="41" y="53"/>
                    <a:pt x="41" y="54"/>
                  </a:cubicBezTo>
                  <a:cubicBezTo>
                    <a:pt x="41" y="55"/>
                    <a:pt x="43" y="55"/>
                    <a:pt x="44" y="55"/>
                  </a:cubicBezTo>
                  <a:cubicBezTo>
                    <a:pt x="43" y="56"/>
                    <a:pt x="41" y="56"/>
                    <a:pt x="41" y="59"/>
                  </a:cubicBezTo>
                  <a:cubicBezTo>
                    <a:pt x="39" y="60"/>
                    <a:pt x="39" y="62"/>
                    <a:pt x="37" y="62"/>
                  </a:cubicBezTo>
                  <a:cubicBezTo>
                    <a:pt x="32" y="62"/>
                    <a:pt x="29" y="60"/>
                    <a:pt x="23" y="61"/>
                  </a:cubicBezTo>
                  <a:cubicBezTo>
                    <a:pt x="20" y="63"/>
                    <a:pt x="22" y="63"/>
                    <a:pt x="17" y="62"/>
                  </a:cubicBezTo>
                  <a:cubicBezTo>
                    <a:pt x="16" y="65"/>
                    <a:pt x="7" y="69"/>
                    <a:pt x="7" y="62"/>
                  </a:cubicBezTo>
                  <a:cubicBezTo>
                    <a:pt x="9" y="63"/>
                    <a:pt x="10" y="61"/>
                    <a:pt x="10" y="61"/>
                  </a:cubicBezTo>
                  <a:cubicBezTo>
                    <a:pt x="11" y="61"/>
                    <a:pt x="12" y="62"/>
                    <a:pt x="12" y="62"/>
                  </a:cubicBezTo>
                  <a:cubicBezTo>
                    <a:pt x="13" y="61"/>
                    <a:pt x="12" y="60"/>
                    <a:pt x="13" y="59"/>
                  </a:cubicBezTo>
                  <a:cubicBezTo>
                    <a:pt x="15" y="58"/>
                    <a:pt x="18" y="59"/>
                    <a:pt x="21" y="58"/>
                  </a:cubicBezTo>
                  <a:cubicBezTo>
                    <a:pt x="20" y="51"/>
                    <a:pt x="14" y="56"/>
                    <a:pt x="10" y="54"/>
                  </a:cubicBezTo>
                  <a:cubicBezTo>
                    <a:pt x="10" y="45"/>
                    <a:pt x="10" y="45"/>
                    <a:pt x="10" y="45"/>
                  </a:cubicBezTo>
                  <a:cubicBezTo>
                    <a:pt x="13" y="46"/>
                    <a:pt x="15" y="44"/>
                    <a:pt x="13" y="44"/>
                  </a:cubicBezTo>
                  <a:cubicBezTo>
                    <a:pt x="14" y="40"/>
                    <a:pt x="16" y="45"/>
                    <a:pt x="19" y="44"/>
                  </a:cubicBezTo>
                  <a:cubicBezTo>
                    <a:pt x="21" y="44"/>
                    <a:pt x="16" y="38"/>
                    <a:pt x="20" y="35"/>
                  </a:cubicBezTo>
                  <a:cubicBezTo>
                    <a:pt x="19" y="33"/>
                    <a:pt x="15" y="34"/>
                    <a:pt x="16" y="30"/>
                  </a:cubicBezTo>
                  <a:cubicBezTo>
                    <a:pt x="15" y="31"/>
                    <a:pt x="13" y="31"/>
                    <a:pt x="10" y="31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10" y="22"/>
                    <a:pt x="5" y="23"/>
                    <a:pt x="5" y="21"/>
                  </a:cubicBezTo>
                  <a:cubicBezTo>
                    <a:pt x="7" y="16"/>
                    <a:pt x="6" y="8"/>
                    <a:pt x="0" y="7"/>
                  </a:cubicBezTo>
                  <a:cubicBezTo>
                    <a:pt x="2" y="5"/>
                    <a:pt x="6" y="4"/>
                    <a:pt x="7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7" y="2"/>
                    <a:pt x="15" y="5"/>
                    <a:pt x="13" y="7"/>
                  </a:cubicBezTo>
                </a:path>
              </a:pathLst>
            </a:custGeom>
            <a:solidFill>
              <a:srgbClr val="787F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47" name="Freeform 97"/>
            <p:cNvSpPr>
              <a:spLocks/>
            </p:cNvSpPr>
            <p:nvPr/>
          </p:nvSpPr>
          <p:spPr bwMode="auto">
            <a:xfrm>
              <a:off x="225798" y="914287"/>
              <a:ext cx="37633" cy="28806"/>
            </a:xfrm>
            <a:custGeom>
              <a:avLst/>
              <a:gdLst>
                <a:gd name="T0" fmla="*/ 108185467 w 12"/>
                <a:gd name="T1" fmla="*/ 10245334 h 9"/>
                <a:gd name="T2" fmla="*/ 118020224 w 12"/>
                <a:gd name="T3" fmla="*/ 61465603 h 9"/>
                <a:gd name="T4" fmla="*/ 49173787 w 12"/>
                <a:gd name="T5" fmla="*/ 92198404 h 9"/>
                <a:gd name="T6" fmla="*/ 49173787 w 12"/>
                <a:gd name="T7" fmla="*/ 61465603 h 9"/>
                <a:gd name="T8" fmla="*/ 19669515 w 12"/>
                <a:gd name="T9" fmla="*/ 81953070 h 9"/>
                <a:gd name="T10" fmla="*/ 39339029 w 12"/>
                <a:gd name="T11" fmla="*/ 61465603 h 9"/>
                <a:gd name="T12" fmla="*/ 108185467 w 12"/>
                <a:gd name="T13" fmla="*/ 10245334 h 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2"/>
                <a:gd name="T22" fmla="*/ 0 h 9"/>
                <a:gd name="T23" fmla="*/ 12 w 12"/>
                <a:gd name="T24" fmla="*/ 9 h 9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2" h="9">
                  <a:moveTo>
                    <a:pt x="11" y="1"/>
                  </a:moveTo>
                  <a:cubicBezTo>
                    <a:pt x="9" y="2"/>
                    <a:pt x="10" y="5"/>
                    <a:pt x="12" y="6"/>
                  </a:cubicBezTo>
                  <a:cubicBezTo>
                    <a:pt x="11" y="8"/>
                    <a:pt x="8" y="8"/>
                    <a:pt x="5" y="9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4" y="6"/>
                    <a:pt x="4" y="8"/>
                    <a:pt x="2" y="8"/>
                  </a:cubicBezTo>
                  <a:cubicBezTo>
                    <a:pt x="0" y="6"/>
                    <a:pt x="3" y="7"/>
                    <a:pt x="4" y="6"/>
                  </a:cubicBezTo>
                  <a:cubicBezTo>
                    <a:pt x="5" y="5"/>
                    <a:pt x="8" y="0"/>
                    <a:pt x="11" y="1"/>
                  </a:cubicBezTo>
                </a:path>
              </a:pathLst>
            </a:custGeom>
            <a:solidFill>
              <a:srgbClr val="787F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48" name="Freeform 98"/>
            <p:cNvSpPr>
              <a:spLocks/>
            </p:cNvSpPr>
            <p:nvPr/>
          </p:nvSpPr>
          <p:spPr bwMode="auto">
            <a:xfrm>
              <a:off x="5429719" y="1285011"/>
              <a:ext cx="21168" cy="26301"/>
            </a:xfrm>
            <a:custGeom>
              <a:avLst/>
              <a:gdLst>
                <a:gd name="T0" fmla="*/ 18289152 w 7"/>
                <a:gd name="T1" fmla="*/ 21616134 h 8"/>
                <a:gd name="T2" fmla="*/ 64012032 w 7"/>
                <a:gd name="T3" fmla="*/ 10809711 h 8"/>
                <a:gd name="T4" fmla="*/ 0 w 7"/>
                <a:gd name="T5" fmla="*/ 86467825 h 8"/>
                <a:gd name="T6" fmla="*/ 18289152 w 7"/>
                <a:gd name="T7" fmla="*/ 21616134 h 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7"/>
                <a:gd name="T13" fmla="*/ 0 h 8"/>
                <a:gd name="T14" fmla="*/ 7 w 7"/>
                <a:gd name="T15" fmla="*/ 8 h 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7" h="8">
                  <a:moveTo>
                    <a:pt x="2" y="2"/>
                  </a:moveTo>
                  <a:cubicBezTo>
                    <a:pt x="3" y="0"/>
                    <a:pt x="4" y="3"/>
                    <a:pt x="7" y="1"/>
                  </a:cubicBezTo>
                  <a:cubicBezTo>
                    <a:pt x="6" y="4"/>
                    <a:pt x="6" y="8"/>
                    <a:pt x="0" y="8"/>
                  </a:cubicBezTo>
                  <a:cubicBezTo>
                    <a:pt x="0" y="6"/>
                    <a:pt x="6" y="4"/>
                    <a:pt x="2" y="2"/>
                  </a:cubicBezTo>
                </a:path>
              </a:pathLst>
            </a:custGeom>
            <a:solidFill>
              <a:srgbClr val="787F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49" name="Freeform 99"/>
            <p:cNvSpPr>
              <a:spLocks/>
            </p:cNvSpPr>
            <p:nvPr/>
          </p:nvSpPr>
          <p:spPr bwMode="auto">
            <a:xfrm>
              <a:off x="4882866" y="2018945"/>
              <a:ext cx="176404" cy="219178"/>
            </a:xfrm>
            <a:custGeom>
              <a:avLst/>
              <a:gdLst>
                <a:gd name="T0" fmla="*/ 440579822 w 57"/>
                <a:gd name="T1" fmla="*/ 44114554 h 66"/>
                <a:gd name="T2" fmla="*/ 488468866 w 57"/>
                <a:gd name="T3" fmla="*/ 77197148 h 66"/>
                <a:gd name="T4" fmla="*/ 545936337 w 57"/>
                <a:gd name="T5" fmla="*/ 121311702 h 66"/>
                <a:gd name="T6" fmla="*/ 488468866 w 57"/>
                <a:gd name="T7" fmla="*/ 198508850 h 66"/>
                <a:gd name="T8" fmla="*/ 478890438 w 57"/>
                <a:gd name="T9" fmla="*/ 297763276 h 66"/>
                <a:gd name="T10" fmla="*/ 507625721 w 57"/>
                <a:gd name="T11" fmla="*/ 319817232 h 66"/>
                <a:gd name="T12" fmla="*/ 507625721 w 57"/>
                <a:gd name="T13" fmla="*/ 374960424 h 66"/>
                <a:gd name="T14" fmla="*/ 526779482 w 57"/>
                <a:gd name="T15" fmla="*/ 397017701 h 66"/>
                <a:gd name="T16" fmla="*/ 459736677 w 57"/>
                <a:gd name="T17" fmla="*/ 452157572 h 66"/>
                <a:gd name="T18" fmla="*/ 450158250 w 57"/>
                <a:gd name="T19" fmla="*/ 529354721 h 66"/>
                <a:gd name="T20" fmla="*/ 450158250 w 57"/>
                <a:gd name="T21" fmla="*/ 551411997 h 66"/>
                <a:gd name="T22" fmla="*/ 421426061 w 57"/>
                <a:gd name="T23" fmla="*/ 551411997 h 66"/>
                <a:gd name="T24" fmla="*/ 383112350 w 57"/>
                <a:gd name="T25" fmla="*/ 617580507 h 66"/>
                <a:gd name="T26" fmla="*/ 383112350 w 57"/>
                <a:gd name="T27" fmla="*/ 716834933 h 66"/>
                <a:gd name="T28" fmla="*/ 249023647 w 57"/>
                <a:gd name="T29" fmla="*/ 661695061 h 66"/>
                <a:gd name="T30" fmla="*/ 239445219 w 57"/>
                <a:gd name="T31" fmla="*/ 694777656 h 66"/>
                <a:gd name="T32" fmla="*/ 191556175 w 57"/>
                <a:gd name="T33" fmla="*/ 661695061 h 66"/>
                <a:gd name="T34" fmla="*/ 124510276 w 57"/>
                <a:gd name="T35" fmla="*/ 661695061 h 66"/>
                <a:gd name="T36" fmla="*/ 86199660 w 57"/>
                <a:gd name="T37" fmla="*/ 650666423 h 66"/>
                <a:gd name="T38" fmla="*/ 38310616 w 57"/>
                <a:gd name="T39" fmla="*/ 551411997 h 66"/>
                <a:gd name="T40" fmla="*/ 47889044 w 57"/>
                <a:gd name="T41" fmla="*/ 496272126 h 66"/>
                <a:gd name="T42" fmla="*/ 38310616 w 57"/>
                <a:gd name="T43" fmla="*/ 496272126 h 66"/>
                <a:gd name="T44" fmla="*/ 19156855 w 57"/>
                <a:gd name="T45" fmla="*/ 374960424 h 66"/>
                <a:gd name="T46" fmla="*/ 153245559 w 57"/>
                <a:gd name="T47" fmla="*/ 352903147 h 66"/>
                <a:gd name="T48" fmla="*/ 153245559 w 57"/>
                <a:gd name="T49" fmla="*/ 308791914 h 66"/>
                <a:gd name="T50" fmla="*/ 249023647 w 57"/>
                <a:gd name="T51" fmla="*/ 231591445 h 66"/>
                <a:gd name="T52" fmla="*/ 325644879 w 57"/>
                <a:gd name="T53" fmla="*/ 198508850 h 66"/>
                <a:gd name="T54" fmla="*/ 344801734 w 57"/>
                <a:gd name="T55" fmla="*/ 154394297 h 66"/>
                <a:gd name="T56" fmla="*/ 373533923 w 57"/>
                <a:gd name="T57" fmla="*/ 154394297 h 66"/>
                <a:gd name="T58" fmla="*/ 392690778 w 57"/>
                <a:gd name="T59" fmla="*/ 121311702 h 66"/>
                <a:gd name="T60" fmla="*/ 450158250 w 57"/>
                <a:gd name="T61" fmla="*/ 44114554 h 66"/>
                <a:gd name="T62" fmla="*/ 440579822 w 57"/>
                <a:gd name="T63" fmla="*/ 44114554 h 6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57"/>
                <a:gd name="T97" fmla="*/ 0 h 66"/>
                <a:gd name="T98" fmla="*/ 57 w 57"/>
                <a:gd name="T99" fmla="*/ 66 h 6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57" h="66">
                  <a:moveTo>
                    <a:pt x="46" y="4"/>
                  </a:moveTo>
                  <a:cubicBezTo>
                    <a:pt x="47" y="0"/>
                    <a:pt x="49" y="7"/>
                    <a:pt x="51" y="7"/>
                  </a:cubicBezTo>
                  <a:cubicBezTo>
                    <a:pt x="53" y="8"/>
                    <a:pt x="54" y="11"/>
                    <a:pt x="57" y="11"/>
                  </a:cubicBezTo>
                  <a:cubicBezTo>
                    <a:pt x="56" y="15"/>
                    <a:pt x="56" y="18"/>
                    <a:pt x="51" y="18"/>
                  </a:cubicBezTo>
                  <a:cubicBezTo>
                    <a:pt x="50" y="21"/>
                    <a:pt x="53" y="26"/>
                    <a:pt x="50" y="27"/>
                  </a:cubicBezTo>
                  <a:cubicBezTo>
                    <a:pt x="49" y="28"/>
                    <a:pt x="52" y="29"/>
                    <a:pt x="53" y="29"/>
                  </a:cubicBezTo>
                  <a:cubicBezTo>
                    <a:pt x="53" y="31"/>
                    <a:pt x="52" y="33"/>
                    <a:pt x="53" y="34"/>
                  </a:cubicBezTo>
                  <a:cubicBezTo>
                    <a:pt x="53" y="35"/>
                    <a:pt x="55" y="35"/>
                    <a:pt x="55" y="36"/>
                  </a:cubicBezTo>
                  <a:cubicBezTo>
                    <a:pt x="55" y="40"/>
                    <a:pt x="51" y="43"/>
                    <a:pt x="48" y="41"/>
                  </a:cubicBezTo>
                  <a:cubicBezTo>
                    <a:pt x="49" y="44"/>
                    <a:pt x="51" y="45"/>
                    <a:pt x="47" y="48"/>
                  </a:cubicBezTo>
                  <a:cubicBezTo>
                    <a:pt x="47" y="48"/>
                    <a:pt x="47" y="50"/>
                    <a:pt x="47" y="50"/>
                  </a:cubicBezTo>
                  <a:cubicBezTo>
                    <a:pt x="47" y="51"/>
                    <a:pt x="45" y="50"/>
                    <a:pt x="44" y="50"/>
                  </a:cubicBezTo>
                  <a:cubicBezTo>
                    <a:pt x="43" y="52"/>
                    <a:pt x="44" y="58"/>
                    <a:pt x="40" y="56"/>
                  </a:cubicBezTo>
                  <a:cubicBezTo>
                    <a:pt x="43" y="59"/>
                    <a:pt x="39" y="60"/>
                    <a:pt x="40" y="65"/>
                  </a:cubicBezTo>
                  <a:cubicBezTo>
                    <a:pt x="33" y="66"/>
                    <a:pt x="31" y="61"/>
                    <a:pt x="26" y="60"/>
                  </a:cubicBezTo>
                  <a:cubicBezTo>
                    <a:pt x="25" y="60"/>
                    <a:pt x="25" y="62"/>
                    <a:pt x="25" y="63"/>
                  </a:cubicBezTo>
                  <a:cubicBezTo>
                    <a:pt x="22" y="64"/>
                    <a:pt x="21" y="61"/>
                    <a:pt x="20" y="60"/>
                  </a:cubicBezTo>
                  <a:cubicBezTo>
                    <a:pt x="18" y="60"/>
                    <a:pt x="15" y="61"/>
                    <a:pt x="13" y="60"/>
                  </a:cubicBezTo>
                  <a:cubicBezTo>
                    <a:pt x="12" y="60"/>
                    <a:pt x="14" y="56"/>
                    <a:pt x="9" y="59"/>
                  </a:cubicBezTo>
                  <a:cubicBezTo>
                    <a:pt x="8" y="55"/>
                    <a:pt x="8" y="51"/>
                    <a:pt x="4" y="50"/>
                  </a:cubicBezTo>
                  <a:cubicBezTo>
                    <a:pt x="3" y="48"/>
                    <a:pt x="5" y="48"/>
                    <a:pt x="5" y="45"/>
                  </a:cubicBezTo>
                  <a:cubicBezTo>
                    <a:pt x="5" y="43"/>
                    <a:pt x="3" y="45"/>
                    <a:pt x="4" y="45"/>
                  </a:cubicBezTo>
                  <a:cubicBezTo>
                    <a:pt x="0" y="42"/>
                    <a:pt x="3" y="39"/>
                    <a:pt x="2" y="34"/>
                  </a:cubicBezTo>
                  <a:cubicBezTo>
                    <a:pt x="8" y="34"/>
                    <a:pt x="12" y="34"/>
                    <a:pt x="16" y="32"/>
                  </a:cubicBezTo>
                  <a:cubicBezTo>
                    <a:pt x="16" y="30"/>
                    <a:pt x="19" y="29"/>
                    <a:pt x="16" y="28"/>
                  </a:cubicBezTo>
                  <a:cubicBezTo>
                    <a:pt x="17" y="26"/>
                    <a:pt x="29" y="23"/>
                    <a:pt x="26" y="21"/>
                  </a:cubicBezTo>
                  <a:cubicBezTo>
                    <a:pt x="28" y="19"/>
                    <a:pt x="31" y="18"/>
                    <a:pt x="34" y="18"/>
                  </a:cubicBezTo>
                  <a:cubicBezTo>
                    <a:pt x="37" y="18"/>
                    <a:pt x="35" y="15"/>
                    <a:pt x="36" y="14"/>
                  </a:cubicBezTo>
                  <a:cubicBezTo>
                    <a:pt x="36" y="14"/>
                    <a:pt x="38" y="14"/>
                    <a:pt x="39" y="14"/>
                  </a:cubicBezTo>
                  <a:cubicBezTo>
                    <a:pt x="40" y="13"/>
                    <a:pt x="39" y="10"/>
                    <a:pt x="41" y="11"/>
                  </a:cubicBezTo>
                  <a:cubicBezTo>
                    <a:pt x="40" y="5"/>
                    <a:pt x="45" y="7"/>
                    <a:pt x="47" y="4"/>
                  </a:cubicBezTo>
                  <a:lnTo>
                    <a:pt x="46" y="4"/>
                  </a:lnTo>
                  <a:close/>
                </a:path>
              </a:pathLst>
            </a:custGeom>
            <a:solidFill>
              <a:srgbClr val="787F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50" name="Freeform 100"/>
            <p:cNvSpPr>
              <a:spLocks/>
            </p:cNvSpPr>
            <p:nvPr/>
          </p:nvSpPr>
          <p:spPr bwMode="auto">
            <a:xfrm>
              <a:off x="5061622" y="2175501"/>
              <a:ext cx="79970" cy="96439"/>
            </a:xfrm>
            <a:custGeom>
              <a:avLst/>
              <a:gdLst>
                <a:gd name="T0" fmla="*/ 217589143 w 26"/>
                <a:gd name="T1" fmla="*/ 11057230 h 29"/>
                <a:gd name="T2" fmla="*/ 170286888 w 26"/>
                <a:gd name="T3" fmla="*/ 66353357 h 29"/>
                <a:gd name="T4" fmla="*/ 160825822 w 26"/>
                <a:gd name="T5" fmla="*/ 66353357 h 29"/>
                <a:gd name="T6" fmla="*/ 170286888 w 26"/>
                <a:gd name="T7" fmla="*/ 110588929 h 29"/>
                <a:gd name="T8" fmla="*/ 198667010 w 26"/>
                <a:gd name="T9" fmla="*/ 143763945 h 29"/>
                <a:gd name="T10" fmla="*/ 217589143 w 26"/>
                <a:gd name="T11" fmla="*/ 287531216 h 29"/>
                <a:gd name="T12" fmla="*/ 160825822 w 26"/>
                <a:gd name="T13" fmla="*/ 287531216 h 29"/>
                <a:gd name="T14" fmla="*/ 122984633 w 26"/>
                <a:gd name="T15" fmla="*/ 132706715 h 29"/>
                <a:gd name="T16" fmla="*/ 66221312 w 26"/>
                <a:gd name="T17" fmla="*/ 176942287 h 29"/>
                <a:gd name="T18" fmla="*/ 66221312 w 26"/>
                <a:gd name="T19" fmla="*/ 276470660 h 29"/>
                <a:gd name="T20" fmla="*/ 28380123 w 26"/>
                <a:gd name="T21" fmla="*/ 320706232 h 29"/>
                <a:gd name="T22" fmla="*/ 18922132 w 26"/>
                <a:gd name="T23" fmla="*/ 243295644 h 29"/>
                <a:gd name="T24" fmla="*/ 28380123 w 26"/>
                <a:gd name="T25" fmla="*/ 221177858 h 29"/>
                <a:gd name="T26" fmla="*/ 18922132 w 26"/>
                <a:gd name="T27" fmla="*/ 210117303 h 29"/>
                <a:gd name="T28" fmla="*/ 28380123 w 26"/>
                <a:gd name="T29" fmla="*/ 143763945 h 29"/>
                <a:gd name="T30" fmla="*/ 0 w 26"/>
                <a:gd name="T31" fmla="*/ 110588929 h 29"/>
                <a:gd name="T32" fmla="*/ 104062500 w 26"/>
                <a:gd name="T33" fmla="*/ 11057230 h 29"/>
                <a:gd name="T34" fmla="*/ 217589143 w 26"/>
                <a:gd name="T35" fmla="*/ 11057230 h 29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26"/>
                <a:gd name="T55" fmla="*/ 0 h 29"/>
                <a:gd name="T56" fmla="*/ 26 w 26"/>
                <a:gd name="T57" fmla="*/ 29 h 29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26" h="29">
                  <a:moveTo>
                    <a:pt x="23" y="1"/>
                  </a:moveTo>
                  <a:cubicBezTo>
                    <a:pt x="26" y="7"/>
                    <a:pt x="16" y="4"/>
                    <a:pt x="18" y="6"/>
                  </a:cubicBezTo>
                  <a:cubicBezTo>
                    <a:pt x="20" y="8"/>
                    <a:pt x="19" y="7"/>
                    <a:pt x="17" y="6"/>
                  </a:cubicBezTo>
                  <a:cubicBezTo>
                    <a:pt x="17" y="8"/>
                    <a:pt x="18" y="9"/>
                    <a:pt x="18" y="10"/>
                  </a:cubicBezTo>
                  <a:cubicBezTo>
                    <a:pt x="19" y="11"/>
                    <a:pt x="21" y="13"/>
                    <a:pt x="21" y="13"/>
                  </a:cubicBezTo>
                  <a:cubicBezTo>
                    <a:pt x="22" y="17"/>
                    <a:pt x="22" y="22"/>
                    <a:pt x="23" y="26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5" y="21"/>
                    <a:pt x="13" y="18"/>
                    <a:pt x="13" y="12"/>
                  </a:cubicBezTo>
                  <a:cubicBezTo>
                    <a:pt x="10" y="12"/>
                    <a:pt x="12" y="17"/>
                    <a:pt x="7" y="16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8" y="28"/>
                    <a:pt x="3" y="26"/>
                    <a:pt x="3" y="29"/>
                  </a:cubicBezTo>
                  <a:cubicBezTo>
                    <a:pt x="1" y="29"/>
                    <a:pt x="1" y="24"/>
                    <a:pt x="2" y="22"/>
                  </a:cubicBezTo>
                  <a:cubicBezTo>
                    <a:pt x="2" y="21"/>
                    <a:pt x="3" y="20"/>
                    <a:pt x="3" y="20"/>
                  </a:cubicBezTo>
                  <a:cubicBezTo>
                    <a:pt x="3" y="19"/>
                    <a:pt x="2" y="19"/>
                    <a:pt x="2" y="19"/>
                  </a:cubicBezTo>
                  <a:cubicBezTo>
                    <a:pt x="1" y="18"/>
                    <a:pt x="4" y="16"/>
                    <a:pt x="3" y="13"/>
                  </a:cubicBezTo>
                  <a:cubicBezTo>
                    <a:pt x="4" y="11"/>
                    <a:pt x="2" y="11"/>
                    <a:pt x="0" y="10"/>
                  </a:cubicBezTo>
                  <a:cubicBezTo>
                    <a:pt x="2" y="5"/>
                    <a:pt x="4" y="0"/>
                    <a:pt x="11" y="1"/>
                  </a:cubicBezTo>
                  <a:cubicBezTo>
                    <a:pt x="7" y="5"/>
                    <a:pt x="19" y="1"/>
                    <a:pt x="23" y="1"/>
                  </a:cubicBezTo>
                </a:path>
              </a:pathLst>
            </a:custGeom>
            <a:solidFill>
              <a:srgbClr val="787F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51" name="Freeform 101"/>
            <p:cNvSpPr>
              <a:spLocks/>
            </p:cNvSpPr>
            <p:nvPr/>
          </p:nvSpPr>
          <p:spPr bwMode="auto">
            <a:xfrm>
              <a:off x="4824064" y="2271939"/>
              <a:ext cx="185812" cy="56360"/>
            </a:xfrm>
            <a:custGeom>
              <a:avLst/>
              <a:gdLst>
                <a:gd name="T0" fmla="*/ 9590996 w 60"/>
                <a:gd name="T1" fmla="*/ 54954315 h 17"/>
                <a:gd name="T2" fmla="*/ 67133876 w 60"/>
                <a:gd name="T3" fmla="*/ 10990200 h 17"/>
                <a:gd name="T4" fmla="*/ 95906864 w 60"/>
                <a:gd name="T5" fmla="*/ 43964115 h 17"/>
                <a:gd name="T6" fmla="*/ 124676755 w 60"/>
                <a:gd name="T7" fmla="*/ 54954315 h 17"/>
                <a:gd name="T8" fmla="*/ 258944506 w 60"/>
                <a:gd name="T9" fmla="*/ 87928231 h 17"/>
                <a:gd name="T10" fmla="*/ 393215354 w 60"/>
                <a:gd name="T11" fmla="*/ 76938031 h 17"/>
                <a:gd name="T12" fmla="*/ 421985246 w 60"/>
                <a:gd name="T13" fmla="*/ 109911946 h 17"/>
                <a:gd name="T14" fmla="*/ 460349230 w 60"/>
                <a:gd name="T15" fmla="*/ 120902146 h 17"/>
                <a:gd name="T16" fmla="*/ 527483106 w 60"/>
                <a:gd name="T17" fmla="*/ 120902146 h 17"/>
                <a:gd name="T18" fmla="*/ 537074102 w 60"/>
                <a:gd name="T19" fmla="*/ 164866261 h 17"/>
                <a:gd name="T20" fmla="*/ 508301113 w 60"/>
                <a:gd name="T21" fmla="*/ 164866261 h 17"/>
                <a:gd name="T22" fmla="*/ 239765611 w 60"/>
                <a:gd name="T23" fmla="*/ 120902146 h 17"/>
                <a:gd name="T24" fmla="*/ 172631735 w 60"/>
                <a:gd name="T25" fmla="*/ 120902146 h 17"/>
                <a:gd name="T26" fmla="*/ 76724872 w 60"/>
                <a:gd name="T27" fmla="*/ 87928231 h 17"/>
                <a:gd name="T28" fmla="*/ 9590996 w 60"/>
                <a:gd name="T29" fmla="*/ 54954315 h 17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60"/>
                <a:gd name="T46" fmla="*/ 0 h 17"/>
                <a:gd name="T47" fmla="*/ 60 w 60"/>
                <a:gd name="T48" fmla="*/ 17 h 17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60" h="17">
                  <a:moveTo>
                    <a:pt x="1" y="5"/>
                  </a:moveTo>
                  <a:cubicBezTo>
                    <a:pt x="0" y="1"/>
                    <a:pt x="6" y="3"/>
                    <a:pt x="7" y="1"/>
                  </a:cubicBezTo>
                  <a:cubicBezTo>
                    <a:pt x="10" y="0"/>
                    <a:pt x="9" y="3"/>
                    <a:pt x="10" y="4"/>
                  </a:cubicBezTo>
                  <a:cubicBezTo>
                    <a:pt x="11" y="5"/>
                    <a:pt x="13" y="4"/>
                    <a:pt x="13" y="5"/>
                  </a:cubicBezTo>
                  <a:cubicBezTo>
                    <a:pt x="19" y="3"/>
                    <a:pt x="21" y="4"/>
                    <a:pt x="27" y="8"/>
                  </a:cubicBezTo>
                  <a:cubicBezTo>
                    <a:pt x="32" y="5"/>
                    <a:pt x="34" y="7"/>
                    <a:pt x="41" y="7"/>
                  </a:cubicBezTo>
                  <a:cubicBezTo>
                    <a:pt x="43" y="6"/>
                    <a:pt x="43" y="8"/>
                    <a:pt x="44" y="10"/>
                  </a:cubicBezTo>
                  <a:cubicBezTo>
                    <a:pt x="46" y="9"/>
                    <a:pt x="48" y="9"/>
                    <a:pt x="48" y="11"/>
                  </a:cubicBezTo>
                  <a:cubicBezTo>
                    <a:pt x="51" y="9"/>
                    <a:pt x="55" y="14"/>
                    <a:pt x="55" y="11"/>
                  </a:cubicBezTo>
                  <a:cubicBezTo>
                    <a:pt x="60" y="11"/>
                    <a:pt x="52" y="16"/>
                    <a:pt x="56" y="15"/>
                  </a:cubicBezTo>
                  <a:cubicBezTo>
                    <a:pt x="56" y="17"/>
                    <a:pt x="55" y="15"/>
                    <a:pt x="53" y="15"/>
                  </a:cubicBezTo>
                  <a:cubicBezTo>
                    <a:pt x="43" y="17"/>
                    <a:pt x="34" y="13"/>
                    <a:pt x="25" y="11"/>
                  </a:cubicBezTo>
                  <a:cubicBezTo>
                    <a:pt x="23" y="11"/>
                    <a:pt x="21" y="11"/>
                    <a:pt x="18" y="11"/>
                  </a:cubicBezTo>
                  <a:cubicBezTo>
                    <a:pt x="15" y="10"/>
                    <a:pt x="12" y="9"/>
                    <a:pt x="8" y="8"/>
                  </a:cubicBezTo>
                  <a:cubicBezTo>
                    <a:pt x="6" y="7"/>
                    <a:pt x="2" y="8"/>
                    <a:pt x="1" y="5"/>
                  </a:cubicBezTo>
                </a:path>
              </a:pathLst>
            </a:custGeom>
            <a:solidFill>
              <a:srgbClr val="787F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52" name="Freeform 102"/>
            <p:cNvSpPr>
              <a:spLocks/>
            </p:cNvSpPr>
            <p:nvPr/>
          </p:nvSpPr>
          <p:spPr bwMode="auto">
            <a:xfrm>
              <a:off x="5071030" y="2338319"/>
              <a:ext cx="24697" cy="13777"/>
            </a:xfrm>
            <a:custGeom>
              <a:avLst/>
              <a:gdLst>
                <a:gd name="T0" fmla="*/ 28589865 w 8"/>
                <a:gd name="T1" fmla="*/ 23727438 h 4"/>
                <a:gd name="T2" fmla="*/ 76242726 w 8"/>
                <a:gd name="T3" fmla="*/ 47451432 h 4"/>
                <a:gd name="T4" fmla="*/ 28589865 w 8"/>
                <a:gd name="T5" fmla="*/ 47451432 h 4"/>
                <a:gd name="T6" fmla="*/ 9529955 w 8"/>
                <a:gd name="T7" fmla="*/ 23727438 h 4"/>
                <a:gd name="T8" fmla="*/ 28589865 w 8"/>
                <a:gd name="T9" fmla="*/ 23727438 h 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"/>
                <a:gd name="T16" fmla="*/ 0 h 4"/>
                <a:gd name="T17" fmla="*/ 8 w 8"/>
                <a:gd name="T18" fmla="*/ 4 h 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" h="4">
                  <a:moveTo>
                    <a:pt x="3" y="2"/>
                  </a:moveTo>
                  <a:cubicBezTo>
                    <a:pt x="5" y="2"/>
                    <a:pt x="8" y="2"/>
                    <a:pt x="8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2"/>
                    <a:pt x="2" y="3"/>
                    <a:pt x="1" y="2"/>
                  </a:cubicBezTo>
                  <a:cubicBezTo>
                    <a:pt x="0" y="0"/>
                    <a:pt x="2" y="1"/>
                    <a:pt x="3" y="2"/>
                  </a:cubicBezTo>
                </a:path>
              </a:pathLst>
            </a:custGeom>
            <a:solidFill>
              <a:srgbClr val="787F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53" name="Freeform 103"/>
            <p:cNvSpPr>
              <a:spLocks/>
            </p:cNvSpPr>
            <p:nvPr/>
          </p:nvSpPr>
          <p:spPr bwMode="auto">
            <a:xfrm>
              <a:off x="5896601" y="2979572"/>
              <a:ext cx="135244" cy="145284"/>
            </a:xfrm>
            <a:custGeom>
              <a:avLst/>
              <a:gdLst>
                <a:gd name="T0" fmla="*/ 9448638 w 44"/>
                <a:gd name="T1" fmla="*/ 414300439 h 44"/>
                <a:gd name="T2" fmla="*/ 37791477 w 44"/>
                <a:gd name="T3" fmla="*/ 348883016 h 44"/>
                <a:gd name="T4" fmla="*/ 66134316 w 44"/>
                <a:gd name="T5" fmla="*/ 337980113 h 44"/>
                <a:gd name="T6" fmla="*/ 66134316 w 44"/>
                <a:gd name="T7" fmla="*/ 305271401 h 44"/>
                <a:gd name="T8" fmla="*/ 85031591 w 44"/>
                <a:gd name="T9" fmla="*/ 305271401 h 44"/>
                <a:gd name="T10" fmla="*/ 103925793 w 44"/>
                <a:gd name="T11" fmla="*/ 272565992 h 44"/>
                <a:gd name="T12" fmla="*/ 151165907 w 44"/>
                <a:gd name="T13" fmla="*/ 261663088 h 44"/>
                <a:gd name="T14" fmla="*/ 179508746 w 44"/>
                <a:gd name="T15" fmla="*/ 228954376 h 44"/>
                <a:gd name="T16" fmla="*/ 207851586 w 44"/>
                <a:gd name="T17" fmla="*/ 185342761 h 44"/>
                <a:gd name="T18" fmla="*/ 236194425 w 44"/>
                <a:gd name="T19" fmla="*/ 152637352 h 44"/>
                <a:gd name="T20" fmla="*/ 273985902 w 44"/>
                <a:gd name="T21" fmla="*/ 163540255 h 44"/>
                <a:gd name="T22" fmla="*/ 264537264 w 44"/>
                <a:gd name="T23" fmla="*/ 109025736 h 44"/>
                <a:gd name="T24" fmla="*/ 311777378 w 44"/>
                <a:gd name="T25" fmla="*/ 32708711 h 44"/>
                <a:gd name="T26" fmla="*/ 349568855 w 44"/>
                <a:gd name="T27" fmla="*/ 0 h 44"/>
                <a:gd name="T28" fmla="*/ 396808970 w 44"/>
                <a:gd name="T29" fmla="*/ 32708711 h 44"/>
                <a:gd name="T30" fmla="*/ 406254534 w 44"/>
                <a:gd name="T31" fmla="*/ 109025736 h 44"/>
                <a:gd name="T32" fmla="*/ 396808970 w 44"/>
                <a:gd name="T33" fmla="*/ 152637352 h 44"/>
                <a:gd name="T34" fmla="*/ 368463057 w 44"/>
                <a:gd name="T35" fmla="*/ 152637352 h 44"/>
                <a:gd name="T36" fmla="*/ 349568855 w 44"/>
                <a:gd name="T37" fmla="*/ 228954376 h 44"/>
                <a:gd name="T38" fmla="*/ 302328741 w 44"/>
                <a:gd name="T39" fmla="*/ 239857280 h 44"/>
                <a:gd name="T40" fmla="*/ 264537264 w 44"/>
                <a:gd name="T41" fmla="*/ 348883016 h 44"/>
                <a:gd name="T42" fmla="*/ 236194425 w 44"/>
                <a:gd name="T43" fmla="*/ 414300439 h 44"/>
                <a:gd name="T44" fmla="*/ 207851586 w 44"/>
                <a:gd name="T45" fmla="*/ 447005849 h 44"/>
                <a:gd name="T46" fmla="*/ 103925793 w 44"/>
                <a:gd name="T47" fmla="*/ 392494632 h 44"/>
                <a:gd name="T48" fmla="*/ 47240114 w 44"/>
                <a:gd name="T49" fmla="*/ 414300439 h 44"/>
                <a:gd name="T50" fmla="*/ 37791477 w 44"/>
                <a:gd name="T51" fmla="*/ 381591728 h 44"/>
                <a:gd name="T52" fmla="*/ 9448638 w 44"/>
                <a:gd name="T53" fmla="*/ 414300439 h 44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44"/>
                <a:gd name="T82" fmla="*/ 0 h 44"/>
                <a:gd name="T83" fmla="*/ 44 w 44"/>
                <a:gd name="T84" fmla="*/ 44 h 44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44" h="44">
                  <a:moveTo>
                    <a:pt x="1" y="38"/>
                  </a:moveTo>
                  <a:cubicBezTo>
                    <a:pt x="0" y="36"/>
                    <a:pt x="3" y="34"/>
                    <a:pt x="4" y="32"/>
                  </a:cubicBezTo>
                  <a:cubicBezTo>
                    <a:pt x="4" y="32"/>
                    <a:pt x="6" y="31"/>
                    <a:pt x="7" y="31"/>
                  </a:cubicBezTo>
                  <a:cubicBezTo>
                    <a:pt x="7" y="30"/>
                    <a:pt x="6" y="28"/>
                    <a:pt x="7" y="28"/>
                  </a:cubicBezTo>
                  <a:cubicBezTo>
                    <a:pt x="7" y="28"/>
                    <a:pt x="9" y="28"/>
                    <a:pt x="9" y="28"/>
                  </a:cubicBezTo>
                  <a:cubicBezTo>
                    <a:pt x="10" y="28"/>
                    <a:pt x="10" y="25"/>
                    <a:pt x="11" y="25"/>
                  </a:cubicBezTo>
                  <a:cubicBezTo>
                    <a:pt x="13" y="24"/>
                    <a:pt x="16" y="26"/>
                    <a:pt x="16" y="24"/>
                  </a:cubicBezTo>
                  <a:cubicBezTo>
                    <a:pt x="17" y="21"/>
                    <a:pt x="16" y="22"/>
                    <a:pt x="19" y="21"/>
                  </a:cubicBezTo>
                  <a:cubicBezTo>
                    <a:pt x="22" y="21"/>
                    <a:pt x="21" y="19"/>
                    <a:pt x="22" y="17"/>
                  </a:cubicBezTo>
                  <a:cubicBezTo>
                    <a:pt x="22" y="17"/>
                    <a:pt x="26" y="20"/>
                    <a:pt x="25" y="14"/>
                  </a:cubicBezTo>
                  <a:cubicBezTo>
                    <a:pt x="27" y="14"/>
                    <a:pt x="27" y="15"/>
                    <a:pt x="29" y="15"/>
                  </a:cubicBezTo>
                  <a:cubicBezTo>
                    <a:pt x="29" y="13"/>
                    <a:pt x="27" y="12"/>
                    <a:pt x="28" y="10"/>
                  </a:cubicBezTo>
                  <a:cubicBezTo>
                    <a:pt x="33" y="11"/>
                    <a:pt x="32" y="5"/>
                    <a:pt x="33" y="3"/>
                  </a:cubicBezTo>
                  <a:cubicBezTo>
                    <a:pt x="34" y="2"/>
                    <a:pt x="38" y="3"/>
                    <a:pt x="37" y="0"/>
                  </a:cubicBezTo>
                  <a:cubicBezTo>
                    <a:pt x="39" y="1"/>
                    <a:pt x="39" y="3"/>
                    <a:pt x="42" y="3"/>
                  </a:cubicBezTo>
                  <a:cubicBezTo>
                    <a:pt x="40" y="7"/>
                    <a:pt x="44" y="6"/>
                    <a:pt x="43" y="10"/>
                  </a:cubicBezTo>
                  <a:cubicBezTo>
                    <a:pt x="41" y="10"/>
                    <a:pt x="42" y="13"/>
                    <a:pt x="42" y="14"/>
                  </a:cubicBezTo>
                  <a:cubicBezTo>
                    <a:pt x="41" y="14"/>
                    <a:pt x="39" y="14"/>
                    <a:pt x="39" y="14"/>
                  </a:cubicBezTo>
                  <a:cubicBezTo>
                    <a:pt x="38" y="15"/>
                    <a:pt x="38" y="18"/>
                    <a:pt x="37" y="21"/>
                  </a:cubicBezTo>
                  <a:cubicBezTo>
                    <a:pt x="35" y="23"/>
                    <a:pt x="35" y="20"/>
                    <a:pt x="32" y="22"/>
                  </a:cubicBezTo>
                  <a:cubicBezTo>
                    <a:pt x="28" y="24"/>
                    <a:pt x="29" y="29"/>
                    <a:pt x="28" y="32"/>
                  </a:cubicBezTo>
                  <a:cubicBezTo>
                    <a:pt x="27" y="33"/>
                    <a:pt x="23" y="33"/>
                    <a:pt x="25" y="38"/>
                  </a:cubicBezTo>
                  <a:cubicBezTo>
                    <a:pt x="22" y="37"/>
                    <a:pt x="22" y="39"/>
                    <a:pt x="22" y="41"/>
                  </a:cubicBezTo>
                  <a:cubicBezTo>
                    <a:pt x="19" y="37"/>
                    <a:pt x="11" y="44"/>
                    <a:pt x="11" y="36"/>
                  </a:cubicBezTo>
                  <a:cubicBezTo>
                    <a:pt x="10" y="37"/>
                    <a:pt x="7" y="39"/>
                    <a:pt x="5" y="38"/>
                  </a:cubicBezTo>
                  <a:cubicBezTo>
                    <a:pt x="5" y="38"/>
                    <a:pt x="4" y="35"/>
                    <a:pt x="4" y="35"/>
                  </a:cubicBezTo>
                  <a:cubicBezTo>
                    <a:pt x="1" y="35"/>
                    <a:pt x="7" y="40"/>
                    <a:pt x="1" y="38"/>
                  </a:cubicBezTo>
                </a:path>
              </a:pathLst>
            </a:custGeom>
            <a:solidFill>
              <a:srgbClr val="787F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54" name="Freeform 104"/>
            <p:cNvSpPr>
              <a:spLocks/>
            </p:cNvSpPr>
            <p:nvPr/>
          </p:nvSpPr>
          <p:spPr bwMode="auto">
            <a:xfrm>
              <a:off x="1258350" y="110215"/>
              <a:ext cx="188164" cy="149041"/>
            </a:xfrm>
            <a:custGeom>
              <a:avLst/>
              <a:gdLst>
                <a:gd name="T0" fmla="*/ 152240099 w 61"/>
                <a:gd name="T1" fmla="*/ 0 h 45"/>
                <a:gd name="T2" fmla="*/ 218847071 w 61"/>
                <a:gd name="T3" fmla="*/ 54847088 h 45"/>
                <a:gd name="T4" fmla="*/ 266421716 w 61"/>
                <a:gd name="T5" fmla="*/ 76785923 h 45"/>
                <a:gd name="T6" fmla="*/ 285454042 w 61"/>
                <a:gd name="T7" fmla="*/ 76785923 h 45"/>
                <a:gd name="T8" fmla="*/ 304483283 w 61"/>
                <a:gd name="T9" fmla="*/ 87755341 h 45"/>
                <a:gd name="T10" fmla="*/ 342544850 w 61"/>
                <a:gd name="T11" fmla="*/ 120663594 h 45"/>
                <a:gd name="T12" fmla="*/ 380603333 w 61"/>
                <a:gd name="T13" fmla="*/ 120663594 h 45"/>
                <a:gd name="T14" fmla="*/ 466239545 w 61"/>
                <a:gd name="T15" fmla="*/ 153571846 h 45"/>
                <a:gd name="T16" fmla="*/ 466239545 w 61"/>
                <a:gd name="T17" fmla="*/ 197449517 h 45"/>
                <a:gd name="T18" fmla="*/ 504301113 w 61"/>
                <a:gd name="T19" fmla="*/ 197449517 h 45"/>
                <a:gd name="T20" fmla="*/ 504301113 w 61"/>
                <a:gd name="T21" fmla="*/ 230357770 h 45"/>
                <a:gd name="T22" fmla="*/ 580421162 w 61"/>
                <a:gd name="T23" fmla="*/ 285208170 h 45"/>
                <a:gd name="T24" fmla="*/ 570904999 w 61"/>
                <a:gd name="T25" fmla="*/ 340055258 h 45"/>
                <a:gd name="T26" fmla="*/ 542359595 w 61"/>
                <a:gd name="T27" fmla="*/ 318116422 h 45"/>
                <a:gd name="T28" fmla="*/ 475755708 w 61"/>
                <a:gd name="T29" fmla="*/ 361994093 h 45"/>
                <a:gd name="T30" fmla="*/ 466239545 w 61"/>
                <a:gd name="T31" fmla="*/ 394902346 h 45"/>
                <a:gd name="T32" fmla="*/ 437694141 w 61"/>
                <a:gd name="T33" fmla="*/ 427810598 h 45"/>
                <a:gd name="T34" fmla="*/ 352057929 w 61"/>
                <a:gd name="T35" fmla="*/ 427810598 h 45"/>
                <a:gd name="T36" fmla="*/ 352057929 w 61"/>
                <a:gd name="T37" fmla="*/ 449749434 h 45"/>
                <a:gd name="T38" fmla="*/ 304483283 w 61"/>
                <a:gd name="T39" fmla="*/ 460718851 h 45"/>
                <a:gd name="T40" fmla="*/ 285454042 w 61"/>
                <a:gd name="T41" fmla="*/ 427810598 h 45"/>
                <a:gd name="T42" fmla="*/ 209330908 w 61"/>
                <a:gd name="T43" fmla="*/ 427810598 h 45"/>
                <a:gd name="T44" fmla="*/ 180785503 w 61"/>
                <a:gd name="T45" fmla="*/ 394902346 h 45"/>
                <a:gd name="T46" fmla="*/ 218847071 w 61"/>
                <a:gd name="T47" fmla="*/ 361994093 h 45"/>
                <a:gd name="T48" fmla="*/ 152240099 w 61"/>
                <a:gd name="T49" fmla="*/ 351024675 h 45"/>
                <a:gd name="T50" fmla="*/ 199817829 w 61"/>
                <a:gd name="T51" fmla="*/ 318116422 h 45"/>
                <a:gd name="T52" fmla="*/ 218847071 w 61"/>
                <a:gd name="T53" fmla="*/ 285208170 h 45"/>
                <a:gd name="T54" fmla="*/ 266421716 w 61"/>
                <a:gd name="T55" fmla="*/ 307147005 h 45"/>
                <a:gd name="T56" fmla="*/ 247392475 w 61"/>
                <a:gd name="T57" fmla="*/ 263269334 h 45"/>
                <a:gd name="T58" fmla="*/ 133210858 w 61"/>
                <a:gd name="T59" fmla="*/ 285208170 h 45"/>
                <a:gd name="T60" fmla="*/ 85636213 w 61"/>
                <a:gd name="T61" fmla="*/ 274238752 h 45"/>
                <a:gd name="T62" fmla="*/ 66606971 w 61"/>
                <a:gd name="T63" fmla="*/ 241327187 h 45"/>
                <a:gd name="T64" fmla="*/ 9516163 w 61"/>
                <a:gd name="T65" fmla="*/ 208418934 h 45"/>
                <a:gd name="T66" fmla="*/ 0 w 61"/>
                <a:gd name="T67" fmla="*/ 164541264 h 45"/>
                <a:gd name="T68" fmla="*/ 38061567 w 61"/>
                <a:gd name="T69" fmla="*/ 131633011 h 45"/>
                <a:gd name="T70" fmla="*/ 66606971 w 61"/>
                <a:gd name="T71" fmla="*/ 109694176 h 45"/>
                <a:gd name="T72" fmla="*/ 76120050 w 61"/>
                <a:gd name="T73" fmla="*/ 54847088 h 45"/>
                <a:gd name="T74" fmla="*/ 104665454 w 61"/>
                <a:gd name="T75" fmla="*/ 54847088 h 45"/>
                <a:gd name="T76" fmla="*/ 133210858 w 61"/>
                <a:gd name="T77" fmla="*/ 32908253 h 45"/>
                <a:gd name="T78" fmla="*/ 152240099 w 61"/>
                <a:gd name="T79" fmla="*/ 0 h 45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61"/>
                <a:gd name="T121" fmla="*/ 0 h 45"/>
                <a:gd name="T122" fmla="*/ 61 w 61"/>
                <a:gd name="T123" fmla="*/ 45 h 45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61" h="45">
                  <a:moveTo>
                    <a:pt x="16" y="0"/>
                  </a:moveTo>
                  <a:cubicBezTo>
                    <a:pt x="18" y="2"/>
                    <a:pt x="22" y="2"/>
                    <a:pt x="23" y="5"/>
                  </a:cubicBezTo>
                  <a:cubicBezTo>
                    <a:pt x="26" y="4"/>
                    <a:pt x="27" y="6"/>
                    <a:pt x="28" y="7"/>
                  </a:cubicBezTo>
                  <a:cubicBezTo>
                    <a:pt x="28" y="7"/>
                    <a:pt x="30" y="6"/>
                    <a:pt x="30" y="7"/>
                  </a:cubicBezTo>
                  <a:cubicBezTo>
                    <a:pt x="31" y="7"/>
                    <a:pt x="31" y="9"/>
                    <a:pt x="32" y="8"/>
                  </a:cubicBezTo>
                  <a:cubicBezTo>
                    <a:pt x="34" y="6"/>
                    <a:pt x="33" y="9"/>
                    <a:pt x="36" y="11"/>
                  </a:cubicBezTo>
                  <a:cubicBezTo>
                    <a:pt x="37" y="12"/>
                    <a:pt x="39" y="11"/>
                    <a:pt x="40" y="11"/>
                  </a:cubicBezTo>
                  <a:cubicBezTo>
                    <a:pt x="41" y="11"/>
                    <a:pt x="43" y="16"/>
                    <a:pt x="49" y="14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50" y="19"/>
                    <a:pt x="52" y="17"/>
                    <a:pt x="53" y="18"/>
                  </a:cubicBezTo>
                  <a:cubicBezTo>
                    <a:pt x="53" y="18"/>
                    <a:pt x="52" y="20"/>
                    <a:pt x="53" y="21"/>
                  </a:cubicBezTo>
                  <a:cubicBezTo>
                    <a:pt x="55" y="23"/>
                    <a:pt x="58" y="24"/>
                    <a:pt x="61" y="26"/>
                  </a:cubicBezTo>
                  <a:cubicBezTo>
                    <a:pt x="61" y="28"/>
                    <a:pt x="61" y="30"/>
                    <a:pt x="60" y="31"/>
                  </a:cubicBezTo>
                  <a:cubicBezTo>
                    <a:pt x="58" y="31"/>
                    <a:pt x="57" y="29"/>
                    <a:pt x="57" y="29"/>
                  </a:cubicBezTo>
                  <a:cubicBezTo>
                    <a:pt x="54" y="30"/>
                    <a:pt x="53" y="33"/>
                    <a:pt x="50" y="33"/>
                  </a:cubicBezTo>
                  <a:cubicBezTo>
                    <a:pt x="49" y="34"/>
                    <a:pt x="49" y="35"/>
                    <a:pt x="49" y="36"/>
                  </a:cubicBezTo>
                  <a:cubicBezTo>
                    <a:pt x="46" y="36"/>
                    <a:pt x="46" y="37"/>
                    <a:pt x="46" y="39"/>
                  </a:cubicBezTo>
                  <a:cubicBezTo>
                    <a:pt x="41" y="40"/>
                    <a:pt x="40" y="36"/>
                    <a:pt x="37" y="39"/>
                  </a:cubicBezTo>
                  <a:cubicBezTo>
                    <a:pt x="36" y="39"/>
                    <a:pt x="37" y="41"/>
                    <a:pt x="37" y="41"/>
                  </a:cubicBezTo>
                  <a:cubicBezTo>
                    <a:pt x="37" y="45"/>
                    <a:pt x="32" y="37"/>
                    <a:pt x="32" y="42"/>
                  </a:cubicBezTo>
                  <a:cubicBezTo>
                    <a:pt x="30" y="42"/>
                    <a:pt x="31" y="40"/>
                    <a:pt x="30" y="39"/>
                  </a:cubicBezTo>
                  <a:cubicBezTo>
                    <a:pt x="27" y="42"/>
                    <a:pt x="26" y="38"/>
                    <a:pt x="22" y="39"/>
                  </a:cubicBezTo>
                  <a:cubicBezTo>
                    <a:pt x="22" y="37"/>
                    <a:pt x="21" y="36"/>
                    <a:pt x="19" y="36"/>
                  </a:cubicBezTo>
                  <a:cubicBezTo>
                    <a:pt x="19" y="34"/>
                    <a:pt x="23" y="36"/>
                    <a:pt x="23" y="33"/>
                  </a:cubicBezTo>
                  <a:cubicBezTo>
                    <a:pt x="24" y="30"/>
                    <a:pt x="18" y="33"/>
                    <a:pt x="16" y="32"/>
                  </a:cubicBezTo>
                  <a:cubicBezTo>
                    <a:pt x="15" y="28"/>
                    <a:pt x="19" y="30"/>
                    <a:pt x="21" y="29"/>
                  </a:cubicBezTo>
                  <a:cubicBezTo>
                    <a:pt x="21" y="29"/>
                    <a:pt x="23" y="26"/>
                    <a:pt x="23" y="26"/>
                  </a:cubicBezTo>
                  <a:cubicBezTo>
                    <a:pt x="24" y="26"/>
                    <a:pt x="26" y="29"/>
                    <a:pt x="28" y="28"/>
                  </a:cubicBezTo>
                  <a:cubicBezTo>
                    <a:pt x="28" y="26"/>
                    <a:pt x="26" y="25"/>
                    <a:pt x="26" y="24"/>
                  </a:cubicBezTo>
                  <a:cubicBezTo>
                    <a:pt x="25" y="25"/>
                    <a:pt x="16" y="24"/>
                    <a:pt x="14" y="26"/>
                  </a:cubicBezTo>
                  <a:cubicBezTo>
                    <a:pt x="11" y="29"/>
                    <a:pt x="13" y="26"/>
                    <a:pt x="9" y="25"/>
                  </a:cubicBezTo>
                  <a:cubicBezTo>
                    <a:pt x="5" y="24"/>
                    <a:pt x="2" y="26"/>
                    <a:pt x="7" y="22"/>
                  </a:cubicBezTo>
                  <a:cubicBezTo>
                    <a:pt x="6" y="20"/>
                    <a:pt x="2" y="21"/>
                    <a:pt x="1" y="19"/>
                  </a:cubicBezTo>
                  <a:cubicBezTo>
                    <a:pt x="3" y="17"/>
                    <a:pt x="6" y="13"/>
                    <a:pt x="0" y="15"/>
                  </a:cubicBezTo>
                  <a:cubicBezTo>
                    <a:pt x="0" y="14"/>
                    <a:pt x="1" y="12"/>
                    <a:pt x="4" y="12"/>
                  </a:cubicBezTo>
                  <a:cubicBezTo>
                    <a:pt x="5" y="12"/>
                    <a:pt x="5" y="10"/>
                    <a:pt x="7" y="10"/>
                  </a:cubicBezTo>
                  <a:cubicBezTo>
                    <a:pt x="9" y="10"/>
                    <a:pt x="7" y="7"/>
                    <a:pt x="8" y="5"/>
                  </a:cubicBezTo>
                  <a:cubicBezTo>
                    <a:pt x="8" y="5"/>
                    <a:pt x="10" y="6"/>
                    <a:pt x="11" y="5"/>
                  </a:cubicBezTo>
                  <a:cubicBezTo>
                    <a:pt x="12" y="5"/>
                    <a:pt x="12" y="3"/>
                    <a:pt x="14" y="3"/>
                  </a:cubicBezTo>
                  <a:cubicBezTo>
                    <a:pt x="14" y="1"/>
                    <a:pt x="16" y="2"/>
                    <a:pt x="16" y="0"/>
                  </a:cubicBezTo>
                </a:path>
              </a:pathLst>
            </a:custGeom>
            <a:solidFill>
              <a:srgbClr val="787F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55" name="Freeform 105"/>
            <p:cNvSpPr>
              <a:spLocks/>
            </p:cNvSpPr>
            <p:nvPr/>
          </p:nvSpPr>
          <p:spPr bwMode="auto">
            <a:xfrm>
              <a:off x="3149401" y="165323"/>
              <a:ext cx="252846" cy="136516"/>
            </a:xfrm>
            <a:custGeom>
              <a:avLst/>
              <a:gdLst>
                <a:gd name="T0" fmla="*/ 275728563 w 82"/>
                <a:gd name="T1" fmla="*/ 310424065 h 41"/>
                <a:gd name="T2" fmla="*/ 247206301 w 82"/>
                <a:gd name="T3" fmla="*/ 321511828 h 41"/>
                <a:gd name="T4" fmla="*/ 180649217 w 82"/>
                <a:gd name="T5" fmla="*/ 310424065 h 41"/>
                <a:gd name="T6" fmla="*/ 218680955 w 82"/>
                <a:gd name="T7" fmla="*/ 277164106 h 41"/>
                <a:gd name="T8" fmla="*/ 294744432 w 82"/>
                <a:gd name="T9" fmla="*/ 210647518 h 41"/>
                <a:gd name="T10" fmla="*/ 275728563 w 82"/>
                <a:gd name="T11" fmla="*/ 166299796 h 41"/>
                <a:gd name="T12" fmla="*/ 209174562 w 82"/>
                <a:gd name="T13" fmla="*/ 166299796 h 41"/>
                <a:gd name="T14" fmla="*/ 142617478 w 82"/>
                <a:gd name="T15" fmla="*/ 232819714 h 41"/>
                <a:gd name="T16" fmla="*/ 47538131 w 82"/>
                <a:gd name="T17" fmla="*/ 210647518 h 41"/>
                <a:gd name="T18" fmla="*/ 57047608 w 82"/>
                <a:gd name="T19" fmla="*/ 99779877 h 41"/>
                <a:gd name="T20" fmla="*/ 28522262 w 82"/>
                <a:gd name="T21" fmla="*/ 121952074 h 41"/>
                <a:gd name="T22" fmla="*/ 19015869 w 82"/>
                <a:gd name="T23" fmla="*/ 44347722 h 41"/>
                <a:gd name="T24" fmla="*/ 47538131 w 82"/>
                <a:gd name="T25" fmla="*/ 55432155 h 41"/>
                <a:gd name="T26" fmla="*/ 123601609 w 82"/>
                <a:gd name="T27" fmla="*/ 22172196 h 41"/>
                <a:gd name="T28" fmla="*/ 142617478 w 82"/>
                <a:gd name="T29" fmla="*/ 77607681 h 41"/>
                <a:gd name="T30" fmla="*/ 247206301 w 82"/>
                <a:gd name="T31" fmla="*/ 88692114 h 41"/>
                <a:gd name="T32" fmla="*/ 285238039 w 82"/>
                <a:gd name="T33" fmla="*/ 22172196 h 41"/>
                <a:gd name="T34" fmla="*/ 418346041 w 82"/>
                <a:gd name="T35" fmla="*/ 44347722 h 41"/>
                <a:gd name="T36" fmla="*/ 427855517 w 82"/>
                <a:gd name="T37" fmla="*/ 44347722 h 41"/>
                <a:gd name="T38" fmla="*/ 484903125 w 82"/>
                <a:gd name="T39" fmla="*/ 88692114 h 41"/>
                <a:gd name="T40" fmla="*/ 475393649 w 82"/>
                <a:gd name="T41" fmla="*/ 121952074 h 41"/>
                <a:gd name="T42" fmla="*/ 541950733 w 82"/>
                <a:gd name="T43" fmla="*/ 99779877 h 41"/>
                <a:gd name="T44" fmla="*/ 618014210 w 82"/>
                <a:gd name="T45" fmla="*/ 133039836 h 41"/>
                <a:gd name="T46" fmla="*/ 637030080 w 82"/>
                <a:gd name="T47" fmla="*/ 166299796 h 41"/>
                <a:gd name="T48" fmla="*/ 646536472 w 82"/>
                <a:gd name="T49" fmla="*/ 177387559 h 41"/>
                <a:gd name="T50" fmla="*/ 656045949 w 82"/>
                <a:gd name="T51" fmla="*/ 210647518 h 41"/>
                <a:gd name="T52" fmla="*/ 684568211 w 82"/>
                <a:gd name="T53" fmla="*/ 210647518 h 41"/>
                <a:gd name="T54" fmla="*/ 684568211 w 82"/>
                <a:gd name="T55" fmla="*/ 243904147 h 41"/>
                <a:gd name="T56" fmla="*/ 713093557 w 82"/>
                <a:gd name="T57" fmla="*/ 243904147 h 41"/>
                <a:gd name="T58" fmla="*/ 722599950 w 82"/>
                <a:gd name="T59" fmla="*/ 288251869 h 41"/>
                <a:gd name="T60" fmla="*/ 770141165 w 82"/>
                <a:gd name="T61" fmla="*/ 288251869 h 41"/>
                <a:gd name="T62" fmla="*/ 722599950 w 82"/>
                <a:gd name="T63" fmla="*/ 321511828 h 41"/>
                <a:gd name="T64" fmla="*/ 722599950 w 82"/>
                <a:gd name="T65" fmla="*/ 332599591 h 41"/>
                <a:gd name="T66" fmla="*/ 589488865 w 82"/>
                <a:gd name="T67" fmla="*/ 332599591 h 41"/>
                <a:gd name="T68" fmla="*/ 589488865 w 82"/>
                <a:gd name="T69" fmla="*/ 243904147 h 41"/>
                <a:gd name="T70" fmla="*/ 456377780 w 82"/>
                <a:gd name="T71" fmla="*/ 232819714 h 41"/>
                <a:gd name="T72" fmla="*/ 446871387 w 82"/>
                <a:gd name="T73" fmla="*/ 277164106 h 41"/>
                <a:gd name="T74" fmla="*/ 418346041 w 82"/>
                <a:gd name="T75" fmla="*/ 277164106 h 41"/>
                <a:gd name="T76" fmla="*/ 389823779 w 82"/>
                <a:gd name="T77" fmla="*/ 310424065 h 41"/>
                <a:gd name="T78" fmla="*/ 408839648 w 82"/>
                <a:gd name="T79" fmla="*/ 321511828 h 41"/>
                <a:gd name="T80" fmla="*/ 361301517 w 82"/>
                <a:gd name="T81" fmla="*/ 332599591 h 41"/>
                <a:gd name="T82" fmla="*/ 361301517 w 82"/>
                <a:gd name="T83" fmla="*/ 432379469 h 41"/>
                <a:gd name="T84" fmla="*/ 190158693 w 82"/>
                <a:gd name="T85" fmla="*/ 365859550 h 41"/>
                <a:gd name="T86" fmla="*/ 228190432 w 82"/>
                <a:gd name="T87" fmla="*/ 332599591 h 41"/>
                <a:gd name="T88" fmla="*/ 285238039 w 82"/>
                <a:gd name="T89" fmla="*/ 332599591 h 41"/>
                <a:gd name="T90" fmla="*/ 275728563 w 82"/>
                <a:gd name="T91" fmla="*/ 310424065 h 41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82"/>
                <a:gd name="T139" fmla="*/ 0 h 41"/>
                <a:gd name="T140" fmla="*/ 82 w 82"/>
                <a:gd name="T141" fmla="*/ 41 h 41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82" h="41">
                  <a:moveTo>
                    <a:pt x="29" y="28"/>
                  </a:moveTo>
                  <a:cubicBezTo>
                    <a:pt x="28" y="25"/>
                    <a:pt x="26" y="29"/>
                    <a:pt x="26" y="29"/>
                  </a:cubicBezTo>
                  <a:cubicBezTo>
                    <a:pt x="24" y="29"/>
                    <a:pt x="22" y="26"/>
                    <a:pt x="19" y="28"/>
                  </a:cubicBezTo>
                  <a:cubicBezTo>
                    <a:pt x="19" y="25"/>
                    <a:pt x="21" y="26"/>
                    <a:pt x="23" y="25"/>
                  </a:cubicBezTo>
                  <a:cubicBezTo>
                    <a:pt x="26" y="23"/>
                    <a:pt x="28" y="20"/>
                    <a:pt x="31" y="19"/>
                  </a:cubicBezTo>
                  <a:cubicBezTo>
                    <a:pt x="31" y="18"/>
                    <a:pt x="28" y="18"/>
                    <a:pt x="29" y="15"/>
                  </a:cubicBezTo>
                  <a:cubicBezTo>
                    <a:pt x="26" y="14"/>
                    <a:pt x="23" y="19"/>
                    <a:pt x="22" y="15"/>
                  </a:cubicBezTo>
                  <a:cubicBezTo>
                    <a:pt x="20" y="17"/>
                    <a:pt x="17" y="19"/>
                    <a:pt x="15" y="21"/>
                  </a:cubicBezTo>
                  <a:cubicBezTo>
                    <a:pt x="10" y="21"/>
                    <a:pt x="10" y="18"/>
                    <a:pt x="5" y="19"/>
                  </a:cubicBezTo>
                  <a:cubicBezTo>
                    <a:pt x="8" y="17"/>
                    <a:pt x="8" y="14"/>
                    <a:pt x="6" y="9"/>
                  </a:cubicBezTo>
                  <a:cubicBezTo>
                    <a:pt x="5" y="9"/>
                    <a:pt x="4" y="10"/>
                    <a:pt x="3" y="11"/>
                  </a:cubicBezTo>
                  <a:cubicBezTo>
                    <a:pt x="0" y="11"/>
                    <a:pt x="3" y="6"/>
                    <a:pt x="2" y="4"/>
                  </a:cubicBezTo>
                  <a:cubicBezTo>
                    <a:pt x="4" y="4"/>
                    <a:pt x="4" y="4"/>
                    <a:pt x="5" y="5"/>
                  </a:cubicBezTo>
                  <a:cubicBezTo>
                    <a:pt x="6" y="2"/>
                    <a:pt x="13" y="6"/>
                    <a:pt x="13" y="2"/>
                  </a:cubicBezTo>
                  <a:cubicBezTo>
                    <a:pt x="15" y="3"/>
                    <a:pt x="14" y="5"/>
                    <a:pt x="15" y="7"/>
                  </a:cubicBezTo>
                  <a:cubicBezTo>
                    <a:pt x="20" y="8"/>
                    <a:pt x="25" y="0"/>
                    <a:pt x="26" y="8"/>
                  </a:cubicBezTo>
                  <a:cubicBezTo>
                    <a:pt x="30" y="8"/>
                    <a:pt x="30" y="6"/>
                    <a:pt x="30" y="2"/>
                  </a:cubicBezTo>
                  <a:cubicBezTo>
                    <a:pt x="34" y="4"/>
                    <a:pt x="38" y="3"/>
                    <a:pt x="44" y="4"/>
                  </a:cubicBezTo>
                  <a:cubicBezTo>
                    <a:pt x="45" y="4"/>
                    <a:pt x="45" y="6"/>
                    <a:pt x="45" y="4"/>
                  </a:cubicBezTo>
                  <a:cubicBezTo>
                    <a:pt x="48" y="4"/>
                    <a:pt x="46" y="10"/>
                    <a:pt x="51" y="8"/>
                  </a:cubicBezTo>
                  <a:cubicBezTo>
                    <a:pt x="51" y="9"/>
                    <a:pt x="50" y="9"/>
                    <a:pt x="50" y="11"/>
                  </a:cubicBezTo>
                  <a:cubicBezTo>
                    <a:pt x="52" y="10"/>
                    <a:pt x="57" y="12"/>
                    <a:pt x="57" y="9"/>
                  </a:cubicBezTo>
                  <a:cubicBezTo>
                    <a:pt x="58" y="11"/>
                    <a:pt x="59" y="13"/>
                    <a:pt x="65" y="12"/>
                  </a:cubicBezTo>
                  <a:cubicBezTo>
                    <a:pt x="63" y="15"/>
                    <a:pt x="64" y="14"/>
                    <a:pt x="67" y="15"/>
                  </a:cubicBezTo>
                  <a:cubicBezTo>
                    <a:pt x="67" y="15"/>
                    <a:pt x="66" y="16"/>
                    <a:pt x="68" y="16"/>
                  </a:cubicBezTo>
                  <a:cubicBezTo>
                    <a:pt x="70" y="17"/>
                    <a:pt x="68" y="18"/>
                    <a:pt x="69" y="19"/>
                  </a:cubicBezTo>
                  <a:cubicBezTo>
                    <a:pt x="70" y="20"/>
                    <a:pt x="72" y="19"/>
                    <a:pt x="72" y="19"/>
                  </a:cubicBezTo>
                  <a:cubicBezTo>
                    <a:pt x="73" y="20"/>
                    <a:pt x="72" y="22"/>
                    <a:pt x="72" y="22"/>
                  </a:cubicBezTo>
                  <a:cubicBezTo>
                    <a:pt x="73" y="23"/>
                    <a:pt x="75" y="22"/>
                    <a:pt x="75" y="22"/>
                  </a:cubicBezTo>
                  <a:cubicBezTo>
                    <a:pt x="76" y="23"/>
                    <a:pt x="75" y="25"/>
                    <a:pt x="76" y="26"/>
                  </a:cubicBezTo>
                  <a:cubicBezTo>
                    <a:pt x="79" y="27"/>
                    <a:pt x="80" y="24"/>
                    <a:pt x="81" y="26"/>
                  </a:cubicBezTo>
                  <a:cubicBezTo>
                    <a:pt x="82" y="30"/>
                    <a:pt x="77" y="28"/>
                    <a:pt x="76" y="29"/>
                  </a:cubicBezTo>
                  <a:cubicBezTo>
                    <a:pt x="76" y="29"/>
                    <a:pt x="76" y="30"/>
                    <a:pt x="76" y="30"/>
                  </a:cubicBezTo>
                  <a:cubicBezTo>
                    <a:pt x="73" y="32"/>
                    <a:pt x="67" y="30"/>
                    <a:pt x="62" y="30"/>
                  </a:cubicBezTo>
                  <a:cubicBezTo>
                    <a:pt x="61" y="26"/>
                    <a:pt x="62" y="27"/>
                    <a:pt x="62" y="22"/>
                  </a:cubicBezTo>
                  <a:cubicBezTo>
                    <a:pt x="61" y="18"/>
                    <a:pt x="51" y="18"/>
                    <a:pt x="48" y="21"/>
                  </a:cubicBezTo>
                  <a:cubicBezTo>
                    <a:pt x="46" y="21"/>
                    <a:pt x="48" y="24"/>
                    <a:pt x="47" y="25"/>
                  </a:cubicBezTo>
                  <a:cubicBezTo>
                    <a:pt x="47" y="25"/>
                    <a:pt x="44" y="24"/>
                    <a:pt x="44" y="25"/>
                  </a:cubicBezTo>
                  <a:cubicBezTo>
                    <a:pt x="43" y="26"/>
                    <a:pt x="44" y="28"/>
                    <a:pt x="41" y="28"/>
                  </a:cubicBezTo>
                  <a:cubicBezTo>
                    <a:pt x="41" y="29"/>
                    <a:pt x="42" y="29"/>
                    <a:pt x="43" y="29"/>
                  </a:cubicBezTo>
                  <a:cubicBezTo>
                    <a:pt x="42" y="31"/>
                    <a:pt x="40" y="30"/>
                    <a:pt x="38" y="30"/>
                  </a:cubicBezTo>
                  <a:cubicBezTo>
                    <a:pt x="37" y="35"/>
                    <a:pt x="38" y="34"/>
                    <a:pt x="38" y="39"/>
                  </a:cubicBezTo>
                  <a:cubicBezTo>
                    <a:pt x="34" y="40"/>
                    <a:pt x="21" y="41"/>
                    <a:pt x="20" y="33"/>
                  </a:cubicBezTo>
                  <a:cubicBezTo>
                    <a:pt x="23" y="33"/>
                    <a:pt x="24" y="32"/>
                    <a:pt x="24" y="30"/>
                  </a:cubicBezTo>
                  <a:cubicBezTo>
                    <a:pt x="28" y="30"/>
                    <a:pt x="27" y="33"/>
                    <a:pt x="30" y="30"/>
                  </a:cubicBezTo>
                  <a:cubicBezTo>
                    <a:pt x="29" y="29"/>
                    <a:pt x="26" y="28"/>
                    <a:pt x="29" y="28"/>
                  </a:cubicBezTo>
                </a:path>
              </a:pathLst>
            </a:custGeom>
            <a:solidFill>
              <a:srgbClr val="787F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56" name="Freeform 106"/>
            <p:cNvSpPr>
              <a:spLocks/>
            </p:cNvSpPr>
            <p:nvPr/>
          </p:nvSpPr>
          <p:spPr bwMode="auto">
            <a:xfrm>
              <a:off x="791467" y="273034"/>
              <a:ext cx="119955" cy="66379"/>
            </a:xfrm>
            <a:custGeom>
              <a:avLst/>
              <a:gdLst>
                <a:gd name="T0" fmla="*/ 359492832 w 39"/>
                <a:gd name="T1" fmla="*/ 33046785 h 20"/>
                <a:gd name="T2" fmla="*/ 359492832 w 39"/>
                <a:gd name="T3" fmla="*/ 77109165 h 20"/>
                <a:gd name="T4" fmla="*/ 340573775 w 39"/>
                <a:gd name="T5" fmla="*/ 77109165 h 20"/>
                <a:gd name="T6" fmla="*/ 340573775 w 39"/>
                <a:gd name="T7" fmla="*/ 121168227 h 20"/>
                <a:gd name="T8" fmla="*/ 293271520 w 39"/>
                <a:gd name="T9" fmla="*/ 154215012 h 20"/>
                <a:gd name="T10" fmla="*/ 255430332 w 39"/>
                <a:gd name="T11" fmla="*/ 110155951 h 20"/>
                <a:gd name="T12" fmla="*/ 217589143 w 39"/>
                <a:gd name="T13" fmla="*/ 143199417 h 20"/>
                <a:gd name="T14" fmla="*/ 160825822 w 39"/>
                <a:gd name="T15" fmla="*/ 198277392 h 20"/>
                <a:gd name="T16" fmla="*/ 18922132 w 39"/>
                <a:gd name="T17" fmla="*/ 198277392 h 20"/>
                <a:gd name="T18" fmla="*/ 0 w 39"/>
                <a:gd name="T19" fmla="*/ 143199417 h 20"/>
                <a:gd name="T20" fmla="*/ 56763321 w 39"/>
                <a:gd name="T21" fmla="*/ 154215012 h 20"/>
                <a:gd name="T22" fmla="*/ 113523567 w 39"/>
                <a:gd name="T23" fmla="*/ 110155951 h 20"/>
                <a:gd name="T24" fmla="*/ 132445699 w 39"/>
                <a:gd name="T25" fmla="*/ 77109165 h 20"/>
                <a:gd name="T26" fmla="*/ 179747954 w 39"/>
                <a:gd name="T27" fmla="*/ 66093570 h 20"/>
                <a:gd name="T28" fmla="*/ 189205944 w 39"/>
                <a:gd name="T29" fmla="*/ 66093570 h 20"/>
                <a:gd name="T30" fmla="*/ 217589143 w 39"/>
                <a:gd name="T31" fmla="*/ 33046785 h 20"/>
                <a:gd name="T32" fmla="*/ 264891398 w 39"/>
                <a:gd name="T33" fmla="*/ 33046785 h 20"/>
                <a:gd name="T34" fmla="*/ 359492832 w 39"/>
                <a:gd name="T35" fmla="*/ 33046785 h 20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39"/>
                <a:gd name="T55" fmla="*/ 0 h 20"/>
                <a:gd name="T56" fmla="*/ 39 w 39"/>
                <a:gd name="T57" fmla="*/ 20 h 20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39" h="20">
                  <a:moveTo>
                    <a:pt x="38" y="3"/>
                  </a:moveTo>
                  <a:cubicBezTo>
                    <a:pt x="38" y="3"/>
                    <a:pt x="39" y="6"/>
                    <a:pt x="38" y="7"/>
                  </a:cubicBezTo>
                  <a:cubicBezTo>
                    <a:pt x="38" y="7"/>
                    <a:pt x="36" y="6"/>
                    <a:pt x="36" y="7"/>
                  </a:cubicBezTo>
                  <a:cubicBezTo>
                    <a:pt x="35" y="7"/>
                    <a:pt x="37" y="11"/>
                    <a:pt x="36" y="11"/>
                  </a:cubicBezTo>
                  <a:cubicBezTo>
                    <a:pt x="34" y="11"/>
                    <a:pt x="32" y="9"/>
                    <a:pt x="31" y="14"/>
                  </a:cubicBezTo>
                  <a:cubicBezTo>
                    <a:pt x="29" y="14"/>
                    <a:pt x="30" y="9"/>
                    <a:pt x="27" y="10"/>
                  </a:cubicBezTo>
                  <a:cubicBezTo>
                    <a:pt x="24" y="9"/>
                    <a:pt x="25" y="12"/>
                    <a:pt x="23" y="13"/>
                  </a:cubicBezTo>
                  <a:cubicBezTo>
                    <a:pt x="21" y="15"/>
                    <a:pt x="17" y="14"/>
                    <a:pt x="17" y="18"/>
                  </a:cubicBezTo>
                  <a:cubicBezTo>
                    <a:pt x="11" y="20"/>
                    <a:pt x="8" y="19"/>
                    <a:pt x="2" y="18"/>
                  </a:cubicBezTo>
                  <a:cubicBezTo>
                    <a:pt x="2" y="16"/>
                    <a:pt x="0" y="15"/>
                    <a:pt x="0" y="13"/>
                  </a:cubicBezTo>
                  <a:cubicBezTo>
                    <a:pt x="2" y="14"/>
                    <a:pt x="4" y="14"/>
                    <a:pt x="6" y="14"/>
                  </a:cubicBezTo>
                  <a:cubicBezTo>
                    <a:pt x="9" y="14"/>
                    <a:pt x="9" y="10"/>
                    <a:pt x="12" y="10"/>
                  </a:cubicBezTo>
                  <a:cubicBezTo>
                    <a:pt x="12" y="10"/>
                    <a:pt x="14" y="6"/>
                    <a:pt x="14" y="7"/>
                  </a:cubicBezTo>
                  <a:cubicBezTo>
                    <a:pt x="17" y="10"/>
                    <a:pt x="15" y="6"/>
                    <a:pt x="19" y="6"/>
                  </a:cubicBezTo>
                  <a:cubicBezTo>
                    <a:pt x="19" y="5"/>
                    <a:pt x="20" y="6"/>
                    <a:pt x="20" y="6"/>
                  </a:cubicBezTo>
                  <a:cubicBezTo>
                    <a:pt x="21" y="5"/>
                    <a:pt x="23" y="3"/>
                    <a:pt x="23" y="3"/>
                  </a:cubicBezTo>
                  <a:cubicBezTo>
                    <a:pt x="25" y="2"/>
                    <a:pt x="27" y="3"/>
                    <a:pt x="28" y="3"/>
                  </a:cubicBezTo>
                  <a:cubicBezTo>
                    <a:pt x="30" y="2"/>
                    <a:pt x="35" y="0"/>
                    <a:pt x="38" y="3"/>
                  </a:cubicBezTo>
                </a:path>
              </a:pathLst>
            </a:custGeom>
            <a:solidFill>
              <a:srgbClr val="787F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57" name="Freeform 107"/>
            <p:cNvSpPr>
              <a:spLocks/>
            </p:cNvSpPr>
            <p:nvPr/>
          </p:nvSpPr>
          <p:spPr bwMode="auto">
            <a:xfrm>
              <a:off x="1119578" y="298082"/>
              <a:ext cx="119955" cy="67632"/>
            </a:xfrm>
            <a:custGeom>
              <a:avLst/>
              <a:gdLst>
                <a:gd name="T0" fmla="*/ 331112709 w 39"/>
                <a:gd name="T1" fmla="*/ 22869761 h 20"/>
                <a:gd name="T2" fmla="*/ 368953898 w 39"/>
                <a:gd name="T3" fmla="*/ 160091707 h 20"/>
                <a:gd name="T4" fmla="*/ 340573775 w 39"/>
                <a:gd name="T5" fmla="*/ 148658518 h 20"/>
                <a:gd name="T6" fmla="*/ 340573775 w 39"/>
                <a:gd name="T7" fmla="*/ 194398039 h 20"/>
                <a:gd name="T8" fmla="*/ 293271520 w 39"/>
                <a:gd name="T9" fmla="*/ 217267800 h 20"/>
                <a:gd name="T10" fmla="*/ 274349388 w 39"/>
                <a:gd name="T11" fmla="*/ 228704371 h 20"/>
                <a:gd name="T12" fmla="*/ 236508199 w 39"/>
                <a:gd name="T13" fmla="*/ 228704371 h 20"/>
                <a:gd name="T14" fmla="*/ 236508199 w 39"/>
                <a:gd name="T15" fmla="*/ 160091707 h 20"/>
                <a:gd name="T16" fmla="*/ 104062500 w 39"/>
                <a:gd name="T17" fmla="*/ 148658518 h 20"/>
                <a:gd name="T18" fmla="*/ 0 w 39"/>
                <a:gd name="T19" fmla="*/ 68612664 h 20"/>
                <a:gd name="T20" fmla="*/ 9461066 w 39"/>
                <a:gd name="T21" fmla="*/ 34306332 h 20"/>
                <a:gd name="T22" fmla="*/ 37841189 w 39"/>
                <a:gd name="T23" fmla="*/ 57176093 h 20"/>
                <a:gd name="T24" fmla="*/ 104062500 w 39"/>
                <a:gd name="T25" fmla="*/ 80045854 h 20"/>
                <a:gd name="T26" fmla="*/ 132445699 w 39"/>
                <a:gd name="T27" fmla="*/ 80045854 h 20"/>
                <a:gd name="T28" fmla="*/ 141906765 w 39"/>
                <a:gd name="T29" fmla="*/ 114352186 h 20"/>
                <a:gd name="T30" fmla="*/ 151364755 w 39"/>
                <a:gd name="T31" fmla="*/ 57176093 h 20"/>
                <a:gd name="T32" fmla="*/ 179747954 w 39"/>
                <a:gd name="T33" fmla="*/ 80045854 h 20"/>
                <a:gd name="T34" fmla="*/ 331112709 w 39"/>
                <a:gd name="T35" fmla="*/ 22869761 h 20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39"/>
                <a:gd name="T55" fmla="*/ 0 h 20"/>
                <a:gd name="T56" fmla="*/ 39 w 39"/>
                <a:gd name="T57" fmla="*/ 20 h 20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39" h="20">
                  <a:moveTo>
                    <a:pt x="35" y="2"/>
                  </a:moveTo>
                  <a:cubicBezTo>
                    <a:pt x="33" y="9"/>
                    <a:pt x="39" y="9"/>
                    <a:pt x="39" y="14"/>
                  </a:cubicBezTo>
                  <a:cubicBezTo>
                    <a:pt x="38" y="15"/>
                    <a:pt x="37" y="12"/>
                    <a:pt x="36" y="13"/>
                  </a:cubicBezTo>
                  <a:cubicBezTo>
                    <a:pt x="35" y="14"/>
                    <a:pt x="37" y="17"/>
                    <a:pt x="36" y="17"/>
                  </a:cubicBezTo>
                  <a:cubicBezTo>
                    <a:pt x="35" y="18"/>
                    <a:pt x="32" y="18"/>
                    <a:pt x="31" y="19"/>
                  </a:cubicBezTo>
                  <a:cubicBezTo>
                    <a:pt x="30" y="19"/>
                    <a:pt x="30" y="20"/>
                    <a:pt x="29" y="20"/>
                  </a:cubicBezTo>
                  <a:cubicBezTo>
                    <a:pt x="28" y="20"/>
                    <a:pt x="26" y="20"/>
                    <a:pt x="25" y="20"/>
                  </a:cubicBezTo>
                  <a:cubicBezTo>
                    <a:pt x="23" y="18"/>
                    <a:pt x="23" y="16"/>
                    <a:pt x="25" y="14"/>
                  </a:cubicBezTo>
                  <a:cubicBezTo>
                    <a:pt x="20" y="17"/>
                    <a:pt x="17" y="13"/>
                    <a:pt x="11" y="13"/>
                  </a:cubicBezTo>
                  <a:cubicBezTo>
                    <a:pt x="10" y="8"/>
                    <a:pt x="3" y="9"/>
                    <a:pt x="0" y="6"/>
                  </a:cubicBezTo>
                  <a:cubicBezTo>
                    <a:pt x="0" y="6"/>
                    <a:pt x="1" y="3"/>
                    <a:pt x="1" y="3"/>
                  </a:cubicBezTo>
                  <a:cubicBezTo>
                    <a:pt x="3" y="2"/>
                    <a:pt x="3" y="4"/>
                    <a:pt x="4" y="5"/>
                  </a:cubicBezTo>
                  <a:cubicBezTo>
                    <a:pt x="6" y="5"/>
                    <a:pt x="10" y="6"/>
                    <a:pt x="11" y="7"/>
                  </a:cubicBezTo>
                  <a:cubicBezTo>
                    <a:pt x="11" y="8"/>
                    <a:pt x="13" y="7"/>
                    <a:pt x="14" y="7"/>
                  </a:cubicBezTo>
                  <a:cubicBezTo>
                    <a:pt x="14" y="8"/>
                    <a:pt x="13" y="11"/>
                    <a:pt x="15" y="10"/>
                  </a:cubicBezTo>
                  <a:cubicBezTo>
                    <a:pt x="19" y="9"/>
                    <a:pt x="13" y="6"/>
                    <a:pt x="16" y="5"/>
                  </a:cubicBezTo>
                  <a:cubicBezTo>
                    <a:pt x="19" y="3"/>
                    <a:pt x="19" y="7"/>
                    <a:pt x="19" y="7"/>
                  </a:cubicBezTo>
                  <a:cubicBezTo>
                    <a:pt x="24" y="7"/>
                    <a:pt x="26" y="0"/>
                    <a:pt x="35" y="2"/>
                  </a:cubicBezTo>
                </a:path>
              </a:pathLst>
            </a:custGeom>
            <a:solidFill>
              <a:srgbClr val="787F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58" name="Freeform 108"/>
            <p:cNvSpPr>
              <a:spLocks/>
            </p:cNvSpPr>
            <p:nvPr/>
          </p:nvSpPr>
          <p:spPr bwMode="auto">
            <a:xfrm>
              <a:off x="886725" y="301839"/>
              <a:ext cx="212861" cy="86419"/>
            </a:xfrm>
            <a:custGeom>
              <a:avLst/>
              <a:gdLst>
                <a:gd name="T0" fmla="*/ 295022261 w 69"/>
                <a:gd name="T1" fmla="*/ 99428383 h 26"/>
                <a:gd name="T2" fmla="*/ 428257822 w 69"/>
                <a:gd name="T3" fmla="*/ 165715080 h 26"/>
                <a:gd name="T4" fmla="*/ 428257822 w 69"/>
                <a:gd name="T5" fmla="*/ 88380047 h 26"/>
                <a:gd name="T6" fmla="*/ 390192723 w 69"/>
                <a:gd name="T7" fmla="*/ 22096674 h 26"/>
                <a:gd name="T8" fmla="*/ 485360099 w 69"/>
                <a:gd name="T9" fmla="*/ 11048337 h 26"/>
                <a:gd name="T10" fmla="*/ 513911238 w 69"/>
                <a:gd name="T11" fmla="*/ 44190023 h 26"/>
                <a:gd name="T12" fmla="*/ 513911238 w 69"/>
                <a:gd name="T13" fmla="*/ 66286697 h 26"/>
                <a:gd name="T14" fmla="*/ 561496469 w 69"/>
                <a:gd name="T15" fmla="*/ 121525057 h 26"/>
                <a:gd name="T16" fmla="*/ 599561568 w 69"/>
                <a:gd name="T17" fmla="*/ 88380047 h 26"/>
                <a:gd name="T18" fmla="*/ 647146799 w 69"/>
                <a:gd name="T19" fmla="*/ 121525057 h 26"/>
                <a:gd name="T20" fmla="*/ 656663845 w 69"/>
                <a:gd name="T21" fmla="*/ 143621730 h 26"/>
                <a:gd name="T22" fmla="*/ 647146799 w 69"/>
                <a:gd name="T23" fmla="*/ 209905103 h 26"/>
                <a:gd name="T24" fmla="*/ 561496469 w 69"/>
                <a:gd name="T25" fmla="*/ 220953440 h 26"/>
                <a:gd name="T26" fmla="*/ 513911238 w 69"/>
                <a:gd name="T27" fmla="*/ 209905103 h 26"/>
                <a:gd name="T28" fmla="*/ 390192723 w 69"/>
                <a:gd name="T29" fmla="*/ 243050114 h 26"/>
                <a:gd name="T30" fmla="*/ 361641584 w 69"/>
                <a:gd name="T31" fmla="*/ 243050114 h 26"/>
                <a:gd name="T32" fmla="*/ 323573400 w 69"/>
                <a:gd name="T33" fmla="*/ 254098450 h 26"/>
                <a:gd name="T34" fmla="*/ 190337838 w 69"/>
                <a:gd name="T35" fmla="*/ 287240137 h 26"/>
                <a:gd name="T36" fmla="*/ 314056353 w 69"/>
                <a:gd name="T37" fmla="*/ 243050114 h 26"/>
                <a:gd name="T38" fmla="*/ 247437030 w 69"/>
                <a:gd name="T39" fmla="*/ 209905103 h 26"/>
                <a:gd name="T40" fmla="*/ 190337838 w 69"/>
                <a:gd name="T41" fmla="*/ 176763417 h 26"/>
                <a:gd name="T42" fmla="*/ 133235561 w 69"/>
                <a:gd name="T43" fmla="*/ 209905103 h 26"/>
                <a:gd name="T44" fmla="*/ 95167377 w 69"/>
                <a:gd name="T45" fmla="*/ 198860090 h 26"/>
                <a:gd name="T46" fmla="*/ 0 w 69"/>
                <a:gd name="T47" fmla="*/ 176763417 h 26"/>
                <a:gd name="T48" fmla="*/ 28551138 w 69"/>
                <a:gd name="T49" fmla="*/ 143621730 h 26"/>
                <a:gd name="T50" fmla="*/ 47585231 w 69"/>
                <a:gd name="T51" fmla="*/ 99428383 h 26"/>
                <a:gd name="T52" fmla="*/ 95167377 w 69"/>
                <a:gd name="T53" fmla="*/ 88380047 h 26"/>
                <a:gd name="T54" fmla="*/ 85650330 w 69"/>
                <a:gd name="T55" fmla="*/ 55238360 h 26"/>
                <a:gd name="T56" fmla="*/ 114201469 w 69"/>
                <a:gd name="T57" fmla="*/ 55238360 h 26"/>
                <a:gd name="T58" fmla="*/ 152269654 w 69"/>
                <a:gd name="T59" fmla="*/ 44190023 h 26"/>
                <a:gd name="T60" fmla="*/ 218888977 w 69"/>
                <a:gd name="T61" fmla="*/ 55238360 h 26"/>
                <a:gd name="T62" fmla="*/ 228406023 w 69"/>
                <a:gd name="T63" fmla="*/ 88380047 h 26"/>
                <a:gd name="T64" fmla="*/ 256954076 w 69"/>
                <a:gd name="T65" fmla="*/ 88380047 h 26"/>
                <a:gd name="T66" fmla="*/ 256954076 w 69"/>
                <a:gd name="T67" fmla="*/ 132573394 h 26"/>
                <a:gd name="T68" fmla="*/ 295022261 w 69"/>
                <a:gd name="T69" fmla="*/ 99428383 h 2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69"/>
                <a:gd name="T106" fmla="*/ 0 h 26"/>
                <a:gd name="T107" fmla="*/ 69 w 69"/>
                <a:gd name="T108" fmla="*/ 26 h 2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69" h="26">
                  <a:moveTo>
                    <a:pt x="31" y="9"/>
                  </a:moveTo>
                  <a:cubicBezTo>
                    <a:pt x="30" y="14"/>
                    <a:pt x="43" y="12"/>
                    <a:pt x="45" y="15"/>
                  </a:cubicBezTo>
                  <a:cubicBezTo>
                    <a:pt x="48" y="9"/>
                    <a:pt x="36" y="8"/>
                    <a:pt x="45" y="8"/>
                  </a:cubicBezTo>
                  <a:cubicBezTo>
                    <a:pt x="47" y="2"/>
                    <a:pt x="39" y="7"/>
                    <a:pt x="41" y="2"/>
                  </a:cubicBezTo>
                  <a:cubicBezTo>
                    <a:pt x="45" y="3"/>
                    <a:pt x="46" y="0"/>
                    <a:pt x="51" y="1"/>
                  </a:cubicBezTo>
                  <a:cubicBezTo>
                    <a:pt x="50" y="4"/>
                    <a:pt x="53" y="3"/>
                    <a:pt x="54" y="4"/>
                  </a:cubicBezTo>
                  <a:cubicBezTo>
                    <a:pt x="54" y="4"/>
                    <a:pt x="53" y="6"/>
                    <a:pt x="54" y="6"/>
                  </a:cubicBezTo>
                  <a:cubicBezTo>
                    <a:pt x="55" y="7"/>
                    <a:pt x="57" y="8"/>
                    <a:pt x="59" y="11"/>
                  </a:cubicBezTo>
                  <a:cubicBezTo>
                    <a:pt x="61" y="10"/>
                    <a:pt x="61" y="7"/>
                    <a:pt x="63" y="8"/>
                  </a:cubicBezTo>
                  <a:cubicBezTo>
                    <a:pt x="66" y="8"/>
                    <a:pt x="67" y="9"/>
                    <a:pt x="68" y="11"/>
                  </a:cubicBezTo>
                  <a:cubicBezTo>
                    <a:pt x="68" y="11"/>
                    <a:pt x="69" y="13"/>
                    <a:pt x="69" y="13"/>
                  </a:cubicBezTo>
                  <a:cubicBezTo>
                    <a:pt x="67" y="15"/>
                    <a:pt x="69" y="14"/>
                    <a:pt x="68" y="19"/>
                  </a:cubicBezTo>
                  <a:cubicBezTo>
                    <a:pt x="65" y="16"/>
                    <a:pt x="62" y="20"/>
                    <a:pt x="59" y="20"/>
                  </a:cubicBezTo>
                  <a:cubicBezTo>
                    <a:pt x="57" y="21"/>
                    <a:pt x="56" y="19"/>
                    <a:pt x="54" y="19"/>
                  </a:cubicBezTo>
                  <a:cubicBezTo>
                    <a:pt x="50" y="19"/>
                    <a:pt x="44" y="21"/>
                    <a:pt x="41" y="22"/>
                  </a:cubicBezTo>
                  <a:cubicBezTo>
                    <a:pt x="40" y="22"/>
                    <a:pt x="38" y="21"/>
                    <a:pt x="38" y="22"/>
                  </a:cubicBezTo>
                  <a:cubicBezTo>
                    <a:pt x="37" y="23"/>
                    <a:pt x="36" y="22"/>
                    <a:pt x="34" y="23"/>
                  </a:cubicBezTo>
                  <a:cubicBezTo>
                    <a:pt x="32" y="24"/>
                    <a:pt x="25" y="26"/>
                    <a:pt x="20" y="26"/>
                  </a:cubicBezTo>
                  <a:cubicBezTo>
                    <a:pt x="21" y="21"/>
                    <a:pt x="27" y="22"/>
                    <a:pt x="33" y="22"/>
                  </a:cubicBezTo>
                  <a:cubicBezTo>
                    <a:pt x="33" y="16"/>
                    <a:pt x="28" y="20"/>
                    <a:pt x="26" y="19"/>
                  </a:cubicBezTo>
                  <a:cubicBezTo>
                    <a:pt x="23" y="18"/>
                    <a:pt x="22" y="18"/>
                    <a:pt x="20" y="16"/>
                  </a:cubicBezTo>
                  <a:cubicBezTo>
                    <a:pt x="17" y="15"/>
                    <a:pt x="17" y="19"/>
                    <a:pt x="14" y="19"/>
                  </a:cubicBezTo>
                  <a:cubicBezTo>
                    <a:pt x="12" y="19"/>
                    <a:pt x="12" y="18"/>
                    <a:pt x="10" y="18"/>
                  </a:cubicBezTo>
                  <a:cubicBezTo>
                    <a:pt x="7" y="17"/>
                    <a:pt x="3" y="19"/>
                    <a:pt x="0" y="16"/>
                  </a:cubicBezTo>
                  <a:cubicBezTo>
                    <a:pt x="0" y="14"/>
                    <a:pt x="2" y="14"/>
                    <a:pt x="3" y="13"/>
                  </a:cubicBezTo>
                  <a:cubicBezTo>
                    <a:pt x="3" y="13"/>
                    <a:pt x="4" y="9"/>
                    <a:pt x="5" y="9"/>
                  </a:cubicBezTo>
                  <a:cubicBezTo>
                    <a:pt x="6" y="8"/>
                    <a:pt x="9" y="9"/>
                    <a:pt x="10" y="8"/>
                  </a:cubicBezTo>
                  <a:cubicBezTo>
                    <a:pt x="11" y="7"/>
                    <a:pt x="5" y="6"/>
                    <a:pt x="9" y="5"/>
                  </a:cubicBezTo>
                  <a:cubicBezTo>
                    <a:pt x="10" y="5"/>
                    <a:pt x="11" y="5"/>
                    <a:pt x="12" y="5"/>
                  </a:cubicBezTo>
                  <a:cubicBezTo>
                    <a:pt x="13" y="5"/>
                    <a:pt x="14" y="4"/>
                    <a:pt x="16" y="4"/>
                  </a:cubicBezTo>
                  <a:cubicBezTo>
                    <a:pt x="17" y="4"/>
                    <a:pt x="22" y="4"/>
                    <a:pt x="23" y="5"/>
                  </a:cubicBezTo>
                  <a:cubicBezTo>
                    <a:pt x="24" y="6"/>
                    <a:pt x="23" y="7"/>
                    <a:pt x="24" y="8"/>
                  </a:cubicBezTo>
                  <a:cubicBezTo>
                    <a:pt x="25" y="8"/>
                    <a:pt x="27" y="7"/>
                    <a:pt x="27" y="8"/>
                  </a:cubicBezTo>
                  <a:cubicBezTo>
                    <a:pt x="28" y="9"/>
                    <a:pt x="24" y="13"/>
                    <a:pt x="27" y="12"/>
                  </a:cubicBezTo>
                  <a:cubicBezTo>
                    <a:pt x="28" y="12"/>
                    <a:pt x="29" y="8"/>
                    <a:pt x="31" y="9"/>
                  </a:cubicBezTo>
                </a:path>
              </a:pathLst>
            </a:custGeom>
            <a:solidFill>
              <a:srgbClr val="787F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59" name="Freeform 109"/>
            <p:cNvSpPr>
              <a:spLocks/>
            </p:cNvSpPr>
            <p:nvPr/>
          </p:nvSpPr>
          <p:spPr bwMode="auto">
            <a:xfrm>
              <a:off x="742074" y="388259"/>
              <a:ext cx="169348" cy="123992"/>
            </a:xfrm>
            <a:custGeom>
              <a:avLst/>
              <a:gdLst>
                <a:gd name="T0" fmla="*/ 66362863 w 55"/>
                <a:gd name="T1" fmla="*/ 11229654 h 37"/>
                <a:gd name="T2" fmla="*/ 284418426 w 55"/>
                <a:gd name="T3" fmla="*/ 33688962 h 37"/>
                <a:gd name="T4" fmla="*/ 312859653 w 55"/>
                <a:gd name="T5" fmla="*/ 33688962 h 37"/>
                <a:gd name="T6" fmla="*/ 369742107 w 55"/>
                <a:gd name="T7" fmla="*/ 44921966 h 37"/>
                <a:gd name="T8" fmla="*/ 417144152 w 55"/>
                <a:gd name="T9" fmla="*/ 44921966 h 37"/>
                <a:gd name="T10" fmla="*/ 436108049 w 55"/>
                <a:gd name="T11" fmla="*/ 67381274 h 37"/>
                <a:gd name="T12" fmla="*/ 511951320 w 55"/>
                <a:gd name="T13" fmla="*/ 123529543 h 37"/>
                <a:gd name="T14" fmla="*/ 398183334 w 55"/>
                <a:gd name="T15" fmla="*/ 157221856 h 37"/>
                <a:gd name="T16" fmla="*/ 379222516 w 55"/>
                <a:gd name="T17" fmla="*/ 190910818 h 37"/>
                <a:gd name="T18" fmla="*/ 350781289 w 55"/>
                <a:gd name="T19" fmla="*/ 168451510 h 37"/>
                <a:gd name="T20" fmla="*/ 341300880 w 55"/>
                <a:gd name="T21" fmla="*/ 190910818 h 37"/>
                <a:gd name="T22" fmla="*/ 350781289 w 55"/>
                <a:gd name="T23" fmla="*/ 202140471 h 37"/>
                <a:gd name="T24" fmla="*/ 331820471 w 55"/>
                <a:gd name="T25" fmla="*/ 224603130 h 37"/>
                <a:gd name="T26" fmla="*/ 331820471 w 55"/>
                <a:gd name="T27" fmla="*/ 247062438 h 37"/>
                <a:gd name="T28" fmla="*/ 303379244 w 55"/>
                <a:gd name="T29" fmla="*/ 247062438 h 37"/>
                <a:gd name="T30" fmla="*/ 274938018 w 55"/>
                <a:gd name="T31" fmla="*/ 280751399 h 37"/>
                <a:gd name="T32" fmla="*/ 274938018 w 55"/>
                <a:gd name="T33" fmla="*/ 348132674 h 37"/>
                <a:gd name="T34" fmla="*/ 113767986 w 55"/>
                <a:gd name="T35" fmla="*/ 393054640 h 37"/>
                <a:gd name="T36" fmla="*/ 0 w 55"/>
                <a:gd name="T37" fmla="*/ 303214058 h 37"/>
                <a:gd name="T38" fmla="*/ 37921636 w 55"/>
                <a:gd name="T39" fmla="*/ 269521746 h 37"/>
                <a:gd name="T40" fmla="*/ 47402045 w 55"/>
                <a:gd name="T41" fmla="*/ 235832784 h 37"/>
                <a:gd name="T42" fmla="*/ 37921636 w 55"/>
                <a:gd name="T43" fmla="*/ 168451510 h 37"/>
                <a:gd name="T44" fmla="*/ 66362863 w 55"/>
                <a:gd name="T45" fmla="*/ 157221856 h 37"/>
                <a:gd name="T46" fmla="*/ 85323681 w 55"/>
                <a:gd name="T47" fmla="*/ 89840582 h 37"/>
                <a:gd name="T48" fmla="*/ 66362863 w 55"/>
                <a:gd name="T49" fmla="*/ 11229654 h 37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55"/>
                <a:gd name="T76" fmla="*/ 0 h 37"/>
                <a:gd name="T77" fmla="*/ 55 w 55"/>
                <a:gd name="T78" fmla="*/ 37 h 37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55" h="37">
                  <a:moveTo>
                    <a:pt x="7" y="1"/>
                  </a:moveTo>
                  <a:cubicBezTo>
                    <a:pt x="15" y="2"/>
                    <a:pt x="24" y="0"/>
                    <a:pt x="30" y="3"/>
                  </a:cubicBezTo>
                  <a:cubicBezTo>
                    <a:pt x="31" y="3"/>
                    <a:pt x="33" y="2"/>
                    <a:pt x="33" y="3"/>
                  </a:cubicBezTo>
                  <a:cubicBezTo>
                    <a:pt x="35" y="4"/>
                    <a:pt x="37" y="3"/>
                    <a:pt x="39" y="4"/>
                  </a:cubicBezTo>
                  <a:cubicBezTo>
                    <a:pt x="41" y="7"/>
                    <a:pt x="39" y="3"/>
                    <a:pt x="44" y="4"/>
                  </a:cubicBezTo>
                  <a:cubicBezTo>
                    <a:pt x="45" y="4"/>
                    <a:pt x="45" y="6"/>
                    <a:pt x="46" y="6"/>
                  </a:cubicBezTo>
                  <a:cubicBezTo>
                    <a:pt x="47" y="6"/>
                    <a:pt x="55" y="8"/>
                    <a:pt x="54" y="11"/>
                  </a:cubicBezTo>
                  <a:cubicBezTo>
                    <a:pt x="50" y="12"/>
                    <a:pt x="45" y="13"/>
                    <a:pt x="42" y="14"/>
                  </a:cubicBezTo>
                  <a:cubicBezTo>
                    <a:pt x="40" y="15"/>
                    <a:pt x="41" y="16"/>
                    <a:pt x="40" y="17"/>
                  </a:cubicBezTo>
                  <a:cubicBezTo>
                    <a:pt x="40" y="17"/>
                    <a:pt x="38" y="15"/>
                    <a:pt x="37" y="15"/>
                  </a:cubicBezTo>
                  <a:cubicBezTo>
                    <a:pt x="38" y="15"/>
                    <a:pt x="36" y="18"/>
                    <a:pt x="36" y="17"/>
                  </a:cubicBezTo>
                  <a:cubicBezTo>
                    <a:pt x="36" y="18"/>
                    <a:pt x="37" y="19"/>
                    <a:pt x="37" y="18"/>
                  </a:cubicBezTo>
                  <a:cubicBezTo>
                    <a:pt x="37" y="20"/>
                    <a:pt x="35" y="19"/>
                    <a:pt x="35" y="20"/>
                  </a:cubicBezTo>
                  <a:cubicBezTo>
                    <a:pt x="34" y="20"/>
                    <a:pt x="35" y="22"/>
                    <a:pt x="35" y="22"/>
                  </a:cubicBezTo>
                  <a:cubicBezTo>
                    <a:pt x="34" y="23"/>
                    <a:pt x="32" y="22"/>
                    <a:pt x="32" y="22"/>
                  </a:cubicBezTo>
                  <a:cubicBezTo>
                    <a:pt x="31" y="23"/>
                    <a:pt x="31" y="25"/>
                    <a:pt x="29" y="25"/>
                  </a:cubicBezTo>
                  <a:cubicBezTo>
                    <a:pt x="29" y="31"/>
                    <a:pt x="29" y="31"/>
                    <a:pt x="29" y="31"/>
                  </a:cubicBezTo>
                  <a:cubicBezTo>
                    <a:pt x="22" y="31"/>
                    <a:pt x="23" y="37"/>
                    <a:pt x="12" y="35"/>
                  </a:cubicBezTo>
                  <a:cubicBezTo>
                    <a:pt x="14" y="27"/>
                    <a:pt x="5" y="29"/>
                    <a:pt x="0" y="27"/>
                  </a:cubicBezTo>
                  <a:cubicBezTo>
                    <a:pt x="0" y="25"/>
                    <a:pt x="3" y="25"/>
                    <a:pt x="4" y="24"/>
                  </a:cubicBezTo>
                  <a:cubicBezTo>
                    <a:pt x="4" y="24"/>
                    <a:pt x="1" y="20"/>
                    <a:pt x="5" y="21"/>
                  </a:cubicBezTo>
                  <a:cubicBezTo>
                    <a:pt x="5" y="19"/>
                    <a:pt x="3" y="18"/>
                    <a:pt x="4" y="15"/>
                  </a:cubicBezTo>
                  <a:cubicBezTo>
                    <a:pt x="6" y="17"/>
                    <a:pt x="6" y="16"/>
                    <a:pt x="7" y="14"/>
                  </a:cubicBezTo>
                  <a:cubicBezTo>
                    <a:pt x="7" y="12"/>
                    <a:pt x="9" y="12"/>
                    <a:pt x="9" y="8"/>
                  </a:cubicBezTo>
                  <a:cubicBezTo>
                    <a:pt x="10" y="4"/>
                    <a:pt x="5" y="7"/>
                    <a:pt x="7" y="1"/>
                  </a:cubicBezTo>
                </a:path>
              </a:pathLst>
            </a:custGeom>
            <a:solidFill>
              <a:srgbClr val="787F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60" name="Freeform 110"/>
            <p:cNvSpPr>
              <a:spLocks/>
            </p:cNvSpPr>
            <p:nvPr/>
          </p:nvSpPr>
          <p:spPr bwMode="auto">
            <a:xfrm>
              <a:off x="1081945" y="414560"/>
              <a:ext cx="37633" cy="30059"/>
            </a:xfrm>
            <a:custGeom>
              <a:avLst/>
              <a:gdLst>
                <a:gd name="T0" fmla="*/ 19669515 w 12"/>
                <a:gd name="T1" fmla="*/ 0 h 9"/>
                <a:gd name="T2" fmla="*/ 98350709 w 12"/>
                <a:gd name="T3" fmla="*/ 0 h 9"/>
                <a:gd name="T4" fmla="*/ 118020224 w 12"/>
                <a:gd name="T5" fmla="*/ 66928033 h 9"/>
                <a:gd name="T6" fmla="*/ 88515952 w 12"/>
                <a:gd name="T7" fmla="*/ 100393720 h 9"/>
                <a:gd name="T8" fmla="*/ 0 w 12"/>
                <a:gd name="T9" fmla="*/ 55772805 h 9"/>
                <a:gd name="T10" fmla="*/ 19669515 w 12"/>
                <a:gd name="T11" fmla="*/ 0 h 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2"/>
                <a:gd name="T19" fmla="*/ 0 h 9"/>
                <a:gd name="T20" fmla="*/ 12 w 12"/>
                <a:gd name="T21" fmla="*/ 9 h 9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2" h="9">
                  <a:moveTo>
                    <a:pt x="2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10" y="3"/>
                    <a:pt x="12" y="3"/>
                    <a:pt x="12" y="6"/>
                  </a:cubicBezTo>
                  <a:cubicBezTo>
                    <a:pt x="9" y="5"/>
                    <a:pt x="9" y="7"/>
                    <a:pt x="9" y="9"/>
                  </a:cubicBezTo>
                  <a:cubicBezTo>
                    <a:pt x="7" y="7"/>
                    <a:pt x="5" y="4"/>
                    <a:pt x="0" y="5"/>
                  </a:cubicBezTo>
                  <a:cubicBezTo>
                    <a:pt x="1" y="3"/>
                    <a:pt x="2" y="2"/>
                    <a:pt x="2" y="0"/>
                  </a:cubicBezTo>
                </a:path>
              </a:pathLst>
            </a:custGeom>
            <a:solidFill>
              <a:srgbClr val="787F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61" name="Freeform 111"/>
            <p:cNvSpPr>
              <a:spLocks/>
            </p:cNvSpPr>
            <p:nvPr/>
          </p:nvSpPr>
          <p:spPr bwMode="auto">
            <a:xfrm>
              <a:off x="1270110" y="402035"/>
              <a:ext cx="87026" cy="66380"/>
            </a:xfrm>
            <a:custGeom>
              <a:avLst/>
              <a:gdLst>
                <a:gd name="T0" fmla="*/ 241503366 w 28"/>
                <a:gd name="T1" fmla="*/ 22031522 h 20"/>
                <a:gd name="T2" fmla="*/ 251163252 w 28"/>
                <a:gd name="T3" fmla="*/ 99141849 h 20"/>
                <a:gd name="T4" fmla="*/ 231843480 w 28"/>
                <a:gd name="T5" fmla="*/ 121173371 h 20"/>
                <a:gd name="T6" fmla="*/ 164221170 w 28"/>
                <a:gd name="T7" fmla="*/ 143204893 h 20"/>
                <a:gd name="T8" fmla="*/ 48299430 w 28"/>
                <a:gd name="T9" fmla="*/ 220315220 h 20"/>
                <a:gd name="T10" fmla="*/ 38639544 w 28"/>
                <a:gd name="T11" fmla="*/ 154220654 h 20"/>
                <a:gd name="T12" fmla="*/ 9659886 w 28"/>
                <a:gd name="T13" fmla="*/ 121173371 h 20"/>
                <a:gd name="T14" fmla="*/ 9659886 w 28"/>
                <a:gd name="T15" fmla="*/ 44063044 h 20"/>
                <a:gd name="T16" fmla="*/ 38639544 w 28"/>
                <a:gd name="T17" fmla="*/ 22031522 h 20"/>
                <a:gd name="T18" fmla="*/ 77282196 w 28"/>
                <a:gd name="T19" fmla="*/ 0 h 20"/>
                <a:gd name="T20" fmla="*/ 183540942 w 28"/>
                <a:gd name="T21" fmla="*/ 33047283 h 20"/>
                <a:gd name="T22" fmla="*/ 241503366 w 28"/>
                <a:gd name="T23" fmla="*/ 22031522 h 20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28"/>
                <a:gd name="T37" fmla="*/ 0 h 20"/>
                <a:gd name="T38" fmla="*/ 28 w 28"/>
                <a:gd name="T39" fmla="*/ 20 h 20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28" h="20">
                  <a:moveTo>
                    <a:pt x="25" y="2"/>
                  </a:moveTo>
                  <a:cubicBezTo>
                    <a:pt x="28" y="1"/>
                    <a:pt x="26" y="7"/>
                    <a:pt x="26" y="9"/>
                  </a:cubicBezTo>
                  <a:cubicBezTo>
                    <a:pt x="24" y="8"/>
                    <a:pt x="24" y="10"/>
                    <a:pt x="24" y="11"/>
                  </a:cubicBezTo>
                  <a:cubicBezTo>
                    <a:pt x="19" y="9"/>
                    <a:pt x="18" y="17"/>
                    <a:pt x="17" y="13"/>
                  </a:cubicBezTo>
                  <a:cubicBezTo>
                    <a:pt x="13" y="16"/>
                    <a:pt x="11" y="19"/>
                    <a:pt x="5" y="20"/>
                  </a:cubicBezTo>
                  <a:cubicBezTo>
                    <a:pt x="4" y="19"/>
                    <a:pt x="4" y="17"/>
                    <a:pt x="4" y="14"/>
                  </a:cubicBezTo>
                  <a:cubicBezTo>
                    <a:pt x="3" y="13"/>
                    <a:pt x="2" y="13"/>
                    <a:pt x="1" y="11"/>
                  </a:cubicBezTo>
                  <a:cubicBezTo>
                    <a:pt x="0" y="9"/>
                    <a:pt x="2" y="7"/>
                    <a:pt x="1" y="4"/>
                  </a:cubicBezTo>
                  <a:cubicBezTo>
                    <a:pt x="4" y="5"/>
                    <a:pt x="4" y="3"/>
                    <a:pt x="4" y="2"/>
                  </a:cubicBezTo>
                  <a:cubicBezTo>
                    <a:pt x="6" y="2"/>
                    <a:pt x="8" y="2"/>
                    <a:pt x="8" y="0"/>
                  </a:cubicBezTo>
                  <a:cubicBezTo>
                    <a:pt x="10" y="3"/>
                    <a:pt x="17" y="0"/>
                    <a:pt x="19" y="3"/>
                  </a:cubicBezTo>
                  <a:cubicBezTo>
                    <a:pt x="22" y="3"/>
                    <a:pt x="25" y="4"/>
                    <a:pt x="25" y="2"/>
                  </a:cubicBezTo>
                </a:path>
              </a:pathLst>
            </a:custGeom>
            <a:solidFill>
              <a:srgbClr val="787F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62" name="Freeform 112"/>
            <p:cNvSpPr>
              <a:spLocks/>
            </p:cNvSpPr>
            <p:nvPr/>
          </p:nvSpPr>
          <p:spPr bwMode="auto">
            <a:xfrm>
              <a:off x="2534339" y="657534"/>
              <a:ext cx="184636" cy="96439"/>
            </a:xfrm>
            <a:custGeom>
              <a:avLst/>
              <a:gdLst>
                <a:gd name="T0" fmla="*/ 416661907 w 60"/>
                <a:gd name="T1" fmla="*/ 0 h 29"/>
                <a:gd name="T2" fmla="*/ 464008732 w 60"/>
                <a:gd name="T3" fmla="*/ 33175016 h 29"/>
                <a:gd name="T4" fmla="*/ 511355557 w 60"/>
                <a:gd name="T5" fmla="*/ 55292802 h 29"/>
                <a:gd name="T6" fmla="*/ 492418057 w 60"/>
                <a:gd name="T7" fmla="*/ 77410588 h 29"/>
                <a:gd name="T8" fmla="*/ 558705459 w 60"/>
                <a:gd name="T9" fmla="*/ 132706715 h 29"/>
                <a:gd name="T10" fmla="*/ 520827383 w 60"/>
                <a:gd name="T11" fmla="*/ 221177858 h 29"/>
                <a:gd name="T12" fmla="*/ 482949308 w 60"/>
                <a:gd name="T13" fmla="*/ 232235088 h 29"/>
                <a:gd name="T14" fmla="*/ 426130656 w 60"/>
                <a:gd name="T15" fmla="*/ 265413430 h 29"/>
                <a:gd name="T16" fmla="*/ 388252581 w 60"/>
                <a:gd name="T17" fmla="*/ 287531216 h 29"/>
                <a:gd name="T18" fmla="*/ 359843255 w 60"/>
                <a:gd name="T19" fmla="*/ 298588446 h 29"/>
                <a:gd name="T20" fmla="*/ 198862204 w 60"/>
                <a:gd name="T21" fmla="*/ 309649002 h 29"/>
                <a:gd name="T22" fmla="*/ 189390377 w 60"/>
                <a:gd name="T23" fmla="*/ 298588446 h 29"/>
                <a:gd name="T24" fmla="*/ 132574803 w 60"/>
                <a:gd name="T25" fmla="*/ 265413430 h 29"/>
                <a:gd name="T26" fmla="*/ 113634226 w 60"/>
                <a:gd name="T27" fmla="*/ 254352874 h 29"/>
                <a:gd name="T28" fmla="*/ 132574803 w 60"/>
                <a:gd name="T29" fmla="*/ 232235088 h 29"/>
                <a:gd name="T30" fmla="*/ 94696727 w 60"/>
                <a:gd name="T31" fmla="*/ 210117303 h 29"/>
                <a:gd name="T32" fmla="*/ 94696727 w 60"/>
                <a:gd name="T33" fmla="*/ 110588929 h 29"/>
                <a:gd name="T34" fmla="*/ 18940576 w 60"/>
                <a:gd name="T35" fmla="*/ 132706715 h 29"/>
                <a:gd name="T36" fmla="*/ 47346825 w 60"/>
                <a:gd name="T37" fmla="*/ 66353357 h 29"/>
                <a:gd name="T38" fmla="*/ 151512302 w 60"/>
                <a:gd name="T39" fmla="*/ 66353357 h 29"/>
                <a:gd name="T40" fmla="*/ 160984128 w 60"/>
                <a:gd name="T41" fmla="*/ 132706715 h 29"/>
                <a:gd name="T42" fmla="*/ 198862204 w 60"/>
                <a:gd name="T43" fmla="*/ 66353357 h 29"/>
                <a:gd name="T44" fmla="*/ 284087104 w 60"/>
                <a:gd name="T45" fmla="*/ 99528373 h 29"/>
                <a:gd name="T46" fmla="*/ 312496430 w 60"/>
                <a:gd name="T47" fmla="*/ 66353357 h 29"/>
                <a:gd name="T48" fmla="*/ 388252581 w 60"/>
                <a:gd name="T49" fmla="*/ 55292802 h 29"/>
                <a:gd name="T50" fmla="*/ 416661907 w 60"/>
                <a:gd name="T51" fmla="*/ 0 h 29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60"/>
                <a:gd name="T79" fmla="*/ 0 h 29"/>
                <a:gd name="T80" fmla="*/ 60 w 60"/>
                <a:gd name="T81" fmla="*/ 29 h 29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60" h="29">
                  <a:moveTo>
                    <a:pt x="44" y="0"/>
                  </a:moveTo>
                  <a:cubicBezTo>
                    <a:pt x="45" y="1"/>
                    <a:pt x="47" y="2"/>
                    <a:pt x="49" y="3"/>
                  </a:cubicBezTo>
                  <a:cubicBezTo>
                    <a:pt x="50" y="3"/>
                    <a:pt x="53" y="4"/>
                    <a:pt x="54" y="5"/>
                  </a:cubicBezTo>
                  <a:cubicBezTo>
                    <a:pt x="54" y="5"/>
                    <a:pt x="52" y="7"/>
                    <a:pt x="52" y="7"/>
                  </a:cubicBezTo>
                  <a:cubicBezTo>
                    <a:pt x="52" y="10"/>
                    <a:pt x="56" y="13"/>
                    <a:pt x="59" y="12"/>
                  </a:cubicBezTo>
                  <a:cubicBezTo>
                    <a:pt x="60" y="15"/>
                    <a:pt x="59" y="17"/>
                    <a:pt x="55" y="20"/>
                  </a:cubicBezTo>
                  <a:cubicBezTo>
                    <a:pt x="54" y="21"/>
                    <a:pt x="52" y="21"/>
                    <a:pt x="51" y="21"/>
                  </a:cubicBezTo>
                  <a:cubicBezTo>
                    <a:pt x="48" y="23"/>
                    <a:pt x="49" y="23"/>
                    <a:pt x="45" y="24"/>
                  </a:cubicBezTo>
                  <a:cubicBezTo>
                    <a:pt x="45" y="24"/>
                    <a:pt x="41" y="25"/>
                    <a:pt x="41" y="26"/>
                  </a:cubicBezTo>
                  <a:cubicBezTo>
                    <a:pt x="40" y="27"/>
                    <a:pt x="40" y="27"/>
                    <a:pt x="38" y="27"/>
                  </a:cubicBezTo>
                  <a:cubicBezTo>
                    <a:pt x="37" y="27"/>
                    <a:pt x="26" y="29"/>
                    <a:pt x="21" y="28"/>
                  </a:cubicBezTo>
                  <a:cubicBezTo>
                    <a:pt x="21" y="28"/>
                    <a:pt x="21" y="27"/>
                    <a:pt x="20" y="27"/>
                  </a:cubicBezTo>
                  <a:cubicBezTo>
                    <a:pt x="18" y="27"/>
                    <a:pt x="17" y="24"/>
                    <a:pt x="14" y="24"/>
                  </a:cubicBezTo>
                  <a:cubicBezTo>
                    <a:pt x="13" y="24"/>
                    <a:pt x="13" y="23"/>
                    <a:pt x="12" y="23"/>
                  </a:cubicBezTo>
                  <a:cubicBezTo>
                    <a:pt x="12" y="21"/>
                    <a:pt x="13" y="22"/>
                    <a:pt x="14" y="21"/>
                  </a:cubicBezTo>
                  <a:cubicBezTo>
                    <a:pt x="14" y="20"/>
                    <a:pt x="11" y="20"/>
                    <a:pt x="10" y="19"/>
                  </a:cubicBezTo>
                  <a:cubicBezTo>
                    <a:pt x="9" y="16"/>
                    <a:pt x="11" y="14"/>
                    <a:pt x="10" y="10"/>
                  </a:cubicBezTo>
                  <a:cubicBezTo>
                    <a:pt x="5" y="9"/>
                    <a:pt x="5" y="15"/>
                    <a:pt x="2" y="12"/>
                  </a:cubicBezTo>
                  <a:cubicBezTo>
                    <a:pt x="0" y="7"/>
                    <a:pt x="6" y="10"/>
                    <a:pt x="5" y="6"/>
                  </a:cubicBezTo>
                  <a:cubicBezTo>
                    <a:pt x="10" y="7"/>
                    <a:pt x="9" y="6"/>
                    <a:pt x="16" y="6"/>
                  </a:cubicBezTo>
                  <a:cubicBezTo>
                    <a:pt x="17" y="9"/>
                    <a:pt x="20" y="9"/>
                    <a:pt x="17" y="12"/>
                  </a:cubicBezTo>
                  <a:cubicBezTo>
                    <a:pt x="21" y="12"/>
                    <a:pt x="22" y="10"/>
                    <a:pt x="21" y="6"/>
                  </a:cubicBezTo>
                  <a:cubicBezTo>
                    <a:pt x="22" y="9"/>
                    <a:pt x="34" y="3"/>
                    <a:pt x="30" y="9"/>
                  </a:cubicBezTo>
                  <a:cubicBezTo>
                    <a:pt x="33" y="10"/>
                    <a:pt x="32" y="6"/>
                    <a:pt x="33" y="6"/>
                  </a:cubicBezTo>
                  <a:cubicBezTo>
                    <a:pt x="35" y="5"/>
                    <a:pt x="38" y="5"/>
                    <a:pt x="41" y="5"/>
                  </a:cubicBezTo>
                  <a:cubicBezTo>
                    <a:pt x="43" y="4"/>
                    <a:pt x="44" y="3"/>
                    <a:pt x="44" y="0"/>
                  </a:cubicBezTo>
                </a:path>
              </a:pathLst>
            </a:custGeom>
            <a:solidFill>
              <a:srgbClr val="787F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63" name="Freeform 113"/>
            <p:cNvSpPr>
              <a:spLocks/>
            </p:cNvSpPr>
            <p:nvPr/>
          </p:nvSpPr>
          <p:spPr bwMode="auto">
            <a:xfrm>
              <a:off x="1421818" y="680078"/>
              <a:ext cx="110547" cy="87671"/>
            </a:xfrm>
            <a:custGeom>
              <a:avLst/>
              <a:gdLst>
                <a:gd name="T0" fmla="*/ 94296591 w 36"/>
                <a:gd name="T1" fmla="*/ 0 h 26"/>
                <a:gd name="T2" fmla="*/ 169732636 w 36"/>
                <a:gd name="T3" fmla="*/ 102332289 h 26"/>
                <a:gd name="T4" fmla="*/ 198020385 w 36"/>
                <a:gd name="T5" fmla="*/ 79591780 h 26"/>
                <a:gd name="T6" fmla="*/ 235738407 w 36"/>
                <a:gd name="T7" fmla="*/ 136443052 h 26"/>
                <a:gd name="T8" fmla="*/ 292313905 w 36"/>
                <a:gd name="T9" fmla="*/ 216031460 h 26"/>
                <a:gd name="T10" fmla="*/ 339462200 w 36"/>
                <a:gd name="T11" fmla="*/ 227401714 h 26"/>
                <a:gd name="T12" fmla="*/ 169732636 w 36"/>
                <a:gd name="T13" fmla="*/ 238771969 h 26"/>
                <a:gd name="T14" fmla="*/ 103723794 w 36"/>
                <a:gd name="T15" fmla="*/ 295623240 h 26"/>
                <a:gd name="T16" fmla="*/ 0 w 36"/>
                <a:gd name="T17" fmla="*/ 238771969 h 26"/>
                <a:gd name="T18" fmla="*/ 28287749 w 36"/>
                <a:gd name="T19" fmla="*/ 227401714 h 26"/>
                <a:gd name="T20" fmla="*/ 37718022 w 36"/>
                <a:gd name="T21" fmla="*/ 193290951 h 26"/>
                <a:gd name="T22" fmla="*/ 37718022 w 36"/>
                <a:gd name="T23" fmla="*/ 56851272 h 26"/>
                <a:gd name="T24" fmla="*/ 94296591 w 36"/>
                <a:gd name="T25" fmla="*/ 0 h 2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36"/>
                <a:gd name="T40" fmla="*/ 0 h 26"/>
                <a:gd name="T41" fmla="*/ 36 w 36"/>
                <a:gd name="T42" fmla="*/ 26 h 2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36" h="26">
                  <a:moveTo>
                    <a:pt x="10" y="0"/>
                  </a:moveTo>
                  <a:cubicBezTo>
                    <a:pt x="12" y="4"/>
                    <a:pt x="19" y="2"/>
                    <a:pt x="18" y="9"/>
                  </a:cubicBezTo>
                  <a:cubicBezTo>
                    <a:pt x="19" y="10"/>
                    <a:pt x="21" y="7"/>
                    <a:pt x="21" y="7"/>
                  </a:cubicBezTo>
                  <a:cubicBezTo>
                    <a:pt x="23" y="8"/>
                    <a:pt x="22" y="11"/>
                    <a:pt x="25" y="12"/>
                  </a:cubicBezTo>
                  <a:cubicBezTo>
                    <a:pt x="27" y="12"/>
                    <a:pt x="29" y="17"/>
                    <a:pt x="31" y="19"/>
                  </a:cubicBezTo>
                  <a:cubicBezTo>
                    <a:pt x="35" y="17"/>
                    <a:pt x="34" y="17"/>
                    <a:pt x="36" y="20"/>
                  </a:cubicBezTo>
                  <a:cubicBezTo>
                    <a:pt x="33" y="23"/>
                    <a:pt x="24" y="21"/>
                    <a:pt x="18" y="21"/>
                  </a:cubicBezTo>
                  <a:cubicBezTo>
                    <a:pt x="16" y="23"/>
                    <a:pt x="12" y="23"/>
                    <a:pt x="11" y="26"/>
                  </a:cubicBezTo>
                  <a:cubicBezTo>
                    <a:pt x="8" y="24"/>
                    <a:pt x="6" y="20"/>
                    <a:pt x="0" y="21"/>
                  </a:cubicBezTo>
                  <a:cubicBezTo>
                    <a:pt x="0" y="20"/>
                    <a:pt x="2" y="20"/>
                    <a:pt x="3" y="20"/>
                  </a:cubicBezTo>
                  <a:cubicBezTo>
                    <a:pt x="1" y="18"/>
                    <a:pt x="1" y="17"/>
                    <a:pt x="4" y="17"/>
                  </a:cubicBezTo>
                  <a:cubicBezTo>
                    <a:pt x="1" y="12"/>
                    <a:pt x="4" y="10"/>
                    <a:pt x="4" y="5"/>
                  </a:cubicBezTo>
                  <a:cubicBezTo>
                    <a:pt x="7" y="4"/>
                    <a:pt x="10" y="4"/>
                    <a:pt x="10" y="0"/>
                  </a:cubicBezTo>
                </a:path>
              </a:pathLst>
            </a:custGeom>
            <a:solidFill>
              <a:srgbClr val="787F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64" name="Freeform 114"/>
            <p:cNvSpPr>
              <a:spLocks/>
            </p:cNvSpPr>
            <p:nvPr/>
          </p:nvSpPr>
          <p:spPr bwMode="auto">
            <a:xfrm>
              <a:off x="4646484" y="2055266"/>
              <a:ext cx="185812" cy="212916"/>
            </a:xfrm>
            <a:custGeom>
              <a:avLst/>
              <a:gdLst>
                <a:gd name="T0" fmla="*/ 47951883 w 60"/>
                <a:gd name="T1" fmla="*/ 99608093 h 64"/>
                <a:gd name="T2" fmla="*/ 19181992 w 60"/>
                <a:gd name="T3" fmla="*/ 77474810 h 64"/>
                <a:gd name="T4" fmla="*/ 0 w 60"/>
                <a:gd name="T5" fmla="*/ 33201589 h 64"/>
                <a:gd name="T6" fmla="*/ 105497860 w 60"/>
                <a:gd name="T7" fmla="*/ 22136610 h 64"/>
                <a:gd name="T8" fmla="*/ 153449743 w 60"/>
                <a:gd name="T9" fmla="*/ 44269894 h 64"/>
                <a:gd name="T10" fmla="*/ 153449743 w 60"/>
                <a:gd name="T11" fmla="*/ 77474810 h 64"/>
                <a:gd name="T12" fmla="*/ 182219635 w 60"/>
                <a:gd name="T13" fmla="*/ 110676398 h 64"/>
                <a:gd name="T14" fmla="*/ 239765611 w 60"/>
                <a:gd name="T15" fmla="*/ 143881314 h 64"/>
                <a:gd name="T16" fmla="*/ 335669378 w 60"/>
                <a:gd name="T17" fmla="*/ 232421102 h 64"/>
                <a:gd name="T18" fmla="*/ 354851370 w 60"/>
                <a:gd name="T19" fmla="*/ 276690996 h 64"/>
                <a:gd name="T20" fmla="*/ 402803254 w 60"/>
                <a:gd name="T21" fmla="*/ 298827606 h 64"/>
                <a:gd name="T22" fmla="*/ 421985246 w 60"/>
                <a:gd name="T23" fmla="*/ 332029195 h 64"/>
                <a:gd name="T24" fmla="*/ 421985246 w 60"/>
                <a:gd name="T25" fmla="*/ 354165805 h 64"/>
                <a:gd name="T26" fmla="*/ 450758234 w 60"/>
                <a:gd name="T27" fmla="*/ 387367394 h 64"/>
                <a:gd name="T28" fmla="*/ 489119121 w 60"/>
                <a:gd name="T29" fmla="*/ 431640615 h 64"/>
                <a:gd name="T30" fmla="*/ 517892110 w 60"/>
                <a:gd name="T31" fmla="*/ 464842203 h 64"/>
                <a:gd name="T32" fmla="*/ 546662001 w 60"/>
                <a:gd name="T33" fmla="*/ 542317013 h 64"/>
                <a:gd name="T34" fmla="*/ 556252997 w 60"/>
                <a:gd name="T35" fmla="*/ 608723517 h 64"/>
                <a:gd name="T36" fmla="*/ 575434989 w 60"/>
                <a:gd name="T37" fmla="*/ 652993411 h 64"/>
                <a:gd name="T38" fmla="*/ 508301113 w 60"/>
                <a:gd name="T39" fmla="*/ 675130022 h 64"/>
                <a:gd name="T40" fmla="*/ 450758234 w 60"/>
                <a:gd name="T41" fmla="*/ 675130022 h 64"/>
                <a:gd name="T42" fmla="*/ 450758234 w 60"/>
                <a:gd name="T43" fmla="*/ 641925106 h 64"/>
                <a:gd name="T44" fmla="*/ 421985246 w 60"/>
                <a:gd name="T45" fmla="*/ 641925106 h 64"/>
                <a:gd name="T46" fmla="*/ 354851370 w 60"/>
                <a:gd name="T47" fmla="*/ 575518602 h 64"/>
                <a:gd name="T48" fmla="*/ 374033362 w 60"/>
                <a:gd name="T49" fmla="*/ 542317013 h 64"/>
                <a:gd name="T50" fmla="*/ 354851370 w 60"/>
                <a:gd name="T51" fmla="*/ 542317013 h 64"/>
                <a:gd name="T52" fmla="*/ 345260374 w 60"/>
                <a:gd name="T53" fmla="*/ 509112097 h 64"/>
                <a:gd name="T54" fmla="*/ 316490483 w 60"/>
                <a:gd name="T55" fmla="*/ 509112097 h 64"/>
                <a:gd name="T56" fmla="*/ 268535502 w 60"/>
                <a:gd name="T57" fmla="*/ 453773898 h 64"/>
                <a:gd name="T58" fmla="*/ 239765611 w 60"/>
                <a:gd name="T59" fmla="*/ 343097500 h 64"/>
                <a:gd name="T60" fmla="*/ 220583619 w 60"/>
                <a:gd name="T61" fmla="*/ 376302416 h 64"/>
                <a:gd name="T62" fmla="*/ 201401627 w 60"/>
                <a:gd name="T63" fmla="*/ 298827606 h 64"/>
                <a:gd name="T64" fmla="*/ 172631735 w 60"/>
                <a:gd name="T65" fmla="*/ 265626017 h 64"/>
                <a:gd name="T66" fmla="*/ 143858747 w 60"/>
                <a:gd name="T67" fmla="*/ 254557712 h 64"/>
                <a:gd name="T68" fmla="*/ 134267751 w 60"/>
                <a:gd name="T69" fmla="*/ 188151208 h 64"/>
                <a:gd name="T70" fmla="*/ 86315868 w 60"/>
                <a:gd name="T71" fmla="*/ 154946292 h 64"/>
                <a:gd name="T72" fmla="*/ 67133876 w 60"/>
                <a:gd name="T73" fmla="*/ 121744703 h 64"/>
                <a:gd name="T74" fmla="*/ 47951883 w 60"/>
                <a:gd name="T75" fmla="*/ 99608093 h 64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60"/>
                <a:gd name="T115" fmla="*/ 0 h 64"/>
                <a:gd name="T116" fmla="*/ 60 w 60"/>
                <a:gd name="T117" fmla="*/ 64 h 64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60" h="64">
                  <a:moveTo>
                    <a:pt x="5" y="9"/>
                  </a:moveTo>
                  <a:cubicBezTo>
                    <a:pt x="5" y="7"/>
                    <a:pt x="3" y="8"/>
                    <a:pt x="2" y="7"/>
                  </a:cubicBezTo>
                  <a:cubicBezTo>
                    <a:pt x="1" y="6"/>
                    <a:pt x="2" y="3"/>
                    <a:pt x="0" y="3"/>
                  </a:cubicBezTo>
                  <a:cubicBezTo>
                    <a:pt x="3" y="0"/>
                    <a:pt x="6" y="4"/>
                    <a:pt x="11" y="2"/>
                  </a:cubicBezTo>
                  <a:cubicBezTo>
                    <a:pt x="10" y="5"/>
                    <a:pt x="15" y="3"/>
                    <a:pt x="16" y="4"/>
                  </a:cubicBezTo>
                  <a:cubicBezTo>
                    <a:pt x="17" y="5"/>
                    <a:pt x="16" y="7"/>
                    <a:pt x="16" y="7"/>
                  </a:cubicBezTo>
                  <a:cubicBezTo>
                    <a:pt x="18" y="8"/>
                    <a:pt x="20" y="7"/>
                    <a:pt x="19" y="10"/>
                  </a:cubicBezTo>
                  <a:cubicBezTo>
                    <a:pt x="23" y="9"/>
                    <a:pt x="22" y="13"/>
                    <a:pt x="25" y="13"/>
                  </a:cubicBezTo>
                  <a:cubicBezTo>
                    <a:pt x="27" y="13"/>
                    <a:pt x="31" y="21"/>
                    <a:pt x="35" y="21"/>
                  </a:cubicBezTo>
                  <a:cubicBezTo>
                    <a:pt x="38" y="21"/>
                    <a:pt x="36" y="24"/>
                    <a:pt x="37" y="25"/>
                  </a:cubicBezTo>
                  <a:cubicBezTo>
                    <a:pt x="38" y="26"/>
                    <a:pt x="41" y="26"/>
                    <a:pt x="42" y="27"/>
                  </a:cubicBezTo>
                  <a:cubicBezTo>
                    <a:pt x="42" y="27"/>
                    <a:pt x="44" y="29"/>
                    <a:pt x="44" y="30"/>
                  </a:cubicBezTo>
                  <a:cubicBezTo>
                    <a:pt x="45" y="30"/>
                    <a:pt x="44" y="32"/>
                    <a:pt x="44" y="32"/>
                  </a:cubicBezTo>
                  <a:cubicBezTo>
                    <a:pt x="45" y="33"/>
                    <a:pt x="46" y="34"/>
                    <a:pt x="47" y="35"/>
                  </a:cubicBezTo>
                  <a:cubicBezTo>
                    <a:pt x="48" y="36"/>
                    <a:pt x="49" y="39"/>
                    <a:pt x="51" y="39"/>
                  </a:cubicBezTo>
                  <a:cubicBezTo>
                    <a:pt x="52" y="40"/>
                    <a:pt x="54" y="42"/>
                    <a:pt x="54" y="42"/>
                  </a:cubicBezTo>
                  <a:cubicBezTo>
                    <a:pt x="56" y="44"/>
                    <a:pt x="55" y="49"/>
                    <a:pt x="57" y="49"/>
                  </a:cubicBezTo>
                  <a:cubicBezTo>
                    <a:pt x="59" y="49"/>
                    <a:pt x="59" y="53"/>
                    <a:pt x="58" y="55"/>
                  </a:cubicBezTo>
                  <a:cubicBezTo>
                    <a:pt x="58" y="57"/>
                    <a:pt x="55" y="59"/>
                    <a:pt x="60" y="59"/>
                  </a:cubicBezTo>
                  <a:cubicBezTo>
                    <a:pt x="59" y="64"/>
                    <a:pt x="55" y="61"/>
                    <a:pt x="53" y="61"/>
                  </a:cubicBezTo>
                  <a:cubicBezTo>
                    <a:pt x="51" y="60"/>
                    <a:pt x="49" y="61"/>
                    <a:pt x="47" y="61"/>
                  </a:cubicBezTo>
                  <a:cubicBezTo>
                    <a:pt x="47" y="60"/>
                    <a:pt x="48" y="58"/>
                    <a:pt x="47" y="58"/>
                  </a:cubicBezTo>
                  <a:cubicBezTo>
                    <a:pt x="47" y="57"/>
                    <a:pt x="45" y="58"/>
                    <a:pt x="44" y="58"/>
                  </a:cubicBezTo>
                  <a:cubicBezTo>
                    <a:pt x="43" y="57"/>
                    <a:pt x="41" y="52"/>
                    <a:pt x="37" y="52"/>
                  </a:cubicBezTo>
                  <a:cubicBezTo>
                    <a:pt x="38" y="51"/>
                    <a:pt x="39" y="51"/>
                    <a:pt x="39" y="49"/>
                  </a:cubicBezTo>
                  <a:cubicBezTo>
                    <a:pt x="39" y="48"/>
                    <a:pt x="37" y="49"/>
                    <a:pt x="37" y="49"/>
                  </a:cubicBezTo>
                  <a:cubicBezTo>
                    <a:pt x="36" y="50"/>
                    <a:pt x="37" y="47"/>
                    <a:pt x="36" y="46"/>
                  </a:cubicBezTo>
                  <a:cubicBezTo>
                    <a:pt x="35" y="46"/>
                    <a:pt x="34" y="47"/>
                    <a:pt x="33" y="46"/>
                  </a:cubicBezTo>
                  <a:cubicBezTo>
                    <a:pt x="31" y="45"/>
                    <a:pt x="31" y="41"/>
                    <a:pt x="28" y="41"/>
                  </a:cubicBezTo>
                  <a:cubicBezTo>
                    <a:pt x="29" y="35"/>
                    <a:pt x="25" y="35"/>
                    <a:pt x="25" y="31"/>
                  </a:cubicBezTo>
                  <a:cubicBezTo>
                    <a:pt x="23" y="31"/>
                    <a:pt x="24" y="33"/>
                    <a:pt x="23" y="34"/>
                  </a:cubicBezTo>
                  <a:cubicBezTo>
                    <a:pt x="21" y="32"/>
                    <a:pt x="22" y="29"/>
                    <a:pt x="21" y="27"/>
                  </a:cubicBezTo>
                  <a:cubicBezTo>
                    <a:pt x="20" y="26"/>
                    <a:pt x="18" y="25"/>
                    <a:pt x="18" y="24"/>
                  </a:cubicBezTo>
                  <a:cubicBezTo>
                    <a:pt x="17" y="24"/>
                    <a:pt x="17" y="22"/>
                    <a:pt x="15" y="23"/>
                  </a:cubicBezTo>
                  <a:cubicBezTo>
                    <a:pt x="16" y="20"/>
                    <a:pt x="14" y="19"/>
                    <a:pt x="14" y="17"/>
                  </a:cubicBezTo>
                  <a:cubicBezTo>
                    <a:pt x="13" y="15"/>
                    <a:pt x="11" y="15"/>
                    <a:pt x="9" y="14"/>
                  </a:cubicBezTo>
                  <a:cubicBezTo>
                    <a:pt x="9" y="14"/>
                    <a:pt x="6" y="11"/>
                    <a:pt x="7" y="11"/>
                  </a:cubicBezTo>
                  <a:cubicBezTo>
                    <a:pt x="6" y="9"/>
                    <a:pt x="10" y="6"/>
                    <a:pt x="5" y="9"/>
                  </a:cubicBezTo>
                </a:path>
              </a:pathLst>
            </a:custGeom>
            <a:solidFill>
              <a:srgbClr val="787F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65" name="Freeform 115"/>
            <p:cNvSpPr>
              <a:spLocks/>
            </p:cNvSpPr>
            <p:nvPr/>
          </p:nvSpPr>
          <p:spPr bwMode="auto">
            <a:xfrm>
              <a:off x="3726831" y="2388417"/>
              <a:ext cx="132891" cy="261762"/>
            </a:xfrm>
            <a:custGeom>
              <a:avLst/>
              <a:gdLst>
                <a:gd name="T0" fmla="*/ 305636938 w 43"/>
                <a:gd name="T1" fmla="*/ 0 h 79"/>
                <a:gd name="T2" fmla="*/ 362943864 w 43"/>
                <a:gd name="T3" fmla="*/ 10977437 h 79"/>
                <a:gd name="T4" fmla="*/ 334288856 w 43"/>
                <a:gd name="T5" fmla="*/ 285453118 h 79"/>
                <a:gd name="T6" fmla="*/ 305636938 w 43"/>
                <a:gd name="T7" fmla="*/ 472092737 h 79"/>
                <a:gd name="T8" fmla="*/ 267432321 w 43"/>
                <a:gd name="T9" fmla="*/ 548944735 h 79"/>
                <a:gd name="T10" fmla="*/ 257879621 w 43"/>
                <a:gd name="T11" fmla="*/ 647754920 h 79"/>
                <a:gd name="T12" fmla="*/ 257879621 w 43"/>
                <a:gd name="T13" fmla="*/ 680690544 h 79"/>
                <a:gd name="T14" fmla="*/ 229227704 w 43"/>
                <a:gd name="T15" fmla="*/ 691671294 h 79"/>
                <a:gd name="T16" fmla="*/ 219675004 w 43"/>
                <a:gd name="T17" fmla="*/ 779500728 h 79"/>
                <a:gd name="T18" fmla="*/ 200572695 w 43"/>
                <a:gd name="T19" fmla="*/ 801458915 h 79"/>
                <a:gd name="T20" fmla="*/ 191023086 w 43"/>
                <a:gd name="T21" fmla="*/ 845375289 h 79"/>
                <a:gd name="T22" fmla="*/ 57306926 w 43"/>
                <a:gd name="T23" fmla="*/ 856356040 h 79"/>
                <a:gd name="T24" fmla="*/ 38204617 w 43"/>
                <a:gd name="T25" fmla="*/ 779500728 h 79"/>
                <a:gd name="T26" fmla="*/ 28651918 w 43"/>
                <a:gd name="T27" fmla="*/ 757545855 h 79"/>
                <a:gd name="T28" fmla="*/ 0 w 43"/>
                <a:gd name="T29" fmla="*/ 735587668 h 79"/>
                <a:gd name="T30" fmla="*/ 0 w 43"/>
                <a:gd name="T31" fmla="*/ 680690544 h 79"/>
                <a:gd name="T32" fmla="*/ 19102309 w 43"/>
                <a:gd name="T33" fmla="*/ 658735670 h 79"/>
                <a:gd name="T34" fmla="*/ 0 w 43"/>
                <a:gd name="T35" fmla="*/ 647754920 h 79"/>
                <a:gd name="T36" fmla="*/ 28651918 w 43"/>
                <a:gd name="T37" fmla="*/ 581880359 h 79"/>
                <a:gd name="T38" fmla="*/ 28651918 w 43"/>
                <a:gd name="T39" fmla="*/ 548944735 h 79"/>
                <a:gd name="T40" fmla="*/ 57306926 w 43"/>
                <a:gd name="T41" fmla="*/ 537967298 h 79"/>
                <a:gd name="T42" fmla="*/ 85958844 w 43"/>
                <a:gd name="T43" fmla="*/ 461115300 h 79"/>
                <a:gd name="T44" fmla="*/ 57306926 w 43"/>
                <a:gd name="T45" fmla="*/ 417198926 h 79"/>
                <a:gd name="T46" fmla="*/ 57306926 w 43"/>
                <a:gd name="T47" fmla="*/ 318388742 h 79"/>
                <a:gd name="T48" fmla="*/ 85958844 w 43"/>
                <a:gd name="T49" fmla="*/ 285453118 h 79"/>
                <a:gd name="T50" fmla="*/ 124163461 w 43"/>
                <a:gd name="T51" fmla="*/ 263494931 h 79"/>
                <a:gd name="T52" fmla="*/ 191023086 w 43"/>
                <a:gd name="T53" fmla="*/ 197620370 h 79"/>
                <a:gd name="T54" fmla="*/ 229227704 w 43"/>
                <a:gd name="T55" fmla="*/ 208597806 h 79"/>
                <a:gd name="T56" fmla="*/ 238777313 w 43"/>
                <a:gd name="T57" fmla="*/ 120768372 h 79"/>
                <a:gd name="T58" fmla="*/ 286534629 w 43"/>
                <a:gd name="T59" fmla="*/ 109787622 h 79"/>
                <a:gd name="T60" fmla="*/ 305636938 w 43"/>
                <a:gd name="T61" fmla="*/ 0 h 79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43"/>
                <a:gd name="T94" fmla="*/ 0 h 79"/>
                <a:gd name="T95" fmla="*/ 43 w 43"/>
                <a:gd name="T96" fmla="*/ 79 h 79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43" h="79">
                  <a:moveTo>
                    <a:pt x="32" y="0"/>
                  </a:moveTo>
                  <a:cubicBezTo>
                    <a:pt x="34" y="1"/>
                    <a:pt x="36" y="1"/>
                    <a:pt x="38" y="1"/>
                  </a:cubicBezTo>
                  <a:cubicBezTo>
                    <a:pt x="36" y="8"/>
                    <a:pt x="43" y="21"/>
                    <a:pt x="35" y="26"/>
                  </a:cubicBezTo>
                  <a:cubicBezTo>
                    <a:pt x="35" y="33"/>
                    <a:pt x="34" y="38"/>
                    <a:pt x="32" y="43"/>
                  </a:cubicBezTo>
                  <a:cubicBezTo>
                    <a:pt x="32" y="46"/>
                    <a:pt x="31" y="50"/>
                    <a:pt x="28" y="50"/>
                  </a:cubicBezTo>
                  <a:cubicBezTo>
                    <a:pt x="29" y="54"/>
                    <a:pt x="27" y="56"/>
                    <a:pt x="27" y="59"/>
                  </a:cubicBezTo>
                  <a:cubicBezTo>
                    <a:pt x="27" y="59"/>
                    <a:pt x="27" y="61"/>
                    <a:pt x="27" y="62"/>
                  </a:cubicBezTo>
                  <a:cubicBezTo>
                    <a:pt x="27" y="62"/>
                    <a:pt x="24" y="63"/>
                    <a:pt x="24" y="63"/>
                  </a:cubicBezTo>
                  <a:cubicBezTo>
                    <a:pt x="23" y="65"/>
                    <a:pt x="24" y="68"/>
                    <a:pt x="23" y="71"/>
                  </a:cubicBezTo>
                  <a:cubicBezTo>
                    <a:pt x="22" y="72"/>
                    <a:pt x="21" y="71"/>
                    <a:pt x="21" y="73"/>
                  </a:cubicBezTo>
                  <a:cubicBezTo>
                    <a:pt x="21" y="74"/>
                    <a:pt x="19" y="75"/>
                    <a:pt x="20" y="77"/>
                  </a:cubicBezTo>
                  <a:cubicBezTo>
                    <a:pt x="16" y="78"/>
                    <a:pt x="11" y="79"/>
                    <a:pt x="6" y="78"/>
                  </a:cubicBezTo>
                  <a:cubicBezTo>
                    <a:pt x="6" y="75"/>
                    <a:pt x="3" y="75"/>
                    <a:pt x="4" y="71"/>
                  </a:cubicBezTo>
                  <a:cubicBezTo>
                    <a:pt x="3" y="71"/>
                    <a:pt x="3" y="70"/>
                    <a:pt x="3" y="69"/>
                  </a:cubicBezTo>
                  <a:cubicBezTo>
                    <a:pt x="1" y="69"/>
                    <a:pt x="0" y="68"/>
                    <a:pt x="0" y="67"/>
                  </a:cubicBezTo>
                  <a:cubicBezTo>
                    <a:pt x="0" y="65"/>
                    <a:pt x="0" y="63"/>
                    <a:pt x="0" y="62"/>
                  </a:cubicBezTo>
                  <a:cubicBezTo>
                    <a:pt x="0" y="60"/>
                    <a:pt x="1" y="61"/>
                    <a:pt x="2" y="60"/>
                  </a:cubicBezTo>
                  <a:cubicBezTo>
                    <a:pt x="2" y="59"/>
                    <a:pt x="0" y="59"/>
                    <a:pt x="0" y="59"/>
                  </a:cubicBezTo>
                  <a:cubicBezTo>
                    <a:pt x="1" y="56"/>
                    <a:pt x="2" y="55"/>
                    <a:pt x="3" y="53"/>
                  </a:cubicBezTo>
                  <a:cubicBezTo>
                    <a:pt x="3" y="53"/>
                    <a:pt x="3" y="51"/>
                    <a:pt x="3" y="50"/>
                  </a:cubicBezTo>
                  <a:cubicBezTo>
                    <a:pt x="3" y="50"/>
                    <a:pt x="6" y="49"/>
                    <a:pt x="6" y="49"/>
                  </a:cubicBezTo>
                  <a:cubicBezTo>
                    <a:pt x="6" y="47"/>
                    <a:pt x="4" y="37"/>
                    <a:pt x="9" y="42"/>
                  </a:cubicBezTo>
                  <a:cubicBezTo>
                    <a:pt x="9" y="39"/>
                    <a:pt x="6" y="40"/>
                    <a:pt x="6" y="38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8" y="30"/>
                    <a:pt x="8" y="28"/>
                    <a:pt x="9" y="26"/>
                  </a:cubicBezTo>
                  <a:cubicBezTo>
                    <a:pt x="11" y="27"/>
                    <a:pt x="12" y="24"/>
                    <a:pt x="13" y="24"/>
                  </a:cubicBezTo>
                  <a:cubicBezTo>
                    <a:pt x="15" y="23"/>
                    <a:pt x="21" y="24"/>
                    <a:pt x="20" y="18"/>
                  </a:cubicBezTo>
                  <a:cubicBezTo>
                    <a:pt x="22" y="18"/>
                    <a:pt x="22" y="19"/>
                    <a:pt x="24" y="19"/>
                  </a:cubicBezTo>
                  <a:cubicBezTo>
                    <a:pt x="23" y="15"/>
                    <a:pt x="25" y="14"/>
                    <a:pt x="25" y="11"/>
                  </a:cubicBezTo>
                  <a:cubicBezTo>
                    <a:pt x="30" y="13"/>
                    <a:pt x="28" y="2"/>
                    <a:pt x="30" y="10"/>
                  </a:cubicBezTo>
                  <a:cubicBezTo>
                    <a:pt x="34" y="8"/>
                    <a:pt x="30" y="2"/>
                    <a:pt x="32" y="0"/>
                  </a:cubicBezTo>
                </a:path>
              </a:pathLst>
            </a:custGeom>
            <a:solidFill>
              <a:srgbClr val="787F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66" name="Freeform 116"/>
            <p:cNvSpPr>
              <a:spLocks/>
            </p:cNvSpPr>
            <p:nvPr/>
          </p:nvSpPr>
          <p:spPr bwMode="auto">
            <a:xfrm>
              <a:off x="4959308" y="2374640"/>
              <a:ext cx="713848" cy="561096"/>
            </a:xfrm>
            <a:custGeom>
              <a:avLst/>
              <a:gdLst>
                <a:gd name="T0" fmla="*/ 1279654432 w 231"/>
                <a:gd name="T1" fmla="*/ 154321321 h 169"/>
                <a:gd name="T2" fmla="*/ 1231903872 w 231"/>
                <a:gd name="T3" fmla="*/ 176370069 h 169"/>
                <a:gd name="T4" fmla="*/ 1298752183 w 231"/>
                <a:gd name="T5" fmla="*/ 275574498 h 169"/>
                <a:gd name="T6" fmla="*/ 1480196276 w 231"/>
                <a:gd name="T7" fmla="*/ 396827676 h 169"/>
                <a:gd name="T8" fmla="*/ 1537492621 w 231"/>
                <a:gd name="T9" fmla="*/ 308645961 h 169"/>
                <a:gd name="T10" fmla="*/ 1547044587 w 231"/>
                <a:gd name="T11" fmla="*/ 242506355 h 169"/>
                <a:gd name="T12" fmla="*/ 1566142339 w 231"/>
                <a:gd name="T13" fmla="*/ 99207749 h 169"/>
                <a:gd name="T14" fmla="*/ 1604340932 w 231"/>
                <a:gd name="T15" fmla="*/ 22045429 h 169"/>
                <a:gd name="T16" fmla="*/ 1642539526 w 231"/>
                <a:gd name="T17" fmla="*/ 88185035 h 169"/>
                <a:gd name="T18" fmla="*/ 1709387837 w 231"/>
                <a:gd name="T19" fmla="*/ 242506355 h 169"/>
                <a:gd name="T20" fmla="*/ 1776236149 w 231"/>
                <a:gd name="T21" fmla="*/ 352736819 h 169"/>
                <a:gd name="T22" fmla="*/ 1843081370 w 231"/>
                <a:gd name="T23" fmla="*/ 462967282 h 169"/>
                <a:gd name="T24" fmla="*/ 1881279964 w 231"/>
                <a:gd name="T25" fmla="*/ 584220459 h 169"/>
                <a:gd name="T26" fmla="*/ 1929030523 w 231"/>
                <a:gd name="T27" fmla="*/ 617288602 h 169"/>
                <a:gd name="T28" fmla="*/ 2005427711 w 231"/>
                <a:gd name="T29" fmla="*/ 672405494 h 169"/>
                <a:gd name="T30" fmla="*/ 2072272932 w 231"/>
                <a:gd name="T31" fmla="*/ 826726815 h 169"/>
                <a:gd name="T32" fmla="*/ 2100922650 w 231"/>
                <a:gd name="T33" fmla="*/ 859794958 h 169"/>
                <a:gd name="T34" fmla="*/ 2147483646 w 231"/>
                <a:gd name="T35" fmla="*/ 925934564 h 169"/>
                <a:gd name="T36" fmla="*/ 2147483646 w 231"/>
                <a:gd name="T37" fmla="*/ 1190486347 h 169"/>
                <a:gd name="T38" fmla="*/ 2147483646 w 231"/>
                <a:gd name="T39" fmla="*/ 1311739525 h 169"/>
                <a:gd name="T40" fmla="*/ 2147483646 w 231"/>
                <a:gd name="T41" fmla="*/ 1355833702 h 169"/>
                <a:gd name="T42" fmla="*/ 2139121243 w 231"/>
                <a:gd name="T43" fmla="*/ 1444015417 h 169"/>
                <a:gd name="T44" fmla="*/ 2062724056 w 231"/>
                <a:gd name="T45" fmla="*/ 1521177737 h 169"/>
                <a:gd name="T46" fmla="*/ 1995875744 w 231"/>
                <a:gd name="T47" fmla="*/ 1752661378 h 169"/>
                <a:gd name="T48" fmla="*/ 1871731088 w 231"/>
                <a:gd name="T49" fmla="*/ 1818800984 h 169"/>
                <a:gd name="T50" fmla="*/ 1814434742 w 231"/>
                <a:gd name="T51" fmla="*/ 1862891842 h 169"/>
                <a:gd name="T52" fmla="*/ 1709387837 w 231"/>
                <a:gd name="T53" fmla="*/ 1840846413 h 169"/>
                <a:gd name="T54" fmla="*/ 1470647400 w 231"/>
                <a:gd name="T55" fmla="*/ 1785729521 h 169"/>
                <a:gd name="T56" fmla="*/ 1451546558 w 231"/>
                <a:gd name="T57" fmla="*/ 1697547807 h 169"/>
                <a:gd name="T58" fmla="*/ 1441997682 w 231"/>
                <a:gd name="T59" fmla="*/ 1653453629 h 169"/>
                <a:gd name="T60" fmla="*/ 1336950777 w 231"/>
                <a:gd name="T61" fmla="*/ 1554245880 h 169"/>
                <a:gd name="T62" fmla="*/ 1279654432 w 231"/>
                <a:gd name="T63" fmla="*/ 1477086880 h 169"/>
                <a:gd name="T64" fmla="*/ 1174607527 w 231"/>
                <a:gd name="T65" fmla="*/ 1432992703 h 169"/>
                <a:gd name="T66" fmla="*/ 1117308091 w 231"/>
                <a:gd name="T67" fmla="*/ 1399924560 h 169"/>
                <a:gd name="T68" fmla="*/ 869018778 w 231"/>
                <a:gd name="T69" fmla="*/ 1344810988 h 169"/>
                <a:gd name="T70" fmla="*/ 735322155 w 231"/>
                <a:gd name="T71" fmla="*/ 1388901845 h 169"/>
                <a:gd name="T72" fmla="*/ 678025809 w 231"/>
                <a:gd name="T73" fmla="*/ 1421969988 h 169"/>
                <a:gd name="T74" fmla="*/ 639827216 w 231"/>
                <a:gd name="T75" fmla="*/ 1466064166 h 169"/>
                <a:gd name="T76" fmla="*/ 611177498 w 231"/>
                <a:gd name="T77" fmla="*/ 1466064166 h 169"/>
                <a:gd name="T78" fmla="*/ 372437060 w 231"/>
                <a:gd name="T79" fmla="*/ 1510155023 h 169"/>
                <a:gd name="T80" fmla="*/ 334238467 w 231"/>
                <a:gd name="T81" fmla="*/ 1543223166 h 169"/>
                <a:gd name="T82" fmla="*/ 105046905 w 231"/>
                <a:gd name="T83" fmla="*/ 1587317343 h 169"/>
                <a:gd name="T84" fmla="*/ 133696623 w 231"/>
                <a:gd name="T85" fmla="*/ 1421969988 h 169"/>
                <a:gd name="T86" fmla="*/ 105046905 w 231"/>
                <a:gd name="T87" fmla="*/ 1322762239 h 169"/>
                <a:gd name="T88" fmla="*/ 105046905 w 231"/>
                <a:gd name="T89" fmla="*/ 1267648668 h 169"/>
                <a:gd name="T90" fmla="*/ 66848311 w 231"/>
                <a:gd name="T91" fmla="*/ 1168440919 h 169"/>
                <a:gd name="T92" fmla="*/ 47747469 w 231"/>
                <a:gd name="T93" fmla="*/ 1091278598 h 169"/>
                <a:gd name="T94" fmla="*/ 19100842 w 231"/>
                <a:gd name="T95" fmla="*/ 1003096884 h 169"/>
                <a:gd name="T96" fmla="*/ 38198594 w 231"/>
                <a:gd name="T97" fmla="*/ 925934564 h 169"/>
                <a:gd name="T98" fmla="*/ 38198594 w 231"/>
                <a:gd name="T99" fmla="*/ 727519066 h 169"/>
                <a:gd name="T100" fmla="*/ 181444092 w 231"/>
                <a:gd name="T101" fmla="*/ 617288602 h 169"/>
                <a:gd name="T102" fmla="*/ 353336218 w 231"/>
                <a:gd name="T103" fmla="*/ 573197745 h 169"/>
                <a:gd name="T104" fmla="*/ 448834248 w 231"/>
                <a:gd name="T105" fmla="*/ 518080853 h 169"/>
                <a:gd name="T106" fmla="*/ 487032841 w 231"/>
                <a:gd name="T107" fmla="*/ 352736819 h 169"/>
                <a:gd name="T108" fmla="*/ 611177498 w 231"/>
                <a:gd name="T109" fmla="*/ 352736819 h 169"/>
                <a:gd name="T110" fmla="*/ 639827216 w 231"/>
                <a:gd name="T111" fmla="*/ 242506355 h 169"/>
                <a:gd name="T112" fmla="*/ 744874121 w 231"/>
                <a:gd name="T113" fmla="*/ 165344035 h 169"/>
                <a:gd name="T114" fmla="*/ 830820184 w 231"/>
                <a:gd name="T115" fmla="*/ 209438212 h 169"/>
                <a:gd name="T116" fmla="*/ 849917936 w 231"/>
                <a:gd name="T117" fmla="*/ 231483641 h 169"/>
                <a:gd name="T118" fmla="*/ 878567653 w 231"/>
                <a:gd name="T119" fmla="*/ 198415498 h 169"/>
                <a:gd name="T120" fmla="*/ 974065683 w 231"/>
                <a:gd name="T121" fmla="*/ 99207749 h 169"/>
                <a:gd name="T122" fmla="*/ 1040910904 w 231"/>
                <a:gd name="T123" fmla="*/ 77162320 h 169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231"/>
                <a:gd name="T187" fmla="*/ 0 h 169"/>
                <a:gd name="T188" fmla="*/ 231 w 231"/>
                <a:gd name="T189" fmla="*/ 169 h 169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231" h="169">
                  <a:moveTo>
                    <a:pt x="134" y="7"/>
                  </a:moveTo>
                  <a:cubicBezTo>
                    <a:pt x="134" y="14"/>
                    <a:pt x="134" y="14"/>
                    <a:pt x="134" y="14"/>
                  </a:cubicBezTo>
                  <a:cubicBezTo>
                    <a:pt x="130" y="14"/>
                    <a:pt x="130" y="14"/>
                    <a:pt x="130" y="14"/>
                  </a:cubicBezTo>
                  <a:cubicBezTo>
                    <a:pt x="132" y="15"/>
                    <a:pt x="131" y="16"/>
                    <a:pt x="129" y="16"/>
                  </a:cubicBezTo>
                  <a:cubicBezTo>
                    <a:pt x="131" y="19"/>
                    <a:pt x="128" y="18"/>
                    <a:pt x="129" y="22"/>
                  </a:cubicBezTo>
                  <a:cubicBezTo>
                    <a:pt x="130" y="24"/>
                    <a:pt x="132" y="25"/>
                    <a:pt x="136" y="25"/>
                  </a:cubicBezTo>
                  <a:cubicBezTo>
                    <a:pt x="136" y="31"/>
                    <a:pt x="145" y="29"/>
                    <a:pt x="145" y="35"/>
                  </a:cubicBezTo>
                  <a:cubicBezTo>
                    <a:pt x="149" y="35"/>
                    <a:pt x="153" y="34"/>
                    <a:pt x="155" y="36"/>
                  </a:cubicBezTo>
                  <a:cubicBezTo>
                    <a:pt x="158" y="35"/>
                    <a:pt x="155" y="30"/>
                    <a:pt x="161" y="32"/>
                  </a:cubicBezTo>
                  <a:cubicBezTo>
                    <a:pt x="160" y="31"/>
                    <a:pt x="159" y="28"/>
                    <a:pt x="161" y="28"/>
                  </a:cubicBezTo>
                  <a:cubicBezTo>
                    <a:pt x="163" y="28"/>
                    <a:pt x="161" y="25"/>
                    <a:pt x="161" y="23"/>
                  </a:cubicBezTo>
                  <a:cubicBezTo>
                    <a:pt x="161" y="23"/>
                    <a:pt x="162" y="23"/>
                    <a:pt x="162" y="22"/>
                  </a:cubicBezTo>
                  <a:cubicBezTo>
                    <a:pt x="162" y="21"/>
                    <a:pt x="164" y="19"/>
                    <a:pt x="164" y="16"/>
                  </a:cubicBezTo>
                  <a:cubicBezTo>
                    <a:pt x="163" y="15"/>
                    <a:pt x="162" y="14"/>
                    <a:pt x="164" y="9"/>
                  </a:cubicBezTo>
                  <a:cubicBezTo>
                    <a:pt x="164" y="9"/>
                    <a:pt x="166" y="10"/>
                    <a:pt x="167" y="9"/>
                  </a:cubicBezTo>
                  <a:cubicBezTo>
                    <a:pt x="168" y="8"/>
                    <a:pt x="167" y="4"/>
                    <a:pt x="168" y="2"/>
                  </a:cubicBezTo>
                  <a:cubicBezTo>
                    <a:pt x="171" y="2"/>
                    <a:pt x="169" y="7"/>
                    <a:pt x="171" y="8"/>
                  </a:cubicBezTo>
                  <a:cubicBezTo>
                    <a:pt x="171" y="8"/>
                    <a:pt x="172" y="8"/>
                    <a:pt x="172" y="8"/>
                  </a:cubicBezTo>
                  <a:cubicBezTo>
                    <a:pt x="173" y="10"/>
                    <a:pt x="174" y="13"/>
                    <a:pt x="175" y="15"/>
                  </a:cubicBezTo>
                  <a:cubicBezTo>
                    <a:pt x="176" y="17"/>
                    <a:pt x="179" y="19"/>
                    <a:pt x="179" y="22"/>
                  </a:cubicBezTo>
                  <a:cubicBezTo>
                    <a:pt x="183" y="18"/>
                    <a:pt x="180" y="24"/>
                    <a:pt x="185" y="23"/>
                  </a:cubicBezTo>
                  <a:cubicBezTo>
                    <a:pt x="185" y="26"/>
                    <a:pt x="184" y="30"/>
                    <a:pt x="186" y="32"/>
                  </a:cubicBezTo>
                  <a:cubicBezTo>
                    <a:pt x="188" y="34"/>
                    <a:pt x="186" y="37"/>
                    <a:pt x="188" y="42"/>
                  </a:cubicBezTo>
                  <a:cubicBezTo>
                    <a:pt x="191" y="37"/>
                    <a:pt x="188" y="41"/>
                    <a:pt x="193" y="42"/>
                  </a:cubicBezTo>
                  <a:cubicBezTo>
                    <a:pt x="194" y="44"/>
                    <a:pt x="192" y="44"/>
                    <a:pt x="192" y="46"/>
                  </a:cubicBezTo>
                  <a:cubicBezTo>
                    <a:pt x="194" y="48"/>
                    <a:pt x="198" y="48"/>
                    <a:pt x="197" y="53"/>
                  </a:cubicBezTo>
                  <a:cubicBezTo>
                    <a:pt x="198" y="53"/>
                    <a:pt x="201" y="52"/>
                    <a:pt x="202" y="53"/>
                  </a:cubicBezTo>
                  <a:cubicBezTo>
                    <a:pt x="202" y="53"/>
                    <a:pt x="201" y="55"/>
                    <a:pt x="202" y="56"/>
                  </a:cubicBezTo>
                  <a:cubicBezTo>
                    <a:pt x="202" y="56"/>
                    <a:pt x="204" y="55"/>
                    <a:pt x="204" y="56"/>
                  </a:cubicBezTo>
                  <a:cubicBezTo>
                    <a:pt x="206" y="58"/>
                    <a:pt x="206" y="62"/>
                    <a:pt x="210" y="61"/>
                  </a:cubicBezTo>
                  <a:cubicBezTo>
                    <a:pt x="210" y="65"/>
                    <a:pt x="213" y="69"/>
                    <a:pt x="214" y="71"/>
                  </a:cubicBezTo>
                  <a:cubicBezTo>
                    <a:pt x="215" y="72"/>
                    <a:pt x="216" y="74"/>
                    <a:pt x="217" y="75"/>
                  </a:cubicBezTo>
                  <a:cubicBezTo>
                    <a:pt x="217" y="76"/>
                    <a:pt x="219" y="75"/>
                    <a:pt x="220" y="75"/>
                  </a:cubicBezTo>
                  <a:cubicBezTo>
                    <a:pt x="220" y="76"/>
                    <a:pt x="219" y="78"/>
                    <a:pt x="220" y="78"/>
                  </a:cubicBezTo>
                  <a:cubicBezTo>
                    <a:pt x="221" y="79"/>
                    <a:pt x="223" y="79"/>
                    <a:pt x="223" y="78"/>
                  </a:cubicBezTo>
                  <a:cubicBezTo>
                    <a:pt x="226" y="81"/>
                    <a:pt x="223" y="85"/>
                    <a:pt x="228" y="84"/>
                  </a:cubicBezTo>
                  <a:cubicBezTo>
                    <a:pt x="225" y="88"/>
                    <a:pt x="229" y="93"/>
                    <a:pt x="230" y="99"/>
                  </a:cubicBezTo>
                  <a:cubicBezTo>
                    <a:pt x="230" y="102"/>
                    <a:pt x="228" y="106"/>
                    <a:pt x="231" y="108"/>
                  </a:cubicBezTo>
                  <a:cubicBezTo>
                    <a:pt x="228" y="110"/>
                    <a:pt x="229" y="112"/>
                    <a:pt x="228" y="117"/>
                  </a:cubicBezTo>
                  <a:cubicBezTo>
                    <a:pt x="228" y="117"/>
                    <a:pt x="226" y="118"/>
                    <a:pt x="227" y="119"/>
                  </a:cubicBezTo>
                  <a:cubicBezTo>
                    <a:pt x="227" y="119"/>
                    <a:pt x="228" y="119"/>
                    <a:pt x="228" y="119"/>
                  </a:cubicBezTo>
                  <a:cubicBezTo>
                    <a:pt x="228" y="119"/>
                    <a:pt x="227" y="122"/>
                    <a:pt x="227" y="123"/>
                  </a:cubicBezTo>
                  <a:cubicBezTo>
                    <a:pt x="227" y="123"/>
                    <a:pt x="224" y="124"/>
                    <a:pt x="224" y="124"/>
                  </a:cubicBezTo>
                  <a:cubicBezTo>
                    <a:pt x="224" y="126"/>
                    <a:pt x="227" y="128"/>
                    <a:pt x="224" y="131"/>
                  </a:cubicBezTo>
                  <a:cubicBezTo>
                    <a:pt x="221" y="131"/>
                    <a:pt x="222" y="135"/>
                    <a:pt x="218" y="134"/>
                  </a:cubicBezTo>
                  <a:cubicBezTo>
                    <a:pt x="219" y="137"/>
                    <a:pt x="218" y="139"/>
                    <a:pt x="216" y="138"/>
                  </a:cubicBezTo>
                  <a:cubicBezTo>
                    <a:pt x="217" y="144"/>
                    <a:pt x="213" y="146"/>
                    <a:pt x="214" y="151"/>
                  </a:cubicBezTo>
                  <a:cubicBezTo>
                    <a:pt x="208" y="150"/>
                    <a:pt x="209" y="156"/>
                    <a:pt x="209" y="159"/>
                  </a:cubicBezTo>
                  <a:cubicBezTo>
                    <a:pt x="207" y="159"/>
                    <a:pt x="204" y="159"/>
                    <a:pt x="204" y="161"/>
                  </a:cubicBezTo>
                  <a:cubicBezTo>
                    <a:pt x="204" y="163"/>
                    <a:pt x="199" y="164"/>
                    <a:pt x="196" y="165"/>
                  </a:cubicBezTo>
                  <a:cubicBezTo>
                    <a:pt x="195" y="166"/>
                    <a:pt x="194" y="167"/>
                    <a:pt x="193" y="168"/>
                  </a:cubicBezTo>
                  <a:cubicBezTo>
                    <a:pt x="192" y="169"/>
                    <a:pt x="190" y="168"/>
                    <a:pt x="190" y="169"/>
                  </a:cubicBezTo>
                  <a:cubicBezTo>
                    <a:pt x="187" y="168"/>
                    <a:pt x="186" y="165"/>
                    <a:pt x="182" y="164"/>
                  </a:cubicBezTo>
                  <a:cubicBezTo>
                    <a:pt x="179" y="162"/>
                    <a:pt x="180" y="166"/>
                    <a:pt x="179" y="167"/>
                  </a:cubicBezTo>
                  <a:cubicBezTo>
                    <a:pt x="176" y="168"/>
                    <a:pt x="171" y="166"/>
                    <a:pt x="169" y="169"/>
                  </a:cubicBezTo>
                  <a:cubicBezTo>
                    <a:pt x="164" y="167"/>
                    <a:pt x="161" y="163"/>
                    <a:pt x="154" y="162"/>
                  </a:cubicBezTo>
                  <a:cubicBezTo>
                    <a:pt x="155" y="160"/>
                    <a:pt x="155" y="159"/>
                    <a:pt x="154" y="155"/>
                  </a:cubicBezTo>
                  <a:cubicBezTo>
                    <a:pt x="154" y="155"/>
                    <a:pt x="153" y="155"/>
                    <a:pt x="152" y="154"/>
                  </a:cubicBezTo>
                  <a:cubicBezTo>
                    <a:pt x="152" y="154"/>
                    <a:pt x="153" y="153"/>
                    <a:pt x="152" y="153"/>
                  </a:cubicBezTo>
                  <a:cubicBezTo>
                    <a:pt x="152" y="151"/>
                    <a:pt x="149" y="150"/>
                    <a:pt x="151" y="150"/>
                  </a:cubicBezTo>
                  <a:cubicBezTo>
                    <a:pt x="150" y="149"/>
                    <a:pt x="145" y="145"/>
                    <a:pt x="144" y="148"/>
                  </a:cubicBezTo>
                  <a:cubicBezTo>
                    <a:pt x="142" y="147"/>
                    <a:pt x="142" y="143"/>
                    <a:pt x="140" y="141"/>
                  </a:cubicBezTo>
                  <a:cubicBezTo>
                    <a:pt x="139" y="138"/>
                    <a:pt x="141" y="138"/>
                    <a:pt x="141" y="136"/>
                  </a:cubicBezTo>
                  <a:cubicBezTo>
                    <a:pt x="140" y="134"/>
                    <a:pt x="139" y="135"/>
                    <a:pt x="134" y="134"/>
                  </a:cubicBezTo>
                  <a:cubicBezTo>
                    <a:pt x="131" y="136"/>
                    <a:pt x="132" y="141"/>
                    <a:pt x="126" y="140"/>
                  </a:cubicBezTo>
                  <a:cubicBezTo>
                    <a:pt x="127" y="134"/>
                    <a:pt x="122" y="136"/>
                    <a:pt x="123" y="130"/>
                  </a:cubicBezTo>
                  <a:cubicBezTo>
                    <a:pt x="120" y="130"/>
                    <a:pt x="119" y="128"/>
                    <a:pt x="115" y="129"/>
                  </a:cubicBezTo>
                  <a:cubicBezTo>
                    <a:pt x="115" y="127"/>
                    <a:pt x="116" y="128"/>
                    <a:pt x="117" y="127"/>
                  </a:cubicBezTo>
                  <a:cubicBezTo>
                    <a:pt x="114" y="123"/>
                    <a:pt x="110" y="127"/>
                    <a:pt x="103" y="126"/>
                  </a:cubicBezTo>
                  <a:cubicBezTo>
                    <a:pt x="99" y="125"/>
                    <a:pt x="95" y="123"/>
                    <a:pt x="91" y="122"/>
                  </a:cubicBezTo>
                  <a:cubicBezTo>
                    <a:pt x="88" y="123"/>
                    <a:pt x="83" y="122"/>
                    <a:pt x="82" y="126"/>
                  </a:cubicBezTo>
                  <a:cubicBezTo>
                    <a:pt x="80" y="126"/>
                    <a:pt x="79" y="126"/>
                    <a:pt x="77" y="126"/>
                  </a:cubicBezTo>
                  <a:cubicBezTo>
                    <a:pt x="75" y="126"/>
                    <a:pt x="76" y="127"/>
                    <a:pt x="75" y="127"/>
                  </a:cubicBezTo>
                  <a:cubicBezTo>
                    <a:pt x="73" y="128"/>
                    <a:pt x="74" y="125"/>
                    <a:pt x="71" y="129"/>
                  </a:cubicBezTo>
                  <a:cubicBezTo>
                    <a:pt x="71" y="129"/>
                    <a:pt x="69" y="130"/>
                    <a:pt x="70" y="131"/>
                  </a:cubicBezTo>
                  <a:cubicBezTo>
                    <a:pt x="68" y="129"/>
                    <a:pt x="67" y="127"/>
                    <a:pt x="67" y="133"/>
                  </a:cubicBezTo>
                  <a:cubicBezTo>
                    <a:pt x="66" y="133"/>
                    <a:pt x="66" y="131"/>
                    <a:pt x="64" y="131"/>
                  </a:cubicBezTo>
                  <a:cubicBezTo>
                    <a:pt x="62" y="131"/>
                    <a:pt x="64" y="133"/>
                    <a:pt x="64" y="133"/>
                  </a:cubicBezTo>
                  <a:cubicBezTo>
                    <a:pt x="62" y="136"/>
                    <a:pt x="58" y="134"/>
                    <a:pt x="57" y="138"/>
                  </a:cubicBezTo>
                  <a:cubicBezTo>
                    <a:pt x="53" y="136"/>
                    <a:pt x="45" y="138"/>
                    <a:pt x="39" y="137"/>
                  </a:cubicBezTo>
                  <a:cubicBezTo>
                    <a:pt x="37" y="137"/>
                    <a:pt x="38" y="139"/>
                    <a:pt x="37" y="140"/>
                  </a:cubicBezTo>
                  <a:cubicBezTo>
                    <a:pt x="37" y="140"/>
                    <a:pt x="35" y="140"/>
                    <a:pt x="35" y="140"/>
                  </a:cubicBezTo>
                  <a:cubicBezTo>
                    <a:pt x="33" y="140"/>
                    <a:pt x="32" y="141"/>
                    <a:pt x="30" y="141"/>
                  </a:cubicBezTo>
                  <a:cubicBezTo>
                    <a:pt x="26" y="142"/>
                    <a:pt x="19" y="145"/>
                    <a:pt x="11" y="144"/>
                  </a:cubicBezTo>
                  <a:cubicBezTo>
                    <a:pt x="12" y="141"/>
                    <a:pt x="11" y="136"/>
                    <a:pt x="15" y="136"/>
                  </a:cubicBezTo>
                  <a:cubicBezTo>
                    <a:pt x="14" y="134"/>
                    <a:pt x="17" y="129"/>
                    <a:pt x="14" y="129"/>
                  </a:cubicBezTo>
                  <a:cubicBezTo>
                    <a:pt x="10" y="128"/>
                    <a:pt x="15" y="127"/>
                    <a:pt x="14" y="123"/>
                  </a:cubicBezTo>
                  <a:cubicBezTo>
                    <a:pt x="12" y="120"/>
                    <a:pt x="12" y="126"/>
                    <a:pt x="11" y="120"/>
                  </a:cubicBezTo>
                  <a:cubicBezTo>
                    <a:pt x="11" y="120"/>
                    <a:pt x="11" y="118"/>
                    <a:pt x="11" y="117"/>
                  </a:cubicBezTo>
                  <a:cubicBezTo>
                    <a:pt x="9" y="116"/>
                    <a:pt x="11" y="117"/>
                    <a:pt x="11" y="115"/>
                  </a:cubicBezTo>
                  <a:cubicBezTo>
                    <a:pt x="10" y="112"/>
                    <a:pt x="7" y="109"/>
                    <a:pt x="9" y="108"/>
                  </a:cubicBezTo>
                  <a:cubicBezTo>
                    <a:pt x="10" y="106"/>
                    <a:pt x="7" y="107"/>
                    <a:pt x="7" y="106"/>
                  </a:cubicBezTo>
                  <a:cubicBezTo>
                    <a:pt x="6" y="106"/>
                    <a:pt x="7" y="104"/>
                    <a:pt x="7" y="103"/>
                  </a:cubicBezTo>
                  <a:cubicBezTo>
                    <a:pt x="7" y="103"/>
                    <a:pt x="5" y="99"/>
                    <a:pt x="5" y="99"/>
                  </a:cubicBezTo>
                  <a:cubicBezTo>
                    <a:pt x="3" y="98"/>
                    <a:pt x="6" y="99"/>
                    <a:pt x="5" y="96"/>
                  </a:cubicBezTo>
                  <a:cubicBezTo>
                    <a:pt x="5" y="94"/>
                    <a:pt x="2" y="94"/>
                    <a:pt x="2" y="91"/>
                  </a:cubicBezTo>
                  <a:cubicBezTo>
                    <a:pt x="6" y="91"/>
                    <a:pt x="4" y="86"/>
                    <a:pt x="7" y="85"/>
                  </a:cubicBezTo>
                  <a:cubicBezTo>
                    <a:pt x="7" y="83"/>
                    <a:pt x="4" y="84"/>
                    <a:pt x="4" y="84"/>
                  </a:cubicBezTo>
                  <a:cubicBezTo>
                    <a:pt x="3" y="82"/>
                    <a:pt x="5" y="79"/>
                    <a:pt x="1" y="80"/>
                  </a:cubicBezTo>
                  <a:cubicBezTo>
                    <a:pt x="0" y="73"/>
                    <a:pt x="3" y="71"/>
                    <a:pt x="4" y="66"/>
                  </a:cubicBezTo>
                  <a:cubicBezTo>
                    <a:pt x="5" y="68"/>
                    <a:pt x="11" y="66"/>
                    <a:pt x="11" y="63"/>
                  </a:cubicBezTo>
                  <a:cubicBezTo>
                    <a:pt x="11" y="60"/>
                    <a:pt x="20" y="62"/>
                    <a:pt x="19" y="56"/>
                  </a:cubicBezTo>
                  <a:cubicBezTo>
                    <a:pt x="27" y="57"/>
                    <a:pt x="31" y="53"/>
                    <a:pt x="37" y="53"/>
                  </a:cubicBezTo>
                  <a:cubicBezTo>
                    <a:pt x="39" y="53"/>
                    <a:pt x="38" y="51"/>
                    <a:pt x="37" y="52"/>
                  </a:cubicBezTo>
                  <a:cubicBezTo>
                    <a:pt x="40" y="49"/>
                    <a:pt x="44" y="51"/>
                    <a:pt x="44" y="46"/>
                  </a:cubicBezTo>
                  <a:cubicBezTo>
                    <a:pt x="46" y="46"/>
                    <a:pt x="46" y="47"/>
                    <a:pt x="47" y="47"/>
                  </a:cubicBezTo>
                  <a:cubicBezTo>
                    <a:pt x="51" y="48"/>
                    <a:pt x="46" y="41"/>
                    <a:pt x="51" y="43"/>
                  </a:cubicBezTo>
                  <a:cubicBezTo>
                    <a:pt x="50" y="37"/>
                    <a:pt x="51" y="38"/>
                    <a:pt x="51" y="32"/>
                  </a:cubicBezTo>
                  <a:cubicBezTo>
                    <a:pt x="55" y="32"/>
                    <a:pt x="57" y="34"/>
                    <a:pt x="60" y="35"/>
                  </a:cubicBezTo>
                  <a:cubicBezTo>
                    <a:pt x="61" y="34"/>
                    <a:pt x="61" y="31"/>
                    <a:pt x="64" y="32"/>
                  </a:cubicBezTo>
                  <a:cubicBezTo>
                    <a:pt x="62" y="29"/>
                    <a:pt x="68" y="27"/>
                    <a:pt x="64" y="26"/>
                  </a:cubicBezTo>
                  <a:cubicBezTo>
                    <a:pt x="65" y="25"/>
                    <a:pt x="67" y="25"/>
                    <a:pt x="67" y="22"/>
                  </a:cubicBezTo>
                  <a:cubicBezTo>
                    <a:pt x="71" y="23"/>
                    <a:pt x="69" y="17"/>
                    <a:pt x="74" y="19"/>
                  </a:cubicBezTo>
                  <a:cubicBezTo>
                    <a:pt x="75" y="18"/>
                    <a:pt x="77" y="16"/>
                    <a:pt x="78" y="15"/>
                  </a:cubicBezTo>
                  <a:cubicBezTo>
                    <a:pt x="80" y="16"/>
                    <a:pt x="82" y="17"/>
                    <a:pt x="85" y="16"/>
                  </a:cubicBezTo>
                  <a:cubicBezTo>
                    <a:pt x="82" y="19"/>
                    <a:pt x="86" y="18"/>
                    <a:pt x="87" y="19"/>
                  </a:cubicBezTo>
                  <a:cubicBezTo>
                    <a:pt x="87" y="19"/>
                    <a:pt x="86" y="21"/>
                    <a:pt x="87" y="21"/>
                  </a:cubicBezTo>
                  <a:cubicBezTo>
                    <a:pt x="87" y="21"/>
                    <a:pt x="89" y="20"/>
                    <a:pt x="89" y="21"/>
                  </a:cubicBezTo>
                  <a:cubicBezTo>
                    <a:pt x="90" y="21"/>
                    <a:pt x="91" y="25"/>
                    <a:pt x="95" y="23"/>
                  </a:cubicBezTo>
                  <a:cubicBezTo>
                    <a:pt x="97" y="24"/>
                    <a:pt x="96" y="16"/>
                    <a:pt x="92" y="18"/>
                  </a:cubicBezTo>
                  <a:cubicBezTo>
                    <a:pt x="93" y="16"/>
                    <a:pt x="95" y="16"/>
                    <a:pt x="96" y="15"/>
                  </a:cubicBezTo>
                  <a:cubicBezTo>
                    <a:pt x="97" y="11"/>
                    <a:pt x="98" y="10"/>
                    <a:pt x="102" y="9"/>
                  </a:cubicBezTo>
                  <a:cubicBezTo>
                    <a:pt x="102" y="6"/>
                    <a:pt x="103" y="5"/>
                    <a:pt x="106" y="5"/>
                  </a:cubicBezTo>
                  <a:cubicBezTo>
                    <a:pt x="104" y="9"/>
                    <a:pt x="105" y="7"/>
                    <a:pt x="109" y="7"/>
                  </a:cubicBezTo>
                  <a:cubicBezTo>
                    <a:pt x="115" y="0"/>
                    <a:pt x="126" y="7"/>
                    <a:pt x="134" y="7"/>
                  </a:cubicBezTo>
                </a:path>
              </a:pathLst>
            </a:custGeom>
            <a:solidFill>
              <a:srgbClr val="787F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6147" name="组合 128"/>
          <p:cNvGrpSpPr>
            <a:grpSpLocks/>
          </p:cNvGrpSpPr>
          <p:nvPr/>
        </p:nvGrpSpPr>
        <p:grpSpPr bwMode="auto">
          <a:xfrm>
            <a:off x="1657350" y="2682875"/>
            <a:ext cx="2165350" cy="338138"/>
            <a:chOff x="0" y="0"/>
            <a:chExt cx="2163926" cy="338554"/>
          </a:xfrm>
        </p:grpSpPr>
        <p:sp>
          <p:nvSpPr>
            <p:cNvPr id="6161" name="Freeform 60"/>
            <p:cNvSpPr>
              <a:spLocks/>
            </p:cNvSpPr>
            <p:nvPr/>
          </p:nvSpPr>
          <p:spPr bwMode="auto">
            <a:xfrm>
              <a:off x="2145110" y="264266"/>
              <a:ext cx="18816" cy="13777"/>
            </a:xfrm>
            <a:custGeom>
              <a:avLst/>
              <a:gdLst>
                <a:gd name="T0" fmla="*/ 0 w 6"/>
                <a:gd name="T1" fmla="*/ 23727438 h 4"/>
                <a:gd name="T2" fmla="*/ 59006976 w 6"/>
                <a:gd name="T3" fmla="*/ 0 h 4"/>
                <a:gd name="T4" fmla="*/ 39337984 w 6"/>
                <a:gd name="T5" fmla="*/ 47451432 h 4"/>
                <a:gd name="T6" fmla="*/ 19668992 w 6"/>
                <a:gd name="T7" fmla="*/ 47451432 h 4"/>
                <a:gd name="T8" fmla="*/ 0 w 6"/>
                <a:gd name="T9" fmla="*/ 23727438 h 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"/>
                <a:gd name="T16" fmla="*/ 0 h 4"/>
                <a:gd name="T17" fmla="*/ 6 w 6"/>
                <a:gd name="T18" fmla="*/ 4 h 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" h="4">
                  <a:moveTo>
                    <a:pt x="0" y="2"/>
                  </a:moveTo>
                  <a:cubicBezTo>
                    <a:pt x="1" y="0"/>
                    <a:pt x="4" y="0"/>
                    <a:pt x="6" y="0"/>
                  </a:cubicBezTo>
                  <a:cubicBezTo>
                    <a:pt x="6" y="2"/>
                    <a:pt x="4" y="3"/>
                    <a:pt x="4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3"/>
                    <a:pt x="1" y="2"/>
                    <a:pt x="0" y="2"/>
                  </a:cubicBezTo>
                </a:path>
              </a:pathLst>
            </a:custGeom>
            <a:solidFill>
              <a:srgbClr val="2DC8E7">
                <a:alpha val="96861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62" name="矩形 129"/>
            <p:cNvSpPr>
              <a:spLocks noChangeArrowheads="1"/>
            </p:cNvSpPr>
            <p:nvPr/>
          </p:nvSpPr>
          <p:spPr bwMode="auto">
            <a:xfrm>
              <a:off x="0" y="0"/>
              <a:ext cx="1415772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6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添加你的标题</a:t>
              </a:r>
            </a:p>
          </p:txBody>
        </p:sp>
      </p:grpSp>
      <p:sp>
        <p:nvSpPr>
          <p:cNvPr id="6148" name="TextBox 6"/>
          <p:cNvSpPr txBox="1">
            <a:spLocks noChangeArrowheads="1"/>
          </p:cNvSpPr>
          <p:nvPr/>
        </p:nvSpPr>
        <p:spPr bwMode="auto">
          <a:xfrm>
            <a:off x="539750" y="3187700"/>
            <a:ext cx="3286125" cy="144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r>
              <a:rPr lang="zh-CN" altLang="en-US" sz="1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</a:t>
            </a:r>
            <a:r>
              <a: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处填入你需要的内容。请在此处填入你需要的内容。请在此处填入你需要的内容。请在此处填入你需要的内容。请在此处填入你需要的内容。请在此处填入你需要的内容。请在此处填入你需要的内容。请在此处填入你需要的内容。请在此处填入你需要的内容。</a:t>
            </a:r>
            <a:endParaRPr lang="en-US" altLang="zh-CN" sz="1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en-US" altLang="zh-CN" sz="1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100" dirty="0">
              <a:solidFill>
                <a:schemeClr val="bg1"/>
              </a:solidFill>
            </a:endParaRPr>
          </a:p>
        </p:txBody>
      </p:sp>
      <p:pic>
        <p:nvPicPr>
          <p:cNvPr id="6149" name="图片 135" descr="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98813" y="1938338"/>
            <a:ext cx="498475" cy="498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0" name="图片 116" descr="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07075" y="1471613"/>
            <a:ext cx="498475" cy="500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1" name="图片 117" descr="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16763" y="2309813"/>
            <a:ext cx="498475" cy="500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2" name="图片 118" descr="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91125" y="3255963"/>
            <a:ext cx="498475" cy="498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3" name="图片 2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1350" y="2532063"/>
            <a:ext cx="931863" cy="639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6154" name="组合 121"/>
          <p:cNvGrpSpPr>
            <a:grpSpLocks/>
          </p:cNvGrpSpPr>
          <p:nvPr/>
        </p:nvGrpSpPr>
        <p:grpSpPr bwMode="auto">
          <a:xfrm>
            <a:off x="179388" y="44450"/>
            <a:ext cx="8785225" cy="655638"/>
            <a:chOff x="0" y="0"/>
            <a:chExt cx="8784976" cy="655357"/>
          </a:xfrm>
        </p:grpSpPr>
        <p:pic>
          <p:nvPicPr>
            <p:cNvPr id="6155" name="图片 122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033500" y="0"/>
              <a:ext cx="751476" cy="6553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156" name="矩形 123"/>
            <p:cNvSpPr>
              <a:spLocks noChangeArrowheads="1"/>
            </p:cNvSpPr>
            <p:nvPr/>
          </p:nvSpPr>
          <p:spPr bwMode="auto">
            <a:xfrm>
              <a:off x="0" y="79293"/>
              <a:ext cx="1891865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2000" b="1">
                  <a:solidFill>
                    <a:schemeClr val="bg1"/>
                  </a:solidFill>
                </a:rPr>
                <a:t>ADD TITLE HERE</a:t>
              </a:r>
              <a:endParaRPr lang="zh-CN" altLang="en-US" sz="2000" b="1">
                <a:solidFill>
                  <a:schemeClr val="bg1"/>
                </a:solidFill>
              </a:endParaRPr>
            </a:p>
          </p:txBody>
        </p:sp>
        <p:grpSp>
          <p:nvGrpSpPr>
            <p:cNvPr id="6157" name="组合 124"/>
            <p:cNvGrpSpPr>
              <a:grpSpLocks/>
            </p:cNvGrpSpPr>
            <p:nvPr/>
          </p:nvGrpSpPr>
          <p:grpSpPr bwMode="auto">
            <a:xfrm>
              <a:off x="2450632" y="151301"/>
              <a:ext cx="5398240" cy="288032"/>
              <a:chOff x="0" y="0"/>
              <a:chExt cx="6278569" cy="216024"/>
            </a:xfrm>
          </p:grpSpPr>
          <p:cxnSp>
            <p:nvCxnSpPr>
              <p:cNvPr id="6158" name="直接连接符 125"/>
              <p:cNvCxnSpPr>
                <a:cxnSpLocks noChangeShapeType="1"/>
              </p:cNvCxnSpPr>
              <p:nvPr/>
            </p:nvCxnSpPr>
            <p:spPr bwMode="auto">
              <a:xfrm flipH="1" flipV="1">
                <a:off x="0" y="70304"/>
                <a:ext cx="6278569" cy="1"/>
              </a:xfrm>
              <a:prstGeom prst="line">
                <a:avLst/>
              </a:prstGeom>
              <a:noFill/>
              <a:ln w="25400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6159" name="直接连接符 126"/>
              <p:cNvCxnSpPr>
                <a:cxnSpLocks noChangeShapeType="1"/>
              </p:cNvCxnSpPr>
              <p:nvPr/>
            </p:nvCxnSpPr>
            <p:spPr bwMode="auto">
              <a:xfrm flipH="1">
                <a:off x="290674" y="216024"/>
                <a:ext cx="5987895" cy="0"/>
              </a:xfrm>
              <a:prstGeom prst="line">
                <a:avLst/>
              </a:prstGeom>
              <a:noFill/>
              <a:ln w="25400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6160" name="直接连接符 130"/>
              <p:cNvCxnSpPr>
                <a:cxnSpLocks noChangeShapeType="1"/>
              </p:cNvCxnSpPr>
              <p:nvPr/>
            </p:nvCxnSpPr>
            <p:spPr bwMode="auto">
              <a:xfrm flipH="1">
                <a:off x="1600409" y="0"/>
                <a:ext cx="4650792" cy="0"/>
              </a:xfrm>
              <a:prstGeom prst="line">
                <a:avLst/>
              </a:prstGeom>
              <a:noFill/>
              <a:ln w="25400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</p:grpSp>
    </p:spTree>
  </p:cSld>
  <p:clrMapOvr>
    <a:masterClrMapping/>
  </p:clrMapOvr>
  <p:transition spd="slow"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Freeform 14"/>
          <p:cNvSpPr>
            <a:spLocks/>
          </p:cNvSpPr>
          <p:nvPr/>
        </p:nvSpPr>
        <p:spPr bwMode="auto">
          <a:xfrm>
            <a:off x="4667250" y="1138238"/>
            <a:ext cx="1400175" cy="2530475"/>
          </a:xfrm>
          <a:custGeom>
            <a:avLst/>
            <a:gdLst>
              <a:gd name="T0" fmla="*/ 0 w 457"/>
              <a:gd name="T1" fmla="*/ 0 h 841"/>
              <a:gd name="T2" fmla="*/ 0 w 457"/>
              <a:gd name="T3" fmla="*/ 1738255792 h 841"/>
              <a:gd name="T4" fmla="*/ 469355818 w 457"/>
              <a:gd name="T5" fmla="*/ 1702040813 h 841"/>
              <a:gd name="T6" fmla="*/ 2147483646 w 457"/>
              <a:gd name="T7" fmla="*/ 2147483646 h 841"/>
              <a:gd name="T8" fmla="*/ 2027615784 w 457"/>
              <a:gd name="T9" fmla="*/ 2147483646 h 841"/>
              <a:gd name="T10" fmla="*/ 2147483646 w 457"/>
              <a:gd name="T11" fmla="*/ 2147483646 h 841"/>
              <a:gd name="T12" fmla="*/ 2147483646 w 457"/>
              <a:gd name="T13" fmla="*/ 2147483646 h 841"/>
              <a:gd name="T14" fmla="*/ 0 w 457"/>
              <a:gd name="T15" fmla="*/ 0 h 841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457"/>
              <a:gd name="T25" fmla="*/ 0 h 841"/>
              <a:gd name="T26" fmla="*/ 457 w 457"/>
              <a:gd name="T27" fmla="*/ 841 h 841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457" h="841">
                <a:moveTo>
                  <a:pt x="0" y="0"/>
                </a:moveTo>
                <a:cubicBezTo>
                  <a:pt x="0" y="192"/>
                  <a:pt x="0" y="192"/>
                  <a:pt x="0" y="192"/>
                </a:cubicBezTo>
                <a:cubicBezTo>
                  <a:pt x="16" y="190"/>
                  <a:pt x="33" y="188"/>
                  <a:pt x="50" y="188"/>
                </a:cubicBezTo>
                <a:cubicBezTo>
                  <a:pt x="229" y="188"/>
                  <a:pt x="374" y="333"/>
                  <a:pt x="374" y="512"/>
                </a:cubicBezTo>
                <a:cubicBezTo>
                  <a:pt x="374" y="630"/>
                  <a:pt x="311" y="734"/>
                  <a:pt x="216" y="791"/>
                </a:cubicBezTo>
                <a:cubicBezTo>
                  <a:pt x="249" y="841"/>
                  <a:pt x="249" y="841"/>
                  <a:pt x="249" y="841"/>
                </a:cubicBezTo>
                <a:cubicBezTo>
                  <a:pt x="385" y="753"/>
                  <a:pt x="457" y="619"/>
                  <a:pt x="457" y="458"/>
                </a:cubicBezTo>
                <a:cubicBezTo>
                  <a:pt x="457" y="205"/>
                  <a:pt x="253" y="0"/>
                  <a:pt x="0" y="0"/>
                </a:cubicBezTo>
                <a:close/>
              </a:path>
            </a:pathLst>
          </a:custGeom>
          <a:solidFill>
            <a:srgbClr val="FBD76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171" name="Freeform 15"/>
          <p:cNvSpPr>
            <a:spLocks/>
          </p:cNvSpPr>
          <p:nvPr/>
        </p:nvSpPr>
        <p:spPr bwMode="auto">
          <a:xfrm>
            <a:off x="3170238" y="1138238"/>
            <a:ext cx="1497012" cy="1566862"/>
          </a:xfrm>
          <a:custGeom>
            <a:avLst/>
            <a:gdLst>
              <a:gd name="T0" fmla="*/ 2147483646 w 489"/>
              <a:gd name="T1" fmla="*/ 1736549245 h 521"/>
              <a:gd name="T2" fmla="*/ 2147483646 w 489"/>
              <a:gd name="T3" fmla="*/ 0 h 521"/>
              <a:gd name="T4" fmla="*/ 2147483646 w 489"/>
              <a:gd name="T5" fmla="*/ 36179174 h 521"/>
              <a:gd name="T6" fmla="*/ 328020126 w 489"/>
              <a:gd name="T7" fmla="*/ 2147483646 h 521"/>
              <a:gd name="T8" fmla="*/ 2024355141 w 489"/>
              <a:gd name="T9" fmla="*/ 2147483646 h 521"/>
              <a:gd name="T10" fmla="*/ 2147483646 w 489"/>
              <a:gd name="T11" fmla="*/ 1736549245 h 521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489"/>
              <a:gd name="T19" fmla="*/ 0 h 521"/>
              <a:gd name="T20" fmla="*/ 489 w 489"/>
              <a:gd name="T21" fmla="*/ 521 h 521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489" h="521">
                <a:moveTo>
                  <a:pt x="489" y="192"/>
                </a:moveTo>
                <a:cubicBezTo>
                  <a:pt x="489" y="0"/>
                  <a:pt x="489" y="0"/>
                  <a:pt x="489" y="0"/>
                </a:cubicBezTo>
                <a:cubicBezTo>
                  <a:pt x="468" y="0"/>
                  <a:pt x="445" y="2"/>
                  <a:pt x="425" y="4"/>
                </a:cubicBezTo>
                <a:cubicBezTo>
                  <a:pt x="175" y="40"/>
                  <a:pt x="0" y="271"/>
                  <a:pt x="35" y="521"/>
                </a:cubicBezTo>
                <a:cubicBezTo>
                  <a:pt x="216" y="496"/>
                  <a:pt x="216" y="496"/>
                  <a:pt x="216" y="496"/>
                </a:cubicBezTo>
                <a:cubicBezTo>
                  <a:pt x="223" y="342"/>
                  <a:pt x="339" y="216"/>
                  <a:pt x="489" y="19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172" name="Freeform 16"/>
          <p:cNvSpPr>
            <a:spLocks/>
          </p:cNvSpPr>
          <p:nvPr/>
        </p:nvSpPr>
        <p:spPr bwMode="auto">
          <a:xfrm>
            <a:off x="3276600" y="2630488"/>
            <a:ext cx="2154238" cy="1452562"/>
          </a:xfrm>
          <a:custGeom>
            <a:avLst/>
            <a:gdLst>
              <a:gd name="T0" fmla="*/ 2147483646 w 703"/>
              <a:gd name="T1" fmla="*/ 2147483646 h 483"/>
              <a:gd name="T2" fmla="*/ 1690243327 w 703"/>
              <a:gd name="T3" fmla="*/ 144708858 h 483"/>
              <a:gd name="T4" fmla="*/ 1699632495 w 703"/>
              <a:gd name="T5" fmla="*/ 0 h 483"/>
              <a:gd name="T6" fmla="*/ 0 w 703"/>
              <a:gd name="T7" fmla="*/ 226106463 h 483"/>
              <a:gd name="T8" fmla="*/ 657315317 w 703"/>
              <a:gd name="T9" fmla="*/ 1908347686 h 483"/>
              <a:gd name="T10" fmla="*/ 2147483646 w 703"/>
              <a:gd name="T11" fmla="*/ 2147483646 h 483"/>
              <a:gd name="T12" fmla="*/ 2147483646 w 703"/>
              <a:gd name="T13" fmla="*/ 2147483646 h 483"/>
              <a:gd name="T14" fmla="*/ 2147483646 w 703"/>
              <a:gd name="T15" fmla="*/ 2147483646 h 483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703"/>
              <a:gd name="T25" fmla="*/ 0 h 483"/>
              <a:gd name="T26" fmla="*/ 703 w 703"/>
              <a:gd name="T27" fmla="*/ 483 h 483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703" h="483">
                <a:moveTo>
                  <a:pt x="504" y="340"/>
                </a:moveTo>
                <a:cubicBezTo>
                  <a:pt x="325" y="340"/>
                  <a:pt x="180" y="195"/>
                  <a:pt x="180" y="16"/>
                </a:cubicBezTo>
                <a:cubicBezTo>
                  <a:pt x="180" y="11"/>
                  <a:pt x="181" y="5"/>
                  <a:pt x="181" y="0"/>
                </a:cubicBezTo>
                <a:cubicBezTo>
                  <a:pt x="0" y="25"/>
                  <a:pt x="0" y="25"/>
                  <a:pt x="0" y="25"/>
                </a:cubicBezTo>
                <a:cubicBezTo>
                  <a:pt x="10" y="95"/>
                  <a:pt x="31" y="152"/>
                  <a:pt x="70" y="211"/>
                </a:cubicBezTo>
                <a:cubicBezTo>
                  <a:pt x="207" y="423"/>
                  <a:pt x="491" y="483"/>
                  <a:pt x="703" y="345"/>
                </a:cubicBezTo>
                <a:cubicBezTo>
                  <a:pt x="670" y="295"/>
                  <a:pt x="670" y="295"/>
                  <a:pt x="670" y="295"/>
                </a:cubicBezTo>
                <a:cubicBezTo>
                  <a:pt x="621" y="323"/>
                  <a:pt x="565" y="340"/>
                  <a:pt x="504" y="340"/>
                </a:cubicBezTo>
                <a:close/>
              </a:path>
            </a:pathLst>
          </a:custGeom>
          <a:solidFill>
            <a:srgbClr val="787FA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173" name="TextBox 682"/>
          <p:cNvSpPr>
            <a:spLocks noChangeArrowheads="1"/>
          </p:cNvSpPr>
          <p:nvPr/>
        </p:nvSpPr>
        <p:spPr bwMode="auto">
          <a:xfrm>
            <a:off x="3657600" y="1563688"/>
            <a:ext cx="48577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800">
                <a:solidFill>
                  <a:srgbClr val="4A3F69"/>
                </a:solidFill>
                <a:latin typeface="方正中等线简体" charset="-122"/>
                <a:ea typeface="方正中等线简体" charset="-122"/>
              </a:rPr>
              <a:t>28</a:t>
            </a:r>
            <a:r>
              <a:rPr lang="en-US" altLang="zh-CN" sz="1100">
                <a:solidFill>
                  <a:srgbClr val="4A3F69"/>
                </a:solidFill>
                <a:latin typeface="方正中等线简体" charset="-122"/>
                <a:ea typeface="方正中等线简体" charset="-122"/>
              </a:rPr>
              <a:t>%</a:t>
            </a:r>
            <a:endParaRPr lang="zh-CN" altLang="en-US" sz="1600">
              <a:solidFill>
                <a:srgbClr val="4A3F69"/>
              </a:solidFill>
              <a:latin typeface="方正中等线简体" charset="-122"/>
              <a:ea typeface="方正中等线简体" charset="-122"/>
            </a:endParaRPr>
          </a:p>
        </p:txBody>
      </p:sp>
      <p:sp>
        <p:nvSpPr>
          <p:cNvPr id="7174" name="TextBox 682"/>
          <p:cNvSpPr>
            <a:spLocks noChangeArrowheads="1"/>
          </p:cNvSpPr>
          <p:nvPr/>
        </p:nvSpPr>
        <p:spPr bwMode="auto">
          <a:xfrm>
            <a:off x="5553075" y="1827213"/>
            <a:ext cx="48577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800">
                <a:solidFill>
                  <a:schemeClr val="bg1"/>
                </a:solidFill>
                <a:latin typeface="方正中等线简体" charset="-122"/>
                <a:ea typeface="方正中等线简体" charset="-122"/>
              </a:rPr>
              <a:t>39</a:t>
            </a:r>
            <a:r>
              <a:rPr lang="en-US" altLang="zh-CN" sz="1100">
                <a:solidFill>
                  <a:schemeClr val="bg1"/>
                </a:solidFill>
                <a:latin typeface="方正中等线简体" charset="-122"/>
                <a:ea typeface="方正中等线简体" charset="-122"/>
              </a:rPr>
              <a:t>%</a:t>
            </a:r>
            <a:endParaRPr lang="zh-CN" altLang="en-US" sz="1100">
              <a:solidFill>
                <a:schemeClr val="bg1"/>
              </a:solidFill>
              <a:latin typeface="方正中等线简体" charset="-122"/>
              <a:ea typeface="方正中等线简体" charset="-122"/>
            </a:endParaRPr>
          </a:p>
        </p:txBody>
      </p:sp>
      <p:sp>
        <p:nvSpPr>
          <p:cNvPr id="7175" name="TextBox 682"/>
          <p:cNvSpPr>
            <a:spLocks noChangeArrowheads="1"/>
          </p:cNvSpPr>
          <p:nvPr/>
        </p:nvSpPr>
        <p:spPr bwMode="auto">
          <a:xfrm>
            <a:off x="3886200" y="3382963"/>
            <a:ext cx="487363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800">
                <a:solidFill>
                  <a:schemeClr val="bg1"/>
                </a:solidFill>
                <a:latin typeface="方正中等线简体" charset="-122"/>
                <a:ea typeface="方正中等线简体" charset="-122"/>
              </a:rPr>
              <a:t>33</a:t>
            </a:r>
            <a:r>
              <a:rPr lang="en-US" altLang="zh-CN" sz="1100">
                <a:solidFill>
                  <a:schemeClr val="bg1"/>
                </a:solidFill>
                <a:latin typeface="方正中等线简体" charset="-122"/>
                <a:ea typeface="方正中等线简体" charset="-122"/>
              </a:rPr>
              <a:t>%</a:t>
            </a:r>
            <a:endParaRPr lang="zh-CN" altLang="en-US" sz="1600">
              <a:solidFill>
                <a:schemeClr val="bg1"/>
              </a:solidFill>
              <a:latin typeface="方正中等线简体" charset="-122"/>
              <a:ea typeface="方正中等线简体" charset="-122"/>
            </a:endParaRPr>
          </a:p>
        </p:txBody>
      </p:sp>
      <p:pic>
        <p:nvPicPr>
          <p:cNvPr id="7176" name="图片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05250" y="1670050"/>
            <a:ext cx="1836738" cy="1981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7" name="矩形 31"/>
          <p:cNvSpPr>
            <a:spLocks noChangeArrowheads="1"/>
          </p:cNvSpPr>
          <p:nvPr/>
        </p:nvSpPr>
        <p:spPr bwMode="auto">
          <a:xfrm>
            <a:off x="539750" y="1851025"/>
            <a:ext cx="255746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</a:t>
            </a:r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在此处填入你需要的内容</a:t>
            </a:r>
            <a:r>
              <a:rPr lang="zh-CN" altLang="en-US" sz="1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en-US" altLang="zh-CN" sz="1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78" name="圆角矩形 32"/>
          <p:cNvSpPr>
            <a:spLocks noChangeArrowheads="1"/>
          </p:cNvSpPr>
          <p:nvPr/>
        </p:nvSpPr>
        <p:spPr bwMode="auto">
          <a:xfrm>
            <a:off x="649288" y="1423988"/>
            <a:ext cx="1701800" cy="3175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7179" name="矩形 33"/>
          <p:cNvSpPr>
            <a:spLocks noChangeArrowheads="1"/>
          </p:cNvSpPr>
          <p:nvPr/>
        </p:nvSpPr>
        <p:spPr bwMode="auto">
          <a:xfrm>
            <a:off x="817563" y="1419225"/>
            <a:ext cx="1416050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600" b="1">
                <a:solidFill>
                  <a:srgbClr val="4A3F6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添加你的标题</a:t>
            </a:r>
            <a:endParaRPr lang="zh-CN" altLang="en-US" sz="1600" b="1">
              <a:solidFill>
                <a:srgbClr val="4A3F69"/>
              </a:solidFill>
            </a:endParaRPr>
          </a:p>
        </p:txBody>
      </p:sp>
      <p:sp>
        <p:nvSpPr>
          <p:cNvPr id="7180" name="矩形 34"/>
          <p:cNvSpPr>
            <a:spLocks noChangeArrowheads="1"/>
          </p:cNvSpPr>
          <p:nvPr/>
        </p:nvSpPr>
        <p:spPr bwMode="auto">
          <a:xfrm>
            <a:off x="1582738" y="3889375"/>
            <a:ext cx="2557462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</a:t>
            </a:r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在此处填入你需要的内容。</a:t>
            </a:r>
            <a:endParaRPr lang="en-US" altLang="zh-CN" sz="1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81" name="圆角矩形 35"/>
          <p:cNvSpPr>
            <a:spLocks noChangeArrowheads="1"/>
          </p:cNvSpPr>
          <p:nvPr/>
        </p:nvSpPr>
        <p:spPr bwMode="auto">
          <a:xfrm>
            <a:off x="1692275" y="3462338"/>
            <a:ext cx="1701800" cy="317500"/>
          </a:xfrm>
          <a:prstGeom prst="roundRect">
            <a:avLst>
              <a:gd name="adj" fmla="val 16667"/>
            </a:avLst>
          </a:prstGeom>
          <a:solidFill>
            <a:srgbClr val="787FA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7182" name="矩形 36"/>
          <p:cNvSpPr>
            <a:spLocks noChangeArrowheads="1"/>
          </p:cNvSpPr>
          <p:nvPr/>
        </p:nvSpPr>
        <p:spPr bwMode="auto">
          <a:xfrm>
            <a:off x="1860550" y="3457575"/>
            <a:ext cx="141605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添加你的标题</a:t>
            </a:r>
            <a:endParaRPr lang="zh-CN" altLang="en-US" sz="1600" b="1">
              <a:solidFill>
                <a:schemeClr val="bg1"/>
              </a:solidFill>
            </a:endParaRPr>
          </a:p>
        </p:txBody>
      </p:sp>
      <p:sp>
        <p:nvSpPr>
          <p:cNvPr id="7183" name="矩形 59"/>
          <p:cNvSpPr>
            <a:spLocks noChangeArrowheads="1"/>
          </p:cNvSpPr>
          <p:nvPr/>
        </p:nvSpPr>
        <p:spPr bwMode="auto">
          <a:xfrm>
            <a:off x="6262688" y="2427288"/>
            <a:ext cx="255746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</a:t>
            </a:r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在此处填入你需要的内容</a:t>
            </a:r>
            <a:r>
              <a:rPr lang="zh-CN" altLang="en-US" sz="1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en-US" altLang="zh-CN" sz="1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84" name="圆角矩形 60"/>
          <p:cNvSpPr>
            <a:spLocks noChangeArrowheads="1"/>
          </p:cNvSpPr>
          <p:nvPr/>
        </p:nvSpPr>
        <p:spPr bwMode="auto">
          <a:xfrm>
            <a:off x="6373813" y="2000250"/>
            <a:ext cx="1700212" cy="317500"/>
          </a:xfrm>
          <a:prstGeom prst="roundRect">
            <a:avLst>
              <a:gd name="adj" fmla="val 16667"/>
            </a:avLst>
          </a:prstGeom>
          <a:solidFill>
            <a:srgbClr val="FBD76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7185" name="矩形 61"/>
          <p:cNvSpPr>
            <a:spLocks noChangeArrowheads="1"/>
          </p:cNvSpPr>
          <p:nvPr/>
        </p:nvSpPr>
        <p:spPr bwMode="auto">
          <a:xfrm>
            <a:off x="6542088" y="1995488"/>
            <a:ext cx="1416050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600" b="1">
                <a:solidFill>
                  <a:srgbClr val="4A3F6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添加你的标题</a:t>
            </a:r>
            <a:endParaRPr lang="zh-CN" altLang="en-US" sz="1600" b="1">
              <a:solidFill>
                <a:srgbClr val="4A3F69"/>
              </a:solidFill>
            </a:endParaRPr>
          </a:p>
        </p:txBody>
      </p:sp>
      <p:grpSp>
        <p:nvGrpSpPr>
          <p:cNvPr id="7186" name="组合 62"/>
          <p:cNvGrpSpPr>
            <a:grpSpLocks/>
          </p:cNvGrpSpPr>
          <p:nvPr/>
        </p:nvGrpSpPr>
        <p:grpSpPr bwMode="auto">
          <a:xfrm>
            <a:off x="179388" y="44450"/>
            <a:ext cx="8785225" cy="655638"/>
            <a:chOff x="0" y="0"/>
            <a:chExt cx="8784976" cy="655357"/>
          </a:xfrm>
        </p:grpSpPr>
        <p:pic>
          <p:nvPicPr>
            <p:cNvPr id="7187" name="图片 63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033500" y="0"/>
              <a:ext cx="751476" cy="6553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188" name="矩形 64"/>
            <p:cNvSpPr>
              <a:spLocks noChangeArrowheads="1"/>
            </p:cNvSpPr>
            <p:nvPr/>
          </p:nvSpPr>
          <p:spPr bwMode="auto">
            <a:xfrm>
              <a:off x="0" y="79293"/>
              <a:ext cx="1891865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2000" b="1">
                  <a:solidFill>
                    <a:schemeClr val="bg1"/>
                  </a:solidFill>
                </a:rPr>
                <a:t>ADD TITLE HERE</a:t>
              </a:r>
              <a:endParaRPr lang="zh-CN" altLang="en-US" sz="2000" b="1">
                <a:solidFill>
                  <a:schemeClr val="bg1"/>
                </a:solidFill>
              </a:endParaRPr>
            </a:p>
          </p:txBody>
        </p:sp>
        <p:grpSp>
          <p:nvGrpSpPr>
            <p:cNvPr id="7189" name="组合 65"/>
            <p:cNvGrpSpPr>
              <a:grpSpLocks/>
            </p:cNvGrpSpPr>
            <p:nvPr/>
          </p:nvGrpSpPr>
          <p:grpSpPr bwMode="auto">
            <a:xfrm>
              <a:off x="2450632" y="151301"/>
              <a:ext cx="5398240" cy="288032"/>
              <a:chOff x="0" y="0"/>
              <a:chExt cx="6278569" cy="216024"/>
            </a:xfrm>
          </p:grpSpPr>
          <p:cxnSp>
            <p:nvCxnSpPr>
              <p:cNvPr id="7190" name="直接连接符 66"/>
              <p:cNvCxnSpPr>
                <a:cxnSpLocks noChangeShapeType="1"/>
              </p:cNvCxnSpPr>
              <p:nvPr/>
            </p:nvCxnSpPr>
            <p:spPr bwMode="auto">
              <a:xfrm flipH="1" flipV="1">
                <a:off x="0" y="70304"/>
                <a:ext cx="6278569" cy="1"/>
              </a:xfrm>
              <a:prstGeom prst="line">
                <a:avLst/>
              </a:prstGeom>
              <a:noFill/>
              <a:ln w="25400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7191" name="直接连接符 67"/>
              <p:cNvCxnSpPr>
                <a:cxnSpLocks noChangeShapeType="1"/>
              </p:cNvCxnSpPr>
              <p:nvPr/>
            </p:nvCxnSpPr>
            <p:spPr bwMode="auto">
              <a:xfrm flipH="1">
                <a:off x="290674" y="216024"/>
                <a:ext cx="5987895" cy="0"/>
              </a:xfrm>
              <a:prstGeom prst="line">
                <a:avLst/>
              </a:prstGeom>
              <a:noFill/>
              <a:ln w="25400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7192" name="直接连接符 68"/>
              <p:cNvCxnSpPr>
                <a:cxnSpLocks noChangeShapeType="1"/>
              </p:cNvCxnSpPr>
              <p:nvPr/>
            </p:nvCxnSpPr>
            <p:spPr bwMode="auto">
              <a:xfrm flipH="1">
                <a:off x="1600409" y="0"/>
                <a:ext cx="4650792" cy="0"/>
              </a:xfrm>
              <a:prstGeom prst="line">
                <a:avLst/>
              </a:prstGeom>
              <a:noFill/>
              <a:ln w="25400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</p:grpSp>
    </p:spTree>
  </p:cSld>
  <p:clrMapOvr>
    <a:masterClrMapping/>
  </p:clrMapOvr>
  <p:transition spd="slow"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194" name="组合 1"/>
          <p:cNvGrpSpPr>
            <a:grpSpLocks/>
          </p:cNvGrpSpPr>
          <p:nvPr/>
        </p:nvGrpSpPr>
        <p:grpSpPr bwMode="auto">
          <a:xfrm>
            <a:off x="642938" y="1439863"/>
            <a:ext cx="2571750" cy="2571750"/>
            <a:chOff x="0" y="0"/>
            <a:chExt cx="2714644" cy="2714644"/>
          </a:xfrm>
        </p:grpSpPr>
        <p:sp>
          <p:nvSpPr>
            <p:cNvPr id="8208" name="圆角矩形 2"/>
            <p:cNvSpPr>
              <a:spLocks noChangeArrowheads="1"/>
            </p:cNvSpPr>
            <p:nvPr/>
          </p:nvSpPr>
          <p:spPr bwMode="auto">
            <a:xfrm>
              <a:off x="0" y="0"/>
              <a:ext cx="1285884" cy="1285884"/>
            </a:xfrm>
            <a:prstGeom prst="roundRect">
              <a:avLst>
                <a:gd name="adj" fmla="val 16667"/>
              </a:avLst>
            </a:prstGeom>
            <a:solidFill>
              <a:srgbClr val="787F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solidFill>
                  <a:srgbClr val="FFFFFF"/>
                </a:solidFill>
              </a:endParaRPr>
            </a:p>
          </p:txBody>
        </p:sp>
        <p:sp>
          <p:nvSpPr>
            <p:cNvPr id="8209" name="圆角矩形 3"/>
            <p:cNvSpPr>
              <a:spLocks noChangeArrowheads="1"/>
            </p:cNvSpPr>
            <p:nvPr/>
          </p:nvSpPr>
          <p:spPr bwMode="auto">
            <a:xfrm>
              <a:off x="1428760" y="0"/>
              <a:ext cx="1285884" cy="1285884"/>
            </a:xfrm>
            <a:prstGeom prst="roundRect">
              <a:avLst>
                <a:gd name="adj" fmla="val 16667"/>
              </a:avLst>
            </a:prstGeom>
            <a:solidFill>
              <a:srgbClr val="FBD76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solidFill>
                  <a:srgbClr val="FFFFFF"/>
                </a:solidFill>
              </a:endParaRPr>
            </a:p>
          </p:txBody>
        </p:sp>
        <p:sp>
          <p:nvSpPr>
            <p:cNvPr id="8210" name="圆角矩形 4"/>
            <p:cNvSpPr>
              <a:spLocks noChangeArrowheads="1"/>
            </p:cNvSpPr>
            <p:nvPr/>
          </p:nvSpPr>
          <p:spPr bwMode="auto">
            <a:xfrm>
              <a:off x="1428760" y="1428760"/>
              <a:ext cx="1285884" cy="1285884"/>
            </a:xfrm>
            <a:prstGeom prst="roundRect">
              <a:avLst>
                <a:gd name="adj" fmla="val 16667"/>
              </a:avLst>
            </a:prstGeom>
            <a:solidFill>
              <a:srgbClr val="787F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solidFill>
                  <a:srgbClr val="FFFFFF"/>
                </a:solidFill>
              </a:endParaRPr>
            </a:p>
          </p:txBody>
        </p:sp>
        <p:sp>
          <p:nvSpPr>
            <p:cNvPr id="8211" name="圆角矩形 5"/>
            <p:cNvSpPr>
              <a:spLocks noChangeArrowheads="1"/>
            </p:cNvSpPr>
            <p:nvPr/>
          </p:nvSpPr>
          <p:spPr bwMode="auto">
            <a:xfrm>
              <a:off x="0" y="1428760"/>
              <a:ext cx="1285884" cy="1285884"/>
            </a:xfrm>
            <a:prstGeom prst="roundRect">
              <a:avLst>
                <a:gd name="adj" fmla="val 16667"/>
              </a:avLst>
            </a:prstGeom>
            <a:solidFill>
              <a:srgbClr val="FBD76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solidFill>
                  <a:srgbClr val="FFFFFF"/>
                </a:solidFill>
              </a:endParaRPr>
            </a:p>
          </p:txBody>
        </p:sp>
      </p:grpSp>
      <p:sp>
        <p:nvSpPr>
          <p:cNvPr id="8195" name="矩形 6"/>
          <p:cNvSpPr>
            <a:spLocks noChangeArrowheads="1"/>
          </p:cNvSpPr>
          <p:nvPr/>
        </p:nvSpPr>
        <p:spPr bwMode="auto">
          <a:xfrm>
            <a:off x="4429125" y="1725613"/>
            <a:ext cx="2070100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单击添加您的标题    </a:t>
            </a:r>
            <a:endParaRPr lang="en-US" altLang="zh-CN" sz="16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196" name="矩形 7"/>
          <p:cNvSpPr>
            <a:spLocks noChangeArrowheads="1"/>
          </p:cNvSpPr>
          <p:nvPr/>
        </p:nvSpPr>
        <p:spPr bwMode="auto">
          <a:xfrm>
            <a:off x="3643313" y="2252663"/>
            <a:ext cx="5072062" cy="161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Wingdings" panose="05000000000000000000" pitchFamily="2" charset="2"/>
              <a:buChar char="u"/>
            </a:pPr>
            <a:r>
              <a:rPr lang="zh-CN" altLang="en-US" sz="1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</a:t>
            </a:r>
            <a:r>
              <a: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在此处填入你需要的内容。请在此处填入你需要的内容。请在此处填入你需要的内容。</a:t>
            </a:r>
            <a:endParaRPr lang="en-US" altLang="zh-CN" sz="1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spcBef>
                <a:spcPct val="0"/>
              </a:spcBef>
              <a:buFont typeface="Wingdings" panose="05000000000000000000" pitchFamily="2" charset="2"/>
              <a:buChar char="u"/>
            </a:pPr>
            <a:endParaRPr lang="en-US" altLang="zh-CN" sz="1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spcBef>
                <a:spcPct val="0"/>
              </a:spcBef>
              <a:buFont typeface="Wingdings" panose="05000000000000000000" pitchFamily="2" charset="2"/>
              <a:buChar char="u"/>
            </a:pPr>
            <a:r>
              <a:rPr lang="zh-CN" altLang="en-US" sz="1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</a:t>
            </a:r>
            <a:r>
              <a: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在此处填入你需要的内容。请在此处填入你需要的内容。请在此处填入你需要的内容。</a:t>
            </a:r>
            <a:endParaRPr lang="en-US" altLang="zh-CN" sz="1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spcBef>
                <a:spcPct val="0"/>
              </a:spcBef>
              <a:buFont typeface="Wingdings" panose="05000000000000000000" pitchFamily="2" charset="2"/>
              <a:buChar char="u"/>
            </a:pPr>
            <a:endParaRPr lang="en-US" altLang="zh-CN" sz="1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spcBef>
                <a:spcPct val="0"/>
              </a:spcBef>
              <a:buFont typeface="Wingdings" panose="05000000000000000000" pitchFamily="2" charset="2"/>
              <a:buChar char="u"/>
            </a:pPr>
            <a:r>
              <a:rPr lang="zh-CN" altLang="en-US" sz="1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</a:t>
            </a:r>
            <a:r>
              <a: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在此处填入你需要的内容。请在此处填入你需要的内容。请在此处填入你需要的内容。</a:t>
            </a:r>
            <a:endParaRPr lang="en-US" altLang="zh-CN" sz="1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en-US" altLang="zh-CN" sz="1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8197" name="Picture 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038" y="1539875"/>
            <a:ext cx="838200" cy="1049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8" name="Picture 1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03438" y="2935288"/>
            <a:ext cx="661987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9" name="Picture 1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0900" y="1687513"/>
            <a:ext cx="644525" cy="833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00" name="Picture 11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2163" y="2889250"/>
            <a:ext cx="1123950" cy="912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8201" name="组合 20"/>
          <p:cNvGrpSpPr>
            <a:grpSpLocks/>
          </p:cNvGrpSpPr>
          <p:nvPr/>
        </p:nvGrpSpPr>
        <p:grpSpPr bwMode="auto">
          <a:xfrm>
            <a:off x="179388" y="44450"/>
            <a:ext cx="8785225" cy="655638"/>
            <a:chOff x="0" y="0"/>
            <a:chExt cx="8784976" cy="655357"/>
          </a:xfrm>
        </p:grpSpPr>
        <p:pic>
          <p:nvPicPr>
            <p:cNvPr id="8202" name="图片 21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033500" y="0"/>
              <a:ext cx="751476" cy="6553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203" name="矩形 22"/>
            <p:cNvSpPr>
              <a:spLocks noChangeArrowheads="1"/>
            </p:cNvSpPr>
            <p:nvPr/>
          </p:nvSpPr>
          <p:spPr bwMode="auto">
            <a:xfrm>
              <a:off x="0" y="79293"/>
              <a:ext cx="1891865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2000" b="1">
                  <a:solidFill>
                    <a:schemeClr val="bg1"/>
                  </a:solidFill>
                </a:rPr>
                <a:t>ADD TITLE HERE</a:t>
              </a:r>
              <a:endParaRPr lang="zh-CN" altLang="en-US" sz="2000" b="1">
                <a:solidFill>
                  <a:schemeClr val="bg1"/>
                </a:solidFill>
              </a:endParaRPr>
            </a:p>
          </p:txBody>
        </p:sp>
        <p:grpSp>
          <p:nvGrpSpPr>
            <p:cNvPr id="8204" name="组合 23"/>
            <p:cNvGrpSpPr>
              <a:grpSpLocks/>
            </p:cNvGrpSpPr>
            <p:nvPr/>
          </p:nvGrpSpPr>
          <p:grpSpPr bwMode="auto">
            <a:xfrm>
              <a:off x="2450632" y="151301"/>
              <a:ext cx="5398240" cy="288032"/>
              <a:chOff x="0" y="0"/>
              <a:chExt cx="6278569" cy="216024"/>
            </a:xfrm>
          </p:grpSpPr>
          <p:cxnSp>
            <p:nvCxnSpPr>
              <p:cNvPr id="8205" name="直接连接符 24"/>
              <p:cNvCxnSpPr>
                <a:cxnSpLocks noChangeShapeType="1"/>
              </p:cNvCxnSpPr>
              <p:nvPr/>
            </p:nvCxnSpPr>
            <p:spPr bwMode="auto">
              <a:xfrm flipH="1" flipV="1">
                <a:off x="0" y="70304"/>
                <a:ext cx="6278569" cy="1"/>
              </a:xfrm>
              <a:prstGeom prst="line">
                <a:avLst/>
              </a:prstGeom>
              <a:noFill/>
              <a:ln w="25400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8206" name="直接连接符 25"/>
              <p:cNvCxnSpPr>
                <a:cxnSpLocks noChangeShapeType="1"/>
              </p:cNvCxnSpPr>
              <p:nvPr/>
            </p:nvCxnSpPr>
            <p:spPr bwMode="auto">
              <a:xfrm flipH="1">
                <a:off x="290674" y="216024"/>
                <a:ext cx="5987895" cy="0"/>
              </a:xfrm>
              <a:prstGeom prst="line">
                <a:avLst/>
              </a:prstGeom>
              <a:noFill/>
              <a:ln w="25400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8207" name="直接连接符 26"/>
              <p:cNvCxnSpPr>
                <a:cxnSpLocks noChangeShapeType="1"/>
              </p:cNvCxnSpPr>
              <p:nvPr/>
            </p:nvCxnSpPr>
            <p:spPr bwMode="auto">
              <a:xfrm flipH="1">
                <a:off x="1600409" y="0"/>
                <a:ext cx="4650792" cy="0"/>
              </a:xfrm>
              <a:prstGeom prst="line">
                <a:avLst/>
              </a:prstGeom>
              <a:noFill/>
              <a:ln w="25400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</p:grpSp>
    </p:spTree>
  </p:cSld>
  <p:clrMapOvr>
    <a:masterClrMapping/>
  </p:clrMapOvr>
  <p:transition spd="slow"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图片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49400" y="-174625"/>
            <a:ext cx="5394325" cy="5329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19" name="文本框 21"/>
          <p:cNvSpPr txBox="1">
            <a:spLocks noChangeArrowheads="1"/>
          </p:cNvSpPr>
          <p:nvPr/>
        </p:nvSpPr>
        <p:spPr bwMode="auto">
          <a:xfrm>
            <a:off x="5435600" y="987425"/>
            <a:ext cx="2665413" cy="2646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6600" b="1">
                <a:solidFill>
                  <a:srgbClr val="787FA7"/>
                </a:solidFill>
              </a:rPr>
              <a:t>02</a:t>
            </a:r>
            <a:endParaRPr lang="zh-CN" altLang="en-US" sz="16600" b="1">
              <a:solidFill>
                <a:srgbClr val="787FA7"/>
              </a:solidFill>
            </a:endParaRPr>
          </a:p>
        </p:txBody>
      </p:sp>
      <p:sp>
        <p:nvSpPr>
          <p:cNvPr id="9220" name="文本框 20"/>
          <p:cNvSpPr txBox="1">
            <a:spLocks noChangeArrowheads="1"/>
          </p:cNvSpPr>
          <p:nvPr/>
        </p:nvSpPr>
        <p:spPr bwMode="auto">
          <a:xfrm>
            <a:off x="5651500" y="3327400"/>
            <a:ext cx="273685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800" b="1">
                <a:solidFill>
                  <a:schemeClr val="bg1"/>
                </a:solidFill>
              </a:rPr>
              <a:t>ADD YOUR TEXT HERE</a:t>
            </a:r>
            <a:endParaRPr lang="zh-CN" altLang="en-US" sz="1800" b="1">
              <a:solidFill>
                <a:schemeClr val="bg1"/>
              </a:solidFill>
            </a:endParaRPr>
          </a:p>
        </p:txBody>
      </p:sp>
      <p:sp>
        <p:nvSpPr>
          <p:cNvPr id="9221" name="矩形 7"/>
          <p:cNvSpPr>
            <a:spLocks noChangeArrowheads="1"/>
          </p:cNvSpPr>
          <p:nvPr/>
        </p:nvSpPr>
        <p:spPr bwMode="auto">
          <a:xfrm>
            <a:off x="5651500" y="3540125"/>
            <a:ext cx="244951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000">
                <a:solidFill>
                  <a:schemeClr val="bg1"/>
                </a:solidFill>
              </a:rPr>
              <a:t>A designer can use default text to simulate what text would look like. </a:t>
            </a:r>
            <a:endParaRPr lang="en-US" altLang="zh-CN" sz="100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pic>
        <p:nvPicPr>
          <p:cNvPr id="9222" name="图片 8" descr="6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5688" y="3271838"/>
            <a:ext cx="642937" cy="642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extBox 21"/>
          <p:cNvSpPr txBox="1">
            <a:spLocks noChangeArrowheads="1"/>
          </p:cNvSpPr>
          <p:nvPr/>
        </p:nvSpPr>
        <p:spPr bwMode="auto">
          <a:xfrm>
            <a:off x="1473200" y="1220788"/>
            <a:ext cx="354013" cy="3136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100">
              <a:solidFill>
                <a:schemeClr val="bg1"/>
              </a:solidFill>
            </a:endParaRPr>
          </a:p>
        </p:txBody>
      </p:sp>
      <p:pic>
        <p:nvPicPr>
          <p:cNvPr id="10243" name="图片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20" t="2060" r="8308"/>
          <a:stretch>
            <a:fillRect/>
          </a:stretch>
        </p:blipFill>
        <p:spPr bwMode="auto">
          <a:xfrm>
            <a:off x="1071563" y="1287463"/>
            <a:ext cx="1512887" cy="307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4" name="矩形 11"/>
          <p:cNvSpPr>
            <a:spLocks noChangeArrowheads="1"/>
          </p:cNvSpPr>
          <p:nvPr/>
        </p:nvSpPr>
        <p:spPr bwMode="auto">
          <a:xfrm>
            <a:off x="3000375" y="2530475"/>
            <a:ext cx="180022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请在此添加你的标题</a:t>
            </a:r>
          </a:p>
        </p:txBody>
      </p:sp>
      <p:sp>
        <p:nvSpPr>
          <p:cNvPr id="10245" name="矩形 12"/>
          <p:cNvSpPr>
            <a:spLocks noChangeArrowheads="1"/>
          </p:cNvSpPr>
          <p:nvPr/>
        </p:nvSpPr>
        <p:spPr bwMode="auto">
          <a:xfrm>
            <a:off x="2986088" y="3035300"/>
            <a:ext cx="5205412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zh-CN" altLang="en-US" sz="1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</a:t>
            </a:r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在此处填入你需要的内容。请在此处填入你需要的内容。请在此处填入你需要的内容</a:t>
            </a:r>
            <a:r>
              <a:rPr lang="zh-CN" altLang="en-US" sz="1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。请</a:t>
            </a:r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在此处填入你需要的内容。请在此处填入你需要的内容。请在此处填入你需要的内容</a:t>
            </a:r>
            <a:r>
              <a:rPr lang="zh-CN" altLang="en-US" sz="1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。请</a:t>
            </a:r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在此处填入你需要的内容。请在此处填入你需要的内容。请在此处填入你需要的内容。</a:t>
            </a:r>
            <a:endParaRPr lang="en-US" altLang="zh-CN" sz="1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en-US" altLang="zh-CN" sz="1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en-US" altLang="zh-CN" sz="1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246" name="矩形 13"/>
          <p:cNvSpPr>
            <a:spLocks noChangeArrowheads="1"/>
          </p:cNvSpPr>
          <p:nvPr/>
        </p:nvSpPr>
        <p:spPr bwMode="auto">
          <a:xfrm>
            <a:off x="4837113" y="2524125"/>
            <a:ext cx="1878012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请在此处填入你需要的内容</a:t>
            </a:r>
          </a:p>
        </p:txBody>
      </p:sp>
      <p:pic>
        <p:nvPicPr>
          <p:cNvPr id="10247" name="图片 22" descr="836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0563" y="1458913"/>
            <a:ext cx="752475" cy="752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8" name="图片 23" descr="837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1813" y="1458913"/>
            <a:ext cx="719137" cy="719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9" name="图片 24" descr="850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00750" y="1458913"/>
            <a:ext cx="719138" cy="719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50" name="图片 25" descr="1288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58063" y="1458913"/>
            <a:ext cx="714375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0251" name="矩形 15"/>
          <p:cNvGrpSpPr>
            <a:grpSpLocks/>
          </p:cNvGrpSpPr>
          <p:nvPr/>
        </p:nvGrpSpPr>
        <p:grpSpPr bwMode="auto">
          <a:xfrm>
            <a:off x="1212850" y="1785938"/>
            <a:ext cx="1262063" cy="1858962"/>
            <a:chOff x="0" y="0"/>
            <a:chExt cx="795" cy="1171"/>
          </a:xfrm>
        </p:grpSpPr>
        <p:pic>
          <p:nvPicPr>
            <p:cNvPr id="10259" name="矩形 15"/>
            <p:cNvPicPr>
              <a:picLocks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795" cy="11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260" name="Text Box 13"/>
            <p:cNvSpPr txBox="1">
              <a:spLocks noChangeArrowheads="1"/>
            </p:cNvSpPr>
            <p:nvPr/>
          </p:nvSpPr>
          <p:spPr bwMode="auto">
            <a:xfrm>
              <a:off x="1" y="0"/>
              <a:ext cx="794" cy="11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solidFill>
                  <a:srgbClr val="FFFFFF"/>
                </a:solidFill>
              </a:endParaRPr>
            </a:p>
          </p:txBody>
        </p:sp>
      </p:grpSp>
      <p:grpSp>
        <p:nvGrpSpPr>
          <p:cNvPr id="10252" name="组合 14"/>
          <p:cNvGrpSpPr>
            <a:grpSpLocks/>
          </p:cNvGrpSpPr>
          <p:nvPr/>
        </p:nvGrpSpPr>
        <p:grpSpPr bwMode="auto">
          <a:xfrm>
            <a:off x="179388" y="44450"/>
            <a:ext cx="8785225" cy="655638"/>
            <a:chOff x="0" y="0"/>
            <a:chExt cx="8784976" cy="655357"/>
          </a:xfrm>
        </p:grpSpPr>
        <p:pic>
          <p:nvPicPr>
            <p:cNvPr id="10253" name="图片 16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033500" y="0"/>
              <a:ext cx="751476" cy="6553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254" name="矩形 17"/>
            <p:cNvSpPr>
              <a:spLocks noChangeArrowheads="1"/>
            </p:cNvSpPr>
            <p:nvPr/>
          </p:nvSpPr>
          <p:spPr bwMode="auto">
            <a:xfrm>
              <a:off x="0" y="79293"/>
              <a:ext cx="1891865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2000" b="1">
                  <a:solidFill>
                    <a:schemeClr val="bg1"/>
                  </a:solidFill>
                </a:rPr>
                <a:t>ADD TITLE HERE</a:t>
              </a:r>
              <a:endParaRPr lang="zh-CN" altLang="en-US" sz="2000" b="1">
                <a:solidFill>
                  <a:schemeClr val="bg1"/>
                </a:solidFill>
              </a:endParaRPr>
            </a:p>
          </p:txBody>
        </p:sp>
        <p:grpSp>
          <p:nvGrpSpPr>
            <p:cNvPr id="10255" name="组合 18"/>
            <p:cNvGrpSpPr>
              <a:grpSpLocks/>
            </p:cNvGrpSpPr>
            <p:nvPr/>
          </p:nvGrpSpPr>
          <p:grpSpPr bwMode="auto">
            <a:xfrm>
              <a:off x="2450632" y="151301"/>
              <a:ext cx="5398240" cy="288032"/>
              <a:chOff x="0" y="0"/>
              <a:chExt cx="6278569" cy="216024"/>
            </a:xfrm>
          </p:grpSpPr>
          <p:cxnSp>
            <p:nvCxnSpPr>
              <p:cNvPr id="10256" name="直接连接符 19"/>
              <p:cNvCxnSpPr>
                <a:cxnSpLocks noChangeShapeType="1"/>
              </p:cNvCxnSpPr>
              <p:nvPr/>
            </p:nvCxnSpPr>
            <p:spPr bwMode="auto">
              <a:xfrm flipH="1" flipV="1">
                <a:off x="0" y="70304"/>
                <a:ext cx="6278569" cy="1"/>
              </a:xfrm>
              <a:prstGeom prst="line">
                <a:avLst/>
              </a:prstGeom>
              <a:noFill/>
              <a:ln w="25400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10257" name="直接连接符 20"/>
              <p:cNvCxnSpPr>
                <a:cxnSpLocks noChangeShapeType="1"/>
              </p:cNvCxnSpPr>
              <p:nvPr/>
            </p:nvCxnSpPr>
            <p:spPr bwMode="auto">
              <a:xfrm flipH="1">
                <a:off x="290674" y="216024"/>
                <a:ext cx="5987895" cy="0"/>
              </a:xfrm>
              <a:prstGeom prst="line">
                <a:avLst/>
              </a:prstGeom>
              <a:noFill/>
              <a:ln w="25400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10258" name="直接连接符 21"/>
              <p:cNvCxnSpPr>
                <a:cxnSpLocks noChangeShapeType="1"/>
              </p:cNvCxnSpPr>
              <p:nvPr/>
            </p:nvCxnSpPr>
            <p:spPr bwMode="auto">
              <a:xfrm flipH="1">
                <a:off x="1600409" y="0"/>
                <a:ext cx="4650792" cy="0"/>
              </a:xfrm>
              <a:prstGeom prst="line">
                <a:avLst/>
              </a:prstGeom>
              <a:noFill/>
              <a:ln w="25400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</p:grpSp>
    </p:spTree>
  </p:cSld>
  <p:clrMapOvr>
    <a:masterClrMapping/>
  </p:clrMapOvr>
  <p:transition spd="slow">
    <p:fade/>
  </p:transition>
</p:sld>
</file>

<file path=ppt/theme/theme1.xml><?xml version="1.0" encoding="utf-8"?>
<a:theme xmlns:a="http://schemas.openxmlformats.org/drawingml/2006/main" name="Office 主题">
  <a:themeElements>
    <a:clrScheme name="Office 主题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 主题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Office 主题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</TotalTime>
  <Pages>0</Pages>
  <Words>1876</Words>
  <Characters>0</Characters>
  <Application>Microsoft Office PowerPoint</Application>
  <DocSecurity>0</DocSecurity>
  <PresentationFormat>全屏显示(16:9)</PresentationFormat>
  <Lines>0</Lines>
  <Paragraphs>186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5" baseType="lpstr">
      <vt:lpstr>DFPPOP3W12-B5</vt:lpstr>
      <vt:lpstr>方正中等线简体</vt:lpstr>
      <vt:lpstr>宋体</vt:lpstr>
      <vt:lpstr>微软雅黑</vt:lpstr>
      <vt:lpstr>Arial</vt:lpstr>
      <vt:lpstr>Arial Black</vt:lpstr>
      <vt:lpstr>Calibri</vt:lpstr>
      <vt:lpstr>Wingdings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CharactersWithSpaces>0</CharactersWithSpaces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subject/>
  <dc:creator>Administrator</dc:creator>
  <cp:keywords/>
  <dc:description/>
  <cp:lastModifiedBy>阳光 男孩</cp:lastModifiedBy>
  <cp:revision>44</cp:revision>
  <dcterms:created xsi:type="dcterms:W3CDTF">2015-08-27T07:47:50Z</dcterms:created>
  <dcterms:modified xsi:type="dcterms:W3CDTF">2019-03-20T13:40:12Z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2052-9.1.0.5184</vt:lpwstr>
  </property>
</Properties>
</file>