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5" r:id="rId2"/>
    <p:sldId id="280" r:id="rId3"/>
    <p:sldId id="301" r:id="rId4"/>
    <p:sldId id="286" r:id="rId5"/>
    <p:sldId id="293" r:id="rId6"/>
    <p:sldId id="259" r:id="rId7"/>
    <p:sldId id="291" r:id="rId8"/>
    <p:sldId id="262" r:id="rId9"/>
    <p:sldId id="300" r:id="rId10"/>
    <p:sldId id="277" r:id="rId11"/>
    <p:sldId id="258" r:id="rId12"/>
    <p:sldId id="267" r:id="rId13"/>
    <p:sldId id="268" r:id="rId14"/>
    <p:sldId id="269" r:id="rId15"/>
    <p:sldId id="271" r:id="rId16"/>
    <p:sldId id="299" r:id="rId17"/>
    <p:sldId id="298" r:id="rId18"/>
    <p:sldId id="290" r:id="rId19"/>
    <p:sldId id="260" r:id="rId20"/>
    <p:sldId id="295" r:id="rId21"/>
    <p:sldId id="264" r:id="rId22"/>
    <p:sldId id="266" r:id="rId23"/>
    <p:sldId id="272" r:id="rId24"/>
    <p:sldId id="273" r:id="rId25"/>
    <p:sldId id="256" r:id="rId26"/>
    <p:sldId id="257" r:id="rId27"/>
    <p:sldId id="296" r:id="rId28"/>
    <p:sldId id="294" r:id="rId29"/>
    <p:sldId id="297" r:id="rId30"/>
    <p:sldId id="284" r:id="rId31"/>
    <p:sldId id="30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C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FEC2F-83CC-4F8B-8920-A60D1808F32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DD425-84E6-400A-A83D-642791EDFF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96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DD425-84E6-400A-A83D-642791EDFF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594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218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35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55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97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1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97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310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3D518-A998-4F34-B8B5-383311066C9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28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4C088-9A9F-409E-AAC3-DBE5DEDB7C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337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355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9234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D8A5-CA74-4EDA-9A5E-7FAD30BB152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289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906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573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255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604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7639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454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D8A5-CA74-4EDA-9A5E-7FAD30BB152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237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D11C5-7EE9-47DD-8C30-F9808A1A3DA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514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D7A35-7D6C-4554-A9ED-0917C76AEAF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35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62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30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4C088-9A9F-409E-AAC3-DBE5DEDB7C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391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D11C5-7EE9-47DD-8C30-F9808A1A3D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245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6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4C088-9A9F-409E-AAC3-DBE5DEDB7C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105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37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DD425-84E6-400A-A83D-642791EDFF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9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706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7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565067" y="2557814"/>
            <a:ext cx="3039585" cy="1957439"/>
          </a:xfrm>
          <a:custGeom>
            <a:avLst/>
            <a:gdLst>
              <a:gd name="connsiteX0" fmla="*/ 265001 w 3039585"/>
              <a:gd name="connsiteY0" fmla="*/ 144 h 1957439"/>
              <a:gd name="connsiteX1" fmla="*/ 464133 w 3039585"/>
              <a:gd name="connsiteY1" fmla="*/ 2823 h 1957439"/>
              <a:gd name="connsiteX2" fmla="*/ 2254833 w 3039585"/>
              <a:gd name="connsiteY2" fmla="*/ 21873 h 1957439"/>
              <a:gd name="connsiteX3" fmla="*/ 2712033 w 3039585"/>
              <a:gd name="connsiteY3" fmla="*/ 40923 h 1957439"/>
              <a:gd name="connsiteX4" fmla="*/ 2870783 w 3039585"/>
              <a:gd name="connsiteY4" fmla="*/ 59973 h 1957439"/>
              <a:gd name="connsiteX5" fmla="*/ 2940633 w 3039585"/>
              <a:gd name="connsiteY5" fmla="*/ 117123 h 1957439"/>
              <a:gd name="connsiteX6" fmla="*/ 2978733 w 3039585"/>
              <a:gd name="connsiteY6" fmla="*/ 206023 h 1957439"/>
              <a:gd name="connsiteX7" fmla="*/ 2991433 w 3039585"/>
              <a:gd name="connsiteY7" fmla="*/ 364773 h 1957439"/>
              <a:gd name="connsiteX8" fmla="*/ 3035883 w 3039585"/>
              <a:gd name="connsiteY8" fmla="*/ 1818923 h 1957439"/>
              <a:gd name="connsiteX9" fmla="*/ 2883483 w 3039585"/>
              <a:gd name="connsiteY9" fmla="*/ 1914173 h 1957439"/>
              <a:gd name="connsiteX10" fmla="*/ 2559633 w 3039585"/>
              <a:gd name="connsiteY10" fmla="*/ 1907823 h 1957439"/>
              <a:gd name="connsiteX11" fmla="*/ 1435683 w 3039585"/>
              <a:gd name="connsiteY11" fmla="*/ 1907823 h 1957439"/>
              <a:gd name="connsiteX12" fmla="*/ 286333 w 3039585"/>
              <a:gd name="connsiteY12" fmla="*/ 1952273 h 1957439"/>
              <a:gd name="connsiteX13" fmla="*/ 108533 w 3039585"/>
              <a:gd name="connsiteY13" fmla="*/ 1952273 h 1957439"/>
              <a:gd name="connsiteX14" fmla="*/ 32333 w 3039585"/>
              <a:gd name="connsiteY14" fmla="*/ 1914173 h 1957439"/>
              <a:gd name="connsiteX15" fmla="*/ 13283 w 3039585"/>
              <a:gd name="connsiteY15" fmla="*/ 1825273 h 1957439"/>
              <a:gd name="connsiteX16" fmla="*/ 583 w 3039585"/>
              <a:gd name="connsiteY16" fmla="*/ 1691923 h 1957439"/>
              <a:gd name="connsiteX17" fmla="*/ 32333 w 3039585"/>
              <a:gd name="connsiteY17" fmla="*/ 301273 h 1957439"/>
              <a:gd name="connsiteX18" fmla="*/ 51383 w 3039585"/>
              <a:gd name="connsiteY18" fmla="*/ 129823 h 1957439"/>
              <a:gd name="connsiteX19" fmla="*/ 95833 w 3039585"/>
              <a:gd name="connsiteY19" fmla="*/ 40923 h 1957439"/>
              <a:gd name="connsiteX20" fmla="*/ 197433 w 3039585"/>
              <a:gd name="connsiteY20" fmla="*/ 2823 h 1957439"/>
              <a:gd name="connsiteX21" fmla="*/ 265001 w 3039585"/>
              <a:gd name="connsiteY21" fmla="*/ 144 h 195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039585" h="1957439">
                <a:moveTo>
                  <a:pt x="265001" y="144"/>
                </a:moveTo>
                <a:cubicBezTo>
                  <a:pt x="348643" y="-749"/>
                  <a:pt x="464133" y="2823"/>
                  <a:pt x="464133" y="2823"/>
                </a:cubicBezTo>
                <a:lnTo>
                  <a:pt x="2254833" y="21873"/>
                </a:lnTo>
                <a:cubicBezTo>
                  <a:pt x="2629483" y="28223"/>
                  <a:pt x="2609375" y="34573"/>
                  <a:pt x="2712033" y="40923"/>
                </a:cubicBezTo>
                <a:cubicBezTo>
                  <a:pt x="2814691" y="47273"/>
                  <a:pt x="2832683" y="47273"/>
                  <a:pt x="2870783" y="59973"/>
                </a:cubicBezTo>
                <a:cubicBezTo>
                  <a:pt x="2908883" y="72673"/>
                  <a:pt x="2922641" y="92781"/>
                  <a:pt x="2940633" y="117123"/>
                </a:cubicBezTo>
                <a:cubicBezTo>
                  <a:pt x="2958625" y="141465"/>
                  <a:pt x="2970266" y="164748"/>
                  <a:pt x="2978733" y="206023"/>
                </a:cubicBezTo>
                <a:cubicBezTo>
                  <a:pt x="2987200" y="247298"/>
                  <a:pt x="2981908" y="95956"/>
                  <a:pt x="2991433" y="364773"/>
                </a:cubicBezTo>
                <a:cubicBezTo>
                  <a:pt x="3000958" y="633590"/>
                  <a:pt x="3053875" y="1722615"/>
                  <a:pt x="3035883" y="1818923"/>
                </a:cubicBezTo>
                <a:cubicBezTo>
                  <a:pt x="3017891" y="1915231"/>
                  <a:pt x="2962858" y="1899356"/>
                  <a:pt x="2883483" y="1914173"/>
                </a:cubicBezTo>
                <a:cubicBezTo>
                  <a:pt x="2808341" y="1918406"/>
                  <a:pt x="2559633" y="1907823"/>
                  <a:pt x="2559633" y="1907823"/>
                </a:cubicBezTo>
                <a:lnTo>
                  <a:pt x="1435683" y="1907823"/>
                </a:lnTo>
                <a:cubicBezTo>
                  <a:pt x="1056800" y="1915231"/>
                  <a:pt x="507525" y="1944865"/>
                  <a:pt x="286333" y="1952273"/>
                </a:cubicBezTo>
                <a:cubicBezTo>
                  <a:pt x="65141" y="1959681"/>
                  <a:pt x="150866" y="1958623"/>
                  <a:pt x="108533" y="1952273"/>
                </a:cubicBezTo>
                <a:cubicBezTo>
                  <a:pt x="66200" y="1945923"/>
                  <a:pt x="48208" y="1935340"/>
                  <a:pt x="32333" y="1914173"/>
                </a:cubicBezTo>
                <a:cubicBezTo>
                  <a:pt x="16458" y="1893006"/>
                  <a:pt x="18575" y="1862315"/>
                  <a:pt x="13283" y="1825273"/>
                </a:cubicBezTo>
                <a:cubicBezTo>
                  <a:pt x="7991" y="1788231"/>
                  <a:pt x="-2592" y="1945923"/>
                  <a:pt x="583" y="1691923"/>
                </a:cubicBezTo>
                <a:cubicBezTo>
                  <a:pt x="3758" y="1437923"/>
                  <a:pt x="23866" y="561623"/>
                  <a:pt x="32333" y="301273"/>
                </a:cubicBezTo>
                <a:cubicBezTo>
                  <a:pt x="40800" y="40923"/>
                  <a:pt x="40800" y="172156"/>
                  <a:pt x="51383" y="129823"/>
                </a:cubicBezTo>
                <a:cubicBezTo>
                  <a:pt x="61966" y="87490"/>
                  <a:pt x="71491" y="62090"/>
                  <a:pt x="95833" y="40923"/>
                </a:cubicBezTo>
                <a:cubicBezTo>
                  <a:pt x="120175" y="19756"/>
                  <a:pt x="136050" y="9173"/>
                  <a:pt x="197433" y="2823"/>
                </a:cubicBezTo>
                <a:cubicBezTo>
                  <a:pt x="212779" y="1236"/>
                  <a:pt x="237121" y="442"/>
                  <a:pt x="265001" y="1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4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5166360" y="2890310"/>
            <a:ext cx="1902440" cy="1859149"/>
          </a:xfrm>
          <a:custGeom>
            <a:avLst/>
            <a:gdLst>
              <a:gd name="connsiteX0" fmla="*/ 923911 w 1902440"/>
              <a:gd name="connsiteY0" fmla="*/ 5 h 1859149"/>
              <a:gd name="connsiteX1" fmla="*/ 1205865 w 1902440"/>
              <a:gd name="connsiteY1" fmla="*/ 38402 h 1859149"/>
              <a:gd name="connsiteX2" fmla="*/ 1501140 w 1902440"/>
              <a:gd name="connsiteY2" fmla="*/ 186040 h 1859149"/>
              <a:gd name="connsiteX3" fmla="*/ 1753553 w 1902440"/>
              <a:gd name="connsiteY3" fmla="*/ 386065 h 1859149"/>
              <a:gd name="connsiteX4" fmla="*/ 1872615 w 1902440"/>
              <a:gd name="connsiteY4" fmla="*/ 743252 h 1859149"/>
              <a:gd name="connsiteX5" fmla="*/ 1891665 w 1902440"/>
              <a:gd name="connsiteY5" fmla="*/ 1152827 h 1859149"/>
              <a:gd name="connsiteX6" fmla="*/ 1729740 w 1902440"/>
              <a:gd name="connsiteY6" fmla="*/ 1524302 h 1859149"/>
              <a:gd name="connsiteX7" fmla="*/ 1482090 w 1902440"/>
              <a:gd name="connsiteY7" fmla="*/ 1710040 h 1859149"/>
              <a:gd name="connsiteX8" fmla="*/ 1129665 w 1902440"/>
              <a:gd name="connsiteY8" fmla="*/ 1833865 h 1859149"/>
              <a:gd name="connsiteX9" fmla="*/ 801053 w 1902440"/>
              <a:gd name="connsiteY9" fmla="*/ 1843390 h 1859149"/>
              <a:gd name="connsiteX10" fmla="*/ 343853 w 1902440"/>
              <a:gd name="connsiteY10" fmla="*/ 1657652 h 1859149"/>
              <a:gd name="connsiteX11" fmla="*/ 77153 w 1902440"/>
              <a:gd name="connsiteY11" fmla="*/ 1300465 h 1859149"/>
              <a:gd name="connsiteX12" fmla="*/ 953 w 1902440"/>
              <a:gd name="connsiteY12" fmla="*/ 824215 h 1859149"/>
              <a:gd name="connsiteX13" fmla="*/ 115253 w 1902440"/>
              <a:gd name="connsiteY13" fmla="*/ 500365 h 1859149"/>
              <a:gd name="connsiteX14" fmla="*/ 267653 w 1902440"/>
              <a:gd name="connsiteY14" fmla="*/ 257477 h 1859149"/>
              <a:gd name="connsiteX15" fmla="*/ 477203 w 1902440"/>
              <a:gd name="connsiteY15" fmla="*/ 124127 h 1859149"/>
              <a:gd name="connsiteX16" fmla="*/ 829628 w 1902440"/>
              <a:gd name="connsiteY16" fmla="*/ 5065 h 1859149"/>
              <a:gd name="connsiteX17" fmla="*/ 923911 w 1902440"/>
              <a:gd name="connsiteY17" fmla="*/ 5 h 185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02440" h="1859149">
                <a:moveTo>
                  <a:pt x="923911" y="5"/>
                </a:moveTo>
                <a:cubicBezTo>
                  <a:pt x="1020575" y="302"/>
                  <a:pt x="1121926" y="15780"/>
                  <a:pt x="1205865" y="38402"/>
                </a:cubicBezTo>
                <a:cubicBezTo>
                  <a:pt x="1317784" y="68564"/>
                  <a:pt x="1409859" y="128096"/>
                  <a:pt x="1501140" y="186040"/>
                </a:cubicBezTo>
                <a:cubicBezTo>
                  <a:pt x="1592421" y="243984"/>
                  <a:pt x="1691641" y="293196"/>
                  <a:pt x="1753553" y="386065"/>
                </a:cubicBezTo>
                <a:cubicBezTo>
                  <a:pt x="1815465" y="478934"/>
                  <a:pt x="1849596" y="615458"/>
                  <a:pt x="1872615" y="743252"/>
                </a:cubicBezTo>
                <a:cubicBezTo>
                  <a:pt x="1895634" y="871046"/>
                  <a:pt x="1915478" y="1022652"/>
                  <a:pt x="1891665" y="1152827"/>
                </a:cubicBezTo>
                <a:cubicBezTo>
                  <a:pt x="1867852" y="1283002"/>
                  <a:pt x="1798002" y="1431433"/>
                  <a:pt x="1729740" y="1524302"/>
                </a:cubicBezTo>
                <a:cubicBezTo>
                  <a:pt x="1661478" y="1617171"/>
                  <a:pt x="1582103" y="1658446"/>
                  <a:pt x="1482090" y="1710040"/>
                </a:cubicBezTo>
                <a:cubicBezTo>
                  <a:pt x="1382077" y="1761634"/>
                  <a:pt x="1243171" y="1811640"/>
                  <a:pt x="1129665" y="1833865"/>
                </a:cubicBezTo>
                <a:cubicBezTo>
                  <a:pt x="1016159" y="1856090"/>
                  <a:pt x="932022" y="1872759"/>
                  <a:pt x="801053" y="1843390"/>
                </a:cubicBezTo>
                <a:cubicBezTo>
                  <a:pt x="670084" y="1814021"/>
                  <a:pt x="464503" y="1748139"/>
                  <a:pt x="343853" y="1657652"/>
                </a:cubicBezTo>
                <a:cubicBezTo>
                  <a:pt x="223203" y="1567165"/>
                  <a:pt x="134303" y="1439371"/>
                  <a:pt x="77153" y="1300465"/>
                </a:cubicBezTo>
                <a:cubicBezTo>
                  <a:pt x="20003" y="1161559"/>
                  <a:pt x="-5397" y="957565"/>
                  <a:pt x="953" y="824215"/>
                </a:cubicBezTo>
                <a:cubicBezTo>
                  <a:pt x="7303" y="690865"/>
                  <a:pt x="70803" y="594821"/>
                  <a:pt x="115253" y="500365"/>
                </a:cubicBezTo>
                <a:cubicBezTo>
                  <a:pt x="159703" y="405909"/>
                  <a:pt x="210503" y="318596"/>
                  <a:pt x="267653" y="257477"/>
                </a:cubicBezTo>
                <a:cubicBezTo>
                  <a:pt x="324803" y="196358"/>
                  <a:pt x="383540" y="166196"/>
                  <a:pt x="477203" y="124127"/>
                </a:cubicBezTo>
                <a:cubicBezTo>
                  <a:pt x="570866" y="82058"/>
                  <a:pt x="708184" y="19352"/>
                  <a:pt x="829628" y="5065"/>
                </a:cubicBezTo>
                <a:cubicBezTo>
                  <a:pt x="859989" y="1493"/>
                  <a:pt x="891690" y="-94"/>
                  <a:pt x="923911" y="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3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38176" y="2035325"/>
            <a:ext cx="4093371" cy="2735863"/>
          </a:xfrm>
          <a:custGeom>
            <a:avLst/>
            <a:gdLst>
              <a:gd name="connsiteX0" fmla="*/ 1528887 w 4093371"/>
              <a:gd name="connsiteY0" fmla="*/ 169 h 2735863"/>
              <a:gd name="connsiteX1" fmla="*/ 1729864 w 4093371"/>
              <a:gd name="connsiteY1" fmla="*/ 14456 h 2735863"/>
              <a:gd name="connsiteX2" fmla="*/ 2065144 w 4093371"/>
              <a:gd name="connsiteY2" fmla="*/ 143996 h 2735863"/>
              <a:gd name="connsiteX3" fmla="*/ 2392804 w 4093371"/>
              <a:gd name="connsiteY3" fmla="*/ 372596 h 2735863"/>
              <a:gd name="connsiteX4" fmla="*/ 2598544 w 4093371"/>
              <a:gd name="connsiteY4" fmla="*/ 692636 h 2735863"/>
              <a:gd name="connsiteX5" fmla="*/ 2735704 w 4093371"/>
              <a:gd name="connsiteY5" fmla="*/ 1020296 h 2735863"/>
              <a:gd name="connsiteX6" fmla="*/ 2796664 w 4093371"/>
              <a:gd name="connsiteY6" fmla="*/ 1203176 h 2735863"/>
              <a:gd name="connsiteX7" fmla="*/ 2971924 w 4093371"/>
              <a:gd name="connsiteY7" fmla="*/ 1187936 h 2735863"/>
              <a:gd name="connsiteX8" fmla="*/ 3284344 w 4093371"/>
              <a:gd name="connsiteY8" fmla="*/ 1157456 h 2735863"/>
              <a:gd name="connsiteX9" fmla="*/ 3612004 w 4093371"/>
              <a:gd name="connsiteY9" fmla="*/ 1271756 h 2735863"/>
              <a:gd name="connsiteX10" fmla="*/ 3787264 w 4093371"/>
              <a:gd name="connsiteY10" fmla="*/ 1401296 h 2735863"/>
              <a:gd name="connsiteX11" fmla="*/ 4000624 w 4093371"/>
              <a:gd name="connsiteY11" fmla="*/ 1713716 h 2735863"/>
              <a:gd name="connsiteX12" fmla="*/ 4092064 w 4093371"/>
              <a:gd name="connsiteY12" fmla="*/ 2132816 h 2735863"/>
              <a:gd name="connsiteX13" fmla="*/ 3939664 w 4093371"/>
              <a:gd name="connsiteY13" fmla="*/ 2437616 h 2735863"/>
              <a:gd name="connsiteX14" fmla="*/ 3779644 w 4093371"/>
              <a:gd name="connsiteY14" fmla="*/ 2574776 h 2735863"/>
              <a:gd name="connsiteX15" fmla="*/ 3337684 w 4093371"/>
              <a:gd name="connsiteY15" fmla="*/ 2658596 h 2735863"/>
              <a:gd name="connsiteX16" fmla="*/ 2987164 w 4093371"/>
              <a:gd name="connsiteY16" fmla="*/ 2605256 h 2735863"/>
              <a:gd name="connsiteX17" fmla="*/ 2552824 w 4093371"/>
              <a:gd name="connsiteY17" fmla="*/ 2582396 h 2735863"/>
              <a:gd name="connsiteX18" fmla="*/ 1889884 w 4093371"/>
              <a:gd name="connsiteY18" fmla="*/ 2605256 h 2735863"/>
              <a:gd name="connsiteX19" fmla="*/ 1333624 w 4093371"/>
              <a:gd name="connsiteY19" fmla="*/ 2658596 h 2735863"/>
              <a:gd name="connsiteX20" fmla="*/ 838324 w 4093371"/>
              <a:gd name="connsiteY20" fmla="*/ 2734796 h 2735863"/>
              <a:gd name="connsiteX21" fmla="*/ 434464 w 4093371"/>
              <a:gd name="connsiteY21" fmla="*/ 2689076 h 2735863"/>
              <a:gd name="connsiteX22" fmla="*/ 106804 w 4093371"/>
              <a:gd name="connsiteY22" fmla="*/ 2506196 h 2735863"/>
              <a:gd name="connsiteX23" fmla="*/ 124 w 4093371"/>
              <a:gd name="connsiteY23" fmla="*/ 2117576 h 2735863"/>
              <a:gd name="connsiteX24" fmla="*/ 122044 w 4093371"/>
              <a:gd name="connsiteY24" fmla="*/ 1881356 h 2735863"/>
              <a:gd name="connsiteX25" fmla="*/ 358264 w 4093371"/>
              <a:gd name="connsiteY25" fmla="*/ 1751816 h 2735863"/>
              <a:gd name="connsiteX26" fmla="*/ 602104 w 4093371"/>
              <a:gd name="connsiteY26" fmla="*/ 1660376 h 2735863"/>
              <a:gd name="connsiteX27" fmla="*/ 487804 w 4093371"/>
              <a:gd name="connsiteY27" fmla="*/ 1180316 h 2735863"/>
              <a:gd name="connsiteX28" fmla="*/ 556384 w 4093371"/>
              <a:gd name="connsiteY28" fmla="*/ 662156 h 2735863"/>
              <a:gd name="connsiteX29" fmla="*/ 838324 w 4093371"/>
              <a:gd name="connsiteY29" fmla="*/ 250676 h 2735863"/>
              <a:gd name="connsiteX30" fmla="*/ 1310764 w 4093371"/>
              <a:gd name="connsiteY30" fmla="*/ 29696 h 2735863"/>
              <a:gd name="connsiteX31" fmla="*/ 1528887 w 4093371"/>
              <a:gd name="connsiteY31" fmla="*/ 169 h 273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93371" h="2735863">
                <a:moveTo>
                  <a:pt x="1528887" y="169"/>
                </a:moveTo>
                <a:cubicBezTo>
                  <a:pt x="1599372" y="-1101"/>
                  <a:pt x="1666999" y="4931"/>
                  <a:pt x="1729864" y="14456"/>
                </a:cubicBezTo>
                <a:cubicBezTo>
                  <a:pt x="1855594" y="33506"/>
                  <a:pt x="1954654" y="84306"/>
                  <a:pt x="2065144" y="143996"/>
                </a:cubicBezTo>
                <a:cubicBezTo>
                  <a:pt x="2175634" y="203686"/>
                  <a:pt x="2303904" y="281156"/>
                  <a:pt x="2392804" y="372596"/>
                </a:cubicBezTo>
                <a:cubicBezTo>
                  <a:pt x="2481704" y="464036"/>
                  <a:pt x="2541394" y="584686"/>
                  <a:pt x="2598544" y="692636"/>
                </a:cubicBezTo>
                <a:cubicBezTo>
                  <a:pt x="2655694" y="800586"/>
                  <a:pt x="2702684" y="935206"/>
                  <a:pt x="2735704" y="1020296"/>
                </a:cubicBezTo>
                <a:cubicBezTo>
                  <a:pt x="2768724" y="1105386"/>
                  <a:pt x="2757294" y="1175236"/>
                  <a:pt x="2796664" y="1203176"/>
                </a:cubicBezTo>
                <a:cubicBezTo>
                  <a:pt x="2836034" y="1231116"/>
                  <a:pt x="2971924" y="1187936"/>
                  <a:pt x="2971924" y="1187936"/>
                </a:cubicBezTo>
                <a:cubicBezTo>
                  <a:pt x="3053204" y="1180316"/>
                  <a:pt x="3177664" y="1143486"/>
                  <a:pt x="3284344" y="1157456"/>
                </a:cubicBezTo>
                <a:cubicBezTo>
                  <a:pt x="3391024" y="1171426"/>
                  <a:pt x="3528184" y="1231116"/>
                  <a:pt x="3612004" y="1271756"/>
                </a:cubicBezTo>
                <a:cubicBezTo>
                  <a:pt x="3695824" y="1312396"/>
                  <a:pt x="3722494" y="1327636"/>
                  <a:pt x="3787264" y="1401296"/>
                </a:cubicBezTo>
                <a:cubicBezTo>
                  <a:pt x="3852034" y="1474956"/>
                  <a:pt x="3949824" y="1591796"/>
                  <a:pt x="4000624" y="1713716"/>
                </a:cubicBezTo>
                <a:cubicBezTo>
                  <a:pt x="4051424" y="1835636"/>
                  <a:pt x="4102224" y="2012166"/>
                  <a:pt x="4092064" y="2132816"/>
                </a:cubicBezTo>
                <a:cubicBezTo>
                  <a:pt x="4081904" y="2253466"/>
                  <a:pt x="3991734" y="2363956"/>
                  <a:pt x="3939664" y="2437616"/>
                </a:cubicBezTo>
                <a:cubicBezTo>
                  <a:pt x="3887594" y="2511276"/>
                  <a:pt x="3879974" y="2537946"/>
                  <a:pt x="3779644" y="2574776"/>
                </a:cubicBezTo>
                <a:cubicBezTo>
                  <a:pt x="3679314" y="2611606"/>
                  <a:pt x="3469764" y="2653516"/>
                  <a:pt x="3337684" y="2658596"/>
                </a:cubicBezTo>
                <a:cubicBezTo>
                  <a:pt x="3205604" y="2663676"/>
                  <a:pt x="3117974" y="2617956"/>
                  <a:pt x="2987164" y="2605256"/>
                </a:cubicBezTo>
                <a:cubicBezTo>
                  <a:pt x="2856354" y="2592556"/>
                  <a:pt x="2735704" y="2582396"/>
                  <a:pt x="2552824" y="2582396"/>
                </a:cubicBezTo>
                <a:cubicBezTo>
                  <a:pt x="2369944" y="2582396"/>
                  <a:pt x="2093084" y="2592556"/>
                  <a:pt x="1889884" y="2605256"/>
                </a:cubicBezTo>
                <a:cubicBezTo>
                  <a:pt x="1686684" y="2617956"/>
                  <a:pt x="1508884" y="2637006"/>
                  <a:pt x="1333624" y="2658596"/>
                </a:cubicBezTo>
                <a:cubicBezTo>
                  <a:pt x="1158364" y="2680186"/>
                  <a:pt x="988184" y="2729716"/>
                  <a:pt x="838324" y="2734796"/>
                </a:cubicBezTo>
                <a:cubicBezTo>
                  <a:pt x="688464" y="2739876"/>
                  <a:pt x="556384" y="2727176"/>
                  <a:pt x="434464" y="2689076"/>
                </a:cubicBezTo>
                <a:cubicBezTo>
                  <a:pt x="312544" y="2650976"/>
                  <a:pt x="179194" y="2601446"/>
                  <a:pt x="106804" y="2506196"/>
                </a:cubicBezTo>
                <a:cubicBezTo>
                  <a:pt x="34414" y="2410946"/>
                  <a:pt x="-2416" y="2221716"/>
                  <a:pt x="124" y="2117576"/>
                </a:cubicBezTo>
                <a:cubicBezTo>
                  <a:pt x="2664" y="2013436"/>
                  <a:pt x="62354" y="1942316"/>
                  <a:pt x="122044" y="1881356"/>
                </a:cubicBezTo>
                <a:cubicBezTo>
                  <a:pt x="181734" y="1820396"/>
                  <a:pt x="276984" y="1781026"/>
                  <a:pt x="358264" y="1751816"/>
                </a:cubicBezTo>
                <a:cubicBezTo>
                  <a:pt x="439544" y="1722606"/>
                  <a:pt x="580514" y="1755626"/>
                  <a:pt x="602104" y="1660376"/>
                </a:cubicBezTo>
                <a:cubicBezTo>
                  <a:pt x="623694" y="1565126"/>
                  <a:pt x="495424" y="1346686"/>
                  <a:pt x="487804" y="1180316"/>
                </a:cubicBezTo>
                <a:cubicBezTo>
                  <a:pt x="480184" y="1013946"/>
                  <a:pt x="497964" y="817096"/>
                  <a:pt x="556384" y="662156"/>
                </a:cubicBezTo>
                <a:cubicBezTo>
                  <a:pt x="614804" y="507216"/>
                  <a:pt x="712594" y="356086"/>
                  <a:pt x="838324" y="250676"/>
                </a:cubicBezTo>
                <a:cubicBezTo>
                  <a:pt x="964054" y="145266"/>
                  <a:pt x="1162174" y="69066"/>
                  <a:pt x="1310764" y="29696"/>
                </a:cubicBezTo>
                <a:cubicBezTo>
                  <a:pt x="1385059" y="10011"/>
                  <a:pt x="1458402" y="1439"/>
                  <a:pt x="1528887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700426" y="2035325"/>
            <a:ext cx="4093371" cy="2735863"/>
          </a:xfrm>
          <a:custGeom>
            <a:avLst/>
            <a:gdLst>
              <a:gd name="connsiteX0" fmla="*/ 1528887 w 4093371"/>
              <a:gd name="connsiteY0" fmla="*/ 169 h 2735863"/>
              <a:gd name="connsiteX1" fmla="*/ 1729864 w 4093371"/>
              <a:gd name="connsiteY1" fmla="*/ 14456 h 2735863"/>
              <a:gd name="connsiteX2" fmla="*/ 2065144 w 4093371"/>
              <a:gd name="connsiteY2" fmla="*/ 143996 h 2735863"/>
              <a:gd name="connsiteX3" fmla="*/ 2392804 w 4093371"/>
              <a:gd name="connsiteY3" fmla="*/ 372596 h 2735863"/>
              <a:gd name="connsiteX4" fmla="*/ 2598544 w 4093371"/>
              <a:gd name="connsiteY4" fmla="*/ 692636 h 2735863"/>
              <a:gd name="connsiteX5" fmla="*/ 2735704 w 4093371"/>
              <a:gd name="connsiteY5" fmla="*/ 1020296 h 2735863"/>
              <a:gd name="connsiteX6" fmla="*/ 2796664 w 4093371"/>
              <a:gd name="connsiteY6" fmla="*/ 1203176 h 2735863"/>
              <a:gd name="connsiteX7" fmla="*/ 2971924 w 4093371"/>
              <a:gd name="connsiteY7" fmla="*/ 1187936 h 2735863"/>
              <a:gd name="connsiteX8" fmla="*/ 3284344 w 4093371"/>
              <a:gd name="connsiteY8" fmla="*/ 1157456 h 2735863"/>
              <a:gd name="connsiteX9" fmla="*/ 3612004 w 4093371"/>
              <a:gd name="connsiteY9" fmla="*/ 1271756 h 2735863"/>
              <a:gd name="connsiteX10" fmla="*/ 3787264 w 4093371"/>
              <a:gd name="connsiteY10" fmla="*/ 1401296 h 2735863"/>
              <a:gd name="connsiteX11" fmla="*/ 4000624 w 4093371"/>
              <a:gd name="connsiteY11" fmla="*/ 1713716 h 2735863"/>
              <a:gd name="connsiteX12" fmla="*/ 4092064 w 4093371"/>
              <a:gd name="connsiteY12" fmla="*/ 2132816 h 2735863"/>
              <a:gd name="connsiteX13" fmla="*/ 3939664 w 4093371"/>
              <a:gd name="connsiteY13" fmla="*/ 2437616 h 2735863"/>
              <a:gd name="connsiteX14" fmla="*/ 3779644 w 4093371"/>
              <a:gd name="connsiteY14" fmla="*/ 2574776 h 2735863"/>
              <a:gd name="connsiteX15" fmla="*/ 3337684 w 4093371"/>
              <a:gd name="connsiteY15" fmla="*/ 2658596 h 2735863"/>
              <a:gd name="connsiteX16" fmla="*/ 2987164 w 4093371"/>
              <a:gd name="connsiteY16" fmla="*/ 2605256 h 2735863"/>
              <a:gd name="connsiteX17" fmla="*/ 2552824 w 4093371"/>
              <a:gd name="connsiteY17" fmla="*/ 2582396 h 2735863"/>
              <a:gd name="connsiteX18" fmla="*/ 1889884 w 4093371"/>
              <a:gd name="connsiteY18" fmla="*/ 2605256 h 2735863"/>
              <a:gd name="connsiteX19" fmla="*/ 1333624 w 4093371"/>
              <a:gd name="connsiteY19" fmla="*/ 2658596 h 2735863"/>
              <a:gd name="connsiteX20" fmla="*/ 838324 w 4093371"/>
              <a:gd name="connsiteY20" fmla="*/ 2734796 h 2735863"/>
              <a:gd name="connsiteX21" fmla="*/ 434464 w 4093371"/>
              <a:gd name="connsiteY21" fmla="*/ 2689076 h 2735863"/>
              <a:gd name="connsiteX22" fmla="*/ 106804 w 4093371"/>
              <a:gd name="connsiteY22" fmla="*/ 2506196 h 2735863"/>
              <a:gd name="connsiteX23" fmla="*/ 124 w 4093371"/>
              <a:gd name="connsiteY23" fmla="*/ 2117576 h 2735863"/>
              <a:gd name="connsiteX24" fmla="*/ 122044 w 4093371"/>
              <a:gd name="connsiteY24" fmla="*/ 1881356 h 2735863"/>
              <a:gd name="connsiteX25" fmla="*/ 358264 w 4093371"/>
              <a:gd name="connsiteY25" fmla="*/ 1751816 h 2735863"/>
              <a:gd name="connsiteX26" fmla="*/ 602104 w 4093371"/>
              <a:gd name="connsiteY26" fmla="*/ 1660376 h 2735863"/>
              <a:gd name="connsiteX27" fmla="*/ 487804 w 4093371"/>
              <a:gd name="connsiteY27" fmla="*/ 1180316 h 2735863"/>
              <a:gd name="connsiteX28" fmla="*/ 556384 w 4093371"/>
              <a:gd name="connsiteY28" fmla="*/ 662156 h 2735863"/>
              <a:gd name="connsiteX29" fmla="*/ 838324 w 4093371"/>
              <a:gd name="connsiteY29" fmla="*/ 250676 h 2735863"/>
              <a:gd name="connsiteX30" fmla="*/ 1310764 w 4093371"/>
              <a:gd name="connsiteY30" fmla="*/ 29696 h 2735863"/>
              <a:gd name="connsiteX31" fmla="*/ 1528887 w 4093371"/>
              <a:gd name="connsiteY31" fmla="*/ 169 h 273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093371" h="2735863">
                <a:moveTo>
                  <a:pt x="1528887" y="169"/>
                </a:moveTo>
                <a:cubicBezTo>
                  <a:pt x="1599372" y="-1101"/>
                  <a:pt x="1666999" y="4931"/>
                  <a:pt x="1729864" y="14456"/>
                </a:cubicBezTo>
                <a:cubicBezTo>
                  <a:pt x="1855594" y="33506"/>
                  <a:pt x="1954654" y="84306"/>
                  <a:pt x="2065144" y="143996"/>
                </a:cubicBezTo>
                <a:cubicBezTo>
                  <a:pt x="2175634" y="203686"/>
                  <a:pt x="2303904" y="281156"/>
                  <a:pt x="2392804" y="372596"/>
                </a:cubicBezTo>
                <a:cubicBezTo>
                  <a:pt x="2481704" y="464036"/>
                  <a:pt x="2541394" y="584686"/>
                  <a:pt x="2598544" y="692636"/>
                </a:cubicBezTo>
                <a:cubicBezTo>
                  <a:pt x="2655694" y="800586"/>
                  <a:pt x="2702684" y="935206"/>
                  <a:pt x="2735704" y="1020296"/>
                </a:cubicBezTo>
                <a:cubicBezTo>
                  <a:pt x="2768724" y="1105386"/>
                  <a:pt x="2757294" y="1175236"/>
                  <a:pt x="2796664" y="1203176"/>
                </a:cubicBezTo>
                <a:cubicBezTo>
                  <a:pt x="2836034" y="1231116"/>
                  <a:pt x="2971924" y="1187936"/>
                  <a:pt x="2971924" y="1187936"/>
                </a:cubicBezTo>
                <a:cubicBezTo>
                  <a:pt x="3053204" y="1180316"/>
                  <a:pt x="3177664" y="1143486"/>
                  <a:pt x="3284344" y="1157456"/>
                </a:cubicBezTo>
                <a:cubicBezTo>
                  <a:pt x="3391024" y="1171426"/>
                  <a:pt x="3528184" y="1231116"/>
                  <a:pt x="3612004" y="1271756"/>
                </a:cubicBezTo>
                <a:cubicBezTo>
                  <a:pt x="3695824" y="1312396"/>
                  <a:pt x="3722494" y="1327636"/>
                  <a:pt x="3787264" y="1401296"/>
                </a:cubicBezTo>
                <a:cubicBezTo>
                  <a:pt x="3852034" y="1474956"/>
                  <a:pt x="3949824" y="1591796"/>
                  <a:pt x="4000624" y="1713716"/>
                </a:cubicBezTo>
                <a:cubicBezTo>
                  <a:pt x="4051424" y="1835636"/>
                  <a:pt x="4102224" y="2012166"/>
                  <a:pt x="4092064" y="2132816"/>
                </a:cubicBezTo>
                <a:cubicBezTo>
                  <a:pt x="4081904" y="2253466"/>
                  <a:pt x="3991734" y="2363956"/>
                  <a:pt x="3939664" y="2437616"/>
                </a:cubicBezTo>
                <a:cubicBezTo>
                  <a:pt x="3887594" y="2511276"/>
                  <a:pt x="3879974" y="2537946"/>
                  <a:pt x="3779644" y="2574776"/>
                </a:cubicBezTo>
                <a:cubicBezTo>
                  <a:pt x="3679314" y="2611606"/>
                  <a:pt x="3469764" y="2653516"/>
                  <a:pt x="3337684" y="2658596"/>
                </a:cubicBezTo>
                <a:cubicBezTo>
                  <a:pt x="3205604" y="2663676"/>
                  <a:pt x="3117974" y="2617956"/>
                  <a:pt x="2987164" y="2605256"/>
                </a:cubicBezTo>
                <a:cubicBezTo>
                  <a:pt x="2856354" y="2592556"/>
                  <a:pt x="2735704" y="2582396"/>
                  <a:pt x="2552824" y="2582396"/>
                </a:cubicBezTo>
                <a:cubicBezTo>
                  <a:pt x="2369944" y="2582396"/>
                  <a:pt x="2093084" y="2592556"/>
                  <a:pt x="1889884" y="2605256"/>
                </a:cubicBezTo>
                <a:cubicBezTo>
                  <a:pt x="1686684" y="2617956"/>
                  <a:pt x="1508884" y="2637006"/>
                  <a:pt x="1333624" y="2658596"/>
                </a:cubicBezTo>
                <a:cubicBezTo>
                  <a:pt x="1158364" y="2680186"/>
                  <a:pt x="988184" y="2729716"/>
                  <a:pt x="838324" y="2734796"/>
                </a:cubicBezTo>
                <a:cubicBezTo>
                  <a:pt x="688464" y="2739876"/>
                  <a:pt x="556384" y="2727176"/>
                  <a:pt x="434464" y="2689076"/>
                </a:cubicBezTo>
                <a:cubicBezTo>
                  <a:pt x="312544" y="2650976"/>
                  <a:pt x="179194" y="2601446"/>
                  <a:pt x="106804" y="2506196"/>
                </a:cubicBezTo>
                <a:cubicBezTo>
                  <a:pt x="34414" y="2410946"/>
                  <a:pt x="-2416" y="2221716"/>
                  <a:pt x="124" y="2117576"/>
                </a:cubicBezTo>
                <a:cubicBezTo>
                  <a:pt x="2664" y="2013436"/>
                  <a:pt x="62354" y="1942316"/>
                  <a:pt x="122044" y="1881356"/>
                </a:cubicBezTo>
                <a:cubicBezTo>
                  <a:pt x="181734" y="1820396"/>
                  <a:pt x="276984" y="1781026"/>
                  <a:pt x="358264" y="1751816"/>
                </a:cubicBezTo>
                <a:cubicBezTo>
                  <a:pt x="439544" y="1722606"/>
                  <a:pt x="580514" y="1755626"/>
                  <a:pt x="602104" y="1660376"/>
                </a:cubicBezTo>
                <a:cubicBezTo>
                  <a:pt x="623694" y="1565126"/>
                  <a:pt x="495424" y="1346686"/>
                  <a:pt x="487804" y="1180316"/>
                </a:cubicBezTo>
                <a:cubicBezTo>
                  <a:pt x="480184" y="1013946"/>
                  <a:pt x="497964" y="817096"/>
                  <a:pt x="556384" y="662156"/>
                </a:cubicBezTo>
                <a:cubicBezTo>
                  <a:pt x="614804" y="507216"/>
                  <a:pt x="712594" y="356086"/>
                  <a:pt x="838324" y="250676"/>
                </a:cubicBezTo>
                <a:cubicBezTo>
                  <a:pt x="964054" y="145266"/>
                  <a:pt x="1162174" y="69066"/>
                  <a:pt x="1310764" y="29696"/>
                </a:cubicBezTo>
                <a:cubicBezTo>
                  <a:pt x="1385059" y="10011"/>
                  <a:pt x="1458402" y="1439"/>
                  <a:pt x="1528887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0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07604" y="2132920"/>
            <a:ext cx="2293490" cy="1968500"/>
          </a:xfrm>
          <a:custGeom>
            <a:avLst/>
            <a:gdLst>
              <a:gd name="connsiteX0" fmla="*/ 1038778 w 2293490"/>
              <a:gd name="connsiteY0" fmla="*/ 0 h 1968500"/>
              <a:gd name="connsiteX1" fmla="*/ 1070410 w 2293490"/>
              <a:gd name="connsiteY1" fmla="*/ 0 h 1968500"/>
              <a:gd name="connsiteX2" fmla="*/ 1291829 w 2293490"/>
              <a:gd name="connsiteY2" fmla="*/ 26388 h 1968500"/>
              <a:gd name="connsiteX3" fmla="*/ 1418355 w 2293490"/>
              <a:gd name="connsiteY3" fmla="*/ 58052 h 1968500"/>
              <a:gd name="connsiteX4" fmla="*/ 1534337 w 2293490"/>
              <a:gd name="connsiteY4" fmla="*/ 79162 h 1968500"/>
              <a:gd name="connsiteX5" fmla="*/ 1639775 w 2293490"/>
              <a:gd name="connsiteY5" fmla="*/ 121382 h 1968500"/>
              <a:gd name="connsiteX6" fmla="*/ 1676678 w 2293490"/>
              <a:gd name="connsiteY6" fmla="*/ 137214 h 1968500"/>
              <a:gd name="connsiteX7" fmla="*/ 1903370 w 2293490"/>
              <a:gd name="connsiteY7" fmla="*/ 211100 h 1968500"/>
              <a:gd name="connsiteX8" fmla="*/ 2077343 w 2293490"/>
              <a:gd name="connsiteY8" fmla="*/ 327204 h 1968500"/>
              <a:gd name="connsiteX9" fmla="*/ 2145877 w 2293490"/>
              <a:gd name="connsiteY9" fmla="*/ 401088 h 1968500"/>
              <a:gd name="connsiteX10" fmla="*/ 2209140 w 2293490"/>
              <a:gd name="connsiteY10" fmla="*/ 485528 h 1968500"/>
              <a:gd name="connsiteX11" fmla="*/ 2256587 w 2293490"/>
              <a:gd name="connsiteY11" fmla="*/ 575245 h 1968500"/>
              <a:gd name="connsiteX12" fmla="*/ 2288218 w 2293490"/>
              <a:gd name="connsiteY12" fmla="*/ 675518 h 1968500"/>
              <a:gd name="connsiteX13" fmla="*/ 2293490 w 2293490"/>
              <a:gd name="connsiteY13" fmla="*/ 786345 h 1968500"/>
              <a:gd name="connsiteX14" fmla="*/ 2288218 w 2293490"/>
              <a:gd name="connsiteY14" fmla="*/ 891894 h 1968500"/>
              <a:gd name="connsiteX15" fmla="*/ 2267131 w 2293490"/>
              <a:gd name="connsiteY15" fmla="*/ 1002721 h 1968500"/>
              <a:gd name="connsiteX16" fmla="*/ 2235500 w 2293490"/>
              <a:gd name="connsiteY16" fmla="*/ 1102994 h 1968500"/>
              <a:gd name="connsiteX17" fmla="*/ 2230228 w 2293490"/>
              <a:gd name="connsiteY17" fmla="*/ 1118825 h 1968500"/>
              <a:gd name="connsiteX18" fmla="*/ 2219684 w 2293490"/>
              <a:gd name="connsiteY18" fmla="*/ 1182156 h 1968500"/>
              <a:gd name="connsiteX19" fmla="*/ 2188052 w 2293490"/>
              <a:gd name="connsiteY19" fmla="*/ 1282427 h 1968500"/>
              <a:gd name="connsiteX20" fmla="*/ 2077343 w 2293490"/>
              <a:gd name="connsiteY20" fmla="*/ 1456584 h 1968500"/>
              <a:gd name="connsiteX21" fmla="*/ 1982448 w 2293490"/>
              <a:gd name="connsiteY21" fmla="*/ 1541024 h 1968500"/>
              <a:gd name="connsiteX22" fmla="*/ 1982448 w 2293490"/>
              <a:gd name="connsiteY22" fmla="*/ 1546301 h 1968500"/>
              <a:gd name="connsiteX23" fmla="*/ 1829563 w 2293490"/>
              <a:gd name="connsiteY23" fmla="*/ 1688794 h 1968500"/>
              <a:gd name="connsiteX24" fmla="*/ 1650319 w 2293490"/>
              <a:gd name="connsiteY24" fmla="*/ 1804898 h 1968500"/>
              <a:gd name="connsiteX25" fmla="*/ 1244382 w 2293490"/>
              <a:gd name="connsiteY25" fmla="*/ 1942112 h 1968500"/>
              <a:gd name="connsiteX26" fmla="*/ 1022963 w 2293490"/>
              <a:gd name="connsiteY26" fmla="*/ 1968500 h 1968500"/>
              <a:gd name="connsiteX27" fmla="*/ 796271 w 2293490"/>
              <a:gd name="connsiteY27" fmla="*/ 1952669 h 1968500"/>
              <a:gd name="connsiteX28" fmla="*/ 590667 w 2293490"/>
              <a:gd name="connsiteY28" fmla="*/ 1899893 h 1968500"/>
              <a:gd name="connsiteX29" fmla="*/ 406151 w 2293490"/>
              <a:gd name="connsiteY29" fmla="*/ 1804898 h 1968500"/>
              <a:gd name="connsiteX30" fmla="*/ 258537 w 2293490"/>
              <a:gd name="connsiteY30" fmla="*/ 1662406 h 1968500"/>
              <a:gd name="connsiteX31" fmla="*/ 205818 w 2293490"/>
              <a:gd name="connsiteY31" fmla="*/ 1572689 h 1968500"/>
              <a:gd name="connsiteX32" fmla="*/ 163643 w 2293490"/>
              <a:gd name="connsiteY32" fmla="*/ 1477694 h 1968500"/>
              <a:gd name="connsiteX33" fmla="*/ 142555 w 2293490"/>
              <a:gd name="connsiteY33" fmla="*/ 1372144 h 1968500"/>
              <a:gd name="connsiteX34" fmla="*/ 137283 w 2293490"/>
              <a:gd name="connsiteY34" fmla="*/ 1335203 h 1968500"/>
              <a:gd name="connsiteX35" fmla="*/ 105652 w 2293490"/>
              <a:gd name="connsiteY35" fmla="*/ 1287706 h 1968500"/>
              <a:gd name="connsiteX36" fmla="*/ 52933 w 2293490"/>
              <a:gd name="connsiteY36" fmla="*/ 1197987 h 1968500"/>
              <a:gd name="connsiteX37" fmla="*/ 16030 w 2293490"/>
              <a:gd name="connsiteY37" fmla="*/ 1092439 h 1968500"/>
              <a:gd name="connsiteX38" fmla="*/ 5486 w 2293490"/>
              <a:gd name="connsiteY38" fmla="*/ 876061 h 1968500"/>
              <a:gd name="connsiteX39" fmla="*/ 26573 w 2293490"/>
              <a:gd name="connsiteY39" fmla="*/ 765235 h 1968500"/>
              <a:gd name="connsiteX40" fmla="*/ 63476 w 2293490"/>
              <a:gd name="connsiteY40" fmla="*/ 664962 h 1968500"/>
              <a:gd name="connsiteX41" fmla="*/ 168915 w 2293490"/>
              <a:gd name="connsiteY41" fmla="*/ 480250 h 1968500"/>
              <a:gd name="connsiteX42" fmla="*/ 305984 w 2293490"/>
              <a:gd name="connsiteY42" fmla="*/ 321926 h 1968500"/>
              <a:gd name="connsiteX43" fmla="*/ 469413 w 2293490"/>
              <a:gd name="connsiteY43" fmla="*/ 184712 h 1968500"/>
              <a:gd name="connsiteX44" fmla="*/ 648657 w 2293490"/>
              <a:gd name="connsiteY44" fmla="*/ 79162 h 1968500"/>
              <a:gd name="connsiteX45" fmla="*/ 854261 w 2293490"/>
              <a:gd name="connsiteY45" fmla="*/ 15833 h 1968500"/>
              <a:gd name="connsiteX46" fmla="*/ 1038778 w 2293490"/>
              <a:gd name="connsiteY46" fmla="*/ 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93490" h="1968500">
                <a:moveTo>
                  <a:pt x="1038778" y="0"/>
                </a:moveTo>
                <a:cubicBezTo>
                  <a:pt x="1049322" y="0"/>
                  <a:pt x="1059866" y="0"/>
                  <a:pt x="1070410" y="0"/>
                </a:cubicBezTo>
                <a:cubicBezTo>
                  <a:pt x="1144216" y="0"/>
                  <a:pt x="1218023" y="10555"/>
                  <a:pt x="1291829" y="26388"/>
                </a:cubicBezTo>
                <a:cubicBezTo>
                  <a:pt x="1334005" y="31665"/>
                  <a:pt x="1376180" y="42220"/>
                  <a:pt x="1418355" y="58052"/>
                </a:cubicBezTo>
                <a:cubicBezTo>
                  <a:pt x="1460531" y="63329"/>
                  <a:pt x="1497434" y="68607"/>
                  <a:pt x="1534337" y="79162"/>
                </a:cubicBezTo>
                <a:cubicBezTo>
                  <a:pt x="1571240" y="89717"/>
                  <a:pt x="1602872" y="105550"/>
                  <a:pt x="1639775" y="121382"/>
                </a:cubicBezTo>
                <a:cubicBezTo>
                  <a:pt x="1650319" y="126660"/>
                  <a:pt x="1660862" y="131938"/>
                  <a:pt x="1676678" y="137214"/>
                </a:cubicBezTo>
                <a:cubicBezTo>
                  <a:pt x="1755757" y="153047"/>
                  <a:pt x="1834835" y="174157"/>
                  <a:pt x="1903370" y="211100"/>
                </a:cubicBezTo>
                <a:cubicBezTo>
                  <a:pt x="1966633" y="242764"/>
                  <a:pt x="2024623" y="279707"/>
                  <a:pt x="2077343" y="327204"/>
                </a:cubicBezTo>
                <a:cubicBezTo>
                  <a:pt x="2103702" y="348314"/>
                  <a:pt x="2124789" y="374702"/>
                  <a:pt x="2145877" y="401088"/>
                </a:cubicBezTo>
                <a:cubicBezTo>
                  <a:pt x="2172236" y="427476"/>
                  <a:pt x="2193325" y="453864"/>
                  <a:pt x="2209140" y="485528"/>
                </a:cubicBezTo>
                <a:cubicBezTo>
                  <a:pt x="2230228" y="511916"/>
                  <a:pt x="2246043" y="543581"/>
                  <a:pt x="2256587" y="575245"/>
                </a:cubicBezTo>
                <a:cubicBezTo>
                  <a:pt x="2272403" y="606910"/>
                  <a:pt x="2282946" y="643852"/>
                  <a:pt x="2288218" y="675518"/>
                </a:cubicBezTo>
                <a:cubicBezTo>
                  <a:pt x="2293490" y="712459"/>
                  <a:pt x="2293490" y="749402"/>
                  <a:pt x="2293490" y="786345"/>
                </a:cubicBezTo>
                <a:cubicBezTo>
                  <a:pt x="2293490" y="823287"/>
                  <a:pt x="2293490" y="854952"/>
                  <a:pt x="2288218" y="891894"/>
                </a:cubicBezTo>
                <a:cubicBezTo>
                  <a:pt x="2282946" y="928837"/>
                  <a:pt x="2277675" y="965778"/>
                  <a:pt x="2267131" y="1002721"/>
                </a:cubicBezTo>
                <a:cubicBezTo>
                  <a:pt x="2261859" y="1034387"/>
                  <a:pt x="2251315" y="1071328"/>
                  <a:pt x="2235500" y="1102994"/>
                </a:cubicBezTo>
                <a:cubicBezTo>
                  <a:pt x="2235500" y="1108271"/>
                  <a:pt x="2230228" y="1113549"/>
                  <a:pt x="2230228" y="1118825"/>
                </a:cubicBezTo>
                <a:cubicBezTo>
                  <a:pt x="2230228" y="1139935"/>
                  <a:pt x="2224956" y="1161046"/>
                  <a:pt x="2219684" y="1182156"/>
                </a:cubicBezTo>
                <a:cubicBezTo>
                  <a:pt x="2214412" y="1213820"/>
                  <a:pt x="2198597" y="1250763"/>
                  <a:pt x="2188052" y="1282427"/>
                </a:cubicBezTo>
                <a:cubicBezTo>
                  <a:pt x="2156421" y="1345758"/>
                  <a:pt x="2119518" y="1403810"/>
                  <a:pt x="2077343" y="1456584"/>
                </a:cubicBezTo>
                <a:cubicBezTo>
                  <a:pt x="2045712" y="1488249"/>
                  <a:pt x="2019351" y="1514637"/>
                  <a:pt x="1982448" y="1541024"/>
                </a:cubicBezTo>
                <a:cubicBezTo>
                  <a:pt x="1982448" y="1546301"/>
                  <a:pt x="1982448" y="1546301"/>
                  <a:pt x="1982448" y="1546301"/>
                </a:cubicBezTo>
                <a:cubicBezTo>
                  <a:pt x="1935001" y="1599077"/>
                  <a:pt x="1882283" y="1646574"/>
                  <a:pt x="1829563" y="1688794"/>
                </a:cubicBezTo>
                <a:cubicBezTo>
                  <a:pt x="1771573" y="1736291"/>
                  <a:pt x="1713581" y="1773234"/>
                  <a:pt x="1650319" y="1804898"/>
                </a:cubicBezTo>
                <a:cubicBezTo>
                  <a:pt x="1523793" y="1873505"/>
                  <a:pt x="1386723" y="1921003"/>
                  <a:pt x="1244382" y="1942112"/>
                </a:cubicBezTo>
                <a:cubicBezTo>
                  <a:pt x="1170576" y="1957945"/>
                  <a:pt x="1096769" y="1968500"/>
                  <a:pt x="1022963" y="1968500"/>
                </a:cubicBezTo>
                <a:cubicBezTo>
                  <a:pt x="949156" y="1968500"/>
                  <a:pt x="870078" y="1963223"/>
                  <a:pt x="796271" y="1952669"/>
                </a:cubicBezTo>
                <a:cubicBezTo>
                  <a:pt x="727736" y="1942112"/>
                  <a:pt x="659201" y="1921003"/>
                  <a:pt x="590667" y="1899893"/>
                </a:cubicBezTo>
                <a:cubicBezTo>
                  <a:pt x="527403" y="1873505"/>
                  <a:pt x="464141" y="1847119"/>
                  <a:pt x="406151" y="1804898"/>
                </a:cubicBezTo>
                <a:cubicBezTo>
                  <a:pt x="348159" y="1767957"/>
                  <a:pt x="300712" y="1720458"/>
                  <a:pt x="258537" y="1662406"/>
                </a:cubicBezTo>
                <a:cubicBezTo>
                  <a:pt x="237449" y="1636019"/>
                  <a:pt x="221633" y="1604354"/>
                  <a:pt x="205818" y="1572689"/>
                </a:cubicBezTo>
                <a:cubicBezTo>
                  <a:pt x="190002" y="1541024"/>
                  <a:pt x="174187" y="1509359"/>
                  <a:pt x="163643" y="1477694"/>
                </a:cubicBezTo>
                <a:cubicBezTo>
                  <a:pt x="153099" y="1446030"/>
                  <a:pt x="147827" y="1409087"/>
                  <a:pt x="142555" y="1372144"/>
                </a:cubicBezTo>
                <a:cubicBezTo>
                  <a:pt x="142555" y="1361589"/>
                  <a:pt x="137283" y="1345758"/>
                  <a:pt x="137283" y="1335203"/>
                </a:cubicBezTo>
                <a:cubicBezTo>
                  <a:pt x="126740" y="1319370"/>
                  <a:pt x="116196" y="1303537"/>
                  <a:pt x="105652" y="1287706"/>
                </a:cubicBezTo>
                <a:cubicBezTo>
                  <a:pt x="84564" y="1256040"/>
                  <a:pt x="63476" y="1229653"/>
                  <a:pt x="52933" y="1197987"/>
                </a:cubicBezTo>
                <a:cubicBezTo>
                  <a:pt x="37117" y="1161046"/>
                  <a:pt x="26573" y="1129380"/>
                  <a:pt x="16030" y="1092439"/>
                </a:cubicBezTo>
                <a:cubicBezTo>
                  <a:pt x="214" y="1023831"/>
                  <a:pt x="-5058" y="949947"/>
                  <a:pt x="5486" y="876061"/>
                </a:cubicBezTo>
                <a:cubicBezTo>
                  <a:pt x="10758" y="839119"/>
                  <a:pt x="16030" y="802177"/>
                  <a:pt x="26573" y="765235"/>
                </a:cubicBezTo>
                <a:cubicBezTo>
                  <a:pt x="37117" y="733569"/>
                  <a:pt x="47661" y="696628"/>
                  <a:pt x="63476" y="664962"/>
                </a:cubicBezTo>
                <a:cubicBezTo>
                  <a:pt x="89835" y="596355"/>
                  <a:pt x="126740" y="538302"/>
                  <a:pt x="168915" y="480250"/>
                </a:cubicBezTo>
                <a:cubicBezTo>
                  <a:pt x="211089" y="422198"/>
                  <a:pt x="253266" y="369424"/>
                  <a:pt x="305984" y="321926"/>
                </a:cubicBezTo>
                <a:cubicBezTo>
                  <a:pt x="353431" y="269152"/>
                  <a:pt x="411423" y="221654"/>
                  <a:pt x="469413" y="184712"/>
                </a:cubicBezTo>
                <a:cubicBezTo>
                  <a:pt x="522132" y="142492"/>
                  <a:pt x="585395" y="105550"/>
                  <a:pt x="648657" y="79162"/>
                </a:cubicBezTo>
                <a:cubicBezTo>
                  <a:pt x="711921" y="52774"/>
                  <a:pt x="780455" y="31665"/>
                  <a:pt x="854261" y="15833"/>
                </a:cubicBezTo>
                <a:cubicBezTo>
                  <a:pt x="912253" y="5277"/>
                  <a:pt x="975515" y="0"/>
                  <a:pt x="1038778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949254" y="2132920"/>
            <a:ext cx="2293490" cy="1968500"/>
          </a:xfrm>
          <a:custGeom>
            <a:avLst/>
            <a:gdLst>
              <a:gd name="connsiteX0" fmla="*/ 1038778 w 2293490"/>
              <a:gd name="connsiteY0" fmla="*/ 0 h 1968500"/>
              <a:gd name="connsiteX1" fmla="*/ 1070410 w 2293490"/>
              <a:gd name="connsiteY1" fmla="*/ 0 h 1968500"/>
              <a:gd name="connsiteX2" fmla="*/ 1291829 w 2293490"/>
              <a:gd name="connsiteY2" fmla="*/ 26388 h 1968500"/>
              <a:gd name="connsiteX3" fmla="*/ 1418355 w 2293490"/>
              <a:gd name="connsiteY3" fmla="*/ 58052 h 1968500"/>
              <a:gd name="connsiteX4" fmla="*/ 1534337 w 2293490"/>
              <a:gd name="connsiteY4" fmla="*/ 79162 h 1968500"/>
              <a:gd name="connsiteX5" fmla="*/ 1639775 w 2293490"/>
              <a:gd name="connsiteY5" fmla="*/ 121382 h 1968500"/>
              <a:gd name="connsiteX6" fmla="*/ 1676678 w 2293490"/>
              <a:gd name="connsiteY6" fmla="*/ 137214 h 1968500"/>
              <a:gd name="connsiteX7" fmla="*/ 1903370 w 2293490"/>
              <a:gd name="connsiteY7" fmla="*/ 211100 h 1968500"/>
              <a:gd name="connsiteX8" fmla="*/ 2077343 w 2293490"/>
              <a:gd name="connsiteY8" fmla="*/ 327204 h 1968500"/>
              <a:gd name="connsiteX9" fmla="*/ 2145877 w 2293490"/>
              <a:gd name="connsiteY9" fmla="*/ 401088 h 1968500"/>
              <a:gd name="connsiteX10" fmla="*/ 2209140 w 2293490"/>
              <a:gd name="connsiteY10" fmla="*/ 485528 h 1968500"/>
              <a:gd name="connsiteX11" fmla="*/ 2256587 w 2293490"/>
              <a:gd name="connsiteY11" fmla="*/ 575245 h 1968500"/>
              <a:gd name="connsiteX12" fmla="*/ 2288218 w 2293490"/>
              <a:gd name="connsiteY12" fmla="*/ 675518 h 1968500"/>
              <a:gd name="connsiteX13" fmla="*/ 2293490 w 2293490"/>
              <a:gd name="connsiteY13" fmla="*/ 786345 h 1968500"/>
              <a:gd name="connsiteX14" fmla="*/ 2288218 w 2293490"/>
              <a:gd name="connsiteY14" fmla="*/ 891894 h 1968500"/>
              <a:gd name="connsiteX15" fmla="*/ 2267131 w 2293490"/>
              <a:gd name="connsiteY15" fmla="*/ 1002721 h 1968500"/>
              <a:gd name="connsiteX16" fmla="*/ 2235500 w 2293490"/>
              <a:gd name="connsiteY16" fmla="*/ 1102994 h 1968500"/>
              <a:gd name="connsiteX17" fmla="*/ 2230228 w 2293490"/>
              <a:gd name="connsiteY17" fmla="*/ 1118825 h 1968500"/>
              <a:gd name="connsiteX18" fmla="*/ 2219684 w 2293490"/>
              <a:gd name="connsiteY18" fmla="*/ 1182156 h 1968500"/>
              <a:gd name="connsiteX19" fmla="*/ 2188052 w 2293490"/>
              <a:gd name="connsiteY19" fmla="*/ 1282427 h 1968500"/>
              <a:gd name="connsiteX20" fmla="*/ 2077343 w 2293490"/>
              <a:gd name="connsiteY20" fmla="*/ 1456584 h 1968500"/>
              <a:gd name="connsiteX21" fmla="*/ 1982448 w 2293490"/>
              <a:gd name="connsiteY21" fmla="*/ 1541024 h 1968500"/>
              <a:gd name="connsiteX22" fmla="*/ 1982448 w 2293490"/>
              <a:gd name="connsiteY22" fmla="*/ 1546301 h 1968500"/>
              <a:gd name="connsiteX23" fmla="*/ 1829563 w 2293490"/>
              <a:gd name="connsiteY23" fmla="*/ 1688794 h 1968500"/>
              <a:gd name="connsiteX24" fmla="*/ 1650319 w 2293490"/>
              <a:gd name="connsiteY24" fmla="*/ 1804898 h 1968500"/>
              <a:gd name="connsiteX25" fmla="*/ 1244382 w 2293490"/>
              <a:gd name="connsiteY25" fmla="*/ 1942112 h 1968500"/>
              <a:gd name="connsiteX26" fmla="*/ 1022963 w 2293490"/>
              <a:gd name="connsiteY26" fmla="*/ 1968500 h 1968500"/>
              <a:gd name="connsiteX27" fmla="*/ 796271 w 2293490"/>
              <a:gd name="connsiteY27" fmla="*/ 1952669 h 1968500"/>
              <a:gd name="connsiteX28" fmla="*/ 590667 w 2293490"/>
              <a:gd name="connsiteY28" fmla="*/ 1899893 h 1968500"/>
              <a:gd name="connsiteX29" fmla="*/ 406151 w 2293490"/>
              <a:gd name="connsiteY29" fmla="*/ 1804898 h 1968500"/>
              <a:gd name="connsiteX30" fmla="*/ 258538 w 2293490"/>
              <a:gd name="connsiteY30" fmla="*/ 1662406 h 1968500"/>
              <a:gd name="connsiteX31" fmla="*/ 205818 w 2293490"/>
              <a:gd name="connsiteY31" fmla="*/ 1572689 h 1968500"/>
              <a:gd name="connsiteX32" fmla="*/ 163643 w 2293490"/>
              <a:gd name="connsiteY32" fmla="*/ 1477694 h 1968500"/>
              <a:gd name="connsiteX33" fmla="*/ 142555 w 2293490"/>
              <a:gd name="connsiteY33" fmla="*/ 1372144 h 1968500"/>
              <a:gd name="connsiteX34" fmla="*/ 137284 w 2293490"/>
              <a:gd name="connsiteY34" fmla="*/ 1335203 h 1968500"/>
              <a:gd name="connsiteX35" fmla="*/ 105652 w 2293490"/>
              <a:gd name="connsiteY35" fmla="*/ 1287706 h 1968500"/>
              <a:gd name="connsiteX36" fmla="*/ 52933 w 2293490"/>
              <a:gd name="connsiteY36" fmla="*/ 1197987 h 1968500"/>
              <a:gd name="connsiteX37" fmla="*/ 16030 w 2293490"/>
              <a:gd name="connsiteY37" fmla="*/ 1092439 h 1968500"/>
              <a:gd name="connsiteX38" fmla="*/ 5486 w 2293490"/>
              <a:gd name="connsiteY38" fmla="*/ 876061 h 1968500"/>
              <a:gd name="connsiteX39" fmla="*/ 26573 w 2293490"/>
              <a:gd name="connsiteY39" fmla="*/ 765235 h 1968500"/>
              <a:gd name="connsiteX40" fmla="*/ 63476 w 2293490"/>
              <a:gd name="connsiteY40" fmla="*/ 664962 h 1968500"/>
              <a:gd name="connsiteX41" fmla="*/ 168915 w 2293490"/>
              <a:gd name="connsiteY41" fmla="*/ 480250 h 1968500"/>
              <a:gd name="connsiteX42" fmla="*/ 305984 w 2293490"/>
              <a:gd name="connsiteY42" fmla="*/ 321926 h 1968500"/>
              <a:gd name="connsiteX43" fmla="*/ 469413 w 2293490"/>
              <a:gd name="connsiteY43" fmla="*/ 184712 h 1968500"/>
              <a:gd name="connsiteX44" fmla="*/ 648657 w 2293490"/>
              <a:gd name="connsiteY44" fmla="*/ 79162 h 1968500"/>
              <a:gd name="connsiteX45" fmla="*/ 854261 w 2293490"/>
              <a:gd name="connsiteY45" fmla="*/ 15833 h 1968500"/>
              <a:gd name="connsiteX46" fmla="*/ 1038778 w 2293490"/>
              <a:gd name="connsiteY46" fmla="*/ 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93490" h="1968500">
                <a:moveTo>
                  <a:pt x="1038778" y="0"/>
                </a:moveTo>
                <a:cubicBezTo>
                  <a:pt x="1049322" y="0"/>
                  <a:pt x="1059866" y="0"/>
                  <a:pt x="1070410" y="0"/>
                </a:cubicBezTo>
                <a:cubicBezTo>
                  <a:pt x="1144216" y="0"/>
                  <a:pt x="1218023" y="10555"/>
                  <a:pt x="1291829" y="26388"/>
                </a:cubicBezTo>
                <a:cubicBezTo>
                  <a:pt x="1334005" y="31665"/>
                  <a:pt x="1376180" y="42220"/>
                  <a:pt x="1418355" y="58052"/>
                </a:cubicBezTo>
                <a:cubicBezTo>
                  <a:pt x="1460531" y="63329"/>
                  <a:pt x="1497434" y="68607"/>
                  <a:pt x="1534337" y="79162"/>
                </a:cubicBezTo>
                <a:cubicBezTo>
                  <a:pt x="1571240" y="89717"/>
                  <a:pt x="1602872" y="105550"/>
                  <a:pt x="1639775" y="121382"/>
                </a:cubicBezTo>
                <a:cubicBezTo>
                  <a:pt x="1650319" y="126660"/>
                  <a:pt x="1660862" y="131938"/>
                  <a:pt x="1676678" y="137214"/>
                </a:cubicBezTo>
                <a:cubicBezTo>
                  <a:pt x="1755757" y="153047"/>
                  <a:pt x="1834835" y="174157"/>
                  <a:pt x="1903370" y="211100"/>
                </a:cubicBezTo>
                <a:cubicBezTo>
                  <a:pt x="1966633" y="242764"/>
                  <a:pt x="2024623" y="279707"/>
                  <a:pt x="2077343" y="327204"/>
                </a:cubicBezTo>
                <a:cubicBezTo>
                  <a:pt x="2103702" y="348314"/>
                  <a:pt x="2124789" y="374702"/>
                  <a:pt x="2145877" y="401088"/>
                </a:cubicBezTo>
                <a:cubicBezTo>
                  <a:pt x="2172236" y="427476"/>
                  <a:pt x="2193325" y="453864"/>
                  <a:pt x="2209140" y="485528"/>
                </a:cubicBezTo>
                <a:cubicBezTo>
                  <a:pt x="2230228" y="511916"/>
                  <a:pt x="2246043" y="543581"/>
                  <a:pt x="2256587" y="575245"/>
                </a:cubicBezTo>
                <a:cubicBezTo>
                  <a:pt x="2272403" y="606910"/>
                  <a:pt x="2282946" y="643852"/>
                  <a:pt x="2288218" y="675518"/>
                </a:cubicBezTo>
                <a:cubicBezTo>
                  <a:pt x="2293490" y="712459"/>
                  <a:pt x="2293490" y="749402"/>
                  <a:pt x="2293490" y="786345"/>
                </a:cubicBezTo>
                <a:cubicBezTo>
                  <a:pt x="2293490" y="823287"/>
                  <a:pt x="2293490" y="854952"/>
                  <a:pt x="2288218" y="891894"/>
                </a:cubicBezTo>
                <a:cubicBezTo>
                  <a:pt x="2282946" y="928837"/>
                  <a:pt x="2277675" y="965778"/>
                  <a:pt x="2267131" y="1002721"/>
                </a:cubicBezTo>
                <a:cubicBezTo>
                  <a:pt x="2261859" y="1034387"/>
                  <a:pt x="2251315" y="1071328"/>
                  <a:pt x="2235500" y="1102994"/>
                </a:cubicBezTo>
                <a:cubicBezTo>
                  <a:pt x="2235500" y="1108271"/>
                  <a:pt x="2230228" y="1113549"/>
                  <a:pt x="2230228" y="1118825"/>
                </a:cubicBezTo>
                <a:cubicBezTo>
                  <a:pt x="2230228" y="1139935"/>
                  <a:pt x="2224956" y="1161046"/>
                  <a:pt x="2219684" y="1182156"/>
                </a:cubicBezTo>
                <a:cubicBezTo>
                  <a:pt x="2214412" y="1213820"/>
                  <a:pt x="2198597" y="1250763"/>
                  <a:pt x="2188052" y="1282427"/>
                </a:cubicBezTo>
                <a:cubicBezTo>
                  <a:pt x="2156421" y="1345758"/>
                  <a:pt x="2119518" y="1403810"/>
                  <a:pt x="2077343" y="1456584"/>
                </a:cubicBezTo>
                <a:cubicBezTo>
                  <a:pt x="2045712" y="1488249"/>
                  <a:pt x="2019351" y="1514637"/>
                  <a:pt x="1982448" y="1541024"/>
                </a:cubicBezTo>
                <a:cubicBezTo>
                  <a:pt x="1982448" y="1546301"/>
                  <a:pt x="1982448" y="1546301"/>
                  <a:pt x="1982448" y="1546301"/>
                </a:cubicBezTo>
                <a:cubicBezTo>
                  <a:pt x="1935001" y="1599077"/>
                  <a:pt x="1882283" y="1646574"/>
                  <a:pt x="1829563" y="1688794"/>
                </a:cubicBezTo>
                <a:cubicBezTo>
                  <a:pt x="1771573" y="1736291"/>
                  <a:pt x="1713581" y="1773234"/>
                  <a:pt x="1650319" y="1804898"/>
                </a:cubicBezTo>
                <a:cubicBezTo>
                  <a:pt x="1523793" y="1873505"/>
                  <a:pt x="1386723" y="1921003"/>
                  <a:pt x="1244382" y="1942112"/>
                </a:cubicBezTo>
                <a:cubicBezTo>
                  <a:pt x="1170576" y="1957945"/>
                  <a:pt x="1096769" y="1968500"/>
                  <a:pt x="1022963" y="1968500"/>
                </a:cubicBezTo>
                <a:cubicBezTo>
                  <a:pt x="949156" y="1968500"/>
                  <a:pt x="870078" y="1963223"/>
                  <a:pt x="796271" y="1952669"/>
                </a:cubicBezTo>
                <a:cubicBezTo>
                  <a:pt x="727736" y="1942112"/>
                  <a:pt x="659201" y="1921003"/>
                  <a:pt x="590667" y="1899893"/>
                </a:cubicBezTo>
                <a:cubicBezTo>
                  <a:pt x="527403" y="1873505"/>
                  <a:pt x="464141" y="1847119"/>
                  <a:pt x="406151" y="1804898"/>
                </a:cubicBezTo>
                <a:cubicBezTo>
                  <a:pt x="348159" y="1767957"/>
                  <a:pt x="300712" y="1720458"/>
                  <a:pt x="258538" y="1662406"/>
                </a:cubicBezTo>
                <a:cubicBezTo>
                  <a:pt x="237449" y="1636019"/>
                  <a:pt x="221633" y="1604354"/>
                  <a:pt x="205818" y="1572689"/>
                </a:cubicBezTo>
                <a:cubicBezTo>
                  <a:pt x="190002" y="1541024"/>
                  <a:pt x="174187" y="1509359"/>
                  <a:pt x="163643" y="1477694"/>
                </a:cubicBezTo>
                <a:cubicBezTo>
                  <a:pt x="153099" y="1446030"/>
                  <a:pt x="147827" y="1409087"/>
                  <a:pt x="142555" y="1372144"/>
                </a:cubicBezTo>
                <a:cubicBezTo>
                  <a:pt x="142555" y="1361589"/>
                  <a:pt x="137284" y="1345758"/>
                  <a:pt x="137284" y="1335203"/>
                </a:cubicBezTo>
                <a:cubicBezTo>
                  <a:pt x="126740" y="1319370"/>
                  <a:pt x="116196" y="1303537"/>
                  <a:pt x="105652" y="1287706"/>
                </a:cubicBezTo>
                <a:cubicBezTo>
                  <a:pt x="84564" y="1256040"/>
                  <a:pt x="63476" y="1229653"/>
                  <a:pt x="52933" y="1197987"/>
                </a:cubicBezTo>
                <a:cubicBezTo>
                  <a:pt x="37117" y="1161046"/>
                  <a:pt x="26573" y="1129380"/>
                  <a:pt x="16030" y="1092439"/>
                </a:cubicBezTo>
                <a:cubicBezTo>
                  <a:pt x="214" y="1023831"/>
                  <a:pt x="-5058" y="949947"/>
                  <a:pt x="5486" y="876061"/>
                </a:cubicBezTo>
                <a:cubicBezTo>
                  <a:pt x="10758" y="839119"/>
                  <a:pt x="16030" y="802177"/>
                  <a:pt x="26573" y="765235"/>
                </a:cubicBezTo>
                <a:cubicBezTo>
                  <a:pt x="37117" y="733569"/>
                  <a:pt x="47661" y="696628"/>
                  <a:pt x="63476" y="664962"/>
                </a:cubicBezTo>
                <a:cubicBezTo>
                  <a:pt x="89836" y="596355"/>
                  <a:pt x="126740" y="538302"/>
                  <a:pt x="168915" y="480250"/>
                </a:cubicBezTo>
                <a:cubicBezTo>
                  <a:pt x="211090" y="422198"/>
                  <a:pt x="253266" y="369424"/>
                  <a:pt x="305984" y="321926"/>
                </a:cubicBezTo>
                <a:cubicBezTo>
                  <a:pt x="353431" y="269152"/>
                  <a:pt x="411423" y="221654"/>
                  <a:pt x="469413" y="184712"/>
                </a:cubicBezTo>
                <a:cubicBezTo>
                  <a:pt x="522132" y="142492"/>
                  <a:pt x="585395" y="105550"/>
                  <a:pt x="648657" y="79162"/>
                </a:cubicBezTo>
                <a:cubicBezTo>
                  <a:pt x="711921" y="52774"/>
                  <a:pt x="780455" y="31665"/>
                  <a:pt x="854261" y="15833"/>
                </a:cubicBezTo>
                <a:cubicBezTo>
                  <a:pt x="912253" y="5277"/>
                  <a:pt x="975515" y="0"/>
                  <a:pt x="1038778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990904" y="2132920"/>
            <a:ext cx="2293490" cy="1968500"/>
          </a:xfrm>
          <a:custGeom>
            <a:avLst/>
            <a:gdLst>
              <a:gd name="connsiteX0" fmla="*/ 1038778 w 2293490"/>
              <a:gd name="connsiteY0" fmla="*/ 0 h 1968500"/>
              <a:gd name="connsiteX1" fmla="*/ 1070409 w 2293490"/>
              <a:gd name="connsiteY1" fmla="*/ 0 h 1968500"/>
              <a:gd name="connsiteX2" fmla="*/ 1291829 w 2293490"/>
              <a:gd name="connsiteY2" fmla="*/ 26388 h 1968500"/>
              <a:gd name="connsiteX3" fmla="*/ 1418354 w 2293490"/>
              <a:gd name="connsiteY3" fmla="*/ 58052 h 1968500"/>
              <a:gd name="connsiteX4" fmla="*/ 1534336 w 2293490"/>
              <a:gd name="connsiteY4" fmla="*/ 79162 h 1968500"/>
              <a:gd name="connsiteX5" fmla="*/ 1639775 w 2293490"/>
              <a:gd name="connsiteY5" fmla="*/ 121382 h 1968500"/>
              <a:gd name="connsiteX6" fmla="*/ 1676678 w 2293490"/>
              <a:gd name="connsiteY6" fmla="*/ 137214 h 1968500"/>
              <a:gd name="connsiteX7" fmla="*/ 1903370 w 2293490"/>
              <a:gd name="connsiteY7" fmla="*/ 211100 h 1968500"/>
              <a:gd name="connsiteX8" fmla="*/ 2077343 w 2293490"/>
              <a:gd name="connsiteY8" fmla="*/ 327204 h 1968500"/>
              <a:gd name="connsiteX9" fmla="*/ 2145877 w 2293490"/>
              <a:gd name="connsiteY9" fmla="*/ 401088 h 1968500"/>
              <a:gd name="connsiteX10" fmla="*/ 2209140 w 2293490"/>
              <a:gd name="connsiteY10" fmla="*/ 485528 h 1968500"/>
              <a:gd name="connsiteX11" fmla="*/ 2256587 w 2293490"/>
              <a:gd name="connsiteY11" fmla="*/ 575245 h 1968500"/>
              <a:gd name="connsiteX12" fmla="*/ 2288218 w 2293490"/>
              <a:gd name="connsiteY12" fmla="*/ 675518 h 1968500"/>
              <a:gd name="connsiteX13" fmla="*/ 2293490 w 2293490"/>
              <a:gd name="connsiteY13" fmla="*/ 786345 h 1968500"/>
              <a:gd name="connsiteX14" fmla="*/ 2288218 w 2293490"/>
              <a:gd name="connsiteY14" fmla="*/ 891894 h 1968500"/>
              <a:gd name="connsiteX15" fmla="*/ 2267131 w 2293490"/>
              <a:gd name="connsiteY15" fmla="*/ 1002721 h 1968500"/>
              <a:gd name="connsiteX16" fmla="*/ 2235500 w 2293490"/>
              <a:gd name="connsiteY16" fmla="*/ 1102994 h 1968500"/>
              <a:gd name="connsiteX17" fmla="*/ 2230228 w 2293490"/>
              <a:gd name="connsiteY17" fmla="*/ 1118825 h 1968500"/>
              <a:gd name="connsiteX18" fmla="*/ 2219684 w 2293490"/>
              <a:gd name="connsiteY18" fmla="*/ 1182156 h 1968500"/>
              <a:gd name="connsiteX19" fmla="*/ 2188052 w 2293490"/>
              <a:gd name="connsiteY19" fmla="*/ 1282427 h 1968500"/>
              <a:gd name="connsiteX20" fmla="*/ 2077343 w 2293490"/>
              <a:gd name="connsiteY20" fmla="*/ 1456584 h 1968500"/>
              <a:gd name="connsiteX21" fmla="*/ 1982448 w 2293490"/>
              <a:gd name="connsiteY21" fmla="*/ 1541024 h 1968500"/>
              <a:gd name="connsiteX22" fmla="*/ 1982448 w 2293490"/>
              <a:gd name="connsiteY22" fmla="*/ 1546301 h 1968500"/>
              <a:gd name="connsiteX23" fmla="*/ 1829563 w 2293490"/>
              <a:gd name="connsiteY23" fmla="*/ 1688794 h 1968500"/>
              <a:gd name="connsiteX24" fmla="*/ 1650318 w 2293490"/>
              <a:gd name="connsiteY24" fmla="*/ 1804898 h 1968500"/>
              <a:gd name="connsiteX25" fmla="*/ 1244382 w 2293490"/>
              <a:gd name="connsiteY25" fmla="*/ 1942112 h 1968500"/>
              <a:gd name="connsiteX26" fmla="*/ 1022963 w 2293490"/>
              <a:gd name="connsiteY26" fmla="*/ 1968500 h 1968500"/>
              <a:gd name="connsiteX27" fmla="*/ 796270 w 2293490"/>
              <a:gd name="connsiteY27" fmla="*/ 1952669 h 1968500"/>
              <a:gd name="connsiteX28" fmla="*/ 590667 w 2293490"/>
              <a:gd name="connsiteY28" fmla="*/ 1899893 h 1968500"/>
              <a:gd name="connsiteX29" fmla="*/ 406151 w 2293490"/>
              <a:gd name="connsiteY29" fmla="*/ 1804898 h 1968500"/>
              <a:gd name="connsiteX30" fmla="*/ 258538 w 2293490"/>
              <a:gd name="connsiteY30" fmla="*/ 1662406 h 1968500"/>
              <a:gd name="connsiteX31" fmla="*/ 205818 w 2293490"/>
              <a:gd name="connsiteY31" fmla="*/ 1572689 h 1968500"/>
              <a:gd name="connsiteX32" fmla="*/ 163643 w 2293490"/>
              <a:gd name="connsiteY32" fmla="*/ 1477694 h 1968500"/>
              <a:gd name="connsiteX33" fmla="*/ 142555 w 2293490"/>
              <a:gd name="connsiteY33" fmla="*/ 1372144 h 1968500"/>
              <a:gd name="connsiteX34" fmla="*/ 137284 w 2293490"/>
              <a:gd name="connsiteY34" fmla="*/ 1335203 h 1968500"/>
              <a:gd name="connsiteX35" fmla="*/ 105652 w 2293490"/>
              <a:gd name="connsiteY35" fmla="*/ 1287706 h 1968500"/>
              <a:gd name="connsiteX36" fmla="*/ 52933 w 2293490"/>
              <a:gd name="connsiteY36" fmla="*/ 1197987 h 1968500"/>
              <a:gd name="connsiteX37" fmla="*/ 16030 w 2293490"/>
              <a:gd name="connsiteY37" fmla="*/ 1092439 h 1968500"/>
              <a:gd name="connsiteX38" fmla="*/ 5486 w 2293490"/>
              <a:gd name="connsiteY38" fmla="*/ 876061 h 1968500"/>
              <a:gd name="connsiteX39" fmla="*/ 26573 w 2293490"/>
              <a:gd name="connsiteY39" fmla="*/ 765235 h 1968500"/>
              <a:gd name="connsiteX40" fmla="*/ 63476 w 2293490"/>
              <a:gd name="connsiteY40" fmla="*/ 664962 h 1968500"/>
              <a:gd name="connsiteX41" fmla="*/ 168915 w 2293490"/>
              <a:gd name="connsiteY41" fmla="*/ 480250 h 1968500"/>
              <a:gd name="connsiteX42" fmla="*/ 305984 w 2293490"/>
              <a:gd name="connsiteY42" fmla="*/ 321926 h 1968500"/>
              <a:gd name="connsiteX43" fmla="*/ 469413 w 2293490"/>
              <a:gd name="connsiteY43" fmla="*/ 184712 h 1968500"/>
              <a:gd name="connsiteX44" fmla="*/ 648657 w 2293490"/>
              <a:gd name="connsiteY44" fmla="*/ 79162 h 1968500"/>
              <a:gd name="connsiteX45" fmla="*/ 854261 w 2293490"/>
              <a:gd name="connsiteY45" fmla="*/ 15833 h 1968500"/>
              <a:gd name="connsiteX46" fmla="*/ 1038778 w 2293490"/>
              <a:gd name="connsiteY46" fmla="*/ 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93490" h="1968500">
                <a:moveTo>
                  <a:pt x="1038778" y="0"/>
                </a:moveTo>
                <a:cubicBezTo>
                  <a:pt x="1049322" y="0"/>
                  <a:pt x="1059866" y="0"/>
                  <a:pt x="1070409" y="0"/>
                </a:cubicBezTo>
                <a:cubicBezTo>
                  <a:pt x="1144215" y="0"/>
                  <a:pt x="1218023" y="10555"/>
                  <a:pt x="1291829" y="26388"/>
                </a:cubicBezTo>
                <a:cubicBezTo>
                  <a:pt x="1334005" y="31665"/>
                  <a:pt x="1376180" y="42220"/>
                  <a:pt x="1418354" y="58052"/>
                </a:cubicBezTo>
                <a:cubicBezTo>
                  <a:pt x="1460530" y="63329"/>
                  <a:pt x="1497434" y="68607"/>
                  <a:pt x="1534336" y="79162"/>
                </a:cubicBezTo>
                <a:cubicBezTo>
                  <a:pt x="1571240" y="89717"/>
                  <a:pt x="1602872" y="105550"/>
                  <a:pt x="1639775" y="121382"/>
                </a:cubicBezTo>
                <a:cubicBezTo>
                  <a:pt x="1650318" y="126660"/>
                  <a:pt x="1660862" y="131938"/>
                  <a:pt x="1676678" y="137214"/>
                </a:cubicBezTo>
                <a:cubicBezTo>
                  <a:pt x="1755757" y="153047"/>
                  <a:pt x="1834835" y="174157"/>
                  <a:pt x="1903370" y="211100"/>
                </a:cubicBezTo>
                <a:cubicBezTo>
                  <a:pt x="1966632" y="242764"/>
                  <a:pt x="2024623" y="279707"/>
                  <a:pt x="2077343" y="327204"/>
                </a:cubicBezTo>
                <a:cubicBezTo>
                  <a:pt x="2103702" y="348314"/>
                  <a:pt x="2124789" y="374702"/>
                  <a:pt x="2145877" y="401088"/>
                </a:cubicBezTo>
                <a:cubicBezTo>
                  <a:pt x="2172236" y="427476"/>
                  <a:pt x="2193325" y="453864"/>
                  <a:pt x="2209140" y="485528"/>
                </a:cubicBezTo>
                <a:cubicBezTo>
                  <a:pt x="2230228" y="511916"/>
                  <a:pt x="2246043" y="543581"/>
                  <a:pt x="2256587" y="575245"/>
                </a:cubicBezTo>
                <a:cubicBezTo>
                  <a:pt x="2272402" y="606910"/>
                  <a:pt x="2282946" y="643852"/>
                  <a:pt x="2288218" y="675518"/>
                </a:cubicBezTo>
                <a:cubicBezTo>
                  <a:pt x="2293490" y="712459"/>
                  <a:pt x="2293490" y="749402"/>
                  <a:pt x="2293490" y="786345"/>
                </a:cubicBezTo>
                <a:cubicBezTo>
                  <a:pt x="2293490" y="823287"/>
                  <a:pt x="2293490" y="854952"/>
                  <a:pt x="2288218" y="891894"/>
                </a:cubicBezTo>
                <a:cubicBezTo>
                  <a:pt x="2282946" y="928837"/>
                  <a:pt x="2277674" y="965778"/>
                  <a:pt x="2267131" y="1002721"/>
                </a:cubicBezTo>
                <a:cubicBezTo>
                  <a:pt x="2261859" y="1034387"/>
                  <a:pt x="2251315" y="1071328"/>
                  <a:pt x="2235500" y="1102994"/>
                </a:cubicBezTo>
                <a:cubicBezTo>
                  <a:pt x="2235500" y="1108271"/>
                  <a:pt x="2230228" y="1113549"/>
                  <a:pt x="2230228" y="1118825"/>
                </a:cubicBezTo>
                <a:cubicBezTo>
                  <a:pt x="2230228" y="1139935"/>
                  <a:pt x="2224956" y="1161046"/>
                  <a:pt x="2219684" y="1182156"/>
                </a:cubicBezTo>
                <a:cubicBezTo>
                  <a:pt x="2214412" y="1213820"/>
                  <a:pt x="2198596" y="1250763"/>
                  <a:pt x="2188052" y="1282427"/>
                </a:cubicBezTo>
                <a:cubicBezTo>
                  <a:pt x="2156420" y="1345758"/>
                  <a:pt x="2119518" y="1403810"/>
                  <a:pt x="2077343" y="1456584"/>
                </a:cubicBezTo>
                <a:cubicBezTo>
                  <a:pt x="2045712" y="1488249"/>
                  <a:pt x="2019351" y="1514637"/>
                  <a:pt x="1982448" y="1541024"/>
                </a:cubicBezTo>
                <a:cubicBezTo>
                  <a:pt x="1982448" y="1546301"/>
                  <a:pt x="1982448" y="1546301"/>
                  <a:pt x="1982448" y="1546301"/>
                </a:cubicBezTo>
                <a:cubicBezTo>
                  <a:pt x="1935001" y="1599077"/>
                  <a:pt x="1882283" y="1646574"/>
                  <a:pt x="1829563" y="1688794"/>
                </a:cubicBezTo>
                <a:cubicBezTo>
                  <a:pt x="1771572" y="1736291"/>
                  <a:pt x="1713581" y="1773234"/>
                  <a:pt x="1650318" y="1804898"/>
                </a:cubicBezTo>
                <a:cubicBezTo>
                  <a:pt x="1523793" y="1873505"/>
                  <a:pt x="1386723" y="1921003"/>
                  <a:pt x="1244382" y="1942112"/>
                </a:cubicBezTo>
                <a:cubicBezTo>
                  <a:pt x="1170576" y="1957945"/>
                  <a:pt x="1096769" y="1968500"/>
                  <a:pt x="1022963" y="1968500"/>
                </a:cubicBezTo>
                <a:cubicBezTo>
                  <a:pt x="949155" y="1968500"/>
                  <a:pt x="870078" y="1963223"/>
                  <a:pt x="796270" y="1952669"/>
                </a:cubicBezTo>
                <a:cubicBezTo>
                  <a:pt x="727736" y="1942112"/>
                  <a:pt x="659201" y="1921003"/>
                  <a:pt x="590667" y="1899893"/>
                </a:cubicBezTo>
                <a:cubicBezTo>
                  <a:pt x="527403" y="1873505"/>
                  <a:pt x="464141" y="1847119"/>
                  <a:pt x="406151" y="1804898"/>
                </a:cubicBezTo>
                <a:cubicBezTo>
                  <a:pt x="348159" y="1767957"/>
                  <a:pt x="300712" y="1720458"/>
                  <a:pt x="258538" y="1662406"/>
                </a:cubicBezTo>
                <a:cubicBezTo>
                  <a:pt x="237449" y="1636019"/>
                  <a:pt x="221633" y="1604354"/>
                  <a:pt x="205818" y="1572689"/>
                </a:cubicBezTo>
                <a:cubicBezTo>
                  <a:pt x="190002" y="1541024"/>
                  <a:pt x="174187" y="1509359"/>
                  <a:pt x="163643" y="1477694"/>
                </a:cubicBezTo>
                <a:cubicBezTo>
                  <a:pt x="153099" y="1446030"/>
                  <a:pt x="147827" y="1409087"/>
                  <a:pt x="142555" y="1372144"/>
                </a:cubicBezTo>
                <a:cubicBezTo>
                  <a:pt x="142555" y="1361589"/>
                  <a:pt x="137284" y="1345758"/>
                  <a:pt x="137284" y="1335203"/>
                </a:cubicBezTo>
                <a:cubicBezTo>
                  <a:pt x="126740" y="1319370"/>
                  <a:pt x="116196" y="1303537"/>
                  <a:pt x="105652" y="1287706"/>
                </a:cubicBezTo>
                <a:cubicBezTo>
                  <a:pt x="84564" y="1256040"/>
                  <a:pt x="63476" y="1229653"/>
                  <a:pt x="52933" y="1197987"/>
                </a:cubicBezTo>
                <a:cubicBezTo>
                  <a:pt x="37117" y="1161046"/>
                  <a:pt x="26573" y="1129380"/>
                  <a:pt x="16030" y="1092439"/>
                </a:cubicBezTo>
                <a:cubicBezTo>
                  <a:pt x="214" y="1023831"/>
                  <a:pt x="-5058" y="949947"/>
                  <a:pt x="5486" y="876061"/>
                </a:cubicBezTo>
                <a:cubicBezTo>
                  <a:pt x="10758" y="839119"/>
                  <a:pt x="16030" y="802177"/>
                  <a:pt x="26573" y="765235"/>
                </a:cubicBezTo>
                <a:cubicBezTo>
                  <a:pt x="37117" y="733569"/>
                  <a:pt x="47661" y="696628"/>
                  <a:pt x="63476" y="664962"/>
                </a:cubicBezTo>
                <a:cubicBezTo>
                  <a:pt x="89836" y="596355"/>
                  <a:pt x="126740" y="538302"/>
                  <a:pt x="168915" y="480250"/>
                </a:cubicBezTo>
                <a:cubicBezTo>
                  <a:pt x="211090" y="422198"/>
                  <a:pt x="253266" y="369424"/>
                  <a:pt x="305984" y="321926"/>
                </a:cubicBezTo>
                <a:cubicBezTo>
                  <a:pt x="353431" y="269152"/>
                  <a:pt x="411422" y="221654"/>
                  <a:pt x="469413" y="184712"/>
                </a:cubicBezTo>
                <a:cubicBezTo>
                  <a:pt x="522131" y="142492"/>
                  <a:pt x="585395" y="105550"/>
                  <a:pt x="648657" y="79162"/>
                </a:cubicBezTo>
                <a:cubicBezTo>
                  <a:pt x="711921" y="52774"/>
                  <a:pt x="780455" y="31665"/>
                  <a:pt x="854261" y="15833"/>
                </a:cubicBezTo>
                <a:cubicBezTo>
                  <a:pt x="912252" y="5277"/>
                  <a:pt x="975515" y="0"/>
                  <a:pt x="1038778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45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2403457" y="2141216"/>
            <a:ext cx="2251124" cy="1528002"/>
          </a:xfrm>
          <a:custGeom>
            <a:avLst/>
            <a:gdLst>
              <a:gd name="connsiteX0" fmla="*/ 1180921 w 2251124"/>
              <a:gd name="connsiteY0" fmla="*/ 10 h 1528002"/>
              <a:gd name="connsiteX1" fmla="*/ 1295419 w 2251124"/>
              <a:gd name="connsiteY1" fmla="*/ 1002 h 1528002"/>
              <a:gd name="connsiteX2" fmla="*/ 1638319 w 2251124"/>
              <a:gd name="connsiteY2" fmla="*/ 10527 h 1528002"/>
              <a:gd name="connsiteX3" fmla="*/ 1946294 w 2251124"/>
              <a:gd name="connsiteY3" fmla="*/ 16877 h 1528002"/>
              <a:gd name="connsiteX4" fmla="*/ 2146319 w 2251124"/>
              <a:gd name="connsiteY4" fmla="*/ 26402 h 1528002"/>
              <a:gd name="connsiteX5" fmla="*/ 2178069 w 2251124"/>
              <a:gd name="connsiteY5" fmla="*/ 32752 h 1528002"/>
              <a:gd name="connsiteX6" fmla="*/ 2181244 w 2251124"/>
              <a:gd name="connsiteY6" fmla="*/ 61327 h 1528002"/>
              <a:gd name="connsiteX7" fmla="*/ 2193944 w 2251124"/>
              <a:gd name="connsiteY7" fmla="*/ 93077 h 1528002"/>
              <a:gd name="connsiteX8" fmla="*/ 2209819 w 2251124"/>
              <a:gd name="connsiteY8" fmla="*/ 147052 h 1528002"/>
              <a:gd name="connsiteX9" fmla="*/ 2235219 w 2251124"/>
              <a:gd name="connsiteY9" fmla="*/ 347077 h 1528002"/>
              <a:gd name="connsiteX10" fmla="*/ 2251094 w 2251124"/>
              <a:gd name="connsiteY10" fmla="*/ 623302 h 1528002"/>
              <a:gd name="connsiteX11" fmla="*/ 2238394 w 2251124"/>
              <a:gd name="connsiteY11" fmla="*/ 1007477 h 1528002"/>
              <a:gd name="connsiteX12" fmla="*/ 2209819 w 2251124"/>
              <a:gd name="connsiteY12" fmla="*/ 1426577 h 1528002"/>
              <a:gd name="connsiteX13" fmla="*/ 2197119 w 2251124"/>
              <a:gd name="connsiteY13" fmla="*/ 1512302 h 1528002"/>
              <a:gd name="connsiteX14" fmla="*/ 2165369 w 2251124"/>
              <a:gd name="connsiteY14" fmla="*/ 1521827 h 1528002"/>
              <a:gd name="connsiteX15" fmla="*/ 2057419 w 2251124"/>
              <a:gd name="connsiteY15" fmla="*/ 1521827 h 1528002"/>
              <a:gd name="connsiteX16" fmla="*/ 1978044 w 2251124"/>
              <a:gd name="connsiteY16" fmla="*/ 1518652 h 1528002"/>
              <a:gd name="connsiteX17" fmla="*/ 279419 w 2251124"/>
              <a:gd name="connsiteY17" fmla="*/ 1518652 h 1528002"/>
              <a:gd name="connsiteX18" fmla="*/ 111144 w 2251124"/>
              <a:gd name="connsiteY18" fmla="*/ 1515477 h 1528002"/>
              <a:gd name="connsiteX19" fmla="*/ 19069 w 2251124"/>
              <a:gd name="connsiteY19" fmla="*/ 1518652 h 1528002"/>
              <a:gd name="connsiteX20" fmla="*/ 19 w 2251124"/>
              <a:gd name="connsiteY20" fmla="*/ 1378952 h 1528002"/>
              <a:gd name="connsiteX21" fmla="*/ 15894 w 2251124"/>
              <a:gd name="connsiteY21" fmla="*/ 686802 h 1528002"/>
              <a:gd name="connsiteX22" fmla="*/ 31769 w 2251124"/>
              <a:gd name="connsiteY22" fmla="*/ 264527 h 1528002"/>
              <a:gd name="connsiteX23" fmla="*/ 57169 w 2251124"/>
              <a:gd name="connsiteY23" fmla="*/ 29577 h 1528002"/>
              <a:gd name="connsiteX24" fmla="*/ 327044 w 2251124"/>
              <a:gd name="connsiteY24" fmla="*/ 16877 h 1528002"/>
              <a:gd name="connsiteX25" fmla="*/ 577869 w 2251124"/>
              <a:gd name="connsiteY25" fmla="*/ 13702 h 1528002"/>
              <a:gd name="connsiteX26" fmla="*/ 869969 w 2251124"/>
              <a:gd name="connsiteY26" fmla="*/ 7352 h 1528002"/>
              <a:gd name="connsiteX27" fmla="*/ 1082694 w 2251124"/>
              <a:gd name="connsiteY27" fmla="*/ 1002 h 1528002"/>
              <a:gd name="connsiteX28" fmla="*/ 1180921 w 2251124"/>
              <a:gd name="connsiteY28" fmla="*/ 10 h 152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251124" h="1528002">
                <a:moveTo>
                  <a:pt x="1180921" y="10"/>
                </a:moveTo>
                <a:cubicBezTo>
                  <a:pt x="1213663" y="-56"/>
                  <a:pt x="1249117" y="209"/>
                  <a:pt x="1295419" y="1002"/>
                </a:cubicBezTo>
                <a:cubicBezTo>
                  <a:pt x="1388023" y="2589"/>
                  <a:pt x="1638319" y="10527"/>
                  <a:pt x="1638319" y="10527"/>
                </a:cubicBezTo>
                <a:lnTo>
                  <a:pt x="1946294" y="16877"/>
                </a:lnTo>
                <a:cubicBezTo>
                  <a:pt x="2030961" y="19523"/>
                  <a:pt x="2107690" y="23756"/>
                  <a:pt x="2146319" y="26402"/>
                </a:cubicBezTo>
                <a:cubicBezTo>
                  <a:pt x="2184948" y="29048"/>
                  <a:pt x="2172248" y="26931"/>
                  <a:pt x="2178069" y="32752"/>
                </a:cubicBezTo>
                <a:cubicBezTo>
                  <a:pt x="2183890" y="38573"/>
                  <a:pt x="2178598" y="51273"/>
                  <a:pt x="2181244" y="61327"/>
                </a:cubicBezTo>
                <a:cubicBezTo>
                  <a:pt x="2183890" y="71381"/>
                  <a:pt x="2189181" y="78789"/>
                  <a:pt x="2193944" y="93077"/>
                </a:cubicBezTo>
                <a:cubicBezTo>
                  <a:pt x="2198707" y="107365"/>
                  <a:pt x="2202940" y="104719"/>
                  <a:pt x="2209819" y="147052"/>
                </a:cubicBezTo>
                <a:cubicBezTo>
                  <a:pt x="2216698" y="189385"/>
                  <a:pt x="2228340" y="267702"/>
                  <a:pt x="2235219" y="347077"/>
                </a:cubicBezTo>
                <a:cubicBezTo>
                  <a:pt x="2242098" y="426452"/>
                  <a:pt x="2250565" y="513235"/>
                  <a:pt x="2251094" y="623302"/>
                </a:cubicBezTo>
                <a:cubicBezTo>
                  <a:pt x="2251623" y="733369"/>
                  <a:pt x="2245273" y="873598"/>
                  <a:pt x="2238394" y="1007477"/>
                </a:cubicBezTo>
                <a:cubicBezTo>
                  <a:pt x="2231515" y="1141356"/>
                  <a:pt x="2216698" y="1342440"/>
                  <a:pt x="2209819" y="1426577"/>
                </a:cubicBezTo>
                <a:cubicBezTo>
                  <a:pt x="2202940" y="1510714"/>
                  <a:pt x="2204527" y="1496427"/>
                  <a:pt x="2197119" y="1512302"/>
                </a:cubicBezTo>
                <a:cubicBezTo>
                  <a:pt x="2189711" y="1528177"/>
                  <a:pt x="2188652" y="1520240"/>
                  <a:pt x="2165369" y="1521827"/>
                </a:cubicBezTo>
                <a:cubicBezTo>
                  <a:pt x="2142086" y="1523415"/>
                  <a:pt x="2088640" y="1522356"/>
                  <a:pt x="2057419" y="1521827"/>
                </a:cubicBezTo>
                <a:cubicBezTo>
                  <a:pt x="2026198" y="1521298"/>
                  <a:pt x="2274377" y="1519181"/>
                  <a:pt x="1978044" y="1518652"/>
                </a:cubicBezTo>
                <a:lnTo>
                  <a:pt x="279419" y="1518652"/>
                </a:lnTo>
                <a:cubicBezTo>
                  <a:pt x="223327" y="1517594"/>
                  <a:pt x="189990" y="1515477"/>
                  <a:pt x="111144" y="1515477"/>
                </a:cubicBezTo>
                <a:cubicBezTo>
                  <a:pt x="32298" y="1515477"/>
                  <a:pt x="37590" y="1541406"/>
                  <a:pt x="19069" y="1518652"/>
                </a:cubicBezTo>
                <a:cubicBezTo>
                  <a:pt x="548" y="1495898"/>
                  <a:pt x="548" y="1517594"/>
                  <a:pt x="19" y="1378952"/>
                </a:cubicBezTo>
                <a:cubicBezTo>
                  <a:pt x="-510" y="1240310"/>
                  <a:pt x="10602" y="872539"/>
                  <a:pt x="15894" y="686802"/>
                </a:cubicBezTo>
                <a:cubicBezTo>
                  <a:pt x="21186" y="501065"/>
                  <a:pt x="28065" y="368243"/>
                  <a:pt x="31769" y="264527"/>
                </a:cubicBezTo>
                <a:cubicBezTo>
                  <a:pt x="35473" y="160811"/>
                  <a:pt x="7957" y="70852"/>
                  <a:pt x="57169" y="29577"/>
                </a:cubicBezTo>
                <a:cubicBezTo>
                  <a:pt x="106381" y="-11698"/>
                  <a:pt x="240261" y="19523"/>
                  <a:pt x="327044" y="16877"/>
                </a:cubicBezTo>
                <a:cubicBezTo>
                  <a:pt x="413827" y="14231"/>
                  <a:pt x="577869" y="13702"/>
                  <a:pt x="577869" y="13702"/>
                </a:cubicBezTo>
                <a:lnTo>
                  <a:pt x="869969" y="7352"/>
                </a:lnTo>
                <a:lnTo>
                  <a:pt x="1082694" y="1002"/>
                </a:lnTo>
                <a:cubicBezTo>
                  <a:pt x="1118148" y="473"/>
                  <a:pt x="1148178" y="76"/>
                  <a:pt x="1180921" y="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732878" y="2141216"/>
            <a:ext cx="2251124" cy="1528002"/>
          </a:xfrm>
          <a:custGeom>
            <a:avLst/>
            <a:gdLst>
              <a:gd name="connsiteX0" fmla="*/ 1180921 w 2251124"/>
              <a:gd name="connsiteY0" fmla="*/ 10 h 1528002"/>
              <a:gd name="connsiteX1" fmla="*/ 1295419 w 2251124"/>
              <a:gd name="connsiteY1" fmla="*/ 1002 h 1528002"/>
              <a:gd name="connsiteX2" fmla="*/ 1638319 w 2251124"/>
              <a:gd name="connsiteY2" fmla="*/ 10527 h 1528002"/>
              <a:gd name="connsiteX3" fmla="*/ 1946294 w 2251124"/>
              <a:gd name="connsiteY3" fmla="*/ 16877 h 1528002"/>
              <a:gd name="connsiteX4" fmla="*/ 2146319 w 2251124"/>
              <a:gd name="connsiteY4" fmla="*/ 26402 h 1528002"/>
              <a:gd name="connsiteX5" fmla="*/ 2178069 w 2251124"/>
              <a:gd name="connsiteY5" fmla="*/ 32752 h 1528002"/>
              <a:gd name="connsiteX6" fmla="*/ 2181244 w 2251124"/>
              <a:gd name="connsiteY6" fmla="*/ 61327 h 1528002"/>
              <a:gd name="connsiteX7" fmla="*/ 2193944 w 2251124"/>
              <a:gd name="connsiteY7" fmla="*/ 93077 h 1528002"/>
              <a:gd name="connsiteX8" fmla="*/ 2209819 w 2251124"/>
              <a:gd name="connsiteY8" fmla="*/ 147052 h 1528002"/>
              <a:gd name="connsiteX9" fmla="*/ 2235219 w 2251124"/>
              <a:gd name="connsiteY9" fmla="*/ 347077 h 1528002"/>
              <a:gd name="connsiteX10" fmla="*/ 2251094 w 2251124"/>
              <a:gd name="connsiteY10" fmla="*/ 623302 h 1528002"/>
              <a:gd name="connsiteX11" fmla="*/ 2238394 w 2251124"/>
              <a:gd name="connsiteY11" fmla="*/ 1007477 h 1528002"/>
              <a:gd name="connsiteX12" fmla="*/ 2209819 w 2251124"/>
              <a:gd name="connsiteY12" fmla="*/ 1426577 h 1528002"/>
              <a:gd name="connsiteX13" fmla="*/ 2197119 w 2251124"/>
              <a:gd name="connsiteY13" fmla="*/ 1512302 h 1528002"/>
              <a:gd name="connsiteX14" fmla="*/ 2165369 w 2251124"/>
              <a:gd name="connsiteY14" fmla="*/ 1521827 h 1528002"/>
              <a:gd name="connsiteX15" fmla="*/ 2057419 w 2251124"/>
              <a:gd name="connsiteY15" fmla="*/ 1521827 h 1528002"/>
              <a:gd name="connsiteX16" fmla="*/ 1978044 w 2251124"/>
              <a:gd name="connsiteY16" fmla="*/ 1518652 h 1528002"/>
              <a:gd name="connsiteX17" fmla="*/ 279419 w 2251124"/>
              <a:gd name="connsiteY17" fmla="*/ 1518652 h 1528002"/>
              <a:gd name="connsiteX18" fmla="*/ 111144 w 2251124"/>
              <a:gd name="connsiteY18" fmla="*/ 1515477 h 1528002"/>
              <a:gd name="connsiteX19" fmla="*/ 19069 w 2251124"/>
              <a:gd name="connsiteY19" fmla="*/ 1518652 h 1528002"/>
              <a:gd name="connsiteX20" fmla="*/ 19 w 2251124"/>
              <a:gd name="connsiteY20" fmla="*/ 1378952 h 1528002"/>
              <a:gd name="connsiteX21" fmla="*/ 15894 w 2251124"/>
              <a:gd name="connsiteY21" fmla="*/ 686802 h 1528002"/>
              <a:gd name="connsiteX22" fmla="*/ 31769 w 2251124"/>
              <a:gd name="connsiteY22" fmla="*/ 264527 h 1528002"/>
              <a:gd name="connsiteX23" fmla="*/ 57169 w 2251124"/>
              <a:gd name="connsiteY23" fmla="*/ 29577 h 1528002"/>
              <a:gd name="connsiteX24" fmla="*/ 327044 w 2251124"/>
              <a:gd name="connsiteY24" fmla="*/ 16877 h 1528002"/>
              <a:gd name="connsiteX25" fmla="*/ 577869 w 2251124"/>
              <a:gd name="connsiteY25" fmla="*/ 13702 h 1528002"/>
              <a:gd name="connsiteX26" fmla="*/ 869969 w 2251124"/>
              <a:gd name="connsiteY26" fmla="*/ 7352 h 1528002"/>
              <a:gd name="connsiteX27" fmla="*/ 1082694 w 2251124"/>
              <a:gd name="connsiteY27" fmla="*/ 1002 h 1528002"/>
              <a:gd name="connsiteX28" fmla="*/ 1180921 w 2251124"/>
              <a:gd name="connsiteY28" fmla="*/ 10 h 152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251124" h="1528002">
                <a:moveTo>
                  <a:pt x="1180921" y="10"/>
                </a:moveTo>
                <a:cubicBezTo>
                  <a:pt x="1213663" y="-56"/>
                  <a:pt x="1249117" y="209"/>
                  <a:pt x="1295419" y="1002"/>
                </a:cubicBezTo>
                <a:cubicBezTo>
                  <a:pt x="1388023" y="2589"/>
                  <a:pt x="1638319" y="10527"/>
                  <a:pt x="1638319" y="10527"/>
                </a:cubicBezTo>
                <a:lnTo>
                  <a:pt x="1946294" y="16877"/>
                </a:lnTo>
                <a:cubicBezTo>
                  <a:pt x="2030961" y="19523"/>
                  <a:pt x="2107690" y="23756"/>
                  <a:pt x="2146319" y="26402"/>
                </a:cubicBezTo>
                <a:cubicBezTo>
                  <a:pt x="2184948" y="29048"/>
                  <a:pt x="2172248" y="26931"/>
                  <a:pt x="2178069" y="32752"/>
                </a:cubicBezTo>
                <a:cubicBezTo>
                  <a:pt x="2183890" y="38573"/>
                  <a:pt x="2178598" y="51273"/>
                  <a:pt x="2181244" y="61327"/>
                </a:cubicBezTo>
                <a:cubicBezTo>
                  <a:pt x="2183890" y="71381"/>
                  <a:pt x="2189181" y="78789"/>
                  <a:pt x="2193944" y="93077"/>
                </a:cubicBezTo>
                <a:cubicBezTo>
                  <a:pt x="2198707" y="107365"/>
                  <a:pt x="2202940" y="104719"/>
                  <a:pt x="2209819" y="147052"/>
                </a:cubicBezTo>
                <a:cubicBezTo>
                  <a:pt x="2216698" y="189385"/>
                  <a:pt x="2228340" y="267702"/>
                  <a:pt x="2235219" y="347077"/>
                </a:cubicBezTo>
                <a:cubicBezTo>
                  <a:pt x="2242098" y="426452"/>
                  <a:pt x="2250565" y="513235"/>
                  <a:pt x="2251094" y="623302"/>
                </a:cubicBezTo>
                <a:cubicBezTo>
                  <a:pt x="2251623" y="733369"/>
                  <a:pt x="2245273" y="873598"/>
                  <a:pt x="2238394" y="1007477"/>
                </a:cubicBezTo>
                <a:cubicBezTo>
                  <a:pt x="2231515" y="1141356"/>
                  <a:pt x="2216698" y="1342440"/>
                  <a:pt x="2209819" y="1426577"/>
                </a:cubicBezTo>
                <a:cubicBezTo>
                  <a:pt x="2202940" y="1510714"/>
                  <a:pt x="2204527" y="1496427"/>
                  <a:pt x="2197119" y="1512302"/>
                </a:cubicBezTo>
                <a:cubicBezTo>
                  <a:pt x="2189711" y="1528177"/>
                  <a:pt x="2188652" y="1520240"/>
                  <a:pt x="2165369" y="1521827"/>
                </a:cubicBezTo>
                <a:cubicBezTo>
                  <a:pt x="2142086" y="1523415"/>
                  <a:pt x="2088640" y="1522356"/>
                  <a:pt x="2057419" y="1521827"/>
                </a:cubicBezTo>
                <a:cubicBezTo>
                  <a:pt x="2026198" y="1521298"/>
                  <a:pt x="2274377" y="1519181"/>
                  <a:pt x="1978044" y="1518652"/>
                </a:cubicBezTo>
                <a:lnTo>
                  <a:pt x="279419" y="1518652"/>
                </a:lnTo>
                <a:cubicBezTo>
                  <a:pt x="223327" y="1517594"/>
                  <a:pt x="189990" y="1515477"/>
                  <a:pt x="111144" y="1515477"/>
                </a:cubicBezTo>
                <a:cubicBezTo>
                  <a:pt x="32298" y="1515477"/>
                  <a:pt x="37590" y="1541406"/>
                  <a:pt x="19069" y="1518652"/>
                </a:cubicBezTo>
                <a:cubicBezTo>
                  <a:pt x="548" y="1495898"/>
                  <a:pt x="548" y="1517594"/>
                  <a:pt x="19" y="1378952"/>
                </a:cubicBezTo>
                <a:cubicBezTo>
                  <a:pt x="-510" y="1240310"/>
                  <a:pt x="10602" y="872539"/>
                  <a:pt x="15894" y="686802"/>
                </a:cubicBezTo>
                <a:cubicBezTo>
                  <a:pt x="21186" y="501065"/>
                  <a:pt x="28065" y="368243"/>
                  <a:pt x="31769" y="264527"/>
                </a:cubicBezTo>
                <a:cubicBezTo>
                  <a:pt x="35473" y="160811"/>
                  <a:pt x="7957" y="70852"/>
                  <a:pt x="57169" y="29577"/>
                </a:cubicBezTo>
                <a:cubicBezTo>
                  <a:pt x="106381" y="-11698"/>
                  <a:pt x="240261" y="19523"/>
                  <a:pt x="327044" y="16877"/>
                </a:cubicBezTo>
                <a:cubicBezTo>
                  <a:pt x="413827" y="14231"/>
                  <a:pt x="577869" y="13702"/>
                  <a:pt x="577869" y="13702"/>
                </a:cubicBezTo>
                <a:lnTo>
                  <a:pt x="869969" y="7352"/>
                </a:lnTo>
                <a:lnTo>
                  <a:pt x="1082694" y="1002"/>
                </a:lnTo>
                <a:cubicBezTo>
                  <a:pt x="1118148" y="473"/>
                  <a:pt x="1148178" y="76"/>
                  <a:pt x="1180921" y="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692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289869" y="2085973"/>
            <a:ext cx="1853383" cy="1400177"/>
          </a:xfrm>
          <a:custGeom>
            <a:avLst/>
            <a:gdLst>
              <a:gd name="connsiteX0" fmla="*/ 1430432 w 1853383"/>
              <a:gd name="connsiteY0" fmla="*/ 80 h 1400177"/>
              <a:gd name="connsiteX1" fmla="*/ 1603994 w 1853383"/>
              <a:gd name="connsiteY1" fmla="*/ 29301 h 1400177"/>
              <a:gd name="connsiteX2" fmla="*/ 1744720 w 1853383"/>
              <a:gd name="connsiteY2" fmla="*/ 100268 h 1400177"/>
              <a:gd name="connsiteX3" fmla="*/ 1772866 w 1853383"/>
              <a:gd name="connsiteY3" fmla="*/ 187932 h 1400177"/>
              <a:gd name="connsiteX4" fmla="*/ 1796320 w 1853383"/>
              <a:gd name="connsiteY4" fmla="*/ 313167 h 1400177"/>
              <a:gd name="connsiteX5" fmla="*/ 1829156 w 1853383"/>
              <a:gd name="connsiteY5" fmla="*/ 492670 h 1400177"/>
              <a:gd name="connsiteX6" fmla="*/ 1852610 w 1853383"/>
              <a:gd name="connsiteY6" fmla="*/ 764012 h 1400177"/>
              <a:gd name="connsiteX7" fmla="*/ 1838538 w 1853383"/>
              <a:gd name="connsiteY7" fmla="*/ 1143890 h 1400177"/>
              <a:gd name="connsiteX8" fmla="*/ 1754102 w 1853383"/>
              <a:gd name="connsiteY8" fmla="*/ 1302521 h 1400177"/>
              <a:gd name="connsiteX9" fmla="*/ 1627449 w 1853383"/>
              <a:gd name="connsiteY9" fmla="*/ 1381836 h 1400177"/>
              <a:gd name="connsiteX10" fmla="*/ 1383523 w 1853383"/>
              <a:gd name="connsiteY10" fmla="*/ 1356789 h 1400177"/>
              <a:gd name="connsiteX11" fmla="*/ 1200579 w 1853383"/>
              <a:gd name="connsiteY11" fmla="*/ 1348440 h 1400177"/>
              <a:gd name="connsiteX12" fmla="*/ 942582 w 1853383"/>
              <a:gd name="connsiteY12" fmla="*/ 1369313 h 1400177"/>
              <a:gd name="connsiteX13" fmla="*/ 745565 w 1853383"/>
              <a:gd name="connsiteY13" fmla="*/ 1381836 h 1400177"/>
              <a:gd name="connsiteX14" fmla="*/ 529785 w 1853383"/>
              <a:gd name="connsiteY14" fmla="*/ 1398534 h 1400177"/>
              <a:gd name="connsiteX15" fmla="*/ 304623 w 1853383"/>
              <a:gd name="connsiteY15" fmla="*/ 1394360 h 1400177"/>
              <a:gd name="connsiteX16" fmla="*/ 121679 w 1853383"/>
              <a:gd name="connsiteY16" fmla="*/ 1352615 h 1400177"/>
              <a:gd name="connsiteX17" fmla="*/ 23171 w 1853383"/>
              <a:gd name="connsiteY17" fmla="*/ 1277474 h 1400177"/>
              <a:gd name="connsiteX18" fmla="*/ 9098 w 1853383"/>
              <a:gd name="connsiteY18" fmla="*/ 1139716 h 1400177"/>
              <a:gd name="connsiteX19" fmla="*/ 4407 w 1853383"/>
              <a:gd name="connsiteY19" fmla="*/ 292294 h 1400177"/>
              <a:gd name="connsiteX20" fmla="*/ 41934 w 1853383"/>
              <a:gd name="connsiteY20" fmla="*/ 121140 h 1400177"/>
              <a:gd name="connsiteX21" fmla="*/ 285860 w 1853383"/>
              <a:gd name="connsiteY21" fmla="*/ 58523 h 1400177"/>
              <a:gd name="connsiteX22" fmla="*/ 440658 w 1853383"/>
              <a:gd name="connsiteY22" fmla="*/ 37650 h 1400177"/>
              <a:gd name="connsiteX23" fmla="*/ 628293 w 1853383"/>
              <a:gd name="connsiteY23" fmla="*/ 29301 h 1400177"/>
              <a:gd name="connsiteX24" fmla="*/ 754947 w 1853383"/>
              <a:gd name="connsiteY24" fmla="*/ 29301 h 1400177"/>
              <a:gd name="connsiteX25" fmla="*/ 1153671 w 1853383"/>
              <a:gd name="connsiteY25" fmla="*/ 20952 h 1400177"/>
              <a:gd name="connsiteX26" fmla="*/ 1430432 w 1853383"/>
              <a:gd name="connsiteY26" fmla="*/ 80 h 140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53383" h="1400177">
                <a:moveTo>
                  <a:pt x="1430432" y="80"/>
                </a:moveTo>
                <a:cubicBezTo>
                  <a:pt x="1505486" y="1471"/>
                  <a:pt x="1551613" y="12603"/>
                  <a:pt x="1603994" y="29301"/>
                </a:cubicBezTo>
                <a:cubicBezTo>
                  <a:pt x="1656375" y="45999"/>
                  <a:pt x="1716575" y="73829"/>
                  <a:pt x="1744720" y="100268"/>
                </a:cubicBezTo>
                <a:cubicBezTo>
                  <a:pt x="1772866" y="126706"/>
                  <a:pt x="1764266" y="152449"/>
                  <a:pt x="1772866" y="187932"/>
                </a:cubicBezTo>
                <a:cubicBezTo>
                  <a:pt x="1781465" y="223415"/>
                  <a:pt x="1786938" y="262377"/>
                  <a:pt x="1796320" y="313167"/>
                </a:cubicBezTo>
                <a:cubicBezTo>
                  <a:pt x="1805702" y="363957"/>
                  <a:pt x="1819774" y="417529"/>
                  <a:pt x="1829156" y="492670"/>
                </a:cubicBezTo>
                <a:cubicBezTo>
                  <a:pt x="1838538" y="567811"/>
                  <a:pt x="1851047" y="655475"/>
                  <a:pt x="1852610" y="764012"/>
                </a:cubicBezTo>
                <a:cubicBezTo>
                  <a:pt x="1854174" y="872548"/>
                  <a:pt x="1854956" y="1054139"/>
                  <a:pt x="1838538" y="1143890"/>
                </a:cubicBezTo>
                <a:cubicBezTo>
                  <a:pt x="1822120" y="1233642"/>
                  <a:pt x="1789284" y="1262863"/>
                  <a:pt x="1754102" y="1302521"/>
                </a:cubicBezTo>
                <a:cubicBezTo>
                  <a:pt x="1718921" y="1342179"/>
                  <a:pt x="1689212" y="1372792"/>
                  <a:pt x="1627449" y="1381836"/>
                </a:cubicBezTo>
                <a:cubicBezTo>
                  <a:pt x="1565686" y="1390881"/>
                  <a:pt x="1454668" y="1362355"/>
                  <a:pt x="1383523" y="1356789"/>
                </a:cubicBezTo>
                <a:cubicBezTo>
                  <a:pt x="1312379" y="1351223"/>
                  <a:pt x="1274070" y="1346353"/>
                  <a:pt x="1200579" y="1348440"/>
                </a:cubicBezTo>
                <a:cubicBezTo>
                  <a:pt x="1127089" y="1350528"/>
                  <a:pt x="1018417" y="1363747"/>
                  <a:pt x="942582" y="1369313"/>
                </a:cubicBezTo>
                <a:cubicBezTo>
                  <a:pt x="866746" y="1374879"/>
                  <a:pt x="745565" y="1381836"/>
                  <a:pt x="745565" y="1381836"/>
                </a:cubicBezTo>
                <a:cubicBezTo>
                  <a:pt x="676765" y="1386706"/>
                  <a:pt x="603275" y="1396447"/>
                  <a:pt x="529785" y="1398534"/>
                </a:cubicBezTo>
                <a:cubicBezTo>
                  <a:pt x="456295" y="1400622"/>
                  <a:pt x="372640" y="1402013"/>
                  <a:pt x="304623" y="1394360"/>
                </a:cubicBezTo>
                <a:cubicBezTo>
                  <a:pt x="236606" y="1386707"/>
                  <a:pt x="168588" y="1372096"/>
                  <a:pt x="121679" y="1352615"/>
                </a:cubicBezTo>
                <a:cubicBezTo>
                  <a:pt x="74770" y="1333134"/>
                  <a:pt x="41934" y="1312957"/>
                  <a:pt x="23171" y="1277474"/>
                </a:cubicBezTo>
                <a:cubicBezTo>
                  <a:pt x="4407" y="1241991"/>
                  <a:pt x="12225" y="1303912"/>
                  <a:pt x="9098" y="1139716"/>
                </a:cubicBezTo>
                <a:cubicBezTo>
                  <a:pt x="5971" y="975519"/>
                  <a:pt x="-6538" y="404310"/>
                  <a:pt x="4407" y="292294"/>
                </a:cubicBezTo>
                <a:cubicBezTo>
                  <a:pt x="15353" y="180279"/>
                  <a:pt x="16135" y="151753"/>
                  <a:pt x="41934" y="121140"/>
                </a:cubicBezTo>
                <a:cubicBezTo>
                  <a:pt x="80433" y="75458"/>
                  <a:pt x="219405" y="72438"/>
                  <a:pt x="285860" y="58523"/>
                </a:cubicBezTo>
                <a:cubicBezTo>
                  <a:pt x="352314" y="44608"/>
                  <a:pt x="383586" y="42520"/>
                  <a:pt x="440658" y="37650"/>
                </a:cubicBezTo>
                <a:cubicBezTo>
                  <a:pt x="497731" y="32780"/>
                  <a:pt x="575912" y="30693"/>
                  <a:pt x="628293" y="29301"/>
                </a:cubicBezTo>
                <a:cubicBezTo>
                  <a:pt x="680674" y="27910"/>
                  <a:pt x="754947" y="29301"/>
                  <a:pt x="754947" y="29301"/>
                </a:cubicBezTo>
                <a:lnTo>
                  <a:pt x="1153671" y="20952"/>
                </a:lnTo>
                <a:cubicBezTo>
                  <a:pt x="1266252" y="16082"/>
                  <a:pt x="1355378" y="-1312"/>
                  <a:pt x="1430432" y="8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6533394" y="2085973"/>
            <a:ext cx="1853383" cy="1400177"/>
          </a:xfrm>
          <a:custGeom>
            <a:avLst/>
            <a:gdLst>
              <a:gd name="connsiteX0" fmla="*/ 1430432 w 1853383"/>
              <a:gd name="connsiteY0" fmla="*/ 80 h 1400177"/>
              <a:gd name="connsiteX1" fmla="*/ 1603994 w 1853383"/>
              <a:gd name="connsiteY1" fmla="*/ 29301 h 1400177"/>
              <a:gd name="connsiteX2" fmla="*/ 1744720 w 1853383"/>
              <a:gd name="connsiteY2" fmla="*/ 100268 h 1400177"/>
              <a:gd name="connsiteX3" fmla="*/ 1772866 w 1853383"/>
              <a:gd name="connsiteY3" fmla="*/ 187932 h 1400177"/>
              <a:gd name="connsiteX4" fmla="*/ 1796320 w 1853383"/>
              <a:gd name="connsiteY4" fmla="*/ 313167 h 1400177"/>
              <a:gd name="connsiteX5" fmla="*/ 1829156 w 1853383"/>
              <a:gd name="connsiteY5" fmla="*/ 492670 h 1400177"/>
              <a:gd name="connsiteX6" fmla="*/ 1852610 w 1853383"/>
              <a:gd name="connsiteY6" fmla="*/ 764012 h 1400177"/>
              <a:gd name="connsiteX7" fmla="*/ 1838538 w 1853383"/>
              <a:gd name="connsiteY7" fmla="*/ 1143890 h 1400177"/>
              <a:gd name="connsiteX8" fmla="*/ 1754102 w 1853383"/>
              <a:gd name="connsiteY8" fmla="*/ 1302521 h 1400177"/>
              <a:gd name="connsiteX9" fmla="*/ 1627449 w 1853383"/>
              <a:gd name="connsiteY9" fmla="*/ 1381836 h 1400177"/>
              <a:gd name="connsiteX10" fmla="*/ 1383523 w 1853383"/>
              <a:gd name="connsiteY10" fmla="*/ 1356789 h 1400177"/>
              <a:gd name="connsiteX11" fmla="*/ 1200579 w 1853383"/>
              <a:gd name="connsiteY11" fmla="*/ 1348440 h 1400177"/>
              <a:gd name="connsiteX12" fmla="*/ 942582 w 1853383"/>
              <a:gd name="connsiteY12" fmla="*/ 1369313 h 1400177"/>
              <a:gd name="connsiteX13" fmla="*/ 745565 w 1853383"/>
              <a:gd name="connsiteY13" fmla="*/ 1381836 h 1400177"/>
              <a:gd name="connsiteX14" fmla="*/ 529785 w 1853383"/>
              <a:gd name="connsiteY14" fmla="*/ 1398534 h 1400177"/>
              <a:gd name="connsiteX15" fmla="*/ 304623 w 1853383"/>
              <a:gd name="connsiteY15" fmla="*/ 1394360 h 1400177"/>
              <a:gd name="connsiteX16" fmla="*/ 121679 w 1853383"/>
              <a:gd name="connsiteY16" fmla="*/ 1352615 h 1400177"/>
              <a:gd name="connsiteX17" fmla="*/ 23171 w 1853383"/>
              <a:gd name="connsiteY17" fmla="*/ 1277474 h 1400177"/>
              <a:gd name="connsiteX18" fmla="*/ 9098 w 1853383"/>
              <a:gd name="connsiteY18" fmla="*/ 1139716 h 1400177"/>
              <a:gd name="connsiteX19" fmla="*/ 4407 w 1853383"/>
              <a:gd name="connsiteY19" fmla="*/ 292294 h 1400177"/>
              <a:gd name="connsiteX20" fmla="*/ 41934 w 1853383"/>
              <a:gd name="connsiteY20" fmla="*/ 121140 h 1400177"/>
              <a:gd name="connsiteX21" fmla="*/ 285860 w 1853383"/>
              <a:gd name="connsiteY21" fmla="*/ 58523 h 1400177"/>
              <a:gd name="connsiteX22" fmla="*/ 440658 w 1853383"/>
              <a:gd name="connsiteY22" fmla="*/ 37650 h 1400177"/>
              <a:gd name="connsiteX23" fmla="*/ 628293 w 1853383"/>
              <a:gd name="connsiteY23" fmla="*/ 29301 h 1400177"/>
              <a:gd name="connsiteX24" fmla="*/ 754947 w 1853383"/>
              <a:gd name="connsiteY24" fmla="*/ 29301 h 1400177"/>
              <a:gd name="connsiteX25" fmla="*/ 1153671 w 1853383"/>
              <a:gd name="connsiteY25" fmla="*/ 20952 h 1400177"/>
              <a:gd name="connsiteX26" fmla="*/ 1430432 w 1853383"/>
              <a:gd name="connsiteY26" fmla="*/ 80 h 140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53383" h="1400177">
                <a:moveTo>
                  <a:pt x="1430432" y="80"/>
                </a:moveTo>
                <a:cubicBezTo>
                  <a:pt x="1505486" y="1471"/>
                  <a:pt x="1551613" y="12603"/>
                  <a:pt x="1603994" y="29301"/>
                </a:cubicBezTo>
                <a:cubicBezTo>
                  <a:pt x="1656375" y="45999"/>
                  <a:pt x="1716575" y="73829"/>
                  <a:pt x="1744720" y="100268"/>
                </a:cubicBezTo>
                <a:cubicBezTo>
                  <a:pt x="1772866" y="126706"/>
                  <a:pt x="1764266" y="152449"/>
                  <a:pt x="1772866" y="187932"/>
                </a:cubicBezTo>
                <a:cubicBezTo>
                  <a:pt x="1781465" y="223415"/>
                  <a:pt x="1786938" y="262377"/>
                  <a:pt x="1796320" y="313167"/>
                </a:cubicBezTo>
                <a:cubicBezTo>
                  <a:pt x="1805702" y="363957"/>
                  <a:pt x="1819774" y="417529"/>
                  <a:pt x="1829156" y="492670"/>
                </a:cubicBezTo>
                <a:cubicBezTo>
                  <a:pt x="1838538" y="567811"/>
                  <a:pt x="1851047" y="655475"/>
                  <a:pt x="1852610" y="764012"/>
                </a:cubicBezTo>
                <a:cubicBezTo>
                  <a:pt x="1854174" y="872548"/>
                  <a:pt x="1854956" y="1054139"/>
                  <a:pt x="1838538" y="1143890"/>
                </a:cubicBezTo>
                <a:cubicBezTo>
                  <a:pt x="1822120" y="1233642"/>
                  <a:pt x="1789284" y="1262863"/>
                  <a:pt x="1754102" y="1302521"/>
                </a:cubicBezTo>
                <a:cubicBezTo>
                  <a:pt x="1718921" y="1342179"/>
                  <a:pt x="1689212" y="1372792"/>
                  <a:pt x="1627449" y="1381836"/>
                </a:cubicBezTo>
                <a:cubicBezTo>
                  <a:pt x="1565686" y="1390881"/>
                  <a:pt x="1454668" y="1362355"/>
                  <a:pt x="1383523" y="1356789"/>
                </a:cubicBezTo>
                <a:cubicBezTo>
                  <a:pt x="1312379" y="1351223"/>
                  <a:pt x="1274070" y="1346353"/>
                  <a:pt x="1200579" y="1348440"/>
                </a:cubicBezTo>
                <a:cubicBezTo>
                  <a:pt x="1127089" y="1350528"/>
                  <a:pt x="1018417" y="1363747"/>
                  <a:pt x="942582" y="1369313"/>
                </a:cubicBezTo>
                <a:cubicBezTo>
                  <a:pt x="866746" y="1374879"/>
                  <a:pt x="745565" y="1381836"/>
                  <a:pt x="745565" y="1381836"/>
                </a:cubicBezTo>
                <a:cubicBezTo>
                  <a:pt x="676766" y="1386706"/>
                  <a:pt x="603275" y="1396447"/>
                  <a:pt x="529785" y="1398534"/>
                </a:cubicBezTo>
                <a:cubicBezTo>
                  <a:pt x="456295" y="1400622"/>
                  <a:pt x="372641" y="1402013"/>
                  <a:pt x="304623" y="1394360"/>
                </a:cubicBezTo>
                <a:cubicBezTo>
                  <a:pt x="236606" y="1386707"/>
                  <a:pt x="168588" y="1372096"/>
                  <a:pt x="121679" y="1352615"/>
                </a:cubicBezTo>
                <a:cubicBezTo>
                  <a:pt x="74771" y="1333134"/>
                  <a:pt x="41934" y="1312957"/>
                  <a:pt x="23171" y="1277474"/>
                </a:cubicBezTo>
                <a:cubicBezTo>
                  <a:pt x="4407" y="1241991"/>
                  <a:pt x="12226" y="1303912"/>
                  <a:pt x="9098" y="1139716"/>
                </a:cubicBezTo>
                <a:cubicBezTo>
                  <a:pt x="5971" y="975519"/>
                  <a:pt x="-6538" y="404310"/>
                  <a:pt x="4407" y="292294"/>
                </a:cubicBezTo>
                <a:cubicBezTo>
                  <a:pt x="15353" y="180279"/>
                  <a:pt x="16135" y="151753"/>
                  <a:pt x="41934" y="121140"/>
                </a:cubicBezTo>
                <a:cubicBezTo>
                  <a:pt x="80434" y="75458"/>
                  <a:pt x="219405" y="72438"/>
                  <a:pt x="285860" y="58523"/>
                </a:cubicBezTo>
                <a:cubicBezTo>
                  <a:pt x="352314" y="44608"/>
                  <a:pt x="383586" y="42520"/>
                  <a:pt x="440658" y="37650"/>
                </a:cubicBezTo>
                <a:cubicBezTo>
                  <a:pt x="497731" y="32780"/>
                  <a:pt x="575912" y="30693"/>
                  <a:pt x="628293" y="29301"/>
                </a:cubicBezTo>
                <a:cubicBezTo>
                  <a:pt x="680674" y="27910"/>
                  <a:pt x="754947" y="29301"/>
                  <a:pt x="754947" y="29301"/>
                </a:cubicBezTo>
                <a:lnTo>
                  <a:pt x="1153671" y="20952"/>
                </a:lnTo>
                <a:cubicBezTo>
                  <a:pt x="1266252" y="16082"/>
                  <a:pt x="1355378" y="-1312"/>
                  <a:pt x="1430432" y="8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289869" y="4215411"/>
            <a:ext cx="1853383" cy="1400176"/>
          </a:xfrm>
          <a:custGeom>
            <a:avLst/>
            <a:gdLst>
              <a:gd name="connsiteX0" fmla="*/ 1430432 w 1853383"/>
              <a:gd name="connsiteY0" fmla="*/ 79 h 1400176"/>
              <a:gd name="connsiteX1" fmla="*/ 1603994 w 1853383"/>
              <a:gd name="connsiteY1" fmla="*/ 29301 h 1400176"/>
              <a:gd name="connsiteX2" fmla="*/ 1744720 w 1853383"/>
              <a:gd name="connsiteY2" fmla="*/ 100267 h 1400176"/>
              <a:gd name="connsiteX3" fmla="*/ 1772866 w 1853383"/>
              <a:gd name="connsiteY3" fmla="*/ 187931 h 1400176"/>
              <a:gd name="connsiteX4" fmla="*/ 1796320 w 1853383"/>
              <a:gd name="connsiteY4" fmla="*/ 313166 h 1400176"/>
              <a:gd name="connsiteX5" fmla="*/ 1829156 w 1853383"/>
              <a:gd name="connsiteY5" fmla="*/ 492669 h 1400176"/>
              <a:gd name="connsiteX6" fmla="*/ 1852610 w 1853383"/>
              <a:gd name="connsiteY6" fmla="*/ 764011 h 1400176"/>
              <a:gd name="connsiteX7" fmla="*/ 1838538 w 1853383"/>
              <a:gd name="connsiteY7" fmla="*/ 1143889 h 1400176"/>
              <a:gd name="connsiteX8" fmla="*/ 1754102 w 1853383"/>
              <a:gd name="connsiteY8" fmla="*/ 1302520 h 1400176"/>
              <a:gd name="connsiteX9" fmla="*/ 1627449 w 1853383"/>
              <a:gd name="connsiteY9" fmla="*/ 1381835 h 1400176"/>
              <a:gd name="connsiteX10" fmla="*/ 1383523 w 1853383"/>
              <a:gd name="connsiteY10" fmla="*/ 1356788 h 1400176"/>
              <a:gd name="connsiteX11" fmla="*/ 1200579 w 1853383"/>
              <a:gd name="connsiteY11" fmla="*/ 1348439 h 1400176"/>
              <a:gd name="connsiteX12" fmla="*/ 942582 w 1853383"/>
              <a:gd name="connsiteY12" fmla="*/ 1369312 h 1400176"/>
              <a:gd name="connsiteX13" fmla="*/ 745565 w 1853383"/>
              <a:gd name="connsiteY13" fmla="*/ 1381835 h 1400176"/>
              <a:gd name="connsiteX14" fmla="*/ 529785 w 1853383"/>
              <a:gd name="connsiteY14" fmla="*/ 1398533 h 1400176"/>
              <a:gd name="connsiteX15" fmla="*/ 304623 w 1853383"/>
              <a:gd name="connsiteY15" fmla="*/ 1394359 h 1400176"/>
              <a:gd name="connsiteX16" fmla="*/ 121679 w 1853383"/>
              <a:gd name="connsiteY16" fmla="*/ 1352614 h 1400176"/>
              <a:gd name="connsiteX17" fmla="*/ 23171 w 1853383"/>
              <a:gd name="connsiteY17" fmla="*/ 1277473 h 1400176"/>
              <a:gd name="connsiteX18" fmla="*/ 9098 w 1853383"/>
              <a:gd name="connsiteY18" fmla="*/ 1139715 h 1400176"/>
              <a:gd name="connsiteX19" fmla="*/ 4407 w 1853383"/>
              <a:gd name="connsiteY19" fmla="*/ 292293 h 1400176"/>
              <a:gd name="connsiteX20" fmla="*/ 41934 w 1853383"/>
              <a:gd name="connsiteY20" fmla="*/ 121139 h 1400176"/>
              <a:gd name="connsiteX21" fmla="*/ 285860 w 1853383"/>
              <a:gd name="connsiteY21" fmla="*/ 58522 h 1400176"/>
              <a:gd name="connsiteX22" fmla="*/ 440658 w 1853383"/>
              <a:gd name="connsiteY22" fmla="*/ 37650 h 1400176"/>
              <a:gd name="connsiteX23" fmla="*/ 628293 w 1853383"/>
              <a:gd name="connsiteY23" fmla="*/ 29301 h 1400176"/>
              <a:gd name="connsiteX24" fmla="*/ 754947 w 1853383"/>
              <a:gd name="connsiteY24" fmla="*/ 29301 h 1400176"/>
              <a:gd name="connsiteX25" fmla="*/ 1153671 w 1853383"/>
              <a:gd name="connsiteY25" fmla="*/ 20952 h 1400176"/>
              <a:gd name="connsiteX26" fmla="*/ 1430432 w 1853383"/>
              <a:gd name="connsiteY26" fmla="*/ 79 h 140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53383" h="1400176">
                <a:moveTo>
                  <a:pt x="1430432" y="79"/>
                </a:moveTo>
                <a:cubicBezTo>
                  <a:pt x="1505486" y="1471"/>
                  <a:pt x="1551613" y="12603"/>
                  <a:pt x="1603994" y="29301"/>
                </a:cubicBezTo>
                <a:cubicBezTo>
                  <a:pt x="1656375" y="45999"/>
                  <a:pt x="1716575" y="73828"/>
                  <a:pt x="1744720" y="100267"/>
                </a:cubicBezTo>
                <a:cubicBezTo>
                  <a:pt x="1772866" y="126705"/>
                  <a:pt x="1764266" y="152448"/>
                  <a:pt x="1772866" y="187931"/>
                </a:cubicBezTo>
                <a:cubicBezTo>
                  <a:pt x="1781465" y="223414"/>
                  <a:pt x="1786938" y="262376"/>
                  <a:pt x="1796320" y="313166"/>
                </a:cubicBezTo>
                <a:cubicBezTo>
                  <a:pt x="1805702" y="363956"/>
                  <a:pt x="1819774" y="417528"/>
                  <a:pt x="1829156" y="492669"/>
                </a:cubicBezTo>
                <a:cubicBezTo>
                  <a:pt x="1838538" y="567810"/>
                  <a:pt x="1851047" y="655474"/>
                  <a:pt x="1852610" y="764011"/>
                </a:cubicBezTo>
                <a:cubicBezTo>
                  <a:pt x="1854174" y="872547"/>
                  <a:pt x="1854956" y="1054138"/>
                  <a:pt x="1838538" y="1143889"/>
                </a:cubicBezTo>
                <a:cubicBezTo>
                  <a:pt x="1822120" y="1233641"/>
                  <a:pt x="1789284" y="1262862"/>
                  <a:pt x="1754102" y="1302520"/>
                </a:cubicBezTo>
                <a:cubicBezTo>
                  <a:pt x="1718921" y="1342178"/>
                  <a:pt x="1689212" y="1372791"/>
                  <a:pt x="1627449" y="1381835"/>
                </a:cubicBezTo>
                <a:cubicBezTo>
                  <a:pt x="1565686" y="1390880"/>
                  <a:pt x="1454668" y="1362354"/>
                  <a:pt x="1383523" y="1356788"/>
                </a:cubicBezTo>
                <a:cubicBezTo>
                  <a:pt x="1312379" y="1351222"/>
                  <a:pt x="1274070" y="1346352"/>
                  <a:pt x="1200579" y="1348439"/>
                </a:cubicBezTo>
                <a:cubicBezTo>
                  <a:pt x="1127089" y="1350527"/>
                  <a:pt x="1018417" y="1363746"/>
                  <a:pt x="942582" y="1369312"/>
                </a:cubicBezTo>
                <a:cubicBezTo>
                  <a:pt x="866746" y="1374878"/>
                  <a:pt x="745565" y="1381835"/>
                  <a:pt x="745565" y="1381835"/>
                </a:cubicBezTo>
                <a:cubicBezTo>
                  <a:pt x="676765" y="1386705"/>
                  <a:pt x="603275" y="1396446"/>
                  <a:pt x="529785" y="1398533"/>
                </a:cubicBezTo>
                <a:cubicBezTo>
                  <a:pt x="456295" y="1400621"/>
                  <a:pt x="372640" y="1402012"/>
                  <a:pt x="304623" y="1394359"/>
                </a:cubicBezTo>
                <a:cubicBezTo>
                  <a:pt x="236606" y="1386706"/>
                  <a:pt x="168588" y="1372095"/>
                  <a:pt x="121679" y="1352614"/>
                </a:cubicBezTo>
                <a:cubicBezTo>
                  <a:pt x="74770" y="1333133"/>
                  <a:pt x="41934" y="1312956"/>
                  <a:pt x="23171" y="1277473"/>
                </a:cubicBezTo>
                <a:cubicBezTo>
                  <a:pt x="4407" y="1241990"/>
                  <a:pt x="12225" y="1303911"/>
                  <a:pt x="9098" y="1139715"/>
                </a:cubicBezTo>
                <a:cubicBezTo>
                  <a:pt x="5971" y="975518"/>
                  <a:pt x="-6538" y="404309"/>
                  <a:pt x="4407" y="292293"/>
                </a:cubicBezTo>
                <a:cubicBezTo>
                  <a:pt x="15353" y="180278"/>
                  <a:pt x="16135" y="151752"/>
                  <a:pt x="41934" y="121139"/>
                </a:cubicBezTo>
                <a:cubicBezTo>
                  <a:pt x="80433" y="75457"/>
                  <a:pt x="219405" y="72437"/>
                  <a:pt x="285860" y="58522"/>
                </a:cubicBezTo>
                <a:cubicBezTo>
                  <a:pt x="352314" y="44607"/>
                  <a:pt x="383586" y="42520"/>
                  <a:pt x="440658" y="37650"/>
                </a:cubicBezTo>
                <a:cubicBezTo>
                  <a:pt x="497731" y="32779"/>
                  <a:pt x="575912" y="30692"/>
                  <a:pt x="628293" y="29301"/>
                </a:cubicBezTo>
                <a:cubicBezTo>
                  <a:pt x="680674" y="27909"/>
                  <a:pt x="754947" y="29301"/>
                  <a:pt x="754947" y="29301"/>
                </a:cubicBezTo>
                <a:lnTo>
                  <a:pt x="1153671" y="20952"/>
                </a:lnTo>
                <a:cubicBezTo>
                  <a:pt x="1266252" y="16081"/>
                  <a:pt x="1355378" y="-1312"/>
                  <a:pt x="1430432" y="7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33394" y="4215411"/>
            <a:ext cx="1853383" cy="1400176"/>
          </a:xfrm>
          <a:custGeom>
            <a:avLst/>
            <a:gdLst>
              <a:gd name="connsiteX0" fmla="*/ 1430432 w 1853383"/>
              <a:gd name="connsiteY0" fmla="*/ 79 h 1400176"/>
              <a:gd name="connsiteX1" fmla="*/ 1603994 w 1853383"/>
              <a:gd name="connsiteY1" fmla="*/ 29301 h 1400176"/>
              <a:gd name="connsiteX2" fmla="*/ 1744720 w 1853383"/>
              <a:gd name="connsiteY2" fmla="*/ 100267 h 1400176"/>
              <a:gd name="connsiteX3" fmla="*/ 1772866 w 1853383"/>
              <a:gd name="connsiteY3" fmla="*/ 187931 h 1400176"/>
              <a:gd name="connsiteX4" fmla="*/ 1796320 w 1853383"/>
              <a:gd name="connsiteY4" fmla="*/ 313166 h 1400176"/>
              <a:gd name="connsiteX5" fmla="*/ 1829156 w 1853383"/>
              <a:gd name="connsiteY5" fmla="*/ 492669 h 1400176"/>
              <a:gd name="connsiteX6" fmla="*/ 1852610 w 1853383"/>
              <a:gd name="connsiteY6" fmla="*/ 764011 h 1400176"/>
              <a:gd name="connsiteX7" fmla="*/ 1838538 w 1853383"/>
              <a:gd name="connsiteY7" fmla="*/ 1143889 h 1400176"/>
              <a:gd name="connsiteX8" fmla="*/ 1754102 w 1853383"/>
              <a:gd name="connsiteY8" fmla="*/ 1302520 h 1400176"/>
              <a:gd name="connsiteX9" fmla="*/ 1627449 w 1853383"/>
              <a:gd name="connsiteY9" fmla="*/ 1381835 h 1400176"/>
              <a:gd name="connsiteX10" fmla="*/ 1383523 w 1853383"/>
              <a:gd name="connsiteY10" fmla="*/ 1356788 h 1400176"/>
              <a:gd name="connsiteX11" fmla="*/ 1200579 w 1853383"/>
              <a:gd name="connsiteY11" fmla="*/ 1348439 h 1400176"/>
              <a:gd name="connsiteX12" fmla="*/ 942582 w 1853383"/>
              <a:gd name="connsiteY12" fmla="*/ 1369312 h 1400176"/>
              <a:gd name="connsiteX13" fmla="*/ 745565 w 1853383"/>
              <a:gd name="connsiteY13" fmla="*/ 1381835 h 1400176"/>
              <a:gd name="connsiteX14" fmla="*/ 529785 w 1853383"/>
              <a:gd name="connsiteY14" fmla="*/ 1398533 h 1400176"/>
              <a:gd name="connsiteX15" fmla="*/ 304623 w 1853383"/>
              <a:gd name="connsiteY15" fmla="*/ 1394359 h 1400176"/>
              <a:gd name="connsiteX16" fmla="*/ 121679 w 1853383"/>
              <a:gd name="connsiteY16" fmla="*/ 1352614 h 1400176"/>
              <a:gd name="connsiteX17" fmla="*/ 23171 w 1853383"/>
              <a:gd name="connsiteY17" fmla="*/ 1277473 h 1400176"/>
              <a:gd name="connsiteX18" fmla="*/ 9098 w 1853383"/>
              <a:gd name="connsiteY18" fmla="*/ 1139715 h 1400176"/>
              <a:gd name="connsiteX19" fmla="*/ 4407 w 1853383"/>
              <a:gd name="connsiteY19" fmla="*/ 292293 h 1400176"/>
              <a:gd name="connsiteX20" fmla="*/ 41934 w 1853383"/>
              <a:gd name="connsiteY20" fmla="*/ 121139 h 1400176"/>
              <a:gd name="connsiteX21" fmla="*/ 285860 w 1853383"/>
              <a:gd name="connsiteY21" fmla="*/ 58522 h 1400176"/>
              <a:gd name="connsiteX22" fmla="*/ 440658 w 1853383"/>
              <a:gd name="connsiteY22" fmla="*/ 37650 h 1400176"/>
              <a:gd name="connsiteX23" fmla="*/ 628293 w 1853383"/>
              <a:gd name="connsiteY23" fmla="*/ 29301 h 1400176"/>
              <a:gd name="connsiteX24" fmla="*/ 754947 w 1853383"/>
              <a:gd name="connsiteY24" fmla="*/ 29301 h 1400176"/>
              <a:gd name="connsiteX25" fmla="*/ 1153671 w 1853383"/>
              <a:gd name="connsiteY25" fmla="*/ 20952 h 1400176"/>
              <a:gd name="connsiteX26" fmla="*/ 1430432 w 1853383"/>
              <a:gd name="connsiteY26" fmla="*/ 79 h 140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53383" h="1400176">
                <a:moveTo>
                  <a:pt x="1430432" y="79"/>
                </a:moveTo>
                <a:cubicBezTo>
                  <a:pt x="1505486" y="1471"/>
                  <a:pt x="1551613" y="12603"/>
                  <a:pt x="1603994" y="29301"/>
                </a:cubicBezTo>
                <a:cubicBezTo>
                  <a:pt x="1656375" y="45999"/>
                  <a:pt x="1716575" y="73828"/>
                  <a:pt x="1744720" y="100267"/>
                </a:cubicBezTo>
                <a:cubicBezTo>
                  <a:pt x="1772866" y="126705"/>
                  <a:pt x="1764266" y="152448"/>
                  <a:pt x="1772866" y="187931"/>
                </a:cubicBezTo>
                <a:cubicBezTo>
                  <a:pt x="1781465" y="223414"/>
                  <a:pt x="1786938" y="262376"/>
                  <a:pt x="1796320" y="313166"/>
                </a:cubicBezTo>
                <a:cubicBezTo>
                  <a:pt x="1805702" y="363956"/>
                  <a:pt x="1819774" y="417528"/>
                  <a:pt x="1829156" y="492669"/>
                </a:cubicBezTo>
                <a:cubicBezTo>
                  <a:pt x="1838538" y="567810"/>
                  <a:pt x="1851047" y="655474"/>
                  <a:pt x="1852610" y="764011"/>
                </a:cubicBezTo>
                <a:cubicBezTo>
                  <a:pt x="1854174" y="872547"/>
                  <a:pt x="1854956" y="1054138"/>
                  <a:pt x="1838538" y="1143889"/>
                </a:cubicBezTo>
                <a:cubicBezTo>
                  <a:pt x="1822120" y="1233641"/>
                  <a:pt x="1789284" y="1262862"/>
                  <a:pt x="1754102" y="1302520"/>
                </a:cubicBezTo>
                <a:cubicBezTo>
                  <a:pt x="1718921" y="1342178"/>
                  <a:pt x="1689212" y="1372791"/>
                  <a:pt x="1627449" y="1381835"/>
                </a:cubicBezTo>
                <a:cubicBezTo>
                  <a:pt x="1565686" y="1390880"/>
                  <a:pt x="1454668" y="1362354"/>
                  <a:pt x="1383523" y="1356788"/>
                </a:cubicBezTo>
                <a:cubicBezTo>
                  <a:pt x="1312379" y="1351222"/>
                  <a:pt x="1274070" y="1346352"/>
                  <a:pt x="1200579" y="1348439"/>
                </a:cubicBezTo>
                <a:cubicBezTo>
                  <a:pt x="1127089" y="1350527"/>
                  <a:pt x="1018417" y="1363746"/>
                  <a:pt x="942582" y="1369312"/>
                </a:cubicBezTo>
                <a:cubicBezTo>
                  <a:pt x="866746" y="1374878"/>
                  <a:pt x="745565" y="1381835"/>
                  <a:pt x="745565" y="1381835"/>
                </a:cubicBezTo>
                <a:cubicBezTo>
                  <a:pt x="676766" y="1386705"/>
                  <a:pt x="603275" y="1396446"/>
                  <a:pt x="529785" y="1398533"/>
                </a:cubicBezTo>
                <a:cubicBezTo>
                  <a:pt x="456295" y="1400621"/>
                  <a:pt x="372641" y="1402012"/>
                  <a:pt x="304623" y="1394359"/>
                </a:cubicBezTo>
                <a:cubicBezTo>
                  <a:pt x="236606" y="1386706"/>
                  <a:pt x="168588" y="1372095"/>
                  <a:pt x="121679" y="1352614"/>
                </a:cubicBezTo>
                <a:cubicBezTo>
                  <a:pt x="74771" y="1333133"/>
                  <a:pt x="41934" y="1312956"/>
                  <a:pt x="23171" y="1277473"/>
                </a:cubicBezTo>
                <a:cubicBezTo>
                  <a:pt x="4407" y="1241990"/>
                  <a:pt x="12226" y="1303911"/>
                  <a:pt x="9098" y="1139715"/>
                </a:cubicBezTo>
                <a:cubicBezTo>
                  <a:pt x="5971" y="975518"/>
                  <a:pt x="-6538" y="404309"/>
                  <a:pt x="4407" y="292293"/>
                </a:cubicBezTo>
                <a:cubicBezTo>
                  <a:pt x="15353" y="180278"/>
                  <a:pt x="16135" y="151752"/>
                  <a:pt x="41934" y="121139"/>
                </a:cubicBezTo>
                <a:cubicBezTo>
                  <a:pt x="80434" y="75457"/>
                  <a:pt x="219405" y="72437"/>
                  <a:pt x="285860" y="58522"/>
                </a:cubicBezTo>
                <a:cubicBezTo>
                  <a:pt x="352314" y="44607"/>
                  <a:pt x="383586" y="42520"/>
                  <a:pt x="440658" y="37650"/>
                </a:cubicBezTo>
                <a:cubicBezTo>
                  <a:pt x="497731" y="32779"/>
                  <a:pt x="575912" y="30692"/>
                  <a:pt x="628293" y="29301"/>
                </a:cubicBezTo>
                <a:cubicBezTo>
                  <a:pt x="680674" y="27909"/>
                  <a:pt x="754947" y="29301"/>
                  <a:pt x="754947" y="29301"/>
                </a:cubicBezTo>
                <a:lnTo>
                  <a:pt x="1153671" y="20952"/>
                </a:lnTo>
                <a:cubicBezTo>
                  <a:pt x="1266252" y="16081"/>
                  <a:pt x="1355378" y="-1312"/>
                  <a:pt x="1430432" y="7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4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93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4" r:id="rId4"/>
    <p:sldLayoutId id="2147483663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368203" y="1258631"/>
            <a:ext cx="559528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604313" y="1703470"/>
            <a:ext cx="559527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5287459" y="3697500"/>
            <a:ext cx="559527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70510" y="1915851"/>
            <a:ext cx="3484090" cy="3026859"/>
            <a:chOff x="1570510" y="1915851"/>
            <a:chExt cx="3484090" cy="30268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70510" y="1915851"/>
              <a:ext cx="3484090" cy="302685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58626" y="2277616"/>
              <a:ext cx="1907396" cy="152221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6367362" y="303978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手绘商务计划书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67362" y="2244149"/>
            <a:ext cx="329609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  <a:ea typeface="迷你简准圆" panose="03000509000000000000" pitchFamily="65" charset="-122"/>
                <a:cs typeface="+mn-cs"/>
              </a:rPr>
              <a:t>BUSINESS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迷你简准圆" panose="03000509000000000000" pitchFamily="65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67362" y="3918244"/>
            <a:ext cx="4493538" cy="4958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"/>
                <a:cs typeface="+mn-cs"/>
              </a:rPr>
              <a:t>The user can demonstrate on a projector or computer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"/>
                <a:cs typeface="+mn-cs"/>
              </a:rPr>
              <a:t>print the presentation and make it into e used in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50441" y="59161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迷你简准圆" panose="03000509000000000000" pitchFamily="65" charset="-122"/>
                <a:cs typeface="+mn-cs"/>
              </a:rPr>
              <a:t>2018.12.31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迷你简准圆" panose="03000509000000000000" pitchFamily="65" charset="-122"/>
              <a:cs typeface="+mn-cs"/>
            </a:endParaRPr>
          </a:p>
        </p:txBody>
      </p:sp>
      <p:pic>
        <p:nvPicPr>
          <p:cNvPr id="22" name="William Joseph - Radioac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04686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1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63090" y="3901704"/>
            <a:ext cx="2777504" cy="1240303"/>
            <a:chOff x="7325360" y="2384859"/>
            <a:chExt cx="2777504" cy="1240303"/>
          </a:xfrm>
        </p:grpSpPr>
        <p:sp>
          <p:nvSpPr>
            <p:cNvPr id="9" name="矩形 8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07248" y="3901704"/>
            <a:ext cx="2777504" cy="1240303"/>
            <a:chOff x="7325360" y="2384859"/>
            <a:chExt cx="2777504" cy="1240303"/>
          </a:xfrm>
        </p:grpSpPr>
        <p:sp>
          <p:nvSpPr>
            <p:cNvPr id="12" name="矩形 11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51405" y="3901704"/>
            <a:ext cx="2777504" cy="1257487"/>
            <a:chOff x="7325360" y="2384859"/>
            <a:chExt cx="2777504" cy="1257487"/>
          </a:xfrm>
        </p:grpSpPr>
        <p:sp>
          <p:nvSpPr>
            <p:cNvPr id="15" name="矩形 14"/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25570" y="2418570"/>
            <a:ext cx="1652544" cy="1014059"/>
            <a:chOff x="2316070" y="2367770"/>
            <a:chExt cx="1652544" cy="1014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16070" y="2367770"/>
              <a:ext cx="1652544" cy="101405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2473082" y="2592038"/>
              <a:ext cx="618461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ea typeface="+mj-ea"/>
                </a:rPr>
                <a:t>1</a:t>
              </a:r>
              <a:endParaRPr lang="zh-CN" altLang="en-US" sz="2400" b="1" dirty="0"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69728" y="2418570"/>
            <a:ext cx="1652544" cy="1014059"/>
            <a:chOff x="5269728" y="2367770"/>
            <a:chExt cx="1652544" cy="10140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9728" y="2367770"/>
              <a:ext cx="1652544" cy="1014059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414868" y="2592038"/>
              <a:ext cx="618461" cy="4947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ea typeface="+mj-ea"/>
                </a:rPr>
                <a:t>2</a:t>
              </a:r>
              <a:endParaRPr lang="zh-CN" altLang="en-US" sz="2400" b="1" dirty="0"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13885" y="2418570"/>
            <a:ext cx="1652544" cy="1014059"/>
            <a:chOff x="8223385" y="2367770"/>
            <a:chExt cx="1652544" cy="10140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23385" y="2367770"/>
              <a:ext cx="1652544" cy="101405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8378609" y="2592038"/>
              <a:ext cx="618461" cy="4947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ea typeface="+mj-ea"/>
                </a:rPr>
                <a:t>3</a:t>
              </a:r>
              <a:endParaRPr lang="zh-CN" altLang="en-US" sz="2400" b="1" dirty="0"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" name="矩形 24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300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2054"/>
          <a:stretch/>
        </p:blipFill>
        <p:spPr>
          <a:xfrm>
            <a:off x="7334323" y="2347630"/>
            <a:ext cx="3580420" cy="451037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61116" y="2152732"/>
            <a:ext cx="4238084" cy="1090968"/>
            <a:chOff x="7325360" y="2384859"/>
            <a:chExt cx="4238084" cy="1090968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4238084" cy="738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61116" y="3456257"/>
            <a:ext cx="4238084" cy="1090968"/>
            <a:chOff x="7325360" y="2384859"/>
            <a:chExt cx="4238084" cy="1090968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4238084" cy="738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61116" y="4759781"/>
            <a:ext cx="4238084" cy="1090968"/>
            <a:chOff x="7325360" y="2384859"/>
            <a:chExt cx="4238084" cy="1090968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4238084" cy="738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818" y="2248738"/>
            <a:ext cx="466270" cy="4317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818" y="3573483"/>
            <a:ext cx="466270" cy="431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818" y="4867497"/>
            <a:ext cx="466270" cy="4317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71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835" y="1914335"/>
            <a:ext cx="4914900" cy="316358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80543" y="4748970"/>
            <a:ext cx="2777504" cy="1240303"/>
            <a:chOff x="7325360" y="2384859"/>
            <a:chExt cx="2777504" cy="1240303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85928" y="2115918"/>
            <a:ext cx="3383980" cy="1037170"/>
            <a:chOff x="7325360" y="2384859"/>
            <a:chExt cx="3383980" cy="1037170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3383980" cy="6845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44668" y="4748970"/>
            <a:ext cx="3642646" cy="1037170"/>
            <a:chOff x="7325360" y="2384859"/>
            <a:chExt cx="3642646" cy="1037170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3642646" cy="6845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158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171" y="2315997"/>
            <a:ext cx="2996653" cy="294673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03394" y="2873578"/>
            <a:ext cx="5558927" cy="2118614"/>
            <a:chOff x="7325359" y="2321359"/>
            <a:chExt cx="5558927" cy="2118614"/>
          </a:xfrm>
        </p:grpSpPr>
        <p:sp>
          <p:nvSpPr>
            <p:cNvPr id="7" name="矩形 6"/>
            <p:cNvSpPr/>
            <p:nvPr/>
          </p:nvSpPr>
          <p:spPr>
            <a:xfrm>
              <a:off x="7325359" y="2815233"/>
              <a:ext cx="5558927" cy="162474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projector or print the presentation and make it into a film to be used in a wider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projector or print the presentation and make it into a film to be used in a wider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21359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矩形 10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3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951" y="2036617"/>
            <a:ext cx="3618760" cy="398717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05448" y="2036617"/>
            <a:ext cx="5625845" cy="834038"/>
            <a:chOff x="1505448" y="2036617"/>
            <a:chExt cx="5625845" cy="834038"/>
          </a:xfrm>
        </p:grpSpPr>
        <p:grpSp>
          <p:nvGrpSpPr>
            <p:cNvPr id="6" name="组合 5"/>
            <p:cNvGrpSpPr/>
            <p:nvPr/>
          </p:nvGrpSpPr>
          <p:grpSpPr>
            <a:xfrm>
              <a:off x="2051546" y="2036617"/>
              <a:ext cx="5079747" cy="834038"/>
              <a:chOff x="7325359" y="2384859"/>
              <a:chExt cx="5079747" cy="83403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325359" y="2737483"/>
                <a:ext cx="5079747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5448" y="2068279"/>
              <a:ext cx="466270" cy="43176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505448" y="3332885"/>
            <a:ext cx="5625845" cy="834038"/>
            <a:chOff x="1505448" y="3332885"/>
            <a:chExt cx="5625845" cy="834038"/>
          </a:xfrm>
        </p:grpSpPr>
        <p:grpSp>
          <p:nvGrpSpPr>
            <p:cNvPr id="9" name="组合 8"/>
            <p:cNvGrpSpPr/>
            <p:nvPr/>
          </p:nvGrpSpPr>
          <p:grpSpPr>
            <a:xfrm>
              <a:off x="2051546" y="3332885"/>
              <a:ext cx="5079747" cy="834038"/>
              <a:chOff x="7325359" y="2384859"/>
              <a:chExt cx="5079747" cy="83403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7325359" y="2737483"/>
                <a:ext cx="5079747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5448" y="3356297"/>
              <a:ext cx="466270" cy="43176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505448" y="4629152"/>
            <a:ext cx="5625845" cy="851222"/>
            <a:chOff x="1505448" y="4629152"/>
            <a:chExt cx="5625845" cy="851222"/>
          </a:xfrm>
        </p:grpSpPr>
        <p:grpSp>
          <p:nvGrpSpPr>
            <p:cNvPr id="12" name="组合 11"/>
            <p:cNvGrpSpPr/>
            <p:nvPr/>
          </p:nvGrpSpPr>
          <p:grpSpPr>
            <a:xfrm>
              <a:off x="2051546" y="4629152"/>
              <a:ext cx="5079747" cy="851222"/>
              <a:chOff x="7325359" y="2384859"/>
              <a:chExt cx="5079747" cy="85122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7325359" y="2737483"/>
                <a:ext cx="5079747" cy="4985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5448" y="4655105"/>
              <a:ext cx="466270" cy="43176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" name="矩形 22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10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079" y="3572644"/>
            <a:ext cx="2637671" cy="229475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695887" y="1708601"/>
            <a:ext cx="6780354" cy="834038"/>
            <a:chOff x="2695887" y="1708601"/>
            <a:chExt cx="6780354" cy="8340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5887" y="1830343"/>
              <a:ext cx="466270" cy="43176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3311980" y="1708601"/>
              <a:ext cx="6164261" cy="834038"/>
              <a:chOff x="7325359" y="2384859"/>
              <a:chExt cx="6164261" cy="83403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7325359" y="2737483"/>
                <a:ext cx="6164261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633723" y="2848145"/>
            <a:ext cx="6705551" cy="834038"/>
            <a:chOff x="3633723" y="2848145"/>
            <a:chExt cx="6705551" cy="83403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3723" y="3030493"/>
              <a:ext cx="466270" cy="43176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4175013" y="2848145"/>
              <a:ext cx="6164261" cy="834038"/>
              <a:chOff x="7325359" y="2384859"/>
              <a:chExt cx="6164261" cy="834038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7325359" y="2737483"/>
                <a:ext cx="6164261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424736" y="4068637"/>
            <a:ext cx="6770881" cy="834038"/>
            <a:chOff x="4424736" y="4068637"/>
            <a:chExt cx="6770881" cy="8340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4736" y="4230643"/>
              <a:ext cx="466270" cy="43176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5031356" y="4068637"/>
              <a:ext cx="6164261" cy="834038"/>
              <a:chOff x="7325359" y="2384859"/>
              <a:chExt cx="6164261" cy="83403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325359" y="2737483"/>
                <a:ext cx="6164261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789715" y="5290008"/>
            <a:ext cx="6768844" cy="834038"/>
            <a:chOff x="4789715" y="5290008"/>
            <a:chExt cx="6768844" cy="83403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89715" y="5430794"/>
              <a:ext cx="466270" cy="43176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5394298" y="5290008"/>
              <a:ext cx="6164261" cy="834038"/>
              <a:chOff x="7325359" y="2384859"/>
              <a:chExt cx="6164261" cy="83403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325359" y="2737483"/>
                <a:ext cx="6164261" cy="4814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7" name="组合 26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8" name="矩形 27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0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475360"/>
            <a:ext cx="1524000" cy="1819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85998" y="3568700"/>
            <a:ext cx="7670802" cy="1876420"/>
            <a:chOff x="4878711" y="1795896"/>
            <a:chExt cx="7670802" cy="1876420"/>
          </a:xfrm>
        </p:grpSpPr>
        <p:sp>
          <p:nvSpPr>
            <p:cNvPr id="7" name="矩形 6"/>
            <p:cNvSpPr/>
            <p:nvPr/>
          </p:nvSpPr>
          <p:spPr>
            <a:xfrm>
              <a:off x="4878711" y="3014059"/>
              <a:ext cx="7670802" cy="658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567811" y="2308659"/>
              <a:ext cx="4292602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593125" y="1795896"/>
              <a:ext cx="2241974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PART 03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88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971" y="2323857"/>
            <a:ext cx="3048002" cy="31342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815601" y="2165350"/>
            <a:ext cx="3356545" cy="1054355"/>
            <a:chOff x="7325359" y="2384859"/>
            <a:chExt cx="3356545" cy="1054355"/>
          </a:xfrm>
        </p:grpSpPr>
        <p:sp>
          <p:nvSpPr>
            <p:cNvPr id="4" name="矩形 3"/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+mn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15601" y="4705350"/>
            <a:ext cx="3356545" cy="1054355"/>
            <a:chOff x="7325359" y="2384859"/>
            <a:chExt cx="3356545" cy="1054355"/>
          </a:xfrm>
        </p:grpSpPr>
        <p:sp>
          <p:nvSpPr>
            <p:cNvPr id="7" name="矩形 6"/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+mn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22915" y="2165350"/>
            <a:ext cx="3356545" cy="1054355"/>
            <a:chOff x="7325359" y="2384859"/>
            <a:chExt cx="3356545" cy="1054355"/>
          </a:xfrm>
        </p:grpSpPr>
        <p:sp>
          <p:nvSpPr>
            <p:cNvPr id="10" name="矩形 9"/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+mn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43993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22915" y="4705350"/>
            <a:ext cx="3356545" cy="1054355"/>
            <a:chOff x="7325359" y="2384859"/>
            <a:chExt cx="3356545" cy="1054355"/>
          </a:xfrm>
        </p:grpSpPr>
        <p:sp>
          <p:nvSpPr>
            <p:cNvPr id="13" name="矩形 12"/>
            <p:cNvSpPr/>
            <p:nvPr/>
          </p:nvSpPr>
          <p:spPr>
            <a:xfrm>
              <a:off x="7325359" y="2737483"/>
              <a:ext cx="3356545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C3C3B"/>
                  </a:solidFill>
                  <a:latin typeface="+mn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43993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n-ea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05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057" y="2201717"/>
            <a:ext cx="3947886" cy="335309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256734" y="2201717"/>
            <a:ext cx="2777504" cy="1257487"/>
            <a:chOff x="7325360" y="2384859"/>
            <a:chExt cx="2777504" cy="1257487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56734" y="4190174"/>
            <a:ext cx="2777504" cy="1257487"/>
            <a:chOff x="7325360" y="2384859"/>
            <a:chExt cx="2777504" cy="1257487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53973" y="2201717"/>
            <a:ext cx="2777504" cy="1257487"/>
            <a:chOff x="7325360" y="2384859"/>
            <a:chExt cx="2777504" cy="1257487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53973" y="4190174"/>
            <a:ext cx="2777504" cy="1257487"/>
            <a:chOff x="7325360" y="2384859"/>
            <a:chExt cx="2777504" cy="1257487"/>
          </a:xfrm>
        </p:grpSpPr>
        <p:sp>
          <p:nvSpPr>
            <p:cNvPr id="16" name="矩形 15"/>
            <p:cNvSpPr/>
            <p:nvPr/>
          </p:nvSpPr>
          <p:spPr>
            <a:xfrm>
              <a:off x="7325360" y="2737483"/>
              <a:ext cx="2777504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51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73648" y="1911350"/>
            <a:ext cx="2432589" cy="3609428"/>
            <a:chOff x="1773648" y="1911350"/>
            <a:chExt cx="2432589" cy="3609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3648" y="1911350"/>
              <a:ext cx="2432589" cy="3609428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2191744" y="3158401"/>
              <a:ext cx="1683569" cy="1849700"/>
              <a:chOff x="7325360" y="2321359"/>
              <a:chExt cx="1683569" cy="18497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7412445" y="2673983"/>
                <a:ext cx="1509398" cy="14970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325360" y="2321359"/>
                <a:ext cx="1683569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文字添加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879705" y="1911350"/>
            <a:ext cx="2432589" cy="3609428"/>
            <a:chOff x="4879705" y="1911350"/>
            <a:chExt cx="2432589" cy="36094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9705" y="1911350"/>
              <a:ext cx="2432589" cy="3609428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265100" y="3158401"/>
              <a:ext cx="1683569" cy="1849700"/>
              <a:chOff x="7325360" y="2321359"/>
              <a:chExt cx="1683569" cy="18497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412445" y="2673983"/>
                <a:ext cx="1509398" cy="14970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325360" y="2321359"/>
                <a:ext cx="1683569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文字添加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985761" y="1911350"/>
            <a:ext cx="2432589" cy="3609428"/>
            <a:chOff x="7985761" y="1911350"/>
            <a:chExt cx="2432589" cy="36094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5761" y="1911350"/>
              <a:ext cx="2432589" cy="3609428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8360270" y="3158401"/>
              <a:ext cx="1683569" cy="1849700"/>
              <a:chOff x="7325360" y="2321359"/>
              <a:chExt cx="1683569" cy="18497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412445" y="2673983"/>
                <a:ext cx="1509398" cy="14970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25360" y="2321359"/>
                <a:ext cx="1683569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文字添加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1" name="组合 20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5" name="任意多边形 24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" name="矩形 21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57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535" y="2451100"/>
            <a:ext cx="115037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535" y="4216400"/>
            <a:ext cx="1150370" cy="92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135" y="2451100"/>
            <a:ext cx="1150370" cy="92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135" y="4216400"/>
            <a:ext cx="1150370" cy="9207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07079" y="2547636"/>
            <a:ext cx="3123821" cy="727678"/>
            <a:chOff x="3708780" y="2244236"/>
            <a:chExt cx="3123821" cy="727678"/>
          </a:xfrm>
        </p:grpSpPr>
        <p:sp>
          <p:nvSpPr>
            <p:cNvPr id="9" name="矩形 8"/>
            <p:cNvSpPr/>
            <p:nvPr/>
          </p:nvSpPr>
          <p:spPr>
            <a:xfrm>
              <a:off x="3708781" y="2725693"/>
              <a:ext cx="3123820" cy="246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10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7079" y="4312936"/>
            <a:ext cx="3347681" cy="727678"/>
            <a:chOff x="3708780" y="2244236"/>
            <a:chExt cx="3347681" cy="727678"/>
          </a:xfrm>
        </p:grpSpPr>
        <p:sp>
          <p:nvSpPr>
            <p:cNvPr id="13" name="矩形 12"/>
            <p:cNvSpPr/>
            <p:nvPr/>
          </p:nvSpPr>
          <p:spPr>
            <a:xfrm>
              <a:off x="3708781" y="2725693"/>
              <a:ext cx="3347680" cy="246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10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74379" y="2547636"/>
            <a:ext cx="3288921" cy="727678"/>
            <a:chOff x="3708780" y="2244236"/>
            <a:chExt cx="3288921" cy="727678"/>
          </a:xfrm>
        </p:grpSpPr>
        <p:sp>
          <p:nvSpPr>
            <p:cNvPr id="16" name="矩形 15"/>
            <p:cNvSpPr/>
            <p:nvPr/>
          </p:nvSpPr>
          <p:spPr>
            <a:xfrm>
              <a:off x="3708781" y="2725693"/>
              <a:ext cx="3288920" cy="246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10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4379" y="4312936"/>
            <a:ext cx="3454021" cy="727678"/>
            <a:chOff x="3708780" y="2244236"/>
            <a:chExt cx="3454021" cy="727678"/>
          </a:xfrm>
        </p:grpSpPr>
        <p:sp>
          <p:nvSpPr>
            <p:cNvPr id="19" name="矩形 18"/>
            <p:cNvSpPr/>
            <p:nvPr/>
          </p:nvSpPr>
          <p:spPr>
            <a:xfrm>
              <a:off x="3708781" y="2725693"/>
              <a:ext cx="3454020" cy="2462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10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08780" y="2244236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CONTENTS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" name="矩形 22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074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86" y="2237746"/>
            <a:ext cx="5715000" cy="33707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51421" y="2141575"/>
            <a:ext cx="4238084" cy="1701852"/>
            <a:chOff x="7325360" y="2384859"/>
            <a:chExt cx="4238084" cy="1701852"/>
          </a:xfrm>
        </p:grpSpPr>
        <p:sp>
          <p:nvSpPr>
            <p:cNvPr id="8" name="矩形 7"/>
            <p:cNvSpPr/>
            <p:nvPr/>
          </p:nvSpPr>
          <p:spPr>
            <a:xfrm>
              <a:off x="7325360" y="2775583"/>
              <a:ext cx="4238084" cy="13111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on a projector or print the presentation and make it into a film to be used in a wider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the presentation and make it into a film to be used in a wider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</a:t>
              </a:r>
              <a:r>
                <a:rPr lang="en-US" altLang="zh-CN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demoate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on a projector or print the presentation and make it into a film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417544" y="4237555"/>
            <a:ext cx="721998" cy="4277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ea typeface="+mj-ea"/>
              </a:rPr>
              <a:t>20%</a:t>
            </a:r>
            <a:endParaRPr lang="zh-CN" altLang="en-US" sz="2000" dirty="0"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7115" y="3254339"/>
            <a:ext cx="721998" cy="4277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ea typeface="+mj-ea"/>
              </a:rPr>
              <a:t>45%</a:t>
            </a:r>
            <a:endParaRPr lang="zh-CN" altLang="en-US" sz="2000" dirty="0"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9515" y="2374441"/>
            <a:ext cx="721998" cy="4277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ea typeface="+mj-ea"/>
              </a:rPr>
              <a:t>68%</a:t>
            </a:r>
            <a:endParaRPr lang="zh-CN" altLang="en-US" sz="2000" dirty="0"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2887" y="1753877"/>
            <a:ext cx="721998" cy="4277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ea typeface="+mj-ea"/>
              </a:rPr>
              <a:t>82%</a:t>
            </a:r>
            <a:endParaRPr lang="zh-CN" altLang="en-US" sz="2000" dirty="0"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4385" y="5675256"/>
            <a:ext cx="171607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j-ea"/>
                <a:ea typeface="+mj-ea"/>
              </a:rPr>
              <a:t>文字添加</a:t>
            </a:r>
          </a:p>
        </p:txBody>
      </p:sp>
      <p:sp>
        <p:nvSpPr>
          <p:cNvPr id="15" name="矩形 14"/>
          <p:cNvSpPr/>
          <p:nvPr/>
        </p:nvSpPr>
        <p:spPr>
          <a:xfrm>
            <a:off x="6181514" y="5675256"/>
            <a:ext cx="171607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j-ea"/>
                <a:ea typeface="+mj-ea"/>
              </a:rPr>
              <a:t>文字添加</a:t>
            </a:r>
          </a:p>
        </p:txBody>
      </p:sp>
      <p:sp>
        <p:nvSpPr>
          <p:cNvPr id="16" name="矩形 15"/>
          <p:cNvSpPr/>
          <p:nvPr/>
        </p:nvSpPr>
        <p:spPr>
          <a:xfrm>
            <a:off x="7792478" y="5675256"/>
            <a:ext cx="171607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j-ea"/>
                <a:ea typeface="+mj-ea"/>
              </a:rPr>
              <a:t>文字添加</a:t>
            </a:r>
          </a:p>
        </p:txBody>
      </p:sp>
      <p:sp>
        <p:nvSpPr>
          <p:cNvPr id="17" name="矩形 16"/>
          <p:cNvSpPr/>
          <p:nvPr/>
        </p:nvSpPr>
        <p:spPr>
          <a:xfrm>
            <a:off x="9185850" y="5675256"/>
            <a:ext cx="171607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j-ea"/>
                <a:ea typeface="+mj-ea"/>
              </a:rPr>
              <a:t>文字添加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66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74713" y="2127951"/>
            <a:ext cx="3360397" cy="2411598"/>
            <a:chOff x="874713" y="2127951"/>
            <a:chExt cx="3360397" cy="2411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4713" y="2127951"/>
              <a:ext cx="3360397" cy="2411598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289049" y="2474917"/>
              <a:ext cx="2531724" cy="1240303"/>
              <a:chOff x="7325360" y="2384859"/>
              <a:chExt cx="2531724" cy="124030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7325360" y="2737483"/>
                <a:ext cx="2531724" cy="88767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415801" y="3143250"/>
            <a:ext cx="3360397" cy="2411598"/>
            <a:chOff x="4415801" y="3143250"/>
            <a:chExt cx="3360397" cy="24115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5801" y="3143250"/>
              <a:ext cx="3360397" cy="2411598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923216" y="3515821"/>
              <a:ext cx="2531724" cy="1240303"/>
              <a:chOff x="7325360" y="2384859"/>
              <a:chExt cx="2531724" cy="124030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325360" y="2737483"/>
                <a:ext cx="2531724" cy="88767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776198" y="1714500"/>
            <a:ext cx="3360397" cy="2411598"/>
            <a:chOff x="7776198" y="1714500"/>
            <a:chExt cx="3360397" cy="24115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6198" y="1714500"/>
              <a:ext cx="3360397" cy="2411598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8205047" y="2074022"/>
              <a:ext cx="2531724" cy="1240303"/>
              <a:chOff x="7325360" y="2384859"/>
              <a:chExt cx="2531724" cy="124030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325360" y="2737483"/>
                <a:ext cx="2531724" cy="88767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The user can demonstrate on a projector or print the presentation and make it into a film to be used in a wider field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25360" y="2384859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标题文字添加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1" name="组合 20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5" name="任意多边形 24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" name="矩形 21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18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140" y="2210481"/>
            <a:ext cx="3617719" cy="3587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258716" y="4552958"/>
            <a:ext cx="2777504" cy="1240303"/>
            <a:chOff x="7325360" y="2384859"/>
            <a:chExt cx="2777504" cy="1240303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32202" y="4552958"/>
            <a:ext cx="2777504" cy="1240303"/>
            <a:chOff x="7325360" y="2384859"/>
            <a:chExt cx="2777504" cy="1240303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08620" y="1729470"/>
            <a:ext cx="3594923" cy="1037170"/>
            <a:chOff x="7325359" y="2384859"/>
            <a:chExt cx="3594923" cy="1037170"/>
          </a:xfrm>
        </p:grpSpPr>
        <p:sp>
          <p:nvSpPr>
            <p:cNvPr id="13" name="矩形 12"/>
            <p:cNvSpPr/>
            <p:nvPr/>
          </p:nvSpPr>
          <p:spPr>
            <a:xfrm>
              <a:off x="7325359" y="2737483"/>
              <a:ext cx="3594923" cy="6845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17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475360"/>
            <a:ext cx="1524000" cy="1819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85998" y="3568700"/>
            <a:ext cx="7670802" cy="1876420"/>
            <a:chOff x="4878711" y="1795896"/>
            <a:chExt cx="7670802" cy="1876420"/>
          </a:xfrm>
        </p:grpSpPr>
        <p:sp>
          <p:nvSpPr>
            <p:cNvPr id="7" name="矩形 6"/>
            <p:cNvSpPr/>
            <p:nvPr/>
          </p:nvSpPr>
          <p:spPr>
            <a:xfrm>
              <a:off x="4878711" y="3014059"/>
              <a:ext cx="7670802" cy="658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567811" y="2308659"/>
              <a:ext cx="4292602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593125" y="1795896"/>
              <a:ext cx="2241974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PART 04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354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309" y="2241110"/>
            <a:ext cx="755382" cy="105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525" y="4630110"/>
            <a:ext cx="742950" cy="62768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95852" y="1916095"/>
            <a:ext cx="4332492" cy="1611916"/>
            <a:chOff x="7325360" y="2384859"/>
            <a:chExt cx="4332492" cy="1611916"/>
          </a:xfrm>
        </p:grpSpPr>
        <p:sp>
          <p:nvSpPr>
            <p:cNvPr id="11" name="矩形 10"/>
            <p:cNvSpPr/>
            <p:nvPr/>
          </p:nvSpPr>
          <p:spPr>
            <a:xfrm>
              <a:off x="7325360" y="2815233"/>
              <a:ext cx="4332492" cy="1181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projector or print the presentation and make it into a film to be used in a wider field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325360" y="2384859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6424" y="4091669"/>
            <a:ext cx="4332492" cy="1611916"/>
            <a:chOff x="7325360" y="2384859"/>
            <a:chExt cx="4332492" cy="1611916"/>
          </a:xfrm>
        </p:grpSpPr>
        <p:sp>
          <p:nvSpPr>
            <p:cNvPr id="14" name="矩形 13"/>
            <p:cNvSpPr/>
            <p:nvPr/>
          </p:nvSpPr>
          <p:spPr>
            <a:xfrm>
              <a:off x="7325360" y="2815233"/>
              <a:ext cx="4332492" cy="1181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 user can demonstrate on a projector or print the presentation and make it into a film to be used in a wider field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325360" y="2384859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8" name="矩形 17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087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r="34"/>
          <a:stretch>
            <a:fillRect/>
          </a:stretch>
        </p:blipFill>
        <p:spPr/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452" y="2193926"/>
            <a:ext cx="3267096" cy="319087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92073" y="2011217"/>
            <a:ext cx="2777504" cy="1240303"/>
            <a:chOff x="7325360" y="2384859"/>
            <a:chExt cx="2777504" cy="1240303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92073" y="4030517"/>
            <a:ext cx="2777504" cy="1240303"/>
            <a:chOff x="7325360" y="2384859"/>
            <a:chExt cx="2777504" cy="1240303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53273" y="2011217"/>
            <a:ext cx="2777504" cy="1240303"/>
            <a:chOff x="7325360" y="2384859"/>
            <a:chExt cx="2777504" cy="1240303"/>
          </a:xfrm>
        </p:grpSpPr>
        <p:sp>
          <p:nvSpPr>
            <p:cNvPr id="16" name="矩形 15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53273" y="4030517"/>
            <a:ext cx="2777504" cy="1240303"/>
            <a:chOff x="7325360" y="2384859"/>
            <a:chExt cx="2777504" cy="1240303"/>
          </a:xfrm>
        </p:grpSpPr>
        <p:sp>
          <p:nvSpPr>
            <p:cNvPr id="19" name="矩形 18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36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/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698" y="2379865"/>
            <a:ext cx="3556002" cy="309839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92073" y="2011217"/>
            <a:ext cx="2777504" cy="1240303"/>
            <a:chOff x="7325360" y="2384859"/>
            <a:chExt cx="2777504" cy="1240303"/>
          </a:xfrm>
        </p:grpSpPr>
        <p:sp>
          <p:nvSpPr>
            <p:cNvPr id="8" name="矩形 7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92073" y="4030517"/>
            <a:ext cx="2777504" cy="1240303"/>
            <a:chOff x="7325360" y="2384859"/>
            <a:chExt cx="2777504" cy="1240303"/>
          </a:xfrm>
        </p:grpSpPr>
        <p:sp>
          <p:nvSpPr>
            <p:cNvPr id="11" name="矩形 10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53273" y="2011217"/>
            <a:ext cx="2777504" cy="1240303"/>
            <a:chOff x="7325360" y="2384859"/>
            <a:chExt cx="2777504" cy="1240303"/>
          </a:xfrm>
        </p:grpSpPr>
        <p:sp>
          <p:nvSpPr>
            <p:cNvPr id="14" name="矩形 13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53273" y="4030517"/>
            <a:ext cx="2777504" cy="1240303"/>
            <a:chOff x="7325360" y="2384859"/>
            <a:chExt cx="2777504" cy="1240303"/>
          </a:xfrm>
        </p:grpSpPr>
        <p:sp>
          <p:nvSpPr>
            <p:cNvPr id="17" name="矩形 16"/>
            <p:cNvSpPr/>
            <p:nvPr/>
          </p:nvSpPr>
          <p:spPr>
            <a:xfrm>
              <a:off x="7325360" y="2737483"/>
              <a:ext cx="2777504" cy="8876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86089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5" name="任意多边形 24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" name="矩形 21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59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40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40"/>
          <a:stretch>
            <a:fillRect/>
          </a:stretch>
        </p:blipFill>
        <p:spPr/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380" y="1986642"/>
            <a:ext cx="3314320" cy="27179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380" y="1986642"/>
            <a:ext cx="3314320" cy="271799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78380" y="4863917"/>
            <a:ext cx="3314320" cy="1037170"/>
            <a:chOff x="7787242" y="2384859"/>
            <a:chExt cx="3314320" cy="1037170"/>
          </a:xfrm>
        </p:grpSpPr>
        <p:sp>
          <p:nvSpPr>
            <p:cNvPr id="12" name="矩形 11"/>
            <p:cNvSpPr/>
            <p:nvPr/>
          </p:nvSpPr>
          <p:spPr>
            <a:xfrm>
              <a:off x="7787242" y="2737483"/>
              <a:ext cx="3314320" cy="6845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32341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01280" y="4863917"/>
            <a:ext cx="3314320" cy="1037170"/>
            <a:chOff x="7787242" y="2384859"/>
            <a:chExt cx="3314320" cy="1037170"/>
          </a:xfrm>
        </p:grpSpPr>
        <p:sp>
          <p:nvSpPr>
            <p:cNvPr id="15" name="矩形 14"/>
            <p:cNvSpPr/>
            <p:nvPr/>
          </p:nvSpPr>
          <p:spPr>
            <a:xfrm>
              <a:off x="7787242" y="2737483"/>
              <a:ext cx="3314320" cy="6845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32341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1" name="矩形 20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496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952870" y="4352699"/>
            <a:ext cx="2458018" cy="1404864"/>
            <a:chOff x="8218074" y="2384859"/>
            <a:chExt cx="2458018" cy="1404864"/>
          </a:xfrm>
        </p:grpSpPr>
        <p:sp>
          <p:nvSpPr>
            <p:cNvPr id="54" name="矩形 53"/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84991" y="4352699"/>
            <a:ext cx="2458018" cy="1404864"/>
            <a:chOff x="8218074" y="2384859"/>
            <a:chExt cx="2458018" cy="1404864"/>
          </a:xfrm>
        </p:grpSpPr>
        <p:sp>
          <p:nvSpPr>
            <p:cNvPr id="57" name="矩形 56"/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78141" y="4352699"/>
            <a:ext cx="2458018" cy="1404864"/>
            <a:chOff x="8218074" y="2384859"/>
            <a:chExt cx="2458018" cy="1404864"/>
          </a:xfrm>
        </p:grpSpPr>
        <p:sp>
          <p:nvSpPr>
            <p:cNvPr id="60" name="矩形 59"/>
            <p:cNvSpPr/>
            <p:nvPr/>
          </p:nvSpPr>
          <p:spPr>
            <a:xfrm>
              <a:off x="8218074" y="2831319"/>
              <a:ext cx="2458018" cy="9584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326095" y="2384859"/>
              <a:ext cx="2241974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C3C3B"/>
                  </a:solidFill>
                  <a:ea typeface="+mj-ea"/>
                </a:rPr>
                <a:t>标题文字添加</a:t>
              </a:r>
            </a:p>
          </p:txBody>
        </p:sp>
      </p:grpSp>
      <p:pic>
        <p:nvPicPr>
          <p:cNvPr id="65" name="图片占位符 6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r="11265"/>
          <a:stretch>
            <a:fillRect/>
          </a:stretch>
        </p:blipFill>
        <p:spPr/>
      </p:pic>
      <p:pic>
        <p:nvPicPr>
          <p:cNvPr id="66" name="图片占位符 6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7" r="15587"/>
          <a:stretch>
            <a:fillRect/>
          </a:stretch>
        </p:blipFill>
        <p:spPr/>
      </p:pic>
      <p:pic>
        <p:nvPicPr>
          <p:cNvPr id="67" name="图片占位符 6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"/>
          <a:stretch>
            <a:fillRect/>
          </a:stretch>
        </p:blipFill>
        <p:spPr/>
      </p:pic>
      <p:grpSp>
        <p:nvGrpSpPr>
          <p:cNvPr id="50" name="组合 49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51" name="组合 50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64" name="任意多边形 63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57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/>
          <p:cNvSpPr>
            <a:spLocks noEditPoints="1"/>
          </p:cNvSpPr>
          <p:nvPr/>
        </p:nvSpPr>
        <p:spPr bwMode="auto">
          <a:xfrm>
            <a:off x="1195595" y="2017484"/>
            <a:ext cx="2057420" cy="1557861"/>
          </a:xfrm>
          <a:custGeom>
            <a:avLst/>
            <a:gdLst>
              <a:gd name="T0" fmla="*/ 244 w 323"/>
              <a:gd name="T1" fmla="*/ 0 h 244"/>
              <a:gd name="T2" fmla="*/ 302 w 323"/>
              <a:gd name="T3" fmla="*/ 22 h 244"/>
              <a:gd name="T4" fmla="*/ 307 w 323"/>
              <a:gd name="T5" fmla="*/ 54 h 244"/>
              <a:gd name="T6" fmla="*/ 316 w 323"/>
              <a:gd name="T7" fmla="*/ 111 h 244"/>
              <a:gd name="T8" fmla="*/ 308 w 323"/>
              <a:gd name="T9" fmla="*/ 217 h 244"/>
              <a:gd name="T10" fmla="*/ 284 w 323"/>
              <a:gd name="T11" fmla="*/ 238 h 244"/>
              <a:gd name="T12" fmla="*/ 222 w 323"/>
              <a:gd name="T13" fmla="*/ 235 h 244"/>
              <a:gd name="T14" fmla="*/ 191 w 323"/>
              <a:gd name="T15" fmla="*/ 236 h 244"/>
              <a:gd name="T16" fmla="*/ 50 w 323"/>
              <a:gd name="T17" fmla="*/ 241 h 244"/>
              <a:gd name="T18" fmla="*/ 6 w 323"/>
              <a:gd name="T19" fmla="*/ 224 h 244"/>
              <a:gd name="T20" fmla="*/ 3 w 323"/>
              <a:gd name="T21" fmla="*/ 173 h 244"/>
              <a:gd name="T22" fmla="*/ 4 w 323"/>
              <a:gd name="T23" fmla="*/ 67 h 244"/>
              <a:gd name="T24" fmla="*/ 11 w 323"/>
              <a:gd name="T25" fmla="*/ 23 h 244"/>
              <a:gd name="T26" fmla="*/ 65 w 323"/>
              <a:gd name="T27" fmla="*/ 8 h 244"/>
              <a:gd name="T28" fmla="*/ 185 w 323"/>
              <a:gd name="T29" fmla="*/ 6 h 244"/>
              <a:gd name="T30" fmla="*/ 216 w 323"/>
              <a:gd name="T31" fmla="*/ 2 h 244"/>
              <a:gd name="T32" fmla="*/ 244 w 323"/>
              <a:gd name="T33" fmla="*/ 0 h 244"/>
              <a:gd name="T34" fmla="*/ 161 w 323"/>
              <a:gd name="T35" fmla="*/ 9 h 244"/>
              <a:gd name="T36" fmla="*/ 161 w 323"/>
              <a:gd name="T37" fmla="*/ 9 h 244"/>
              <a:gd name="T38" fmla="*/ 53 w 323"/>
              <a:gd name="T39" fmla="*/ 16 h 244"/>
              <a:gd name="T40" fmla="*/ 16 w 323"/>
              <a:gd name="T41" fmla="*/ 27 h 244"/>
              <a:gd name="T42" fmla="*/ 9 w 323"/>
              <a:gd name="T43" fmla="*/ 73 h 244"/>
              <a:gd name="T44" fmla="*/ 9 w 323"/>
              <a:gd name="T45" fmla="*/ 175 h 244"/>
              <a:gd name="T46" fmla="*/ 13 w 323"/>
              <a:gd name="T47" fmla="*/ 222 h 244"/>
              <a:gd name="T48" fmla="*/ 83 w 323"/>
              <a:gd name="T49" fmla="*/ 238 h 244"/>
              <a:gd name="T50" fmla="*/ 232 w 323"/>
              <a:gd name="T51" fmla="*/ 229 h 244"/>
              <a:gd name="T52" fmla="*/ 280 w 323"/>
              <a:gd name="T53" fmla="*/ 233 h 244"/>
              <a:gd name="T54" fmla="*/ 312 w 323"/>
              <a:gd name="T55" fmla="*/ 134 h 244"/>
              <a:gd name="T56" fmla="*/ 310 w 323"/>
              <a:gd name="T57" fmla="*/ 93 h 244"/>
              <a:gd name="T58" fmla="*/ 301 w 323"/>
              <a:gd name="T59" fmla="*/ 55 h 244"/>
              <a:gd name="T60" fmla="*/ 296 w 323"/>
              <a:gd name="T61" fmla="*/ 23 h 244"/>
              <a:gd name="T62" fmla="*/ 222 w 323"/>
              <a:gd name="T63" fmla="*/ 7 h 244"/>
              <a:gd name="T64" fmla="*/ 161 w 323"/>
              <a:gd name="T65" fmla="*/ 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3" h="244">
                <a:moveTo>
                  <a:pt x="244" y="0"/>
                </a:moveTo>
                <a:cubicBezTo>
                  <a:pt x="261" y="1"/>
                  <a:pt x="293" y="7"/>
                  <a:pt x="302" y="22"/>
                </a:cubicBezTo>
                <a:cubicBezTo>
                  <a:pt x="305" y="28"/>
                  <a:pt x="306" y="46"/>
                  <a:pt x="307" y="54"/>
                </a:cubicBezTo>
                <a:cubicBezTo>
                  <a:pt x="309" y="69"/>
                  <a:pt x="315" y="88"/>
                  <a:pt x="316" y="111"/>
                </a:cubicBezTo>
                <a:cubicBezTo>
                  <a:pt x="319" y="149"/>
                  <a:pt x="323" y="191"/>
                  <a:pt x="308" y="217"/>
                </a:cubicBezTo>
                <a:cubicBezTo>
                  <a:pt x="304" y="224"/>
                  <a:pt x="294" y="235"/>
                  <a:pt x="284" y="238"/>
                </a:cubicBezTo>
                <a:cubicBezTo>
                  <a:pt x="266" y="244"/>
                  <a:pt x="240" y="235"/>
                  <a:pt x="222" y="235"/>
                </a:cubicBezTo>
                <a:cubicBezTo>
                  <a:pt x="212" y="234"/>
                  <a:pt x="202" y="235"/>
                  <a:pt x="191" y="236"/>
                </a:cubicBezTo>
                <a:cubicBezTo>
                  <a:pt x="146" y="237"/>
                  <a:pt x="101" y="244"/>
                  <a:pt x="50" y="241"/>
                </a:cubicBezTo>
                <a:cubicBezTo>
                  <a:pt x="30" y="239"/>
                  <a:pt x="12" y="237"/>
                  <a:pt x="6" y="224"/>
                </a:cubicBezTo>
                <a:cubicBezTo>
                  <a:pt x="0" y="214"/>
                  <a:pt x="3" y="187"/>
                  <a:pt x="3" y="173"/>
                </a:cubicBezTo>
                <a:cubicBezTo>
                  <a:pt x="3" y="133"/>
                  <a:pt x="4" y="104"/>
                  <a:pt x="4" y="67"/>
                </a:cubicBezTo>
                <a:cubicBezTo>
                  <a:pt x="4" y="50"/>
                  <a:pt x="3" y="32"/>
                  <a:pt x="11" y="23"/>
                </a:cubicBezTo>
                <a:cubicBezTo>
                  <a:pt x="19" y="15"/>
                  <a:pt x="46" y="10"/>
                  <a:pt x="65" y="8"/>
                </a:cubicBezTo>
                <a:cubicBezTo>
                  <a:pt x="109" y="3"/>
                  <a:pt x="149" y="7"/>
                  <a:pt x="185" y="6"/>
                </a:cubicBezTo>
                <a:cubicBezTo>
                  <a:pt x="196" y="5"/>
                  <a:pt x="206" y="3"/>
                  <a:pt x="216" y="2"/>
                </a:cubicBezTo>
                <a:cubicBezTo>
                  <a:pt x="225" y="1"/>
                  <a:pt x="233" y="0"/>
                  <a:pt x="244" y="0"/>
                </a:cubicBezTo>
                <a:close/>
                <a:moveTo>
                  <a:pt x="161" y="9"/>
                </a:moveTo>
                <a:cubicBezTo>
                  <a:pt x="161" y="9"/>
                  <a:pt x="161" y="9"/>
                  <a:pt x="161" y="9"/>
                </a:cubicBezTo>
                <a:cubicBezTo>
                  <a:pt x="124" y="9"/>
                  <a:pt x="87" y="10"/>
                  <a:pt x="53" y="16"/>
                </a:cubicBezTo>
                <a:cubicBezTo>
                  <a:pt x="41" y="18"/>
                  <a:pt x="22" y="21"/>
                  <a:pt x="16" y="27"/>
                </a:cubicBezTo>
                <a:cubicBezTo>
                  <a:pt x="8" y="36"/>
                  <a:pt x="9" y="52"/>
                  <a:pt x="9" y="73"/>
                </a:cubicBezTo>
                <a:cubicBezTo>
                  <a:pt x="9" y="114"/>
                  <a:pt x="9" y="141"/>
                  <a:pt x="9" y="175"/>
                </a:cubicBezTo>
                <a:cubicBezTo>
                  <a:pt x="10" y="194"/>
                  <a:pt x="7" y="214"/>
                  <a:pt x="13" y="222"/>
                </a:cubicBezTo>
                <a:cubicBezTo>
                  <a:pt x="24" y="235"/>
                  <a:pt x="55" y="238"/>
                  <a:pt x="83" y="238"/>
                </a:cubicBezTo>
                <a:cubicBezTo>
                  <a:pt x="132" y="238"/>
                  <a:pt x="190" y="227"/>
                  <a:pt x="232" y="229"/>
                </a:cubicBezTo>
                <a:cubicBezTo>
                  <a:pt x="251" y="230"/>
                  <a:pt x="269" y="236"/>
                  <a:pt x="280" y="233"/>
                </a:cubicBezTo>
                <a:cubicBezTo>
                  <a:pt x="314" y="225"/>
                  <a:pt x="314" y="176"/>
                  <a:pt x="312" y="134"/>
                </a:cubicBezTo>
                <a:cubicBezTo>
                  <a:pt x="312" y="120"/>
                  <a:pt x="312" y="106"/>
                  <a:pt x="310" y="93"/>
                </a:cubicBezTo>
                <a:cubicBezTo>
                  <a:pt x="308" y="80"/>
                  <a:pt x="303" y="67"/>
                  <a:pt x="301" y="55"/>
                </a:cubicBezTo>
                <a:cubicBezTo>
                  <a:pt x="299" y="42"/>
                  <a:pt x="301" y="31"/>
                  <a:pt x="296" y="23"/>
                </a:cubicBezTo>
                <a:cubicBezTo>
                  <a:pt x="285" y="6"/>
                  <a:pt x="250" y="5"/>
                  <a:pt x="222" y="7"/>
                </a:cubicBezTo>
                <a:cubicBezTo>
                  <a:pt x="202" y="8"/>
                  <a:pt x="182" y="10"/>
                  <a:pt x="161" y="9"/>
                </a:cubicBezTo>
                <a:close/>
              </a:path>
            </a:pathLst>
          </a:custGeom>
          <a:solidFill>
            <a:srgbClr val="205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"/>
          <p:cNvSpPr>
            <a:spLocks noEditPoints="1"/>
          </p:cNvSpPr>
          <p:nvPr/>
        </p:nvSpPr>
        <p:spPr bwMode="auto">
          <a:xfrm>
            <a:off x="6431375" y="2017484"/>
            <a:ext cx="2057420" cy="1557861"/>
          </a:xfrm>
          <a:custGeom>
            <a:avLst/>
            <a:gdLst>
              <a:gd name="T0" fmla="*/ 244 w 323"/>
              <a:gd name="T1" fmla="*/ 0 h 244"/>
              <a:gd name="T2" fmla="*/ 302 w 323"/>
              <a:gd name="T3" fmla="*/ 22 h 244"/>
              <a:gd name="T4" fmla="*/ 307 w 323"/>
              <a:gd name="T5" fmla="*/ 54 h 244"/>
              <a:gd name="T6" fmla="*/ 316 w 323"/>
              <a:gd name="T7" fmla="*/ 111 h 244"/>
              <a:gd name="T8" fmla="*/ 308 w 323"/>
              <a:gd name="T9" fmla="*/ 217 h 244"/>
              <a:gd name="T10" fmla="*/ 284 w 323"/>
              <a:gd name="T11" fmla="*/ 238 h 244"/>
              <a:gd name="T12" fmla="*/ 222 w 323"/>
              <a:gd name="T13" fmla="*/ 235 h 244"/>
              <a:gd name="T14" fmla="*/ 191 w 323"/>
              <a:gd name="T15" fmla="*/ 236 h 244"/>
              <a:gd name="T16" fmla="*/ 50 w 323"/>
              <a:gd name="T17" fmla="*/ 241 h 244"/>
              <a:gd name="T18" fmla="*/ 6 w 323"/>
              <a:gd name="T19" fmla="*/ 224 h 244"/>
              <a:gd name="T20" fmla="*/ 3 w 323"/>
              <a:gd name="T21" fmla="*/ 173 h 244"/>
              <a:gd name="T22" fmla="*/ 4 w 323"/>
              <a:gd name="T23" fmla="*/ 67 h 244"/>
              <a:gd name="T24" fmla="*/ 11 w 323"/>
              <a:gd name="T25" fmla="*/ 23 h 244"/>
              <a:gd name="T26" fmla="*/ 65 w 323"/>
              <a:gd name="T27" fmla="*/ 8 h 244"/>
              <a:gd name="T28" fmla="*/ 185 w 323"/>
              <a:gd name="T29" fmla="*/ 6 h 244"/>
              <a:gd name="T30" fmla="*/ 216 w 323"/>
              <a:gd name="T31" fmla="*/ 2 h 244"/>
              <a:gd name="T32" fmla="*/ 244 w 323"/>
              <a:gd name="T33" fmla="*/ 0 h 244"/>
              <a:gd name="T34" fmla="*/ 161 w 323"/>
              <a:gd name="T35" fmla="*/ 9 h 244"/>
              <a:gd name="T36" fmla="*/ 161 w 323"/>
              <a:gd name="T37" fmla="*/ 9 h 244"/>
              <a:gd name="T38" fmla="*/ 53 w 323"/>
              <a:gd name="T39" fmla="*/ 16 h 244"/>
              <a:gd name="T40" fmla="*/ 16 w 323"/>
              <a:gd name="T41" fmla="*/ 27 h 244"/>
              <a:gd name="T42" fmla="*/ 9 w 323"/>
              <a:gd name="T43" fmla="*/ 73 h 244"/>
              <a:gd name="T44" fmla="*/ 9 w 323"/>
              <a:gd name="T45" fmla="*/ 175 h 244"/>
              <a:gd name="T46" fmla="*/ 13 w 323"/>
              <a:gd name="T47" fmla="*/ 222 h 244"/>
              <a:gd name="T48" fmla="*/ 83 w 323"/>
              <a:gd name="T49" fmla="*/ 238 h 244"/>
              <a:gd name="T50" fmla="*/ 232 w 323"/>
              <a:gd name="T51" fmla="*/ 229 h 244"/>
              <a:gd name="T52" fmla="*/ 280 w 323"/>
              <a:gd name="T53" fmla="*/ 233 h 244"/>
              <a:gd name="T54" fmla="*/ 312 w 323"/>
              <a:gd name="T55" fmla="*/ 134 h 244"/>
              <a:gd name="T56" fmla="*/ 310 w 323"/>
              <a:gd name="T57" fmla="*/ 93 h 244"/>
              <a:gd name="T58" fmla="*/ 301 w 323"/>
              <a:gd name="T59" fmla="*/ 55 h 244"/>
              <a:gd name="T60" fmla="*/ 296 w 323"/>
              <a:gd name="T61" fmla="*/ 23 h 244"/>
              <a:gd name="T62" fmla="*/ 222 w 323"/>
              <a:gd name="T63" fmla="*/ 7 h 244"/>
              <a:gd name="T64" fmla="*/ 161 w 323"/>
              <a:gd name="T65" fmla="*/ 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3" h="244">
                <a:moveTo>
                  <a:pt x="244" y="0"/>
                </a:moveTo>
                <a:cubicBezTo>
                  <a:pt x="261" y="1"/>
                  <a:pt x="293" y="7"/>
                  <a:pt x="302" y="22"/>
                </a:cubicBezTo>
                <a:cubicBezTo>
                  <a:pt x="305" y="28"/>
                  <a:pt x="306" y="46"/>
                  <a:pt x="307" y="54"/>
                </a:cubicBezTo>
                <a:cubicBezTo>
                  <a:pt x="309" y="69"/>
                  <a:pt x="315" y="88"/>
                  <a:pt x="316" y="111"/>
                </a:cubicBezTo>
                <a:cubicBezTo>
                  <a:pt x="319" y="149"/>
                  <a:pt x="323" y="191"/>
                  <a:pt x="308" y="217"/>
                </a:cubicBezTo>
                <a:cubicBezTo>
                  <a:pt x="304" y="224"/>
                  <a:pt x="294" y="235"/>
                  <a:pt x="284" y="238"/>
                </a:cubicBezTo>
                <a:cubicBezTo>
                  <a:pt x="266" y="244"/>
                  <a:pt x="240" y="235"/>
                  <a:pt x="222" y="235"/>
                </a:cubicBezTo>
                <a:cubicBezTo>
                  <a:pt x="212" y="234"/>
                  <a:pt x="202" y="235"/>
                  <a:pt x="191" y="236"/>
                </a:cubicBezTo>
                <a:cubicBezTo>
                  <a:pt x="146" y="237"/>
                  <a:pt x="101" y="244"/>
                  <a:pt x="50" y="241"/>
                </a:cubicBezTo>
                <a:cubicBezTo>
                  <a:pt x="30" y="239"/>
                  <a:pt x="12" y="237"/>
                  <a:pt x="6" y="224"/>
                </a:cubicBezTo>
                <a:cubicBezTo>
                  <a:pt x="0" y="214"/>
                  <a:pt x="3" y="187"/>
                  <a:pt x="3" y="173"/>
                </a:cubicBezTo>
                <a:cubicBezTo>
                  <a:pt x="3" y="133"/>
                  <a:pt x="4" y="104"/>
                  <a:pt x="4" y="67"/>
                </a:cubicBezTo>
                <a:cubicBezTo>
                  <a:pt x="4" y="50"/>
                  <a:pt x="3" y="32"/>
                  <a:pt x="11" y="23"/>
                </a:cubicBezTo>
                <a:cubicBezTo>
                  <a:pt x="19" y="15"/>
                  <a:pt x="46" y="10"/>
                  <a:pt x="65" y="8"/>
                </a:cubicBezTo>
                <a:cubicBezTo>
                  <a:pt x="109" y="3"/>
                  <a:pt x="149" y="7"/>
                  <a:pt x="185" y="6"/>
                </a:cubicBezTo>
                <a:cubicBezTo>
                  <a:pt x="196" y="5"/>
                  <a:pt x="206" y="3"/>
                  <a:pt x="216" y="2"/>
                </a:cubicBezTo>
                <a:cubicBezTo>
                  <a:pt x="225" y="1"/>
                  <a:pt x="233" y="0"/>
                  <a:pt x="244" y="0"/>
                </a:cubicBezTo>
                <a:close/>
                <a:moveTo>
                  <a:pt x="161" y="9"/>
                </a:moveTo>
                <a:cubicBezTo>
                  <a:pt x="161" y="9"/>
                  <a:pt x="161" y="9"/>
                  <a:pt x="161" y="9"/>
                </a:cubicBezTo>
                <a:cubicBezTo>
                  <a:pt x="124" y="9"/>
                  <a:pt x="87" y="10"/>
                  <a:pt x="53" y="16"/>
                </a:cubicBezTo>
                <a:cubicBezTo>
                  <a:pt x="41" y="18"/>
                  <a:pt x="22" y="21"/>
                  <a:pt x="16" y="27"/>
                </a:cubicBezTo>
                <a:cubicBezTo>
                  <a:pt x="8" y="36"/>
                  <a:pt x="9" y="52"/>
                  <a:pt x="9" y="73"/>
                </a:cubicBezTo>
                <a:cubicBezTo>
                  <a:pt x="9" y="114"/>
                  <a:pt x="9" y="141"/>
                  <a:pt x="9" y="175"/>
                </a:cubicBezTo>
                <a:cubicBezTo>
                  <a:pt x="10" y="194"/>
                  <a:pt x="7" y="214"/>
                  <a:pt x="13" y="222"/>
                </a:cubicBezTo>
                <a:cubicBezTo>
                  <a:pt x="24" y="235"/>
                  <a:pt x="55" y="238"/>
                  <a:pt x="83" y="238"/>
                </a:cubicBezTo>
                <a:cubicBezTo>
                  <a:pt x="132" y="238"/>
                  <a:pt x="190" y="227"/>
                  <a:pt x="232" y="229"/>
                </a:cubicBezTo>
                <a:cubicBezTo>
                  <a:pt x="251" y="230"/>
                  <a:pt x="269" y="236"/>
                  <a:pt x="280" y="233"/>
                </a:cubicBezTo>
                <a:cubicBezTo>
                  <a:pt x="314" y="225"/>
                  <a:pt x="314" y="176"/>
                  <a:pt x="312" y="134"/>
                </a:cubicBezTo>
                <a:cubicBezTo>
                  <a:pt x="312" y="120"/>
                  <a:pt x="312" y="106"/>
                  <a:pt x="310" y="93"/>
                </a:cubicBezTo>
                <a:cubicBezTo>
                  <a:pt x="308" y="80"/>
                  <a:pt x="303" y="67"/>
                  <a:pt x="301" y="55"/>
                </a:cubicBezTo>
                <a:cubicBezTo>
                  <a:pt x="299" y="42"/>
                  <a:pt x="301" y="31"/>
                  <a:pt x="296" y="23"/>
                </a:cubicBezTo>
                <a:cubicBezTo>
                  <a:pt x="285" y="6"/>
                  <a:pt x="250" y="5"/>
                  <a:pt x="222" y="7"/>
                </a:cubicBezTo>
                <a:cubicBezTo>
                  <a:pt x="202" y="8"/>
                  <a:pt x="182" y="10"/>
                  <a:pt x="161" y="9"/>
                </a:cubicBezTo>
                <a:close/>
              </a:path>
            </a:pathLst>
          </a:custGeom>
          <a:solidFill>
            <a:srgbClr val="205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9"/>
          <p:cNvSpPr>
            <a:spLocks noEditPoints="1"/>
          </p:cNvSpPr>
          <p:nvPr/>
        </p:nvSpPr>
        <p:spPr bwMode="auto">
          <a:xfrm>
            <a:off x="1195595" y="4136569"/>
            <a:ext cx="2057420" cy="1557861"/>
          </a:xfrm>
          <a:custGeom>
            <a:avLst/>
            <a:gdLst>
              <a:gd name="T0" fmla="*/ 244 w 323"/>
              <a:gd name="T1" fmla="*/ 0 h 244"/>
              <a:gd name="T2" fmla="*/ 302 w 323"/>
              <a:gd name="T3" fmla="*/ 22 h 244"/>
              <a:gd name="T4" fmla="*/ 307 w 323"/>
              <a:gd name="T5" fmla="*/ 54 h 244"/>
              <a:gd name="T6" fmla="*/ 316 w 323"/>
              <a:gd name="T7" fmla="*/ 111 h 244"/>
              <a:gd name="T8" fmla="*/ 308 w 323"/>
              <a:gd name="T9" fmla="*/ 217 h 244"/>
              <a:gd name="T10" fmla="*/ 284 w 323"/>
              <a:gd name="T11" fmla="*/ 238 h 244"/>
              <a:gd name="T12" fmla="*/ 222 w 323"/>
              <a:gd name="T13" fmla="*/ 235 h 244"/>
              <a:gd name="T14" fmla="*/ 191 w 323"/>
              <a:gd name="T15" fmla="*/ 236 h 244"/>
              <a:gd name="T16" fmla="*/ 50 w 323"/>
              <a:gd name="T17" fmla="*/ 241 h 244"/>
              <a:gd name="T18" fmla="*/ 6 w 323"/>
              <a:gd name="T19" fmla="*/ 224 h 244"/>
              <a:gd name="T20" fmla="*/ 3 w 323"/>
              <a:gd name="T21" fmla="*/ 173 h 244"/>
              <a:gd name="T22" fmla="*/ 4 w 323"/>
              <a:gd name="T23" fmla="*/ 67 h 244"/>
              <a:gd name="T24" fmla="*/ 11 w 323"/>
              <a:gd name="T25" fmla="*/ 23 h 244"/>
              <a:gd name="T26" fmla="*/ 65 w 323"/>
              <a:gd name="T27" fmla="*/ 8 h 244"/>
              <a:gd name="T28" fmla="*/ 185 w 323"/>
              <a:gd name="T29" fmla="*/ 6 h 244"/>
              <a:gd name="T30" fmla="*/ 216 w 323"/>
              <a:gd name="T31" fmla="*/ 2 h 244"/>
              <a:gd name="T32" fmla="*/ 244 w 323"/>
              <a:gd name="T33" fmla="*/ 0 h 244"/>
              <a:gd name="T34" fmla="*/ 161 w 323"/>
              <a:gd name="T35" fmla="*/ 9 h 244"/>
              <a:gd name="T36" fmla="*/ 161 w 323"/>
              <a:gd name="T37" fmla="*/ 9 h 244"/>
              <a:gd name="T38" fmla="*/ 53 w 323"/>
              <a:gd name="T39" fmla="*/ 16 h 244"/>
              <a:gd name="T40" fmla="*/ 16 w 323"/>
              <a:gd name="T41" fmla="*/ 27 h 244"/>
              <a:gd name="T42" fmla="*/ 9 w 323"/>
              <a:gd name="T43" fmla="*/ 73 h 244"/>
              <a:gd name="T44" fmla="*/ 9 w 323"/>
              <a:gd name="T45" fmla="*/ 175 h 244"/>
              <a:gd name="T46" fmla="*/ 13 w 323"/>
              <a:gd name="T47" fmla="*/ 222 h 244"/>
              <a:gd name="T48" fmla="*/ 83 w 323"/>
              <a:gd name="T49" fmla="*/ 238 h 244"/>
              <a:gd name="T50" fmla="*/ 232 w 323"/>
              <a:gd name="T51" fmla="*/ 229 h 244"/>
              <a:gd name="T52" fmla="*/ 280 w 323"/>
              <a:gd name="T53" fmla="*/ 233 h 244"/>
              <a:gd name="T54" fmla="*/ 312 w 323"/>
              <a:gd name="T55" fmla="*/ 134 h 244"/>
              <a:gd name="T56" fmla="*/ 310 w 323"/>
              <a:gd name="T57" fmla="*/ 93 h 244"/>
              <a:gd name="T58" fmla="*/ 301 w 323"/>
              <a:gd name="T59" fmla="*/ 55 h 244"/>
              <a:gd name="T60" fmla="*/ 296 w 323"/>
              <a:gd name="T61" fmla="*/ 23 h 244"/>
              <a:gd name="T62" fmla="*/ 222 w 323"/>
              <a:gd name="T63" fmla="*/ 7 h 244"/>
              <a:gd name="T64" fmla="*/ 161 w 323"/>
              <a:gd name="T65" fmla="*/ 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3" h="244">
                <a:moveTo>
                  <a:pt x="244" y="0"/>
                </a:moveTo>
                <a:cubicBezTo>
                  <a:pt x="261" y="1"/>
                  <a:pt x="293" y="7"/>
                  <a:pt x="302" y="22"/>
                </a:cubicBezTo>
                <a:cubicBezTo>
                  <a:pt x="305" y="28"/>
                  <a:pt x="306" y="46"/>
                  <a:pt x="307" y="54"/>
                </a:cubicBezTo>
                <a:cubicBezTo>
                  <a:pt x="309" y="69"/>
                  <a:pt x="315" y="88"/>
                  <a:pt x="316" y="111"/>
                </a:cubicBezTo>
                <a:cubicBezTo>
                  <a:pt x="319" y="149"/>
                  <a:pt x="323" y="191"/>
                  <a:pt x="308" y="217"/>
                </a:cubicBezTo>
                <a:cubicBezTo>
                  <a:pt x="304" y="224"/>
                  <a:pt x="294" y="235"/>
                  <a:pt x="284" y="238"/>
                </a:cubicBezTo>
                <a:cubicBezTo>
                  <a:pt x="266" y="244"/>
                  <a:pt x="240" y="235"/>
                  <a:pt x="222" y="235"/>
                </a:cubicBezTo>
                <a:cubicBezTo>
                  <a:pt x="212" y="234"/>
                  <a:pt x="202" y="235"/>
                  <a:pt x="191" y="236"/>
                </a:cubicBezTo>
                <a:cubicBezTo>
                  <a:pt x="146" y="237"/>
                  <a:pt x="101" y="244"/>
                  <a:pt x="50" y="241"/>
                </a:cubicBezTo>
                <a:cubicBezTo>
                  <a:pt x="30" y="239"/>
                  <a:pt x="12" y="237"/>
                  <a:pt x="6" y="224"/>
                </a:cubicBezTo>
                <a:cubicBezTo>
                  <a:pt x="0" y="214"/>
                  <a:pt x="3" y="187"/>
                  <a:pt x="3" y="173"/>
                </a:cubicBezTo>
                <a:cubicBezTo>
                  <a:pt x="3" y="133"/>
                  <a:pt x="4" y="104"/>
                  <a:pt x="4" y="67"/>
                </a:cubicBezTo>
                <a:cubicBezTo>
                  <a:pt x="4" y="50"/>
                  <a:pt x="3" y="32"/>
                  <a:pt x="11" y="23"/>
                </a:cubicBezTo>
                <a:cubicBezTo>
                  <a:pt x="19" y="15"/>
                  <a:pt x="46" y="10"/>
                  <a:pt x="65" y="8"/>
                </a:cubicBezTo>
                <a:cubicBezTo>
                  <a:pt x="109" y="3"/>
                  <a:pt x="149" y="7"/>
                  <a:pt x="185" y="6"/>
                </a:cubicBezTo>
                <a:cubicBezTo>
                  <a:pt x="196" y="5"/>
                  <a:pt x="206" y="3"/>
                  <a:pt x="216" y="2"/>
                </a:cubicBezTo>
                <a:cubicBezTo>
                  <a:pt x="225" y="1"/>
                  <a:pt x="233" y="0"/>
                  <a:pt x="244" y="0"/>
                </a:cubicBezTo>
                <a:close/>
                <a:moveTo>
                  <a:pt x="161" y="9"/>
                </a:moveTo>
                <a:cubicBezTo>
                  <a:pt x="161" y="9"/>
                  <a:pt x="161" y="9"/>
                  <a:pt x="161" y="9"/>
                </a:cubicBezTo>
                <a:cubicBezTo>
                  <a:pt x="124" y="9"/>
                  <a:pt x="87" y="10"/>
                  <a:pt x="53" y="16"/>
                </a:cubicBezTo>
                <a:cubicBezTo>
                  <a:pt x="41" y="18"/>
                  <a:pt x="22" y="21"/>
                  <a:pt x="16" y="27"/>
                </a:cubicBezTo>
                <a:cubicBezTo>
                  <a:pt x="8" y="36"/>
                  <a:pt x="9" y="52"/>
                  <a:pt x="9" y="73"/>
                </a:cubicBezTo>
                <a:cubicBezTo>
                  <a:pt x="9" y="114"/>
                  <a:pt x="9" y="141"/>
                  <a:pt x="9" y="175"/>
                </a:cubicBezTo>
                <a:cubicBezTo>
                  <a:pt x="10" y="194"/>
                  <a:pt x="7" y="214"/>
                  <a:pt x="13" y="222"/>
                </a:cubicBezTo>
                <a:cubicBezTo>
                  <a:pt x="24" y="235"/>
                  <a:pt x="55" y="238"/>
                  <a:pt x="83" y="238"/>
                </a:cubicBezTo>
                <a:cubicBezTo>
                  <a:pt x="132" y="238"/>
                  <a:pt x="190" y="227"/>
                  <a:pt x="232" y="229"/>
                </a:cubicBezTo>
                <a:cubicBezTo>
                  <a:pt x="251" y="230"/>
                  <a:pt x="269" y="236"/>
                  <a:pt x="280" y="233"/>
                </a:cubicBezTo>
                <a:cubicBezTo>
                  <a:pt x="314" y="225"/>
                  <a:pt x="314" y="176"/>
                  <a:pt x="312" y="134"/>
                </a:cubicBezTo>
                <a:cubicBezTo>
                  <a:pt x="312" y="120"/>
                  <a:pt x="312" y="106"/>
                  <a:pt x="310" y="93"/>
                </a:cubicBezTo>
                <a:cubicBezTo>
                  <a:pt x="308" y="80"/>
                  <a:pt x="303" y="67"/>
                  <a:pt x="301" y="55"/>
                </a:cubicBezTo>
                <a:cubicBezTo>
                  <a:pt x="299" y="42"/>
                  <a:pt x="301" y="31"/>
                  <a:pt x="296" y="23"/>
                </a:cubicBezTo>
                <a:cubicBezTo>
                  <a:pt x="285" y="6"/>
                  <a:pt x="250" y="5"/>
                  <a:pt x="222" y="7"/>
                </a:cubicBezTo>
                <a:cubicBezTo>
                  <a:pt x="202" y="8"/>
                  <a:pt x="182" y="10"/>
                  <a:pt x="161" y="9"/>
                </a:cubicBezTo>
                <a:close/>
              </a:path>
            </a:pathLst>
          </a:custGeom>
          <a:solidFill>
            <a:srgbClr val="205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9"/>
          <p:cNvSpPr>
            <a:spLocks noEditPoints="1"/>
          </p:cNvSpPr>
          <p:nvPr/>
        </p:nvSpPr>
        <p:spPr bwMode="auto">
          <a:xfrm>
            <a:off x="6431375" y="4136569"/>
            <a:ext cx="2057420" cy="1557861"/>
          </a:xfrm>
          <a:custGeom>
            <a:avLst/>
            <a:gdLst>
              <a:gd name="T0" fmla="*/ 244 w 323"/>
              <a:gd name="T1" fmla="*/ 0 h 244"/>
              <a:gd name="T2" fmla="*/ 302 w 323"/>
              <a:gd name="T3" fmla="*/ 22 h 244"/>
              <a:gd name="T4" fmla="*/ 307 w 323"/>
              <a:gd name="T5" fmla="*/ 54 h 244"/>
              <a:gd name="T6" fmla="*/ 316 w 323"/>
              <a:gd name="T7" fmla="*/ 111 h 244"/>
              <a:gd name="T8" fmla="*/ 308 w 323"/>
              <a:gd name="T9" fmla="*/ 217 h 244"/>
              <a:gd name="T10" fmla="*/ 284 w 323"/>
              <a:gd name="T11" fmla="*/ 238 h 244"/>
              <a:gd name="T12" fmla="*/ 222 w 323"/>
              <a:gd name="T13" fmla="*/ 235 h 244"/>
              <a:gd name="T14" fmla="*/ 191 w 323"/>
              <a:gd name="T15" fmla="*/ 236 h 244"/>
              <a:gd name="T16" fmla="*/ 50 w 323"/>
              <a:gd name="T17" fmla="*/ 241 h 244"/>
              <a:gd name="T18" fmla="*/ 6 w 323"/>
              <a:gd name="T19" fmla="*/ 224 h 244"/>
              <a:gd name="T20" fmla="*/ 3 w 323"/>
              <a:gd name="T21" fmla="*/ 173 h 244"/>
              <a:gd name="T22" fmla="*/ 4 w 323"/>
              <a:gd name="T23" fmla="*/ 67 h 244"/>
              <a:gd name="T24" fmla="*/ 11 w 323"/>
              <a:gd name="T25" fmla="*/ 23 h 244"/>
              <a:gd name="T26" fmla="*/ 65 w 323"/>
              <a:gd name="T27" fmla="*/ 8 h 244"/>
              <a:gd name="T28" fmla="*/ 185 w 323"/>
              <a:gd name="T29" fmla="*/ 6 h 244"/>
              <a:gd name="T30" fmla="*/ 216 w 323"/>
              <a:gd name="T31" fmla="*/ 2 h 244"/>
              <a:gd name="T32" fmla="*/ 244 w 323"/>
              <a:gd name="T33" fmla="*/ 0 h 244"/>
              <a:gd name="T34" fmla="*/ 161 w 323"/>
              <a:gd name="T35" fmla="*/ 9 h 244"/>
              <a:gd name="T36" fmla="*/ 161 w 323"/>
              <a:gd name="T37" fmla="*/ 9 h 244"/>
              <a:gd name="T38" fmla="*/ 53 w 323"/>
              <a:gd name="T39" fmla="*/ 16 h 244"/>
              <a:gd name="T40" fmla="*/ 16 w 323"/>
              <a:gd name="T41" fmla="*/ 27 h 244"/>
              <a:gd name="T42" fmla="*/ 9 w 323"/>
              <a:gd name="T43" fmla="*/ 73 h 244"/>
              <a:gd name="T44" fmla="*/ 9 w 323"/>
              <a:gd name="T45" fmla="*/ 175 h 244"/>
              <a:gd name="T46" fmla="*/ 13 w 323"/>
              <a:gd name="T47" fmla="*/ 222 h 244"/>
              <a:gd name="T48" fmla="*/ 83 w 323"/>
              <a:gd name="T49" fmla="*/ 238 h 244"/>
              <a:gd name="T50" fmla="*/ 232 w 323"/>
              <a:gd name="T51" fmla="*/ 229 h 244"/>
              <a:gd name="T52" fmla="*/ 280 w 323"/>
              <a:gd name="T53" fmla="*/ 233 h 244"/>
              <a:gd name="T54" fmla="*/ 312 w 323"/>
              <a:gd name="T55" fmla="*/ 134 h 244"/>
              <a:gd name="T56" fmla="*/ 310 w 323"/>
              <a:gd name="T57" fmla="*/ 93 h 244"/>
              <a:gd name="T58" fmla="*/ 301 w 323"/>
              <a:gd name="T59" fmla="*/ 55 h 244"/>
              <a:gd name="T60" fmla="*/ 296 w 323"/>
              <a:gd name="T61" fmla="*/ 23 h 244"/>
              <a:gd name="T62" fmla="*/ 222 w 323"/>
              <a:gd name="T63" fmla="*/ 7 h 244"/>
              <a:gd name="T64" fmla="*/ 161 w 323"/>
              <a:gd name="T65" fmla="*/ 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3" h="244">
                <a:moveTo>
                  <a:pt x="244" y="0"/>
                </a:moveTo>
                <a:cubicBezTo>
                  <a:pt x="261" y="1"/>
                  <a:pt x="293" y="7"/>
                  <a:pt x="302" y="22"/>
                </a:cubicBezTo>
                <a:cubicBezTo>
                  <a:pt x="305" y="28"/>
                  <a:pt x="306" y="46"/>
                  <a:pt x="307" y="54"/>
                </a:cubicBezTo>
                <a:cubicBezTo>
                  <a:pt x="309" y="69"/>
                  <a:pt x="315" y="88"/>
                  <a:pt x="316" y="111"/>
                </a:cubicBezTo>
                <a:cubicBezTo>
                  <a:pt x="319" y="149"/>
                  <a:pt x="323" y="191"/>
                  <a:pt x="308" y="217"/>
                </a:cubicBezTo>
                <a:cubicBezTo>
                  <a:pt x="304" y="224"/>
                  <a:pt x="294" y="235"/>
                  <a:pt x="284" y="238"/>
                </a:cubicBezTo>
                <a:cubicBezTo>
                  <a:pt x="266" y="244"/>
                  <a:pt x="240" y="235"/>
                  <a:pt x="222" y="235"/>
                </a:cubicBezTo>
                <a:cubicBezTo>
                  <a:pt x="212" y="234"/>
                  <a:pt x="202" y="235"/>
                  <a:pt x="191" y="236"/>
                </a:cubicBezTo>
                <a:cubicBezTo>
                  <a:pt x="146" y="237"/>
                  <a:pt x="101" y="244"/>
                  <a:pt x="50" y="241"/>
                </a:cubicBezTo>
                <a:cubicBezTo>
                  <a:pt x="30" y="239"/>
                  <a:pt x="12" y="237"/>
                  <a:pt x="6" y="224"/>
                </a:cubicBezTo>
                <a:cubicBezTo>
                  <a:pt x="0" y="214"/>
                  <a:pt x="3" y="187"/>
                  <a:pt x="3" y="173"/>
                </a:cubicBezTo>
                <a:cubicBezTo>
                  <a:pt x="3" y="133"/>
                  <a:pt x="4" y="104"/>
                  <a:pt x="4" y="67"/>
                </a:cubicBezTo>
                <a:cubicBezTo>
                  <a:pt x="4" y="50"/>
                  <a:pt x="3" y="32"/>
                  <a:pt x="11" y="23"/>
                </a:cubicBezTo>
                <a:cubicBezTo>
                  <a:pt x="19" y="15"/>
                  <a:pt x="46" y="10"/>
                  <a:pt x="65" y="8"/>
                </a:cubicBezTo>
                <a:cubicBezTo>
                  <a:pt x="109" y="3"/>
                  <a:pt x="149" y="7"/>
                  <a:pt x="185" y="6"/>
                </a:cubicBezTo>
                <a:cubicBezTo>
                  <a:pt x="196" y="5"/>
                  <a:pt x="206" y="3"/>
                  <a:pt x="216" y="2"/>
                </a:cubicBezTo>
                <a:cubicBezTo>
                  <a:pt x="225" y="1"/>
                  <a:pt x="233" y="0"/>
                  <a:pt x="244" y="0"/>
                </a:cubicBezTo>
                <a:close/>
                <a:moveTo>
                  <a:pt x="161" y="9"/>
                </a:moveTo>
                <a:cubicBezTo>
                  <a:pt x="161" y="9"/>
                  <a:pt x="161" y="9"/>
                  <a:pt x="161" y="9"/>
                </a:cubicBezTo>
                <a:cubicBezTo>
                  <a:pt x="124" y="9"/>
                  <a:pt x="87" y="10"/>
                  <a:pt x="53" y="16"/>
                </a:cubicBezTo>
                <a:cubicBezTo>
                  <a:pt x="41" y="18"/>
                  <a:pt x="22" y="21"/>
                  <a:pt x="16" y="27"/>
                </a:cubicBezTo>
                <a:cubicBezTo>
                  <a:pt x="8" y="36"/>
                  <a:pt x="9" y="52"/>
                  <a:pt x="9" y="73"/>
                </a:cubicBezTo>
                <a:cubicBezTo>
                  <a:pt x="9" y="114"/>
                  <a:pt x="9" y="141"/>
                  <a:pt x="9" y="175"/>
                </a:cubicBezTo>
                <a:cubicBezTo>
                  <a:pt x="10" y="194"/>
                  <a:pt x="7" y="214"/>
                  <a:pt x="13" y="222"/>
                </a:cubicBezTo>
                <a:cubicBezTo>
                  <a:pt x="24" y="235"/>
                  <a:pt x="55" y="238"/>
                  <a:pt x="83" y="238"/>
                </a:cubicBezTo>
                <a:cubicBezTo>
                  <a:pt x="132" y="238"/>
                  <a:pt x="190" y="227"/>
                  <a:pt x="232" y="229"/>
                </a:cubicBezTo>
                <a:cubicBezTo>
                  <a:pt x="251" y="230"/>
                  <a:pt x="269" y="236"/>
                  <a:pt x="280" y="233"/>
                </a:cubicBezTo>
                <a:cubicBezTo>
                  <a:pt x="314" y="225"/>
                  <a:pt x="314" y="176"/>
                  <a:pt x="312" y="134"/>
                </a:cubicBezTo>
                <a:cubicBezTo>
                  <a:pt x="312" y="120"/>
                  <a:pt x="312" y="106"/>
                  <a:pt x="310" y="93"/>
                </a:cubicBezTo>
                <a:cubicBezTo>
                  <a:pt x="308" y="80"/>
                  <a:pt x="303" y="67"/>
                  <a:pt x="301" y="55"/>
                </a:cubicBezTo>
                <a:cubicBezTo>
                  <a:pt x="299" y="42"/>
                  <a:pt x="301" y="31"/>
                  <a:pt x="296" y="23"/>
                </a:cubicBezTo>
                <a:cubicBezTo>
                  <a:pt x="285" y="6"/>
                  <a:pt x="250" y="5"/>
                  <a:pt x="222" y="7"/>
                </a:cubicBezTo>
                <a:cubicBezTo>
                  <a:pt x="202" y="8"/>
                  <a:pt x="182" y="10"/>
                  <a:pt x="161" y="9"/>
                </a:cubicBezTo>
                <a:close/>
              </a:path>
            </a:pathLst>
          </a:custGeom>
          <a:solidFill>
            <a:srgbClr val="2055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328872" y="2186137"/>
            <a:ext cx="2513128" cy="1238829"/>
            <a:chOff x="7325360" y="2384859"/>
            <a:chExt cx="2513128" cy="1238829"/>
          </a:xfrm>
        </p:grpSpPr>
        <p:sp>
          <p:nvSpPr>
            <p:cNvPr id="9" name="矩形 8"/>
            <p:cNvSpPr/>
            <p:nvPr/>
          </p:nvSpPr>
          <p:spPr>
            <a:xfrm>
              <a:off x="7325360" y="2737483"/>
              <a:ext cx="2513128" cy="8862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28872" y="4305222"/>
            <a:ext cx="2513128" cy="1238829"/>
            <a:chOff x="7325360" y="2384859"/>
            <a:chExt cx="2513128" cy="1238829"/>
          </a:xfrm>
        </p:grpSpPr>
        <p:sp>
          <p:nvSpPr>
            <p:cNvPr id="12" name="矩形 11"/>
            <p:cNvSpPr/>
            <p:nvPr/>
          </p:nvSpPr>
          <p:spPr>
            <a:xfrm>
              <a:off x="7325360" y="2737483"/>
              <a:ext cx="2513128" cy="8862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52295" y="2186137"/>
            <a:ext cx="2513128" cy="1238829"/>
            <a:chOff x="7325360" y="2384859"/>
            <a:chExt cx="2513128" cy="1238829"/>
          </a:xfrm>
        </p:grpSpPr>
        <p:sp>
          <p:nvSpPr>
            <p:cNvPr id="15" name="矩形 14"/>
            <p:cNvSpPr/>
            <p:nvPr/>
          </p:nvSpPr>
          <p:spPr>
            <a:xfrm>
              <a:off x="7325360" y="2737483"/>
              <a:ext cx="2513128" cy="8862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52295" y="4305222"/>
            <a:ext cx="2513128" cy="1238829"/>
            <a:chOff x="7325360" y="2384859"/>
            <a:chExt cx="2513128" cy="1238829"/>
          </a:xfrm>
        </p:grpSpPr>
        <p:sp>
          <p:nvSpPr>
            <p:cNvPr id="18" name="矩形 17"/>
            <p:cNvSpPr/>
            <p:nvPr/>
          </p:nvSpPr>
          <p:spPr>
            <a:xfrm>
              <a:off x="7325360" y="2737483"/>
              <a:ext cx="2513128" cy="8862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标题文字添加</a:t>
              </a:r>
            </a:p>
          </p:txBody>
        </p:sp>
      </p:grp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>
            <a:fillRect/>
          </a:stretch>
        </p:blipFill>
        <p:spPr/>
      </p:pic>
      <p:grpSp>
        <p:nvGrpSpPr>
          <p:cNvPr id="23" name="组合 22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" name="矩形 25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72272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475360"/>
            <a:ext cx="1524000" cy="1819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85998" y="3568700"/>
            <a:ext cx="7670802" cy="1876420"/>
            <a:chOff x="4878711" y="1795896"/>
            <a:chExt cx="7670802" cy="1876420"/>
          </a:xfrm>
        </p:grpSpPr>
        <p:sp>
          <p:nvSpPr>
            <p:cNvPr id="7" name="矩形 6"/>
            <p:cNvSpPr/>
            <p:nvPr/>
          </p:nvSpPr>
          <p:spPr>
            <a:xfrm>
              <a:off x="4878711" y="3014059"/>
              <a:ext cx="7670802" cy="658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567811" y="2308659"/>
              <a:ext cx="4292602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593125" y="1795896"/>
              <a:ext cx="2241974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PART 01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35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368203" y="1258631"/>
            <a:ext cx="559528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604313" y="1703470"/>
            <a:ext cx="559527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5287459" y="3697500"/>
            <a:ext cx="559527" cy="531170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70510" y="1915851"/>
            <a:ext cx="3484090" cy="3026859"/>
            <a:chOff x="1570510" y="1915851"/>
            <a:chExt cx="3484090" cy="30268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0510" y="1915851"/>
              <a:ext cx="3484090" cy="302685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8626" y="2277616"/>
              <a:ext cx="1907396" cy="152221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6367362" y="298898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noProof="0" dirty="0">
                <a:solidFill>
                  <a:prstClr val="black"/>
                </a:solidFill>
                <a:latin typeface="微软雅黑"/>
                <a:ea typeface="微软雅黑"/>
              </a:rPr>
              <a:t>感谢您的观看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7362" y="2218749"/>
            <a:ext cx="376430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迷你简准圆" panose="03000509000000000000" pitchFamily="65" charset="-122"/>
                <a:cs typeface="+mn-cs"/>
              </a:rPr>
              <a:t>THANK YOU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迷你简准圆" panose="03000509000000000000" pitchFamily="65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67362" y="3832681"/>
            <a:ext cx="4152898" cy="4467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The user can demonstrate on a projector or computer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print the presentation and make it into e used in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50441" y="59161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迷你简准圆" panose="03000509000000000000" pitchFamily="65" charset="-122"/>
                <a:cs typeface="+mn-cs"/>
              </a:rPr>
              <a:t>2018.12.31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迷你简准圆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684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6688" y="6088911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453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1717612"/>
            <a:ext cx="6324600" cy="41943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036" y="4311650"/>
            <a:ext cx="2125836" cy="121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5481" y="2773070"/>
            <a:ext cx="5200469" cy="6331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40087" y="3742450"/>
            <a:ext cx="4071256" cy="8085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5360401" y="3498248"/>
            <a:ext cx="3492000" cy="94183"/>
          </a:xfrm>
          <a:custGeom>
            <a:avLst/>
            <a:gdLst>
              <a:gd name="connsiteX0" fmla="*/ 0 w 5146431"/>
              <a:gd name="connsiteY0" fmla="*/ 70737 h 94183"/>
              <a:gd name="connsiteX1" fmla="*/ 914400 w 5146431"/>
              <a:gd name="connsiteY1" fmla="*/ 399 h 94183"/>
              <a:gd name="connsiteX2" fmla="*/ 1981200 w 5146431"/>
              <a:gd name="connsiteY2" fmla="*/ 94183 h 94183"/>
              <a:gd name="connsiteX3" fmla="*/ 3200400 w 5146431"/>
              <a:gd name="connsiteY3" fmla="*/ 399 h 94183"/>
              <a:gd name="connsiteX4" fmla="*/ 4384431 w 5146431"/>
              <a:gd name="connsiteY4" fmla="*/ 59014 h 94183"/>
              <a:gd name="connsiteX5" fmla="*/ 5146431 w 5146431"/>
              <a:gd name="connsiteY5" fmla="*/ 23845 h 94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6431" h="94183">
                <a:moveTo>
                  <a:pt x="0" y="70737"/>
                </a:moveTo>
                <a:cubicBezTo>
                  <a:pt x="292100" y="33614"/>
                  <a:pt x="584200" y="-3509"/>
                  <a:pt x="914400" y="399"/>
                </a:cubicBezTo>
                <a:cubicBezTo>
                  <a:pt x="1244600" y="4307"/>
                  <a:pt x="1600200" y="94183"/>
                  <a:pt x="1981200" y="94183"/>
                </a:cubicBezTo>
                <a:cubicBezTo>
                  <a:pt x="2362200" y="94183"/>
                  <a:pt x="2799862" y="6260"/>
                  <a:pt x="3200400" y="399"/>
                </a:cubicBezTo>
                <a:cubicBezTo>
                  <a:pt x="3600938" y="-5462"/>
                  <a:pt x="4060093" y="55106"/>
                  <a:pt x="4384431" y="59014"/>
                </a:cubicBezTo>
                <a:cubicBezTo>
                  <a:pt x="4708769" y="62922"/>
                  <a:pt x="4927600" y="43383"/>
                  <a:pt x="5146431" y="23845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1109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833689" y="2975960"/>
            <a:ext cx="1154112" cy="394303"/>
          </a:xfrm>
          <a:custGeom>
            <a:avLst/>
            <a:gdLst>
              <a:gd name="T0" fmla="*/ 581 w 583"/>
              <a:gd name="T1" fmla="*/ 111 h 197"/>
              <a:gd name="T2" fmla="*/ 481 w 583"/>
              <a:gd name="T3" fmla="*/ 44 h 197"/>
              <a:gd name="T4" fmla="*/ 406 w 583"/>
              <a:gd name="T5" fmla="*/ 12 h 197"/>
              <a:gd name="T6" fmla="*/ 486 w 583"/>
              <a:gd name="T7" fmla="*/ 63 h 197"/>
              <a:gd name="T8" fmla="*/ 387 w 583"/>
              <a:gd name="T9" fmla="*/ 15 h 197"/>
              <a:gd name="T10" fmla="*/ 427 w 583"/>
              <a:gd name="T11" fmla="*/ 63 h 197"/>
              <a:gd name="T12" fmla="*/ 167 w 583"/>
              <a:gd name="T13" fmla="*/ 79 h 197"/>
              <a:gd name="T14" fmla="*/ 31 w 583"/>
              <a:gd name="T15" fmla="*/ 100 h 197"/>
              <a:gd name="T16" fmla="*/ 172 w 583"/>
              <a:gd name="T17" fmla="*/ 88 h 197"/>
              <a:gd name="T18" fmla="*/ 303 w 583"/>
              <a:gd name="T19" fmla="*/ 79 h 197"/>
              <a:gd name="T20" fmla="*/ 71 w 583"/>
              <a:gd name="T21" fmla="*/ 104 h 197"/>
              <a:gd name="T22" fmla="*/ 5 w 583"/>
              <a:gd name="T23" fmla="*/ 120 h 197"/>
              <a:gd name="T24" fmla="*/ 216 w 583"/>
              <a:gd name="T25" fmla="*/ 95 h 197"/>
              <a:gd name="T26" fmla="*/ 348 w 583"/>
              <a:gd name="T27" fmla="*/ 84 h 197"/>
              <a:gd name="T28" fmla="*/ 410 w 583"/>
              <a:gd name="T29" fmla="*/ 83 h 197"/>
              <a:gd name="T30" fmla="*/ 128 w 583"/>
              <a:gd name="T31" fmla="*/ 112 h 197"/>
              <a:gd name="T32" fmla="*/ 63 w 583"/>
              <a:gd name="T33" fmla="*/ 132 h 197"/>
              <a:gd name="T34" fmla="*/ 248 w 583"/>
              <a:gd name="T35" fmla="*/ 110 h 197"/>
              <a:gd name="T36" fmla="*/ 494 w 583"/>
              <a:gd name="T37" fmla="*/ 91 h 197"/>
              <a:gd name="T38" fmla="*/ 367 w 583"/>
              <a:gd name="T39" fmla="*/ 107 h 197"/>
              <a:gd name="T40" fmla="*/ 206 w 583"/>
              <a:gd name="T41" fmla="*/ 130 h 197"/>
              <a:gd name="T42" fmla="*/ 157 w 583"/>
              <a:gd name="T43" fmla="*/ 137 h 197"/>
              <a:gd name="T44" fmla="*/ 92 w 583"/>
              <a:gd name="T45" fmla="*/ 150 h 197"/>
              <a:gd name="T46" fmla="*/ 140 w 583"/>
              <a:gd name="T47" fmla="*/ 147 h 197"/>
              <a:gd name="T48" fmla="*/ 205 w 583"/>
              <a:gd name="T49" fmla="*/ 137 h 197"/>
              <a:gd name="T50" fmla="*/ 205 w 583"/>
              <a:gd name="T51" fmla="*/ 137 h 197"/>
              <a:gd name="T52" fmla="*/ 208 w 583"/>
              <a:gd name="T53" fmla="*/ 137 h 197"/>
              <a:gd name="T54" fmla="*/ 212 w 583"/>
              <a:gd name="T55" fmla="*/ 136 h 197"/>
              <a:gd name="T56" fmla="*/ 214 w 583"/>
              <a:gd name="T57" fmla="*/ 136 h 197"/>
              <a:gd name="T58" fmla="*/ 219 w 583"/>
              <a:gd name="T59" fmla="*/ 135 h 197"/>
              <a:gd name="T60" fmla="*/ 224 w 583"/>
              <a:gd name="T61" fmla="*/ 135 h 197"/>
              <a:gd name="T62" fmla="*/ 225 w 583"/>
              <a:gd name="T63" fmla="*/ 135 h 197"/>
              <a:gd name="T64" fmla="*/ 226 w 583"/>
              <a:gd name="T65" fmla="*/ 134 h 197"/>
              <a:gd name="T66" fmla="*/ 226 w 583"/>
              <a:gd name="T67" fmla="*/ 134 h 197"/>
              <a:gd name="T68" fmla="*/ 226 w 583"/>
              <a:gd name="T69" fmla="*/ 134 h 197"/>
              <a:gd name="T70" fmla="*/ 228 w 583"/>
              <a:gd name="T71" fmla="*/ 134 h 197"/>
              <a:gd name="T72" fmla="*/ 232 w 583"/>
              <a:gd name="T73" fmla="*/ 134 h 197"/>
              <a:gd name="T74" fmla="*/ 235 w 583"/>
              <a:gd name="T75" fmla="*/ 133 h 197"/>
              <a:gd name="T76" fmla="*/ 237 w 583"/>
              <a:gd name="T77" fmla="*/ 133 h 197"/>
              <a:gd name="T78" fmla="*/ 239 w 583"/>
              <a:gd name="T79" fmla="*/ 133 h 197"/>
              <a:gd name="T80" fmla="*/ 240 w 583"/>
              <a:gd name="T81" fmla="*/ 133 h 197"/>
              <a:gd name="T82" fmla="*/ 362 w 583"/>
              <a:gd name="T83" fmla="*/ 116 h 197"/>
              <a:gd name="T84" fmla="*/ 497 w 583"/>
              <a:gd name="T85" fmla="*/ 101 h 197"/>
              <a:gd name="T86" fmla="*/ 434 w 583"/>
              <a:gd name="T87" fmla="*/ 141 h 197"/>
              <a:gd name="T88" fmla="*/ 434 w 583"/>
              <a:gd name="T89" fmla="*/ 156 h 197"/>
              <a:gd name="T90" fmla="*/ 493 w 583"/>
              <a:gd name="T91" fmla="*/ 116 h 197"/>
              <a:gd name="T92" fmla="*/ 526 w 583"/>
              <a:gd name="T93" fmla="*/ 107 h 197"/>
              <a:gd name="T94" fmla="*/ 409 w 583"/>
              <a:gd name="T95" fmla="*/ 189 h 197"/>
              <a:gd name="T96" fmla="*/ 424 w 583"/>
              <a:gd name="T97" fmla="*/ 186 h 197"/>
              <a:gd name="T98" fmla="*/ 498 w 583"/>
              <a:gd name="T99" fmla="*/ 134 h 197"/>
              <a:gd name="T100" fmla="*/ 204 w 583"/>
              <a:gd name="T101" fmla="*/ 137 h 197"/>
              <a:gd name="T102" fmla="*/ 205 w 583"/>
              <a:gd name="T103" fmla="*/ 137 h 197"/>
              <a:gd name="T104" fmla="*/ 206 w 583"/>
              <a:gd name="T105" fmla="*/ 137 h 197"/>
              <a:gd name="T106" fmla="*/ 207 w 583"/>
              <a:gd name="T107" fmla="*/ 137 h 197"/>
              <a:gd name="T108" fmla="*/ 235 w 583"/>
              <a:gd name="T109" fmla="*/ 133 h 197"/>
              <a:gd name="T110" fmla="*/ 321 w 583"/>
              <a:gd name="T111" fmla="*/ 121 h 197"/>
              <a:gd name="T112" fmla="*/ 320 w 583"/>
              <a:gd name="T113" fmla="*/ 121 h 197"/>
              <a:gd name="T114" fmla="*/ 501 w 583"/>
              <a:gd name="T115" fmla="*/ 76 h 197"/>
              <a:gd name="T116" fmla="*/ 496 w 583"/>
              <a:gd name="T117" fmla="*/ 75 h 197"/>
              <a:gd name="T118" fmla="*/ 525 w 583"/>
              <a:gd name="T119" fmla="*/ 87 h 197"/>
              <a:gd name="T120" fmla="*/ 521 w 583"/>
              <a:gd name="T121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3" h="197">
                <a:moveTo>
                  <a:pt x="557" y="118"/>
                </a:moveTo>
                <a:cubicBezTo>
                  <a:pt x="558" y="118"/>
                  <a:pt x="559" y="119"/>
                  <a:pt x="560" y="119"/>
                </a:cubicBezTo>
                <a:cubicBezTo>
                  <a:pt x="564" y="120"/>
                  <a:pt x="568" y="118"/>
                  <a:pt x="569" y="114"/>
                </a:cubicBezTo>
                <a:cubicBezTo>
                  <a:pt x="569" y="113"/>
                  <a:pt x="569" y="113"/>
                  <a:pt x="569" y="112"/>
                </a:cubicBezTo>
                <a:cubicBezTo>
                  <a:pt x="570" y="113"/>
                  <a:pt x="571" y="113"/>
                  <a:pt x="571" y="113"/>
                </a:cubicBezTo>
                <a:cubicBezTo>
                  <a:pt x="575" y="115"/>
                  <a:pt x="579" y="114"/>
                  <a:pt x="581" y="111"/>
                </a:cubicBezTo>
                <a:cubicBezTo>
                  <a:pt x="583" y="107"/>
                  <a:pt x="582" y="103"/>
                  <a:pt x="579" y="101"/>
                </a:cubicBezTo>
                <a:cubicBezTo>
                  <a:pt x="566" y="94"/>
                  <a:pt x="553" y="87"/>
                  <a:pt x="540" y="80"/>
                </a:cubicBezTo>
                <a:cubicBezTo>
                  <a:pt x="537" y="79"/>
                  <a:pt x="534" y="77"/>
                  <a:pt x="531" y="75"/>
                </a:cubicBezTo>
                <a:cubicBezTo>
                  <a:pt x="528" y="73"/>
                  <a:pt x="525" y="71"/>
                  <a:pt x="521" y="69"/>
                </a:cubicBezTo>
                <a:cubicBezTo>
                  <a:pt x="516" y="66"/>
                  <a:pt x="510" y="63"/>
                  <a:pt x="505" y="59"/>
                </a:cubicBezTo>
                <a:cubicBezTo>
                  <a:pt x="497" y="54"/>
                  <a:pt x="489" y="49"/>
                  <a:pt x="481" y="44"/>
                </a:cubicBezTo>
                <a:cubicBezTo>
                  <a:pt x="476" y="41"/>
                  <a:pt x="472" y="37"/>
                  <a:pt x="467" y="34"/>
                </a:cubicBezTo>
                <a:cubicBezTo>
                  <a:pt x="453" y="26"/>
                  <a:pt x="440" y="17"/>
                  <a:pt x="427" y="9"/>
                </a:cubicBezTo>
                <a:cubicBezTo>
                  <a:pt x="422" y="6"/>
                  <a:pt x="417" y="3"/>
                  <a:pt x="412" y="1"/>
                </a:cubicBezTo>
                <a:cubicBezTo>
                  <a:pt x="411" y="0"/>
                  <a:pt x="410" y="0"/>
                  <a:pt x="409" y="0"/>
                </a:cubicBezTo>
                <a:cubicBezTo>
                  <a:pt x="407" y="0"/>
                  <a:pt x="405" y="1"/>
                  <a:pt x="403" y="3"/>
                </a:cubicBezTo>
                <a:cubicBezTo>
                  <a:pt x="402" y="6"/>
                  <a:pt x="403" y="10"/>
                  <a:pt x="406" y="12"/>
                </a:cubicBezTo>
                <a:cubicBezTo>
                  <a:pt x="411" y="15"/>
                  <a:pt x="416" y="18"/>
                  <a:pt x="422" y="21"/>
                </a:cubicBezTo>
                <a:cubicBezTo>
                  <a:pt x="425" y="23"/>
                  <a:pt x="428" y="25"/>
                  <a:pt x="431" y="27"/>
                </a:cubicBezTo>
                <a:cubicBezTo>
                  <a:pt x="440" y="32"/>
                  <a:pt x="448" y="38"/>
                  <a:pt x="457" y="43"/>
                </a:cubicBezTo>
                <a:cubicBezTo>
                  <a:pt x="461" y="46"/>
                  <a:pt x="464" y="48"/>
                  <a:pt x="468" y="51"/>
                </a:cubicBezTo>
                <a:cubicBezTo>
                  <a:pt x="474" y="55"/>
                  <a:pt x="480" y="59"/>
                  <a:pt x="487" y="63"/>
                </a:cubicBezTo>
                <a:cubicBezTo>
                  <a:pt x="486" y="63"/>
                  <a:pt x="486" y="63"/>
                  <a:pt x="486" y="63"/>
                </a:cubicBezTo>
                <a:cubicBezTo>
                  <a:pt x="485" y="63"/>
                  <a:pt x="483" y="63"/>
                  <a:pt x="482" y="63"/>
                </a:cubicBezTo>
                <a:cubicBezTo>
                  <a:pt x="478" y="63"/>
                  <a:pt x="475" y="62"/>
                  <a:pt x="471" y="62"/>
                </a:cubicBezTo>
                <a:cubicBezTo>
                  <a:pt x="469" y="61"/>
                  <a:pt x="466" y="60"/>
                  <a:pt x="464" y="58"/>
                </a:cubicBezTo>
                <a:cubicBezTo>
                  <a:pt x="456" y="54"/>
                  <a:pt x="448" y="49"/>
                  <a:pt x="440" y="45"/>
                </a:cubicBezTo>
                <a:cubicBezTo>
                  <a:pt x="433" y="41"/>
                  <a:pt x="426" y="37"/>
                  <a:pt x="419" y="33"/>
                </a:cubicBezTo>
                <a:cubicBezTo>
                  <a:pt x="408" y="27"/>
                  <a:pt x="398" y="21"/>
                  <a:pt x="387" y="15"/>
                </a:cubicBezTo>
                <a:cubicBezTo>
                  <a:pt x="386" y="14"/>
                  <a:pt x="385" y="14"/>
                  <a:pt x="384" y="14"/>
                </a:cubicBezTo>
                <a:cubicBezTo>
                  <a:pt x="382" y="14"/>
                  <a:pt x="379" y="15"/>
                  <a:pt x="378" y="17"/>
                </a:cubicBezTo>
                <a:cubicBezTo>
                  <a:pt x="376" y="21"/>
                  <a:pt x="377" y="25"/>
                  <a:pt x="381" y="27"/>
                </a:cubicBezTo>
                <a:cubicBezTo>
                  <a:pt x="398" y="37"/>
                  <a:pt x="415" y="47"/>
                  <a:pt x="432" y="57"/>
                </a:cubicBezTo>
                <a:cubicBezTo>
                  <a:pt x="436" y="59"/>
                  <a:pt x="439" y="61"/>
                  <a:pt x="443" y="63"/>
                </a:cubicBezTo>
                <a:cubicBezTo>
                  <a:pt x="438" y="63"/>
                  <a:pt x="433" y="63"/>
                  <a:pt x="427" y="63"/>
                </a:cubicBezTo>
                <a:cubicBezTo>
                  <a:pt x="405" y="64"/>
                  <a:pt x="383" y="65"/>
                  <a:pt x="361" y="66"/>
                </a:cubicBezTo>
                <a:cubicBezTo>
                  <a:pt x="334" y="67"/>
                  <a:pt x="308" y="69"/>
                  <a:pt x="281" y="70"/>
                </a:cubicBezTo>
                <a:cubicBezTo>
                  <a:pt x="271" y="71"/>
                  <a:pt x="260" y="72"/>
                  <a:pt x="250" y="72"/>
                </a:cubicBezTo>
                <a:cubicBezTo>
                  <a:pt x="240" y="73"/>
                  <a:pt x="230" y="74"/>
                  <a:pt x="220" y="74"/>
                </a:cubicBezTo>
                <a:cubicBezTo>
                  <a:pt x="205" y="76"/>
                  <a:pt x="190" y="77"/>
                  <a:pt x="175" y="78"/>
                </a:cubicBezTo>
                <a:cubicBezTo>
                  <a:pt x="172" y="79"/>
                  <a:pt x="170" y="79"/>
                  <a:pt x="167" y="79"/>
                </a:cubicBezTo>
                <a:cubicBezTo>
                  <a:pt x="160" y="80"/>
                  <a:pt x="153" y="81"/>
                  <a:pt x="145" y="82"/>
                </a:cubicBezTo>
                <a:cubicBezTo>
                  <a:pt x="133" y="83"/>
                  <a:pt x="120" y="85"/>
                  <a:pt x="108" y="86"/>
                </a:cubicBezTo>
                <a:cubicBezTo>
                  <a:pt x="95" y="88"/>
                  <a:pt x="82" y="89"/>
                  <a:pt x="69" y="91"/>
                </a:cubicBezTo>
                <a:cubicBezTo>
                  <a:pt x="58" y="92"/>
                  <a:pt x="47" y="93"/>
                  <a:pt x="35" y="95"/>
                </a:cubicBezTo>
                <a:cubicBezTo>
                  <a:pt x="34" y="95"/>
                  <a:pt x="33" y="95"/>
                  <a:pt x="32" y="96"/>
                </a:cubicBezTo>
                <a:cubicBezTo>
                  <a:pt x="31" y="97"/>
                  <a:pt x="31" y="98"/>
                  <a:pt x="31" y="100"/>
                </a:cubicBezTo>
                <a:cubicBezTo>
                  <a:pt x="31" y="101"/>
                  <a:pt x="31" y="102"/>
                  <a:pt x="32" y="103"/>
                </a:cubicBezTo>
                <a:cubicBezTo>
                  <a:pt x="33" y="104"/>
                  <a:pt x="34" y="105"/>
                  <a:pt x="35" y="104"/>
                </a:cubicBezTo>
                <a:cubicBezTo>
                  <a:pt x="51" y="102"/>
                  <a:pt x="67" y="101"/>
                  <a:pt x="83" y="99"/>
                </a:cubicBezTo>
                <a:cubicBezTo>
                  <a:pt x="93" y="98"/>
                  <a:pt x="102" y="96"/>
                  <a:pt x="112" y="95"/>
                </a:cubicBezTo>
                <a:cubicBezTo>
                  <a:pt x="127" y="94"/>
                  <a:pt x="143" y="92"/>
                  <a:pt x="158" y="90"/>
                </a:cubicBezTo>
                <a:cubicBezTo>
                  <a:pt x="163" y="89"/>
                  <a:pt x="168" y="89"/>
                  <a:pt x="172" y="88"/>
                </a:cubicBezTo>
                <a:cubicBezTo>
                  <a:pt x="176" y="88"/>
                  <a:pt x="180" y="88"/>
                  <a:pt x="184" y="87"/>
                </a:cubicBezTo>
                <a:cubicBezTo>
                  <a:pt x="198" y="86"/>
                  <a:pt x="212" y="85"/>
                  <a:pt x="226" y="84"/>
                </a:cubicBezTo>
                <a:cubicBezTo>
                  <a:pt x="230" y="83"/>
                  <a:pt x="234" y="83"/>
                  <a:pt x="238" y="83"/>
                </a:cubicBezTo>
                <a:cubicBezTo>
                  <a:pt x="246" y="82"/>
                  <a:pt x="255" y="82"/>
                  <a:pt x="263" y="81"/>
                </a:cubicBezTo>
                <a:cubicBezTo>
                  <a:pt x="281" y="80"/>
                  <a:pt x="299" y="79"/>
                  <a:pt x="317" y="78"/>
                </a:cubicBezTo>
                <a:cubicBezTo>
                  <a:pt x="312" y="79"/>
                  <a:pt x="307" y="79"/>
                  <a:pt x="303" y="79"/>
                </a:cubicBezTo>
                <a:cubicBezTo>
                  <a:pt x="299" y="80"/>
                  <a:pt x="296" y="80"/>
                  <a:pt x="292" y="80"/>
                </a:cubicBezTo>
                <a:cubicBezTo>
                  <a:pt x="284" y="81"/>
                  <a:pt x="276" y="82"/>
                  <a:pt x="268" y="83"/>
                </a:cubicBezTo>
                <a:cubicBezTo>
                  <a:pt x="259" y="83"/>
                  <a:pt x="250" y="84"/>
                  <a:pt x="240" y="85"/>
                </a:cubicBezTo>
                <a:cubicBezTo>
                  <a:pt x="218" y="88"/>
                  <a:pt x="196" y="90"/>
                  <a:pt x="174" y="93"/>
                </a:cubicBezTo>
                <a:cubicBezTo>
                  <a:pt x="151" y="95"/>
                  <a:pt x="128" y="98"/>
                  <a:pt x="104" y="100"/>
                </a:cubicBezTo>
                <a:cubicBezTo>
                  <a:pt x="93" y="102"/>
                  <a:pt x="82" y="103"/>
                  <a:pt x="71" y="104"/>
                </a:cubicBezTo>
                <a:cubicBezTo>
                  <a:pt x="61" y="105"/>
                  <a:pt x="51" y="107"/>
                  <a:pt x="41" y="108"/>
                </a:cubicBezTo>
                <a:cubicBezTo>
                  <a:pt x="28" y="110"/>
                  <a:pt x="16" y="112"/>
                  <a:pt x="3" y="113"/>
                </a:cubicBezTo>
                <a:cubicBezTo>
                  <a:pt x="2" y="113"/>
                  <a:pt x="1" y="114"/>
                  <a:pt x="1" y="115"/>
                </a:cubicBezTo>
                <a:cubicBezTo>
                  <a:pt x="1" y="116"/>
                  <a:pt x="0" y="117"/>
                  <a:pt x="1" y="118"/>
                </a:cubicBezTo>
                <a:cubicBezTo>
                  <a:pt x="1" y="119"/>
                  <a:pt x="2" y="119"/>
                  <a:pt x="2" y="120"/>
                </a:cubicBezTo>
                <a:cubicBezTo>
                  <a:pt x="3" y="120"/>
                  <a:pt x="4" y="120"/>
                  <a:pt x="5" y="120"/>
                </a:cubicBezTo>
                <a:cubicBezTo>
                  <a:pt x="11" y="119"/>
                  <a:pt x="16" y="119"/>
                  <a:pt x="22" y="118"/>
                </a:cubicBezTo>
                <a:cubicBezTo>
                  <a:pt x="34" y="116"/>
                  <a:pt x="47" y="115"/>
                  <a:pt x="59" y="113"/>
                </a:cubicBezTo>
                <a:cubicBezTo>
                  <a:pt x="69" y="112"/>
                  <a:pt x="79" y="110"/>
                  <a:pt x="89" y="109"/>
                </a:cubicBezTo>
                <a:cubicBezTo>
                  <a:pt x="110" y="107"/>
                  <a:pt x="131" y="104"/>
                  <a:pt x="152" y="102"/>
                </a:cubicBezTo>
                <a:cubicBezTo>
                  <a:pt x="162" y="101"/>
                  <a:pt x="172" y="100"/>
                  <a:pt x="183" y="99"/>
                </a:cubicBezTo>
                <a:cubicBezTo>
                  <a:pt x="194" y="98"/>
                  <a:pt x="205" y="96"/>
                  <a:pt x="216" y="95"/>
                </a:cubicBezTo>
                <a:cubicBezTo>
                  <a:pt x="229" y="94"/>
                  <a:pt x="242" y="93"/>
                  <a:pt x="256" y="91"/>
                </a:cubicBezTo>
                <a:cubicBezTo>
                  <a:pt x="266" y="90"/>
                  <a:pt x="277" y="89"/>
                  <a:pt x="288" y="89"/>
                </a:cubicBezTo>
                <a:cubicBezTo>
                  <a:pt x="292" y="88"/>
                  <a:pt x="297" y="88"/>
                  <a:pt x="302" y="87"/>
                </a:cubicBezTo>
                <a:cubicBezTo>
                  <a:pt x="307" y="87"/>
                  <a:pt x="311" y="87"/>
                  <a:pt x="316" y="86"/>
                </a:cubicBezTo>
                <a:cubicBezTo>
                  <a:pt x="323" y="86"/>
                  <a:pt x="331" y="85"/>
                  <a:pt x="339" y="85"/>
                </a:cubicBezTo>
                <a:cubicBezTo>
                  <a:pt x="342" y="85"/>
                  <a:pt x="345" y="84"/>
                  <a:pt x="348" y="84"/>
                </a:cubicBezTo>
                <a:cubicBezTo>
                  <a:pt x="360" y="84"/>
                  <a:pt x="373" y="83"/>
                  <a:pt x="386" y="83"/>
                </a:cubicBezTo>
                <a:cubicBezTo>
                  <a:pt x="387" y="83"/>
                  <a:pt x="388" y="83"/>
                  <a:pt x="389" y="83"/>
                </a:cubicBezTo>
                <a:cubicBezTo>
                  <a:pt x="393" y="83"/>
                  <a:pt x="396" y="83"/>
                  <a:pt x="399" y="83"/>
                </a:cubicBezTo>
                <a:cubicBezTo>
                  <a:pt x="407" y="83"/>
                  <a:pt x="414" y="82"/>
                  <a:pt x="421" y="82"/>
                </a:cubicBezTo>
                <a:cubicBezTo>
                  <a:pt x="421" y="82"/>
                  <a:pt x="422" y="82"/>
                  <a:pt x="423" y="82"/>
                </a:cubicBezTo>
                <a:cubicBezTo>
                  <a:pt x="418" y="83"/>
                  <a:pt x="414" y="83"/>
                  <a:pt x="410" y="83"/>
                </a:cubicBezTo>
                <a:cubicBezTo>
                  <a:pt x="397" y="84"/>
                  <a:pt x="384" y="85"/>
                  <a:pt x="371" y="87"/>
                </a:cubicBezTo>
                <a:cubicBezTo>
                  <a:pt x="344" y="89"/>
                  <a:pt x="317" y="92"/>
                  <a:pt x="290" y="94"/>
                </a:cubicBezTo>
                <a:cubicBezTo>
                  <a:pt x="277" y="95"/>
                  <a:pt x="264" y="97"/>
                  <a:pt x="250" y="98"/>
                </a:cubicBezTo>
                <a:cubicBezTo>
                  <a:pt x="238" y="99"/>
                  <a:pt x="226" y="101"/>
                  <a:pt x="214" y="102"/>
                </a:cubicBezTo>
                <a:cubicBezTo>
                  <a:pt x="189" y="105"/>
                  <a:pt x="163" y="108"/>
                  <a:pt x="137" y="111"/>
                </a:cubicBezTo>
                <a:cubicBezTo>
                  <a:pt x="134" y="111"/>
                  <a:pt x="131" y="112"/>
                  <a:pt x="128" y="112"/>
                </a:cubicBezTo>
                <a:cubicBezTo>
                  <a:pt x="121" y="113"/>
                  <a:pt x="113" y="114"/>
                  <a:pt x="106" y="115"/>
                </a:cubicBezTo>
                <a:cubicBezTo>
                  <a:pt x="99" y="116"/>
                  <a:pt x="93" y="117"/>
                  <a:pt x="86" y="118"/>
                </a:cubicBezTo>
                <a:cubicBezTo>
                  <a:pt x="79" y="119"/>
                  <a:pt x="71" y="121"/>
                  <a:pt x="64" y="122"/>
                </a:cubicBezTo>
                <a:cubicBezTo>
                  <a:pt x="63" y="122"/>
                  <a:pt x="61" y="123"/>
                  <a:pt x="60" y="125"/>
                </a:cubicBezTo>
                <a:cubicBezTo>
                  <a:pt x="60" y="126"/>
                  <a:pt x="59" y="128"/>
                  <a:pt x="60" y="129"/>
                </a:cubicBezTo>
                <a:cubicBezTo>
                  <a:pt x="60" y="130"/>
                  <a:pt x="61" y="132"/>
                  <a:pt x="63" y="132"/>
                </a:cubicBezTo>
                <a:cubicBezTo>
                  <a:pt x="64" y="133"/>
                  <a:pt x="65" y="133"/>
                  <a:pt x="67" y="133"/>
                </a:cubicBezTo>
                <a:cubicBezTo>
                  <a:pt x="74" y="132"/>
                  <a:pt x="81" y="131"/>
                  <a:pt x="89" y="130"/>
                </a:cubicBezTo>
                <a:cubicBezTo>
                  <a:pt x="95" y="129"/>
                  <a:pt x="101" y="128"/>
                  <a:pt x="107" y="127"/>
                </a:cubicBezTo>
                <a:cubicBezTo>
                  <a:pt x="117" y="125"/>
                  <a:pt x="128" y="124"/>
                  <a:pt x="138" y="122"/>
                </a:cubicBezTo>
                <a:cubicBezTo>
                  <a:pt x="162" y="119"/>
                  <a:pt x="187" y="116"/>
                  <a:pt x="212" y="114"/>
                </a:cubicBezTo>
                <a:cubicBezTo>
                  <a:pt x="224" y="112"/>
                  <a:pt x="236" y="111"/>
                  <a:pt x="248" y="110"/>
                </a:cubicBezTo>
                <a:cubicBezTo>
                  <a:pt x="262" y="108"/>
                  <a:pt x="275" y="107"/>
                  <a:pt x="289" y="105"/>
                </a:cubicBezTo>
                <a:cubicBezTo>
                  <a:pt x="316" y="103"/>
                  <a:pt x="343" y="100"/>
                  <a:pt x="371" y="98"/>
                </a:cubicBezTo>
                <a:cubicBezTo>
                  <a:pt x="396" y="95"/>
                  <a:pt x="421" y="94"/>
                  <a:pt x="446" y="92"/>
                </a:cubicBezTo>
                <a:cubicBezTo>
                  <a:pt x="458" y="91"/>
                  <a:pt x="470" y="90"/>
                  <a:pt x="482" y="89"/>
                </a:cubicBezTo>
                <a:cubicBezTo>
                  <a:pt x="484" y="89"/>
                  <a:pt x="487" y="89"/>
                  <a:pt x="490" y="89"/>
                </a:cubicBezTo>
                <a:cubicBezTo>
                  <a:pt x="491" y="90"/>
                  <a:pt x="493" y="90"/>
                  <a:pt x="494" y="91"/>
                </a:cubicBezTo>
                <a:cubicBezTo>
                  <a:pt x="491" y="91"/>
                  <a:pt x="487" y="92"/>
                  <a:pt x="484" y="92"/>
                </a:cubicBezTo>
                <a:cubicBezTo>
                  <a:pt x="484" y="92"/>
                  <a:pt x="484" y="92"/>
                  <a:pt x="484" y="92"/>
                </a:cubicBezTo>
                <a:cubicBezTo>
                  <a:pt x="476" y="93"/>
                  <a:pt x="467" y="94"/>
                  <a:pt x="459" y="95"/>
                </a:cubicBezTo>
                <a:cubicBezTo>
                  <a:pt x="449" y="97"/>
                  <a:pt x="440" y="98"/>
                  <a:pt x="431" y="99"/>
                </a:cubicBezTo>
                <a:cubicBezTo>
                  <a:pt x="420" y="100"/>
                  <a:pt x="410" y="101"/>
                  <a:pt x="400" y="103"/>
                </a:cubicBezTo>
                <a:cubicBezTo>
                  <a:pt x="389" y="104"/>
                  <a:pt x="378" y="105"/>
                  <a:pt x="367" y="107"/>
                </a:cubicBezTo>
                <a:cubicBezTo>
                  <a:pt x="358" y="108"/>
                  <a:pt x="350" y="109"/>
                  <a:pt x="342" y="110"/>
                </a:cubicBezTo>
                <a:cubicBezTo>
                  <a:pt x="333" y="111"/>
                  <a:pt x="325" y="113"/>
                  <a:pt x="316" y="114"/>
                </a:cubicBezTo>
                <a:cubicBezTo>
                  <a:pt x="296" y="117"/>
                  <a:pt x="275" y="120"/>
                  <a:pt x="255" y="123"/>
                </a:cubicBezTo>
                <a:cubicBezTo>
                  <a:pt x="249" y="124"/>
                  <a:pt x="244" y="124"/>
                  <a:pt x="238" y="125"/>
                </a:cubicBezTo>
                <a:cubicBezTo>
                  <a:pt x="238" y="125"/>
                  <a:pt x="238" y="125"/>
                  <a:pt x="238" y="125"/>
                </a:cubicBezTo>
                <a:cubicBezTo>
                  <a:pt x="227" y="127"/>
                  <a:pt x="217" y="128"/>
                  <a:pt x="206" y="130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5" y="130"/>
                  <a:pt x="205" y="130"/>
                  <a:pt x="205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3" y="130"/>
                  <a:pt x="202" y="130"/>
                  <a:pt x="202" y="131"/>
                </a:cubicBezTo>
                <a:cubicBezTo>
                  <a:pt x="191" y="132"/>
                  <a:pt x="180" y="134"/>
                  <a:pt x="170" y="135"/>
                </a:cubicBezTo>
                <a:cubicBezTo>
                  <a:pt x="166" y="136"/>
                  <a:pt x="162" y="137"/>
                  <a:pt x="157" y="137"/>
                </a:cubicBezTo>
                <a:cubicBezTo>
                  <a:pt x="152" y="138"/>
                  <a:pt x="146" y="139"/>
                  <a:pt x="140" y="140"/>
                </a:cubicBezTo>
                <a:cubicBezTo>
                  <a:pt x="137" y="141"/>
                  <a:pt x="135" y="141"/>
                  <a:pt x="132" y="142"/>
                </a:cubicBezTo>
                <a:cubicBezTo>
                  <a:pt x="127" y="143"/>
                  <a:pt x="121" y="144"/>
                  <a:pt x="115" y="145"/>
                </a:cubicBezTo>
                <a:cubicBezTo>
                  <a:pt x="112" y="145"/>
                  <a:pt x="110" y="146"/>
                  <a:pt x="107" y="147"/>
                </a:cubicBezTo>
                <a:cubicBezTo>
                  <a:pt x="104" y="147"/>
                  <a:pt x="101" y="148"/>
                  <a:pt x="99" y="149"/>
                </a:cubicBezTo>
                <a:cubicBezTo>
                  <a:pt x="97" y="149"/>
                  <a:pt x="95" y="149"/>
                  <a:pt x="92" y="150"/>
                </a:cubicBezTo>
                <a:cubicBezTo>
                  <a:pt x="91" y="151"/>
                  <a:pt x="90" y="152"/>
                  <a:pt x="90" y="154"/>
                </a:cubicBezTo>
                <a:cubicBezTo>
                  <a:pt x="91" y="156"/>
                  <a:pt x="93" y="157"/>
                  <a:pt x="94" y="156"/>
                </a:cubicBezTo>
                <a:cubicBezTo>
                  <a:pt x="97" y="155"/>
                  <a:pt x="99" y="155"/>
                  <a:pt x="101" y="154"/>
                </a:cubicBezTo>
                <a:cubicBezTo>
                  <a:pt x="105" y="154"/>
                  <a:pt x="108" y="153"/>
                  <a:pt x="111" y="152"/>
                </a:cubicBezTo>
                <a:cubicBezTo>
                  <a:pt x="115" y="151"/>
                  <a:pt x="118" y="151"/>
                  <a:pt x="122" y="150"/>
                </a:cubicBezTo>
                <a:cubicBezTo>
                  <a:pt x="128" y="149"/>
                  <a:pt x="134" y="148"/>
                  <a:pt x="140" y="147"/>
                </a:cubicBezTo>
                <a:cubicBezTo>
                  <a:pt x="143" y="146"/>
                  <a:pt x="146" y="146"/>
                  <a:pt x="150" y="145"/>
                </a:cubicBezTo>
                <a:cubicBezTo>
                  <a:pt x="158" y="144"/>
                  <a:pt x="167" y="143"/>
                  <a:pt x="175" y="141"/>
                </a:cubicBezTo>
                <a:cubicBezTo>
                  <a:pt x="185" y="140"/>
                  <a:pt x="195" y="139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7" y="137"/>
                </a:cubicBezTo>
                <a:cubicBezTo>
                  <a:pt x="207" y="137"/>
                  <a:pt x="208" y="137"/>
                  <a:pt x="208" y="137"/>
                </a:cubicBezTo>
                <a:cubicBezTo>
                  <a:pt x="208" y="137"/>
                  <a:pt x="208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209" y="137"/>
                  <a:pt x="209" y="137"/>
                  <a:pt x="208" y="137"/>
                </a:cubicBezTo>
                <a:cubicBezTo>
                  <a:pt x="210" y="137"/>
                  <a:pt x="211" y="136"/>
                  <a:pt x="212" y="136"/>
                </a:cubicBezTo>
                <a:cubicBezTo>
                  <a:pt x="212" y="136"/>
                  <a:pt x="212" y="136"/>
                  <a:pt x="211" y="136"/>
                </a:cubicBezTo>
                <a:cubicBezTo>
                  <a:pt x="212" y="136"/>
                  <a:pt x="212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4" y="136"/>
                  <a:pt x="214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6"/>
                  <a:pt x="214" y="136"/>
                  <a:pt x="215" y="136"/>
                </a:cubicBezTo>
                <a:cubicBezTo>
                  <a:pt x="215" y="136"/>
                  <a:pt x="214" y="136"/>
                  <a:pt x="214" y="136"/>
                </a:cubicBezTo>
                <a:cubicBezTo>
                  <a:pt x="215" y="136"/>
                  <a:pt x="216" y="136"/>
                  <a:pt x="217" y="136"/>
                </a:cubicBezTo>
                <a:cubicBezTo>
                  <a:pt x="217" y="136"/>
                  <a:pt x="218" y="136"/>
                  <a:pt x="219" y="135"/>
                </a:cubicBezTo>
                <a:cubicBezTo>
                  <a:pt x="219" y="135"/>
                  <a:pt x="219" y="135"/>
                  <a:pt x="220" y="135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19" y="135"/>
                  <a:pt x="220" y="135"/>
                  <a:pt x="221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2" y="135"/>
                  <a:pt x="222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4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4" y="135"/>
                  <a:pt x="224" y="135"/>
                  <a:pt x="224" y="135"/>
                </a:cubicBezTo>
                <a:cubicBezTo>
                  <a:pt x="224" y="135"/>
                  <a:pt x="224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5"/>
                  <a:pt x="225" y="135"/>
                  <a:pt x="225" y="135"/>
                </a:cubicBezTo>
                <a:cubicBezTo>
                  <a:pt x="225" y="135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9" y="134"/>
                  <a:pt x="230" y="134"/>
                  <a:pt x="232" y="134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1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3" y="134"/>
                  <a:pt x="233" y="134"/>
                  <a:pt x="233" y="133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6" y="133"/>
                  <a:pt x="237" y="133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59" y="130"/>
                  <a:pt x="277" y="127"/>
                  <a:pt x="296" y="125"/>
                </a:cubicBezTo>
                <a:cubicBezTo>
                  <a:pt x="304" y="124"/>
                  <a:pt x="312" y="123"/>
                  <a:pt x="321" y="121"/>
                </a:cubicBezTo>
                <a:cubicBezTo>
                  <a:pt x="334" y="120"/>
                  <a:pt x="348" y="118"/>
                  <a:pt x="362" y="116"/>
                </a:cubicBezTo>
                <a:cubicBezTo>
                  <a:pt x="361" y="116"/>
                  <a:pt x="361" y="116"/>
                  <a:pt x="361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62" y="116"/>
                  <a:pt x="362" y="116"/>
                  <a:pt x="363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72" y="114"/>
                  <a:pt x="382" y="113"/>
                  <a:pt x="392" y="112"/>
                </a:cubicBezTo>
                <a:cubicBezTo>
                  <a:pt x="401" y="111"/>
                  <a:pt x="409" y="110"/>
                  <a:pt x="418" y="109"/>
                </a:cubicBezTo>
                <a:cubicBezTo>
                  <a:pt x="437" y="107"/>
                  <a:pt x="456" y="105"/>
                  <a:pt x="475" y="103"/>
                </a:cubicBezTo>
                <a:cubicBezTo>
                  <a:pt x="482" y="102"/>
                  <a:pt x="490" y="101"/>
                  <a:pt x="497" y="101"/>
                </a:cubicBezTo>
                <a:cubicBezTo>
                  <a:pt x="498" y="101"/>
                  <a:pt x="498" y="101"/>
                  <a:pt x="499" y="100"/>
                </a:cubicBezTo>
                <a:cubicBezTo>
                  <a:pt x="491" y="105"/>
                  <a:pt x="483" y="109"/>
                  <a:pt x="475" y="113"/>
                </a:cubicBezTo>
                <a:cubicBezTo>
                  <a:pt x="470" y="116"/>
                  <a:pt x="466" y="119"/>
                  <a:pt x="461" y="122"/>
                </a:cubicBezTo>
                <a:cubicBezTo>
                  <a:pt x="457" y="124"/>
                  <a:pt x="453" y="127"/>
                  <a:pt x="450" y="129"/>
                </a:cubicBezTo>
                <a:cubicBezTo>
                  <a:pt x="448" y="130"/>
                  <a:pt x="446" y="131"/>
                  <a:pt x="444" y="133"/>
                </a:cubicBezTo>
                <a:cubicBezTo>
                  <a:pt x="441" y="135"/>
                  <a:pt x="437" y="138"/>
                  <a:pt x="434" y="141"/>
                </a:cubicBezTo>
                <a:cubicBezTo>
                  <a:pt x="431" y="143"/>
                  <a:pt x="428" y="145"/>
                  <a:pt x="425" y="148"/>
                </a:cubicBezTo>
                <a:cubicBezTo>
                  <a:pt x="423" y="150"/>
                  <a:pt x="420" y="152"/>
                  <a:pt x="418" y="154"/>
                </a:cubicBezTo>
                <a:cubicBezTo>
                  <a:pt x="415" y="156"/>
                  <a:pt x="413" y="158"/>
                  <a:pt x="410" y="161"/>
                </a:cubicBezTo>
                <a:cubicBezTo>
                  <a:pt x="408" y="163"/>
                  <a:pt x="408" y="167"/>
                  <a:pt x="410" y="169"/>
                </a:cubicBezTo>
                <a:cubicBezTo>
                  <a:pt x="413" y="172"/>
                  <a:pt x="416" y="172"/>
                  <a:pt x="419" y="169"/>
                </a:cubicBezTo>
                <a:cubicBezTo>
                  <a:pt x="424" y="165"/>
                  <a:pt x="429" y="160"/>
                  <a:pt x="434" y="156"/>
                </a:cubicBezTo>
                <a:cubicBezTo>
                  <a:pt x="437" y="153"/>
                  <a:pt x="439" y="151"/>
                  <a:pt x="442" y="149"/>
                </a:cubicBezTo>
                <a:cubicBezTo>
                  <a:pt x="445" y="147"/>
                  <a:pt x="448" y="144"/>
                  <a:pt x="451" y="142"/>
                </a:cubicBezTo>
                <a:cubicBezTo>
                  <a:pt x="456" y="139"/>
                  <a:pt x="461" y="136"/>
                  <a:pt x="466" y="132"/>
                </a:cubicBezTo>
                <a:cubicBezTo>
                  <a:pt x="467" y="131"/>
                  <a:pt x="468" y="131"/>
                  <a:pt x="469" y="130"/>
                </a:cubicBezTo>
                <a:cubicBezTo>
                  <a:pt x="472" y="128"/>
                  <a:pt x="474" y="127"/>
                  <a:pt x="477" y="126"/>
                </a:cubicBezTo>
                <a:cubicBezTo>
                  <a:pt x="482" y="123"/>
                  <a:pt x="487" y="119"/>
                  <a:pt x="493" y="116"/>
                </a:cubicBezTo>
                <a:cubicBezTo>
                  <a:pt x="495" y="115"/>
                  <a:pt x="497" y="114"/>
                  <a:pt x="499" y="113"/>
                </a:cubicBezTo>
                <a:cubicBezTo>
                  <a:pt x="503" y="111"/>
                  <a:pt x="506" y="109"/>
                  <a:pt x="509" y="107"/>
                </a:cubicBezTo>
                <a:cubicBezTo>
                  <a:pt x="512" y="106"/>
                  <a:pt x="515" y="104"/>
                  <a:pt x="518" y="103"/>
                </a:cubicBezTo>
                <a:cubicBezTo>
                  <a:pt x="520" y="104"/>
                  <a:pt x="522" y="105"/>
                  <a:pt x="524" y="105"/>
                </a:cubicBezTo>
                <a:cubicBezTo>
                  <a:pt x="525" y="106"/>
                  <a:pt x="526" y="106"/>
                  <a:pt x="527" y="107"/>
                </a:cubicBezTo>
                <a:cubicBezTo>
                  <a:pt x="527" y="107"/>
                  <a:pt x="526" y="107"/>
                  <a:pt x="526" y="107"/>
                </a:cubicBezTo>
                <a:cubicBezTo>
                  <a:pt x="521" y="111"/>
                  <a:pt x="515" y="114"/>
                  <a:pt x="510" y="117"/>
                </a:cubicBezTo>
                <a:cubicBezTo>
                  <a:pt x="504" y="122"/>
                  <a:pt x="497" y="126"/>
                  <a:pt x="491" y="130"/>
                </a:cubicBezTo>
                <a:cubicBezTo>
                  <a:pt x="473" y="141"/>
                  <a:pt x="456" y="153"/>
                  <a:pt x="439" y="165"/>
                </a:cubicBezTo>
                <a:cubicBezTo>
                  <a:pt x="435" y="167"/>
                  <a:pt x="431" y="170"/>
                  <a:pt x="427" y="173"/>
                </a:cubicBezTo>
                <a:cubicBezTo>
                  <a:pt x="423" y="176"/>
                  <a:pt x="419" y="179"/>
                  <a:pt x="416" y="182"/>
                </a:cubicBezTo>
                <a:cubicBezTo>
                  <a:pt x="413" y="184"/>
                  <a:pt x="411" y="187"/>
                  <a:pt x="409" y="189"/>
                </a:cubicBezTo>
                <a:cubicBezTo>
                  <a:pt x="408" y="190"/>
                  <a:pt x="407" y="191"/>
                  <a:pt x="407" y="192"/>
                </a:cubicBezTo>
                <a:cubicBezTo>
                  <a:pt x="407" y="193"/>
                  <a:pt x="408" y="195"/>
                  <a:pt x="409" y="196"/>
                </a:cubicBezTo>
                <a:cubicBezTo>
                  <a:pt x="409" y="196"/>
                  <a:pt x="411" y="197"/>
                  <a:pt x="412" y="197"/>
                </a:cubicBezTo>
                <a:cubicBezTo>
                  <a:pt x="413" y="197"/>
                  <a:pt x="414" y="196"/>
                  <a:pt x="415" y="196"/>
                </a:cubicBezTo>
                <a:cubicBezTo>
                  <a:pt x="417" y="194"/>
                  <a:pt x="418" y="192"/>
                  <a:pt x="420" y="190"/>
                </a:cubicBezTo>
                <a:cubicBezTo>
                  <a:pt x="421" y="189"/>
                  <a:pt x="423" y="187"/>
                  <a:pt x="424" y="186"/>
                </a:cubicBezTo>
                <a:cubicBezTo>
                  <a:pt x="426" y="184"/>
                  <a:pt x="428" y="183"/>
                  <a:pt x="430" y="181"/>
                </a:cubicBezTo>
                <a:cubicBezTo>
                  <a:pt x="434" y="178"/>
                  <a:pt x="438" y="176"/>
                  <a:pt x="442" y="173"/>
                </a:cubicBezTo>
                <a:cubicBezTo>
                  <a:pt x="445" y="170"/>
                  <a:pt x="449" y="168"/>
                  <a:pt x="452" y="165"/>
                </a:cubicBezTo>
                <a:cubicBezTo>
                  <a:pt x="459" y="160"/>
                  <a:pt x="466" y="156"/>
                  <a:pt x="473" y="151"/>
                </a:cubicBezTo>
                <a:cubicBezTo>
                  <a:pt x="479" y="147"/>
                  <a:pt x="484" y="143"/>
                  <a:pt x="490" y="140"/>
                </a:cubicBezTo>
                <a:cubicBezTo>
                  <a:pt x="492" y="138"/>
                  <a:pt x="495" y="136"/>
                  <a:pt x="498" y="134"/>
                </a:cubicBezTo>
                <a:cubicBezTo>
                  <a:pt x="507" y="129"/>
                  <a:pt x="516" y="123"/>
                  <a:pt x="525" y="117"/>
                </a:cubicBezTo>
                <a:cubicBezTo>
                  <a:pt x="527" y="115"/>
                  <a:pt x="530" y="114"/>
                  <a:pt x="533" y="112"/>
                </a:cubicBezTo>
                <a:cubicBezTo>
                  <a:pt x="534" y="111"/>
                  <a:pt x="535" y="111"/>
                  <a:pt x="536" y="110"/>
                </a:cubicBezTo>
                <a:cubicBezTo>
                  <a:pt x="543" y="113"/>
                  <a:pt x="550" y="115"/>
                  <a:pt x="557" y="118"/>
                </a:cubicBezTo>
                <a:close/>
                <a:moveTo>
                  <a:pt x="205" y="137"/>
                </a:moveTo>
                <a:cubicBezTo>
                  <a:pt x="205" y="137"/>
                  <a:pt x="204" y="137"/>
                  <a:pt x="204" y="137"/>
                </a:cubicBezTo>
                <a:cubicBezTo>
                  <a:pt x="204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5" y="137"/>
                </a:move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6" y="137"/>
                </a:move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lose/>
                <a:moveTo>
                  <a:pt x="235" y="133"/>
                </a:move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lose/>
                <a:moveTo>
                  <a:pt x="240" y="133"/>
                </a:move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lose/>
                <a:moveTo>
                  <a:pt x="321" y="121"/>
                </a:move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1" y="121"/>
                </a:cubicBezTo>
                <a:cubicBezTo>
                  <a:pt x="321" y="121"/>
                  <a:pt x="321" y="121"/>
                  <a:pt x="322" y="121"/>
                </a:cubicBezTo>
                <a:cubicBezTo>
                  <a:pt x="321" y="121"/>
                  <a:pt x="321" y="121"/>
                  <a:pt x="321" y="121"/>
                </a:cubicBezTo>
                <a:close/>
                <a:moveTo>
                  <a:pt x="507" y="76"/>
                </a:moveTo>
                <a:cubicBezTo>
                  <a:pt x="505" y="76"/>
                  <a:pt x="503" y="77"/>
                  <a:pt x="501" y="77"/>
                </a:cubicBezTo>
                <a:cubicBezTo>
                  <a:pt x="501" y="77"/>
                  <a:pt x="501" y="76"/>
                  <a:pt x="501" y="76"/>
                </a:cubicBezTo>
                <a:cubicBezTo>
                  <a:pt x="502" y="77"/>
                  <a:pt x="502" y="77"/>
                  <a:pt x="503" y="76"/>
                </a:cubicBezTo>
                <a:cubicBezTo>
                  <a:pt x="504" y="76"/>
                  <a:pt x="505" y="76"/>
                  <a:pt x="506" y="75"/>
                </a:cubicBezTo>
                <a:cubicBezTo>
                  <a:pt x="506" y="75"/>
                  <a:pt x="507" y="76"/>
                  <a:pt x="507" y="76"/>
                </a:cubicBezTo>
                <a:close/>
                <a:moveTo>
                  <a:pt x="500" y="76"/>
                </a:moveTo>
                <a:cubicBezTo>
                  <a:pt x="499" y="76"/>
                  <a:pt x="498" y="76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7" y="76"/>
                  <a:pt x="499" y="76"/>
                  <a:pt x="500" y="76"/>
                </a:cubicBezTo>
                <a:close/>
                <a:moveTo>
                  <a:pt x="519" y="87"/>
                </a:moveTo>
                <a:cubicBezTo>
                  <a:pt x="520" y="87"/>
                  <a:pt x="521" y="87"/>
                  <a:pt x="522" y="87"/>
                </a:cubicBezTo>
                <a:cubicBezTo>
                  <a:pt x="523" y="87"/>
                  <a:pt x="523" y="87"/>
                  <a:pt x="524" y="87"/>
                </a:cubicBezTo>
                <a:cubicBezTo>
                  <a:pt x="525" y="87"/>
                  <a:pt x="525" y="87"/>
                  <a:pt x="525" y="87"/>
                </a:cubicBezTo>
                <a:cubicBezTo>
                  <a:pt x="525" y="87"/>
                  <a:pt x="525" y="87"/>
                  <a:pt x="526" y="88"/>
                </a:cubicBezTo>
                <a:cubicBezTo>
                  <a:pt x="525" y="88"/>
                  <a:pt x="524" y="88"/>
                  <a:pt x="524" y="88"/>
                </a:cubicBezTo>
                <a:cubicBezTo>
                  <a:pt x="524" y="89"/>
                  <a:pt x="524" y="89"/>
                  <a:pt x="523" y="89"/>
                </a:cubicBezTo>
                <a:cubicBezTo>
                  <a:pt x="523" y="88"/>
                  <a:pt x="522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0" y="88"/>
                  <a:pt x="520" y="88"/>
                  <a:pt x="519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518944" y="2975960"/>
            <a:ext cx="1154112" cy="394303"/>
          </a:xfrm>
          <a:custGeom>
            <a:avLst/>
            <a:gdLst>
              <a:gd name="T0" fmla="*/ 581 w 583"/>
              <a:gd name="T1" fmla="*/ 111 h 197"/>
              <a:gd name="T2" fmla="*/ 481 w 583"/>
              <a:gd name="T3" fmla="*/ 44 h 197"/>
              <a:gd name="T4" fmla="*/ 406 w 583"/>
              <a:gd name="T5" fmla="*/ 12 h 197"/>
              <a:gd name="T6" fmla="*/ 486 w 583"/>
              <a:gd name="T7" fmla="*/ 63 h 197"/>
              <a:gd name="T8" fmla="*/ 387 w 583"/>
              <a:gd name="T9" fmla="*/ 15 h 197"/>
              <a:gd name="T10" fmla="*/ 427 w 583"/>
              <a:gd name="T11" fmla="*/ 63 h 197"/>
              <a:gd name="T12" fmla="*/ 167 w 583"/>
              <a:gd name="T13" fmla="*/ 79 h 197"/>
              <a:gd name="T14" fmla="*/ 31 w 583"/>
              <a:gd name="T15" fmla="*/ 100 h 197"/>
              <a:gd name="T16" fmla="*/ 172 w 583"/>
              <a:gd name="T17" fmla="*/ 88 h 197"/>
              <a:gd name="T18" fmla="*/ 303 w 583"/>
              <a:gd name="T19" fmla="*/ 79 h 197"/>
              <a:gd name="T20" fmla="*/ 71 w 583"/>
              <a:gd name="T21" fmla="*/ 104 h 197"/>
              <a:gd name="T22" fmla="*/ 5 w 583"/>
              <a:gd name="T23" fmla="*/ 120 h 197"/>
              <a:gd name="T24" fmla="*/ 216 w 583"/>
              <a:gd name="T25" fmla="*/ 95 h 197"/>
              <a:gd name="T26" fmla="*/ 348 w 583"/>
              <a:gd name="T27" fmla="*/ 84 h 197"/>
              <a:gd name="T28" fmla="*/ 410 w 583"/>
              <a:gd name="T29" fmla="*/ 83 h 197"/>
              <a:gd name="T30" fmla="*/ 128 w 583"/>
              <a:gd name="T31" fmla="*/ 112 h 197"/>
              <a:gd name="T32" fmla="*/ 63 w 583"/>
              <a:gd name="T33" fmla="*/ 132 h 197"/>
              <a:gd name="T34" fmla="*/ 248 w 583"/>
              <a:gd name="T35" fmla="*/ 110 h 197"/>
              <a:gd name="T36" fmla="*/ 494 w 583"/>
              <a:gd name="T37" fmla="*/ 91 h 197"/>
              <a:gd name="T38" fmla="*/ 367 w 583"/>
              <a:gd name="T39" fmla="*/ 107 h 197"/>
              <a:gd name="T40" fmla="*/ 206 w 583"/>
              <a:gd name="T41" fmla="*/ 130 h 197"/>
              <a:gd name="T42" fmla="*/ 157 w 583"/>
              <a:gd name="T43" fmla="*/ 137 h 197"/>
              <a:gd name="T44" fmla="*/ 92 w 583"/>
              <a:gd name="T45" fmla="*/ 150 h 197"/>
              <a:gd name="T46" fmla="*/ 140 w 583"/>
              <a:gd name="T47" fmla="*/ 147 h 197"/>
              <a:gd name="T48" fmla="*/ 205 w 583"/>
              <a:gd name="T49" fmla="*/ 137 h 197"/>
              <a:gd name="T50" fmla="*/ 205 w 583"/>
              <a:gd name="T51" fmla="*/ 137 h 197"/>
              <a:gd name="T52" fmla="*/ 208 w 583"/>
              <a:gd name="T53" fmla="*/ 137 h 197"/>
              <a:gd name="T54" fmla="*/ 212 w 583"/>
              <a:gd name="T55" fmla="*/ 136 h 197"/>
              <a:gd name="T56" fmla="*/ 214 w 583"/>
              <a:gd name="T57" fmla="*/ 136 h 197"/>
              <a:gd name="T58" fmla="*/ 219 w 583"/>
              <a:gd name="T59" fmla="*/ 135 h 197"/>
              <a:gd name="T60" fmla="*/ 224 w 583"/>
              <a:gd name="T61" fmla="*/ 135 h 197"/>
              <a:gd name="T62" fmla="*/ 225 w 583"/>
              <a:gd name="T63" fmla="*/ 135 h 197"/>
              <a:gd name="T64" fmla="*/ 226 w 583"/>
              <a:gd name="T65" fmla="*/ 134 h 197"/>
              <a:gd name="T66" fmla="*/ 226 w 583"/>
              <a:gd name="T67" fmla="*/ 134 h 197"/>
              <a:gd name="T68" fmla="*/ 226 w 583"/>
              <a:gd name="T69" fmla="*/ 134 h 197"/>
              <a:gd name="T70" fmla="*/ 228 w 583"/>
              <a:gd name="T71" fmla="*/ 134 h 197"/>
              <a:gd name="T72" fmla="*/ 232 w 583"/>
              <a:gd name="T73" fmla="*/ 134 h 197"/>
              <a:gd name="T74" fmla="*/ 235 w 583"/>
              <a:gd name="T75" fmla="*/ 133 h 197"/>
              <a:gd name="T76" fmla="*/ 237 w 583"/>
              <a:gd name="T77" fmla="*/ 133 h 197"/>
              <a:gd name="T78" fmla="*/ 239 w 583"/>
              <a:gd name="T79" fmla="*/ 133 h 197"/>
              <a:gd name="T80" fmla="*/ 240 w 583"/>
              <a:gd name="T81" fmla="*/ 133 h 197"/>
              <a:gd name="T82" fmla="*/ 362 w 583"/>
              <a:gd name="T83" fmla="*/ 116 h 197"/>
              <a:gd name="T84" fmla="*/ 497 w 583"/>
              <a:gd name="T85" fmla="*/ 101 h 197"/>
              <a:gd name="T86" fmla="*/ 434 w 583"/>
              <a:gd name="T87" fmla="*/ 141 h 197"/>
              <a:gd name="T88" fmla="*/ 434 w 583"/>
              <a:gd name="T89" fmla="*/ 156 h 197"/>
              <a:gd name="T90" fmla="*/ 493 w 583"/>
              <a:gd name="T91" fmla="*/ 116 h 197"/>
              <a:gd name="T92" fmla="*/ 526 w 583"/>
              <a:gd name="T93" fmla="*/ 107 h 197"/>
              <a:gd name="T94" fmla="*/ 409 w 583"/>
              <a:gd name="T95" fmla="*/ 189 h 197"/>
              <a:gd name="T96" fmla="*/ 424 w 583"/>
              <a:gd name="T97" fmla="*/ 186 h 197"/>
              <a:gd name="T98" fmla="*/ 498 w 583"/>
              <a:gd name="T99" fmla="*/ 134 h 197"/>
              <a:gd name="T100" fmla="*/ 204 w 583"/>
              <a:gd name="T101" fmla="*/ 137 h 197"/>
              <a:gd name="T102" fmla="*/ 205 w 583"/>
              <a:gd name="T103" fmla="*/ 137 h 197"/>
              <a:gd name="T104" fmla="*/ 206 w 583"/>
              <a:gd name="T105" fmla="*/ 137 h 197"/>
              <a:gd name="T106" fmla="*/ 207 w 583"/>
              <a:gd name="T107" fmla="*/ 137 h 197"/>
              <a:gd name="T108" fmla="*/ 235 w 583"/>
              <a:gd name="T109" fmla="*/ 133 h 197"/>
              <a:gd name="T110" fmla="*/ 321 w 583"/>
              <a:gd name="T111" fmla="*/ 121 h 197"/>
              <a:gd name="T112" fmla="*/ 320 w 583"/>
              <a:gd name="T113" fmla="*/ 121 h 197"/>
              <a:gd name="T114" fmla="*/ 501 w 583"/>
              <a:gd name="T115" fmla="*/ 76 h 197"/>
              <a:gd name="T116" fmla="*/ 496 w 583"/>
              <a:gd name="T117" fmla="*/ 75 h 197"/>
              <a:gd name="T118" fmla="*/ 525 w 583"/>
              <a:gd name="T119" fmla="*/ 87 h 197"/>
              <a:gd name="T120" fmla="*/ 521 w 583"/>
              <a:gd name="T121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3" h="197">
                <a:moveTo>
                  <a:pt x="557" y="118"/>
                </a:moveTo>
                <a:cubicBezTo>
                  <a:pt x="558" y="118"/>
                  <a:pt x="559" y="119"/>
                  <a:pt x="560" y="119"/>
                </a:cubicBezTo>
                <a:cubicBezTo>
                  <a:pt x="564" y="120"/>
                  <a:pt x="568" y="118"/>
                  <a:pt x="569" y="114"/>
                </a:cubicBezTo>
                <a:cubicBezTo>
                  <a:pt x="569" y="113"/>
                  <a:pt x="569" y="113"/>
                  <a:pt x="569" y="112"/>
                </a:cubicBezTo>
                <a:cubicBezTo>
                  <a:pt x="570" y="113"/>
                  <a:pt x="571" y="113"/>
                  <a:pt x="571" y="113"/>
                </a:cubicBezTo>
                <a:cubicBezTo>
                  <a:pt x="575" y="115"/>
                  <a:pt x="579" y="114"/>
                  <a:pt x="581" y="111"/>
                </a:cubicBezTo>
                <a:cubicBezTo>
                  <a:pt x="583" y="107"/>
                  <a:pt x="582" y="103"/>
                  <a:pt x="579" y="101"/>
                </a:cubicBezTo>
                <a:cubicBezTo>
                  <a:pt x="566" y="94"/>
                  <a:pt x="553" y="87"/>
                  <a:pt x="540" y="80"/>
                </a:cubicBezTo>
                <a:cubicBezTo>
                  <a:pt x="537" y="79"/>
                  <a:pt x="534" y="77"/>
                  <a:pt x="531" y="75"/>
                </a:cubicBezTo>
                <a:cubicBezTo>
                  <a:pt x="528" y="73"/>
                  <a:pt x="525" y="71"/>
                  <a:pt x="521" y="69"/>
                </a:cubicBezTo>
                <a:cubicBezTo>
                  <a:pt x="516" y="66"/>
                  <a:pt x="510" y="63"/>
                  <a:pt x="505" y="59"/>
                </a:cubicBezTo>
                <a:cubicBezTo>
                  <a:pt x="497" y="54"/>
                  <a:pt x="489" y="49"/>
                  <a:pt x="481" y="44"/>
                </a:cubicBezTo>
                <a:cubicBezTo>
                  <a:pt x="476" y="41"/>
                  <a:pt x="472" y="37"/>
                  <a:pt x="467" y="34"/>
                </a:cubicBezTo>
                <a:cubicBezTo>
                  <a:pt x="453" y="26"/>
                  <a:pt x="440" y="17"/>
                  <a:pt x="427" y="9"/>
                </a:cubicBezTo>
                <a:cubicBezTo>
                  <a:pt x="422" y="6"/>
                  <a:pt x="417" y="3"/>
                  <a:pt x="412" y="1"/>
                </a:cubicBezTo>
                <a:cubicBezTo>
                  <a:pt x="411" y="0"/>
                  <a:pt x="410" y="0"/>
                  <a:pt x="409" y="0"/>
                </a:cubicBezTo>
                <a:cubicBezTo>
                  <a:pt x="407" y="0"/>
                  <a:pt x="405" y="1"/>
                  <a:pt x="403" y="3"/>
                </a:cubicBezTo>
                <a:cubicBezTo>
                  <a:pt x="402" y="6"/>
                  <a:pt x="403" y="10"/>
                  <a:pt x="406" y="12"/>
                </a:cubicBezTo>
                <a:cubicBezTo>
                  <a:pt x="411" y="15"/>
                  <a:pt x="416" y="18"/>
                  <a:pt x="422" y="21"/>
                </a:cubicBezTo>
                <a:cubicBezTo>
                  <a:pt x="425" y="23"/>
                  <a:pt x="428" y="25"/>
                  <a:pt x="431" y="27"/>
                </a:cubicBezTo>
                <a:cubicBezTo>
                  <a:pt x="440" y="32"/>
                  <a:pt x="448" y="38"/>
                  <a:pt x="457" y="43"/>
                </a:cubicBezTo>
                <a:cubicBezTo>
                  <a:pt x="461" y="46"/>
                  <a:pt x="464" y="48"/>
                  <a:pt x="468" y="51"/>
                </a:cubicBezTo>
                <a:cubicBezTo>
                  <a:pt x="474" y="55"/>
                  <a:pt x="480" y="59"/>
                  <a:pt x="487" y="63"/>
                </a:cubicBezTo>
                <a:cubicBezTo>
                  <a:pt x="486" y="63"/>
                  <a:pt x="486" y="63"/>
                  <a:pt x="486" y="63"/>
                </a:cubicBezTo>
                <a:cubicBezTo>
                  <a:pt x="485" y="63"/>
                  <a:pt x="483" y="63"/>
                  <a:pt x="482" y="63"/>
                </a:cubicBezTo>
                <a:cubicBezTo>
                  <a:pt x="478" y="63"/>
                  <a:pt x="475" y="62"/>
                  <a:pt x="471" y="62"/>
                </a:cubicBezTo>
                <a:cubicBezTo>
                  <a:pt x="469" y="61"/>
                  <a:pt x="466" y="60"/>
                  <a:pt x="464" y="58"/>
                </a:cubicBezTo>
                <a:cubicBezTo>
                  <a:pt x="456" y="54"/>
                  <a:pt x="448" y="49"/>
                  <a:pt x="440" y="45"/>
                </a:cubicBezTo>
                <a:cubicBezTo>
                  <a:pt x="433" y="41"/>
                  <a:pt x="426" y="37"/>
                  <a:pt x="419" y="33"/>
                </a:cubicBezTo>
                <a:cubicBezTo>
                  <a:pt x="408" y="27"/>
                  <a:pt x="398" y="21"/>
                  <a:pt x="387" y="15"/>
                </a:cubicBezTo>
                <a:cubicBezTo>
                  <a:pt x="386" y="14"/>
                  <a:pt x="385" y="14"/>
                  <a:pt x="384" y="14"/>
                </a:cubicBezTo>
                <a:cubicBezTo>
                  <a:pt x="382" y="14"/>
                  <a:pt x="379" y="15"/>
                  <a:pt x="378" y="17"/>
                </a:cubicBezTo>
                <a:cubicBezTo>
                  <a:pt x="376" y="21"/>
                  <a:pt x="377" y="25"/>
                  <a:pt x="381" y="27"/>
                </a:cubicBezTo>
                <a:cubicBezTo>
                  <a:pt x="398" y="37"/>
                  <a:pt x="415" y="47"/>
                  <a:pt x="432" y="57"/>
                </a:cubicBezTo>
                <a:cubicBezTo>
                  <a:pt x="436" y="59"/>
                  <a:pt x="439" y="61"/>
                  <a:pt x="443" y="63"/>
                </a:cubicBezTo>
                <a:cubicBezTo>
                  <a:pt x="438" y="63"/>
                  <a:pt x="433" y="63"/>
                  <a:pt x="427" y="63"/>
                </a:cubicBezTo>
                <a:cubicBezTo>
                  <a:pt x="405" y="64"/>
                  <a:pt x="383" y="65"/>
                  <a:pt x="361" y="66"/>
                </a:cubicBezTo>
                <a:cubicBezTo>
                  <a:pt x="334" y="67"/>
                  <a:pt x="308" y="69"/>
                  <a:pt x="281" y="70"/>
                </a:cubicBezTo>
                <a:cubicBezTo>
                  <a:pt x="271" y="71"/>
                  <a:pt x="260" y="72"/>
                  <a:pt x="250" y="72"/>
                </a:cubicBezTo>
                <a:cubicBezTo>
                  <a:pt x="240" y="73"/>
                  <a:pt x="230" y="74"/>
                  <a:pt x="220" y="74"/>
                </a:cubicBezTo>
                <a:cubicBezTo>
                  <a:pt x="205" y="76"/>
                  <a:pt x="190" y="77"/>
                  <a:pt x="175" y="78"/>
                </a:cubicBezTo>
                <a:cubicBezTo>
                  <a:pt x="172" y="79"/>
                  <a:pt x="170" y="79"/>
                  <a:pt x="167" y="79"/>
                </a:cubicBezTo>
                <a:cubicBezTo>
                  <a:pt x="160" y="80"/>
                  <a:pt x="153" y="81"/>
                  <a:pt x="145" y="82"/>
                </a:cubicBezTo>
                <a:cubicBezTo>
                  <a:pt x="133" y="83"/>
                  <a:pt x="120" y="85"/>
                  <a:pt x="108" y="86"/>
                </a:cubicBezTo>
                <a:cubicBezTo>
                  <a:pt x="95" y="88"/>
                  <a:pt x="82" y="89"/>
                  <a:pt x="69" y="91"/>
                </a:cubicBezTo>
                <a:cubicBezTo>
                  <a:pt x="58" y="92"/>
                  <a:pt x="47" y="93"/>
                  <a:pt x="35" y="95"/>
                </a:cubicBezTo>
                <a:cubicBezTo>
                  <a:pt x="34" y="95"/>
                  <a:pt x="33" y="95"/>
                  <a:pt x="32" y="96"/>
                </a:cubicBezTo>
                <a:cubicBezTo>
                  <a:pt x="31" y="97"/>
                  <a:pt x="31" y="98"/>
                  <a:pt x="31" y="100"/>
                </a:cubicBezTo>
                <a:cubicBezTo>
                  <a:pt x="31" y="101"/>
                  <a:pt x="31" y="102"/>
                  <a:pt x="32" y="103"/>
                </a:cubicBezTo>
                <a:cubicBezTo>
                  <a:pt x="33" y="104"/>
                  <a:pt x="34" y="105"/>
                  <a:pt x="35" y="104"/>
                </a:cubicBezTo>
                <a:cubicBezTo>
                  <a:pt x="51" y="102"/>
                  <a:pt x="67" y="101"/>
                  <a:pt x="83" y="99"/>
                </a:cubicBezTo>
                <a:cubicBezTo>
                  <a:pt x="93" y="98"/>
                  <a:pt x="102" y="96"/>
                  <a:pt x="112" y="95"/>
                </a:cubicBezTo>
                <a:cubicBezTo>
                  <a:pt x="127" y="94"/>
                  <a:pt x="143" y="92"/>
                  <a:pt x="158" y="90"/>
                </a:cubicBezTo>
                <a:cubicBezTo>
                  <a:pt x="163" y="89"/>
                  <a:pt x="168" y="89"/>
                  <a:pt x="172" y="88"/>
                </a:cubicBezTo>
                <a:cubicBezTo>
                  <a:pt x="176" y="88"/>
                  <a:pt x="180" y="88"/>
                  <a:pt x="184" y="87"/>
                </a:cubicBezTo>
                <a:cubicBezTo>
                  <a:pt x="198" y="86"/>
                  <a:pt x="212" y="85"/>
                  <a:pt x="226" y="84"/>
                </a:cubicBezTo>
                <a:cubicBezTo>
                  <a:pt x="230" y="83"/>
                  <a:pt x="234" y="83"/>
                  <a:pt x="238" y="83"/>
                </a:cubicBezTo>
                <a:cubicBezTo>
                  <a:pt x="246" y="82"/>
                  <a:pt x="255" y="82"/>
                  <a:pt x="263" y="81"/>
                </a:cubicBezTo>
                <a:cubicBezTo>
                  <a:pt x="281" y="80"/>
                  <a:pt x="299" y="79"/>
                  <a:pt x="317" y="78"/>
                </a:cubicBezTo>
                <a:cubicBezTo>
                  <a:pt x="312" y="79"/>
                  <a:pt x="307" y="79"/>
                  <a:pt x="303" y="79"/>
                </a:cubicBezTo>
                <a:cubicBezTo>
                  <a:pt x="299" y="80"/>
                  <a:pt x="296" y="80"/>
                  <a:pt x="292" y="80"/>
                </a:cubicBezTo>
                <a:cubicBezTo>
                  <a:pt x="284" y="81"/>
                  <a:pt x="276" y="82"/>
                  <a:pt x="268" y="83"/>
                </a:cubicBezTo>
                <a:cubicBezTo>
                  <a:pt x="259" y="83"/>
                  <a:pt x="250" y="84"/>
                  <a:pt x="240" y="85"/>
                </a:cubicBezTo>
                <a:cubicBezTo>
                  <a:pt x="218" y="88"/>
                  <a:pt x="196" y="90"/>
                  <a:pt x="174" y="93"/>
                </a:cubicBezTo>
                <a:cubicBezTo>
                  <a:pt x="151" y="95"/>
                  <a:pt x="128" y="98"/>
                  <a:pt x="104" y="100"/>
                </a:cubicBezTo>
                <a:cubicBezTo>
                  <a:pt x="93" y="102"/>
                  <a:pt x="82" y="103"/>
                  <a:pt x="71" y="104"/>
                </a:cubicBezTo>
                <a:cubicBezTo>
                  <a:pt x="61" y="105"/>
                  <a:pt x="51" y="107"/>
                  <a:pt x="41" y="108"/>
                </a:cubicBezTo>
                <a:cubicBezTo>
                  <a:pt x="28" y="110"/>
                  <a:pt x="16" y="112"/>
                  <a:pt x="3" y="113"/>
                </a:cubicBezTo>
                <a:cubicBezTo>
                  <a:pt x="2" y="113"/>
                  <a:pt x="1" y="114"/>
                  <a:pt x="1" y="115"/>
                </a:cubicBezTo>
                <a:cubicBezTo>
                  <a:pt x="1" y="116"/>
                  <a:pt x="0" y="117"/>
                  <a:pt x="1" y="118"/>
                </a:cubicBezTo>
                <a:cubicBezTo>
                  <a:pt x="1" y="119"/>
                  <a:pt x="2" y="119"/>
                  <a:pt x="2" y="120"/>
                </a:cubicBezTo>
                <a:cubicBezTo>
                  <a:pt x="3" y="120"/>
                  <a:pt x="4" y="120"/>
                  <a:pt x="5" y="120"/>
                </a:cubicBezTo>
                <a:cubicBezTo>
                  <a:pt x="11" y="119"/>
                  <a:pt x="16" y="119"/>
                  <a:pt x="22" y="118"/>
                </a:cubicBezTo>
                <a:cubicBezTo>
                  <a:pt x="34" y="116"/>
                  <a:pt x="47" y="115"/>
                  <a:pt x="59" y="113"/>
                </a:cubicBezTo>
                <a:cubicBezTo>
                  <a:pt x="69" y="112"/>
                  <a:pt x="79" y="110"/>
                  <a:pt x="89" y="109"/>
                </a:cubicBezTo>
                <a:cubicBezTo>
                  <a:pt x="110" y="107"/>
                  <a:pt x="131" y="104"/>
                  <a:pt x="152" y="102"/>
                </a:cubicBezTo>
                <a:cubicBezTo>
                  <a:pt x="162" y="101"/>
                  <a:pt x="172" y="100"/>
                  <a:pt x="183" y="99"/>
                </a:cubicBezTo>
                <a:cubicBezTo>
                  <a:pt x="194" y="98"/>
                  <a:pt x="205" y="96"/>
                  <a:pt x="216" y="95"/>
                </a:cubicBezTo>
                <a:cubicBezTo>
                  <a:pt x="229" y="94"/>
                  <a:pt x="242" y="93"/>
                  <a:pt x="256" y="91"/>
                </a:cubicBezTo>
                <a:cubicBezTo>
                  <a:pt x="266" y="90"/>
                  <a:pt x="277" y="89"/>
                  <a:pt x="288" y="89"/>
                </a:cubicBezTo>
                <a:cubicBezTo>
                  <a:pt x="292" y="88"/>
                  <a:pt x="297" y="88"/>
                  <a:pt x="302" y="87"/>
                </a:cubicBezTo>
                <a:cubicBezTo>
                  <a:pt x="307" y="87"/>
                  <a:pt x="311" y="87"/>
                  <a:pt x="316" y="86"/>
                </a:cubicBezTo>
                <a:cubicBezTo>
                  <a:pt x="323" y="86"/>
                  <a:pt x="331" y="85"/>
                  <a:pt x="339" y="85"/>
                </a:cubicBezTo>
                <a:cubicBezTo>
                  <a:pt x="342" y="85"/>
                  <a:pt x="345" y="84"/>
                  <a:pt x="348" y="84"/>
                </a:cubicBezTo>
                <a:cubicBezTo>
                  <a:pt x="360" y="84"/>
                  <a:pt x="373" y="83"/>
                  <a:pt x="386" y="83"/>
                </a:cubicBezTo>
                <a:cubicBezTo>
                  <a:pt x="387" y="83"/>
                  <a:pt x="388" y="83"/>
                  <a:pt x="389" y="83"/>
                </a:cubicBezTo>
                <a:cubicBezTo>
                  <a:pt x="393" y="83"/>
                  <a:pt x="396" y="83"/>
                  <a:pt x="399" y="83"/>
                </a:cubicBezTo>
                <a:cubicBezTo>
                  <a:pt x="407" y="83"/>
                  <a:pt x="414" y="82"/>
                  <a:pt x="421" y="82"/>
                </a:cubicBezTo>
                <a:cubicBezTo>
                  <a:pt x="421" y="82"/>
                  <a:pt x="422" y="82"/>
                  <a:pt x="423" y="82"/>
                </a:cubicBezTo>
                <a:cubicBezTo>
                  <a:pt x="418" y="83"/>
                  <a:pt x="414" y="83"/>
                  <a:pt x="410" y="83"/>
                </a:cubicBezTo>
                <a:cubicBezTo>
                  <a:pt x="397" y="84"/>
                  <a:pt x="384" y="85"/>
                  <a:pt x="371" y="87"/>
                </a:cubicBezTo>
                <a:cubicBezTo>
                  <a:pt x="344" y="89"/>
                  <a:pt x="317" y="92"/>
                  <a:pt x="290" y="94"/>
                </a:cubicBezTo>
                <a:cubicBezTo>
                  <a:pt x="277" y="95"/>
                  <a:pt x="264" y="97"/>
                  <a:pt x="250" y="98"/>
                </a:cubicBezTo>
                <a:cubicBezTo>
                  <a:pt x="238" y="99"/>
                  <a:pt x="226" y="101"/>
                  <a:pt x="214" y="102"/>
                </a:cubicBezTo>
                <a:cubicBezTo>
                  <a:pt x="189" y="105"/>
                  <a:pt x="163" y="108"/>
                  <a:pt x="137" y="111"/>
                </a:cubicBezTo>
                <a:cubicBezTo>
                  <a:pt x="134" y="111"/>
                  <a:pt x="131" y="112"/>
                  <a:pt x="128" y="112"/>
                </a:cubicBezTo>
                <a:cubicBezTo>
                  <a:pt x="121" y="113"/>
                  <a:pt x="113" y="114"/>
                  <a:pt x="106" y="115"/>
                </a:cubicBezTo>
                <a:cubicBezTo>
                  <a:pt x="99" y="116"/>
                  <a:pt x="93" y="117"/>
                  <a:pt x="86" y="118"/>
                </a:cubicBezTo>
                <a:cubicBezTo>
                  <a:pt x="79" y="119"/>
                  <a:pt x="71" y="121"/>
                  <a:pt x="64" y="122"/>
                </a:cubicBezTo>
                <a:cubicBezTo>
                  <a:pt x="63" y="122"/>
                  <a:pt x="61" y="123"/>
                  <a:pt x="60" y="125"/>
                </a:cubicBezTo>
                <a:cubicBezTo>
                  <a:pt x="60" y="126"/>
                  <a:pt x="59" y="128"/>
                  <a:pt x="60" y="129"/>
                </a:cubicBezTo>
                <a:cubicBezTo>
                  <a:pt x="60" y="130"/>
                  <a:pt x="61" y="132"/>
                  <a:pt x="63" y="132"/>
                </a:cubicBezTo>
                <a:cubicBezTo>
                  <a:pt x="64" y="133"/>
                  <a:pt x="65" y="133"/>
                  <a:pt x="67" y="133"/>
                </a:cubicBezTo>
                <a:cubicBezTo>
                  <a:pt x="74" y="132"/>
                  <a:pt x="81" y="131"/>
                  <a:pt x="89" y="130"/>
                </a:cubicBezTo>
                <a:cubicBezTo>
                  <a:pt x="95" y="129"/>
                  <a:pt x="101" y="128"/>
                  <a:pt x="107" y="127"/>
                </a:cubicBezTo>
                <a:cubicBezTo>
                  <a:pt x="117" y="125"/>
                  <a:pt x="128" y="124"/>
                  <a:pt x="138" y="122"/>
                </a:cubicBezTo>
                <a:cubicBezTo>
                  <a:pt x="162" y="119"/>
                  <a:pt x="187" y="116"/>
                  <a:pt x="212" y="114"/>
                </a:cubicBezTo>
                <a:cubicBezTo>
                  <a:pt x="224" y="112"/>
                  <a:pt x="236" y="111"/>
                  <a:pt x="248" y="110"/>
                </a:cubicBezTo>
                <a:cubicBezTo>
                  <a:pt x="262" y="108"/>
                  <a:pt x="275" y="107"/>
                  <a:pt x="289" y="105"/>
                </a:cubicBezTo>
                <a:cubicBezTo>
                  <a:pt x="316" y="103"/>
                  <a:pt x="343" y="100"/>
                  <a:pt x="371" y="98"/>
                </a:cubicBezTo>
                <a:cubicBezTo>
                  <a:pt x="396" y="95"/>
                  <a:pt x="421" y="94"/>
                  <a:pt x="446" y="92"/>
                </a:cubicBezTo>
                <a:cubicBezTo>
                  <a:pt x="458" y="91"/>
                  <a:pt x="470" y="90"/>
                  <a:pt x="482" y="89"/>
                </a:cubicBezTo>
                <a:cubicBezTo>
                  <a:pt x="484" y="89"/>
                  <a:pt x="487" y="89"/>
                  <a:pt x="490" y="89"/>
                </a:cubicBezTo>
                <a:cubicBezTo>
                  <a:pt x="491" y="90"/>
                  <a:pt x="493" y="90"/>
                  <a:pt x="494" y="91"/>
                </a:cubicBezTo>
                <a:cubicBezTo>
                  <a:pt x="491" y="91"/>
                  <a:pt x="487" y="92"/>
                  <a:pt x="484" y="92"/>
                </a:cubicBezTo>
                <a:cubicBezTo>
                  <a:pt x="484" y="92"/>
                  <a:pt x="484" y="92"/>
                  <a:pt x="484" y="92"/>
                </a:cubicBezTo>
                <a:cubicBezTo>
                  <a:pt x="476" y="93"/>
                  <a:pt x="467" y="94"/>
                  <a:pt x="459" y="95"/>
                </a:cubicBezTo>
                <a:cubicBezTo>
                  <a:pt x="449" y="97"/>
                  <a:pt x="440" y="98"/>
                  <a:pt x="431" y="99"/>
                </a:cubicBezTo>
                <a:cubicBezTo>
                  <a:pt x="420" y="100"/>
                  <a:pt x="410" y="101"/>
                  <a:pt x="400" y="103"/>
                </a:cubicBezTo>
                <a:cubicBezTo>
                  <a:pt x="389" y="104"/>
                  <a:pt x="378" y="105"/>
                  <a:pt x="367" y="107"/>
                </a:cubicBezTo>
                <a:cubicBezTo>
                  <a:pt x="358" y="108"/>
                  <a:pt x="350" y="109"/>
                  <a:pt x="342" y="110"/>
                </a:cubicBezTo>
                <a:cubicBezTo>
                  <a:pt x="333" y="111"/>
                  <a:pt x="325" y="113"/>
                  <a:pt x="316" y="114"/>
                </a:cubicBezTo>
                <a:cubicBezTo>
                  <a:pt x="296" y="117"/>
                  <a:pt x="275" y="120"/>
                  <a:pt x="255" y="123"/>
                </a:cubicBezTo>
                <a:cubicBezTo>
                  <a:pt x="249" y="124"/>
                  <a:pt x="244" y="124"/>
                  <a:pt x="238" y="125"/>
                </a:cubicBezTo>
                <a:cubicBezTo>
                  <a:pt x="238" y="125"/>
                  <a:pt x="238" y="125"/>
                  <a:pt x="238" y="125"/>
                </a:cubicBezTo>
                <a:cubicBezTo>
                  <a:pt x="227" y="127"/>
                  <a:pt x="217" y="128"/>
                  <a:pt x="206" y="130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5" y="130"/>
                  <a:pt x="205" y="130"/>
                  <a:pt x="205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3" y="130"/>
                  <a:pt x="202" y="130"/>
                  <a:pt x="202" y="131"/>
                </a:cubicBezTo>
                <a:cubicBezTo>
                  <a:pt x="191" y="132"/>
                  <a:pt x="180" y="134"/>
                  <a:pt x="170" y="135"/>
                </a:cubicBezTo>
                <a:cubicBezTo>
                  <a:pt x="166" y="136"/>
                  <a:pt x="162" y="137"/>
                  <a:pt x="157" y="137"/>
                </a:cubicBezTo>
                <a:cubicBezTo>
                  <a:pt x="152" y="138"/>
                  <a:pt x="146" y="139"/>
                  <a:pt x="140" y="140"/>
                </a:cubicBezTo>
                <a:cubicBezTo>
                  <a:pt x="137" y="141"/>
                  <a:pt x="135" y="141"/>
                  <a:pt x="132" y="142"/>
                </a:cubicBezTo>
                <a:cubicBezTo>
                  <a:pt x="127" y="143"/>
                  <a:pt x="121" y="144"/>
                  <a:pt x="115" y="145"/>
                </a:cubicBezTo>
                <a:cubicBezTo>
                  <a:pt x="112" y="145"/>
                  <a:pt x="110" y="146"/>
                  <a:pt x="107" y="147"/>
                </a:cubicBezTo>
                <a:cubicBezTo>
                  <a:pt x="104" y="147"/>
                  <a:pt x="101" y="148"/>
                  <a:pt x="99" y="149"/>
                </a:cubicBezTo>
                <a:cubicBezTo>
                  <a:pt x="97" y="149"/>
                  <a:pt x="95" y="149"/>
                  <a:pt x="92" y="150"/>
                </a:cubicBezTo>
                <a:cubicBezTo>
                  <a:pt x="91" y="151"/>
                  <a:pt x="90" y="152"/>
                  <a:pt x="90" y="154"/>
                </a:cubicBezTo>
                <a:cubicBezTo>
                  <a:pt x="91" y="156"/>
                  <a:pt x="93" y="157"/>
                  <a:pt x="94" y="156"/>
                </a:cubicBezTo>
                <a:cubicBezTo>
                  <a:pt x="97" y="155"/>
                  <a:pt x="99" y="155"/>
                  <a:pt x="101" y="154"/>
                </a:cubicBezTo>
                <a:cubicBezTo>
                  <a:pt x="105" y="154"/>
                  <a:pt x="108" y="153"/>
                  <a:pt x="111" y="152"/>
                </a:cubicBezTo>
                <a:cubicBezTo>
                  <a:pt x="115" y="151"/>
                  <a:pt x="118" y="151"/>
                  <a:pt x="122" y="150"/>
                </a:cubicBezTo>
                <a:cubicBezTo>
                  <a:pt x="128" y="149"/>
                  <a:pt x="134" y="148"/>
                  <a:pt x="140" y="147"/>
                </a:cubicBezTo>
                <a:cubicBezTo>
                  <a:pt x="143" y="146"/>
                  <a:pt x="146" y="146"/>
                  <a:pt x="150" y="145"/>
                </a:cubicBezTo>
                <a:cubicBezTo>
                  <a:pt x="158" y="144"/>
                  <a:pt x="167" y="143"/>
                  <a:pt x="175" y="141"/>
                </a:cubicBezTo>
                <a:cubicBezTo>
                  <a:pt x="185" y="140"/>
                  <a:pt x="195" y="139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7" y="137"/>
                </a:cubicBezTo>
                <a:cubicBezTo>
                  <a:pt x="207" y="137"/>
                  <a:pt x="208" y="137"/>
                  <a:pt x="208" y="137"/>
                </a:cubicBezTo>
                <a:cubicBezTo>
                  <a:pt x="208" y="137"/>
                  <a:pt x="208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209" y="137"/>
                  <a:pt x="209" y="137"/>
                  <a:pt x="208" y="137"/>
                </a:cubicBezTo>
                <a:cubicBezTo>
                  <a:pt x="210" y="137"/>
                  <a:pt x="211" y="136"/>
                  <a:pt x="212" y="136"/>
                </a:cubicBezTo>
                <a:cubicBezTo>
                  <a:pt x="212" y="136"/>
                  <a:pt x="212" y="136"/>
                  <a:pt x="211" y="136"/>
                </a:cubicBezTo>
                <a:cubicBezTo>
                  <a:pt x="212" y="136"/>
                  <a:pt x="212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4" y="136"/>
                  <a:pt x="214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6"/>
                  <a:pt x="214" y="136"/>
                  <a:pt x="215" y="136"/>
                </a:cubicBezTo>
                <a:cubicBezTo>
                  <a:pt x="215" y="136"/>
                  <a:pt x="214" y="136"/>
                  <a:pt x="214" y="136"/>
                </a:cubicBezTo>
                <a:cubicBezTo>
                  <a:pt x="215" y="136"/>
                  <a:pt x="216" y="136"/>
                  <a:pt x="217" y="136"/>
                </a:cubicBezTo>
                <a:cubicBezTo>
                  <a:pt x="217" y="136"/>
                  <a:pt x="218" y="136"/>
                  <a:pt x="219" y="135"/>
                </a:cubicBezTo>
                <a:cubicBezTo>
                  <a:pt x="219" y="135"/>
                  <a:pt x="219" y="135"/>
                  <a:pt x="220" y="135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19" y="135"/>
                  <a:pt x="220" y="135"/>
                  <a:pt x="221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2" y="135"/>
                  <a:pt x="222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4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4" y="135"/>
                  <a:pt x="224" y="135"/>
                  <a:pt x="224" y="135"/>
                </a:cubicBezTo>
                <a:cubicBezTo>
                  <a:pt x="224" y="135"/>
                  <a:pt x="224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5"/>
                  <a:pt x="225" y="135"/>
                  <a:pt x="225" y="135"/>
                </a:cubicBezTo>
                <a:cubicBezTo>
                  <a:pt x="225" y="135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9" y="134"/>
                  <a:pt x="230" y="134"/>
                  <a:pt x="232" y="134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1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3" y="134"/>
                  <a:pt x="233" y="134"/>
                  <a:pt x="233" y="133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6" y="133"/>
                  <a:pt x="237" y="133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59" y="130"/>
                  <a:pt x="277" y="127"/>
                  <a:pt x="296" y="125"/>
                </a:cubicBezTo>
                <a:cubicBezTo>
                  <a:pt x="304" y="124"/>
                  <a:pt x="312" y="123"/>
                  <a:pt x="321" y="121"/>
                </a:cubicBezTo>
                <a:cubicBezTo>
                  <a:pt x="334" y="120"/>
                  <a:pt x="348" y="118"/>
                  <a:pt x="362" y="116"/>
                </a:cubicBezTo>
                <a:cubicBezTo>
                  <a:pt x="361" y="116"/>
                  <a:pt x="361" y="116"/>
                  <a:pt x="361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62" y="116"/>
                  <a:pt x="362" y="116"/>
                  <a:pt x="363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72" y="114"/>
                  <a:pt x="382" y="113"/>
                  <a:pt x="392" y="112"/>
                </a:cubicBezTo>
                <a:cubicBezTo>
                  <a:pt x="401" y="111"/>
                  <a:pt x="409" y="110"/>
                  <a:pt x="418" y="109"/>
                </a:cubicBezTo>
                <a:cubicBezTo>
                  <a:pt x="437" y="107"/>
                  <a:pt x="456" y="105"/>
                  <a:pt x="475" y="103"/>
                </a:cubicBezTo>
                <a:cubicBezTo>
                  <a:pt x="482" y="102"/>
                  <a:pt x="490" y="101"/>
                  <a:pt x="497" y="101"/>
                </a:cubicBezTo>
                <a:cubicBezTo>
                  <a:pt x="498" y="101"/>
                  <a:pt x="498" y="101"/>
                  <a:pt x="499" y="100"/>
                </a:cubicBezTo>
                <a:cubicBezTo>
                  <a:pt x="491" y="105"/>
                  <a:pt x="483" y="109"/>
                  <a:pt x="475" y="113"/>
                </a:cubicBezTo>
                <a:cubicBezTo>
                  <a:pt x="470" y="116"/>
                  <a:pt x="466" y="119"/>
                  <a:pt x="461" y="122"/>
                </a:cubicBezTo>
                <a:cubicBezTo>
                  <a:pt x="457" y="124"/>
                  <a:pt x="453" y="127"/>
                  <a:pt x="450" y="129"/>
                </a:cubicBezTo>
                <a:cubicBezTo>
                  <a:pt x="448" y="130"/>
                  <a:pt x="446" y="131"/>
                  <a:pt x="444" y="133"/>
                </a:cubicBezTo>
                <a:cubicBezTo>
                  <a:pt x="441" y="135"/>
                  <a:pt x="437" y="138"/>
                  <a:pt x="434" y="141"/>
                </a:cubicBezTo>
                <a:cubicBezTo>
                  <a:pt x="431" y="143"/>
                  <a:pt x="428" y="145"/>
                  <a:pt x="425" y="148"/>
                </a:cubicBezTo>
                <a:cubicBezTo>
                  <a:pt x="423" y="150"/>
                  <a:pt x="420" y="152"/>
                  <a:pt x="418" y="154"/>
                </a:cubicBezTo>
                <a:cubicBezTo>
                  <a:pt x="415" y="156"/>
                  <a:pt x="413" y="158"/>
                  <a:pt x="410" y="161"/>
                </a:cubicBezTo>
                <a:cubicBezTo>
                  <a:pt x="408" y="163"/>
                  <a:pt x="408" y="167"/>
                  <a:pt x="410" y="169"/>
                </a:cubicBezTo>
                <a:cubicBezTo>
                  <a:pt x="413" y="172"/>
                  <a:pt x="416" y="172"/>
                  <a:pt x="419" y="169"/>
                </a:cubicBezTo>
                <a:cubicBezTo>
                  <a:pt x="424" y="165"/>
                  <a:pt x="429" y="160"/>
                  <a:pt x="434" y="156"/>
                </a:cubicBezTo>
                <a:cubicBezTo>
                  <a:pt x="437" y="153"/>
                  <a:pt x="439" y="151"/>
                  <a:pt x="442" y="149"/>
                </a:cubicBezTo>
                <a:cubicBezTo>
                  <a:pt x="445" y="147"/>
                  <a:pt x="448" y="144"/>
                  <a:pt x="451" y="142"/>
                </a:cubicBezTo>
                <a:cubicBezTo>
                  <a:pt x="456" y="139"/>
                  <a:pt x="461" y="136"/>
                  <a:pt x="466" y="132"/>
                </a:cubicBezTo>
                <a:cubicBezTo>
                  <a:pt x="467" y="131"/>
                  <a:pt x="468" y="131"/>
                  <a:pt x="469" y="130"/>
                </a:cubicBezTo>
                <a:cubicBezTo>
                  <a:pt x="472" y="128"/>
                  <a:pt x="474" y="127"/>
                  <a:pt x="477" y="126"/>
                </a:cubicBezTo>
                <a:cubicBezTo>
                  <a:pt x="482" y="123"/>
                  <a:pt x="487" y="119"/>
                  <a:pt x="493" y="116"/>
                </a:cubicBezTo>
                <a:cubicBezTo>
                  <a:pt x="495" y="115"/>
                  <a:pt x="497" y="114"/>
                  <a:pt x="499" y="113"/>
                </a:cubicBezTo>
                <a:cubicBezTo>
                  <a:pt x="503" y="111"/>
                  <a:pt x="506" y="109"/>
                  <a:pt x="509" y="107"/>
                </a:cubicBezTo>
                <a:cubicBezTo>
                  <a:pt x="512" y="106"/>
                  <a:pt x="515" y="104"/>
                  <a:pt x="518" y="103"/>
                </a:cubicBezTo>
                <a:cubicBezTo>
                  <a:pt x="520" y="104"/>
                  <a:pt x="522" y="105"/>
                  <a:pt x="524" y="105"/>
                </a:cubicBezTo>
                <a:cubicBezTo>
                  <a:pt x="525" y="106"/>
                  <a:pt x="526" y="106"/>
                  <a:pt x="527" y="107"/>
                </a:cubicBezTo>
                <a:cubicBezTo>
                  <a:pt x="527" y="107"/>
                  <a:pt x="526" y="107"/>
                  <a:pt x="526" y="107"/>
                </a:cubicBezTo>
                <a:cubicBezTo>
                  <a:pt x="521" y="111"/>
                  <a:pt x="515" y="114"/>
                  <a:pt x="510" y="117"/>
                </a:cubicBezTo>
                <a:cubicBezTo>
                  <a:pt x="504" y="122"/>
                  <a:pt x="497" y="126"/>
                  <a:pt x="491" y="130"/>
                </a:cubicBezTo>
                <a:cubicBezTo>
                  <a:pt x="473" y="141"/>
                  <a:pt x="456" y="153"/>
                  <a:pt x="439" y="165"/>
                </a:cubicBezTo>
                <a:cubicBezTo>
                  <a:pt x="435" y="167"/>
                  <a:pt x="431" y="170"/>
                  <a:pt x="427" y="173"/>
                </a:cubicBezTo>
                <a:cubicBezTo>
                  <a:pt x="423" y="176"/>
                  <a:pt x="419" y="179"/>
                  <a:pt x="416" y="182"/>
                </a:cubicBezTo>
                <a:cubicBezTo>
                  <a:pt x="413" y="184"/>
                  <a:pt x="411" y="187"/>
                  <a:pt x="409" y="189"/>
                </a:cubicBezTo>
                <a:cubicBezTo>
                  <a:pt x="408" y="190"/>
                  <a:pt x="407" y="191"/>
                  <a:pt x="407" y="192"/>
                </a:cubicBezTo>
                <a:cubicBezTo>
                  <a:pt x="407" y="193"/>
                  <a:pt x="408" y="195"/>
                  <a:pt x="409" y="196"/>
                </a:cubicBezTo>
                <a:cubicBezTo>
                  <a:pt x="409" y="196"/>
                  <a:pt x="411" y="197"/>
                  <a:pt x="412" y="197"/>
                </a:cubicBezTo>
                <a:cubicBezTo>
                  <a:pt x="413" y="197"/>
                  <a:pt x="414" y="196"/>
                  <a:pt x="415" y="196"/>
                </a:cubicBezTo>
                <a:cubicBezTo>
                  <a:pt x="417" y="194"/>
                  <a:pt x="418" y="192"/>
                  <a:pt x="420" y="190"/>
                </a:cubicBezTo>
                <a:cubicBezTo>
                  <a:pt x="421" y="189"/>
                  <a:pt x="423" y="187"/>
                  <a:pt x="424" y="186"/>
                </a:cubicBezTo>
                <a:cubicBezTo>
                  <a:pt x="426" y="184"/>
                  <a:pt x="428" y="183"/>
                  <a:pt x="430" y="181"/>
                </a:cubicBezTo>
                <a:cubicBezTo>
                  <a:pt x="434" y="178"/>
                  <a:pt x="438" y="176"/>
                  <a:pt x="442" y="173"/>
                </a:cubicBezTo>
                <a:cubicBezTo>
                  <a:pt x="445" y="170"/>
                  <a:pt x="449" y="168"/>
                  <a:pt x="452" y="165"/>
                </a:cubicBezTo>
                <a:cubicBezTo>
                  <a:pt x="459" y="160"/>
                  <a:pt x="466" y="156"/>
                  <a:pt x="473" y="151"/>
                </a:cubicBezTo>
                <a:cubicBezTo>
                  <a:pt x="479" y="147"/>
                  <a:pt x="484" y="143"/>
                  <a:pt x="490" y="140"/>
                </a:cubicBezTo>
                <a:cubicBezTo>
                  <a:pt x="492" y="138"/>
                  <a:pt x="495" y="136"/>
                  <a:pt x="498" y="134"/>
                </a:cubicBezTo>
                <a:cubicBezTo>
                  <a:pt x="507" y="129"/>
                  <a:pt x="516" y="123"/>
                  <a:pt x="525" y="117"/>
                </a:cubicBezTo>
                <a:cubicBezTo>
                  <a:pt x="527" y="115"/>
                  <a:pt x="530" y="114"/>
                  <a:pt x="533" y="112"/>
                </a:cubicBezTo>
                <a:cubicBezTo>
                  <a:pt x="534" y="111"/>
                  <a:pt x="535" y="111"/>
                  <a:pt x="536" y="110"/>
                </a:cubicBezTo>
                <a:cubicBezTo>
                  <a:pt x="543" y="113"/>
                  <a:pt x="550" y="115"/>
                  <a:pt x="557" y="118"/>
                </a:cubicBezTo>
                <a:close/>
                <a:moveTo>
                  <a:pt x="205" y="137"/>
                </a:moveTo>
                <a:cubicBezTo>
                  <a:pt x="205" y="137"/>
                  <a:pt x="204" y="137"/>
                  <a:pt x="204" y="137"/>
                </a:cubicBezTo>
                <a:cubicBezTo>
                  <a:pt x="204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5" y="137"/>
                </a:move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6" y="137"/>
                </a:move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lose/>
                <a:moveTo>
                  <a:pt x="235" y="133"/>
                </a:move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lose/>
                <a:moveTo>
                  <a:pt x="240" y="133"/>
                </a:move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lose/>
                <a:moveTo>
                  <a:pt x="321" y="121"/>
                </a:move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1" y="121"/>
                </a:cubicBezTo>
                <a:cubicBezTo>
                  <a:pt x="321" y="121"/>
                  <a:pt x="321" y="121"/>
                  <a:pt x="322" y="121"/>
                </a:cubicBezTo>
                <a:cubicBezTo>
                  <a:pt x="321" y="121"/>
                  <a:pt x="321" y="121"/>
                  <a:pt x="321" y="121"/>
                </a:cubicBezTo>
                <a:close/>
                <a:moveTo>
                  <a:pt x="507" y="76"/>
                </a:moveTo>
                <a:cubicBezTo>
                  <a:pt x="505" y="76"/>
                  <a:pt x="503" y="77"/>
                  <a:pt x="501" y="77"/>
                </a:cubicBezTo>
                <a:cubicBezTo>
                  <a:pt x="501" y="77"/>
                  <a:pt x="501" y="76"/>
                  <a:pt x="501" y="76"/>
                </a:cubicBezTo>
                <a:cubicBezTo>
                  <a:pt x="502" y="77"/>
                  <a:pt x="502" y="77"/>
                  <a:pt x="503" y="76"/>
                </a:cubicBezTo>
                <a:cubicBezTo>
                  <a:pt x="504" y="76"/>
                  <a:pt x="505" y="76"/>
                  <a:pt x="506" y="75"/>
                </a:cubicBezTo>
                <a:cubicBezTo>
                  <a:pt x="506" y="75"/>
                  <a:pt x="507" y="76"/>
                  <a:pt x="507" y="76"/>
                </a:cubicBezTo>
                <a:close/>
                <a:moveTo>
                  <a:pt x="500" y="76"/>
                </a:moveTo>
                <a:cubicBezTo>
                  <a:pt x="499" y="76"/>
                  <a:pt x="498" y="76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7" y="76"/>
                  <a:pt x="499" y="76"/>
                  <a:pt x="500" y="76"/>
                </a:cubicBezTo>
                <a:close/>
                <a:moveTo>
                  <a:pt x="519" y="87"/>
                </a:moveTo>
                <a:cubicBezTo>
                  <a:pt x="520" y="87"/>
                  <a:pt x="521" y="87"/>
                  <a:pt x="522" y="87"/>
                </a:cubicBezTo>
                <a:cubicBezTo>
                  <a:pt x="523" y="87"/>
                  <a:pt x="523" y="87"/>
                  <a:pt x="524" y="87"/>
                </a:cubicBezTo>
                <a:cubicBezTo>
                  <a:pt x="525" y="87"/>
                  <a:pt x="525" y="87"/>
                  <a:pt x="525" y="87"/>
                </a:cubicBezTo>
                <a:cubicBezTo>
                  <a:pt x="525" y="87"/>
                  <a:pt x="525" y="87"/>
                  <a:pt x="526" y="88"/>
                </a:cubicBezTo>
                <a:cubicBezTo>
                  <a:pt x="525" y="88"/>
                  <a:pt x="524" y="88"/>
                  <a:pt x="524" y="88"/>
                </a:cubicBezTo>
                <a:cubicBezTo>
                  <a:pt x="524" y="89"/>
                  <a:pt x="524" y="89"/>
                  <a:pt x="523" y="89"/>
                </a:cubicBezTo>
                <a:cubicBezTo>
                  <a:pt x="523" y="88"/>
                  <a:pt x="522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0" y="88"/>
                  <a:pt x="520" y="88"/>
                  <a:pt x="519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204199" y="2975960"/>
            <a:ext cx="1154112" cy="394303"/>
          </a:xfrm>
          <a:custGeom>
            <a:avLst/>
            <a:gdLst>
              <a:gd name="T0" fmla="*/ 581 w 583"/>
              <a:gd name="T1" fmla="*/ 111 h 197"/>
              <a:gd name="T2" fmla="*/ 481 w 583"/>
              <a:gd name="T3" fmla="*/ 44 h 197"/>
              <a:gd name="T4" fmla="*/ 406 w 583"/>
              <a:gd name="T5" fmla="*/ 12 h 197"/>
              <a:gd name="T6" fmla="*/ 486 w 583"/>
              <a:gd name="T7" fmla="*/ 63 h 197"/>
              <a:gd name="T8" fmla="*/ 387 w 583"/>
              <a:gd name="T9" fmla="*/ 15 h 197"/>
              <a:gd name="T10" fmla="*/ 427 w 583"/>
              <a:gd name="T11" fmla="*/ 63 h 197"/>
              <a:gd name="T12" fmla="*/ 167 w 583"/>
              <a:gd name="T13" fmla="*/ 79 h 197"/>
              <a:gd name="T14" fmla="*/ 31 w 583"/>
              <a:gd name="T15" fmla="*/ 100 h 197"/>
              <a:gd name="T16" fmla="*/ 172 w 583"/>
              <a:gd name="T17" fmla="*/ 88 h 197"/>
              <a:gd name="T18" fmla="*/ 303 w 583"/>
              <a:gd name="T19" fmla="*/ 79 h 197"/>
              <a:gd name="T20" fmla="*/ 71 w 583"/>
              <a:gd name="T21" fmla="*/ 104 h 197"/>
              <a:gd name="T22" fmla="*/ 5 w 583"/>
              <a:gd name="T23" fmla="*/ 120 h 197"/>
              <a:gd name="T24" fmla="*/ 216 w 583"/>
              <a:gd name="T25" fmla="*/ 95 h 197"/>
              <a:gd name="T26" fmla="*/ 348 w 583"/>
              <a:gd name="T27" fmla="*/ 84 h 197"/>
              <a:gd name="T28" fmla="*/ 410 w 583"/>
              <a:gd name="T29" fmla="*/ 83 h 197"/>
              <a:gd name="T30" fmla="*/ 128 w 583"/>
              <a:gd name="T31" fmla="*/ 112 h 197"/>
              <a:gd name="T32" fmla="*/ 63 w 583"/>
              <a:gd name="T33" fmla="*/ 132 h 197"/>
              <a:gd name="T34" fmla="*/ 248 w 583"/>
              <a:gd name="T35" fmla="*/ 110 h 197"/>
              <a:gd name="T36" fmla="*/ 494 w 583"/>
              <a:gd name="T37" fmla="*/ 91 h 197"/>
              <a:gd name="T38" fmla="*/ 367 w 583"/>
              <a:gd name="T39" fmla="*/ 107 h 197"/>
              <a:gd name="T40" fmla="*/ 206 w 583"/>
              <a:gd name="T41" fmla="*/ 130 h 197"/>
              <a:gd name="T42" fmla="*/ 157 w 583"/>
              <a:gd name="T43" fmla="*/ 137 h 197"/>
              <a:gd name="T44" fmla="*/ 92 w 583"/>
              <a:gd name="T45" fmla="*/ 150 h 197"/>
              <a:gd name="T46" fmla="*/ 140 w 583"/>
              <a:gd name="T47" fmla="*/ 147 h 197"/>
              <a:gd name="T48" fmla="*/ 205 w 583"/>
              <a:gd name="T49" fmla="*/ 137 h 197"/>
              <a:gd name="T50" fmla="*/ 205 w 583"/>
              <a:gd name="T51" fmla="*/ 137 h 197"/>
              <a:gd name="T52" fmla="*/ 208 w 583"/>
              <a:gd name="T53" fmla="*/ 137 h 197"/>
              <a:gd name="T54" fmla="*/ 212 w 583"/>
              <a:gd name="T55" fmla="*/ 136 h 197"/>
              <a:gd name="T56" fmla="*/ 214 w 583"/>
              <a:gd name="T57" fmla="*/ 136 h 197"/>
              <a:gd name="T58" fmla="*/ 219 w 583"/>
              <a:gd name="T59" fmla="*/ 135 h 197"/>
              <a:gd name="T60" fmla="*/ 224 w 583"/>
              <a:gd name="T61" fmla="*/ 135 h 197"/>
              <a:gd name="T62" fmla="*/ 225 w 583"/>
              <a:gd name="T63" fmla="*/ 135 h 197"/>
              <a:gd name="T64" fmla="*/ 226 w 583"/>
              <a:gd name="T65" fmla="*/ 134 h 197"/>
              <a:gd name="T66" fmla="*/ 226 w 583"/>
              <a:gd name="T67" fmla="*/ 134 h 197"/>
              <a:gd name="T68" fmla="*/ 226 w 583"/>
              <a:gd name="T69" fmla="*/ 134 h 197"/>
              <a:gd name="T70" fmla="*/ 228 w 583"/>
              <a:gd name="T71" fmla="*/ 134 h 197"/>
              <a:gd name="T72" fmla="*/ 232 w 583"/>
              <a:gd name="T73" fmla="*/ 134 h 197"/>
              <a:gd name="T74" fmla="*/ 235 w 583"/>
              <a:gd name="T75" fmla="*/ 133 h 197"/>
              <a:gd name="T76" fmla="*/ 237 w 583"/>
              <a:gd name="T77" fmla="*/ 133 h 197"/>
              <a:gd name="T78" fmla="*/ 239 w 583"/>
              <a:gd name="T79" fmla="*/ 133 h 197"/>
              <a:gd name="T80" fmla="*/ 240 w 583"/>
              <a:gd name="T81" fmla="*/ 133 h 197"/>
              <a:gd name="T82" fmla="*/ 362 w 583"/>
              <a:gd name="T83" fmla="*/ 116 h 197"/>
              <a:gd name="T84" fmla="*/ 497 w 583"/>
              <a:gd name="T85" fmla="*/ 101 h 197"/>
              <a:gd name="T86" fmla="*/ 434 w 583"/>
              <a:gd name="T87" fmla="*/ 141 h 197"/>
              <a:gd name="T88" fmla="*/ 434 w 583"/>
              <a:gd name="T89" fmla="*/ 156 h 197"/>
              <a:gd name="T90" fmla="*/ 493 w 583"/>
              <a:gd name="T91" fmla="*/ 116 h 197"/>
              <a:gd name="T92" fmla="*/ 526 w 583"/>
              <a:gd name="T93" fmla="*/ 107 h 197"/>
              <a:gd name="T94" fmla="*/ 409 w 583"/>
              <a:gd name="T95" fmla="*/ 189 h 197"/>
              <a:gd name="T96" fmla="*/ 424 w 583"/>
              <a:gd name="T97" fmla="*/ 186 h 197"/>
              <a:gd name="T98" fmla="*/ 498 w 583"/>
              <a:gd name="T99" fmla="*/ 134 h 197"/>
              <a:gd name="T100" fmla="*/ 204 w 583"/>
              <a:gd name="T101" fmla="*/ 137 h 197"/>
              <a:gd name="T102" fmla="*/ 205 w 583"/>
              <a:gd name="T103" fmla="*/ 137 h 197"/>
              <a:gd name="T104" fmla="*/ 206 w 583"/>
              <a:gd name="T105" fmla="*/ 137 h 197"/>
              <a:gd name="T106" fmla="*/ 207 w 583"/>
              <a:gd name="T107" fmla="*/ 137 h 197"/>
              <a:gd name="T108" fmla="*/ 235 w 583"/>
              <a:gd name="T109" fmla="*/ 133 h 197"/>
              <a:gd name="T110" fmla="*/ 321 w 583"/>
              <a:gd name="T111" fmla="*/ 121 h 197"/>
              <a:gd name="T112" fmla="*/ 320 w 583"/>
              <a:gd name="T113" fmla="*/ 121 h 197"/>
              <a:gd name="T114" fmla="*/ 501 w 583"/>
              <a:gd name="T115" fmla="*/ 76 h 197"/>
              <a:gd name="T116" fmla="*/ 496 w 583"/>
              <a:gd name="T117" fmla="*/ 75 h 197"/>
              <a:gd name="T118" fmla="*/ 525 w 583"/>
              <a:gd name="T119" fmla="*/ 87 h 197"/>
              <a:gd name="T120" fmla="*/ 521 w 583"/>
              <a:gd name="T121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3" h="197">
                <a:moveTo>
                  <a:pt x="557" y="118"/>
                </a:moveTo>
                <a:cubicBezTo>
                  <a:pt x="558" y="118"/>
                  <a:pt x="559" y="119"/>
                  <a:pt x="560" y="119"/>
                </a:cubicBezTo>
                <a:cubicBezTo>
                  <a:pt x="564" y="120"/>
                  <a:pt x="568" y="118"/>
                  <a:pt x="569" y="114"/>
                </a:cubicBezTo>
                <a:cubicBezTo>
                  <a:pt x="569" y="113"/>
                  <a:pt x="569" y="113"/>
                  <a:pt x="569" y="112"/>
                </a:cubicBezTo>
                <a:cubicBezTo>
                  <a:pt x="570" y="113"/>
                  <a:pt x="571" y="113"/>
                  <a:pt x="571" y="113"/>
                </a:cubicBezTo>
                <a:cubicBezTo>
                  <a:pt x="575" y="115"/>
                  <a:pt x="579" y="114"/>
                  <a:pt x="581" y="111"/>
                </a:cubicBezTo>
                <a:cubicBezTo>
                  <a:pt x="583" y="107"/>
                  <a:pt x="582" y="103"/>
                  <a:pt x="579" y="101"/>
                </a:cubicBezTo>
                <a:cubicBezTo>
                  <a:pt x="566" y="94"/>
                  <a:pt x="553" y="87"/>
                  <a:pt x="540" y="80"/>
                </a:cubicBezTo>
                <a:cubicBezTo>
                  <a:pt x="537" y="79"/>
                  <a:pt x="534" y="77"/>
                  <a:pt x="531" y="75"/>
                </a:cubicBezTo>
                <a:cubicBezTo>
                  <a:pt x="528" y="73"/>
                  <a:pt x="525" y="71"/>
                  <a:pt x="521" y="69"/>
                </a:cubicBezTo>
                <a:cubicBezTo>
                  <a:pt x="516" y="66"/>
                  <a:pt x="510" y="63"/>
                  <a:pt x="505" y="59"/>
                </a:cubicBezTo>
                <a:cubicBezTo>
                  <a:pt x="497" y="54"/>
                  <a:pt x="489" y="49"/>
                  <a:pt x="481" y="44"/>
                </a:cubicBezTo>
                <a:cubicBezTo>
                  <a:pt x="476" y="41"/>
                  <a:pt x="472" y="37"/>
                  <a:pt x="467" y="34"/>
                </a:cubicBezTo>
                <a:cubicBezTo>
                  <a:pt x="453" y="26"/>
                  <a:pt x="440" y="17"/>
                  <a:pt x="427" y="9"/>
                </a:cubicBezTo>
                <a:cubicBezTo>
                  <a:pt x="422" y="6"/>
                  <a:pt x="417" y="3"/>
                  <a:pt x="412" y="1"/>
                </a:cubicBezTo>
                <a:cubicBezTo>
                  <a:pt x="411" y="0"/>
                  <a:pt x="410" y="0"/>
                  <a:pt x="409" y="0"/>
                </a:cubicBezTo>
                <a:cubicBezTo>
                  <a:pt x="407" y="0"/>
                  <a:pt x="405" y="1"/>
                  <a:pt x="403" y="3"/>
                </a:cubicBezTo>
                <a:cubicBezTo>
                  <a:pt x="402" y="6"/>
                  <a:pt x="403" y="10"/>
                  <a:pt x="406" y="12"/>
                </a:cubicBezTo>
                <a:cubicBezTo>
                  <a:pt x="411" y="15"/>
                  <a:pt x="416" y="18"/>
                  <a:pt x="422" y="21"/>
                </a:cubicBezTo>
                <a:cubicBezTo>
                  <a:pt x="425" y="23"/>
                  <a:pt x="428" y="25"/>
                  <a:pt x="431" y="27"/>
                </a:cubicBezTo>
                <a:cubicBezTo>
                  <a:pt x="440" y="32"/>
                  <a:pt x="448" y="38"/>
                  <a:pt x="457" y="43"/>
                </a:cubicBezTo>
                <a:cubicBezTo>
                  <a:pt x="461" y="46"/>
                  <a:pt x="464" y="48"/>
                  <a:pt x="468" y="51"/>
                </a:cubicBezTo>
                <a:cubicBezTo>
                  <a:pt x="474" y="55"/>
                  <a:pt x="480" y="59"/>
                  <a:pt x="487" y="63"/>
                </a:cubicBezTo>
                <a:cubicBezTo>
                  <a:pt x="486" y="63"/>
                  <a:pt x="486" y="63"/>
                  <a:pt x="486" y="63"/>
                </a:cubicBezTo>
                <a:cubicBezTo>
                  <a:pt x="485" y="63"/>
                  <a:pt x="483" y="63"/>
                  <a:pt x="482" y="63"/>
                </a:cubicBezTo>
                <a:cubicBezTo>
                  <a:pt x="478" y="63"/>
                  <a:pt x="475" y="62"/>
                  <a:pt x="471" y="62"/>
                </a:cubicBezTo>
                <a:cubicBezTo>
                  <a:pt x="469" y="61"/>
                  <a:pt x="466" y="60"/>
                  <a:pt x="464" y="58"/>
                </a:cubicBezTo>
                <a:cubicBezTo>
                  <a:pt x="456" y="54"/>
                  <a:pt x="448" y="49"/>
                  <a:pt x="440" y="45"/>
                </a:cubicBezTo>
                <a:cubicBezTo>
                  <a:pt x="433" y="41"/>
                  <a:pt x="426" y="37"/>
                  <a:pt x="419" y="33"/>
                </a:cubicBezTo>
                <a:cubicBezTo>
                  <a:pt x="408" y="27"/>
                  <a:pt x="398" y="21"/>
                  <a:pt x="387" y="15"/>
                </a:cubicBezTo>
                <a:cubicBezTo>
                  <a:pt x="386" y="14"/>
                  <a:pt x="385" y="14"/>
                  <a:pt x="384" y="14"/>
                </a:cubicBezTo>
                <a:cubicBezTo>
                  <a:pt x="382" y="14"/>
                  <a:pt x="379" y="15"/>
                  <a:pt x="378" y="17"/>
                </a:cubicBezTo>
                <a:cubicBezTo>
                  <a:pt x="376" y="21"/>
                  <a:pt x="377" y="25"/>
                  <a:pt x="381" y="27"/>
                </a:cubicBezTo>
                <a:cubicBezTo>
                  <a:pt x="398" y="37"/>
                  <a:pt x="415" y="47"/>
                  <a:pt x="432" y="57"/>
                </a:cubicBezTo>
                <a:cubicBezTo>
                  <a:pt x="436" y="59"/>
                  <a:pt x="439" y="61"/>
                  <a:pt x="443" y="63"/>
                </a:cubicBezTo>
                <a:cubicBezTo>
                  <a:pt x="438" y="63"/>
                  <a:pt x="433" y="63"/>
                  <a:pt x="427" y="63"/>
                </a:cubicBezTo>
                <a:cubicBezTo>
                  <a:pt x="405" y="64"/>
                  <a:pt x="383" y="65"/>
                  <a:pt x="361" y="66"/>
                </a:cubicBezTo>
                <a:cubicBezTo>
                  <a:pt x="334" y="67"/>
                  <a:pt x="308" y="69"/>
                  <a:pt x="281" y="70"/>
                </a:cubicBezTo>
                <a:cubicBezTo>
                  <a:pt x="271" y="71"/>
                  <a:pt x="260" y="72"/>
                  <a:pt x="250" y="72"/>
                </a:cubicBezTo>
                <a:cubicBezTo>
                  <a:pt x="240" y="73"/>
                  <a:pt x="230" y="74"/>
                  <a:pt x="220" y="74"/>
                </a:cubicBezTo>
                <a:cubicBezTo>
                  <a:pt x="205" y="76"/>
                  <a:pt x="190" y="77"/>
                  <a:pt x="175" y="78"/>
                </a:cubicBezTo>
                <a:cubicBezTo>
                  <a:pt x="172" y="79"/>
                  <a:pt x="170" y="79"/>
                  <a:pt x="167" y="79"/>
                </a:cubicBezTo>
                <a:cubicBezTo>
                  <a:pt x="160" y="80"/>
                  <a:pt x="153" y="81"/>
                  <a:pt x="145" y="82"/>
                </a:cubicBezTo>
                <a:cubicBezTo>
                  <a:pt x="133" y="83"/>
                  <a:pt x="120" y="85"/>
                  <a:pt x="108" y="86"/>
                </a:cubicBezTo>
                <a:cubicBezTo>
                  <a:pt x="95" y="88"/>
                  <a:pt x="82" y="89"/>
                  <a:pt x="69" y="91"/>
                </a:cubicBezTo>
                <a:cubicBezTo>
                  <a:pt x="58" y="92"/>
                  <a:pt x="47" y="93"/>
                  <a:pt x="35" y="95"/>
                </a:cubicBezTo>
                <a:cubicBezTo>
                  <a:pt x="34" y="95"/>
                  <a:pt x="33" y="95"/>
                  <a:pt x="32" y="96"/>
                </a:cubicBezTo>
                <a:cubicBezTo>
                  <a:pt x="31" y="97"/>
                  <a:pt x="31" y="98"/>
                  <a:pt x="31" y="100"/>
                </a:cubicBezTo>
                <a:cubicBezTo>
                  <a:pt x="31" y="101"/>
                  <a:pt x="31" y="102"/>
                  <a:pt x="32" y="103"/>
                </a:cubicBezTo>
                <a:cubicBezTo>
                  <a:pt x="33" y="104"/>
                  <a:pt x="34" y="105"/>
                  <a:pt x="35" y="104"/>
                </a:cubicBezTo>
                <a:cubicBezTo>
                  <a:pt x="51" y="102"/>
                  <a:pt x="67" y="101"/>
                  <a:pt x="83" y="99"/>
                </a:cubicBezTo>
                <a:cubicBezTo>
                  <a:pt x="93" y="98"/>
                  <a:pt x="102" y="96"/>
                  <a:pt x="112" y="95"/>
                </a:cubicBezTo>
                <a:cubicBezTo>
                  <a:pt x="127" y="94"/>
                  <a:pt x="143" y="92"/>
                  <a:pt x="158" y="90"/>
                </a:cubicBezTo>
                <a:cubicBezTo>
                  <a:pt x="163" y="89"/>
                  <a:pt x="168" y="89"/>
                  <a:pt x="172" y="88"/>
                </a:cubicBezTo>
                <a:cubicBezTo>
                  <a:pt x="176" y="88"/>
                  <a:pt x="180" y="88"/>
                  <a:pt x="184" y="87"/>
                </a:cubicBezTo>
                <a:cubicBezTo>
                  <a:pt x="198" y="86"/>
                  <a:pt x="212" y="85"/>
                  <a:pt x="226" y="84"/>
                </a:cubicBezTo>
                <a:cubicBezTo>
                  <a:pt x="230" y="83"/>
                  <a:pt x="234" y="83"/>
                  <a:pt x="238" y="83"/>
                </a:cubicBezTo>
                <a:cubicBezTo>
                  <a:pt x="246" y="82"/>
                  <a:pt x="255" y="82"/>
                  <a:pt x="263" y="81"/>
                </a:cubicBezTo>
                <a:cubicBezTo>
                  <a:pt x="281" y="80"/>
                  <a:pt x="299" y="79"/>
                  <a:pt x="317" y="78"/>
                </a:cubicBezTo>
                <a:cubicBezTo>
                  <a:pt x="312" y="79"/>
                  <a:pt x="307" y="79"/>
                  <a:pt x="303" y="79"/>
                </a:cubicBezTo>
                <a:cubicBezTo>
                  <a:pt x="299" y="80"/>
                  <a:pt x="296" y="80"/>
                  <a:pt x="292" y="80"/>
                </a:cubicBezTo>
                <a:cubicBezTo>
                  <a:pt x="284" y="81"/>
                  <a:pt x="276" y="82"/>
                  <a:pt x="268" y="83"/>
                </a:cubicBezTo>
                <a:cubicBezTo>
                  <a:pt x="259" y="83"/>
                  <a:pt x="250" y="84"/>
                  <a:pt x="240" y="85"/>
                </a:cubicBezTo>
                <a:cubicBezTo>
                  <a:pt x="218" y="88"/>
                  <a:pt x="196" y="90"/>
                  <a:pt x="174" y="93"/>
                </a:cubicBezTo>
                <a:cubicBezTo>
                  <a:pt x="151" y="95"/>
                  <a:pt x="128" y="98"/>
                  <a:pt x="104" y="100"/>
                </a:cubicBezTo>
                <a:cubicBezTo>
                  <a:pt x="93" y="102"/>
                  <a:pt x="82" y="103"/>
                  <a:pt x="71" y="104"/>
                </a:cubicBezTo>
                <a:cubicBezTo>
                  <a:pt x="61" y="105"/>
                  <a:pt x="51" y="107"/>
                  <a:pt x="41" y="108"/>
                </a:cubicBezTo>
                <a:cubicBezTo>
                  <a:pt x="28" y="110"/>
                  <a:pt x="16" y="112"/>
                  <a:pt x="3" y="113"/>
                </a:cubicBezTo>
                <a:cubicBezTo>
                  <a:pt x="2" y="113"/>
                  <a:pt x="1" y="114"/>
                  <a:pt x="1" y="115"/>
                </a:cubicBezTo>
                <a:cubicBezTo>
                  <a:pt x="1" y="116"/>
                  <a:pt x="0" y="117"/>
                  <a:pt x="1" y="118"/>
                </a:cubicBezTo>
                <a:cubicBezTo>
                  <a:pt x="1" y="119"/>
                  <a:pt x="2" y="119"/>
                  <a:pt x="2" y="120"/>
                </a:cubicBezTo>
                <a:cubicBezTo>
                  <a:pt x="3" y="120"/>
                  <a:pt x="4" y="120"/>
                  <a:pt x="5" y="120"/>
                </a:cubicBezTo>
                <a:cubicBezTo>
                  <a:pt x="11" y="119"/>
                  <a:pt x="16" y="119"/>
                  <a:pt x="22" y="118"/>
                </a:cubicBezTo>
                <a:cubicBezTo>
                  <a:pt x="34" y="116"/>
                  <a:pt x="47" y="115"/>
                  <a:pt x="59" y="113"/>
                </a:cubicBezTo>
                <a:cubicBezTo>
                  <a:pt x="69" y="112"/>
                  <a:pt x="79" y="110"/>
                  <a:pt x="89" y="109"/>
                </a:cubicBezTo>
                <a:cubicBezTo>
                  <a:pt x="110" y="107"/>
                  <a:pt x="131" y="104"/>
                  <a:pt x="152" y="102"/>
                </a:cubicBezTo>
                <a:cubicBezTo>
                  <a:pt x="162" y="101"/>
                  <a:pt x="172" y="100"/>
                  <a:pt x="183" y="99"/>
                </a:cubicBezTo>
                <a:cubicBezTo>
                  <a:pt x="194" y="98"/>
                  <a:pt x="205" y="96"/>
                  <a:pt x="216" y="95"/>
                </a:cubicBezTo>
                <a:cubicBezTo>
                  <a:pt x="229" y="94"/>
                  <a:pt x="242" y="93"/>
                  <a:pt x="256" y="91"/>
                </a:cubicBezTo>
                <a:cubicBezTo>
                  <a:pt x="266" y="90"/>
                  <a:pt x="277" y="89"/>
                  <a:pt x="288" y="89"/>
                </a:cubicBezTo>
                <a:cubicBezTo>
                  <a:pt x="292" y="88"/>
                  <a:pt x="297" y="88"/>
                  <a:pt x="302" y="87"/>
                </a:cubicBezTo>
                <a:cubicBezTo>
                  <a:pt x="307" y="87"/>
                  <a:pt x="311" y="87"/>
                  <a:pt x="316" y="86"/>
                </a:cubicBezTo>
                <a:cubicBezTo>
                  <a:pt x="323" y="86"/>
                  <a:pt x="331" y="85"/>
                  <a:pt x="339" y="85"/>
                </a:cubicBezTo>
                <a:cubicBezTo>
                  <a:pt x="342" y="85"/>
                  <a:pt x="345" y="84"/>
                  <a:pt x="348" y="84"/>
                </a:cubicBezTo>
                <a:cubicBezTo>
                  <a:pt x="360" y="84"/>
                  <a:pt x="373" y="83"/>
                  <a:pt x="386" y="83"/>
                </a:cubicBezTo>
                <a:cubicBezTo>
                  <a:pt x="387" y="83"/>
                  <a:pt x="388" y="83"/>
                  <a:pt x="389" y="83"/>
                </a:cubicBezTo>
                <a:cubicBezTo>
                  <a:pt x="393" y="83"/>
                  <a:pt x="396" y="83"/>
                  <a:pt x="399" y="83"/>
                </a:cubicBezTo>
                <a:cubicBezTo>
                  <a:pt x="407" y="83"/>
                  <a:pt x="414" y="82"/>
                  <a:pt x="421" y="82"/>
                </a:cubicBezTo>
                <a:cubicBezTo>
                  <a:pt x="421" y="82"/>
                  <a:pt x="422" y="82"/>
                  <a:pt x="423" y="82"/>
                </a:cubicBezTo>
                <a:cubicBezTo>
                  <a:pt x="418" y="83"/>
                  <a:pt x="414" y="83"/>
                  <a:pt x="410" y="83"/>
                </a:cubicBezTo>
                <a:cubicBezTo>
                  <a:pt x="397" y="84"/>
                  <a:pt x="384" y="85"/>
                  <a:pt x="371" y="87"/>
                </a:cubicBezTo>
                <a:cubicBezTo>
                  <a:pt x="344" y="89"/>
                  <a:pt x="317" y="92"/>
                  <a:pt x="290" y="94"/>
                </a:cubicBezTo>
                <a:cubicBezTo>
                  <a:pt x="277" y="95"/>
                  <a:pt x="264" y="97"/>
                  <a:pt x="250" y="98"/>
                </a:cubicBezTo>
                <a:cubicBezTo>
                  <a:pt x="238" y="99"/>
                  <a:pt x="226" y="101"/>
                  <a:pt x="214" y="102"/>
                </a:cubicBezTo>
                <a:cubicBezTo>
                  <a:pt x="189" y="105"/>
                  <a:pt x="163" y="108"/>
                  <a:pt x="137" y="111"/>
                </a:cubicBezTo>
                <a:cubicBezTo>
                  <a:pt x="134" y="111"/>
                  <a:pt x="131" y="112"/>
                  <a:pt x="128" y="112"/>
                </a:cubicBezTo>
                <a:cubicBezTo>
                  <a:pt x="121" y="113"/>
                  <a:pt x="113" y="114"/>
                  <a:pt x="106" y="115"/>
                </a:cubicBezTo>
                <a:cubicBezTo>
                  <a:pt x="99" y="116"/>
                  <a:pt x="93" y="117"/>
                  <a:pt x="86" y="118"/>
                </a:cubicBezTo>
                <a:cubicBezTo>
                  <a:pt x="79" y="119"/>
                  <a:pt x="71" y="121"/>
                  <a:pt x="64" y="122"/>
                </a:cubicBezTo>
                <a:cubicBezTo>
                  <a:pt x="63" y="122"/>
                  <a:pt x="61" y="123"/>
                  <a:pt x="60" y="125"/>
                </a:cubicBezTo>
                <a:cubicBezTo>
                  <a:pt x="60" y="126"/>
                  <a:pt x="59" y="128"/>
                  <a:pt x="60" y="129"/>
                </a:cubicBezTo>
                <a:cubicBezTo>
                  <a:pt x="60" y="130"/>
                  <a:pt x="61" y="132"/>
                  <a:pt x="63" y="132"/>
                </a:cubicBezTo>
                <a:cubicBezTo>
                  <a:pt x="64" y="133"/>
                  <a:pt x="65" y="133"/>
                  <a:pt x="67" y="133"/>
                </a:cubicBezTo>
                <a:cubicBezTo>
                  <a:pt x="74" y="132"/>
                  <a:pt x="81" y="131"/>
                  <a:pt x="89" y="130"/>
                </a:cubicBezTo>
                <a:cubicBezTo>
                  <a:pt x="95" y="129"/>
                  <a:pt x="101" y="128"/>
                  <a:pt x="107" y="127"/>
                </a:cubicBezTo>
                <a:cubicBezTo>
                  <a:pt x="117" y="125"/>
                  <a:pt x="128" y="124"/>
                  <a:pt x="138" y="122"/>
                </a:cubicBezTo>
                <a:cubicBezTo>
                  <a:pt x="162" y="119"/>
                  <a:pt x="187" y="116"/>
                  <a:pt x="212" y="114"/>
                </a:cubicBezTo>
                <a:cubicBezTo>
                  <a:pt x="224" y="112"/>
                  <a:pt x="236" y="111"/>
                  <a:pt x="248" y="110"/>
                </a:cubicBezTo>
                <a:cubicBezTo>
                  <a:pt x="262" y="108"/>
                  <a:pt x="275" y="107"/>
                  <a:pt x="289" y="105"/>
                </a:cubicBezTo>
                <a:cubicBezTo>
                  <a:pt x="316" y="103"/>
                  <a:pt x="343" y="100"/>
                  <a:pt x="371" y="98"/>
                </a:cubicBezTo>
                <a:cubicBezTo>
                  <a:pt x="396" y="95"/>
                  <a:pt x="421" y="94"/>
                  <a:pt x="446" y="92"/>
                </a:cubicBezTo>
                <a:cubicBezTo>
                  <a:pt x="458" y="91"/>
                  <a:pt x="470" y="90"/>
                  <a:pt x="482" y="89"/>
                </a:cubicBezTo>
                <a:cubicBezTo>
                  <a:pt x="484" y="89"/>
                  <a:pt x="487" y="89"/>
                  <a:pt x="490" y="89"/>
                </a:cubicBezTo>
                <a:cubicBezTo>
                  <a:pt x="491" y="90"/>
                  <a:pt x="493" y="90"/>
                  <a:pt x="494" y="91"/>
                </a:cubicBezTo>
                <a:cubicBezTo>
                  <a:pt x="491" y="91"/>
                  <a:pt x="487" y="92"/>
                  <a:pt x="484" y="92"/>
                </a:cubicBezTo>
                <a:cubicBezTo>
                  <a:pt x="484" y="92"/>
                  <a:pt x="484" y="92"/>
                  <a:pt x="484" y="92"/>
                </a:cubicBezTo>
                <a:cubicBezTo>
                  <a:pt x="476" y="93"/>
                  <a:pt x="467" y="94"/>
                  <a:pt x="459" y="95"/>
                </a:cubicBezTo>
                <a:cubicBezTo>
                  <a:pt x="449" y="97"/>
                  <a:pt x="440" y="98"/>
                  <a:pt x="431" y="99"/>
                </a:cubicBezTo>
                <a:cubicBezTo>
                  <a:pt x="420" y="100"/>
                  <a:pt x="410" y="101"/>
                  <a:pt x="400" y="103"/>
                </a:cubicBezTo>
                <a:cubicBezTo>
                  <a:pt x="389" y="104"/>
                  <a:pt x="378" y="105"/>
                  <a:pt x="367" y="107"/>
                </a:cubicBezTo>
                <a:cubicBezTo>
                  <a:pt x="358" y="108"/>
                  <a:pt x="350" y="109"/>
                  <a:pt x="342" y="110"/>
                </a:cubicBezTo>
                <a:cubicBezTo>
                  <a:pt x="333" y="111"/>
                  <a:pt x="325" y="113"/>
                  <a:pt x="316" y="114"/>
                </a:cubicBezTo>
                <a:cubicBezTo>
                  <a:pt x="296" y="117"/>
                  <a:pt x="275" y="120"/>
                  <a:pt x="255" y="123"/>
                </a:cubicBezTo>
                <a:cubicBezTo>
                  <a:pt x="249" y="124"/>
                  <a:pt x="244" y="124"/>
                  <a:pt x="238" y="125"/>
                </a:cubicBezTo>
                <a:cubicBezTo>
                  <a:pt x="238" y="125"/>
                  <a:pt x="238" y="125"/>
                  <a:pt x="238" y="125"/>
                </a:cubicBezTo>
                <a:cubicBezTo>
                  <a:pt x="227" y="127"/>
                  <a:pt x="217" y="128"/>
                  <a:pt x="206" y="130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5" y="130"/>
                  <a:pt x="205" y="130"/>
                  <a:pt x="205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3" y="130"/>
                  <a:pt x="202" y="130"/>
                  <a:pt x="202" y="131"/>
                </a:cubicBezTo>
                <a:cubicBezTo>
                  <a:pt x="191" y="132"/>
                  <a:pt x="180" y="134"/>
                  <a:pt x="170" y="135"/>
                </a:cubicBezTo>
                <a:cubicBezTo>
                  <a:pt x="166" y="136"/>
                  <a:pt x="162" y="137"/>
                  <a:pt x="157" y="137"/>
                </a:cubicBezTo>
                <a:cubicBezTo>
                  <a:pt x="152" y="138"/>
                  <a:pt x="146" y="139"/>
                  <a:pt x="140" y="140"/>
                </a:cubicBezTo>
                <a:cubicBezTo>
                  <a:pt x="137" y="141"/>
                  <a:pt x="135" y="141"/>
                  <a:pt x="132" y="142"/>
                </a:cubicBezTo>
                <a:cubicBezTo>
                  <a:pt x="127" y="143"/>
                  <a:pt x="121" y="144"/>
                  <a:pt x="115" y="145"/>
                </a:cubicBezTo>
                <a:cubicBezTo>
                  <a:pt x="112" y="145"/>
                  <a:pt x="110" y="146"/>
                  <a:pt x="107" y="147"/>
                </a:cubicBezTo>
                <a:cubicBezTo>
                  <a:pt x="104" y="147"/>
                  <a:pt x="101" y="148"/>
                  <a:pt x="99" y="149"/>
                </a:cubicBezTo>
                <a:cubicBezTo>
                  <a:pt x="97" y="149"/>
                  <a:pt x="95" y="149"/>
                  <a:pt x="92" y="150"/>
                </a:cubicBezTo>
                <a:cubicBezTo>
                  <a:pt x="91" y="151"/>
                  <a:pt x="90" y="152"/>
                  <a:pt x="90" y="154"/>
                </a:cubicBezTo>
                <a:cubicBezTo>
                  <a:pt x="91" y="156"/>
                  <a:pt x="93" y="157"/>
                  <a:pt x="94" y="156"/>
                </a:cubicBezTo>
                <a:cubicBezTo>
                  <a:pt x="97" y="155"/>
                  <a:pt x="99" y="155"/>
                  <a:pt x="101" y="154"/>
                </a:cubicBezTo>
                <a:cubicBezTo>
                  <a:pt x="105" y="154"/>
                  <a:pt x="108" y="153"/>
                  <a:pt x="111" y="152"/>
                </a:cubicBezTo>
                <a:cubicBezTo>
                  <a:pt x="115" y="151"/>
                  <a:pt x="118" y="151"/>
                  <a:pt x="122" y="150"/>
                </a:cubicBezTo>
                <a:cubicBezTo>
                  <a:pt x="128" y="149"/>
                  <a:pt x="134" y="148"/>
                  <a:pt x="140" y="147"/>
                </a:cubicBezTo>
                <a:cubicBezTo>
                  <a:pt x="143" y="146"/>
                  <a:pt x="146" y="146"/>
                  <a:pt x="150" y="145"/>
                </a:cubicBezTo>
                <a:cubicBezTo>
                  <a:pt x="158" y="144"/>
                  <a:pt x="167" y="143"/>
                  <a:pt x="175" y="141"/>
                </a:cubicBezTo>
                <a:cubicBezTo>
                  <a:pt x="185" y="140"/>
                  <a:pt x="195" y="139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7" y="137"/>
                </a:cubicBezTo>
                <a:cubicBezTo>
                  <a:pt x="207" y="137"/>
                  <a:pt x="208" y="137"/>
                  <a:pt x="208" y="137"/>
                </a:cubicBezTo>
                <a:cubicBezTo>
                  <a:pt x="208" y="137"/>
                  <a:pt x="208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209" y="137"/>
                  <a:pt x="209" y="137"/>
                  <a:pt x="208" y="137"/>
                </a:cubicBezTo>
                <a:cubicBezTo>
                  <a:pt x="210" y="137"/>
                  <a:pt x="211" y="136"/>
                  <a:pt x="212" y="136"/>
                </a:cubicBezTo>
                <a:cubicBezTo>
                  <a:pt x="212" y="136"/>
                  <a:pt x="212" y="136"/>
                  <a:pt x="211" y="136"/>
                </a:cubicBezTo>
                <a:cubicBezTo>
                  <a:pt x="212" y="136"/>
                  <a:pt x="212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3" y="136"/>
                  <a:pt x="213" y="136"/>
                </a:cubicBezTo>
                <a:cubicBezTo>
                  <a:pt x="213" y="136"/>
                  <a:pt x="214" y="136"/>
                  <a:pt x="214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6"/>
                  <a:pt x="214" y="136"/>
                  <a:pt x="215" y="136"/>
                </a:cubicBezTo>
                <a:cubicBezTo>
                  <a:pt x="215" y="136"/>
                  <a:pt x="214" y="136"/>
                  <a:pt x="214" y="136"/>
                </a:cubicBezTo>
                <a:cubicBezTo>
                  <a:pt x="215" y="136"/>
                  <a:pt x="216" y="136"/>
                  <a:pt x="217" y="136"/>
                </a:cubicBezTo>
                <a:cubicBezTo>
                  <a:pt x="217" y="136"/>
                  <a:pt x="218" y="136"/>
                  <a:pt x="219" y="135"/>
                </a:cubicBezTo>
                <a:cubicBezTo>
                  <a:pt x="219" y="135"/>
                  <a:pt x="219" y="135"/>
                  <a:pt x="220" y="135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19" y="135"/>
                  <a:pt x="220" y="135"/>
                  <a:pt x="221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2" y="135"/>
                  <a:pt x="222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3" y="135"/>
                  <a:pt x="223" y="135"/>
                  <a:pt x="224" y="135"/>
                </a:cubicBezTo>
                <a:cubicBezTo>
                  <a:pt x="223" y="135"/>
                  <a:pt x="223" y="135"/>
                  <a:pt x="223" y="135"/>
                </a:cubicBezTo>
                <a:cubicBezTo>
                  <a:pt x="224" y="135"/>
                  <a:pt x="224" y="135"/>
                  <a:pt x="224" y="135"/>
                </a:cubicBezTo>
                <a:cubicBezTo>
                  <a:pt x="224" y="135"/>
                  <a:pt x="224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5" y="135"/>
                </a:cubicBezTo>
                <a:cubicBezTo>
                  <a:pt x="225" y="135"/>
                  <a:pt x="225" y="135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5"/>
                  <a:pt x="225" y="135"/>
                  <a:pt x="225" y="135"/>
                </a:cubicBezTo>
                <a:cubicBezTo>
                  <a:pt x="225" y="135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6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7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9" y="134"/>
                  <a:pt x="230" y="134"/>
                  <a:pt x="232" y="134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1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3" y="134"/>
                  <a:pt x="233" y="134"/>
                  <a:pt x="233" y="133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6" y="133"/>
                  <a:pt x="237" y="133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8" y="133"/>
                  <a:pt x="238" y="133"/>
                </a:cubicBezTo>
                <a:cubicBezTo>
                  <a:pt x="238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39" y="133"/>
                </a:cubicBezTo>
                <a:cubicBezTo>
                  <a:pt x="239" y="133"/>
                  <a:pt x="239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59" y="130"/>
                  <a:pt x="277" y="127"/>
                  <a:pt x="296" y="125"/>
                </a:cubicBezTo>
                <a:cubicBezTo>
                  <a:pt x="304" y="124"/>
                  <a:pt x="312" y="123"/>
                  <a:pt x="321" y="121"/>
                </a:cubicBezTo>
                <a:cubicBezTo>
                  <a:pt x="334" y="120"/>
                  <a:pt x="348" y="118"/>
                  <a:pt x="362" y="116"/>
                </a:cubicBezTo>
                <a:cubicBezTo>
                  <a:pt x="361" y="116"/>
                  <a:pt x="361" y="116"/>
                  <a:pt x="361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62" y="116"/>
                  <a:pt x="362" y="116"/>
                  <a:pt x="363" y="116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72" y="114"/>
                  <a:pt x="382" y="113"/>
                  <a:pt x="392" y="112"/>
                </a:cubicBezTo>
                <a:cubicBezTo>
                  <a:pt x="401" y="111"/>
                  <a:pt x="409" y="110"/>
                  <a:pt x="418" y="109"/>
                </a:cubicBezTo>
                <a:cubicBezTo>
                  <a:pt x="437" y="107"/>
                  <a:pt x="456" y="105"/>
                  <a:pt x="475" y="103"/>
                </a:cubicBezTo>
                <a:cubicBezTo>
                  <a:pt x="482" y="102"/>
                  <a:pt x="490" y="101"/>
                  <a:pt x="497" y="101"/>
                </a:cubicBezTo>
                <a:cubicBezTo>
                  <a:pt x="498" y="101"/>
                  <a:pt x="498" y="101"/>
                  <a:pt x="499" y="100"/>
                </a:cubicBezTo>
                <a:cubicBezTo>
                  <a:pt x="491" y="105"/>
                  <a:pt x="483" y="109"/>
                  <a:pt x="475" y="113"/>
                </a:cubicBezTo>
                <a:cubicBezTo>
                  <a:pt x="470" y="116"/>
                  <a:pt x="466" y="119"/>
                  <a:pt x="461" y="122"/>
                </a:cubicBezTo>
                <a:cubicBezTo>
                  <a:pt x="457" y="124"/>
                  <a:pt x="453" y="127"/>
                  <a:pt x="450" y="129"/>
                </a:cubicBezTo>
                <a:cubicBezTo>
                  <a:pt x="448" y="130"/>
                  <a:pt x="446" y="131"/>
                  <a:pt x="444" y="133"/>
                </a:cubicBezTo>
                <a:cubicBezTo>
                  <a:pt x="441" y="135"/>
                  <a:pt x="437" y="138"/>
                  <a:pt x="434" y="141"/>
                </a:cubicBezTo>
                <a:cubicBezTo>
                  <a:pt x="431" y="143"/>
                  <a:pt x="428" y="145"/>
                  <a:pt x="425" y="148"/>
                </a:cubicBezTo>
                <a:cubicBezTo>
                  <a:pt x="423" y="150"/>
                  <a:pt x="420" y="152"/>
                  <a:pt x="418" y="154"/>
                </a:cubicBezTo>
                <a:cubicBezTo>
                  <a:pt x="415" y="156"/>
                  <a:pt x="413" y="158"/>
                  <a:pt x="410" y="161"/>
                </a:cubicBezTo>
                <a:cubicBezTo>
                  <a:pt x="408" y="163"/>
                  <a:pt x="408" y="167"/>
                  <a:pt x="410" y="169"/>
                </a:cubicBezTo>
                <a:cubicBezTo>
                  <a:pt x="413" y="172"/>
                  <a:pt x="416" y="172"/>
                  <a:pt x="419" y="169"/>
                </a:cubicBezTo>
                <a:cubicBezTo>
                  <a:pt x="424" y="165"/>
                  <a:pt x="429" y="160"/>
                  <a:pt x="434" y="156"/>
                </a:cubicBezTo>
                <a:cubicBezTo>
                  <a:pt x="437" y="153"/>
                  <a:pt x="439" y="151"/>
                  <a:pt x="442" y="149"/>
                </a:cubicBezTo>
                <a:cubicBezTo>
                  <a:pt x="445" y="147"/>
                  <a:pt x="448" y="144"/>
                  <a:pt x="451" y="142"/>
                </a:cubicBezTo>
                <a:cubicBezTo>
                  <a:pt x="456" y="139"/>
                  <a:pt x="461" y="136"/>
                  <a:pt x="466" y="132"/>
                </a:cubicBezTo>
                <a:cubicBezTo>
                  <a:pt x="467" y="131"/>
                  <a:pt x="468" y="131"/>
                  <a:pt x="469" y="130"/>
                </a:cubicBezTo>
                <a:cubicBezTo>
                  <a:pt x="472" y="128"/>
                  <a:pt x="474" y="127"/>
                  <a:pt x="477" y="126"/>
                </a:cubicBezTo>
                <a:cubicBezTo>
                  <a:pt x="482" y="123"/>
                  <a:pt x="487" y="119"/>
                  <a:pt x="493" y="116"/>
                </a:cubicBezTo>
                <a:cubicBezTo>
                  <a:pt x="495" y="115"/>
                  <a:pt x="497" y="114"/>
                  <a:pt x="499" y="113"/>
                </a:cubicBezTo>
                <a:cubicBezTo>
                  <a:pt x="503" y="111"/>
                  <a:pt x="506" y="109"/>
                  <a:pt x="509" y="107"/>
                </a:cubicBezTo>
                <a:cubicBezTo>
                  <a:pt x="512" y="106"/>
                  <a:pt x="515" y="104"/>
                  <a:pt x="518" y="103"/>
                </a:cubicBezTo>
                <a:cubicBezTo>
                  <a:pt x="520" y="104"/>
                  <a:pt x="522" y="105"/>
                  <a:pt x="524" y="105"/>
                </a:cubicBezTo>
                <a:cubicBezTo>
                  <a:pt x="525" y="106"/>
                  <a:pt x="526" y="106"/>
                  <a:pt x="527" y="107"/>
                </a:cubicBezTo>
                <a:cubicBezTo>
                  <a:pt x="527" y="107"/>
                  <a:pt x="526" y="107"/>
                  <a:pt x="526" y="107"/>
                </a:cubicBezTo>
                <a:cubicBezTo>
                  <a:pt x="521" y="111"/>
                  <a:pt x="515" y="114"/>
                  <a:pt x="510" y="117"/>
                </a:cubicBezTo>
                <a:cubicBezTo>
                  <a:pt x="504" y="122"/>
                  <a:pt x="497" y="126"/>
                  <a:pt x="491" y="130"/>
                </a:cubicBezTo>
                <a:cubicBezTo>
                  <a:pt x="473" y="141"/>
                  <a:pt x="456" y="153"/>
                  <a:pt x="439" y="165"/>
                </a:cubicBezTo>
                <a:cubicBezTo>
                  <a:pt x="435" y="167"/>
                  <a:pt x="431" y="170"/>
                  <a:pt x="427" y="173"/>
                </a:cubicBezTo>
                <a:cubicBezTo>
                  <a:pt x="423" y="176"/>
                  <a:pt x="419" y="179"/>
                  <a:pt x="416" y="182"/>
                </a:cubicBezTo>
                <a:cubicBezTo>
                  <a:pt x="413" y="184"/>
                  <a:pt x="411" y="187"/>
                  <a:pt x="409" y="189"/>
                </a:cubicBezTo>
                <a:cubicBezTo>
                  <a:pt x="408" y="190"/>
                  <a:pt x="407" y="191"/>
                  <a:pt x="407" y="192"/>
                </a:cubicBezTo>
                <a:cubicBezTo>
                  <a:pt x="407" y="193"/>
                  <a:pt x="408" y="195"/>
                  <a:pt x="409" y="196"/>
                </a:cubicBezTo>
                <a:cubicBezTo>
                  <a:pt x="409" y="196"/>
                  <a:pt x="411" y="197"/>
                  <a:pt x="412" y="197"/>
                </a:cubicBezTo>
                <a:cubicBezTo>
                  <a:pt x="413" y="197"/>
                  <a:pt x="414" y="196"/>
                  <a:pt x="415" y="196"/>
                </a:cubicBezTo>
                <a:cubicBezTo>
                  <a:pt x="417" y="194"/>
                  <a:pt x="418" y="192"/>
                  <a:pt x="420" y="190"/>
                </a:cubicBezTo>
                <a:cubicBezTo>
                  <a:pt x="421" y="189"/>
                  <a:pt x="423" y="187"/>
                  <a:pt x="424" y="186"/>
                </a:cubicBezTo>
                <a:cubicBezTo>
                  <a:pt x="426" y="184"/>
                  <a:pt x="428" y="183"/>
                  <a:pt x="430" y="181"/>
                </a:cubicBezTo>
                <a:cubicBezTo>
                  <a:pt x="434" y="178"/>
                  <a:pt x="438" y="176"/>
                  <a:pt x="442" y="173"/>
                </a:cubicBezTo>
                <a:cubicBezTo>
                  <a:pt x="445" y="170"/>
                  <a:pt x="449" y="168"/>
                  <a:pt x="452" y="165"/>
                </a:cubicBezTo>
                <a:cubicBezTo>
                  <a:pt x="459" y="160"/>
                  <a:pt x="466" y="156"/>
                  <a:pt x="473" y="151"/>
                </a:cubicBezTo>
                <a:cubicBezTo>
                  <a:pt x="479" y="147"/>
                  <a:pt x="484" y="143"/>
                  <a:pt x="490" y="140"/>
                </a:cubicBezTo>
                <a:cubicBezTo>
                  <a:pt x="492" y="138"/>
                  <a:pt x="495" y="136"/>
                  <a:pt x="498" y="134"/>
                </a:cubicBezTo>
                <a:cubicBezTo>
                  <a:pt x="507" y="129"/>
                  <a:pt x="516" y="123"/>
                  <a:pt x="525" y="117"/>
                </a:cubicBezTo>
                <a:cubicBezTo>
                  <a:pt x="527" y="115"/>
                  <a:pt x="530" y="114"/>
                  <a:pt x="533" y="112"/>
                </a:cubicBezTo>
                <a:cubicBezTo>
                  <a:pt x="534" y="111"/>
                  <a:pt x="535" y="111"/>
                  <a:pt x="536" y="110"/>
                </a:cubicBezTo>
                <a:cubicBezTo>
                  <a:pt x="543" y="113"/>
                  <a:pt x="550" y="115"/>
                  <a:pt x="557" y="118"/>
                </a:cubicBezTo>
                <a:close/>
                <a:moveTo>
                  <a:pt x="205" y="137"/>
                </a:moveTo>
                <a:cubicBezTo>
                  <a:pt x="205" y="137"/>
                  <a:pt x="204" y="137"/>
                  <a:pt x="204" y="137"/>
                </a:cubicBezTo>
                <a:cubicBezTo>
                  <a:pt x="204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5" y="137"/>
                </a:move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205" y="137"/>
                  <a:pt x="205" y="137"/>
                  <a:pt x="205" y="137"/>
                </a:cubicBezTo>
                <a:close/>
                <a:moveTo>
                  <a:pt x="206" y="137"/>
                </a:move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206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137"/>
                  <a:pt x="206" y="137"/>
                  <a:pt x="206" y="137"/>
                </a:cubicBezTo>
                <a:cubicBezTo>
                  <a:pt x="206" y="137"/>
                  <a:pt x="206" y="137"/>
                  <a:pt x="206" y="137"/>
                </a:cubicBezTo>
                <a:close/>
                <a:moveTo>
                  <a:pt x="235" y="133"/>
                </a:moveTo>
                <a:cubicBezTo>
                  <a:pt x="234" y="133"/>
                  <a:pt x="234" y="133"/>
                  <a:pt x="234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35" y="133"/>
                  <a:pt x="235" y="133"/>
                  <a:pt x="235" y="133"/>
                </a:cubicBezTo>
                <a:close/>
                <a:moveTo>
                  <a:pt x="240" y="133"/>
                </a:move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ubicBezTo>
                  <a:pt x="240" y="133"/>
                  <a:pt x="240" y="133"/>
                  <a:pt x="240" y="133"/>
                </a:cubicBezTo>
                <a:close/>
                <a:moveTo>
                  <a:pt x="321" y="121"/>
                </a:move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1" y="121"/>
                  <a:pt x="321" y="121"/>
                  <a:pt x="321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20" y="121"/>
                  <a:pt x="320" y="121"/>
                  <a:pt x="321" y="121"/>
                </a:cubicBezTo>
                <a:cubicBezTo>
                  <a:pt x="321" y="121"/>
                  <a:pt x="321" y="121"/>
                  <a:pt x="322" y="121"/>
                </a:cubicBezTo>
                <a:cubicBezTo>
                  <a:pt x="321" y="121"/>
                  <a:pt x="321" y="121"/>
                  <a:pt x="321" y="121"/>
                </a:cubicBezTo>
                <a:close/>
                <a:moveTo>
                  <a:pt x="507" y="76"/>
                </a:moveTo>
                <a:cubicBezTo>
                  <a:pt x="505" y="76"/>
                  <a:pt x="503" y="77"/>
                  <a:pt x="501" y="77"/>
                </a:cubicBezTo>
                <a:cubicBezTo>
                  <a:pt x="501" y="77"/>
                  <a:pt x="501" y="76"/>
                  <a:pt x="501" y="76"/>
                </a:cubicBezTo>
                <a:cubicBezTo>
                  <a:pt x="502" y="77"/>
                  <a:pt x="502" y="77"/>
                  <a:pt x="503" y="76"/>
                </a:cubicBezTo>
                <a:cubicBezTo>
                  <a:pt x="504" y="76"/>
                  <a:pt x="505" y="76"/>
                  <a:pt x="506" y="75"/>
                </a:cubicBezTo>
                <a:cubicBezTo>
                  <a:pt x="506" y="75"/>
                  <a:pt x="507" y="76"/>
                  <a:pt x="507" y="76"/>
                </a:cubicBezTo>
                <a:close/>
                <a:moveTo>
                  <a:pt x="500" y="76"/>
                </a:moveTo>
                <a:cubicBezTo>
                  <a:pt x="499" y="76"/>
                  <a:pt x="498" y="76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6" y="75"/>
                  <a:pt x="496" y="75"/>
                  <a:pt x="496" y="75"/>
                </a:cubicBezTo>
                <a:cubicBezTo>
                  <a:pt x="497" y="76"/>
                  <a:pt x="499" y="76"/>
                  <a:pt x="500" y="76"/>
                </a:cubicBezTo>
                <a:close/>
                <a:moveTo>
                  <a:pt x="519" y="87"/>
                </a:moveTo>
                <a:cubicBezTo>
                  <a:pt x="520" y="87"/>
                  <a:pt x="521" y="87"/>
                  <a:pt x="522" y="87"/>
                </a:cubicBezTo>
                <a:cubicBezTo>
                  <a:pt x="523" y="87"/>
                  <a:pt x="523" y="87"/>
                  <a:pt x="524" y="87"/>
                </a:cubicBezTo>
                <a:cubicBezTo>
                  <a:pt x="525" y="87"/>
                  <a:pt x="525" y="87"/>
                  <a:pt x="525" y="87"/>
                </a:cubicBezTo>
                <a:cubicBezTo>
                  <a:pt x="525" y="87"/>
                  <a:pt x="525" y="87"/>
                  <a:pt x="526" y="88"/>
                </a:cubicBezTo>
                <a:cubicBezTo>
                  <a:pt x="525" y="88"/>
                  <a:pt x="524" y="88"/>
                  <a:pt x="524" y="88"/>
                </a:cubicBezTo>
                <a:cubicBezTo>
                  <a:pt x="524" y="89"/>
                  <a:pt x="524" y="89"/>
                  <a:pt x="523" y="89"/>
                </a:cubicBezTo>
                <a:cubicBezTo>
                  <a:pt x="523" y="88"/>
                  <a:pt x="522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1" y="88"/>
                  <a:pt x="521" y="88"/>
                  <a:pt x="521" y="88"/>
                </a:cubicBezTo>
                <a:cubicBezTo>
                  <a:pt x="520" y="88"/>
                  <a:pt x="520" y="88"/>
                  <a:pt x="519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8"/>
          <p:cNvGrpSpPr>
            <a:grpSpLocks noChangeAspect="1"/>
          </p:cNvGrpSpPr>
          <p:nvPr/>
        </p:nvGrpSpPr>
        <p:grpSpPr bwMode="auto">
          <a:xfrm>
            <a:off x="9783767" y="2557464"/>
            <a:ext cx="1274763" cy="1084263"/>
            <a:chOff x="6163" y="1587"/>
            <a:chExt cx="803" cy="683"/>
          </a:xfrm>
          <a:solidFill>
            <a:schemeClr val="tx1"/>
          </a:solidFill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6163" y="1587"/>
              <a:ext cx="803" cy="555"/>
            </a:xfrm>
            <a:custGeom>
              <a:avLst/>
              <a:gdLst>
                <a:gd name="T0" fmla="*/ 350 w 416"/>
                <a:gd name="T1" fmla="*/ 160 h 287"/>
                <a:gd name="T2" fmla="*/ 332 w 416"/>
                <a:gd name="T3" fmla="*/ 95 h 287"/>
                <a:gd name="T4" fmla="*/ 272 w 416"/>
                <a:gd name="T5" fmla="*/ 102 h 287"/>
                <a:gd name="T6" fmla="*/ 123 w 416"/>
                <a:gd name="T7" fmla="*/ 20 h 287"/>
                <a:gd name="T8" fmla="*/ 69 w 416"/>
                <a:gd name="T9" fmla="*/ 173 h 287"/>
                <a:gd name="T10" fmla="*/ 6 w 416"/>
                <a:gd name="T11" fmla="*/ 231 h 287"/>
                <a:gd name="T12" fmla="*/ 110 w 416"/>
                <a:gd name="T13" fmla="*/ 285 h 287"/>
                <a:gd name="T14" fmla="*/ 110 w 416"/>
                <a:gd name="T15" fmla="*/ 273 h 287"/>
                <a:gd name="T16" fmla="*/ 26 w 416"/>
                <a:gd name="T17" fmla="*/ 251 h 287"/>
                <a:gd name="T18" fmla="*/ 22 w 416"/>
                <a:gd name="T19" fmla="*/ 202 h 287"/>
                <a:gd name="T20" fmla="*/ 82 w 416"/>
                <a:gd name="T21" fmla="*/ 192 h 287"/>
                <a:gd name="T22" fmla="*/ 91 w 416"/>
                <a:gd name="T23" fmla="*/ 184 h 287"/>
                <a:gd name="T24" fmla="*/ 126 w 416"/>
                <a:gd name="T25" fmla="*/ 31 h 287"/>
                <a:gd name="T26" fmla="*/ 259 w 416"/>
                <a:gd name="T27" fmla="*/ 121 h 287"/>
                <a:gd name="T28" fmla="*/ 270 w 416"/>
                <a:gd name="T29" fmla="*/ 126 h 287"/>
                <a:gd name="T30" fmla="*/ 319 w 416"/>
                <a:gd name="T31" fmla="*/ 102 h 287"/>
                <a:gd name="T32" fmla="*/ 331 w 416"/>
                <a:gd name="T33" fmla="*/ 165 h 287"/>
                <a:gd name="T34" fmla="*/ 337 w 416"/>
                <a:gd name="T35" fmla="*/ 175 h 287"/>
                <a:gd name="T36" fmla="*/ 375 w 416"/>
                <a:gd name="T37" fmla="*/ 258 h 287"/>
                <a:gd name="T38" fmla="*/ 301 w 416"/>
                <a:gd name="T39" fmla="*/ 274 h 287"/>
                <a:gd name="T40" fmla="*/ 301 w 416"/>
                <a:gd name="T41" fmla="*/ 286 h 287"/>
                <a:gd name="T42" fmla="*/ 405 w 416"/>
                <a:gd name="T43" fmla="*/ 238 h 287"/>
                <a:gd name="T44" fmla="*/ 350 w 416"/>
                <a:gd name="T45" fmla="*/ 16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6" h="287">
                  <a:moveTo>
                    <a:pt x="350" y="160"/>
                  </a:moveTo>
                  <a:cubicBezTo>
                    <a:pt x="360" y="138"/>
                    <a:pt x="353" y="109"/>
                    <a:pt x="332" y="95"/>
                  </a:cubicBezTo>
                  <a:cubicBezTo>
                    <a:pt x="311" y="82"/>
                    <a:pt x="288" y="87"/>
                    <a:pt x="272" y="102"/>
                  </a:cubicBezTo>
                  <a:cubicBezTo>
                    <a:pt x="269" y="35"/>
                    <a:pt x="182" y="0"/>
                    <a:pt x="123" y="20"/>
                  </a:cubicBezTo>
                  <a:cubicBezTo>
                    <a:pt x="55" y="42"/>
                    <a:pt x="37" y="117"/>
                    <a:pt x="69" y="173"/>
                  </a:cubicBezTo>
                  <a:cubicBezTo>
                    <a:pt x="35" y="165"/>
                    <a:pt x="0" y="191"/>
                    <a:pt x="6" y="231"/>
                  </a:cubicBezTo>
                  <a:cubicBezTo>
                    <a:pt x="13" y="284"/>
                    <a:pt x="68" y="286"/>
                    <a:pt x="110" y="285"/>
                  </a:cubicBezTo>
                  <a:cubicBezTo>
                    <a:pt x="117" y="285"/>
                    <a:pt x="117" y="273"/>
                    <a:pt x="110" y="273"/>
                  </a:cubicBezTo>
                  <a:cubicBezTo>
                    <a:pt x="81" y="274"/>
                    <a:pt x="44" y="277"/>
                    <a:pt x="26" y="251"/>
                  </a:cubicBezTo>
                  <a:cubicBezTo>
                    <a:pt x="16" y="238"/>
                    <a:pt x="14" y="217"/>
                    <a:pt x="22" y="202"/>
                  </a:cubicBezTo>
                  <a:cubicBezTo>
                    <a:pt x="34" y="180"/>
                    <a:pt x="63" y="178"/>
                    <a:pt x="82" y="192"/>
                  </a:cubicBezTo>
                  <a:cubicBezTo>
                    <a:pt x="88" y="197"/>
                    <a:pt x="96" y="190"/>
                    <a:pt x="91" y="184"/>
                  </a:cubicBezTo>
                  <a:cubicBezTo>
                    <a:pt x="48" y="134"/>
                    <a:pt x="59" y="53"/>
                    <a:pt x="126" y="31"/>
                  </a:cubicBezTo>
                  <a:cubicBezTo>
                    <a:pt x="182" y="13"/>
                    <a:pt x="274" y="49"/>
                    <a:pt x="259" y="121"/>
                  </a:cubicBezTo>
                  <a:cubicBezTo>
                    <a:pt x="257" y="128"/>
                    <a:pt x="266" y="132"/>
                    <a:pt x="270" y="126"/>
                  </a:cubicBezTo>
                  <a:cubicBezTo>
                    <a:pt x="279" y="107"/>
                    <a:pt x="297" y="94"/>
                    <a:pt x="319" y="102"/>
                  </a:cubicBezTo>
                  <a:cubicBezTo>
                    <a:pt x="343" y="113"/>
                    <a:pt x="352" y="146"/>
                    <a:pt x="331" y="165"/>
                  </a:cubicBezTo>
                  <a:cubicBezTo>
                    <a:pt x="327" y="169"/>
                    <a:pt x="331" y="177"/>
                    <a:pt x="337" y="175"/>
                  </a:cubicBezTo>
                  <a:cubicBezTo>
                    <a:pt x="386" y="156"/>
                    <a:pt x="416" y="229"/>
                    <a:pt x="375" y="258"/>
                  </a:cubicBezTo>
                  <a:cubicBezTo>
                    <a:pt x="355" y="272"/>
                    <a:pt x="325" y="274"/>
                    <a:pt x="301" y="274"/>
                  </a:cubicBezTo>
                  <a:cubicBezTo>
                    <a:pt x="293" y="274"/>
                    <a:pt x="293" y="286"/>
                    <a:pt x="301" y="286"/>
                  </a:cubicBezTo>
                  <a:cubicBezTo>
                    <a:pt x="338" y="287"/>
                    <a:pt x="392" y="279"/>
                    <a:pt x="405" y="238"/>
                  </a:cubicBezTo>
                  <a:cubicBezTo>
                    <a:pt x="416" y="201"/>
                    <a:pt x="387" y="158"/>
                    <a:pt x="35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6405" y="1987"/>
              <a:ext cx="152" cy="242"/>
            </a:xfrm>
            <a:custGeom>
              <a:avLst/>
              <a:gdLst>
                <a:gd name="T0" fmla="*/ 42 w 79"/>
                <a:gd name="T1" fmla="*/ 2 h 125"/>
                <a:gd name="T2" fmla="*/ 36 w 79"/>
                <a:gd name="T3" fmla="*/ 2 h 125"/>
                <a:gd name="T4" fmla="*/ 2 w 79"/>
                <a:gd name="T5" fmla="*/ 44 h 125"/>
                <a:gd name="T6" fmla="*/ 6 w 79"/>
                <a:gd name="T7" fmla="*/ 50 h 125"/>
                <a:gd name="T8" fmla="*/ 17 w 79"/>
                <a:gd name="T9" fmla="*/ 50 h 125"/>
                <a:gd name="T10" fmla="*/ 17 w 79"/>
                <a:gd name="T11" fmla="*/ 120 h 125"/>
                <a:gd name="T12" fmla="*/ 19 w 79"/>
                <a:gd name="T13" fmla="*/ 123 h 125"/>
                <a:gd name="T14" fmla="*/ 21 w 79"/>
                <a:gd name="T15" fmla="*/ 124 h 125"/>
                <a:gd name="T16" fmla="*/ 58 w 79"/>
                <a:gd name="T17" fmla="*/ 124 h 125"/>
                <a:gd name="T18" fmla="*/ 63 w 79"/>
                <a:gd name="T19" fmla="*/ 120 h 125"/>
                <a:gd name="T20" fmla="*/ 63 w 79"/>
                <a:gd name="T21" fmla="*/ 50 h 125"/>
                <a:gd name="T22" fmla="*/ 73 w 79"/>
                <a:gd name="T23" fmla="*/ 50 h 125"/>
                <a:gd name="T24" fmla="*/ 77 w 79"/>
                <a:gd name="T25" fmla="*/ 44 h 125"/>
                <a:gd name="T26" fmla="*/ 42 w 79"/>
                <a:gd name="T27" fmla="*/ 2 h 125"/>
                <a:gd name="T28" fmla="*/ 26 w 79"/>
                <a:gd name="T29" fmla="*/ 116 h 125"/>
                <a:gd name="T30" fmla="*/ 26 w 79"/>
                <a:gd name="T31" fmla="*/ 46 h 125"/>
                <a:gd name="T32" fmla="*/ 21 w 79"/>
                <a:gd name="T33" fmla="*/ 41 h 125"/>
                <a:gd name="T34" fmla="*/ 15 w 79"/>
                <a:gd name="T35" fmla="*/ 41 h 125"/>
                <a:gd name="T36" fmla="*/ 39 w 79"/>
                <a:gd name="T37" fmla="*/ 12 h 125"/>
                <a:gd name="T38" fmla="*/ 64 w 79"/>
                <a:gd name="T39" fmla="*/ 41 h 125"/>
                <a:gd name="T40" fmla="*/ 58 w 79"/>
                <a:gd name="T41" fmla="*/ 41 h 125"/>
                <a:gd name="T42" fmla="*/ 54 w 79"/>
                <a:gd name="T43" fmla="*/ 46 h 125"/>
                <a:gd name="T44" fmla="*/ 54 w 79"/>
                <a:gd name="T45" fmla="*/ 116 h 125"/>
                <a:gd name="T46" fmla="*/ 26 w 79"/>
                <a:gd name="T4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42" y="2"/>
                  </a:moveTo>
                  <a:cubicBezTo>
                    <a:pt x="41" y="0"/>
                    <a:pt x="37" y="0"/>
                    <a:pt x="36" y="2"/>
                  </a:cubicBezTo>
                  <a:cubicBezTo>
                    <a:pt x="24" y="16"/>
                    <a:pt x="13" y="29"/>
                    <a:pt x="2" y="44"/>
                  </a:cubicBezTo>
                  <a:cubicBezTo>
                    <a:pt x="0" y="46"/>
                    <a:pt x="3" y="50"/>
                    <a:pt x="6" y="50"/>
                  </a:cubicBezTo>
                  <a:cubicBezTo>
                    <a:pt x="9" y="50"/>
                    <a:pt x="13" y="50"/>
                    <a:pt x="17" y="50"/>
                  </a:cubicBezTo>
                  <a:cubicBezTo>
                    <a:pt x="17" y="73"/>
                    <a:pt x="16" y="97"/>
                    <a:pt x="17" y="120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19" y="124"/>
                    <a:pt x="20" y="124"/>
                    <a:pt x="21" y="124"/>
                  </a:cubicBezTo>
                  <a:cubicBezTo>
                    <a:pt x="34" y="125"/>
                    <a:pt x="46" y="125"/>
                    <a:pt x="58" y="124"/>
                  </a:cubicBezTo>
                  <a:cubicBezTo>
                    <a:pt x="61" y="124"/>
                    <a:pt x="63" y="122"/>
                    <a:pt x="63" y="120"/>
                  </a:cubicBezTo>
                  <a:cubicBezTo>
                    <a:pt x="63" y="97"/>
                    <a:pt x="63" y="74"/>
                    <a:pt x="63" y="50"/>
                  </a:cubicBezTo>
                  <a:cubicBezTo>
                    <a:pt x="66" y="50"/>
                    <a:pt x="69" y="50"/>
                    <a:pt x="73" y="50"/>
                  </a:cubicBezTo>
                  <a:cubicBezTo>
                    <a:pt x="76" y="50"/>
                    <a:pt x="79" y="46"/>
                    <a:pt x="77" y="44"/>
                  </a:cubicBezTo>
                  <a:cubicBezTo>
                    <a:pt x="66" y="29"/>
                    <a:pt x="54" y="16"/>
                    <a:pt x="42" y="2"/>
                  </a:cubicBezTo>
                  <a:close/>
                  <a:moveTo>
                    <a:pt x="26" y="116"/>
                  </a:moveTo>
                  <a:cubicBezTo>
                    <a:pt x="25" y="92"/>
                    <a:pt x="26" y="69"/>
                    <a:pt x="26" y="46"/>
                  </a:cubicBezTo>
                  <a:cubicBezTo>
                    <a:pt x="26" y="43"/>
                    <a:pt x="24" y="41"/>
                    <a:pt x="21" y="41"/>
                  </a:cubicBezTo>
                  <a:cubicBezTo>
                    <a:pt x="19" y="41"/>
                    <a:pt x="17" y="41"/>
                    <a:pt x="15" y="41"/>
                  </a:cubicBezTo>
                  <a:cubicBezTo>
                    <a:pt x="23" y="31"/>
                    <a:pt x="31" y="22"/>
                    <a:pt x="39" y="12"/>
                  </a:cubicBezTo>
                  <a:cubicBezTo>
                    <a:pt x="47" y="22"/>
                    <a:pt x="56" y="31"/>
                    <a:pt x="64" y="41"/>
                  </a:cubicBezTo>
                  <a:cubicBezTo>
                    <a:pt x="62" y="41"/>
                    <a:pt x="60" y="41"/>
                    <a:pt x="58" y="41"/>
                  </a:cubicBezTo>
                  <a:cubicBezTo>
                    <a:pt x="56" y="41"/>
                    <a:pt x="54" y="43"/>
                    <a:pt x="54" y="46"/>
                  </a:cubicBezTo>
                  <a:cubicBezTo>
                    <a:pt x="54" y="69"/>
                    <a:pt x="54" y="92"/>
                    <a:pt x="54" y="116"/>
                  </a:cubicBezTo>
                  <a:cubicBezTo>
                    <a:pt x="44" y="116"/>
                    <a:pt x="35" y="116"/>
                    <a:pt x="2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6567" y="2028"/>
              <a:ext cx="152" cy="242"/>
            </a:xfrm>
            <a:custGeom>
              <a:avLst/>
              <a:gdLst>
                <a:gd name="T0" fmla="*/ 73 w 79"/>
                <a:gd name="T1" fmla="*/ 75 h 125"/>
                <a:gd name="T2" fmla="*/ 63 w 79"/>
                <a:gd name="T3" fmla="*/ 75 h 125"/>
                <a:gd name="T4" fmla="*/ 63 w 79"/>
                <a:gd name="T5" fmla="*/ 5 h 125"/>
                <a:gd name="T6" fmla="*/ 59 w 79"/>
                <a:gd name="T7" fmla="*/ 1 h 125"/>
                <a:gd name="T8" fmla="*/ 22 w 79"/>
                <a:gd name="T9" fmla="*/ 1 h 125"/>
                <a:gd name="T10" fmla="*/ 19 w 79"/>
                <a:gd name="T11" fmla="*/ 2 h 125"/>
                <a:gd name="T12" fmla="*/ 17 w 79"/>
                <a:gd name="T13" fmla="*/ 5 h 125"/>
                <a:gd name="T14" fmla="*/ 17 w 79"/>
                <a:gd name="T15" fmla="*/ 75 h 125"/>
                <a:gd name="T16" fmla="*/ 6 w 79"/>
                <a:gd name="T17" fmla="*/ 75 h 125"/>
                <a:gd name="T18" fmla="*/ 2 w 79"/>
                <a:gd name="T19" fmla="*/ 82 h 125"/>
                <a:gd name="T20" fmla="*/ 37 w 79"/>
                <a:gd name="T21" fmla="*/ 124 h 125"/>
                <a:gd name="T22" fmla="*/ 43 w 79"/>
                <a:gd name="T23" fmla="*/ 124 h 125"/>
                <a:gd name="T24" fmla="*/ 76 w 79"/>
                <a:gd name="T25" fmla="*/ 83 h 125"/>
                <a:gd name="T26" fmla="*/ 73 w 79"/>
                <a:gd name="T27" fmla="*/ 75 h 125"/>
                <a:gd name="T28" fmla="*/ 15 w 79"/>
                <a:gd name="T29" fmla="*/ 84 h 125"/>
                <a:gd name="T30" fmla="*/ 22 w 79"/>
                <a:gd name="T31" fmla="*/ 84 h 125"/>
                <a:gd name="T32" fmla="*/ 26 w 79"/>
                <a:gd name="T33" fmla="*/ 80 h 125"/>
                <a:gd name="T34" fmla="*/ 26 w 79"/>
                <a:gd name="T35" fmla="*/ 10 h 125"/>
                <a:gd name="T36" fmla="*/ 54 w 79"/>
                <a:gd name="T37" fmla="*/ 10 h 125"/>
                <a:gd name="T38" fmla="*/ 54 w 79"/>
                <a:gd name="T39" fmla="*/ 80 h 125"/>
                <a:gd name="T40" fmla="*/ 59 w 79"/>
                <a:gd name="T41" fmla="*/ 84 h 125"/>
                <a:gd name="T42" fmla="*/ 64 w 79"/>
                <a:gd name="T43" fmla="*/ 84 h 125"/>
                <a:gd name="T44" fmla="*/ 40 w 79"/>
                <a:gd name="T45" fmla="*/ 113 h 125"/>
                <a:gd name="T46" fmla="*/ 15 w 79"/>
                <a:gd name="T47" fmla="*/ 8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73" y="75"/>
                  </a:moveTo>
                  <a:cubicBezTo>
                    <a:pt x="70" y="75"/>
                    <a:pt x="67" y="75"/>
                    <a:pt x="63" y="75"/>
                  </a:cubicBezTo>
                  <a:cubicBezTo>
                    <a:pt x="64" y="52"/>
                    <a:pt x="63" y="29"/>
                    <a:pt x="63" y="5"/>
                  </a:cubicBezTo>
                  <a:cubicBezTo>
                    <a:pt x="63" y="3"/>
                    <a:pt x="61" y="1"/>
                    <a:pt x="59" y="1"/>
                  </a:cubicBezTo>
                  <a:cubicBezTo>
                    <a:pt x="47" y="0"/>
                    <a:pt x="34" y="0"/>
                    <a:pt x="22" y="1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3"/>
                    <a:pt x="17" y="4"/>
                    <a:pt x="17" y="5"/>
                  </a:cubicBezTo>
                  <a:cubicBezTo>
                    <a:pt x="17" y="29"/>
                    <a:pt x="18" y="52"/>
                    <a:pt x="17" y="75"/>
                  </a:cubicBezTo>
                  <a:cubicBezTo>
                    <a:pt x="14" y="75"/>
                    <a:pt x="10" y="75"/>
                    <a:pt x="6" y="75"/>
                  </a:cubicBezTo>
                  <a:cubicBezTo>
                    <a:pt x="3" y="75"/>
                    <a:pt x="0" y="79"/>
                    <a:pt x="2" y="82"/>
                  </a:cubicBezTo>
                  <a:cubicBezTo>
                    <a:pt x="13" y="96"/>
                    <a:pt x="25" y="110"/>
                    <a:pt x="37" y="124"/>
                  </a:cubicBezTo>
                  <a:cubicBezTo>
                    <a:pt x="38" y="125"/>
                    <a:pt x="41" y="125"/>
                    <a:pt x="43" y="124"/>
                  </a:cubicBezTo>
                  <a:cubicBezTo>
                    <a:pt x="54" y="110"/>
                    <a:pt x="65" y="96"/>
                    <a:pt x="76" y="83"/>
                  </a:cubicBezTo>
                  <a:cubicBezTo>
                    <a:pt x="79" y="80"/>
                    <a:pt x="77" y="75"/>
                    <a:pt x="73" y="75"/>
                  </a:cubicBezTo>
                  <a:close/>
                  <a:moveTo>
                    <a:pt x="15" y="84"/>
                  </a:moveTo>
                  <a:cubicBezTo>
                    <a:pt x="18" y="84"/>
                    <a:pt x="20" y="84"/>
                    <a:pt x="22" y="84"/>
                  </a:cubicBezTo>
                  <a:cubicBezTo>
                    <a:pt x="24" y="84"/>
                    <a:pt x="26" y="82"/>
                    <a:pt x="26" y="80"/>
                  </a:cubicBezTo>
                  <a:cubicBezTo>
                    <a:pt x="27" y="56"/>
                    <a:pt x="26" y="33"/>
                    <a:pt x="26" y="10"/>
                  </a:cubicBezTo>
                  <a:cubicBezTo>
                    <a:pt x="36" y="9"/>
                    <a:pt x="45" y="9"/>
                    <a:pt x="54" y="10"/>
                  </a:cubicBezTo>
                  <a:cubicBezTo>
                    <a:pt x="54" y="33"/>
                    <a:pt x="55" y="56"/>
                    <a:pt x="54" y="80"/>
                  </a:cubicBezTo>
                  <a:cubicBezTo>
                    <a:pt x="54" y="82"/>
                    <a:pt x="57" y="84"/>
                    <a:pt x="59" y="84"/>
                  </a:cubicBezTo>
                  <a:cubicBezTo>
                    <a:pt x="61" y="84"/>
                    <a:pt x="62" y="84"/>
                    <a:pt x="64" y="84"/>
                  </a:cubicBezTo>
                  <a:cubicBezTo>
                    <a:pt x="56" y="94"/>
                    <a:pt x="48" y="104"/>
                    <a:pt x="40" y="113"/>
                  </a:cubicBezTo>
                  <a:cubicBezTo>
                    <a:pt x="32" y="104"/>
                    <a:pt x="23" y="94"/>
                    <a:pt x="15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320" y="1684"/>
              <a:ext cx="127" cy="151"/>
            </a:xfrm>
            <a:custGeom>
              <a:avLst/>
              <a:gdLst>
                <a:gd name="T0" fmla="*/ 61 w 66"/>
                <a:gd name="T1" fmla="*/ 9 h 78"/>
                <a:gd name="T2" fmla="*/ 61 w 66"/>
                <a:gd name="T3" fmla="*/ 0 h 78"/>
                <a:gd name="T4" fmla="*/ 8 w 66"/>
                <a:gd name="T5" fmla="*/ 73 h 78"/>
                <a:gd name="T6" fmla="*/ 17 w 66"/>
                <a:gd name="T7" fmla="*/ 70 h 78"/>
                <a:gd name="T8" fmla="*/ 61 w 66"/>
                <a:gd name="T9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8">
                  <a:moveTo>
                    <a:pt x="61" y="9"/>
                  </a:moveTo>
                  <a:cubicBezTo>
                    <a:pt x="66" y="9"/>
                    <a:pt x="66" y="0"/>
                    <a:pt x="61" y="0"/>
                  </a:cubicBezTo>
                  <a:cubicBezTo>
                    <a:pt x="28" y="4"/>
                    <a:pt x="0" y="40"/>
                    <a:pt x="8" y="73"/>
                  </a:cubicBezTo>
                  <a:cubicBezTo>
                    <a:pt x="9" y="78"/>
                    <a:pt x="18" y="76"/>
                    <a:pt x="17" y="70"/>
                  </a:cubicBezTo>
                  <a:cubicBezTo>
                    <a:pt x="10" y="44"/>
                    <a:pt x="34" y="12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6385" y="1718"/>
              <a:ext cx="68" cy="43"/>
            </a:xfrm>
            <a:custGeom>
              <a:avLst/>
              <a:gdLst>
                <a:gd name="T0" fmla="*/ 27 w 35"/>
                <a:gd name="T1" fmla="*/ 1 h 22"/>
                <a:gd name="T2" fmla="*/ 4 w 35"/>
                <a:gd name="T3" fmla="*/ 12 h 22"/>
                <a:gd name="T4" fmla="*/ 11 w 35"/>
                <a:gd name="T5" fmla="*/ 19 h 22"/>
                <a:gd name="T6" fmla="*/ 30 w 35"/>
                <a:gd name="T7" fmla="*/ 10 h 22"/>
                <a:gd name="T8" fmla="*/ 27 w 35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7" y="1"/>
                  </a:moveTo>
                  <a:cubicBezTo>
                    <a:pt x="19" y="2"/>
                    <a:pt x="11" y="6"/>
                    <a:pt x="4" y="12"/>
                  </a:cubicBezTo>
                  <a:cubicBezTo>
                    <a:pt x="0" y="16"/>
                    <a:pt x="6" y="22"/>
                    <a:pt x="11" y="19"/>
                  </a:cubicBezTo>
                  <a:cubicBezTo>
                    <a:pt x="16" y="14"/>
                    <a:pt x="22" y="11"/>
                    <a:pt x="30" y="10"/>
                  </a:cubicBezTo>
                  <a:cubicBezTo>
                    <a:pt x="35" y="9"/>
                    <a:pt x="33" y="0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6"/>
          <p:cNvGrpSpPr>
            <a:grpSpLocks noChangeAspect="1"/>
          </p:cNvGrpSpPr>
          <p:nvPr/>
        </p:nvGrpSpPr>
        <p:grpSpPr bwMode="auto">
          <a:xfrm>
            <a:off x="7000876" y="2551114"/>
            <a:ext cx="1111250" cy="1141413"/>
            <a:chOff x="4410" y="1583"/>
            <a:chExt cx="700" cy="719"/>
          </a:xfrm>
          <a:solidFill>
            <a:schemeClr val="tx1"/>
          </a:solidFill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474" y="2050"/>
              <a:ext cx="136" cy="160"/>
            </a:xfrm>
            <a:custGeom>
              <a:avLst/>
              <a:gdLst>
                <a:gd name="T0" fmla="*/ 45 w 77"/>
                <a:gd name="T1" fmla="*/ 53 h 91"/>
                <a:gd name="T2" fmla="*/ 72 w 77"/>
                <a:gd name="T3" fmla="*/ 24 h 91"/>
                <a:gd name="T4" fmla="*/ 75 w 77"/>
                <a:gd name="T5" fmla="*/ 9 h 91"/>
                <a:gd name="T6" fmla="*/ 74 w 77"/>
                <a:gd name="T7" fmla="*/ 7 h 91"/>
                <a:gd name="T8" fmla="*/ 71 w 77"/>
                <a:gd name="T9" fmla="*/ 5 h 91"/>
                <a:gd name="T10" fmla="*/ 34 w 77"/>
                <a:gd name="T11" fmla="*/ 29 h 91"/>
                <a:gd name="T12" fmla="*/ 1 w 77"/>
                <a:gd name="T13" fmla="*/ 71 h 91"/>
                <a:gd name="T14" fmla="*/ 2 w 77"/>
                <a:gd name="T15" fmla="*/ 76 h 91"/>
                <a:gd name="T16" fmla="*/ 45 w 77"/>
                <a:gd name="T17" fmla="*/ 53 h 91"/>
                <a:gd name="T18" fmla="*/ 20 w 77"/>
                <a:gd name="T19" fmla="*/ 66 h 91"/>
                <a:gd name="T20" fmla="*/ 10 w 77"/>
                <a:gd name="T21" fmla="*/ 73 h 91"/>
                <a:gd name="T22" fmla="*/ 22 w 77"/>
                <a:gd name="T23" fmla="*/ 55 h 91"/>
                <a:gd name="T24" fmla="*/ 34 w 77"/>
                <a:gd name="T25" fmla="*/ 41 h 91"/>
                <a:gd name="T26" fmla="*/ 67 w 77"/>
                <a:gd name="T27" fmla="*/ 13 h 91"/>
                <a:gd name="T28" fmla="*/ 40 w 77"/>
                <a:gd name="T29" fmla="*/ 45 h 91"/>
                <a:gd name="T30" fmla="*/ 27 w 77"/>
                <a:gd name="T31" fmla="*/ 59 h 91"/>
                <a:gd name="T32" fmla="*/ 20 w 77"/>
                <a:gd name="T33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91">
                  <a:moveTo>
                    <a:pt x="45" y="53"/>
                  </a:moveTo>
                  <a:cubicBezTo>
                    <a:pt x="54" y="44"/>
                    <a:pt x="63" y="34"/>
                    <a:pt x="72" y="24"/>
                  </a:cubicBezTo>
                  <a:cubicBezTo>
                    <a:pt x="75" y="19"/>
                    <a:pt x="77" y="15"/>
                    <a:pt x="75" y="9"/>
                  </a:cubicBezTo>
                  <a:cubicBezTo>
                    <a:pt x="75" y="8"/>
                    <a:pt x="75" y="7"/>
                    <a:pt x="74" y="7"/>
                  </a:cubicBezTo>
                  <a:cubicBezTo>
                    <a:pt x="73" y="6"/>
                    <a:pt x="72" y="5"/>
                    <a:pt x="71" y="5"/>
                  </a:cubicBezTo>
                  <a:cubicBezTo>
                    <a:pt x="56" y="0"/>
                    <a:pt x="43" y="19"/>
                    <a:pt x="34" y="29"/>
                  </a:cubicBezTo>
                  <a:cubicBezTo>
                    <a:pt x="22" y="41"/>
                    <a:pt x="6" y="55"/>
                    <a:pt x="1" y="71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17" y="91"/>
                    <a:pt x="36" y="63"/>
                    <a:pt x="45" y="53"/>
                  </a:cubicBezTo>
                  <a:close/>
                  <a:moveTo>
                    <a:pt x="20" y="66"/>
                  </a:moveTo>
                  <a:cubicBezTo>
                    <a:pt x="18" y="68"/>
                    <a:pt x="11" y="74"/>
                    <a:pt x="10" y="73"/>
                  </a:cubicBezTo>
                  <a:cubicBezTo>
                    <a:pt x="9" y="68"/>
                    <a:pt x="19" y="59"/>
                    <a:pt x="22" y="55"/>
                  </a:cubicBezTo>
                  <a:cubicBezTo>
                    <a:pt x="26" y="50"/>
                    <a:pt x="30" y="46"/>
                    <a:pt x="34" y="41"/>
                  </a:cubicBezTo>
                  <a:cubicBezTo>
                    <a:pt x="39" y="36"/>
                    <a:pt x="58" y="12"/>
                    <a:pt x="67" y="13"/>
                  </a:cubicBezTo>
                  <a:cubicBezTo>
                    <a:pt x="67" y="21"/>
                    <a:pt x="44" y="41"/>
                    <a:pt x="40" y="45"/>
                  </a:cubicBezTo>
                  <a:cubicBezTo>
                    <a:pt x="36" y="50"/>
                    <a:pt x="31" y="54"/>
                    <a:pt x="27" y="59"/>
                  </a:cubicBezTo>
                  <a:cubicBezTo>
                    <a:pt x="25" y="61"/>
                    <a:pt x="23" y="64"/>
                    <a:pt x="2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4518" y="2078"/>
              <a:ext cx="145" cy="175"/>
            </a:xfrm>
            <a:custGeom>
              <a:avLst/>
              <a:gdLst>
                <a:gd name="T0" fmla="*/ 40 w 82"/>
                <a:gd name="T1" fmla="*/ 31 h 99"/>
                <a:gd name="T2" fmla="*/ 12 w 82"/>
                <a:gd name="T3" fmla="*/ 61 h 99"/>
                <a:gd name="T4" fmla="*/ 1 w 82"/>
                <a:gd name="T5" fmla="*/ 84 h 99"/>
                <a:gd name="T6" fmla="*/ 1 w 82"/>
                <a:gd name="T7" fmla="*/ 84 h 99"/>
                <a:gd name="T8" fmla="*/ 1 w 82"/>
                <a:gd name="T9" fmla="*/ 84 h 99"/>
                <a:gd name="T10" fmla="*/ 4 w 82"/>
                <a:gd name="T11" fmla="*/ 87 h 99"/>
                <a:gd name="T12" fmla="*/ 46 w 82"/>
                <a:gd name="T13" fmla="*/ 61 h 99"/>
                <a:gd name="T14" fmla="*/ 75 w 82"/>
                <a:gd name="T15" fmla="*/ 16 h 99"/>
                <a:gd name="T16" fmla="*/ 40 w 82"/>
                <a:gd name="T17" fmla="*/ 31 h 99"/>
                <a:gd name="T18" fmla="*/ 10 w 82"/>
                <a:gd name="T19" fmla="*/ 80 h 99"/>
                <a:gd name="T20" fmla="*/ 37 w 82"/>
                <a:gd name="T21" fmla="*/ 48 h 99"/>
                <a:gd name="T22" fmla="*/ 64 w 82"/>
                <a:gd name="T23" fmla="*/ 23 h 99"/>
                <a:gd name="T24" fmla="*/ 10 w 82"/>
                <a:gd name="T25" fmla="*/ 8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99">
                  <a:moveTo>
                    <a:pt x="40" y="31"/>
                  </a:moveTo>
                  <a:cubicBezTo>
                    <a:pt x="30" y="41"/>
                    <a:pt x="21" y="51"/>
                    <a:pt x="12" y="61"/>
                  </a:cubicBezTo>
                  <a:cubicBezTo>
                    <a:pt x="5" y="69"/>
                    <a:pt x="0" y="73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6"/>
                    <a:pt x="3" y="87"/>
                    <a:pt x="4" y="87"/>
                  </a:cubicBezTo>
                  <a:cubicBezTo>
                    <a:pt x="17" y="99"/>
                    <a:pt x="39" y="69"/>
                    <a:pt x="46" y="61"/>
                  </a:cubicBezTo>
                  <a:cubicBezTo>
                    <a:pt x="53" y="53"/>
                    <a:pt x="82" y="30"/>
                    <a:pt x="75" y="16"/>
                  </a:cubicBezTo>
                  <a:cubicBezTo>
                    <a:pt x="66" y="0"/>
                    <a:pt x="45" y="26"/>
                    <a:pt x="40" y="31"/>
                  </a:cubicBezTo>
                  <a:close/>
                  <a:moveTo>
                    <a:pt x="10" y="80"/>
                  </a:moveTo>
                  <a:cubicBezTo>
                    <a:pt x="11" y="70"/>
                    <a:pt x="30" y="54"/>
                    <a:pt x="37" y="48"/>
                  </a:cubicBezTo>
                  <a:cubicBezTo>
                    <a:pt x="40" y="44"/>
                    <a:pt x="60" y="20"/>
                    <a:pt x="64" y="23"/>
                  </a:cubicBezTo>
                  <a:cubicBezTo>
                    <a:pt x="69" y="29"/>
                    <a:pt x="19" y="78"/>
                    <a:pt x="1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410" y="1583"/>
              <a:ext cx="700" cy="719"/>
            </a:xfrm>
            <a:custGeom>
              <a:avLst/>
              <a:gdLst>
                <a:gd name="T0" fmla="*/ 242 w 396"/>
                <a:gd name="T1" fmla="*/ 190 h 407"/>
                <a:gd name="T2" fmla="*/ 327 w 396"/>
                <a:gd name="T3" fmla="*/ 104 h 407"/>
                <a:gd name="T4" fmla="*/ 358 w 396"/>
                <a:gd name="T5" fmla="*/ 93 h 407"/>
                <a:gd name="T6" fmla="*/ 379 w 396"/>
                <a:gd name="T7" fmla="*/ 31 h 407"/>
                <a:gd name="T8" fmla="*/ 311 w 396"/>
                <a:gd name="T9" fmla="*/ 48 h 407"/>
                <a:gd name="T10" fmla="*/ 308 w 396"/>
                <a:gd name="T11" fmla="*/ 63 h 407"/>
                <a:gd name="T12" fmla="*/ 282 w 396"/>
                <a:gd name="T13" fmla="*/ 96 h 407"/>
                <a:gd name="T14" fmla="*/ 157 w 396"/>
                <a:gd name="T15" fmla="*/ 115 h 407"/>
                <a:gd name="T16" fmla="*/ 82 w 396"/>
                <a:gd name="T17" fmla="*/ 6 h 407"/>
                <a:gd name="T18" fmla="*/ 95 w 396"/>
                <a:gd name="T19" fmla="*/ 45 h 407"/>
                <a:gd name="T20" fmla="*/ 103 w 396"/>
                <a:gd name="T21" fmla="*/ 60 h 407"/>
                <a:gd name="T22" fmla="*/ 74 w 396"/>
                <a:gd name="T23" fmla="*/ 89 h 407"/>
                <a:gd name="T24" fmla="*/ 61 w 396"/>
                <a:gd name="T25" fmla="*/ 88 h 407"/>
                <a:gd name="T26" fmla="*/ 25 w 396"/>
                <a:gd name="T27" fmla="*/ 44 h 407"/>
                <a:gd name="T28" fmla="*/ 112 w 396"/>
                <a:gd name="T29" fmla="*/ 156 h 407"/>
                <a:gd name="T30" fmla="*/ 160 w 396"/>
                <a:gd name="T31" fmla="*/ 218 h 407"/>
                <a:gd name="T32" fmla="*/ 129 w 396"/>
                <a:gd name="T33" fmla="*/ 198 h 407"/>
                <a:gd name="T34" fmla="*/ 111 w 396"/>
                <a:gd name="T35" fmla="*/ 244 h 407"/>
                <a:gd name="T36" fmla="*/ 58 w 396"/>
                <a:gd name="T37" fmla="*/ 269 h 407"/>
                <a:gd name="T38" fmla="*/ 9 w 396"/>
                <a:gd name="T39" fmla="*/ 325 h 407"/>
                <a:gd name="T40" fmla="*/ 68 w 396"/>
                <a:gd name="T41" fmla="*/ 399 h 407"/>
                <a:gd name="T42" fmla="*/ 152 w 396"/>
                <a:gd name="T43" fmla="*/ 328 h 407"/>
                <a:gd name="T44" fmla="*/ 171 w 396"/>
                <a:gd name="T45" fmla="*/ 291 h 407"/>
                <a:gd name="T46" fmla="*/ 205 w 396"/>
                <a:gd name="T47" fmla="*/ 263 h 407"/>
                <a:gd name="T48" fmla="*/ 192 w 396"/>
                <a:gd name="T49" fmla="*/ 239 h 407"/>
                <a:gd name="T50" fmla="*/ 297 w 396"/>
                <a:gd name="T51" fmla="*/ 346 h 407"/>
                <a:gd name="T52" fmla="*/ 390 w 396"/>
                <a:gd name="T53" fmla="*/ 354 h 407"/>
                <a:gd name="T54" fmla="*/ 275 w 396"/>
                <a:gd name="T55" fmla="*/ 115 h 407"/>
                <a:gd name="T56" fmla="*/ 316 w 396"/>
                <a:gd name="T57" fmla="*/ 56 h 407"/>
                <a:gd name="T58" fmla="*/ 353 w 396"/>
                <a:gd name="T59" fmla="*/ 33 h 407"/>
                <a:gd name="T60" fmla="*/ 375 w 396"/>
                <a:gd name="T61" fmla="*/ 48 h 407"/>
                <a:gd name="T62" fmla="*/ 354 w 396"/>
                <a:gd name="T63" fmla="*/ 84 h 407"/>
                <a:gd name="T64" fmla="*/ 294 w 396"/>
                <a:gd name="T65" fmla="*/ 125 h 407"/>
                <a:gd name="T66" fmla="*/ 219 w 396"/>
                <a:gd name="T67" fmla="*/ 171 h 407"/>
                <a:gd name="T68" fmla="*/ 60 w 396"/>
                <a:gd name="T69" fmla="*/ 88 h 407"/>
                <a:gd name="T70" fmla="*/ 186 w 396"/>
                <a:gd name="T71" fmla="*/ 274 h 407"/>
                <a:gd name="T72" fmla="*/ 146 w 396"/>
                <a:gd name="T73" fmla="*/ 296 h 407"/>
                <a:gd name="T74" fmla="*/ 125 w 396"/>
                <a:gd name="T75" fmla="*/ 341 h 407"/>
                <a:gd name="T76" fmla="*/ 88 w 396"/>
                <a:gd name="T77" fmla="*/ 379 h 407"/>
                <a:gd name="T78" fmla="*/ 36 w 396"/>
                <a:gd name="T79" fmla="*/ 353 h 407"/>
                <a:gd name="T80" fmla="*/ 46 w 396"/>
                <a:gd name="T81" fmla="*/ 299 h 407"/>
                <a:gd name="T82" fmla="*/ 123 w 396"/>
                <a:gd name="T83" fmla="*/ 247 h 407"/>
                <a:gd name="T84" fmla="*/ 134 w 396"/>
                <a:gd name="T85" fmla="*/ 210 h 407"/>
                <a:gd name="T86" fmla="*/ 186 w 396"/>
                <a:gd name="T87" fmla="*/ 274 h 407"/>
                <a:gd name="T88" fmla="*/ 166 w 396"/>
                <a:gd name="T89" fmla="*/ 224 h 407"/>
                <a:gd name="T90" fmla="*/ 186 w 396"/>
                <a:gd name="T91" fmla="*/ 232 h 407"/>
                <a:gd name="T92" fmla="*/ 376 w 396"/>
                <a:gd name="T93" fmla="*/ 347 h 407"/>
                <a:gd name="T94" fmla="*/ 313 w 396"/>
                <a:gd name="T95" fmla="*/ 346 h 407"/>
                <a:gd name="T96" fmla="*/ 118 w 396"/>
                <a:gd name="T97" fmla="*/ 145 h 407"/>
                <a:gd name="T98" fmla="*/ 112 w 396"/>
                <a:gd name="T99" fmla="*/ 144 h 407"/>
                <a:gd name="T100" fmla="*/ 29 w 396"/>
                <a:gd name="T101" fmla="*/ 58 h 407"/>
                <a:gd name="T102" fmla="*/ 53 w 396"/>
                <a:gd name="T103" fmla="*/ 98 h 407"/>
                <a:gd name="T104" fmla="*/ 101 w 396"/>
                <a:gd name="T105" fmla="*/ 97 h 407"/>
                <a:gd name="T106" fmla="*/ 108 w 396"/>
                <a:gd name="T107" fmla="*/ 42 h 407"/>
                <a:gd name="T108" fmla="*/ 146 w 396"/>
                <a:gd name="T109" fmla="*/ 38 h 407"/>
                <a:gd name="T110" fmla="*/ 145 w 396"/>
                <a:gd name="T111" fmla="*/ 120 h 407"/>
                <a:gd name="T112" fmla="*/ 368 w 396"/>
                <a:gd name="T113" fmla="*/ 32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407">
                  <a:moveTo>
                    <a:pt x="359" y="296"/>
                  </a:moveTo>
                  <a:cubicBezTo>
                    <a:pt x="322" y="259"/>
                    <a:pt x="281" y="225"/>
                    <a:pt x="242" y="190"/>
                  </a:cubicBezTo>
                  <a:cubicBezTo>
                    <a:pt x="265" y="167"/>
                    <a:pt x="288" y="144"/>
                    <a:pt x="311" y="120"/>
                  </a:cubicBezTo>
                  <a:cubicBezTo>
                    <a:pt x="317" y="115"/>
                    <a:pt x="322" y="109"/>
                    <a:pt x="327" y="104"/>
                  </a:cubicBezTo>
                  <a:cubicBezTo>
                    <a:pt x="336" y="97"/>
                    <a:pt x="340" y="98"/>
                    <a:pt x="350" y="96"/>
                  </a:cubicBezTo>
                  <a:cubicBezTo>
                    <a:pt x="353" y="95"/>
                    <a:pt x="355" y="95"/>
                    <a:pt x="358" y="93"/>
                  </a:cubicBezTo>
                  <a:cubicBezTo>
                    <a:pt x="369" y="86"/>
                    <a:pt x="377" y="65"/>
                    <a:pt x="382" y="54"/>
                  </a:cubicBezTo>
                  <a:cubicBezTo>
                    <a:pt x="388" y="43"/>
                    <a:pt x="387" y="41"/>
                    <a:pt x="379" y="31"/>
                  </a:cubicBezTo>
                  <a:cubicBezTo>
                    <a:pt x="370" y="22"/>
                    <a:pt x="366" y="15"/>
                    <a:pt x="355" y="21"/>
                  </a:cubicBezTo>
                  <a:cubicBezTo>
                    <a:pt x="342" y="28"/>
                    <a:pt x="321" y="37"/>
                    <a:pt x="311" y="48"/>
                  </a:cubicBezTo>
                  <a:cubicBezTo>
                    <a:pt x="309" y="51"/>
                    <a:pt x="309" y="52"/>
                    <a:pt x="308" y="55"/>
                  </a:cubicBezTo>
                  <a:cubicBezTo>
                    <a:pt x="308" y="58"/>
                    <a:pt x="308" y="61"/>
                    <a:pt x="308" y="63"/>
                  </a:cubicBezTo>
                  <a:cubicBezTo>
                    <a:pt x="306" y="70"/>
                    <a:pt x="302" y="76"/>
                    <a:pt x="297" y="81"/>
                  </a:cubicBezTo>
                  <a:cubicBezTo>
                    <a:pt x="292" y="86"/>
                    <a:pt x="287" y="91"/>
                    <a:pt x="282" y="96"/>
                  </a:cubicBezTo>
                  <a:cubicBezTo>
                    <a:pt x="259" y="119"/>
                    <a:pt x="235" y="142"/>
                    <a:pt x="212" y="165"/>
                  </a:cubicBezTo>
                  <a:cubicBezTo>
                    <a:pt x="194" y="149"/>
                    <a:pt x="175" y="132"/>
                    <a:pt x="157" y="115"/>
                  </a:cubicBezTo>
                  <a:cubicBezTo>
                    <a:pt x="174" y="90"/>
                    <a:pt x="177" y="58"/>
                    <a:pt x="158" y="33"/>
                  </a:cubicBezTo>
                  <a:cubicBezTo>
                    <a:pt x="139" y="8"/>
                    <a:pt x="112" y="0"/>
                    <a:pt x="82" y="6"/>
                  </a:cubicBezTo>
                  <a:cubicBezTo>
                    <a:pt x="78" y="7"/>
                    <a:pt x="76" y="12"/>
                    <a:pt x="78" y="15"/>
                  </a:cubicBezTo>
                  <a:cubicBezTo>
                    <a:pt x="84" y="25"/>
                    <a:pt x="90" y="35"/>
                    <a:pt x="95" y="45"/>
                  </a:cubicBezTo>
                  <a:cubicBezTo>
                    <a:pt x="97" y="48"/>
                    <a:pt x="99" y="52"/>
                    <a:pt x="101" y="55"/>
                  </a:cubicBezTo>
                  <a:cubicBezTo>
                    <a:pt x="102" y="57"/>
                    <a:pt x="103" y="59"/>
                    <a:pt x="103" y="60"/>
                  </a:cubicBezTo>
                  <a:cubicBezTo>
                    <a:pt x="101" y="70"/>
                    <a:pt x="95" y="80"/>
                    <a:pt x="91" y="89"/>
                  </a:cubicBezTo>
                  <a:cubicBezTo>
                    <a:pt x="86" y="89"/>
                    <a:pt x="80" y="89"/>
                    <a:pt x="74" y="89"/>
                  </a:cubicBezTo>
                  <a:cubicBezTo>
                    <a:pt x="71" y="88"/>
                    <a:pt x="64" y="87"/>
                    <a:pt x="61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51" y="74"/>
                    <a:pt x="43" y="59"/>
                    <a:pt x="35" y="45"/>
                  </a:cubicBezTo>
                  <a:cubicBezTo>
                    <a:pt x="33" y="41"/>
                    <a:pt x="28" y="41"/>
                    <a:pt x="25" y="44"/>
                  </a:cubicBezTo>
                  <a:cubicBezTo>
                    <a:pt x="0" y="66"/>
                    <a:pt x="0" y="107"/>
                    <a:pt x="20" y="133"/>
                  </a:cubicBezTo>
                  <a:cubicBezTo>
                    <a:pt x="44" y="163"/>
                    <a:pt x="78" y="166"/>
                    <a:pt x="112" y="156"/>
                  </a:cubicBezTo>
                  <a:cubicBezTo>
                    <a:pt x="130" y="175"/>
                    <a:pt x="148" y="193"/>
                    <a:pt x="166" y="212"/>
                  </a:cubicBezTo>
                  <a:cubicBezTo>
                    <a:pt x="164" y="214"/>
                    <a:pt x="162" y="216"/>
                    <a:pt x="160" y="218"/>
                  </a:cubicBezTo>
                  <a:cubicBezTo>
                    <a:pt x="153" y="211"/>
                    <a:pt x="145" y="204"/>
                    <a:pt x="138" y="198"/>
                  </a:cubicBezTo>
                  <a:cubicBezTo>
                    <a:pt x="135" y="196"/>
                    <a:pt x="132" y="195"/>
                    <a:pt x="129" y="198"/>
                  </a:cubicBezTo>
                  <a:cubicBezTo>
                    <a:pt x="124" y="203"/>
                    <a:pt x="118" y="209"/>
                    <a:pt x="115" y="215"/>
                  </a:cubicBezTo>
                  <a:cubicBezTo>
                    <a:pt x="110" y="224"/>
                    <a:pt x="115" y="234"/>
                    <a:pt x="111" y="244"/>
                  </a:cubicBezTo>
                  <a:cubicBezTo>
                    <a:pt x="110" y="247"/>
                    <a:pt x="87" y="248"/>
                    <a:pt x="82" y="250"/>
                  </a:cubicBezTo>
                  <a:cubicBezTo>
                    <a:pt x="73" y="254"/>
                    <a:pt x="65" y="262"/>
                    <a:pt x="58" y="269"/>
                  </a:cubicBezTo>
                  <a:cubicBezTo>
                    <a:pt x="48" y="278"/>
                    <a:pt x="39" y="288"/>
                    <a:pt x="31" y="298"/>
                  </a:cubicBezTo>
                  <a:cubicBezTo>
                    <a:pt x="24" y="306"/>
                    <a:pt x="13" y="316"/>
                    <a:pt x="9" y="325"/>
                  </a:cubicBezTo>
                  <a:cubicBezTo>
                    <a:pt x="2" y="339"/>
                    <a:pt x="17" y="350"/>
                    <a:pt x="25" y="360"/>
                  </a:cubicBezTo>
                  <a:cubicBezTo>
                    <a:pt x="37" y="372"/>
                    <a:pt x="53" y="392"/>
                    <a:pt x="68" y="399"/>
                  </a:cubicBezTo>
                  <a:cubicBezTo>
                    <a:pt x="84" y="407"/>
                    <a:pt x="96" y="388"/>
                    <a:pt x="106" y="377"/>
                  </a:cubicBezTo>
                  <a:cubicBezTo>
                    <a:pt x="122" y="362"/>
                    <a:pt x="139" y="346"/>
                    <a:pt x="152" y="328"/>
                  </a:cubicBezTo>
                  <a:cubicBezTo>
                    <a:pt x="156" y="323"/>
                    <a:pt x="158" y="319"/>
                    <a:pt x="159" y="312"/>
                  </a:cubicBezTo>
                  <a:cubicBezTo>
                    <a:pt x="160" y="299"/>
                    <a:pt x="155" y="294"/>
                    <a:pt x="171" y="291"/>
                  </a:cubicBezTo>
                  <a:cubicBezTo>
                    <a:pt x="186" y="289"/>
                    <a:pt x="195" y="283"/>
                    <a:pt x="205" y="272"/>
                  </a:cubicBezTo>
                  <a:cubicBezTo>
                    <a:pt x="208" y="269"/>
                    <a:pt x="208" y="266"/>
                    <a:pt x="205" y="263"/>
                  </a:cubicBezTo>
                  <a:cubicBezTo>
                    <a:pt x="199" y="257"/>
                    <a:pt x="193" y="250"/>
                    <a:pt x="187" y="244"/>
                  </a:cubicBezTo>
                  <a:cubicBezTo>
                    <a:pt x="189" y="242"/>
                    <a:pt x="190" y="241"/>
                    <a:pt x="192" y="239"/>
                  </a:cubicBezTo>
                  <a:cubicBezTo>
                    <a:pt x="215" y="262"/>
                    <a:pt x="237" y="285"/>
                    <a:pt x="260" y="309"/>
                  </a:cubicBezTo>
                  <a:cubicBezTo>
                    <a:pt x="272" y="321"/>
                    <a:pt x="284" y="334"/>
                    <a:pt x="297" y="346"/>
                  </a:cubicBezTo>
                  <a:cubicBezTo>
                    <a:pt x="309" y="359"/>
                    <a:pt x="321" y="374"/>
                    <a:pt x="337" y="381"/>
                  </a:cubicBezTo>
                  <a:cubicBezTo>
                    <a:pt x="361" y="390"/>
                    <a:pt x="383" y="377"/>
                    <a:pt x="390" y="354"/>
                  </a:cubicBezTo>
                  <a:cubicBezTo>
                    <a:pt x="396" y="330"/>
                    <a:pt x="374" y="311"/>
                    <a:pt x="359" y="296"/>
                  </a:cubicBezTo>
                  <a:close/>
                  <a:moveTo>
                    <a:pt x="275" y="115"/>
                  </a:moveTo>
                  <a:cubicBezTo>
                    <a:pt x="287" y="103"/>
                    <a:pt x="310" y="87"/>
                    <a:pt x="316" y="71"/>
                  </a:cubicBezTo>
                  <a:cubicBezTo>
                    <a:pt x="317" y="67"/>
                    <a:pt x="315" y="58"/>
                    <a:pt x="316" y="56"/>
                  </a:cubicBezTo>
                  <a:cubicBezTo>
                    <a:pt x="318" y="51"/>
                    <a:pt x="330" y="46"/>
                    <a:pt x="334" y="44"/>
                  </a:cubicBezTo>
                  <a:cubicBezTo>
                    <a:pt x="340" y="40"/>
                    <a:pt x="347" y="37"/>
                    <a:pt x="353" y="33"/>
                  </a:cubicBezTo>
                  <a:cubicBezTo>
                    <a:pt x="361" y="28"/>
                    <a:pt x="362" y="27"/>
                    <a:pt x="368" y="34"/>
                  </a:cubicBezTo>
                  <a:cubicBezTo>
                    <a:pt x="374" y="39"/>
                    <a:pt x="377" y="41"/>
                    <a:pt x="375" y="48"/>
                  </a:cubicBezTo>
                  <a:cubicBezTo>
                    <a:pt x="374" y="54"/>
                    <a:pt x="368" y="61"/>
                    <a:pt x="365" y="67"/>
                  </a:cubicBezTo>
                  <a:cubicBezTo>
                    <a:pt x="362" y="72"/>
                    <a:pt x="359" y="80"/>
                    <a:pt x="354" y="84"/>
                  </a:cubicBezTo>
                  <a:cubicBezTo>
                    <a:pt x="349" y="88"/>
                    <a:pt x="343" y="87"/>
                    <a:pt x="336" y="89"/>
                  </a:cubicBezTo>
                  <a:cubicBezTo>
                    <a:pt x="319" y="92"/>
                    <a:pt x="306" y="112"/>
                    <a:pt x="294" y="125"/>
                  </a:cubicBezTo>
                  <a:cubicBezTo>
                    <a:pt x="275" y="145"/>
                    <a:pt x="255" y="165"/>
                    <a:pt x="235" y="185"/>
                  </a:cubicBezTo>
                  <a:cubicBezTo>
                    <a:pt x="229" y="180"/>
                    <a:pt x="224" y="176"/>
                    <a:pt x="219" y="171"/>
                  </a:cubicBezTo>
                  <a:cubicBezTo>
                    <a:pt x="238" y="152"/>
                    <a:pt x="257" y="133"/>
                    <a:pt x="275" y="115"/>
                  </a:cubicBezTo>
                  <a:close/>
                  <a:moveTo>
                    <a:pt x="60" y="88"/>
                  </a:moveTo>
                  <a:cubicBezTo>
                    <a:pt x="57" y="89"/>
                    <a:pt x="58" y="88"/>
                    <a:pt x="60" y="88"/>
                  </a:cubicBezTo>
                  <a:close/>
                  <a:moveTo>
                    <a:pt x="186" y="274"/>
                  </a:moveTo>
                  <a:cubicBezTo>
                    <a:pt x="176" y="281"/>
                    <a:pt x="170" y="277"/>
                    <a:pt x="160" y="279"/>
                  </a:cubicBezTo>
                  <a:cubicBezTo>
                    <a:pt x="150" y="281"/>
                    <a:pt x="146" y="286"/>
                    <a:pt x="146" y="296"/>
                  </a:cubicBezTo>
                  <a:cubicBezTo>
                    <a:pt x="146" y="305"/>
                    <a:pt x="148" y="311"/>
                    <a:pt x="144" y="319"/>
                  </a:cubicBezTo>
                  <a:cubicBezTo>
                    <a:pt x="140" y="327"/>
                    <a:pt x="132" y="334"/>
                    <a:pt x="125" y="341"/>
                  </a:cubicBezTo>
                  <a:cubicBezTo>
                    <a:pt x="118" y="348"/>
                    <a:pt x="110" y="356"/>
                    <a:pt x="103" y="364"/>
                  </a:cubicBezTo>
                  <a:cubicBezTo>
                    <a:pt x="98" y="369"/>
                    <a:pt x="93" y="374"/>
                    <a:pt x="88" y="379"/>
                  </a:cubicBezTo>
                  <a:cubicBezTo>
                    <a:pt x="82" y="384"/>
                    <a:pt x="82" y="386"/>
                    <a:pt x="74" y="385"/>
                  </a:cubicBezTo>
                  <a:cubicBezTo>
                    <a:pt x="60" y="383"/>
                    <a:pt x="45" y="363"/>
                    <a:pt x="36" y="353"/>
                  </a:cubicBezTo>
                  <a:cubicBezTo>
                    <a:pt x="30" y="346"/>
                    <a:pt x="20" y="338"/>
                    <a:pt x="22" y="329"/>
                  </a:cubicBezTo>
                  <a:cubicBezTo>
                    <a:pt x="23" y="321"/>
                    <a:pt x="40" y="306"/>
                    <a:pt x="46" y="299"/>
                  </a:cubicBezTo>
                  <a:cubicBezTo>
                    <a:pt x="59" y="284"/>
                    <a:pt x="77" y="261"/>
                    <a:pt x="98" y="259"/>
                  </a:cubicBezTo>
                  <a:cubicBezTo>
                    <a:pt x="108" y="258"/>
                    <a:pt x="119" y="259"/>
                    <a:pt x="123" y="247"/>
                  </a:cubicBezTo>
                  <a:cubicBezTo>
                    <a:pt x="126" y="239"/>
                    <a:pt x="123" y="231"/>
                    <a:pt x="125" y="223"/>
                  </a:cubicBezTo>
                  <a:cubicBezTo>
                    <a:pt x="126" y="219"/>
                    <a:pt x="130" y="214"/>
                    <a:pt x="134" y="210"/>
                  </a:cubicBezTo>
                  <a:cubicBezTo>
                    <a:pt x="154" y="228"/>
                    <a:pt x="174" y="248"/>
                    <a:pt x="193" y="268"/>
                  </a:cubicBezTo>
                  <a:cubicBezTo>
                    <a:pt x="191" y="270"/>
                    <a:pt x="189" y="272"/>
                    <a:pt x="186" y="274"/>
                  </a:cubicBezTo>
                  <a:close/>
                  <a:moveTo>
                    <a:pt x="180" y="238"/>
                  </a:moveTo>
                  <a:cubicBezTo>
                    <a:pt x="176" y="233"/>
                    <a:pt x="171" y="228"/>
                    <a:pt x="166" y="224"/>
                  </a:cubicBezTo>
                  <a:cubicBezTo>
                    <a:pt x="168" y="222"/>
                    <a:pt x="170" y="220"/>
                    <a:pt x="172" y="218"/>
                  </a:cubicBezTo>
                  <a:cubicBezTo>
                    <a:pt x="177" y="223"/>
                    <a:pt x="181" y="228"/>
                    <a:pt x="186" y="232"/>
                  </a:cubicBezTo>
                  <a:cubicBezTo>
                    <a:pt x="184" y="234"/>
                    <a:pt x="182" y="236"/>
                    <a:pt x="180" y="238"/>
                  </a:cubicBezTo>
                  <a:close/>
                  <a:moveTo>
                    <a:pt x="376" y="347"/>
                  </a:moveTo>
                  <a:cubicBezTo>
                    <a:pt x="375" y="363"/>
                    <a:pt x="364" y="376"/>
                    <a:pt x="346" y="371"/>
                  </a:cubicBezTo>
                  <a:cubicBezTo>
                    <a:pt x="333" y="368"/>
                    <a:pt x="323" y="356"/>
                    <a:pt x="313" y="346"/>
                  </a:cubicBezTo>
                  <a:cubicBezTo>
                    <a:pt x="265" y="297"/>
                    <a:pt x="217" y="247"/>
                    <a:pt x="168" y="197"/>
                  </a:cubicBezTo>
                  <a:cubicBezTo>
                    <a:pt x="152" y="180"/>
                    <a:pt x="135" y="162"/>
                    <a:pt x="118" y="145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7" y="144"/>
                    <a:pt x="115" y="143"/>
                    <a:pt x="112" y="144"/>
                  </a:cubicBezTo>
                  <a:cubicBezTo>
                    <a:pt x="85" y="152"/>
                    <a:pt x="59" y="153"/>
                    <a:pt x="36" y="133"/>
                  </a:cubicBezTo>
                  <a:cubicBezTo>
                    <a:pt x="16" y="114"/>
                    <a:pt x="11" y="80"/>
                    <a:pt x="29" y="58"/>
                  </a:cubicBezTo>
                  <a:cubicBezTo>
                    <a:pt x="33" y="65"/>
                    <a:pt x="37" y="72"/>
                    <a:pt x="41" y="79"/>
                  </a:cubicBezTo>
                  <a:cubicBezTo>
                    <a:pt x="44" y="84"/>
                    <a:pt x="48" y="95"/>
                    <a:pt x="53" y="98"/>
                  </a:cubicBezTo>
                  <a:cubicBezTo>
                    <a:pt x="63" y="105"/>
                    <a:pt x="84" y="101"/>
                    <a:pt x="95" y="102"/>
                  </a:cubicBezTo>
                  <a:cubicBezTo>
                    <a:pt x="98" y="102"/>
                    <a:pt x="100" y="100"/>
                    <a:pt x="101" y="97"/>
                  </a:cubicBezTo>
                  <a:cubicBezTo>
                    <a:pt x="105" y="87"/>
                    <a:pt x="116" y="69"/>
                    <a:pt x="115" y="58"/>
                  </a:cubicBezTo>
                  <a:cubicBezTo>
                    <a:pt x="115" y="53"/>
                    <a:pt x="110" y="47"/>
                    <a:pt x="108" y="42"/>
                  </a:cubicBezTo>
                  <a:cubicBezTo>
                    <a:pt x="103" y="34"/>
                    <a:pt x="98" y="25"/>
                    <a:pt x="93" y="16"/>
                  </a:cubicBezTo>
                  <a:cubicBezTo>
                    <a:pt x="114" y="14"/>
                    <a:pt x="131" y="20"/>
                    <a:pt x="146" y="38"/>
                  </a:cubicBezTo>
                  <a:cubicBezTo>
                    <a:pt x="166" y="60"/>
                    <a:pt x="162" y="90"/>
                    <a:pt x="144" y="113"/>
                  </a:cubicBezTo>
                  <a:cubicBezTo>
                    <a:pt x="143" y="115"/>
                    <a:pt x="144" y="118"/>
                    <a:pt x="145" y="120"/>
                  </a:cubicBezTo>
                  <a:cubicBezTo>
                    <a:pt x="197" y="170"/>
                    <a:pt x="252" y="217"/>
                    <a:pt x="306" y="264"/>
                  </a:cubicBezTo>
                  <a:cubicBezTo>
                    <a:pt x="327" y="283"/>
                    <a:pt x="350" y="302"/>
                    <a:pt x="368" y="325"/>
                  </a:cubicBezTo>
                  <a:cubicBezTo>
                    <a:pt x="376" y="333"/>
                    <a:pt x="377" y="335"/>
                    <a:pt x="376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4988" y="2147"/>
              <a:ext cx="76" cy="76"/>
            </a:xfrm>
            <a:custGeom>
              <a:avLst/>
              <a:gdLst>
                <a:gd name="T0" fmla="*/ 29 w 43"/>
                <a:gd name="T1" fmla="*/ 6 h 43"/>
                <a:gd name="T2" fmla="*/ 5 w 43"/>
                <a:gd name="T3" fmla="*/ 12 h 43"/>
                <a:gd name="T4" fmla="*/ 4 w 43"/>
                <a:gd name="T5" fmla="*/ 13 h 43"/>
                <a:gd name="T6" fmla="*/ 3 w 43"/>
                <a:gd name="T7" fmla="*/ 15 h 43"/>
                <a:gd name="T8" fmla="*/ 10 w 43"/>
                <a:gd name="T9" fmla="*/ 38 h 43"/>
                <a:gd name="T10" fmla="*/ 36 w 43"/>
                <a:gd name="T11" fmla="*/ 31 h 43"/>
                <a:gd name="T12" fmla="*/ 29 w 43"/>
                <a:gd name="T13" fmla="*/ 6 h 43"/>
                <a:gd name="T14" fmla="*/ 27 w 43"/>
                <a:gd name="T15" fmla="*/ 27 h 43"/>
                <a:gd name="T16" fmla="*/ 15 w 43"/>
                <a:gd name="T17" fmla="*/ 30 h 43"/>
                <a:gd name="T18" fmla="*/ 12 w 43"/>
                <a:gd name="T19" fmla="*/ 17 h 43"/>
                <a:gd name="T20" fmla="*/ 25 w 43"/>
                <a:gd name="T21" fmla="*/ 14 h 43"/>
                <a:gd name="T22" fmla="*/ 27 w 43"/>
                <a:gd name="T2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3">
                  <a:moveTo>
                    <a:pt x="29" y="6"/>
                  </a:moveTo>
                  <a:cubicBezTo>
                    <a:pt x="21" y="0"/>
                    <a:pt x="11" y="5"/>
                    <a:pt x="5" y="12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0" y="23"/>
                    <a:pt x="2" y="33"/>
                    <a:pt x="10" y="38"/>
                  </a:cubicBezTo>
                  <a:cubicBezTo>
                    <a:pt x="19" y="43"/>
                    <a:pt x="30" y="39"/>
                    <a:pt x="36" y="31"/>
                  </a:cubicBezTo>
                  <a:cubicBezTo>
                    <a:pt x="43" y="22"/>
                    <a:pt x="37" y="12"/>
                    <a:pt x="29" y="6"/>
                  </a:cubicBezTo>
                  <a:close/>
                  <a:moveTo>
                    <a:pt x="27" y="27"/>
                  </a:moveTo>
                  <a:cubicBezTo>
                    <a:pt x="24" y="30"/>
                    <a:pt x="19" y="32"/>
                    <a:pt x="15" y="30"/>
                  </a:cubicBezTo>
                  <a:cubicBezTo>
                    <a:pt x="11" y="28"/>
                    <a:pt x="10" y="22"/>
                    <a:pt x="12" y="17"/>
                  </a:cubicBezTo>
                  <a:cubicBezTo>
                    <a:pt x="15" y="13"/>
                    <a:pt x="21" y="11"/>
                    <a:pt x="25" y="14"/>
                  </a:cubicBezTo>
                  <a:cubicBezTo>
                    <a:pt x="29" y="18"/>
                    <a:pt x="32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23"/>
          <p:cNvGrpSpPr>
            <a:grpSpLocks noChangeAspect="1"/>
          </p:cNvGrpSpPr>
          <p:nvPr/>
        </p:nvGrpSpPr>
        <p:grpSpPr bwMode="auto">
          <a:xfrm>
            <a:off x="4127500" y="2605088"/>
            <a:ext cx="1198563" cy="1017587"/>
            <a:chOff x="2600" y="1617"/>
            <a:chExt cx="755" cy="641"/>
          </a:xfrm>
          <a:solidFill>
            <a:schemeClr val="tx1"/>
          </a:solidFill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2830" y="2159"/>
              <a:ext cx="106" cy="97"/>
            </a:xfrm>
            <a:custGeom>
              <a:avLst/>
              <a:gdLst>
                <a:gd name="T0" fmla="*/ 30 w 55"/>
                <a:gd name="T1" fmla="*/ 2 h 50"/>
                <a:gd name="T2" fmla="*/ 30 w 55"/>
                <a:gd name="T3" fmla="*/ 2 h 50"/>
                <a:gd name="T4" fmla="*/ 1 w 55"/>
                <a:gd name="T5" fmla="*/ 25 h 50"/>
                <a:gd name="T6" fmla="*/ 27 w 55"/>
                <a:gd name="T7" fmla="*/ 50 h 50"/>
                <a:gd name="T8" fmla="*/ 54 w 55"/>
                <a:gd name="T9" fmla="*/ 27 h 50"/>
                <a:gd name="T10" fmla="*/ 30 w 55"/>
                <a:gd name="T11" fmla="*/ 2 h 50"/>
                <a:gd name="T12" fmla="*/ 29 w 55"/>
                <a:gd name="T13" fmla="*/ 38 h 50"/>
                <a:gd name="T14" fmla="*/ 13 w 55"/>
                <a:gd name="T15" fmla="*/ 29 h 50"/>
                <a:gd name="T16" fmla="*/ 28 w 55"/>
                <a:gd name="T17" fmla="*/ 13 h 50"/>
                <a:gd name="T18" fmla="*/ 28 w 55"/>
                <a:gd name="T19" fmla="*/ 13 h 50"/>
                <a:gd name="T20" fmla="*/ 30 w 55"/>
                <a:gd name="T21" fmla="*/ 14 h 50"/>
                <a:gd name="T22" fmla="*/ 42 w 55"/>
                <a:gd name="T23" fmla="*/ 25 h 50"/>
                <a:gd name="T24" fmla="*/ 29 w 55"/>
                <a:gd name="T2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0">
                  <a:moveTo>
                    <a:pt x="3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15" y="0"/>
                    <a:pt x="1" y="9"/>
                    <a:pt x="1" y="25"/>
                  </a:cubicBezTo>
                  <a:cubicBezTo>
                    <a:pt x="0" y="40"/>
                    <a:pt x="12" y="50"/>
                    <a:pt x="27" y="50"/>
                  </a:cubicBezTo>
                  <a:cubicBezTo>
                    <a:pt x="40" y="50"/>
                    <a:pt x="55" y="42"/>
                    <a:pt x="54" y="27"/>
                  </a:cubicBezTo>
                  <a:cubicBezTo>
                    <a:pt x="53" y="13"/>
                    <a:pt x="43" y="2"/>
                    <a:pt x="30" y="2"/>
                  </a:cubicBezTo>
                  <a:close/>
                  <a:moveTo>
                    <a:pt x="29" y="38"/>
                  </a:moveTo>
                  <a:cubicBezTo>
                    <a:pt x="22" y="38"/>
                    <a:pt x="15" y="36"/>
                    <a:pt x="13" y="29"/>
                  </a:cubicBezTo>
                  <a:cubicBezTo>
                    <a:pt x="10" y="19"/>
                    <a:pt x="19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30" y="14"/>
                  </a:cubicBezTo>
                  <a:cubicBezTo>
                    <a:pt x="36" y="14"/>
                    <a:pt x="40" y="19"/>
                    <a:pt x="42" y="25"/>
                  </a:cubicBezTo>
                  <a:cubicBezTo>
                    <a:pt x="43" y="33"/>
                    <a:pt x="36" y="38"/>
                    <a:pt x="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3173" y="2157"/>
              <a:ext cx="99" cy="101"/>
            </a:xfrm>
            <a:custGeom>
              <a:avLst/>
              <a:gdLst>
                <a:gd name="T0" fmla="*/ 26 w 51"/>
                <a:gd name="T1" fmla="*/ 2 h 52"/>
                <a:gd name="T2" fmla="*/ 0 w 51"/>
                <a:gd name="T3" fmla="*/ 26 h 52"/>
                <a:gd name="T4" fmla="*/ 11 w 51"/>
                <a:gd name="T5" fmla="*/ 47 h 52"/>
                <a:gd name="T6" fmla="*/ 29 w 51"/>
                <a:gd name="T7" fmla="*/ 51 h 52"/>
                <a:gd name="T8" fmla="*/ 49 w 51"/>
                <a:gd name="T9" fmla="*/ 24 h 52"/>
                <a:gd name="T10" fmla="*/ 26 w 51"/>
                <a:gd name="T11" fmla="*/ 2 h 52"/>
                <a:gd name="T12" fmla="*/ 29 w 51"/>
                <a:gd name="T13" fmla="*/ 39 h 52"/>
                <a:gd name="T14" fmla="*/ 12 w 51"/>
                <a:gd name="T15" fmla="*/ 28 h 52"/>
                <a:gd name="T16" fmla="*/ 26 w 51"/>
                <a:gd name="T17" fmla="*/ 14 h 52"/>
                <a:gd name="T18" fmla="*/ 36 w 51"/>
                <a:gd name="T19" fmla="*/ 23 h 52"/>
                <a:gd name="T20" fmla="*/ 29 w 51"/>
                <a:gd name="T2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26" y="2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34"/>
                    <a:pt x="4" y="42"/>
                    <a:pt x="11" y="47"/>
                  </a:cubicBezTo>
                  <a:cubicBezTo>
                    <a:pt x="16" y="50"/>
                    <a:pt x="23" y="50"/>
                    <a:pt x="29" y="51"/>
                  </a:cubicBezTo>
                  <a:cubicBezTo>
                    <a:pt x="43" y="52"/>
                    <a:pt x="51" y="36"/>
                    <a:pt x="49" y="24"/>
                  </a:cubicBezTo>
                  <a:cubicBezTo>
                    <a:pt x="46" y="10"/>
                    <a:pt x="40" y="2"/>
                    <a:pt x="26" y="2"/>
                  </a:cubicBezTo>
                  <a:close/>
                  <a:moveTo>
                    <a:pt x="29" y="39"/>
                  </a:moveTo>
                  <a:cubicBezTo>
                    <a:pt x="21" y="38"/>
                    <a:pt x="14" y="37"/>
                    <a:pt x="12" y="28"/>
                  </a:cubicBezTo>
                  <a:cubicBezTo>
                    <a:pt x="11" y="19"/>
                    <a:pt x="17" y="13"/>
                    <a:pt x="26" y="14"/>
                  </a:cubicBezTo>
                  <a:cubicBezTo>
                    <a:pt x="33" y="14"/>
                    <a:pt x="34" y="16"/>
                    <a:pt x="36" y="23"/>
                  </a:cubicBezTo>
                  <a:cubicBezTo>
                    <a:pt x="38" y="29"/>
                    <a:pt x="37" y="39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2600" y="1617"/>
              <a:ext cx="755" cy="534"/>
            </a:xfrm>
            <a:custGeom>
              <a:avLst/>
              <a:gdLst>
                <a:gd name="T0" fmla="*/ 259 w 391"/>
                <a:gd name="T1" fmla="*/ 74 h 276"/>
                <a:gd name="T2" fmla="*/ 86 w 391"/>
                <a:gd name="T3" fmla="*/ 45 h 276"/>
                <a:gd name="T4" fmla="*/ 51 w 391"/>
                <a:gd name="T5" fmla="*/ 16 h 276"/>
                <a:gd name="T6" fmla="*/ 0 w 391"/>
                <a:gd name="T7" fmla="*/ 17 h 276"/>
                <a:gd name="T8" fmla="*/ 52 w 391"/>
                <a:gd name="T9" fmla="*/ 37 h 276"/>
                <a:gd name="T10" fmla="*/ 80 w 391"/>
                <a:gd name="T11" fmla="*/ 73 h 276"/>
                <a:gd name="T12" fmla="*/ 121 w 391"/>
                <a:gd name="T13" fmla="*/ 229 h 276"/>
                <a:gd name="T14" fmla="*/ 136 w 391"/>
                <a:gd name="T15" fmla="*/ 274 h 276"/>
                <a:gd name="T16" fmla="*/ 340 w 391"/>
                <a:gd name="T17" fmla="*/ 263 h 276"/>
                <a:gd name="T18" fmla="*/ 155 w 391"/>
                <a:gd name="T19" fmla="*/ 263 h 276"/>
                <a:gd name="T20" fmla="*/ 128 w 391"/>
                <a:gd name="T21" fmla="*/ 239 h 276"/>
                <a:gd name="T22" fmla="*/ 351 w 391"/>
                <a:gd name="T23" fmla="*/ 230 h 276"/>
                <a:gd name="T24" fmla="*/ 371 w 391"/>
                <a:gd name="T25" fmla="*/ 169 h 276"/>
                <a:gd name="T26" fmla="*/ 371 w 391"/>
                <a:gd name="T27" fmla="*/ 83 h 276"/>
                <a:gd name="T28" fmla="*/ 10 w 391"/>
                <a:gd name="T29" fmla="*/ 19 h 276"/>
                <a:gd name="T30" fmla="*/ 19 w 391"/>
                <a:gd name="T31" fmla="*/ 14 h 276"/>
                <a:gd name="T32" fmla="*/ 42 w 391"/>
                <a:gd name="T33" fmla="*/ 22 h 276"/>
                <a:gd name="T34" fmla="*/ 27 w 391"/>
                <a:gd name="T35" fmla="*/ 28 h 276"/>
                <a:gd name="T36" fmla="*/ 371 w 391"/>
                <a:gd name="T37" fmla="*/ 128 h 276"/>
                <a:gd name="T38" fmla="*/ 320 w 391"/>
                <a:gd name="T39" fmla="*/ 131 h 276"/>
                <a:gd name="T40" fmla="*/ 378 w 391"/>
                <a:gd name="T41" fmla="*/ 98 h 276"/>
                <a:gd name="T42" fmla="*/ 355 w 391"/>
                <a:gd name="T43" fmla="*/ 180 h 276"/>
                <a:gd name="T44" fmla="*/ 318 w 391"/>
                <a:gd name="T45" fmla="*/ 140 h 276"/>
                <a:gd name="T46" fmla="*/ 358 w 391"/>
                <a:gd name="T47" fmla="*/ 171 h 276"/>
                <a:gd name="T48" fmla="*/ 262 w 391"/>
                <a:gd name="T49" fmla="*/ 186 h 276"/>
                <a:gd name="T50" fmla="*/ 291 w 391"/>
                <a:gd name="T51" fmla="*/ 228 h 276"/>
                <a:gd name="T52" fmla="*/ 263 w 391"/>
                <a:gd name="T53" fmla="*/ 177 h 276"/>
                <a:gd name="T54" fmla="*/ 309 w 391"/>
                <a:gd name="T55" fmla="*/ 139 h 276"/>
                <a:gd name="T56" fmla="*/ 263 w 391"/>
                <a:gd name="T57" fmla="*/ 177 h 276"/>
                <a:gd name="T58" fmla="*/ 122 w 391"/>
                <a:gd name="T59" fmla="*/ 182 h 276"/>
                <a:gd name="T60" fmla="*/ 167 w 391"/>
                <a:gd name="T61" fmla="*/ 228 h 276"/>
                <a:gd name="T62" fmla="*/ 105 w 391"/>
                <a:gd name="T63" fmla="*/ 123 h 276"/>
                <a:gd name="T64" fmla="*/ 155 w 391"/>
                <a:gd name="T65" fmla="*/ 174 h 276"/>
                <a:gd name="T66" fmla="*/ 105 w 391"/>
                <a:gd name="T67" fmla="*/ 123 h 276"/>
                <a:gd name="T68" fmla="*/ 166 w 391"/>
                <a:gd name="T69" fmla="*/ 184 h 276"/>
                <a:gd name="T70" fmla="*/ 207 w 391"/>
                <a:gd name="T71" fmla="*/ 228 h 276"/>
                <a:gd name="T72" fmla="*/ 176 w 391"/>
                <a:gd name="T73" fmla="*/ 228 h 276"/>
                <a:gd name="T74" fmla="*/ 154 w 391"/>
                <a:gd name="T75" fmla="*/ 126 h 276"/>
                <a:gd name="T76" fmla="*/ 203 w 391"/>
                <a:gd name="T77" fmla="*/ 176 h 276"/>
                <a:gd name="T78" fmla="*/ 153 w 391"/>
                <a:gd name="T79" fmla="*/ 117 h 276"/>
                <a:gd name="T80" fmla="*/ 196 w 391"/>
                <a:gd name="T81" fmla="*/ 82 h 276"/>
                <a:gd name="T82" fmla="*/ 153 w 391"/>
                <a:gd name="T83" fmla="*/ 117 h 276"/>
                <a:gd name="T84" fmla="*/ 257 w 391"/>
                <a:gd name="T85" fmla="*/ 135 h 276"/>
                <a:gd name="T86" fmla="*/ 212 w 391"/>
                <a:gd name="T87" fmla="*/ 176 h 276"/>
                <a:gd name="T88" fmla="*/ 320 w 391"/>
                <a:gd name="T89" fmla="*/ 90 h 276"/>
                <a:gd name="T90" fmla="*/ 267 w 391"/>
                <a:gd name="T91" fmla="*/ 127 h 276"/>
                <a:gd name="T92" fmla="*/ 319 w 391"/>
                <a:gd name="T93" fmla="*/ 90 h 276"/>
                <a:gd name="T94" fmla="*/ 262 w 391"/>
                <a:gd name="T95" fmla="*/ 87 h 276"/>
                <a:gd name="T96" fmla="*/ 208 w 391"/>
                <a:gd name="T97" fmla="*/ 122 h 276"/>
                <a:gd name="T98" fmla="*/ 254 w 391"/>
                <a:gd name="T99" fmla="*/ 86 h 276"/>
                <a:gd name="T100" fmla="*/ 95 w 391"/>
                <a:gd name="T101" fmla="*/ 77 h 276"/>
                <a:gd name="T102" fmla="*/ 143 w 391"/>
                <a:gd name="T103" fmla="*/ 116 h 276"/>
                <a:gd name="T104" fmla="*/ 101 w 391"/>
                <a:gd name="T105" fmla="*/ 105 h 276"/>
                <a:gd name="T106" fmla="*/ 216 w 391"/>
                <a:gd name="T107" fmla="*/ 228 h 276"/>
                <a:gd name="T108" fmla="*/ 253 w 391"/>
                <a:gd name="T109" fmla="*/ 186 h 276"/>
                <a:gd name="T110" fmla="*/ 216 w 391"/>
                <a:gd name="T111" fmla="*/ 228 h 276"/>
                <a:gd name="T112" fmla="*/ 311 w 391"/>
                <a:gd name="T113" fmla="*/ 228 h 276"/>
                <a:gd name="T114" fmla="*/ 308 w 391"/>
                <a:gd name="T115" fmla="*/ 187 h 276"/>
                <a:gd name="T116" fmla="*/ 346 w 391"/>
                <a:gd name="T117" fmla="*/ 20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276">
                  <a:moveTo>
                    <a:pt x="371" y="83"/>
                  </a:moveTo>
                  <a:cubicBezTo>
                    <a:pt x="335" y="75"/>
                    <a:pt x="296" y="77"/>
                    <a:pt x="259" y="74"/>
                  </a:cubicBezTo>
                  <a:cubicBezTo>
                    <a:pt x="203" y="70"/>
                    <a:pt x="148" y="67"/>
                    <a:pt x="93" y="65"/>
                  </a:cubicBezTo>
                  <a:cubicBezTo>
                    <a:pt x="91" y="58"/>
                    <a:pt x="89" y="51"/>
                    <a:pt x="86" y="45"/>
                  </a:cubicBezTo>
                  <a:cubicBezTo>
                    <a:pt x="81" y="33"/>
                    <a:pt x="69" y="30"/>
                    <a:pt x="57" y="26"/>
                  </a:cubicBezTo>
                  <a:cubicBezTo>
                    <a:pt x="58" y="22"/>
                    <a:pt x="56" y="19"/>
                    <a:pt x="51" y="16"/>
                  </a:cubicBezTo>
                  <a:cubicBezTo>
                    <a:pt x="45" y="12"/>
                    <a:pt x="37" y="10"/>
                    <a:pt x="30" y="8"/>
                  </a:cubicBezTo>
                  <a:cubicBezTo>
                    <a:pt x="21" y="5"/>
                    <a:pt x="0" y="0"/>
                    <a:pt x="0" y="17"/>
                  </a:cubicBezTo>
                  <a:cubicBezTo>
                    <a:pt x="0" y="29"/>
                    <a:pt x="16" y="34"/>
                    <a:pt x="26" y="37"/>
                  </a:cubicBezTo>
                  <a:cubicBezTo>
                    <a:pt x="34" y="40"/>
                    <a:pt x="45" y="42"/>
                    <a:pt x="52" y="37"/>
                  </a:cubicBezTo>
                  <a:cubicBezTo>
                    <a:pt x="59" y="40"/>
                    <a:pt x="66" y="41"/>
                    <a:pt x="71" y="47"/>
                  </a:cubicBezTo>
                  <a:cubicBezTo>
                    <a:pt x="78" y="54"/>
                    <a:pt x="78" y="64"/>
                    <a:pt x="80" y="73"/>
                  </a:cubicBezTo>
                  <a:cubicBezTo>
                    <a:pt x="85" y="92"/>
                    <a:pt x="90" y="112"/>
                    <a:pt x="95" y="131"/>
                  </a:cubicBezTo>
                  <a:cubicBezTo>
                    <a:pt x="104" y="164"/>
                    <a:pt x="114" y="196"/>
                    <a:pt x="121" y="229"/>
                  </a:cubicBezTo>
                  <a:cubicBezTo>
                    <a:pt x="111" y="232"/>
                    <a:pt x="104" y="241"/>
                    <a:pt x="104" y="252"/>
                  </a:cubicBezTo>
                  <a:cubicBezTo>
                    <a:pt x="105" y="270"/>
                    <a:pt x="122" y="274"/>
                    <a:pt x="136" y="274"/>
                  </a:cubicBezTo>
                  <a:cubicBezTo>
                    <a:pt x="204" y="276"/>
                    <a:pt x="272" y="275"/>
                    <a:pt x="340" y="275"/>
                  </a:cubicBezTo>
                  <a:cubicBezTo>
                    <a:pt x="348" y="275"/>
                    <a:pt x="348" y="263"/>
                    <a:pt x="340" y="263"/>
                  </a:cubicBezTo>
                  <a:cubicBezTo>
                    <a:pt x="300" y="263"/>
                    <a:pt x="260" y="263"/>
                    <a:pt x="220" y="263"/>
                  </a:cubicBezTo>
                  <a:cubicBezTo>
                    <a:pt x="198" y="263"/>
                    <a:pt x="177" y="263"/>
                    <a:pt x="155" y="263"/>
                  </a:cubicBezTo>
                  <a:cubicBezTo>
                    <a:pt x="147" y="262"/>
                    <a:pt x="125" y="266"/>
                    <a:pt x="119" y="258"/>
                  </a:cubicBezTo>
                  <a:cubicBezTo>
                    <a:pt x="113" y="250"/>
                    <a:pt x="120" y="240"/>
                    <a:pt x="128" y="239"/>
                  </a:cubicBezTo>
                  <a:cubicBezTo>
                    <a:pt x="186" y="240"/>
                    <a:pt x="244" y="239"/>
                    <a:pt x="302" y="240"/>
                  </a:cubicBezTo>
                  <a:cubicBezTo>
                    <a:pt x="316" y="240"/>
                    <a:pt x="341" y="242"/>
                    <a:pt x="351" y="230"/>
                  </a:cubicBezTo>
                  <a:cubicBezTo>
                    <a:pt x="355" y="224"/>
                    <a:pt x="356" y="216"/>
                    <a:pt x="358" y="210"/>
                  </a:cubicBezTo>
                  <a:cubicBezTo>
                    <a:pt x="363" y="196"/>
                    <a:pt x="367" y="183"/>
                    <a:pt x="371" y="169"/>
                  </a:cubicBezTo>
                  <a:cubicBezTo>
                    <a:pt x="378" y="148"/>
                    <a:pt x="387" y="126"/>
                    <a:pt x="390" y="104"/>
                  </a:cubicBezTo>
                  <a:cubicBezTo>
                    <a:pt x="391" y="90"/>
                    <a:pt x="384" y="85"/>
                    <a:pt x="371" y="83"/>
                  </a:cubicBezTo>
                  <a:close/>
                  <a:moveTo>
                    <a:pt x="27" y="28"/>
                  </a:moveTo>
                  <a:cubicBezTo>
                    <a:pt x="24" y="27"/>
                    <a:pt x="12" y="23"/>
                    <a:pt x="10" y="19"/>
                  </a:cubicBezTo>
                  <a:cubicBezTo>
                    <a:pt x="9" y="16"/>
                    <a:pt x="12" y="14"/>
                    <a:pt x="14" y="13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2" y="15"/>
                    <a:pt x="26" y="16"/>
                    <a:pt x="30" y="17"/>
                  </a:cubicBezTo>
                  <a:cubicBezTo>
                    <a:pt x="34" y="19"/>
                    <a:pt x="38" y="20"/>
                    <a:pt x="42" y="22"/>
                  </a:cubicBezTo>
                  <a:cubicBezTo>
                    <a:pt x="47" y="24"/>
                    <a:pt x="49" y="24"/>
                    <a:pt x="48" y="29"/>
                  </a:cubicBezTo>
                  <a:cubicBezTo>
                    <a:pt x="45" y="35"/>
                    <a:pt x="31" y="29"/>
                    <a:pt x="27" y="28"/>
                  </a:cubicBezTo>
                  <a:close/>
                  <a:moveTo>
                    <a:pt x="378" y="98"/>
                  </a:moveTo>
                  <a:cubicBezTo>
                    <a:pt x="381" y="105"/>
                    <a:pt x="373" y="122"/>
                    <a:pt x="371" y="128"/>
                  </a:cubicBezTo>
                  <a:cubicBezTo>
                    <a:pt x="371" y="130"/>
                    <a:pt x="370" y="132"/>
                    <a:pt x="370" y="134"/>
                  </a:cubicBezTo>
                  <a:cubicBezTo>
                    <a:pt x="353" y="133"/>
                    <a:pt x="336" y="132"/>
                    <a:pt x="320" y="131"/>
                  </a:cubicBezTo>
                  <a:cubicBezTo>
                    <a:pt x="323" y="117"/>
                    <a:pt x="326" y="104"/>
                    <a:pt x="330" y="91"/>
                  </a:cubicBezTo>
                  <a:cubicBezTo>
                    <a:pt x="346" y="91"/>
                    <a:pt x="374" y="91"/>
                    <a:pt x="378" y="98"/>
                  </a:cubicBezTo>
                  <a:close/>
                  <a:moveTo>
                    <a:pt x="358" y="171"/>
                  </a:moveTo>
                  <a:cubicBezTo>
                    <a:pt x="357" y="174"/>
                    <a:pt x="356" y="177"/>
                    <a:pt x="355" y="180"/>
                  </a:cubicBezTo>
                  <a:cubicBezTo>
                    <a:pt x="340" y="179"/>
                    <a:pt x="325" y="179"/>
                    <a:pt x="310" y="178"/>
                  </a:cubicBezTo>
                  <a:cubicBezTo>
                    <a:pt x="312" y="165"/>
                    <a:pt x="315" y="152"/>
                    <a:pt x="318" y="140"/>
                  </a:cubicBezTo>
                  <a:cubicBezTo>
                    <a:pt x="334" y="141"/>
                    <a:pt x="351" y="142"/>
                    <a:pt x="367" y="143"/>
                  </a:cubicBezTo>
                  <a:cubicBezTo>
                    <a:pt x="364" y="152"/>
                    <a:pt x="361" y="162"/>
                    <a:pt x="358" y="171"/>
                  </a:cubicBezTo>
                  <a:close/>
                  <a:moveTo>
                    <a:pt x="260" y="228"/>
                  </a:moveTo>
                  <a:cubicBezTo>
                    <a:pt x="261" y="214"/>
                    <a:pt x="261" y="200"/>
                    <a:pt x="262" y="186"/>
                  </a:cubicBezTo>
                  <a:cubicBezTo>
                    <a:pt x="275" y="186"/>
                    <a:pt x="287" y="187"/>
                    <a:pt x="299" y="187"/>
                  </a:cubicBezTo>
                  <a:cubicBezTo>
                    <a:pt x="296" y="201"/>
                    <a:pt x="293" y="214"/>
                    <a:pt x="291" y="228"/>
                  </a:cubicBezTo>
                  <a:cubicBezTo>
                    <a:pt x="280" y="228"/>
                    <a:pt x="270" y="228"/>
                    <a:pt x="260" y="228"/>
                  </a:cubicBezTo>
                  <a:close/>
                  <a:moveTo>
                    <a:pt x="263" y="177"/>
                  </a:moveTo>
                  <a:cubicBezTo>
                    <a:pt x="264" y="163"/>
                    <a:pt x="265" y="149"/>
                    <a:pt x="266" y="136"/>
                  </a:cubicBezTo>
                  <a:cubicBezTo>
                    <a:pt x="280" y="137"/>
                    <a:pt x="294" y="138"/>
                    <a:pt x="309" y="139"/>
                  </a:cubicBezTo>
                  <a:cubicBezTo>
                    <a:pt x="306" y="152"/>
                    <a:pt x="303" y="165"/>
                    <a:pt x="301" y="178"/>
                  </a:cubicBezTo>
                  <a:cubicBezTo>
                    <a:pt x="288" y="178"/>
                    <a:pt x="276" y="177"/>
                    <a:pt x="263" y="177"/>
                  </a:cubicBezTo>
                  <a:close/>
                  <a:moveTo>
                    <a:pt x="133" y="227"/>
                  </a:moveTo>
                  <a:cubicBezTo>
                    <a:pt x="130" y="212"/>
                    <a:pt x="126" y="197"/>
                    <a:pt x="122" y="182"/>
                  </a:cubicBezTo>
                  <a:cubicBezTo>
                    <a:pt x="133" y="183"/>
                    <a:pt x="145" y="183"/>
                    <a:pt x="156" y="183"/>
                  </a:cubicBezTo>
                  <a:cubicBezTo>
                    <a:pt x="160" y="198"/>
                    <a:pt x="163" y="213"/>
                    <a:pt x="167" y="228"/>
                  </a:cubicBezTo>
                  <a:cubicBezTo>
                    <a:pt x="156" y="227"/>
                    <a:pt x="144" y="227"/>
                    <a:pt x="133" y="227"/>
                  </a:cubicBezTo>
                  <a:close/>
                  <a:moveTo>
                    <a:pt x="105" y="123"/>
                  </a:moveTo>
                  <a:cubicBezTo>
                    <a:pt x="119" y="124"/>
                    <a:pt x="132" y="125"/>
                    <a:pt x="145" y="126"/>
                  </a:cubicBezTo>
                  <a:cubicBezTo>
                    <a:pt x="148" y="142"/>
                    <a:pt x="151" y="158"/>
                    <a:pt x="155" y="174"/>
                  </a:cubicBezTo>
                  <a:cubicBezTo>
                    <a:pt x="143" y="174"/>
                    <a:pt x="131" y="173"/>
                    <a:pt x="119" y="173"/>
                  </a:cubicBezTo>
                  <a:cubicBezTo>
                    <a:pt x="115" y="156"/>
                    <a:pt x="110" y="139"/>
                    <a:pt x="105" y="123"/>
                  </a:cubicBezTo>
                  <a:close/>
                  <a:moveTo>
                    <a:pt x="176" y="228"/>
                  </a:moveTo>
                  <a:cubicBezTo>
                    <a:pt x="172" y="213"/>
                    <a:pt x="169" y="198"/>
                    <a:pt x="166" y="184"/>
                  </a:cubicBezTo>
                  <a:cubicBezTo>
                    <a:pt x="178" y="184"/>
                    <a:pt x="191" y="184"/>
                    <a:pt x="204" y="185"/>
                  </a:cubicBezTo>
                  <a:cubicBezTo>
                    <a:pt x="205" y="199"/>
                    <a:pt x="206" y="214"/>
                    <a:pt x="207" y="228"/>
                  </a:cubicBezTo>
                  <a:cubicBezTo>
                    <a:pt x="197" y="228"/>
                    <a:pt x="186" y="228"/>
                    <a:pt x="176" y="228"/>
                  </a:cubicBezTo>
                  <a:cubicBezTo>
                    <a:pt x="176" y="228"/>
                    <a:pt x="176" y="228"/>
                    <a:pt x="176" y="228"/>
                  </a:cubicBezTo>
                  <a:close/>
                  <a:moveTo>
                    <a:pt x="164" y="175"/>
                  </a:moveTo>
                  <a:cubicBezTo>
                    <a:pt x="160" y="159"/>
                    <a:pt x="157" y="142"/>
                    <a:pt x="154" y="126"/>
                  </a:cubicBezTo>
                  <a:cubicBezTo>
                    <a:pt x="170" y="128"/>
                    <a:pt x="185" y="129"/>
                    <a:pt x="200" y="130"/>
                  </a:cubicBezTo>
                  <a:cubicBezTo>
                    <a:pt x="201" y="145"/>
                    <a:pt x="202" y="161"/>
                    <a:pt x="203" y="176"/>
                  </a:cubicBezTo>
                  <a:cubicBezTo>
                    <a:pt x="190" y="175"/>
                    <a:pt x="177" y="175"/>
                    <a:pt x="164" y="175"/>
                  </a:cubicBezTo>
                  <a:close/>
                  <a:moveTo>
                    <a:pt x="153" y="117"/>
                  </a:moveTo>
                  <a:cubicBezTo>
                    <a:pt x="150" y="104"/>
                    <a:pt x="147" y="92"/>
                    <a:pt x="144" y="79"/>
                  </a:cubicBezTo>
                  <a:cubicBezTo>
                    <a:pt x="162" y="80"/>
                    <a:pt x="179" y="81"/>
                    <a:pt x="196" y="82"/>
                  </a:cubicBezTo>
                  <a:cubicBezTo>
                    <a:pt x="197" y="95"/>
                    <a:pt x="198" y="108"/>
                    <a:pt x="199" y="121"/>
                  </a:cubicBezTo>
                  <a:cubicBezTo>
                    <a:pt x="184" y="120"/>
                    <a:pt x="168" y="119"/>
                    <a:pt x="153" y="117"/>
                  </a:cubicBezTo>
                  <a:close/>
                  <a:moveTo>
                    <a:pt x="209" y="131"/>
                  </a:moveTo>
                  <a:cubicBezTo>
                    <a:pt x="225" y="132"/>
                    <a:pt x="241" y="134"/>
                    <a:pt x="257" y="135"/>
                  </a:cubicBezTo>
                  <a:cubicBezTo>
                    <a:pt x="256" y="149"/>
                    <a:pt x="255" y="163"/>
                    <a:pt x="254" y="177"/>
                  </a:cubicBezTo>
                  <a:cubicBezTo>
                    <a:pt x="240" y="177"/>
                    <a:pt x="226" y="176"/>
                    <a:pt x="212" y="176"/>
                  </a:cubicBezTo>
                  <a:cubicBezTo>
                    <a:pt x="211" y="161"/>
                    <a:pt x="210" y="146"/>
                    <a:pt x="209" y="131"/>
                  </a:cubicBezTo>
                  <a:close/>
                  <a:moveTo>
                    <a:pt x="320" y="90"/>
                  </a:moveTo>
                  <a:cubicBezTo>
                    <a:pt x="317" y="103"/>
                    <a:pt x="313" y="117"/>
                    <a:pt x="310" y="130"/>
                  </a:cubicBezTo>
                  <a:cubicBezTo>
                    <a:pt x="296" y="129"/>
                    <a:pt x="281" y="128"/>
                    <a:pt x="267" y="127"/>
                  </a:cubicBezTo>
                  <a:cubicBezTo>
                    <a:pt x="268" y="114"/>
                    <a:pt x="269" y="100"/>
                    <a:pt x="270" y="87"/>
                  </a:cubicBezTo>
                  <a:cubicBezTo>
                    <a:pt x="287" y="88"/>
                    <a:pt x="303" y="89"/>
                    <a:pt x="319" y="90"/>
                  </a:cubicBezTo>
                  <a:cubicBezTo>
                    <a:pt x="319" y="90"/>
                    <a:pt x="320" y="90"/>
                    <a:pt x="320" y="90"/>
                  </a:cubicBezTo>
                  <a:close/>
                  <a:moveTo>
                    <a:pt x="262" y="87"/>
                  </a:moveTo>
                  <a:cubicBezTo>
                    <a:pt x="260" y="100"/>
                    <a:pt x="259" y="113"/>
                    <a:pt x="258" y="126"/>
                  </a:cubicBezTo>
                  <a:cubicBezTo>
                    <a:pt x="241" y="125"/>
                    <a:pt x="225" y="123"/>
                    <a:pt x="208" y="122"/>
                  </a:cubicBezTo>
                  <a:cubicBezTo>
                    <a:pt x="207" y="109"/>
                    <a:pt x="206" y="96"/>
                    <a:pt x="205" y="83"/>
                  </a:cubicBezTo>
                  <a:cubicBezTo>
                    <a:pt x="222" y="84"/>
                    <a:pt x="238" y="85"/>
                    <a:pt x="254" y="86"/>
                  </a:cubicBezTo>
                  <a:cubicBezTo>
                    <a:pt x="257" y="86"/>
                    <a:pt x="259" y="86"/>
                    <a:pt x="262" y="87"/>
                  </a:cubicBezTo>
                  <a:close/>
                  <a:moveTo>
                    <a:pt x="95" y="77"/>
                  </a:moveTo>
                  <a:cubicBezTo>
                    <a:pt x="108" y="77"/>
                    <a:pt x="122" y="78"/>
                    <a:pt x="135" y="78"/>
                  </a:cubicBezTo>
                  <a:cubicBezTo>
                    <a:pt x="138" y="91"/>
                    <a:pt x="141" y="104"/>
                    <a:pt x="143" y="116"/>
                  </a:cubicBezTo>
                  <a:cubicBezTo>
                    <a:pt x="130" y="115"/>
                    <a:pt x="116" y="114"/>
                    <a:pt x="103" y="113"/>
                  </a:cubicBezTo>
                  <a:cubicBezTo>
                    <a:pt x="102" y="111"/>
                    <a:pt x="102" y="108"/>
                    <a:pt x="101" y="105"/>
                  </a:cubicBezTo>
                  <a:cubicBezTo>
                    <a:pt x="98" y="96"/>
                    <a:pt x="97" y="87"/>
                    <a:pt x="95" y="77"/>
                  </a:cubicBezTo>
                  <a:close/>
                  <a:moveTo>
                    <a:pt x="216" y="228"/>
                  </a:moveTo>
                  <a:cubicBezTo>
                    <a:pt x="215" y="214"/>
                    <a:pt x="214" y="199"/>
                    <a:pt x="213" y="185"/>
                  </a:cubicBezTo>
                  <a:cubicBezTo>
                    <a:pt x="226" y="185"/>
                    <a:pt x="240" y="186"/>
                    <a:pt x="253" y="186"/>
                  </a:cubicBezTo>
                  <a:cubicBezTo>
                    <a:pt x="252" y="200"/>
                    <a:pt x="252" y="214"/>
                    <a:pt x="251" y="228"/>
                  </a:cubicBezTo>
                  <a:cubicBezTo>
                    <a:pt x="239" y="228"/>
                    <a:pt x="227" y="228"/>
                    <a:pt x="216" y="228"/>
                  </a:cubicBezTo>
                  <a:close/>
                  <a:moveTo>
                    <a:pt x="346" y="209"/>
                  </a:moveTo>
                  <a:cubicBezTo>
                    <a:pt x="340" y="228"/>
                    <a:pt x="330" y="227"/>
                    <a:pt x="311" y="228"/>
                  </a:cubicBezTo>
                  <a:cubicBezTo>
                    <a:pt x="308" y="228"/>
                    <a:pt x="304" y="228"/>
                    <a:pt x="300" y="228"/>
                  </a:cubicBezTo>
                  <a:cubicBezTo>
                    <a:pt x="303" y="214"/>
                    <a:pt x="305" y="201"/>
                    <a:pt x="308" y="187"/>
                  </a:cubicBezTo>
                  <a:cubicBezTo>
                    <a:pt x="323" y="188"/>
                    <a:pt x="338" y="188"/>
                    <a:pt x="352" y="189"/>
                  </a:cubicBezTo>
                  <a:cubicBezTo>
                    <a:pt x="350" y="196"/>
                    <a:pt x="348" y="202"/>
                    <a:pt x="34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2783" y="2171"/>
              <a:ext cx="39" cy="85"/>
            </a:xfrm>
            <a:custGeom>
              <a:avLst/>
              <a:gdLst>
                <a:gd name="T0" fmla="*/ 13 w 20"/>
                <a:gd name="T1" fmla="*/ 10 h 44"/>
                <a:gd name="T2" fmla="*/ 5 w 20"/>
                <a:gd name="T3" fmla="*/ 6 h 44"/>
                <a:gd name="T4" fmla="*/ 10 w 20"/>
                <a:gd name="T5" fmla="*/ 39 h 44"/>
                <a:gd name="T6" fmla="*/ 16 w 20"/>
                <a:gd name="T7" fmla="*/ 33 h 44"/>
                <a:gd name="T8" fmla="*/ 13 w 20"/>
                <a:gd name="T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3" y="10"/>
                  </a:moveTo>
                  <a:cubicBezTo>
                    <a:pt x="15" y="5"/>
                    <a:pt x="8" y="0"/>
                    <a:pt x="5" y="6"/>
                  </a:cubicBezTo>
                  <a:cubicBezTo>
                    <a:pt x="0" y="17"/>
                    <a:pt x="2" y="30"/>
                    <a:pt x="10" y="39"/>
                  </a:cubicBezTo>
                  <a:cubicBezTo>
                    <a:pt x="13" y="44"/>
                    <a:pt x="20" y="38"/>
                    <a:pt x="16" y="33"/>
                  </a:cubicBezTo>
                  <a:cubicBezTo>
                    <a:pt x="11" y="27"/>
                    <a:pt x="10" y="18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758" y="2194"/>
              <a:ext cx="25" cy="45"/>
            </a:xfrm>
            <a:custGeom>
              <a:avLst/>
              <a:gdLst>
                <a:gd name="T0" fmla="*/ 9 w 13"/>
                <a:gd name="T1" fmla="*/ 5 h 23"/>
                <a:gd name="T2" fmla="*/ 5 w 13"/>
                <a:gd name="T3" fmla="*/ 0 h 23"/>
                <a:gd name="T4" fmla="*/ 0 w 13"/>
                <a:gd name="T5" fmla="*/ 5 h 23"/>
                <a:gd name="T6" fmla="*/ 3 w 13"/>
                <a:gd name="T7" fmla="*/ 18 h 23"/>
                <a:gd name="T8" fmla="*/ 10 w 13"/>
                <a:gd name="T9" fmla="*/ 13 h 23"/>
                <a:gd name="T10" fmla="*/ 9 w 13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14"/>
                    <a:pt x="3" y="18"/>
                  </a:cubicBezTo>
                  <a:cubicBezTo>
                    <a:pt x="5" y="23"/>
                    <a:pt x="13" y="18"/>
                    <a:pt x="10" y="13"/>
                  </a:cubicBezTo>
                  <a:cubicBezTo>
                    <a:pt x="9" y="11"/>
                    <a:pt x="9" y="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Group 31"/>
          <p:cNvGrpSpPr>
            <a:grpSpLocks noChangeAspect="1"/>
          </p:cNvGrpSpPr>
          <p:nvPr/>
        </p:nvGrpSpPr>
        <p:grpSpPr bwMode="auto">
          <a:xfrm>
            <a:off x="1158875" y="2551113"/>
            <a:ext cx="1279525" cy="1116012"/>
            <a:chOff x="730" y="1583"/>
            <a:chExt cx="806" cy="703"/>
          </a:xfrm>
          <a:solidFill>
            <a:schemeClr val="tx1"/>
          </a:solidFill>
        </p:grpSpPr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730" y="1583"/>
              <a:ext cx="711" cy="703"/>
            </a:xfrm>
            <a:custGeom>
              <a:avLst/>
              <a:gdLst>
                <a:gd name="T0" fmla="*/ 319 w 368"/>
                <a:gd name="T1" fmla="*/ 103 h 363"/>
                <a:gd name="T2" fmla="*/ 270 w 368"/>
                <a:gd name="T3" fmla="*/ 11 h 363"/>
                <a:gd name="T4" fmla="*/ 93 w 368"/>
                <a:gd name="T5" fmla="*/ 150 h 363"/>
                <a:gd name="T6" fmla="*/ 45 w 368"/>
                <a:gd name="T7" fmla="*/ 166 h 363"/>
                <a:gd name="T8" fmla="*/ 15 w 368"/>
                <a:gd name="T9" fmla="*/ 233 h 363"/>
                <a:gd name="T10" fmla="*/ 62 w 368"/>
                <a:gd name="T11" fmla="*/ 277 h 363"/>
                <a:gd name="T12" fmla="*/ 121 w 368"/>
                <a:gd name="T13" fmla="*/ 358 h 363"/>
                <a:gd name="T14" fmla="*/ 136 w 368"/>
                <a:gd name="T15" fmla="*/ 289 h 363"/>
                <a:gd name="T16" fmla="*/ 128 w 368"/>
                <a:gd name="T17" fmla="*/ 258 h 363"/>
                <a:gd name="T18" fmla="*/ 308 w 368"/>
                <a:gd name="T19" fmla="*/ 269 h 363"/>
                <a:gd name="T20" fmla="*/ 351 w 368"/>
                <a:gd name="T21" fmla="*/ 200 h 363"/>
                <a:gd name="T22" fmla="*/ 362 w 368"/>
                <a:gd name="T23" fmla="*/ 146 h 363"/>
                <a:gd name="T24" fmla="*/ 341 w 368"/>
                <a:gd name="T25" fmla="*/ 101 h 363"/>
                <a:gd name="T26" fmla="*/ 27 w 368"/>
                <a:gd name="T27" fmla="*/ 232 h 363"/>
                <a:gd name="T28" fmla="*/ 41 w 368"/>
                <a:gd name="T29" fmla="*/ 180 h 363"/>
                <a:gd name="T30" fmla="*/ 122 w 368"/>
                <a:gd name="T31" fmla="*/ 247 h 363"/>
                <a:gd name="T32" fmla="*/ 39 w 368"/>
                <a:gd name="T33" fmla="*/ 252 h 363"/>
                <a:gd name="T34" fmla="*/ 138 w 368"/>
                <a:gd name="T35" fmla="*/ 306 h 363"/>
                <a:gd name="T36" fmla="*/ 124 w 368"/>
                <a:gd name="T37" fmla="*/ 346 h 363"/>
                <a:gd name="T38" fmla="*/ 120 w 368"/>
                <a:gd name="T39" fmla="*/ 339 h 363"/>
                <a:gd name="T40" fmla="*/ 108 w 368"/>
                <a:gd name="T41" fmla="*/ 344 h 363"/>
                <a:gd name="T42" fmla="*/ 104 w 368"/>
                <a:gd name="T43" fmla="*/ 341 h 363"/>
                <a:gd name="T44" fmla="*/ 107 w 368"/>
                <a:gd name="T45" fmla="*/ 334 h 363"/>
                <a:gd name="T46" fmla="*/ 101 w 368"/>
                <a:gd name="T47" fmla="*/ 325 h 363"/>
                <a:gd name="T48" fmla="*/ 95 w 368"/>
                <a:gd name="T49" fmla="*/ 325 h 363"/>
                <a:gd name="T50" fmla="*/ 101 w 368"/>
                <a:gd name="T51" fmla="*/ 312 h 363"/>
                <a:gd name="T52" fmla="*/ 93 w 368"/>
                <a:gd name="T53" fmla="*/ 307 h 363"/>
                <a:gd name="T54" fmla="*/ 88 w 368"/>
                <a:gd name="T55" fmla="*/ 310 h 363"/>
                <a:gd name="T56" fmla="*/ 87 w 368"/>
                <a:gd name="T57" fmla="*/ 306 h 363"/>
                <a:gd name="T58" fmla="*/ 85 w 368"/>
                <a:gd name="T59" fmla="*/ 291 h 363"/>
                <a:gd name="T60" fmla="*/ 78 w 368"/>
                <a:gd name="T61" fmla="*/ 290 h 363"/>
                <a:gd name="T62" fmla="*/ 84 w 368"/>
                <a:gd name="T63" fmla="*/ 282 h 363"/>
                <a:gd name="T64" fmla="*/ 77 w 368"/>
                <a:gd name="T65" fmla="*/ 278 h 363"/>
                <a:gd name="T66" fmla="*/ 71 w 368"/>
                <a:gd name="T67" fmla="*/ 275 h 363"/>
                <a:gd name="T68" fmla="*/ 112 w 368"/>
                <a:gd name="T69" fmla="*/ 263 h 363"/>
                <a:gd name="T70" fmla="*/ 299 w 368"/>
                <a:gd name="T71" fmla="*/ 255 h 363"/>
                <a:gd name="T72" fmla="*/ 131 w 368"/>
                <a:gd name="T73" fmla="*/ 245 h 363"/>
                <a:gd name="T74" fmla="*/ 227 w 368"/>
                <a:gd name="T75" fmla="*/ 47 h 363"/>
                <a:gd name="T76" fmla="*/ 294 w 368"/>
                <a:gd name="T77" fmla="*/ 134 h 363"/>
                <a:gd name="T78" fmla="*/ 299 w 368"/>
                <a:gd name="T79" fmla="*/ 255 h 363"/>
                <a:gd name="T80" fmla="*/ 341 w 368"/>
                <a:gd name="T81" fmla="*/ 262 h 363"/>
                <a:gd name="T82" fmla="*/ 252 w 368"/>
                <a:gd name="T83" fmla="*/ 22 h 363"/>
                <a:gd name="T84" fmla="*/ 276 w 368"/>
                <a:gd name="T85" fmla="*/ 41 h 363"/>
                <a:gd name="T86" fmla="*/ 338 w 368"/>
                <a:gd name="T87" fmla="*/ 200 h 363"/>
                <a:gd name="T88" fmla="*/ 352 w 368"/>
                <a:gd name="T89" fmla="*/ 146 h 363"/>
                <a:gd name="T90" fmla="*/ 322 w 368"/>
                <a:gd name="T91" fmla="*/ 112 h 363"/>
                <a:gd name="T92" fmla="*/ 349 w 368"/>
                <a:gd name="T93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8" h="363">
                  <a:moveTo>
                    <a:pt x="341" y="101"/>
                  </a:moveTo>
                  <a:cubicBezTo>
                    <a:pt x="334" y="100"/>
                    <a:pt x="326" y="102"/>
                    <a:pt x="319" y="103"/>
                  </a:cubicBezTo>
                  <a:cubicBezTo>
                    <a:pt x="311" y="84"/>
                    <a:pt x="302" y="66"/>
                    <a:pt x="293" y="48"/>
                  </a:cubicBezTo>
                  <a:cubicBezTo>
                    <a:pt x="287" y="36"/>
                    <a:pt x="281" y="18"/>
                    <a:pt x="270" y="11"/>
                  </a:cubicBezTo>
                  <a:cubicBezTo>
                    <a:pt x="254" y="0"/>
                    <a:pt x="237" y="18"/>
                    <a:pt x="227" y="28"/>
                  </a:cubicBezTo>
                  <a:cubicBezTo>
                    <a:pt x="186" y="73"/>
                    <a:pt x="148" y="121"/>
                    <a:pt x="93" y="150"/>
                  </a:cubicBezTo>
                  <a:cubicBezTo>
                    <a:pt x="93" y="150"/>
                    <a:pt x="92" y="151"/>
                    <a:pt x="92" y="151"/>
                  </a:cubicBezTo>
                  <a:cubicBezTo>
                    <a:pt x="76" y="156"/>
                    <a:pt x="61" y="161"/>
                    <a:pt x="45" y="166"/>
                  </a:cubicBezTo>
                  <a:cubicBezTo>
                    <a:pt x="35" y="169"/>
                    <a:pt x="22" y="171"/>
                    <a:pt x="14" y="179"/>
                  </a:cubicBezTo>
                  <a:cubicBezTo>
                    <a:pt x="0" y="191"/>
                    <a:pt x="9" y="218"/>
                    <a:pt x="15" y="233"/>
                  </a:cubicBezTo>
                  <a:cubicBezTo>
                    <a:pt x="20" y="246"/>
                    <a:pt x="32" y="273"/>
                    <a:pt x="48" y="278"/>
                  </a:cubicBezTo>
                  <a:cubicBezTo>
                    <a:pt x="52" y="279"/>
                    <a:pt x="57" y="279"/>
                    <a:pt x="62" y="277"/>
                  </a:cubicBezTo>
                  <a:cubicBezTo>
                    <a:pt x="72" y="297"/>
                    <a:pt x="80" y="317"/>
                    <a:pt x="91" y="335"/>
                  </a:cubicBezTo>
                  <a:cubicBezTo>
                    <a:pt x="98" y="347"/>
                    <a:pt x="105" y="363"/>
                    <a:pt x="121" y="358"/>
                  </a:cubicBezTo>
                  <a:cubicBezTo>
                    <a:pt x="138" y="352"/>
                    <a:pt x="159" y="335"/>
                    <a:pt x="154" y="315"/>
                  </a:cubicBezTo>
                  <a:cubicBezTo>
                    <a:pt x="151" y="305"/>
                    <a:pt x="142" y="297"/>
                    <a:pt x="136" y="289"/>
                  </a:cubicBezTo>
                  <a:cubicBezTo>
                    <a:pt x="130" y="280"/>
                    <a:pt x="125" y="270"/>
                    <a:pt x="121" y="260"/>
                  </a:cubicBezTo>
                  <a:cubicBezTo>
                    <a:pt x="123" y="260"/>
                    <a:pt x="126" y="259"/>
                    <a:pt x="128" y="258"/>
                  </a:cubicBezTo>
                  <a:cubicBezTo>
                    <a:pt x="160" y="252"/>
                    <a:pt x="192" y="249"/>
                    <a:pt x="224" y="252"/>
                  </a:cubicBezTo>
                  <a:cubicBezTo>
                    <a:pt x="252" y="255"/>
                    <a:pt x="280" y="263"/>
                    <a:pt x="308" y="269"/>
                  </a:cubicBezTo>
                  <a:cubicBezTo>
                    <a:pt x="322" y="272"/>
                    <a:pt x="349" y="283"/>
                    <a:pt x="358" y="266"/>
                  </a:cubicBezTo>
                  <a:cubicBezTo>
                    <a:pt x="368" y="249"/>
                    <a:pt x="355" y="217"/>
                    <a:pt x="351" y="200"/>
                  </a:cubicBezTo>
                  <a:cubicBezTo>
                    <a:pt x="348" y="188"/>
                    <a:pt x="344" y="177"/>
                    <a:pt x="341" y="165"/>
                  </a:cubicBezTo>
                  <a:cubicBezTo>
                    <a:pt x="349" y="160"/>
                    <a:pt x="358" y="155"/>
                    <a:pt x="362" y="146"/>
                  </a:cubicBezTo>
                  <a:cubicBezTo>
                    <a:pt x="366" y="137"/>
                    <a:pt x="362" y="127"/>
                    <a:pt x="358" y="119"/>
                  </a:cubicBezTo>
                  <a:cubicBezTo>
                    <a:pt x="355" y="111"/>
                    <a:pt x="350" y="102"/>
                    <a:pt x="341" y="101"/>
                  </a:cubicBezTo>
                  <a:close/>
                  <a:moveTo>
                    <a:pt x="39" y="252"/>
                  </a:moveTo>
                  <a:cubicBezTo>
                    <a:pt x="34" y="246"/>
                    <a:pt x="30" y="239"/>
                    <a:pt x="27" y="232"/>
                  </a:cubicBezTo>
                  <a:cubicBezTo>
                    <a:pt x="24" y="224"/>
                    <a:pt x="22" y="217"/>
                    <a:pt x="20" y="209"/>
                  </a:cubicBezTo>
                  <a:cubicBezTo>
                    <a:pt x="17" y="192"/>
                    <a:pt x="27" y="185"/>
                    <a:pt x="41" y="180"/>
                  </a:cubicBezTo>
                  <a:cubicBezTo>
                    <a:pt x="59" y="174"/>
                    <a:pt x="76" y="168"/>
                    <a:pt x="94" y="163"/>
                  </a:cubicBezTo>
                  <a:cubicBezTo>
                    <a:pt x="103" y="191"/>
                    <a:pt x="112" y="219"/>
                    <a:pt x="122" y="247"/>
                  </a:cubicBezTo>
                  <a:cubicBezTo>
                    <a:pt x="107" y="252"/>
                    <a:pt x="91" y="257"/>
                    <a:pt x="75" y="261"/>
                  </a:cubicBezTo>
                  <a:cubicBezTo>
                    <a:pt x="60" y="265"/>
                    <a:pt x="49" y="266"/>
                    <a:pt x="39" y="252"/>
                  </a:cubicBezTo>
                  <a:close/>
                  <a:moveTo>
                    <a:pt x="133" y="299"/>
                  </a:moveTo>
                  <a:cubicBezTo>
                    <a:pt x="134" y="302"/>
                    <a:pt x="137" y="304"/>
                    <a:pt x="138" y="306"/>
                  </a:cubicBezTo>
                  <a:cubicBezTo>
                    <a:pt x="146" y="319"/>
                    <a:pt x="146" y="326"/>
                    <a:pt x="136" y="338"/>
                  </a:cubicBezTo>
                  <a:cubicBezTo>
                    <a:pt x="133" y="341"/>
                    <a:pt x="128" y="344"/>
                    <a:pt x="124" y="346"/>
                  </a:cubicBezTo>
                  <a:cubicBezTo>
                    <a:pt x="121" y="347"/>
                    <a:pt x="118" y="348"/>
                    <a:pt x="116" y="348"/>
                  </a:cubicBezTo>
                  <a:cubicBezTo>
                    <a:pt x="117" y="345"/>
                    <a:pt x="119" y="342"/>
                    <a:pt x="120" y="339"/>
                  </a:cubicBezTo>
                  <a:cubicBezTo>
                    <a:pt x="122" y="334"/>
                    <a:pt x="113" y="331"/>
                    <a:pt x="111" y="337"/>
                  </a:cubicBezTo>
                  <a:cubicBezTo>
                    <a:pt x="110" y="340"/>
                    <a:pt x="109" y="342"/>
                    <a:pt x="108" y="344"/>
                  </a:cubicBezTo>
                  <a:cubicBezTo>
                    <a:pt x="107" y="344"/>
                    <a:pt x="107" y="344"/>
                    <a:pt x="107" y="343"/>
                  </a:cubicBezTo>
                  <a:cubicBezTo>
                    <a:pt x="106" y="342"/>
                    <a:pt x="105" y="341"/>
                    <a:pt x="104" y="341"/>
                  </a:cubicBezTo>
                  <a:cubicBezTo>
                    <a:pt x="104" y="340"/>
                    <a:pt x="104" y="340"/>
                    <a:pt x="104" y="340"/>
                  </a:cubicBezTo>
                  <a:cubicBezTo>
                    <a:pt x="105" y="338"/>
                    <a:pt x="106" y="336"/>
                    <a:pt x="107" y="334"/>
                  </a:cubicBezTo>
                  <a:cubicBezTo>
                    <a:pt x="108" y="332"/>
                    <a:pt x="109" y="330"/>
                    <a:pt x="110" y="328"/>
                  </a:cubicBezTo>
                  <a:cubicBezTo>
                    <a:pt x="112" y="322"/>
                    <a:pt x="103" y="320"/>
                    <a:pt x="101" y="325"/>
                  </a:cubicBezTo>
                  <a:cubicBezTo>
                    <a:pt x="101" y="328"/>
                    <a:pt x="99" y="330"/>
                    <a:pt x="98" y="332"/>
                  </a:cubicBezTo>
                  <a:cubicBezTo>
                    <a:pt x="97" y="330"/>
                    <a:pt x="96" y="328"/>
                    <a:pt x="95" y="325"/>
                  </a:cubicBezTo>
                  <a:cubicBezTo>
                    <a:pt x="95" y="325"/>
                    <a:pt x="95" y="325"/>
                    <a:pt x="95" y="325"/>
                  </a:cubicBezTo>
                  <a:cubicBezTo>
                    <a:pt x="97" y="321"/>
                    <a:pt x="99" y="316"/>
                    <a:pt x="101" y="312"/>
                  </a:cubicBezTo>
                  <a:cubicBezTo>
                    <a:pt x="102" y="310"/>
                    <a:pt x="102" y="307"/>
                    <a:pt x="100" y="306"/>
                  </a:cubicBezTo>
                  <a:cubicBezTo>
                    <a:pt x="98" y="304"/>
                    <a:pt x="94" y="305"/>
                    <a:pt x="93" y="307"/>
                  </a:cubicBezTo>
                  <a:cubicBezTo>
                    <a:pt x="92" y="310"/>
                    <a:pt x="91" y="312"/>
                    <a:pt x="90" y="315"/>
                  </a:cubicBezTo>
                  <a:cubicBezTo>
                    <a:pt x="89" y="313"/>
                    <a:pt x="88" y="311"/>
                    <a:pt x="88" y="310"/>
                  </a:cubicBezTo>
                  <a:cubicBezTo>
                    <a:pt x="87" y="309"/>
                    <a:pt x="87" y="308"/>
                    <a:pt x="86" y="307"/>
                  </a:cubicBezTo>
                  <a:cubicBezTo>
                    <a:pt x="87" y="307"/>
                    <a:pt x="87" y="306"/>
                    <a:pt x="87" y="306"/>
                  </a:cubicBezTo>
                  <a:cubicBezTo>
                    <a:pt x="89" y="303"/>
                    <a:pt x="91" y="299"/>
                    <a:pt x="93" y="296"/>
                  </a:cubicBezTo>
                  <a:cubicBezTo>
                    <a:pt x="96" y="291"/>
                    <a:pt x="88" y="286"/>
                    <a:pt x="85" y="291"/>
                  </a:cubicBezTo>
                  <a:cubicBezTo>
                    <a:pt x="84" y="293"/>
                    <a:pt x="83" y="295"/>
                    <a:pt x="82" y="298"/>
                  </a:cubicBezTo>
                  <a:cubicBezTo>
                    <a:pt x="81" y="295"/>
                    <a:pt x="79" y="293"/>
                    <a:pt x="78" y="290"/>
                  </a:cubicBezTo>
                  <a:cubicBezTo>
                    <a:pt x="79" y="290"/>
                    <a:pt x="79" y="290"/>
                    <a:pt x="79" y="289"/>
                  </a:cubicBezTo>
                  <a:cubicBezTo>
                    <a:pt x="81" y="287"/>
                    <a:pt x="83" y="285"/>
                    <a:pt x="84" y="282"/>
                  </a:cubicBezTo>
                  <a:cubicBezTo>
                    <a:pt x="86" y="280"/>
                    <a:pt x="85" y="277"/>
                    <a:pt x="83" y="276"/>
                  </a:cubicBezTo>
                  <a:cubicBezTo>
                    <a:pt x="81" y="275"/>
                    <a:pt x="78" y="276"/>
                    <a:pt x="77" y="278"/>
                  </a:cubicBezTo>
                  <a:cubicBezTo>
                    <a:pt x="76" y="279"/>
                    <a:pt x="75" y="280"/>
                    <a:pt x="74" y="281"/>
                  </a:cubicBezTo>
                  <a:cubicBezTo>
                    <a:pt x="73" y="279"/>
                    <a:pt x="72" y="277"/>
                    <a:pt x="71" y="275"/>
                  </a:cubicBezTo>
                  <a:cubicBezTo>
                    <a:pt x="73" y="274"/>
                    <a:pt x="76" y="273"/>
                    <a:pt x="78" y="273"/>
                  </a:cubicBezTo>
                  <a:cubicBezTo>
                    <a:pt x="89" y="270"/>
                    <a:pt x="101" y="267"/>
                    <a:pt x="112" y="263"/>
                  </a:cubicBezTo>
                  <a:cubicBezTo>
                    <a:pt x="118" y="276"/>
                    <a:pt x="124" y="288"/>
                    <a:pt x="133" y="299"/>
                  </a:cubicBezTo>
                  <a:close/>
                  <a:moveTo>
                    <a:pt x="299" y="255"/>
                  </a:moveTo>
                  <a:cubicBezTo>
                    <a:pt x="273" y="249"/>
                    <a:pt x="247" y="243"/>
                    <a:pt x="221" y="240"/>
                  </a:cubicBezTo>
                  <a:cubicBezTo>
                    <a:pt x="191" y="237"/>
                    <a:pt x="161" y="240"/>
                    <a:pt x="131" y="245"/>
                  </a:cubicBezTo>
                  <a:cubicBezTo>
                    <a:pt x="121" y="217"/>
                    <a:pt x="111" y="188"/>
                    <a:pt x="102" y="159"/>
                  </a:cubicBezTo>
                  <a:cubicBezTo>
                    <a:pt x="152" y="132"/>
                    <a:pt x="190" y="90"/>
                    <a:pt x="227" y="47"/>
                  </a:cubicBezTo>
                  <a:cubicBezTo>
                    <a:pt x="231" y="42"/>
                    <a:pt x="237" y="33"/>
                    <a:pt x="245" y="27"/>
                  </a:cubicBezTo>
                  <a:cubicBezTo>
                    <a:pt x="266" y="59"/>
                    <a:pt x="280" y="99"/>
                    <a:pt x="294" y="134"/>
                  </a:cubicBezTo>
                  <a:cubicBezTo>
                    <a:pt x="310" y="175"/>
                    <a:pt x="324" y="219"/>
                    <a:pt x="332" y="262"/>
                  </a:cubicBezTo>
                  <a:cubicBezTo>
                    <a:pt x="321" y="261"/>
                    <a:pt x="307" y="256"/>
                    <a:pt x="299" y="255"/>
                  </a:cubicBezTo>
                  <a:close/>
                  <a:moveTo>
                    <a:pt x="349" y="251"/>
                  </a:moveTo>
                  <a:cubicBezTo>
                    <a:pt x="349" y="257"/>
                    <a:pt x="345" y="260"/>
                    <a:pt x="341" y="262"/>
                  </a:cubicBezTo>
                  <a:cubicBezTo>
                    <a:pt x="333" y="217"/>
                    <a:pt x="319" y="171"/>
                    <a:pt x="302" y="129"/>
                  </a:cubicBezTo>
                  <a:cubicBezTo>
                    <a:pt x="288" y="93"/>
                    <a:pt x="274" y="54"/>
                    <a:pt x="252" y="22"/>
                  </a:cubicBezTo>
                  <a:cubicBezTo>
                    <a:pt x="256" y="20"/>
                    <a:pt x="260" y="20"/>
                    <a:pt x="264" y="22"/>
                  </a:cubicBezTo>
                  <a:cubicBezTo>
                    <a:pt x="269" y="25"/>
                    <a:pt x="274" y="36"/>
                    <a:pt x="276" y="41"/>
                  </a:cubicBezTo>
                  <a:cubicBezTo>
                    <a:pt x="289" y="64"/>
                    <a:pt x="299" y="88"/>
                    <a:pt x="309" y="112"/>
                  </a:cubicBezTo>
                  <a:cubicBezTo>
                    <a:pt x="320" y="141"/>
                    <a:pt x="330" y="170"/>
                    <a:pt x="338" y="200"/>
                  </a:cubicBezTo>
                  <a:cubicBezTo>
                    <a:pt x="342" y="215"/>
                    <a:pt x="350" y="235"/>
                    <a:pt x="349" y="251"/>
                  </a:cubicBezTo>
                  <a:close/>
                  <a:moveTo>
                    <a:pt x="352" y="146"/>
                  </a:moveTo>
                  <a:cubicBezTo>
                    <a:pt x="349" y="150"/>
                    <a:pt x="343" y="153"/>
                    <a:pt x="338" y="157"/>
                  </a:cubicBezTo>
                  <a:cubicBezTo>
                    <a:pt x="333" y="142"/>
                    <a:pt x="328" y="127"/>
                    <a:pt x="322" y="112"/>
                  </a:cubicBezTo>
                  <a:cubicBezTo>
                    <a:pt x="325" y="111"/>
                    <a:pt x="329" y="111"/>
                    <a:pt x="333" y="110"/>
                  </a:cubicBezTo>
                  <a:cubicBezTo>
                    <a:pt x="341" y="109"/>
                    <a:pt x="345" y="112"/>
                    <a:pt x="349" y="120"/>
                  </a:cubicBezTo>
                  <a:cubicBezTo>
                    <a:pt x="353" y="128"/>
                    <a:pt x="357" y="138"/>
                    <a:pt x="352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377" y="1667"/>
              <a:ext cx="18" cy="71"/>
            </a:xfrm>
            <a:custGeom>
              <a:avLst/>
              <a:gdLst>
                <a:gd name="T0" fmla="*/ 9 w 9"/>
                <a:gd name="T1" fmla="*/ 31 h 37"/>
                <a:gd name="T2" fmla="*/ 9 w 9"/>
                <a:gd name="T3" fmla="*/ 5 h 37"/>
                <a:gd name="T4" fmla="*/ 0 w 9"/>
                <a:gd name="T5" fmla="*/ 5 h 37"/>
                <a:gd name="T6" fmla="*/ 0 w 9"/>
                <a:gd name="T7" fmla="*/ 31 h 37"/>
                <a:gd name="T8" fmla="*/ 9 w 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7">
                  <a:moveTo>
                    <a:pt x="9" y="31"/>
                  </a:moveTo>
                  <a:cubicBezTo>
                    <a:pt x="9" y="23"/>
                    <a:pt x="9" y="14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0" y="14"/>
                    <a:pt x="0" y="23"/>
                    <a:pt x="0" y="31"/>
                  </a:cubicBezTo>
                  <a:cubicBezTo>
                    <a:pt x="0" y="37"/>
                    <a:pt x="9" y="37"/>
                    <a:pt x="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445" y="1709"/>
              <a:ext cx="54" cy="60"/>
            </a:xfrm>
            <a:custGeom>
              <a:avLst/>
              <a:gdLst>
                <a:gd name="T0" fmla="*/ 10 w 28"/>
                <a:gd name="T1" fmla="*/ 26 h 31"/>
                <a:gd name="T2" fmla="*/ 24 w 28"/>
                <a:gd name="T3" fmla="*/ 11 h 31"/>
                <a:gd name="T4" fmla="*/ 18 w 28"/>
                <a:gd name="T5" fmla="*/ 5 h 31"/>
                <a:gd name="T6" fmla="*/ 4 w 28"/>
                <a:gd name="T7" fmla="*/ 20 h 31"/>
                <a:gd name="T8" fmla="*/ 10 w 28"/>
                <a:gd name="T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10" y="26"/>
                  </a:moveTo>
                  <a:cubicBezTo>
                    <a:pt x="15" y="21"/>
                    <a:pt x="20" y="16"/>
                    <a:pt x="24" y="11"/>
                  </a:cubicBezTo>
                  <a:cubicBezTo>
                    <a:pt x="28" y="7"/>
                    <a:pt x="22" y="0"/>
                    <a:pt x="18" y="5"/>
                  </a:cubicBezTo>
                  <a:cubicBezTo>
                    <a:pt x="13" y="10"/>
                    <a:pt x="9" y="15"/>
                    <a:pt x="4" y="20"/>
                  </a:cubicBezTo>
                  <a:cubicBezTo>
                    <a:pt x="0" y="24"/>
                    <a:pt x="6" y="31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474" y="1816"/>
              <a:ext cx="62" cy="19"/>
            </a:xfrm>
            <a:custGeom>
              <a:avLst/>
              <a:gdLst>
                <a:gd name="T0" fmla="*/ 26 w 32"/>
                <a:gd name="T1" fmla="*/ 1 h 10"/>
                <a:gd name="T2" fmla="*/ 6 w 32"/>
                <a:gd name="T3" fmla="*/ 0 h 10"/>
                <a:gd name="T4" fmla="*/ 6 w 32"/>
                <a:gd name="T5" fmla="*/ 9 h 10"/>
                <a:gd name="T6" fmla="*/ 26 w 32"/>
                <a:gd name="T7" fmla="*/ 10 h 10"/>
                <a:gd name="T8" fmla="*/ 26 w 3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">
                  <a:moveTo>
                    <a:pt x="26" y="1"/>
                  </a:moveTo>
                  <a:cubicBezTo>
                    <a:pt x="19" y="0"/>
                    <a:pt x="13" y="1"/>
                    <a:pt x="6" y="0"/>
                  </a:cubicBezTo>
                  <a:cubicBezTo>
                    <a:pt x="0" y="0"/>
                    <a:pt x="0" y="9"/>
                    <a:pt x="6" y="9"/>
                  </a:cubicBezTo>
                  <a:cubicBezTo>
                    <a:pt x="13" y="10"/>
                    <a:pt x="19" y="9"/>
                    <a:pt x="26" y="10"/>
                  </a:cubicBezTo>
                  <a:cubicBezTo>
                    <a:pt x="32" y="10"/>
                    <a:pt x="32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441" y="1889"/>
              <a:ext cx="62" cy="56"/>
            </a:xfrm>
            <a:custGeom>
              <a:avLst/>
              <a:gdLst>
                <a:gd name="T0" fmla="*/ 9 w 32"/>
                <a:gd name="T1" fmla="*/ 4 h 29"/>
                <a:gd name="T2" fmla="*/ 5 w 32"/>
                <a:gd name="T3" fmla="*/ 12 h 29"/>
                <a:gd name="T4" fmla="*/ 21 w 32"/>
                <a:gd name="T5" fmla="*/ 25 h 29"/>
                <a:gd name="T6" fmla="*/ 27 w 32"/>
                <a:gd name="T7" fmla="*/ 19 h 29"/>
                <a:gd name="T8" fmla="*/ 9 w 32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9" y="4"/>
                  </a:moveTo>
                  <a:cubicBezTo>
                    <a:pt x="5" y="0"/>
                    <a:pt x="0" y="8"/>
                    <a:pt x="5" y="12"/>
                  </a:cubicBezTo>
                  <a:cubicBezTo>
                    <a:pt x="10" y="16"/>
                    <a:pt x="16" y="20"/>
                    <a:pt x="21" y="25"/>
                  </a:cubicBezTo>
                  <a:cubicBezTo>
                    <a:pt x="25" y="29"/>
                    <a:pt x="32" y="23"/>
                    <a:pt x="27" y="19"/>
                  </a:cubicBezTo>
                  <a:cubicBezTo>
                    <a:pt x="22" y="14"/>
                    <a:pt x="16" y="8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786" y="1957"/>
              <a:ext cx="60" cy="39"/>
            </a:xfrm>
            <a:custGeom>
              <a:avLst/>
              <a:gdLst>
                <a:gd name="T0" fmla="*/ 26 w 31"/>
                <a:gd name="T1" fmla="*/ 11 h 20"/>
                <a:gd name="T2" fmla="*/ 24 w 31"/>
                <a:gd name="T3" fmla="*/ 3 h 20"/>
                <a:gd name="T4" fmla="*/ 5 w 31"/>
                <a:gd name="T5" fmla="*/ 10 h 20"/>
                <a:gd name="T6" fmla="*/ 8 w 31"/>
                <a:gd name="T7" fmla="*/ 18 h 20"/>
                <a:gd name="T8" fmla="*/ 26 w 31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26" y="11"/>
                  </a:moveTo>
                  <a:cubicBezTo>
                    <a:pt x="31" y="9"/>
                    <a:pt x="29" y="0"/>
                    <a:pt x="24" y="3"/>
                  </a:cubicBezTo>
                  <a:cubicBezTo>
                    <a:pt x="18" y="5"/>
                    <a:pt x="12" y="7"/>
                    <a:pt x="5" y="10"/>
                  </a:cubicBezTo>
                  <a:cubicBezTo>
                    <a:pt x="0" y="12"/>
                    <a:pt x="2" y="20"/>
                    <a:pt x="8" y="18"/>
                  </a:cubicBezTo>
                  <a:cubicBezTo>
                    <a:pt x="14" y="16"/>
                    <a:pt x="20" y="14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794" y="1986"/>
              <a:ext cx="66" cy="39"/>
            </a:xfrm>
            <a:custGeom>
              <a:avLst/>
              <a:gdLst>
                <a:gd name="T0" fmla="*/ 24 w 34"/>
                <a:gd name="T1" fmla="*/ 2 h 20"/>
                <a:gd name="T2" fmla="*/ 5 w 34"/>
                <a:gd name="T3" fmla="*/ 10 h 20"/>
                <a:gd name="T4" fmla="*/ 8 w 34"/>
                <a:gd name="T5" fmla="*/ 18 h 20"/>
                <a:gd name="T6" fmla="*/ 29 w 34"/>
                <a:gd name="T7" fmla="*/ 10 h 20"/>
                <a:gd name="T8" fmla="*/ 24 w 3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2"/>
                  </a:moveTo>
                  <a:cubicBezTo>
                    <a:pt x="18" y="5"/>
                    <a:pt x="12" y="8"/>
                    <a:pt x="5" y="10"/>
                  </a:cubicBezTo>
                  <a:cubicBezTo>
                    <a:pt x="0" y="11"/>
                    <a:pt x="2" y="20"/>
                    <a:pt x="8" y="18"/>
                  </a:cubicBezTo>
                  <a:cubicBezTo>
                    <a:pt x="15" y="16"/>
                    <a:pt x="22" y="13"/>
                    <a:pt x="29" y="10"/>
                  </a:cubicBezTo>
                  <a:cubicBezTo>
                    <a:pt x="34" y="8"/>
                    <a:pt x="30" y="0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2244" y="3892549"/>
            <a:ext cx="2241974" cy="1460620"/>
            <a:chOff x="8326095" y="2384859"/>
            <a:chExt cx="2241974" cy="1460620"/>
          </a:xfrm>
        </p:grpSpPr>
        <p:sp>
          <p:nvSpPr>
            <p:cNvPr id="70" name="矩形 69"/>
            <p:cNvSpPr/>
            <p:nvPr/>
          </p:nvSpPr>
          <p:spPr>
            <a:xfrm>
              <a:off x="8463883" y="2737483"/>
              <a:ext cx="1966400" cy="11079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8326095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ea"/>
                  <a:ea typeface="+mj-ea"/>
                </a:rPr>
                <a:t>文字添加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661099" y="3892549"/>
            <a:ext cx="2241974" cy="1460620"/>
            <a:chOff x="8326095" y="2384859"/>
            <a:chExt cx="2241974" cy="1460620"/>
          </a:xfrm>
        </p:grpSpPr>
        <p:sp>
          <p:nvSpPr>
            <p:cNvPr id="73" name="矩形 72"/>
            <p:cNvSpPr/>
            <p:nvPr/>
          </p:nvSpPr>
          <p:spPr>
            <a:xfrm>
              <a:off x="8463883" y="2737483"/>
              <a:ext cx="1966400" cy="11079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8326095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ea"/>
                  <a:ea typeface="+mj-ea"/>
                </a:rPr>
                <a:t>文字添加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35514" y="3892549"/>
            <a:ext cx="2241974" cy="1460620"/>
            <a:chOff x="8326095" y="2384859"/>
            <a:chExt cx="2241974" cy="1460620"/>
          </a:xfrm>
        </p:grpSpPr>
        <p:sp>
          <p:nvSpPr>
            <p:cNvPr id="76" name="矩形 75"/>
            <p:cNvSpPr/>
            <p:nvPr/>
          </p:nvSpPr>
          <p:spPr>
            <a:xfrm>
              <a:off x="8463883" y="2737483"/>
              <a:ext cx="1966400" cy="11079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8326095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ea"/>
                  <a:ea typeface="+mj-ea"/>
                </a:rPr>
                <a:t>文字添加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300161" y="3892549"/>
            <a:ext cx="2241974" cy="1460620"/>
            <a:chOff x="8326095" y="2384859"/>
            <a:chExt cx="2241974" cy="1460620"/>
          </a:xfrm>
        </p:grpSpPr>
        <p:sp>
          <p:nvSpPr>
            <p:cNvPr id="79" name="矩形 78"/>
            <p:cNvSpPr/>
            <p:nvPr/>
          </p:nvSpPr>
          <p:spPr>
            <a:xfrm>
              <a:off x="8463883" y="2737483"/>
              <a:ext cx="1966400" cy="11079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8326095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ea"/>
                  <a:ea typeface="+mj-ea"/>
                </a:rPr>
                <a:t>文字添加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81" name="组合 80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84" name="任意多边形 83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6" name="矩形 85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071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413" y="2997200"/>
            <a:ext cx="1321344" cy="1734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330184" y="2997200"/>
            <a:ext cx="1321344" cy="17344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955" y="2997200"/>
            <a:ext cx="1321344" cy="17344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8945726" y="2997200"/>
            <a:ext cx="1321344" cy="173445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94333" y="1847931"/>
            <a:ext cx="2777504" cy="1054355"/>
            <a:chOff x="7325360" y="2384859"/>
            <a:chExt cx="2777504" cy="1054355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2777504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25698" y="1847931"/>
            <a:ext cx="2777504" cy="1054355"/>
            <a:chOff x="7325360" y="2384859"/>
            <a:chExt cx="2777504" cy="1054355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2777504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63096" y="4924960"/>
            <a:ext cx="2777504" cy="1054355"/>
            <a:chOff x="7325360" y="2384859"/>
            <a:chExt cx="2777504" cy="1054355"/>
          </a:xfrm>
        </p:grpSpPr>
        <p:sp>
          <p:nvSpPr>
            <p:cNvPr id="16" name="矩形 15"/>
            <p:cNvSpPr/>
            <p:nvPr/>
          </p:nvSpPr>
          <p:spPr>
            <a:xfrm>
              <a:off x="7325360" y="2737483"/>
              <a:ext cx="2777504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7646" y="4924960"/>
            <a:ext cx="2777504" cy="1054355"/>
            <a:chOff x="7325360" y="2384859"/>
            <a:chExt cx="2777504" cy="1054355"/>
          </a:xfrm>
        </p:grpSpPr>
        <p:sp>
          <p:nvSpPr>
            <p:cNvPr id="19" name="矩形 18"/>
            <p:cNvSpPr/>
            <p:nvPr/>
          </p:nvSpPr>
          <p:spPr>
            <a:xfrm>
              <a:off x="7325360" y="2737483"/>
              <a:ext cx="2777504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593125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" name="矩形 22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00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0" y="4096862"/>
            <a:ext cx="3479800" cy="198532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76198" y="3486585"/>
            <a:ext cx="2719448" cy="1054355"/>
            <a:chOff x="7325360" y="2384859"/>
            <a:chExt cx="2719448" cy="1054355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2719448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802834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lt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96376" y="1859103"/>
            <a:ext cx="2719448" cy="1054355"/>
            <a:chOff x="7325360" y="2384859"/>
            <a:chExt cx="2719448" cy="1054355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2719448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802834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lt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76176" y="1859103"/>
            <a:ext cx="2719448" cy="1054355"/>
            <a:chOff x="7325360" y="2384859"/>
            <a:chExt cx="2719448" cy="1054355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2719448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lt"/>
                  <a:ea typeface="+mj-ea"/>
                </a:rPr>
                <a:t>标题文字添加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60229" y="3486585"/>
            <a:ext cx="2719448" cy="1054355"/>
            <a:chOff x="7325360" y="2384859"/>
            <a:chExt cx="2719448" cy="1054355"/>
          </a:xfrm>
        </p:grpSpPr>
        <p:sp>
          <p:nvSpPr>
            <p:cNvPr id="16" name="矩形 15"/>
            <p:cNvSpPr/>
            <p:nvPr/>
          </p:nvSpPr>
          <p:spPr>
            <a:xfrm>
              <a:off x="7325360" y="2737483"/>
              <a:ext cx="2719448" cy="7017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325360" y="2384859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C3C3B"/>
                  </a:solidFill>
                  <a:latin typeface="+mj-lt"/>
                  <a:ea typeface="+mj-ea"/>
                </a:rPr>
                <a:t>标题文字添加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196" y="3330627"/>
            <a:ext cx="513461" cy="6115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41198" y="3330627"/>
            <a:ext cx="513461" cy="61156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064" y="3909125"/>
            <a:ext cx="513461" cy="61156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949011" y="3909125"/>
            <a:ext cx="513461" cy="61156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6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3700"/>
          <a:stretch/>
        </p:blipFill>
        <p:spPr>
          <a:xfrm>
            <a:off x="1887254" y="2133600"/>
            <a:ext cx="1638656" cy="47389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77676" y="2443017"/>
            <a:ext cx="6020952" cy="834038"/>
            <a:chOff x="7325360" y="2384859"/>
            <a:chExt cx="6020952" cy="834038"/>
          </a:xfrm>
        </p:grpSpPr>
        <p:sp>
          <p:nvSpPr>
            <p:cNvPr id="7" name="矩形 6"/>
            <p:cNvSpPr/>
            <p:nvPr/>
          </p:nvSpPr>
          <p:spPr>
            <a:xfrm>
              <a:off x="7325360" y="2737483"/>
              <a:ext cx="6020952" cy="481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77676" y="3561472"/>
            <a:ext cx="6020952" cy="834038"/>
            <a:chOff x="7325360" y="2384859"/>
            <a:chExt cx="6020952" cy="834038"/>
          </a:xfrm>
        </p:grpSpPr>
        <p:sp>
          <p:nvSpPr>
            <p:cNvPr id="10" name="矩形 9"/>
            <p:cNvSpPr/>
            <p:nvPr/>
          </p:nvSpPr>
          <p:spPr>
            <a:xfrm>
              <a:off x="7325360" y="2737483"/>
              <a:ext cx="6020952" cy="481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77676" y="4679927"/>
            <a:ext cx="6020952" cy="834038"/>
            <a:chOff x="7325360" y="2384859"/>
            <a:chExt cx="6020952" cy="834038"/>
          </a:xfrm>
        </p:grpSpPr>
        <p:sp>
          <p:nvSpPr>
            <p:cNvPr id="13" name="矩形 12"/>
            <p:cNvSpPr/>
            <p:nvPr/>
          </p:nvSpPr>
          <p:spPr>
            <a:xfrm>
              <a:off x="7325360" y="2737483"/>
              <a:ext cx="6020952" cy="4814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print the presentation and make it into a film to be used in a wider field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325360" y="2384859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142" y="2539313"/>
            <a:ext cx="466270" cy="4317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142" y="3681180"/>
            <a:ext cx="466270" cy="431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142" y="4830278"/>
            <a:ext cx="466270" cy="4317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0" y="307906"/>
            <a:ext cx="6720420" cy="902380"/>
            <a:chOff x="0" y="206306"/>
            <a:chExt cx="6720420" cy="902380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206306"/>
              <a:ext cx="6720420" cy="902380"/>
              <a:chOff x="0" y="206306"/>
              <a:chExt cx="6720420" cy="90238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40032" y="206306"/>
                <a:ext cx="45093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标题文字添加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0" y="429601"/>
                <a:ext cx="6720420" cy="679085"/>
                <a:chOff x="0" y="429601"/>
                <a:chExt cx="6720420" cy="679085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0" y="632010"/>
                  <a:ext cx="6212114" cy="476676"/>
                </a:xfrm>
                <a:custGeom>
                  <a:avLst/>
                  <a:gdLst>
                    <a:gd name="connsiteX0" fmla="*/ 0 w 4830618"/>
                    <a:gd name="connsiteY0" fmla="*/ 299543 h 476676"/>
                    <a:gd name="connsiteX1" fmla="*/ 2650836 w 4830618"/>
                    <a:gd name="connsiteY1" fmla="*/ 475034 h 476676"/>
                    <a:gd name="connsiteX2" fmla="*/ 3796145 w 4830618"/>
                    <a:gd name="connsiteY2" fmla="*/ 207180 h 476676"/>
                    <a:gd name="connsiteX3" fmla="*/ 3398982 w 4830618"/>
                    <a:gd name="connsiteY3" fmla="*/ 3980 h 476676"/>
                    <a:gd name="connsiteX4" fmla="*/ 3574473 w 4830618"/>
                    <a:gd name="connsiteY4" fmla="*/ 391907 h 476676"/>
                    <a:gd name="connsiteX5" fmla="*/ 4830618 w 4830618"/>
                    <a:gd name="connsiteY5" fmla="*/ 225652 h 4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30618" h="476676">
                      <a:moveTo>
                        <a:pt x="0" y="299543"/>
                      </a:moveTo>
                      <a:cubicBezTo>
                        <a:pt x="1009072" y="394985"/>
                        <a:pt x="2018145" y="490428"/>
                        <a:pt x="2650836" y="475034"/>
                      </a:cubicBezTo>
                      <a:cubicBezTo>
                        <a:pt x="3283527" y="459640"/>
                        <a:pt x="3671454" y="285689"/>
                        <a:pt x="3796145" y="207180"/>
                      </a:cubicBezTo>
                      <a:cubicBezTo>
                        <a:pt x="3920836" y="128671"/>
                        <a:pt x="3435927" y="-26808"/>
                        <a:pt x="3398982" y="3980"/>
                      </a:cubicBezTo>
                      <a:cubicBezTo>
                        <a:pt x="3362037" y="34768"/>
                        <a:pt x="3335867" y="354962"/>
                        <a:pt x="3574473" y="391907"/>
                      </a:cubicBezTo>
                      <a:cubicBezTo>
                        <a:pt x="3813079" y="428852"/>
                        <a:pt x="4321848" y="327252"/>
                        <a:pt x="4830618" y="22565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 rot="417983" flipH="1">
                  <a:off x="6068192" y="429601"/>
                  <a:ext cx="652228" cy="490544"/>
                </a:xfrm>
                <a:custGeom>
                  <a:avLst/>
                  <a:gdLst>
                    <a:gd name="connsiteX0" fmla="*/ 379541 w 652228"/>
                    <a:gd name="connsiteY0" fmla="*/ 326881 h 490544"/>
                    <a:gd name="connsiteX1" fmla="*/ 307194 w 652228"/>
                    <a:gd name="connsiteY1" fmla="*/ 398729 h 490544"/>
                    <a:gd name="connsiteX2" fmla="*/ 424063 w 652228"/>
                    <a:gd name="connsiteY2" fmla="*/ 407018 h 490544"/>
                    <a:gd name="connsiteX3" fmla="*/ 379541 w 652228"/>
                    <a:gd name="connsiteY3" fmla="*/ 326881 h 490544"/>
                    <a:gd name="connsiteX4" fmla="*/ 136903 w 652228"/>
                    <a:gd name="connsiteY4" fmla="*/ 89809 h 490544"/>
                    <a:gd name="connsiteX5" fmla="*/ 203684 w 652228"/>
                    <a:gd name="connsiteY5" fmla="*/ 139530 h 490544"/>
                    <a:gd name="connsiteX6" fmla="*/ 384551 w 652228"/>
                    <a:gd name="connsiteY6" fmla="*/ 288697 h 490544"/>
                    <a:gd name="connsiteX7" fmla="*/ 390117 w 652228"/>
                    <a:gd name="connsiteY7" fmla="*/ 299746 h 490544"/>
                    <a:gd name="connsiteX8" fmla="*/ 454115 w 652228"/>
                    <a:gd name="connsiteY8" fmla="*/ 393664 h 490544"/>
                    <a:gd name="connsiteX9" fmla="*/ 451333 w 652228"/>
                    <a:gd name="connsiteY9" fmla="*/ 319082 h 490544"/>
                    <a:gd name="connsiteX10" fmla="*/ 451333 w 652228"/>
                    <a:gd name="connsiteY10" fmla="*/ 225163 h 490544"/>
                    <a:gd name="connsiteX11" fmla="*/ 454115 w 652228"/>
                    <a:gd name="connsiteY11" fmla="*/ 222399 h 490544"/>
                    <a:gd name="connsiteX12" fmla="*/ 451333 w 652228"/>
                    <a:gd name="connsiteY12" fmla="*/ 222399 h 490544"/>
                    <a:gd name="connsiteX13" fmla="*/ 445767 w 652228"/>
                    <a:gd name="connsiteY13" fmla="*/ 230687 h 490544"/>
                    <a:gd name="connsiteX14" fmla="*/ 281597 w 652228"/>
                    <a:gd name="connsiteY14" fmla="*/ 164391 h 490544"/>
                    <a:gd name="connsiteX15" fmla="*/ 136903 w 652228"/>
                    <a:gd name="connsiteY15" fmla="*/ 89809 h 490544"/>
                    <a:gd name="connsiteX16" fmla="*/ 160275 w 652228"/>
                    <a:gd name="connsiteY16" fmla="*/ 56418 h 490544"/>
                    <a:gd name="connsiteX17" fmla="*/ 267815 w 652228"/>
                    <a:gd name="connsiteY17" fmla="*/ 118071 h 490544"/>
                    <a:gd name="connsiteX18" fmla="*/ 444291 w 652228"/>
                    <a:gd name="connsiteY18" fmla="*/ 210553 h 490544"/>
                    <a:gd name="connsiteX19" fmla="*/ 447048 w 652228"/>
                    <a:gd name="connsiteY19" fmla="*/ 213355 h 490544"/>
                    <a:gd name="connsiteX20" fmla="*/ 452563 w 652228"/>
                    <a:gd name="connsiteY20" fmla="*/ 210553 h 490544"/>
                    <a:gd name="connsiteX21" fmla="*/ 458078 w 652228"/>
                    <a:gd name="connsiteY21" fmla="*/ 199343 h 490544"/>
                    <a:gd name="connsiteX22" fmla="*/ 471863 w 652228"/>
                    <a:gd name="connsiteY22" fmla="*/ 190935 h 490544"/>
                    <a:gd name="connsiteX23" fmla="*/ 518741 w 652228"/>
                    <a:gd name="connsiteY23" fmla="*/ 162910 h 490544"/>
                    <a:gd name="connsiteX24" fmla="*/ 587676 w 652228"/>
                    <a:gd name="connsiteY24" fmla="*/ 120875 h 490544"/>
                    <a:gd name="connsiteX25" fmla="*/ 540801 w 652228"/>
                    <a:gd name="connsiteY25" fmla="*/ 106863 h 490544"/>
                    <a:gd name="connsiteX26" fmla="*/ 353296 w 652228"/>
                    <a:gd name="connsiteY26" fmla="*/ 73232 h 490544"/>
                    <a:gd name="connsiteX27" fmla="*/ 160275 w 652228"/>
                    <a:gd name="connsiteY27" fmla="*/ 56418 h 490544"/>
                    <a:gd name="connsiteX28" fmla="*/ 36731 w 652228"/>
                    <a:gd name="connsiteY28" fmla="*/ 53078 h 490544"/>
                    <a:gd name="connsiteX29" fmla="*/ 202233 w 652228"/>
                    <a:gd name="connsiteY29" fmla="*/ 447087 h 490544"/>
                    <a:gd name="connsiteX30" fmla="*/ 353943 w 652228"/>
                    <a:gd name="connsiteY30" fmla="*/ 305576 h 490544"/>
                    <a:gd name="connsiteX31" fmla="*/ 177407 w 652228"/>
                    <a:gd name="connsiteY31" fmla="*/ 164067 h 490544"/>
                    <a:gd name="connsiteX32" fmla="*/ 72589 w 652228"/>
                    <a:gd name="connsiteY32" fmla="*/ 78051 h 490544"/>
                    <a:gd name="connsiteX33" fmla="*/ 36731 w 652228"/>
                    <a:gd name="connsiteY33" fmla="*/ 53078 h 490544"/>
                    <a:gd name="connsiteX34" fmla="*/ 52949 w 652228"/>
                    <a:gd name="connsiteY34" fmla="*/ 584 h 490544"/>
                    <a:gd name="connsiteX35" fmla="*/ 84580 w 652228"/>
                    <a:gd name="connsiteY35" fmla="*/ 585 h 490544"/>
                    <a:gd name="connsiteX36" fmla="*/ 144202 w 652228"/>
                    <a:gd name="connsiteY36" fmla="*/ 6811 h 490544"/>
                    <a:gd name="connsiteX37" fmla="*/ 363280 w 652228"/>
                    <a:gd name="connsiteY37" fmla="*/ 37250 h 490544"/>
                    <a:gd name="connsiteX38" fmla="*/ 651685 w 652228"/>
                    <a:gd name="connsiteY38" fmla="*/ 111963 h 490544"/>
                    <a:gd name="connsiteX39" fmla="*/ 637818 w 652228"/>
                    <a:gd name="connsiteY39" fmla="*/ 131333 h 490544"/>
                    <a:gd name="connsiteX40" fmla="*/ 629499 w 652228"/>
                    <a:gd name="connsiteY40" fmla="*/ 139635 h 490544"/>
                    <a:gd name="connsiteX41" fmla="*/ 529668 w 652228"/>
                    <a:gd name="connsiteY41" fmla="*/ 197746 h 490544"/>
                    <a:gd name="connsiteX42" fmla="*/ 476977 w 652228"/>
                    <a:gd name="connsiteY42" fmla="*/ 225418 h 490544"/>
                    <a:gd name="connsiteX43" fmla="*/ 482523 w 652228"/>
                    <a:gd name="connsiteY43" fmla="*/ 333338 h 490544"/>
                    <a:gd name="connsiteX44" fmla="*/ 485298 w 652228"/>
                    <a:gd name="connsiteY44" fmla="*/ 449559 h 490544"/>
                    <a:gd name="connsiteX45" fmla="*/ 454793 w 652228"/>
                    <a:gd name="connsiteY45" fmla="*/ 457861 h 490544"/>
                    <a:gd name="connsiteX46" fmla="*/ 452018 w 652228"/>
                    <a:gd name="connsiteY46" fmla="*/ 452327 h 490544"/>
                    <a:gd name="connsiteX47" fmla="*/ 302270 w 652228"/>
                    <a:gd name="connsiteY47" fmla="*/ 424655 h 490544"/>
                    <a:gd name="connsiteX48" fmla="*/ 291177 w 652228"/>
                    <a:gd name="connsiteY48" fmla="*/ 413585 h 490544"/>
                    <a:gd name="connsiteX49" fmla="*/ 210758 w 652228"/>
                    <a:gd name="connsiteY49" fmla="*/ 485532 h 490544"/>
                    <a:gd name="connsiteX50" fmla="*/ 183027 w 652228"/>
                    <a:gd name="connsiteY50" fmla="*/ 482766 h 490544"/>
                    <a:gd name="connsiteX51" fmla="*/ 0 w 652228"/>
                    <a:gd name="connsiteY51" fmla="*/ 23414 h 490544"/>
                    <a:gd name="connsiteX52" fmla="*/ 8319 w 652228"/>
                    <a:gd name="connsiteY52" fmla="*/ 12345 h 490544"/>
                    <a:gd name="connsiteX53" fmla="*/ 22184 w 652228"/>
                    <a:gd name="connsiteY53" fmla="*/ 6811 h 490544"/>
                    <a:gd name="connsiteX54" fmla="*/ 24959 w 652228"/>
                    <a:gd name="connsiteY54" fmla="*/ 6811 h 490544"/>
                    <a:gd name="connsiteX55" fmla="*/ 52949 w 652228"/>
                    <a:gd name="connsiteY55" fmla="*/ 584 h 49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52228" h="490544">
                      <a:moveTo>
                        <a:pt x="379541" y="326881"/>
                      </a:moveTo>
                      <a:cubicBezTo>
                        <a:pt x="357281" y="351751"/>
                        <a:pt x="332237" y="373859"/>
                        <a:pt x="307194" y="398729"/>
                      </a:cubicBezTo>
                      <a:cubicBezTo>
                        <a:pt x="343368" y="393202"/>
                        <a:pt x="387889" y="398729"/>
                        <a:pt x="424063" y="407018"/>
                      </a:cubicBezTo>
                      <a:cubicBezTo>
                        <a:pt x="410149" y="382149"/>
                        <a:pt x="393455" y="354515"/>
                        <a:pt x="379541" y="326881"/>
                      </a:cubicBezTo>
                      <a:close/>
                      <a:moveTo>
                        <a:pt x="136903" y="89809"/>
                      </a:moveTo>
                      <a:cubicBezTo>
                        <a:pt x="159163" y="106383"/>
                        <a:pt x="181425" y="122957"/>
                        <a:pt x="203684" y="139530"/>
                      </a:cubicBezTo>
                      <a:cubicBezTo>
                        <a:pt x="262118" y="186489"/>
                        <a:pt x="331682" y="233450"/>
                        <a:pt x="384551" y="288697"/>
                      </a:cubicBezTo>
                      <a:cubicBezTo>
                        <a:pt x="387334" y="294220"/>
                        <a:pt x="390117" y="296982"/>
                        <a:pt x="390117" y="299746"/>
                      </a:cubicBezTo>
                      <a:cubicBezTo>
                        <a:pt x="412377" y="330131"/>
                        <a:pt x="431856" y="360516"/>
                        <a:pt x="454115" y="393664"/>
                      </a:cubicBezTo>
                      <a:cubicBezTo>
                        <a:pt x="454115" y="368803"/>
                        <a:pt x="451333" y="343943"/>
                        <a:pt x="451333" y="319082"/>
                      </a:cubicBezTo>
                      <a:cubicBezTo>
                        <a:pt x="448550" y="288697"/>
                        <a:pt x="440202" y="252786"/>
                        <a:pt x="451333" y="225163"/>
                      </a:cubicBezTo>
                      <a:cubicBezTo>
                        <a:pt x="451333" y="225163"/>
                        <a:pt x="451333" y="222399"/>
                        <a:pt x="454115" y="222399"/>
                      </a:cubicBezTo>
                      <a:cubicBezTo>
                        <a:pt x="454115" y="222399"/>
                        <a:pt x="451333" y="222399"/>
                        <a:pt x="451333" y="222399"/>
                      </a:cubicBezTo>
                      <a:cubicBezTo>
                        <a:pt x="451333" y="225163"/>
                        <a:pt x="451333" y="227925"/>
                        <a:pt x="445767" y="230687"/>
                      </a:cubicBezTo>
                      <a:cubicBezTo>
                        <a:pt x="409594" y="252786"/>
                        <a:pt x="314987" y="180966"/>
                        <a:pt x="281597" y="164391"/>
                      </a:cubicBezTo>
                      <a:cubicBezTo>
                        <a:pt x="234292" y="136768"/>
                        <a:pt x="184207" y="111906"/>
                        <a:pt x="136903" y="89809"/>
                      </a:cubicBezTo>
                      <a:close/>
                      <a:moveTo>
                        <a:pt x="160275" y="56418"/>
                      </a:moveTo>
                      <a:cubicBezTo>
                        <a:pt x="196123" y="76036"/>
                        <a:pt x="231968" y="98456"/>
                        <a:pt x="267815" y="118071"/>
                      </a:cubicBezTo>
                      <a:cubicBezTo>
                        <a:pt x="328478" y="148898"/>
                        <a:pt x="389141" y="176923"/>
                        <a:pt x="444291" y="210553"/>
                      </a:cubicBezTo>
                      <a:cubicBezTo>
                        <a:pt x="447048" y="213355"/>
                        <a:pt x="447048" y="213355"/>
                        <a:pt x="447048" y="213355"/>
                      </a:cubicBezTo>
                      <a:cubicBezTo>
                        <a:pt x="449806" y="210553"/>
                        <a:pt x="449806" y="210553"/>
                        <a:pt x="452563" y="210553"/>
                      </a:cubicBezTo>
                      <a:cubicBezTo>
                        <a:pt x="444291" y="210553"/>
                        <a:pt x="452563" y="202144"/>
                        <a:pt x="458078" y="199343"/>
                      </a:cubicBezTo>
                      <a:cubicBezTo>
                        <a:pt x="460834" y="196541"/>
                        <a:pt x="466349" y="193737"/>
                        <a:pt x="471863" y="190935"/>
                      </a:cubicBezTo>
                      <a:cubicBezTo>
                        <a:pt x="488408" y="182528"/>
                        <a:pt x="502196" y="171318"/>
                        <a:pt x="518741" y="162910"/>
                      </a:cubicBezTo>
                      <a:cubicBezTo>
                        <a:pt x="540801" y="148898"/>
                        <a:pt x="562859" y="134886"/>
                        <a:pt x="587676" y="120875"/>
                      </a:cubicBezTo>
                      <a:cubicBezTo>
                        <a:pt x="571131" y="115270"/>
                        <a:pt x="554586" y="109664"/>
                        <a:pt x="540801" y="106863"/>
                      </a:cubicBezTo>
                      <a:cubicBezTo>
                        <a:pt x="477378" y="92850"/>
                        <a:pt x="416716" y="81639"/>
                        <a:pt x="353296" y="73232"/>
                      </a:cubicBezTo>
                      <a:cubicBezTo>
                        <a:pt x="295388" y="64825"/>
                        <a:pt x="226453" y="62023"/>
                        <a:pt x="160275" y="56418"/>
                      </a:cubicBezTo>
                      <a:close/>
                      <a:moveTo>
                        <a:pt x="36731" y="53078"/>
                      </a:moveTo>
                      <a:cubicBezTo>
                        <a:pt x="94657" y="183490"/>
                        <a:pt x="122241" y="327775"/>
                        <a:pt x="202233" y="447087"/>
                      </a:cubicBezTo>
                      <a:cubicBezTo>
                        <a:pt x="254642" y="402692"/>
                        <a:pt x="304292" y="352746"/>
                        <a:pt x="353943" y="305576"/>
                      </a:cubicBezTo>
                      <a:cubicBezTo>
                        <a:pt x="290500" y="266732"/>
                        <a:pt x="235333" y="208463"/>
                        <a:pt x="177407" y="164067"/>
                      </a:cubicBezTo>
                      <a:cubicBezTo>
                        <a:pt x="141549" y="136320"/>
                        <a:pt x="108449" y="108573"/>
                        <a:pt x="72589" y="78051"/>
                      </a:cubicBezTo>
                      <a:cubicBezTo>
                        <a:pt x="67074" y="75275"/>
                        <a:pt x="50523" y="64177"/>
                        <a:pt x="36731" y="53078"/>
                      </a:cubicBezTo>
                      <a:close/>
                      <a:moveTo>
                        <a:pt x="52949" y="584"/>
                      </a:moveTo>
                      <a:cubicBezTo>
                        <a:pt x="63088" y="-280"/>
                        <a:pt x="73834" y="-107"/>
                        <a:pt x="84580" y="585"/>
                      </a:cubicBezTo>
                      <a:cubicBezTo>
                        <a:pt x="106072" y="1969"/>
                        <a:pt x="127564" y="5427"/>
                        <a:pt x="144202" y="6811"/>
                      </a:cubicBezTo>
                      <a:cubicBezTo>
                        <a:pt x="216304" y="15113"/>
                        <a:pt x="291177" y="26180"/>
                        <a:pt x="363280" y="37250"/>
                      </a:cubicBezTo>
                      <a:cubicBezTo>
                        <a:pt x="410423" y="45552"/>
                        <a:pt x="635046" y="53852"/>
                        <a:pt x="651685" y="111963"/>
                      </a:cubicBezTo>
                      <a:cubicBezTo>
                        <a:pt x="654457" y="120265"/>
                        <a:pt x="646139" y="128567"/>
                        <a:pt x="637818" y="131333"/>
                      </a:cubicBezTo>
                      <a:cubicBezTo>
                        <a:pt x="635046" y="134101"/>
                        <a:pt x="635046" y="136869"/>
                        <a:pt x="629499" y="139635"/>
                      </a:cubicBezTo>
                      <a:cubicBezTo>
                        <a:pt x="596222" y="156239"/>
                        <a:pt x="562945" y="178376"/>
                        <a:pt x="529668" y="197746"/>
                      </a:cubicBezTo>
                      <a:cubicBezTo>
                        <a:pt x="515800" y="206048"/>
                        <a:pt x="496389" y="219884"/>
                        <a:pt x="476977" y="225418"/>
                      </a:cubicBezTo>
                      <a:cubicBezTo>
                        <a:pt x="482523" y="261391"/>
                        <a:pt x="479751" y="297365"/>
                        <a:pt x="482523" y="333338"/>
                      </a:cubicBezTo>
                      <a:cubicBezTo>
                        <a:pt x="485298" y="372078"/>
                        <a:pt x="488070" y="410819"/>
                        <a:pt x="485298" y="449559"/>
                      </a:cubicBezTo>
                      <a:cubicBezTo>
                        <a:pt x="485298" y="466162"/>
                        <a:pt x="463111" y="471696"/>
                        <a:pt x="454793" y="457861"/>
                      </a:cubicBezTo>
                      <a:cubicBezTo>
                        <a:pt x="452018" y="455095"/>
                        <a:pt x="452018" y="455095"/>
                        <a:pt x="452018" y="452327"/>
                      </a:cubicBezTo>
                      <a:cubicBezTo>
                        <a:pt x="404876" y="435723"/>
                        <a:pt x="352187" y="427421"/>
                        <a:pt x="302270" y="424655"/>
                      </a:cubicBezTo>
                      <a:cubicBezTo>
                        <a:pt x="296724" y="424655"/>
                        <a:pt x="293952" y="419121"/>
                        <a:pt x="291177" y="413585"/>
                      </a:cubicBezTo>
                      <a:cubicBezTo>
                        <a:pt x="266219" y="438491"/>
                        <a:pt x="238488" y="463394"/>
                        <a:pt x="210758" y="485532"/>
                      </a:cubicBezTo>
                      <a:cubicBezTo>
                        <a:pt x="202439" y="493834"/>
                        <a:pt x="191346" y="491066"/>
                        <a:pt x="183027" y="482766"/>
                      </a:cubicBezTo>
                      <a:cubicBezTo>
                        <a:pt x="85966" y="349940"/>
                        <a:pt x="47143" y="178376"/>
                        <a:pt x="0" y="23414"/>
                      </a:cubicBezTo>
                      <a:cubicBezTo>
                        <a:pt x="0" y="17878"/>
                        <a:pt x="2772" y="12345"/>
                        <a:pt x="8319" y="12345"/>
                      </a:cubicBezTo>
                      <a:cubicBezTo>
                        <a:pt x="11093" y="6811"/>
                        <a:pt x="16640" y="1277"/>
                        <a:pt x="22184" y="6811"/>
                      </a:cubicBezTo>
                      <a:cubicBezTo>
                        <a:pt x="24959" y="6811"/>
                        <a:pt x="24959" y="6811"/>
                        <a:pt x="24959" y="6811"/>
                      </a:cubicBezTo>
                      <a:cubicBezTo>
                        <a:pt x="33278" y="3352"/>
                        <a:pt x="42810" y="1449"/>
                        <a:pt x="52949" y="58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40032" y="709960"/>
              <a:ext cx="3123820" cy="230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迷你简准圆" panose="03000509000000000000" pitchFamily="65" charset="-122"/>
                </a:rPr>
                <a:t>THIS TEMPLATE DESIGNED FOR FEI ER SHE JI</a:t>
              </a:r>
              <a:endParaRPr kumimoji="0" lang="zh-CN" altLang="en-US" sz="90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4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1475360"/>
            <a:ext cx="1524000" cy="181986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85998" y="3568700"/>
            <a:ext cx="7670802" cy="1876420"/>
            <a:chOff x="4878711" y="1795896"/>
            <a:chExt cx="7670802" cy="1876420"/>
          </a:xfrm>
        </p:grpSpPr>
        <p:sp>
          <p:nvSpPr>
            <p:cNvPr id="7" name="矩形 6"/>
            <p:cNvSpPr/>
            <p:nvPr/>
          </p:nvSpPr>
          <p:spPr>
            <a:xfrm>
              <a:off x="4878711" y="3014059"/>
              <a:ext cx="7670802" cy="658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567811" y="2308659"/>
              <a:ext cx="4292602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标题文字添加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593125" y="1795896"/>
              <a:ext cx="2241974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rPr>
                <a:t>PART 02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29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111</TotalTime>
  <Words>2862</Words>
  <Application>Microsoft Office PowerPoint</Application>
  <PresentationFormat>宽屏</PresentationFormat>
  <Paragraphs>257</Paragraphs>
  <Slides>31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等线</vt:lpstr>
      <vt:lpstr>迷你简准圆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阳光 男孩</cp:lastModifiedBy>
  <cp:revision>24</cp:revision>
  <dcterms:created xsi:type="dcterms:W3CDTF">2017-07-14T07:30:47Z</dcterms:created>
  <dcterms:modified xsi:type="dcterms:W3CDTF">2019-03-21T15:01:43Z</dcterms:modified>
</cp:coreProperties>
</file>