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64" r:id="rId4"/>
    <p:sldId id="288" r:id="rId5"/>
    <p:sldId id="269" r:id="rId6"/>
    <p:sldId id="270" r:id="rId7"/>
    <p:sldId id="290" r:id="rId8"/>
    <p:sldId id="292" r:id="rId9"/>
    <p:sldId id="271" r:id="rId10"/>
    <p:sldId id="293" r:id="rId11"/>
    <p:sldId id="291" r:id="rId12"/>
    <p:sldId id="274" r:id="rId13"/>
    <p:sldId id="294" r:id="rId14"/>
    <p:sldId id="29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0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32" y="3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tx>
          <c:spPr>
            <a:solidFill>
              <a:srgbClr val="40A693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4.3</c:v>
                </c:pt>
                <c:pt idx="1">
                  <c:v>2.4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53-4F18-AAF9-F70A67356A8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类别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2.5</c:v>
                </c:pt>
                <c:pt idx="1">
                  <c:v>4.4000000000000004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53-4F18-AAF9-F70A67356A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7352480"/>
        <c:axId val="957359552"/>
      </c:barChart>
      <c:catAx>
        <c:axId val="95735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7359552"/>
        <c:crosses val="autoZero"/>
        <c:auto val="1"/>
        <c:lblAlgn val="ctr"/>
        <c:lblOffset val="100"/>
        <c:noMultiLvlLbl val="0"/>
      </c:catAx>
      <c:valAx>
        <c:axId val="957359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735248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40A69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53-4F4D-9B9A-48D14A0B24E4}"/>
              </c:ext>
            </c:extLst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53-4F4D-9B9A-48D14A0B24E4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53-4F4D-9B9A-48D14A0B24E4}"/>
              </c:ext>
            </c:extLst>
          </c:dPt>
          <c:dPt>
            <c:idx val="3"/>
            <c:bubble3D val="0"/>
            <c:explosion val="14"/>
            <c:spPr>
              <a:solidFill>
                <a:schemeClr val="dk1">
                  <a:tint val="9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53-4F4D-9B9A-48D14A0B24E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53-4F4D-9B9A-48D14A0B24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5ED54-37BF-4A37-8AE3-4DA4C6C19671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EA792-08B3-4A15-9729-343F8E6FD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6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矩形元素 黑白色彩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AEFA7-F12C-44B2-9E95-B3C34BEE955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680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CDF244-D675-428E-B8DD-CB0620C3E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4339740-B59A-4DE8-BD74-641295EB9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18CF6F-6D0F-403B-86BE-D29880023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8A68B3-9FFA-4BCA-B2E4-32DD2A409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BC6296D-4062-46C6-A3B7-C5424FC72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14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DF04E2-78F5-4F33-8517-0D3B6626F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757B784-A949-4A75-B0AC-286DBE5E2A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8CFA04-2890-4934-8450-C2E876F81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6C782FC-BB7E-470D-A4B4-6A75B3B1C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BF5678-D271-462C-AE8C-2D75CE49C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82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A1E0E9C-CE7A-4737-B14A-10CD43EB94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94F8804-014D-4540-8297-903D56C58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C929767-8AD1-47EC-BB0C-D17641501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23ACD45-3FB5-4921-90A2-E89085303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DA10565-F075-4EE5-9C13-E308726DF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38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1E0C59-D36D-4CDD-AE59-0D4B5F1E2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5D75384-8D5C-40B0-882A-02EE0220F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5BD846-1942-41FC-B35B-4055E2EC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7B4CEC6-95B2-471E-9B0E-63B36918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3955634-2D8F-4EFB-98C1-4A5DEC0B7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25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444E24-CE8C-41EB-ABE8-AA0E20B4B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D25C608-FF6E-4EB6-B0B7-69C7BE5E5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6A2004-9B2C-4490-AECF-84065CD8A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EF7E02-7DD9-43C3-B528-8DF580425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4D1DE8-A95B-44FF-AEDF-556493C8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97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26507D-3C20-4DC3-A6C1-7C1CAC01F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5491FDE-D994-4474-9E32-4249236438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D50166C-9268-4C2B-B3CD-569ABDDCE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7F9897-0312-4705-BA19-109985DE8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388FC8-EE88-447C-A1E4-926E8852B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2D33F55-4707-42EC-9C40-10A7ABF9F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51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877531-70B7-45B7-ACDB-4207CD503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C3466BB-70EB-420C-9FAE-F3BEC6549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3628D1C-D981-4DF4-B276-7DFD0786A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9247413-9285-4DC5-B020-D504A0294B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AE864BD-AF84-49D4-B111-7F93CFB288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CCBC25F-0040-43B1-ADDE-F4C1A1D7A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908B46D-1CEB-4DC0-9E36-DAB5D6CC9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75BA73D-6E98-42BE-B842-BF327C37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19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71A43A-BFF4-4072-A1EE-9F031AEE1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D65BB60-7E51-4807-A9BD-DEAB4F821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E81F31C-31AA-4DF4-8AF1-D63E06F23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E15F8E9-F7FE-4774-BAE9-5773D41D6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87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7B794B6-D66A-48DA-A1C2-46C2B3D5B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0CED422-C030-4A8E-A1BD-A4AF91EA5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BB396C-BF28-410A-9123-A6ACC9F9F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38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7EFED5-6A4B-4298-B769-5E260E684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D68587-9BB7-4110-83EE-D7F5CF9CCA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8103599-31BA-4CF8-8EC2-6D5369FE89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9AFE3D1-BEA2-4A2B-B6B9-2D01FECD3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A63AB37-2E6A-4797-92D4-313980F89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1A45610-9C29-40CF-B5F3-6AE8520DE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94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6CCEE5-3C76-4FD5-A1D4-7EC0D9A9F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41A8855-09A1-4C8E-978B-8C3EF03EF9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3BC2CF7-4BEC-4F06-8717-7C3E82C7CC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EAB7A57-CB21-4C2E-9127-F45AD4075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06647B4-A5F0-4498-A0D1-5EDFE6C47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77B19F1-02F2-48F6-9946-BE903251E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63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951F557-4B0E-4378-9B60-99D503906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3801E24-C0D1-4A02-A62A-F84F26644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C487022-28EC-4FF0-BF74-182F39E1D8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04205-67A0-46A8-ACF0-7354F2BB1D1C}" type="datetimeFigureOut">
              <a:rPr lang="zh-CN" altLang="en-US" smtClean="0"/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C2A96F3-A6B2-41EE-8685-E633F6CEFF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D998374-0EF6-4D1E-94CF-94915D110B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44C97-CFD8-4B1A-9809-75060EC22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37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3.jp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CBCC19E-9843-4CCC-82CC-621C3E1CB2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任意多边形 107">
            <a:extLst>
              <a:ext uri="{FF2B5EF4-FFF2-40B4-BE49-F238E27FC236}">
                <a16:creationId xmlns:a16="http://schemas.microsoft.com/office/drawing/2014/main" xmlns="" id="{F42E0E37-C869-498F-A808-E34F6B45B929}"/>
              </a:ext>
            </a:extLst>
          </p:cNvPr>
          <p:cNvSpPr/>
          <p:nvPr/>
        </p:nvSpPr>
        <p:spPr>
          <a:xfrm>
            <a:off x="0" y="0"/>
            <a:ext cx="7899400" cy="6858000"/>
          </a:xfrm>
          <a:custGeom>
            <a:avLst/>
            <a:gdLst>
              <a:gd name="connsiteX0" fmla="*/ 0 w 7899400"/>
              <a:gd name="connsiteY0" fmla="*/ 0 h 6858000"/>
              <a:gd name="connsiteX1" fmla="*/ 3409947 w 7899400"/>
              <a:gd name="connsiteY1" fmla="*/ 0 h 6858000"/>
              <a:gd name="connsiteX2" fmla="*/ 7899400 w 7899400"/>
              <a:gd name="connsiteY2" fmla="*/ 6858000 h 6858000"/>
              <a:gd name="connsiteX3" fmla="*/ 0 w 7899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9400" h="6858000">
                <a:moveTo>
                  <a:pt x="0" y="0"/>
                </a:moveTo>
                <a:lnTo>
                  <a:pt x="3409947" y="0"/>
                </a:lnTo>
                <a:lnTo>
                  <a:pt x="7899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0A693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E3A93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10169EFC-07FE-43D8-ABF3-50B7DB7B8F9D}"/>
              </a:ext>
            </a:extLst>
          </p:cNvPr>
          <p:cNvSpPr txBox="1"/>
          <p:nvPr/>
        </p:nvSpPr>
        <p:spPr>
          <a:xfrm>
            <a:off x="582664" y="2268648"/>
            <a:ext cx="5513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年度总结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及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明年工作规划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2" name="平行四边形 81">
            <a:extLst>
              <a:ext uri="{FF2B5EF4-FFF2-40B4-BE49-F238E27FC236}">
                <a16:creationId xmlns:a16="http://schemas.microsoft.com/office/drawing/2014/main" xmlns="" id="{370482B2-EB94-4221-9FE9-F72FF42AC285}"/>
              </a:ext>
            </a:extLst>
          </p:cNvPr>
          <p:cNvSpPr/>
          <p:nvPr/>
        </p:nvSpPr>
        <p:spPr>
          <a:xfrm flipH="1">
            <a:off x="5109813" y="2734225"/>
            <a:ext cx="2914049" cy="4123777"/>
          </a:xfrm>
          <a:prstGeom prst="parallelogram">
            <a:avLst>
              <a:gd name="adj" fmla="val 91551"/>
            </a:avLst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3" name="PA_文本框 10">
            <a:extLst>
              <a:ext uri="{FF2B5EF4-FFF2-40B4-BE49-F238E27FC236}">
                <a16:creationId xmlns:a16="http://schemas.microsoft.com/office/drawing/2014/main" xmlns="" id="{AE3F3D8F-557C-460C-8F1B-90E6B01E82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2664" y="4454628"/>
            <a:ext cx="6829425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BUSSINESS REPORT</a:t>
            </a:r>
            <a:endParaRPr lang="zh-CN" altLang="en-US" sz="32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PA_文本框 11">
            <a:extLst>
              <a:ext uri="{FF2B5EF4-FFF2-40B4-BE49-F238E27FC236}">
                <a16:creationId xmlns:a16="http://schemas.microsoft.com/office/drawing/2014/main" xmlns="" id="{BB87B33D-3D78-4F44-A198-3EB581D8E06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1343" y="3954863"/>
            <a:ext cx="3719515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TEMPLATE</a:t>
            </a:r>
            <a:endParaRPr lang="zh-CN" altLang="en-US" sz="32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D0626F7-A5CD-48BF-8C15-5198991B0BF2}"/>
              </a:ext>
            </a:extLst>
          </p:cNvPr>
          <p:cNvCxnSpPr>
            <a:cxnSpLocks/>
          </p:cNvCxnSpPr>
          <p:nvPr/>
        </p:nvCxnSpPr>
        <p:spPr>
          <a:xfrm>
            <a:off x="774700" y="6223000"/>
            <a:ext cx="508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823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9826A16-D4A2-4931-B4B9-874C4D069D9D}"/>
              </a:ext>
            </a:extLst>
          </p:cNvPr>
          <p:cNvSpPr/>
          <p:nvPr/>
        </p:nvSpPr>
        <p:spPr>
          <a:xfrm>
            <a:off x="480622" y="1881188"/>
            <a:ext cx="3471863" cy="1654148"/>
          </a:xfrm>
          <a:prstGeom prst="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81AFD1D-A4E5-4D57-97C2-2884AC9C69DC}"/>
              </a:ext>
            </a:extLst>
          </p:cNvPr>
          <p:cNvSpPr/>
          <p:nvPr/>
        </p:nvSpPr>
        <p:spPr>
          <a:xfrm>
            <a:off x="480621" y="3838576"/>
            <a:ext cx="3471863" cy="16541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82CB728-643F-4569-8133-C8669C0DED63}"/>
              </a:ext>
            </a:extLst>
          </p:cNvPr>
          <p:cNvSpPr/>
          <p:nvPr/>
        </p:nvSpPr>
        <p:spPr>
          <a:xfrm>
            <a:off x="4281096" y="3838576"/>
            <a:ext cx="3471863" cy="16541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CDBB2D2-0787-461C-9106-379C812AC3E6}"/>
              </a:ext>
            </a:extLst>
          </p:cNvPr>
          <p:cNvSpPr/>
          <p:nvPr/>
        </p:nvSpPr>
        <p:spPr>
          <a:xfrm>
            <a:off x="8119671" y="3829010"/>
            <a:ext cx="3471863" cy="16541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E0E3B54-12AC-4495-9E1A-F6DD190B5A05}"/>
              </a:ext>
            </a:extLst>
          </p:cNvPr>
          <p:cNvSpPr/>
          <p:nvPr/>
        </p:nvSpPr>
        <p:spPr>
          <a:xfrm>
            <a:off x="1124579" y="2446652"/>
            <a:ext cx="23575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Gulim" pitchFamily="34" charset="-127"/>
                <a:ea typeface="Gulim" pitchFamily="34" charset="-127"/>
              </a:rPr>
              <a:t>YOUR TITLE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0843A9E-6423-41D6-9C46-28B729AB660A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F477724-531D-4EFB-B642-64981FA0CEFF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99A452B-F976-4BB7-ADDA-DF4D02B61A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8696"/>
          <a:stretch/>
        </p:blipFill>
        <p:spPr>
          <a:xfrm>
            <a:off x="4281096" y="1881188"/>
            <a:ext cx="3492790" cy="165414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D655865C-12B8-4958-A96D-C621CB07C5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61"/>
          <a:stretch/>
        </p:blipFill>
        <p:spPr>
          <a:xfrm>
            <a:off x="8119671" y="1881188"/>
            <a:ext cx="3492790" cy="165414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9957CCE-E9D2-4938-AE9A-56AD9E77DAFD}"/>
              </a:ext>
            </a:extLst>
          </p:cNvPr>
          <p:cNvSpPr/>
          <p:nvPr/>
        </p:nvSpPr>
        <p:spPr>
          <a:xfrm>
            <a:off x="636844" y="404571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行业现状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9E95568-A2F2-49B7-89CB-D8538830EDE4}"/>
              </a:ext>
            </a:extLst>
          </p:cNvPr>
          <p:cNvCxnSpPr/>
          <p:nvPr/>
        </p:nvCxnSpPr>
        <p:spPr>
          <a:xfrm>
            <a:off x="782426" y="4497926"/>
            <a:ext cx="314325" cy="0"/>
          </a:xfrm>
          <a:prstGeom prst="line">
            <a:avLst/>
          </a:prstGeom>
          <a:ln w="28575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_矩形 75">
            <a:extLst>
              <a:ext uri="{FF2B5EF4-FFF2-40B4-BE49-F238E27FC236}">
                <a16:creationId xmlns:a16="http://schemas.microsoft.com/office/drawing/2014/main" xmlns="" id="{D3D44DD4-F70E-4BFB-97E2-4B3AA96580C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56484" y="4589573"/>
            <a:ext cx="3186756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A42E6F0-7B04-4061-AAF3-D88E69D67191}"/>
              </a:ext>
            </a:extLst>
          </p:cNvPr>
          <p:cNvSpPr/>
          <p:nvPr/>
        </p:nvSpPr>
        <p:spPr>
          <a:xfrm>
            <a:off x="4546563" y="404571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行业现状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09DA2F62-D349-4703-AFB8-2663BA25E237}"/>
              </a:ext>
            </a:extLst>
          </p:cNvPr>
          <p:cNvCxnSpPr/>
          <p:nvPr/>
        </p:nvCxnSpPr>
        <p:spPr>
          <a:xfrm>
            <a:off x="4692145" y="4497926"/>
            <a:ext cx="314325" cy="0"/>
          </a:xfrm>
          <a:prstGeom prst="line">
            <a:avLst/>
          </a:prstGeom>
          <a:ln w="28575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_矩形 75">
            <a:extLst>
              <a:ext uri="{FF2B5EF4-FFF2-40B4-BE49-F238E27FC236}">
                <a16:creationId xmlns:a16="http://schemas.microsoft.com/office/drawing/2014/main" xmlns="" id="{B445F472-07C8-44F0-AEE9-CAF6CFF790F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66203" y="4589573"/>
            <a:ext cx="3186756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EDD0EA00-47BC-408F-B3F7-F45A856DF10E}"/>
              </a:ext>
            </a:extLst>
          </p:cNvPr>
          <p:cNvSpPr/>
          <p:nvPr/>
        </p:nvSpPr>
        <p:spPr>
          <a:xfrm>
            <a:off x="8329120" y="404571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行业现状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E0A9FCB8-6230-47E4-A564-2EDF4B3A2448}"/>
              </a:ext>
            </a:extLst>
          </p:cNvPr>
          <p:cNvCxnSpPr/>
          <p:nvPr/>
        </p:nvCxnSpPr>
        <p:spPr>
          <a:xfrm>
            <a:off x="8474702" y="4497926"/>
            <a:ext cx="314325" cy="0"/>
          </a:xfrm>
          <a:prstGeom prst="line">
            <a:avLst/>
          </a:prstGeom>
          <a:ln w="28575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A_矩形 75">
            <a:extLst>
              <a:ext uri="{FF2B5EF4-FFF2-40B4-BE49-F238E27FC236}">
                <a16:creationId xmlns:a16="http://schemas.microsoft.com/office/drawing/2014/main" xmlns="" id="{6906F4CA-CBCB-453F-90F5-1C70964A6C4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348760" y="4589573"/>
            <a:ext cx="3186756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培训于一体的专业。</a:t>
            </a:r>
          </a:p>
        </p:txBody>
      </p:sp>
    </p:spTree>
    <p:extLst>
      <p:ext uri="{BB962C8B-B14F-4D97-AF65-F5344CB8AC3E}">
        <p14:creationId xmlns:p14="http://schemas.microsoft.com/office/powerpoint/2010/main" val="3888269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1A1B6C5B-B74D-41DD-8A3F-2DDECC4AE2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 t="12505" r="31314" b="12505"/>
          <a:stretch/>
        </p:blipFill>
        <p:spPr>
          <a:xfrm>
            <a:off x="693115" y="1468151"/>
            <a:ext cx="6152186" cy="46191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1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3CEE56A-3AF1-4CB8-99AF-2E7A64C5082A}"/>
              </a:ext>
            </a:extLst>
          </p:cNvPr>
          <p:cNvSpPr/>
          <p:nvPr/>
        </p:nvSpPr>
        <p:spPr>
          <a:xfrm>
            <a:off x="3943977" y="1865817"/>
            <a:ext cx="7257423" cy="3828905"/>
          </a:xfrm>
          <a:prstGeom prst="rect">
            <a:avLst/>
          </a:prstGeom>
          <a:solidFill>
            <a:srgbClr val="40A693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95">
            <a:extLst>
              <a:ext uri="{FF2B5EF4-FFF2-40B4-BE49-F238E27FC236}">
                <a16:creationId xmlns:a16="http://schemas.microsoft.com/office/drawing/2014/main" xmlns="" id="{1B1EE431-C7B1-4B0B-B8D9-155DAAC1179D}"/>
              </a:ext>
            </a:extLst>
          </p:cNvPr>
          <p:cNvSpPr/>
          <p:nvPr/>
        </p:nvSpPr>
        <p:spPr>
          <a:xfrm>
            <a:off x="4472255" y="3325514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65">
            <a:extLst>
              <a:ext uri="{FF2B5EF4-FFF2-40B4-BE49-F238E27FC236}">
                <a16:creationId xmlns:a16="http://schemas.microsoft.com/office/drawing/2014/main" xmlns="" id="{DD5B77AD-8458-4300-AB05-06831EA956E4}"/>
              </a:ext>
            </a:extLst>
          </p:cNvPr>
          <p:cNvGrpSpPr/>
          <p:nvPr/>
        </p:nvGrpSpPr>
        <p:grpSpPr>
          <a:xfrm>
            <a:off x="4549096" y="3452813"/>
            <a:ext cx="526560" cy="396608"/>
            <a:chOff x="550885" y="1190671"/>
            <a:chExt cx="3840309" cy="2892537"/>
          </a:xfrm>
          <a:solidFill>
            <a:srgbClr val="40A693"/>
          </a:solidFill>
        </p:grpSpPr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xmlns="" id="{E13CCF70-233B-4042-8AFF-B1A884BF3A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xmlns="" id="{7312DE5C-05B9-4DE9-9B79-FF7D9CE12A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xmlns="" id="{AD114464-FC25-403A-A347-7920A32589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xmlns="" id="{26ED3ADC-859C-4DC5-A9D8-7F71B0A15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xmlns="" id="{DD32C39B-8A71-4952-BD58-C1BDF4A8E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xmlns="" id="{D40F738C-B809-48B2-B08D-D96DCCF5AE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圆角矩形 96">
            <a:extLst>
              <a:ext uri="{FF2B5EF4-FFF2-40B4-BE49-F238E27FC236}">
                <a16:creationId xmlns:a16="http://schemas.microsoft.com/office/drawing/2014/main" xmlns="" id="{29FE5D32-FB74-49C5-AC84-C9CE497B6E09}"/>
              </a:ext>
            </a:extLst>
          </p:cNvPr>
          <p:cNvSpPr/>
          <p:nvPr/>
        </p:nvSpPr>
        <p:spPr>
          <a:xfrm>
            <a:off x="4472255" y="4470229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119">
            <a:extLst>
              <a:ext uri="{FF2B5EF4-FFF2-40B4-BE49-F238E27FC236}">
                <a16:creationId xmlns:a16="http://schemas.microsoft.com/office/drawing/2014/main" xmlns="" id="{095A5F2D-30B9-4B9A-8449-90742DC83373}"/>
              </a:ext>
            </a:extLst>
          </p:cNvPr>
          <p:cNvGrpSpPr/>
          <p:nvPr/>
        </p:nvGrpSpPr>
        <p:grpSpPr>
          <a:xfrm>
            <a:off x="4676970" y="4660338"/>
            <a:ext cx="260766" cy="269296"/>
            <a:chOff x="1227138" y="271463"/>
            <a:chExt cx="679450" cy="701675"/>
          </a:xfrm>
          <a:solidFill>
            <a:srgbClr val="40A693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C6F8D2C9-FDBB-4D26-AF6D-9F1169E776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99EE66DD-9498-4DBE-B16A-EA41B1EDA4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78132D72-5456-4BFA-8079-523B2C4284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1A67F042-8519-4DF5-AF25-CFE1FF2A62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圆角矩形 94">
            <a:extLst>
              <a:ext uri="{FF2B5EF4-FFF2-40B4-BE49-F238E27FC236}">
                <a16:creationId xmlns:a16="http://schemas.microsoft.com/office/drawing/2014/main" xmlns="" id="{C95E7102-874C-41FD-949F-971C21436B19}"/>
              </a:ext>
            </a:extLst>
          </p:cNvPr>
          <p:cNvSpPr/>
          <p:nvPr/>
        </p:nvSpPr>
        <p:spPr>
          <a:xfrm>
            <a:off x="4472255" y="2180799"/>
            <a:ext cx="649514" cy="649514"/>
          </a:xfrm>
          <a:prstGeom prst="roundRect">
            <a:avLst/>
          </a:prstGeom>
          <a:solidFill>
            <a:srgbClr val="FFFFFF"/>
          </a:solidFill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12">
            <a:extLst>
              <a:ext uri="{FF2B5EF4-FFF2-40B4-BE49-F238E27FC236}">
                <a16:creationId xmlns:a16="http://schemas.microsoft.com/office/drawing/2014/main" xmlns="" id="{5D4A008E-E055-40B7-8A7B-045EEA58C93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52168" y="2360048"/>
            <a:ext cx="320826" cy="291016"/>
            <a:chOff x="2535" y="1120"/>
            <a:chExt cx="635" cy="576"/>
          </a:xfrm>
          <a:solidFill>
            <a:srgbClr val="40A693"/>
          </a:solidFill>
        </p:grpSpPr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D9B79E4B-2A2C-4136-8E71-381433ACC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958F752B-9453-4717-982B-A4E1D3CBD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B4BDB97B-8B5B-4B38-BD09-59F8629D9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xmlns="" id="{7395C0D9-5C80-4A4A-B9D6-B83AB15D1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xmlns="" id="{60E7A489-F5CB-42D5-99DF-BC14BA8C8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18B7C865-073A-4A3E-8C22-9FBD991FE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xmlns="" id="{38CCA6DB-D23C-4ACE-A8CB-1F4B67656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78124A5-A81D-41F9-B91E-DF44139076E2}"/>
              </a:ext>
            </a:extLst>
          </p:cNvPr>
          <p:cNvSpPr/>
          <p:nvPr/>
        </p:nvSpPr>
        <p:spPr>
          <a:xfrm>
            <a:off x="5386547" y="2085249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社会意义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8280D7A-6419-41F3-952C-73929A464F1B}"/>
              </a:ext>
            </a:extLst>
          </p:cNvPr>
          <p:cNvCxnSpPr/>
          <p:nvPr/>
        </p:nvCxnSpPr>
        <p:spPr>
          <a:xfrm>
            <a:off x="5488595" y="2551151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75">
            <a:extLst>
              <a:ext uri="{FF2B5EF4-FFF2-40B4-BE49-F238E27FC236}">
                <a16:creationId xmlns:a16="http://schemas.microsoft.com/office/drawing/2014/main" xmlns="" id="{9B8C803E-3788-4F62-A710-678F9378B80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86547" y="2575973"/>
            <a:ext cx="5000401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C47263D-8C4C-42FD-AB56-DF08339D9909}"/>
              </a:ext>
            </a:extLst>
          </p:cNvPr>
          <p:cNvSpPr/>
          <p:nvPr/>
        </p:nvSpPr>
        <p:spPr>
          <a:xfrm>
            <a:off x="5386547" y="3224492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经济意义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8889DD8A-FB72-4D48-B7BE-A3855092334D}"/>
              </a:ext>
            </a:extLst>
          </p:cNvPr>
          <p:cNvCxnSpPr/>
          <p:nvPr/>
        </p:nvCxnSpPr>
        <p:spPr>
          <a:xfrm>
            <a:off x="5488595" y="3690394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A_矩形 75">
            <a:extLst>
              <a:ext uri="{FF2B5EF4-FFF2-40B4-BE49-F238E27FC236}">
                <a16:creationId xmlns:a16="http://schemas.microsoft.com/office/drawing/2014/main" xmlns="" id="{5881A42F-8479-4429-A5EE-CCBCADD2C53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386547" y="3715216"/>
            <a:ext cx="5000401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3E517064-6BCA-4DC8-96B6-0DA331374CD0}"/>
              </a:ext>
            </a:extLst>
          </p:cNvPr>
          <p:cNvSpPr/>
          <p:nvPr/>
        </p:nvSpPr>
        <p:spPr>
          <a:xfrm>
            <a:off x="5386547" y="4367702"/>
            <a:ext cx="1732053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人文意义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A57CC08F-CB83-4950-8ED4-C51B7D12D2A1}"/>
              </a:ext>
            </a:extLst>
          </p:cNvPr>
          <p:cNvCxnSpPr/>
          <p:nvPr/>
        </p:nvCxnSpPr>
        <p:spPr>
          <a:xfrm>
            <a:off x="5488595" y="4833604"/>
            <a:ext cx="314325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A_矩形 75">
            <a:extLst>
              <a:ext uri="{FF2B5EF4-FFF2-40B4-BE49-F238E27FC236}">
                <a16:creationId xmlns:a16="http://schemas.microsoft.com/office/drawing/2014/main" xmlns="" id="{278F835B-DDED-4A3A-907B-543C97EBAF9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86547" y="4858426"/>
            <a:ext cx="5000401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0AF5799-AB67-4A7C-AEFA-AD3A4259F990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3D946604-A3C0-4678-97A3-CDC0BB1653AE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61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24C92F3-93FF-43A3-A665-FADB9FF0F82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0" t="3433" r="1695" b="9987"/>
          <a:stretch/>
        </p:blipFill>
        <p:spPr>
          <a:xfrm flipH="1">
            <a:off x="0" y="1319263"/>
            <a:ext cx="9099455" cy="4535714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C1705FE-9837-4612-B519-81C66E993C65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B09E31B-30B5-4354-BC05-00A9D663EC54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F263D4E-283C-478A-9628-D6E74198F550}"/>
              </a:ext>
            </a:extLst>
          </p:cNvPr>
          <p:cNvGrpSpPr/>
          <p:nvPr/>
        </p:nvGrpSpPr>
        <p:grpSpPr>
          <a:xfrm>
            <a:off x="6321806" y="2267113"/>
            <a:ext cx="5874619" cy="3012375"/>
            <a:chOff x="6321806" y="2267113"/>
            <a:chExt cx="5874619" cy="3012375"/>
          </a:xfrm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grpSpPr>
        <p:sp>
          <p:nvSpPr>
            <p:cNvPr id="28" name="PA_矩形 9">
              <a:extLst>
                <a:ext uri="{FF2B5EF4-FFF2-40B4-BE49-F238E27FC236}">
                  <a16:creationId xmlns:a16="http://schemas.microsoft.com/office/drawing/2014/main" xmlns="" id="{DA4C0A11-47E2-4E94-BB48-0B0D9E072EE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321806" y="2267113"/>
              <a:ext cx="5874619" cy="2677746"/>
            </a:xfrm>
            <a:prstGeom prst="rect">
              <a:avLst/>
            </a:prstGeom>
            <a:solidFill>
              <a:srgbClr val="112B3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_矩形 9">
              <a:extLst>
                <a:ext uri="{FF2B5EF4-FFF2-40B4-BE49-F238E27FC236}">
                  <a16:creationId xmlns:a16="http://schemas.microsoft.com/office/drawing/2014/main" xmlns="" id="{42A62B3D-65C6-431F-93BE-F9D22F46CDE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394317" y="4944859"/>
              <a:ext cx="1054177" cy="318196"/>
            </a:xfrm>
            <a:prstGeom prst="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_文本框 32">
              <a:extLst>
                <a:ext uri="{FF2B5EF4-FFF2-40B4-BE49-F238E27FC236}">
                  <a16:creationId xmlns:a16="http://schemas.microsoft.com/office/drawing/2014/main" xmlns="" id="{B9CD2408-B0F6-4937-91A5-B985E44F428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9514142" y="4910156"/>
              <a:ext cx="9273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CHINA</a:t>
              </a:r>
              <a:endParaRPr lang="zh-CN" altLang="en-US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  <p:sp>
          <p:nvSpPr>
            <p:cNvPr id="35" name="PA_矩形 9">
              <a:extLst>
                <a:ext uri="{FF2B5EF4-FFF2-40B4-BE49-F238E27FC236}">
                  <a16:creationId xmlns:a16="http://schemas.microsoft.com/office/drawing/2014/main" xmlns="" id="{C4AB428D-730D-4C12-9443-A33BAA7DA4D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321806" y="2270256"/>
              <a:ext cx="5870194" cy="260179"/>
            </a:xfrm>
            <a:prstGeom prst="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_文本框 32">
              <a:extLst>
                <a:ext uri="{FF2B5EF4-FFF2-40B4-BE49-F238E27FC236}">
                  <a16:creationId xmlns:a16="http://schemas.microsoft.com/office/drawing/2014/main" xmlns="" id="{A6B4135C-75D0-49F0-BF2D-FD68731B681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983603" y="2793757"/>
              <a:ext cx="32385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FFFF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美仑设计大厦</a:t>
              </a:r>
            </a:p>
          </p:txBody>
        </p:sp>
        <p:sp>
          <p:nvSpPr>
            <p:cNvPr id="37" name="PA_矩形 220">
              <a:extLst>
                <a:ext uri="{FF2B5EF4-FFF2-40B4-BE49-F238E27FC236}">
                  <a16:creationId xmlns:a16="http://schemas.microsoft.com/office/drawing/2014/main" xmlns="" id="{BCF416EF-0615-4B7C-B88C-798010255C9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002255" y="3436594"/>
              <a:ext cx="4896902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美仑设计是集</a:t>
              </a:r>
              <a:r>
                <a:rPr lang="en-US" altLang="zh-CN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模板开发、</a:t>
              </a:r>
              <a:r>
                <a:rPr lang="en-US" altLang="zh-CN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设计定制、</a:t>
              </a:r>
              <a:r>
                <a:rPr lang="en-US" altLang="zh-CN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培训于一体的专业</a:t>
              </a:r>
              <a:r>
                <a:rPr lang="en-US" altLang="zh-CN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PPT</a:t>
              </a:r>
              <a:r>
                <a:rPr lang="zh-CN" altLang="en-US">
                  <a:solidFill>
                    <a:srgbClr val="FFFFFF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服务提供商。深受大家的好评和肯定。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2890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B4F84AE-79FC-45F1-A771-0FD99A44EE9C}"/>
              </a:ext>
            </a:extLst>
          </p:cNvPr>
          <p:cNvSpPr/>
          <p:nvPr/>
        </p:nvSpPr>
        <p:spPr>
          <a:xfrm>
            <a:off x="0" y="-9578"/>
            <a:ext cx="12192000" cy="6867578"/>
          </a:xfrm>
          <a:prstGeom prst="rect">
            <a:avLst/>
          </a:prstGeom>
          <a:solidFill>
            <a:srgbClr val="1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25A9E9D-5061-4328-829F-902D079B8361}"/>
              </a:ext>
            </a:extLst>
          </p:cNvPr>
          <p:cNvGrpSpPr/>
          <p:nvPr/>
        </p:nvGrpSpPr>
        <p:grpSpPr>
          <a:xfrm>
            <a:off x="3541454" y="1403539"/>
            <a:ext cx="5109092" cy="4050922"/>
            <a:chOff x="3466606" y="592948"/>
            <a:chExt cx="5109092" cy="405092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E4FBFDB-9E8F-4DDB-8BBA-5FD53E902902}"/>
                </a:ext>
              </a:extLst>
            </p:cNvPr>
            <p:cNvSpPr/>
            <p:nvPr/>
          </p:nvSpPr>
          <p:spPr>
            <a:xfrm>
              <a:off x="3466606" y="3249081"/>
              <a:ext cx="51090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获取本模板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完整版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33E2D55-4AD6-492D-8EC6-E6861C1052D4}"/>
                </a:ext>
              </a:extLst>
            </p:cNvPr>
            <p:cNvSpPr/>
            <p:nvPr/>
          </p:nvSpPr>
          <p:spPr>
            <a:xfrm>
              <a:off x="4621730" y="3679417"/>
              <a:ext cx="25987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</a:t>
              </a:r>
              <a:r>
                <a:rPr lang="zh-CN" altLang="en-US" sz="2400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关键词：</a:t>
              </a:r>
              <a:r>
                <a:rPr lang="en-US" altLang="zh-CN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002</a:t>
              </a:r>
              <a:endPara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3AA8AC2-5C50-4BFD-8E5C-97609285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605" y="594195"/>
              <a:ext cx="2000252" cy="200025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C15B38A-AAA5-4D2D-B583-7D3D6F71B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706" t="28652" r="11706" b="16850"/>
            <a:stretch/>
          </p:blipFill>
          <p:spPr>
            <a:xfrm>
              <a:off x="6349030" y="592948"/>
              <a:ext cx="2016184" cy="1999429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4C919A0-9BD4-44E0-A052-46040F81C86F}"/>
                </a:ext>
              </a:extLst>
            </p:cNvPr>
            <p:cNvSpPr/>
            <p:nvPr/>
          </p:nvSpPr>
          <p:spPr>
            <a:xfrm>
              <a:off x="3546757" y="2730496"/>
              <a:ext cx="21499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3C4C575-FB9C-420E-9FB5-BA42B9F311D4}"/>
                </a:ext>
              </a:extLst>
            </p:cNvPr>
            <p:cNvSpPr/>
            <p:nvPr/>
          </p:nvSpPr>
          <p:spPr>
            <a:xfrm>
              <a:off x="6246213" y="2730496"/>
              <a:ext cx="23294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请添加微信个人号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C910547-A2F4-4825-8ECD-34E69CB6C9FE}"/>
                </a:ext>
              </a:extLst>
            </p:cNvPr>
            <p:cNvSpPr/>
            <p:nvPr/>
          </p:nvSpPr>
          <p:spPr>
            <a:xfrm>
              <a:off x="3546757" y="4243760"/>
              <a:ext cx="487505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本微信公众号每周一个原创模板免费分享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3300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40310" y="2492477"/>
            <a:ext cx="48374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美仑设计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9836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6CF0E64-B634-4037-99DD-4894E41645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42"/>
          <a:stretch/>
        </p:blipFill>
        <p:spPr>
          <a:xfrm>
            <a:off x="7443766" y="0"/>
            <a:ext cx="4748234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54227ED-B8FA-44BE-8B8F-02E42FB657BD}"/>
              </a:ext>
            </a:extLst>
          </p:cNvPr>
          <p:cNvSpPr/>
          <p:nvPr/>
        </p:nvSpPr>
        <p:spPr>
          <a:xfrm>
            <a:off x="8567377" y="2102335"/>
            <a:ext cx="2514600" cy="25146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25046F5-98D7-453D-AC15-452A60568541}"/>
              </a:ext>
            </a:extLst>
          </p:cNvPr>
          <p:cNvSpPr txBox="1"/>
          <p:nvPr/>
        </p:nvSpPr>
        <p:spPr>
          <a:xfrm>
            <a:off x="8776538" y="2646981"/>
            <a:ext cx="2305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CONTENTS</a:t>
            </a:r>
            <a:endParaRPr lang="zh-CN" altLang="en-US" sz="2800" spc="300" dirty="0">
              <a:solidFill>
                <a:schemeClr val="bg1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CAFD73D-0D17-4325-A81A-58763E1FDA01}"/>
              </a:ext>
            </a:extLst>
          </p:cNvPr>
          <p:cNvSpPr txBox="1"/>
          <p:nvPr/>
        </p:nvSpPr>
        <p:spPr>
          <a:xfrm>
            <a:off x="9182899" y="3359635"/>
            <a:ext cx="149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xmlns="" id="{8E691E4C-3F2E-4A3A-B8F7-71FAF9EEF93C}"/>
              </a:ext>
            </a:extLst>
          </p:cNvPr>
          <p:cNvSpPr/>
          <p:nvPr/>
        </p:nvSpPr>
        <p:spPr>
          <a:xfrm>
            <a:off x="810825" y="2193476"/>
            <a:ext cx="924015" cy="752776"/>
          </a:xfrm>
          <a:prstGeom prst="hexagon">
            <a:avLst>
              <a:gd name="adj" fmla="val 30112"/>
              <a:gd name="vf" fmla="val 115470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xmlns="" id="{30274DFC-A820-47DE-ABDA-58E273191179}"/>
              </a:ext>
            </a:extLst>
          </p:cNvPr>
          <p:cNvSpPr/>
          <p:nvPr/>
        </p:nvSpPr>
        <p:spPr>
          <a:xfrm>
            <a:off x="4028732" y="2193476"/>
            <a:ext cx="924015" cy="752776"/>
          </a:xfrm>
          <a:prstGeom prst="hexagon">
            <a:avLst>
              <a:gd name="adj" fmla="val 30112"/>
              <a:gd name="vf" fmla="val 115470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xmlns="" id="{EB97EC80-099D-4618-A90E-56DED1A27158}"/>
              </a:ext>
            </a:extLst>
          </p:cNvPr>
          <p:cNvSpPr/>
          <p:nvPr/>
        </p:nvSpPr>
        <p:spPr>
          <a:xfrm>
            <a:off x="810824" y="4327364"/>
            <a:ext cx="924015" cy="752776"/>
          </a:xfrm>
          <a:prstGeom prst="hexagon">
            <a:avLst>
              <a:gd name="adj" fmla="val 30112"/>
              <a:gd name="vf" fmla="val 115470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xmlns="" id="{A254AC8B-4320-46C1-B7A9-EE0287799062}"/>
              </a:ext>
            </a:extLst>
          </p:cNvPr>
          <p:cNvSpPr/>
          <p:nvPr/>
        </p:nvSpPr>
        <p:spPr>
          <a:xfrm>
            <a:off x="4028732" y="4327364"/>
            <a:ext cx="924015" cy="752776"/>
          </a:xfrm>
          <a:prstGeom prst="hexagon">
            <a:avLst>
              <a:gd name="adj" fmla="val 30112"/>
              <a:gd name="vf" fmla="val 115470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11676EA-B9F0-4C53-A222-D98F9F08F1A3}"/>
              </a:ext>
            </a:extLst>
          </p:cNvPr>
          <p:cNvGrpSpPr/>
          <p:nvPr/>
        </p:nvGrpSpPr>
        <p:grpSpPr>
          <a:xfrm>
            <a:off x="1811038" y="2105962"/>
            <a:ext cx="2141493" cy="1130650"/>
            <a:chOff x="6413499" y="1695173"/>
            <a:chExt cx="2141493" cy="113064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96A5A9D9-558A-4D27-A2FC-EB1D995666FA}"/>
                </a:ext>
              </a:extLst>
            </p:cNvPr>
            <p:cNvSpPr txBox="1"/>
            <p:nvPr/>
          </p:nvSpPr>
          <p:spPr>
            <a:xfrm>
              <a:off x="6413499" y="1695173"/>
              <a:ext cx="214149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377">
                <a:defRPr/>
              </a:pPr>
              <a:r>
                <a:rPr lang="zh-CN" altLang="en-US" sz="3200" b="1" dirty="0">
                  <a:solidFill>
                    <a:srgbClr val="40A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7C47873E-0871-429C-A255-B4845A44B436}"/>
                </a:ext>
              </a:extLst>
            </p:cNvPr>
            <p:cNvSpPr txBox="1"/>
            <p:nvPr/>
          </p:nvSpPr>
          <p:spPr>
            <a:xfrm>
              <a:off x="6413499" y="2302603"/>
              <a:ext cx="1828801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The background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Of selected topic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A95712A4-94E8-4385-8016-4CB925F591FA}"/>
              </a:ext>
            </a:extLst>
          </p:cNvPr>
          <p:cNvGrpSpPr/>
          <p:nvPr/>
        </p:nvGrpSpPr>
        <p:grpSpPr>
          <a:xfrm>
            <a:off x="5203307" y="2105959"/>
            <a:ext cx="2203707" cy="1106032"/>
            <a:chOff x="9805769" y="1695173"/>
            <a:chExt cx="2203706" cy="110603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C6F15288-AC0E-49FD-9B5F-1725AD9B8D7E}"/>
                </a:ext>
              </a:extLst>
            </p:cNvPr>
            <p:cNvSpPr txBox="1"/>
            <p:nvPr/>
          </p:nvSpPr>
          <p:spPr>
            <a:xfrm>
              <a:off x="9805769" y="1695173"/>
              <a:ext cx="22037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377">
                <a:defRPr/>
              </a:pPr>
              <a:r>
                <a:rPr lang="zh-CN" altLang="en-US" sz="3200" b="1" dirty="0">
                  <a:solidFill>
                    <a:srgbClr val="40A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完成情况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1E00CBE2-C0F1-470C-A037-EFA965567CEE}"/>
                </a:ext>
              </a:extLst>
            </p:cNvPr>
            <p:cNvSpPr txBox="1"/>
            <p:nvPr/>
          </p:nvSpPr>
          <p:spPr>
            <a:xfrm>
              <a:off x="9805769" y="2277985"/>
              <a:ext cx="2061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The method of research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999FD03-1469-4C97-88A8-1285BF7B4E75}"/>
              </a:ext>
            </a:extLst>
          </p:cNvPr>
          <p:cNvGrpSpPr/>
          <p:nvPr/>
        </p:nvGrpSpPr>
        <p:grpSpPr>
          <a:xfrm>
            <a:off x="1811038" y="4222510"/>
            <a:ext cx="2049899" cy="924844"/>
            <a:chOff x="6337299" y="4157933"/>
            <a:chExt cx="2049898" cy="92484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F5C82E7D-37AA-4554-9D86-F6D99F0B6EB3}"/>
                </a:ext>
              </a:extLst>
            </p:cNvPr>
            <p:cNvSpPr txBox="1"/>
            <p:nvPr/>
          </p:nvSpPr>
          <p:spPr>
            <a:xfrm>
              <a:off x="6337299" y="4157933"/>
              <a:ext cx="2049898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377">
                <a:defRPr/>
              </a:pPr>
              <a:r>
                <a:rPr lang="zh-CN" altLang="en-US" sz="3200" b="1" dirty="0">
                  <a:solidFill>
                    <a:srgbClr val="40A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B5BD0B6B-291D-4634-B771-EE83BDC8FD5B}"/>
                </a:ext>
              </a:extLst>
            </p:cNvPr>
            <p:cNvSpPr txBox="1"/>
            <p:nvPr/>
          </p:nvSpPr>
          <p:spPr>
            <a:xfrm>
              <a:off x="6337299" y="4774999"/>
              <a:ext cx="1828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Research results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2F150E50-BE47-4E20-946F-DFDE3E65BACC}"/>
              </a:ext>
            </a:extLst>
          </p:cNvPr>
          <p:cNvGrpSpPr/>
          <p:nvPr/>
        </p:nvGrpSpPr>
        <p:grpSpPr>
          <a:xfrm>
            <a:off x="5203309" y="4222513"/>
            <a:ext cx="1989895" cy="1140287"/>
            <a:chOff x="10202104" y="4041233"/>
            <a:chExt cx="1989895" cy="114028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18EB0F35-8ECD-434A-B101-47B55B89222C}"/>
                </a:ext>
              </a:extLst>
            </p:cNvPr>
            <p:cNvSpPr txBox="1"/>
            <p:nvPr/>
          </p:nvSpPr>
          <p:spPr>
            <a:xfrm>
              <a:off x="10202104" y="4041233"/>
              <a:ext cx="1989895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377">
                <a:defRPr/>
              </a:pPr>
              <a:r>
                <a:rPr lang="zh-CN" altLang="en-US" sz="3200" b="1" dirty="0">
                  <a:solidFill>
                    <a:srgbClr val="40A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工作计划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15595518-3267-4529-AE04-7E0BAC2DB297}"/>
                </a:ext>
              </a:extLst>
            </p:cNvPr>
            <p:cNvSpPr txBox="1"/>
            <p:nvPr/>
          </p:nvSpPr>
          <p:spPr>
            <a:xfrm>
              <a:off x="10202104" y="4658299"/>
              <a:ext cx="1828802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Summary of the paper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25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1CDE042-2040-4002-95FC-CF19FB1ACE12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927D894-43DF-4EFC-A60C-1DFBA79DC25C}"/>
              </a:ext>
            </a:extLst>
          </p:cNvPr>
          <p:cNvSpPr/>
          <p:nvPr/>
        </p:nvSpPr>
        <p:spPr>
          <a:xfrm>
            <a:off x="6089738" y="1861457"/>
            <a:ext cx="5413987" cy="37189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8F01F43-871C-48C5-A7AD-35F1C37B44EC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740D1FE-8C45-48BF-9267-DEF155CF98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085" y="1569510"/>
            <a:ext cx="5578470" cy="37189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" name="TextBox 9">
            <a:extLst>
              <a:ext uri="{FF2B5EF4-FFF2-40B4-BE49-F238E27FC236}">
                <a16:creationId xmlns:a16="http://schemas.microsoft.com/office/drawing/2014/main" xmlns="" id="{000E103A-1E95-4F27-8D24-21EBD0BEC9B6}"/>
              </a:ext>
            </a:extLst>
          </p:cNvPr>
          <p:cNvSpPr txBox="1"/>
          <p:nvPr/>
        </p:nvSpPr>
        <p:spPr>
          <a:xfrm>
            <a:off x="746088" y="2341600"/>
            <a:ext cx="4224233" cy="13111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dirty="0">
                <a:latin typeface="Century Gothic" panose="020B0502020202020204" pitchFamily="34" charset="0"/>
                <a:ea typeface="Montserrat" charset="0"/>
                <a:cs typeface="Montserrat" charset="0"/>
              </a:rPr>
              <a:t>Hello!</a:t>
            </a:r>
          </a:p>
          <a:p>
            <a:pPr>
              <a:lnSpc>
                <a:spcPct val="90000"/>
              </a:lnSpc>
            </a:pPr>
            <a:r>
              <a:rPr lang="en-US" sz="4400" dirty="0">
                <a:solidFill>
                  <a:srgbClr val="40A693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Creative</a:t>
            </a:r>
            <a:r>
              <a:rPr lang="en-US" sz="4400" dirty="0">
                <a:latin typeface="Century Gothic" panose="020B0502020202020204" pitchFamily="34" charset="0"/>
                <a:ea typeface="Montserrat" charset="0"/>
                <a:cs typeface="Montserrat" charset="0"/>
              </a:rPr>
              <a:t> Team</a:t>
            </a:r>
            <a:endParaRPr lang="en-US" sz="4400" dirty="0">
              <a:solidFill>
                <a:schemeClr val="accent1"/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38" name="TextBox 10">
            <a:extLst>
              <a:ext uri="{FF2B5EF4-FFF2-40B4-BE49-F238E27FC236}">
                <a16:creationId xmlns:a16="http://schemas.microsoft.com/office/drawing/2014/main" xmlns="" id="{CF56CE8D-78ED-4676-B672-42B1A6AF554A}"/>
              </a:ext>
            </a:extLst>
          </p:cNvPr>
          <p:cNvSpPr txBox="1"/>
          <p:nvPr/>
        </p:nvSpPr>
        <p:spPr>
          <a:xfrm>
            <a:off x="794109" y="1420577"/>
            <a:ext cx="135919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b="1" spc="300" dirty="0">
                <a:solidFill>
                  <a:schemeClr val="tx1">
                    <a:alpha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INTRO</a:t>
            </a:r>
          </a:p>
          <a:p>
            <a:pPr>
              <a:lnSpc>
                <a:spcPct val="90000"/>
              </a:lnSpc>
            </a:pPr>
            <a:r>
              <a:rPr lang="en-US" sz="1200" b="1" spc="300" dirty="0">
                <a:solidFill>
                  <a:schemeClr val="tx1">
                    <a:alpha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</a:t>
            </a:r>
            <a:br>
              <a:rPr lang="en-US" sz="1200" b="1" spc="300" dirty="0">
                <a:solidFill>
                  <a:schemeClr val="tx1">
                    <a:alpha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</a:br>
            <a:r>
              <a:rPr lang="en-US" sz="1200" b="1" spc="300" dirty="0">
                <a:solidFill>
                  <a:schemeClr val="tx1">
                    <a:alpha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COMPANY</a:t>
            </a:r>
          </a:p>
        </p:txBody>
      </p:sp>
      <p:sp>
        <p:nvSpPr>
          <p:cNvPr id="39" name="TextBox 11">
            <a:extLst>
              <a:ext uri="{FF2B5EF4-FFF2-40B4-BE49-F238E27FC236}">
                <a16:creationId xmlns:a16="http://schemas.microsoft.com/office/drawing/2014/main" xmlns="" id="{C99D8E9A-1278-4470-BA4A-C7F1AF6B4DC9}"/>
              </a:ext>
            </a:extLst>
          </p:cNvPr>
          <p:cNvSpPr txBox="1"/>
          <p:nvPr/>
        </p:nvSpPr>
        <p:spPr>
          <a:xfrm>
            <a:off x="794109" y="3773760"/>
            <a:ext cx="33922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b="1" spc="600">
                <a:solidFill>
                  <a:schemeClr val="tx1">
                    <a:alpha val="4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WRITE HERE SOMETHING</a:t>
            </a:r>
            <a:endParaRPr lang="en-US" sz="1000" b="1" spc="600" dirty="0">
              <a:solidFill>
                <a:schemeClr val="tx1">
                  <a:alpha val="40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0" name="TextBox 12">
            <a:extLst>
              <a:ext uri="{FF2B5EF4-FFF2-40B4-BE49-F238E27FC236}">
                <a16:creationId xmlns:a16="http://schemas.microsoft.com/office/drawing/2014/main" xmlns="" id="{12139932-B142-4244-BF1C-691CFDBAE6B4}"/>
              </a:ext>
            </a:extLst>
          </p:cNvPr>
          <p:cNvSpPr txBox="1"/>
          <p:nvPr/>
        </p:nvSpPr>
        <p:spPr>
          <a:xfrm>
            <a:off x="794109" y="4388244"/>
            <a:ext cx="364519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alpha val="60000"/>
                  </a:schemeClr>
                </a:solidFill>
                <a:latin typeface="Montserrat Light" charset="0"/>
              </a:rPr>
              <a:t>Typically composed of Pseudo-</a:t>
            </a:r>
            <a:r>
              <a:rPr lang="en-US" altLang="zh-CN" sz="1200" dirty="0" err="1">
                <a:solidFill>
                  <a:schemeClr val="tx1">
                    <a:alpha val="60000"/>
                  </a:schemeClr>
                </a:solidFill>
                <a:latin typeface="Montserrat Light" charset="0"/>
              </a:rPr>
              <a:t>latin</a:t>
            </a:r>
            <a:r>
              <a:rPr lang="en-US" altLang="zh-CN" sz="1200" dirty="0">
                <a:solidFill>
                  <a:schemeClr val="tx1">
                    <a:alpha val="60000"/>
                  </a:schemeClr>
                </a:solidFill>
                <a:latin typeface="Montserrat Light" charset="0"/>
              </a:rPr>
              <a:t> words.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alpha val="60000"/>
                  </a:schemeClr>
                </a:solidFill>
                <a:latin typeface="Montserrat Light" charset="0"/>
              </a:rPr>
              <a:t>It is commonly  Used as placeholder text to examine.</a:t>
            </a:r>
          </a:p>
        </p:txBody>
      </p:sp>
      <p:cxnSp>
        <p:nvCxnSpPr>
          <p:cNvPr id="41" name="Straight Connector 13">
            <a:extLst>
              <a:ext uri="{FF2B5EF4-FFF2-40B4-BE49-F238E27FC236}">
                <a16:creationId xmlns:a16="http://schemas.microsoft.com/office/drawing/2014/main" xmlns="" id="{0E858909-9A7C-4DD1-99D2-86313F286B26}"/>
              </a:ext>
            </a:extLst>
          </p:cNvPr>
          <p:cNvCxnSpPr/>
          <p:nvPr/>
        </p:nvCxnSpPr>
        <p:spPr>
          <a:xfrm>
            <a:off x="879679" y="6158533"/>
            <a:ext cx="4355261" cy="0"/>
          </a:xfrm>
          <a:prstGeom prst="line">
            <a:avLst/>
          </a:prstGeom>
          <a:ln w="381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14">
            <a:extLst>
              <a:ext uri="{FF2B5EF4-FFF2-40B4-BE49-F238E27FC236}">
                <a16:creationId xmlns:a16="http://schemas.microsoft.com/office/drawing/2014/main" xmlns="" id="{282D8869-EB1B-4C2F-977D-30D4FD8FE767}"/>
              </a:ext>
            </a:extLst>
          </p:cNvPr>
          <p:cNvCxnSpPr/>
          <p:nvPr/>
        </p:nvCxnSpPr>
        <p:spPr>
          <a:xfrm>
            <a:off x="5224054" y="6158533"/>
            <a:ext cx="771911" cy="0"/>
          </a:xfrm>
          <a:prstGeom prst="line">
            <a:avLst/>
          </a:prstGeom>
          <a:ln w="3810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6586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411228B8-0A73-4B1E-BB3B-F64C7268E9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6FC7D0F6-CB08-440F-993B-0648892DDE0A}"/>
              </a:ext>
            </a:extLst>
          </p:cNvPr>
          <p:cNvSpPr/>
          <p:nvPr/>
        </p:nvSpPr>
        <p:spPr>
          <a:xfrm>
            <a:off x="476250" y="400050"/>
            <a:ext cx="11220450" cy="5848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8E2D72BD-2FE9-4D1E-85D4-1AE17421EC9A}"/>
              </a:ext>
            </a:extLst>
          </p:cNvPr>
          <p:cNvSpPr/>
          <p:nvPr/>
        </p:nvSpPr>
        <p:spPr>
          <a:xfrm>
            <a:off x="1333500" y="1704975"/>
            <a:ext cx="1981200" cy="1981200"/>
          </a:xfrm>
          <a:prstGeom prst="ellipse">
            <a:avLst/>
          </a:prstGeom>
          <a:solidFill>
            <a:schemeClr val="bg1"/>
          </a:solidFill>
          <a:ln w="476250">
            <a:solidFill>
              <a:srgbClr val="40A693"/>
            </a:solidFill>
          </a:ln>
          <a:effectLst>
            <a:outerShdw blurRad="381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C46D8710-84F1-4EFF-852B-660A1F919CE2}"/>
              </a:ext>
            </a:extLst>
          </p:cNvPr>
          <p:cNvSpPr/>
          <p:nvPr/>
        </p:nvSpPr>
        <p:spPr>
          <a:xfrm>
            <a:off x="5105400" y="1704975"/>
            <a:ext cx="1981200" cy="1981200"/>
          </a:xfrm>
          <a:prstGeom prst="ellipse">
            <a:avLst/>
          </a:prstGeom>
          <a:solidFill>
            <a:schemeClr val="bg1"/>
          </a:solidFill>
          <a:ln w="476250">
            <a:solidFill>
              <a:srgbClr val="40A693"/>
            </a:solidFill>
          </a:ln>
          <a:effectLst>
            <a:outerShdw blurRad="381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ED18E44A-876B-4DBD-B291-E99E72764CE5}"/>
              </a:ext>
            </a:extLst>
          </p:cNvPr>
          <p:cNvSpPr/>
          <p:nvPr/>
        </p:nvSpPr>
        <p:spPr>
          <a:xfrm>
            <a:off x="8877300" y="1704975"/>
            <a:ext cx="1981200" cy="1981200"/>
          </a:xfrm>
          <a:prstGeom prst="ellipse">
            <a:avLst/>
          </a:prstGeom>
          <a:solidFill>
            <a:schemeClr val="bg1"/>
          </a:solidFill>
          <a:ln w="476250">
            <a:solidFill>
              <a:srgbClr val="40A693"/>
            </a:solidFill>
          </a:ln>
          <a:effectLst>
            <a:outerShdw blurRad="381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493CF706-5C51-4EE2-9FA5-09299FF903EE}"/>
              </a:ext>
            </a:extLst>
          </p:cNvPr>
          <p:cNvSpPr/>
          <p:nvPr/>
        </p:nvSpPr>
        <p:spPr>
          <a:xfrm>
            <a:off x="1831631" y="2331613"/>
            <a:ext cx="10230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40A693"/>
                </a:solidFill>
                <a:latin typeface="Century Gothic" panose="020B0502020202020204" pitchFamily="34" charset="0"/>
                <a:ea typeface="方正兰亭粗黑简体" panose="02000000000000000000" pitchFamily="2" charset="-122"/>
              </a:rPr>
              <a:t>34</a:t>
            </a:r>
            <a:r>
              <a:rPr lang="en-US" altLang="zh-CN" sz="2400" b="1" dirty="0">
                <a:solidFill>
                  <a:srgbClr val="40A69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sz="4000" b="1" dirty="0">
              <a:solidFill>
                <a:srgbClr val="40A69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7" name="矩形 16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D1E2B595-2F31-4B0F-A1EC-EBD16157164E}"/>
              </a:ext>
            </a:extLst>
          </p:cNvPr>
          <p:cNvSpPr/>
          <p:nvPr/>
        </p:nvSpPr>
        <p:spPr>
          <a:xfrm>
            <a:off x="5603531" y="2331613"/>
            <a:ext cx="10230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40A693"/>
                </a:solidFill>
                <a:latin typeface="Century Gothic" panose="020B0502020202020204" pitchFamily="34" charset="0"/>
                <a:ea typeface="方正兰亭粗黑简体" panose="02000000000000000000" pitchFamily="2" charset="-122"/>
              </a:rPr>
              <a:t>55</a:t>
            </a:r>
            <a:r>
              <a:rPr lang="en-US" altLang="zh-CN" sz="2400" b="1" dirty="0">
                <a:solidFill>
                  <a:srgbClr val="40A69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sz="4000" b="1" dirty="0">
              <a:solidFill>
                <a:srgbClr val="40A69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8" name="矩形 17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631DA6F6-E81A-4E33-ACD2-3FB80C1DFFBE}"/>
              </a:ext>
            </a:extLst>
          </p:cNvPr>
          <p:cNvSpPr/>
          <p:nvPr/>
        </p:nvSpPr>
        <p:spPr>
          <a:xfrm>
            <a:off x="9375430" y="2331613"/>
            <a:ext cx="10230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40A693"/>
                </a:solidFill>
                <a:latin typeface="Century Gothic" panose="020B0502020202020204" pitchFamily="34" charset="0"/>
                <a:ea typeface="方正兰亭粗黑简体" panose="02000000000000000000" pitchFamily="2" charset="-122"/>
              </a:rPr>
              <a:t>62</a:t>
            </a:r>
            <a:r>
              <a:rPr lang="en-US" altLang="zh-CN" sz="2400" b="1" dirty="0">
                <a:solidFill>
                  <a:srgbClr val="40A69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sz="4000" b="1" dirty="0">
              <a:solidFill>
                <a:srgbClr val="40A69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cxnSp>
        <p:nvCxnSpPr>
          <p:cNvPr id="19" name="直接连接符 18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7804444B-A39A-4187-B084-DE73625FE7F8}"/>
              </a:ext>
            </a:extLst>
          </p:cNvPr>
          <p:cNvCxnSpPr/>
          <p:nvPr/>
        </p:nvCxnSpPr>
        <p:spPr>
          <a:xfrm>
            <a:off x="4191000" y="1390650"/>
            <a:ext cx="0" cy="4095750"/>
          </a:xfrm>
          <a:prstGeom prst="line">
            <a:avLst/>
          </a:prstGeom>
          <a:ln>
            <a:solidFill>
              <a:srgbClr val="0005C8">
                <a:alpha val="1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10110B59-120D-4D4D-9BFD-05188BFCD427}"/>
              </a:ext>
            </a:extLst>
          </p:cNvPr>
          <p:cNvCxnSpPr/>
          <p:nvPr/>
        </p:nvCxnSpPr>
        <p:spPr>
          <a:xfrm>
            <a:off x="8001000" y="1390650"/>
            <a:ext cx="0" cy="4095750"/>
          </a:xfrm>
          <a:prstGeom prst="line">
            <a:avLst/>
          </a:prstGeom>
          <a:ln>
            <a:solidFill>
              <a:srgbClr val="0005C8">
                <a:alpha val="1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A333109-0EE3-40D1-BDF5-E44C7E8A442D}"/>
              </a:ext>
            </a:extLst>
          </p:cNvPr>
          <p:cNvSpPr txBox="1"/>
          <p:nvPr/>
        </p:nvSpPr>
        <p:spPr>
          <a:xfrm>
            <a:off x="1831631" y="4228351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莱卡相机</a:t>
            </a:r>
          </a:p>
        </p:txBody>
      </p:sp>
      <p:sp>
        <p:nvSpPr>
          <p:cNvPr id="28" name="文本框 78">
            <a:extLst>
              <a:ext uri="{FF2B5EF4-FFF2-40B4-BE49-F238E27FC236}">
                <a16:creationId xmlns:a16="http://schemas.microsoft.com/office/drawing/2014/main" xmlns="" id="{F1E63EC8-7773-4EB1-9FF2-D011C7D574F1}"/>
              </a:ext>
            </a:extLst>
          </p:cNvPr>
          <p:cNvSpPr txBox="1"/>
          <p:nvPr/>
        </p:nvSpPr>
        <p:spPr>
          <a:xfrm>
            <a:off x="1082725" y="4818721"/>
            <a:ext cx="236388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卦是一大起来做伊桑，多了的但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E7BB812-DA09-491B-9C19-951E15D79693}"/>
              </a:ext>
            </a:extLst>
          </p:cNvPr>
          <p:cNvSpPr txBox="1"/>
          <p:nvPr/>
        </p:nvSpPr>
        <p:spPr>
          <a:xfrm>
            <a:off x="9125265" y="4084183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奔驰</a:t>
            </a:r>
            <a:r>
              <a:rPr lang="en-US" altLang="zh-CN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</a:t>
            </a:r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级</a:t>
            </a:r>
          </a:p>
        </p:txBody>
      </p:sp>
      <p:sp>
        <p:nvSpPr>
          <p:cNvPr id="30" name="文本框 89">
            <a:extLst>
              <a:ext uri="{FF2B5EF4-FFF2-40B4-BE49-F238E27FC236}">
                <a16:creationId xmlns:a16="http://schemas.microsoft.com/office/drawing/2014/main" xmlns="" id="{3F6BC31A-B451-4CF8-ADB4-DD1E005EE459}"/>
              </a:ext>
            </a:extLst>
          </p:cNvPr>
          <p:cNvSpPr txBox="1"/>
          <p:nvPr/>
        </p:nvSpPr>
        <p:spPr>
          <a:xfrm>
            <a:off x="8587120" y="4674553"/>
            <a:ext cx="275629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设计定制好评和肯定的脸孔才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2498A5E-87C9-47C2-BF34-0B0A51C82964}"/>
              </a:ext>
            </a:extLst>
          </p:cNvPr>
          <p:cNvSpPr txBox="1"/>
          <p:nvPr/>
        </p:nvSpPr>
        <p:spPr>
          <a:xfrm>
            <a:off x="5546381" y="4112758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耐克足球</a:t>
            </a:r>
          </a:p>
        </p:txBody>
      </p:sp>
      <p:sp>
        <p:nvSpPr>
          <p:cNvPr id="32" name="文本框 78">
            <a:extLst>
              <a:ext uri="{FF2B5EF4-FFF2-40B4-BE49-F238E27FC236}">
                <a16:creationId xmlns:a16="http://schemas.microsoft.com/office/drawing/2014/main" xmlns="" id="{DCCB586A-B51F-4804-AE97-CEB1AABC4D2F}"/>
              </a:ext>
            </a:extLst>
          </p:cNvPr>
          <p:cNvSpPr txBox="1"/>
          <p:nvPr/>
        </p:nvSpPr>
        <p:spPr>
          <a:xfrm>
            <a:off x="4877830" y="4703128"/>
            <a:ext cx="246452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卦是一大起来做伊桑，阿拉一霎额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4645EF48-9F29-41F7-A1FB-EFD0A0ABD8FD}"/>
              </a:ext>
            </a:extLst>
          </p:cNvPr>
          <p:cNvCxnSpPr/>
          <p:nvPr/>
        </p:nvCxnSpPr>
        <p:spPr>
          <a:xfrm>
            <a:off x="2248835" y="4726471"/>
            <a:ext cx="294231" cy="0"/>
          </a:xfrm>
          <a:prstGeom prst="line">
            <a:avLst/>
          </a:prstGeom>
          <a:ln w="5715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1F350853-4F36-4AE9-AFCC-9D9FA06097A8}"/>
              </a:ext>
            </a:extLst>
          </p:cNvPr>
          <p:cNvCxnSpPr/>
          <p:nvPr/>
        </p:nvCxnSpPr>
        <p:spPr>
          <a:xfrm>
            <a:off x="6007610" y="4610878"/>
            <a:ext cx="294231" cy="0"/>
          </a:xfrm>
          <a:prstGeom prst="line">
            <a:avLst/>
          </a:prstGeom>
          <a:ln w="5715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6C0C9AE4-E241-488B-9753-10541C1C4118}"/>
              </a:ext>
            </a:extLst>
          </p:cNvPr>
          <p:cNvCxnSpPr/>
          <p:nvPr/>
        </p:nvCxnSpPr>
        <p:spPr>
          <a:xfrm>
            <a:off x="9601792" y="4582303"/>
            <a:ext cx="294231" cy="0"/>
          </a:xfrm>
          <a:prstGeom prst="line">
            <a:avLst/>
          </a:prstGeom>
          <a:ln w="5715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130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1138A04-6F98-4A35-8FFB-14769AF4415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083" y="1290320"/>
            <a:ext cx="7564017" cy="463296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C5501A8-1539-4643-A9A0-7E5A033C794E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E789F67-43F9-4B8C-9CC6-382382E7CD99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15D7B5A6-844B-4088-8CF3-AF30BC940655}"/>
              </a:ext>
            </a:extLst>
          </p:cNvPr>
          <p:cNvSpPr/>
          <p:nvPr/>
        </p:nvSpPr>
        <p:spPr>
          <a:xfrm flipH="1" flipV="1">
            <a:off x="7462213" y="1991473"/>
            <a:ext cx="564370" cy="564370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443026E-9547-4CDF-87BC-5CA8E66D3F05}"/>
              </a:ext>
            </a:extLst>
          </p:cNvPr>
          <p:cNvSpPr txBox="1">
            <a:spLocks/>
          </p:cNvSpPr>
          <p:nvPr/>
        </p:nvSpPr>
        <p:spPr>
          <a:xfrm>
            <a:off x="8162474" y="1942430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广告策划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E0AE4F2-52E1-4F5B-87F1-354BA8BF3CEE}"/>
              </a:ext>
            </a:extLst>
          </p:cNvPr>
          <p:cNvSpPr/>
          <p:nvPr/>
        </p:nvSpPr>
        <p:spPr>
          <a:xfrm>
            <a:off x="8162474" y="2223768"/>
            <a:ext cx="29659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悲伤上车你个贵山海经你是个无数你说别怕</a:t>
            </a:r>
            <a:endParaRPr lang="en-US" altLang="zh-CN" sz="14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F627878-C61B-4281-AFE4-DD7829A946B9}"/>
              </a:ext>
            </a:extLst>
          </p:cNvPr>
          <p:cNvSpPr/>
          <p:nvPr/>
        </p:nvSpPr>
        <p:spPr>
          <a:xfrm flipH="1" flipV="1">
            <a:off x="7460450" y="3222364"/>
            <a:ext cx="564370" cy="564370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ECE90AEF-775D-44C6-8E82-E9BF4F426FB3}"/>
              </a:ext>
            </a:extLst>
          </p:cNvPr>
          <p:cNvSpPr/>
          <p:nvPr/>
        </p:nvSpPr>
        <p:spPr>
          <a:xfrm flipH="1" flipV="1">
            <a:off x="7462213" y="4453253"/>
            <a:ext cx="564370" cy="564370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Freeform 92">
            <a:extLst>
              <a:ext uri="{FF2B5EF4-FFF2-40B4-BE49-F238E27FC236}">
                <a16:creationId xmlns:a16="http://schemas.microsoft.com/office/drawing/2014/main" xmlns="" id="{5EAE898B-20BE-4B04-A335-120119423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6626" y="4594249"/>
            <a:ext cx="215544" cy="282378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9" name="Freeform 95">
            <a:extLst>
              <a:ext uri="{FF2B5EF4-FFF2-40B4-BE49-F238E27FC236}">
                <a16:creationId xmlns:a16="http://schemas.microsoft.com/office/drawing/2014/main" xmlns="" id="{C8097E2B-8EA2-4B72-BD14-957024B9E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6458" y="3390091"/>
            <a:ext cx="280708" cy="228912"/>
          </a:xfrm>
          <a:custGeom>
            <a:avLst/>
            <a:gdLst>
              <a:gd name="T0" fmla="*/ 216253 w 619"/>
              <a:gd name="T1" fmla="*/ 42267 h 501"/>
              <a:gd name="T2" fmla="*/ 184694 w 619"/>
              <a:gd name="T3" fmla="*/ 10477 h 501"/>
              <a:gd name="T4" fmla="*/ 211232 w 619"/>
              <a:gd name="T5" fmla="*/ 5058 h 501"/>
              <a:gd name="T6" fmla="*/ 174293 w 619"/>
              <a:gd name="T7" fmla="*/ 0 h 501"/>
              <a:gd name="T8" fmla="*/ 68498 w 619"/>
              <a:gd name="T9" fmla="*/ 42267 h 501"/>
              <a:gd name="T10" fmla="*/ 21159 w 619"/>
              <a:gd name="T11" fmla="*/ 0 h 501"/>
              <a:gd name="T12" fmla="*/ 21159 w 619"/>
              <a:gd name="T13" fmla="*/ 10477 h 501"/>
              <a:gd name="T14" fmla="*/ 52718 w 619"/>
              <a:gd name="T15" fmla="*/ 42267 h 501"/>
              <a:gd name="T16" fmla="*/ 0 w 619"/>
              <a:gd name="T17" fmla="*/ 47686 h 501"/>
              <a:gd name="T18" fmla="*/ 10400 w 619"/>
              <a:gd name="T19" fmla="*/ 53105 h 501"/>
              <a:gd name="T20" fmla="*/ 47339 w 619"/>
              <a:gd name="T21" fmla="*/ 180630 h 501"/>
              <a:gd name="T22" fmla="*/ 195452 w 619"/>
              <a:gd name="T23" fmla="*/ 153897 h 501"/>
              <a:gd name="T24" fmla="*/ 216253 w 619"/>
              <a:gd name="T25" fmla="*/ 53105 h 501"/>
              <a:gd name="T26" fmla="*/ 216253 w 619"/>
              <a:gd name="T27" fmla="*/ 42267 h 501"/>
              <a:gd name="T28" fmla="*/ 68498 w 619"/>
              <a:gd name="T29" fmla="*/ 170153 h 501"/>
              <a:gd name="T30" fmla="*/ 31559 w 619"/>
              <a:gd name="T31" fmla="*/ 153897 h 501"/>
              <a:gd name="T32" fmla="*/ 68498 w 619"/>
              <a:gd name="T33" fmla="*/ 138001 h 501"/>
              <a:gd name="T34" fmla="*/ 68498 w 619"/>
              <a:gd name="T35" fmla="*/ 127525 h 501"/>
              <a:gd name="T36" fmla="*/ 31559 w 619"/>
              <a:gd name="T37" fmla="*/ 127525 h 501"/>
              <a:gd name="T38" fmla="*/ 68498 w 619"/>
              <a:gd name="T39" fmla="*/ 95373 h 501"/>
              <a:gd name="T40" fmla="*/ 68498 w 619"/>
              <a:gd name="T41" fmla="*/ 84896 h 501"/>
              <a:gd name="T42" fmla="*/ 26180 w 619"/>
              <a:gd name="T43" fmla="*/ 84896 h 501"/>
              <a:gd name="T44" fmla="*/ 68498 w 619"/>
              <a:gd name="T45" fmla="*/ 53105 h 501"/>
              <a:gd name="T46" fmla="*/ 137355 w 619"/>
              <a:gd name="T47" fmla="*/ 170153 h 501"/>
              <a:gd name="T48" fmla="*/ 84636 w 619"/>
              <a:gd name="T49" fmla="*/ 170153 h 501"/>
              <a:gd name="T50" fmla="*/ 137355 w 619"/>
              <a:gd name="T51" fmla="*/ 138001 h 501"/>
              <a:gd name="T52" fmla="*/ 137355 w 619"/>
              <a:gd name="T53" fmla="*/ 127525 h 501"/>
              <a:gd name="T54" fmla="*/ 84636 w 619"/>
              <a:gd name="T55" fmla="*/ 127525 h 501"/>
              <a:gd name="T56" fmla="*/ 137355 w 619"/>
              <a:gd name="T57" fmla="*/ 95373 h 501"/>
              <a:gd name="T58" fmla="*/ 137355 w 619"/>
              <a:gd name="T59" fmla="*/ 84896 h 501"/>
              <a:gd name="T60" fmla="*/ 84636 w 619"/>
              <a:gd name="T61" fmla="*/ 84896 h 501"/>
              <a:gd name="T62" fmla="*/ 137355 w 619"/>
              <a:gd name="T63" fmla="*/ 53105 h 501"/>
              <a:gd name="T64" fmla="*/ 179314 w 619"/>
              <a:gd name="T65" fmla="*/ 153897 h 501"/>
              <a:gd name="T66" fmla="*/ 168914 w 619"/>
              <a:gd name="T67" fmla="*/ 170153 h 501"/>
              <a:gd name="T68" fmla="*/ 153134 w 619"/>
              <a:gd name="T69" fmla="*/ 138001 h 501"/>
              <a:gd name="T70" fmla="*/ 179314 w 619"/>
              <a:gd name="T71" fmla="*/ 153897 h 501"/>
              <a:gd name="T72" fmla="*/ 184694 w 619"/>
              <a:gd name="T73" fmla="*/ 127525 h 501"/>
              <a:gd name="T74" fmla="*/ 153134 w 619"/>
              <a:gd name="T75" fmla="*/ 95373 h 501"/>
              <a:gd name="T76" fmla="*/ 184694 w 619"/>
              <a:gd name="T77" fmla="*/ 127525 h 501"/>
              <a:gd name="T78" fmla="*/ 190073 w 619"/>
              <a:gd name="T79" fmla="*/ 84896 h 501"/>
              <a:gd name="T80" fmla="*/ 153134 w 619"/>
              <a:gd name="T81" fmla="*/ 53105 h 501"/>
              <a:gd name="T82" fmla="*/ 190073 w 619"/>
              <a:gd name="T83" fmla="*/ 84896 h 50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19" h="501">
                <a:moveTo>
                  <a:pt x="603" y="117"/>
                </a:moveTo>
                <a:lnTo>
                  <a:pt x="603" y="117"/>
                </a:lnTo>
                <a:cubicBezTo>
                  <a:pt x="471" y="117"/>
                  <a:pt x="471" y="117"/>
                  <a:pt x="471" y="117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59" y="29"/>
                  <a:pt x="559" y="29"/>
                  <a:pt x="559" y="29"/>
                </a:cubicBezTo>
                <a:cubicBezTo>
                  <a:pt x="574" y="29"/>
                  <a:pt x="589" y="29"/>
                  <a:pt x="589" y="14"/>
                </a:cubicBezTo>
                <a:cubicBezTo>
                  <a:pt x="589" y="0"/>
                  <a:pt x="574" y="0"/>
                  <a:pt x="559" y="0"/>
                </a:cubicBezTo>
                <a:cubicBezTo>
                  <a:pt x="486" y="0"/>
                  <a:pt x="486" y="0"/>
                  <a:pt x="486" y="0"/>
                </a:cubicBezTo>
                <a:cubicBezTo>
                  <a:pt x="427" y="117"/>
                  <a:pt x="427" y="117"/>
                  <a:pt x="427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32" y="0"/>
                  <a:pt x="132" y="0"/>
                  <a:pt x="13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4" y="0"/>
                  <a:pt x="29" y="0"/>
                  <a:pt x="29" y="14"/>
                </a:cubicBezTo>
                <a:cubicBezTo>
                  <a:pt x="29" y="29"/>
                  <a:pt x="44" y="29"/>
                  <a:pt x="59" y="29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0" y="117"/>
                  <a:pt x="0" y="117"/>
                  <a:pt x="0" y="132"/>
                </a:cubicBezTo>
                <a:cubicBezTo>
                  <a:pt x="0" y="147"/>
                  <a:pt x="0" y="147"/>
                  <a:pt x="15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59" y="426"/>
                  <a:pt x="59" y="426"/>
                  <a:pt x="59" y="426"/>
                </a:cubicBezTo>
                <a:cubicBezTo>
                  <a:pt x="59" y="471"/>
                  <a:pt x="88" y="500"/>
                  <a:pt x="132" y="500"/>
                </a:cubicBezTo>
                <a:cubicBezTo>
                  <a:pt x="471" y="500"/>
                  <a:pt x="471" y="500"/>
                  <a:pt x="471" y="500"/>
                </a:cubicBezTo>
                <a:cubicBezTo>
                  <a:pt x="515" y="500"/>
                  <a:pt x="545" y="471"/>
                  <a:pt x="545" y="426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3" y="147"/>
                  <a:pt x="603" y="147"/>
                  <a:pt x="603" y="147"/>
                </a:cubicBezTo>
                <a:cubicBezTo>
                  <a:pt x="618" y="147"/>
                  <a:pt x="618" y="147"/>
                  <a:pt x="618" y="132"/>
                </a:cubicBezTo>
                <a:cubicBezTo>
                  <a:pt x="618" y="117"/>
                  <a:pt x="618" y="117"/>
                  <a:pt x="603" y="117"/>
                </a:cubicBezTo>
                <a:close/>
                <a:moveTo>
                  <a:pt x="191" y="471"/>
                </a:moveTo>
                <a:lnTo>
                  <a:pt x="191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88" y="441"/>
                  <a:pt x="88" y="426"/>
                </a:cubicBezTo>
                <a:cubicBezTo>
                  <a:pt x="88" y="382"/>
                  <a:pt x="88" y="382"/>
                  <a:pt x="88" y="382"/>
                </a:cubicBezTo>
                <a:cubicBezTo>
                  <a:pt x="191" y="382"/>
                  <a:pt x="191" y="382"/>
                  <a:pt x="191" y="382"/>
                </a:cubicBezTo>
                <a:lnTo>
                  <a:pt x="191" y="471"/>
                </a:lnTo>
                <a:close/>
                <a:moveTo>
                  <a:pt x="191" y="353"/>
                </a:moveTo>
                <a:lnTo>
                  <a:pt x="191" y="353"/>
                </a:lnTo>
                <a:cubicBezTo>
                  <a:pt x="88" y="353"/>
                  <a:pt x="88" y="353"/>
                  <a:pt x="88" y="353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91" y="264"/>
                  <a:pt x="191" y="264"/>
                  <a:pt x="191" y="264"/>
                </a:cubicBezTo>
                <a:lnTo>
                  <a:pt x="191" y="353"/>
                </a:lnTo>
                <a:close/>
                <a:moveTo>
                  <a:pt x="191" y="235"/>
                </a:moveTo>
                <a:lnTo>
                  <a:pt x="191" y="235"/>
                </a:lnTo>
                <a:cubicBezTo>
                  <a:pt x="73" y="235"/>
                  <a:pt x="73" y="235"/>
                  <a:pt x="73" y="235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191" y="147"/>
                  <a:pt x="191" y="147"/>
                  <a:pt x="191" y="147"/>
                </a:cubicBezTo>
                <a:lnTo>
                  <a:pt x="191" y="235"/>
                </a:lnTo>
                <a:close/>
                <a:moveTo>
                  <a:pt x="383" y="471"/>
                </a:moveTo>
                <a:lnTo>
                  <a:pt x="383" y="471"/>
                </a:lnTo>
                <a:cubicBezTo>
                  <a:pt x="236" y="471"/>
                  <a:pt x="236" y="471"/>
                  <a:pt x="236" y="471"/>
                </a:cubicBezTo>
                <a:cubicBezTo>
                  <a:pt x="236" y="382"/>
                  <a:pt x="236" y="382"/>
                  <a:pt x="236" y="382"/>
                </a:cubicBezTo>
                <a:cubicBezTo>
                  <a:pt x="383" y="382"/>
                  <a:pt x="383" y="382"/>
                  <a:pt x="383" y="382"/>
                </a:cubicBezTo>
                <a:lnTo>
                  <a:pt x="383" y="471"/>
                </a:lnTo>
                <a:close/>
                <a:moveTo>
                  <a:pt x="383" y="353"/>
                </a:moveTo>
                <a:lnTo>
                  <a:pt x="383" y="353"/>
                </a:lnTo>
                <a:cubicBezTo>
                  <a:pt x="236" y="353"/>
                  <a:pt x="236" y="353"/>
                  <a:pt x="236" y="353"/>
                </a:cubicBezTo>
                <a:cubicBezTo>
                  <a:pt x="236" y="264"/>
                  <a:pt x="236" y="264"/>
                  <a:pt x="236" y="264"/>
                </a:cubicBezTo>
                <a:cubicBezTo>
                  <a:pt x="383" y="264"/>
                  <a:pt x="383" y="264"/>
                  <a:pt x="383" y="264"/>
                </a:cubicBezTo>
                <a:lnTo>
                  <a:pt x="383" y="353"/>
                </a:lnTo>
                <a:close/>
                <a:moveTo>
                  <a:pt x="383" y="235"/>
                </a:moveTo>
                <a:lnTo>
                  <a:pt x="383" y="235"/>
                </a:lnTo>
                <a:cubicBezTo>
                  <a:pt x="236" y="235"/>
                  <a:pt x="236" y="235"/>
                  <a:pt x="236" y="235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383" y="147"/>
                  <a:pt x="383" y="147"/>
                  <a:pt x="383" y="147"/>
                </a:cubicBezTo>
                <a:lnTo>
                  <a:pt x="383" y="235"/>
                </a:lnTo>
                <a:close/>
                <a:moveTo>
                  <a:pt x="500" y="426"/>
                </a:moveTo>
                <a:lnTo>
                  <a:pt x="500" y="426"/>
                </a:lnTo>
                <a:cubicBezTo>
                  <a:pt x="500" y="441"/>
                  <a:pt x="486" y="471"/>
                  <a:pt x="471" y="471"/>
                </a:cubicBezTo>
                <a:cubicBezTo>
                  <a:pt x="427" y="471"/>
                  <a:pt x="427" y="471"/>
                  <a:pt x="427" y="471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515" y="382"/>
                  <a:pt x="515" y="382"/>
                  <a:pt x="515" y="382"/>
                </a:cubicBezTo>
                <a:lnTo>
                  <a:pt x="500" y="426"/>
                </a:lnTo>
                <a:close/>
                <a:moveTo>
                  <a:pt x="515" y="353"/>
                </a:moveTo>
                <a:lnTo>
                  <a:pt x="515" y="353"/>
                </a:lnTo>
                <a:cubicBezTo>
                  <a:pt x="427" y="353"/>
                  <a:pt x="427" y="353"/>
                  <a:pt x="427" y="353"/>
                </a:cubicBezTo>
                <a:cubicBezTo>
                  <a:pt x="427" y="264"/>
                  <a:pt x="427" y="264"/>
                  <a:pt x="427" y="264"/>
                </a:cubicBezTo>
                <a:cubicBezTo>
                  <a:pt x="530" y="264"/>
                  <a:pt x="530" y="264"/>
                  <a:pt x="530" y="264"/>
                </a:cubicBezTo>
                <a:lnTo>
                  <a:pt x="515" y="353"/>
                </a:lnTo>
                <a:close/>
                <a:moveTo>
                  <a:pt x="530" y="235"/>
                </a:moveTo>
                <a:lnTo>
                  <a:pt x="530" y="235"/>
                </a:lnTo>
                <a:cubicBezTo>
                  <a:pt x="427" y="235"/>
                  <a:pt x="427" y="235"/>
                  <a:pt x="427" y="235"/>
                </a:cubicBezTo>
                <a:cubicBezTo>
                  <a:pt x="427" y="147"/>
                  <a:pt x="427" y="147"/>
                  <a:pt x="427" y="147"/>
                </a:cubicBezTo>
                <a:cubicBezTo>
                  <a:pt x="545" y="147"/>
                  <a:pt x="545" y="147"/>
                  <a:pt x="545" y="147"/>
                </a:cubicBezTo>
                <a:lnTo>
                  <a:pt x="530" y="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0" name="Freeform 109">
            <a:extLst>
              <a:ext uri="{FF2B5EF4-FFF2-40B4-BE49-F238E27FC236}">
                <a16:creationId xmlns:a16="http://schemas.microsoft.com/office/drawing/2014/main" xmlns="" id="{5242E963-1411-45AC-954F-560AFE4A8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8104" y="2129128"/>
            <a:ext cx="289062" cy="289060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7CCAA3F-4395-48DB-8E5E-60A48982B0BE}"/>
              </a:ext>
            </a:extLst>
          </p:cNvPr>
          <p:cNvSpPr txBox="1">
            <a:spLocks/>
          </p:cNvSpPr>
          <p:nvPr/>
        </p:nvSpPr>
        <p:spPr>
          <a:xfrm>
            <a:off x="8162474" y="3197547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文案处理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336B6B1D-BD5A-45F1-8F54-FBFFB178CA9B}"/>
              </a:ext>
            </a:extLst>
          </p:cNvPr>
          <p:cNvSpPr/>
          <p:nvPr/>
        </p:nvSpPr>
        <p:spPr>
          <a:xfrm>
            <a:off x="8162474" y="3478885"/>
            <a:ext cx="29659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是谁上车你个贵山海经你是个一般你说别怕打过</a:t>
            </a:r>
            <a:endParaRPr lang="en-US" altLang="zh-CN" sz="14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92F8913-A23E-49C5-AE45-64C6ADB89B2B}"/>
              </a:ext>
            </a:extLst>
          </p:cNvPr>
          <p:cNvSpPr txBox="1">
            <a:spLocks/>
          </p:cNvSpPr>
          <p:nvPr/>
        </p:nvSpPr>
        <p:spPr>
          <a:xfrm>
            <a:off x="8162474" y="4416272"/>
            <a:ext cx="12083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办公培训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6B8921B-D6AF-4C97-B9BE-F1D552B92667}"/>
              </a:ext>
            </a:extLst>
          </p:cNvPr>
          <p:cNvSpPr/>
          <p:nvPr/>
        </p:nvSpPr>
        <p:spPr>
          <a:xfrm>
            <a:off x="8162474" y="4697610"/>
            <a:ext cx="29659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到天边上车你个贵山海经你是天涯般你说别</a:t>
            </a:r>
            <a:endParaRPr lang="en-US" altLang="zh-CN" sz="140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6AA1C50-22D2-4A99-8534-587141A463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" t="-45" r="712" b="7927"/>
          <a:stretch/>
        </p:blipFill>
        <p:spPr>
          <a:xfrm>
            <a:off x="1100138" y="1952625"/>
            <a:ext cx="5095875" cy="317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999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_圆角矩形 9">
            <a:extLst>
              <a:ext uri="{FF2B5EF4-FFF2-40B4-BE49-F238E27FC236}">
                <a16:creationId xmlns:a16="http://schemas.microsoft.com/office/drawing/2014/main" xmlns="" id="{AE6F036F-758E-48D4-BD37-863BC0FFD9F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1" y="1589564"/>
            <a:ext cx="12192001" cy="383464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Picture 3">
            <a:extLst>
              <a:ext uri="{FF2B5EF4-FFF2-40B4-BE49-F238E27FC236}">
                <a16:creationId xmlns:a16="http://schemas.microsoft.com/office/drawing/2014/main" xmlns="" id="{F246EAC9-DEF1-4FE9-87D1-1E1EF195E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559" y="805173"/>
            <a:ext cx="4183707" cy="5854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422C884-E56E-493C-B346-2C5C2FFE0427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7E1C5B7-1BFF-4780-9849-49CF811E1CAF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FB46284-CB01-41D1-BF11-708463D914E2}"/>
              </a:ext>
            </a:extLst>
          </p:cNvPr>
          <p:cNvSpPr txBox="1">
            <a:spLocks/>
          </p:cNvSpPr>
          <p:nvPr/>
        </p:nvSpPr>
        <p:spPr>
          <a:xfrm>
            <a:off x="746088" y="3486899"/>
            <a:ext cx="2442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0A6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BDA48BE-455C-4C10-88B8-66FB632F7BE7}"/>
              </a:ext>
            </a:extLst>
          </p:cNvPr>
          <p:cNvSpPr txBox="1"/>
          <p:nvPr/>
        </p:nvSpPr>
        <p:spPr>
          <a:xfrm>
            <a:off x="746087" y="4071674"/>
            <a:ext cx="5435637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大会你不知道清炒，算卦是一大起来做伊桑阿拉尼桑车。开胸剋三剋到在泪桑欻不早咋。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0B7ABD9-666B-4A4C-9C70-5C99D44C08AA}"/>
              </a:ext>
            </a:extLst>
          </p:cNvPr>
          <p:cNvCxnSpPr/>
          <p:nvPr/>
        </p:nvCxnSpPr>
        <p:spPr>
          <a:xfrm>
            <a:off x="850862" y="1942439"/>
            <a:ext cx="394635" cy="0"/>
          </a:xfrm>
          <a:prstGeom prst="line">
            <a:avLst/>
          </a:prstGeom>
          <a:ln w="28575">
            <a:solidFill>
              <a:srgbClr val="2AAE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157F4C7-AA7E-4C0C-BF70-3C4372DA4C01}"/>
              </a:ext>
            </a:extLst>
          </p:cNvPr>
          <p:cNvSpPr txBox="1">
            <a:spLocks/>
          </p:cNvSpPr>
          <p:nvPr/>
        </p:nvSpPr>
        <p:spPr>
          <a:xfrm>
            <a:off x="746089" y="2280993"/>
            <a:ext cx="33210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24242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THE BEST PRUDUCT</a:t>
            </a:r>
            <a:endParaRPr lang="zh-CN" altLang="en-US" sz="3200" dirty="0">
              <a:solidFill>
                <a:srgbClr val="424242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C8A5F38-2365-42C1-BFCC-6C0AB66DC4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3" t="296" r="14905" b="3423"/>
          <a:stretch/>
        </p:blipFill>
        <p:spPr>
          <a:xfrm>
            <a:off x="7286624" y="1268964"/>
            <a:ext cx="3524251" cy="475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74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xmlns="" id="{91E97AFA-C9C5-41D7-B547-B7E94840FBF9}"/>
              </a:ext>
            </a:extLst>
          </p:cNvPr>
          <p:cNvGraphicFramePr/>
          <p:nvPr>
            <p:extLst/>
          </p:nvPr>
        </p:nvGraphicFramePr>
        <p:xfrm>
          <a:off x="1000125" y="1638300"/>
          <a:ext cx="5267325" cy="4480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BEF10C7-6ABF-4055-AA56-8A53FF7011F3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602E43D4-BC51-42BC-B0B7-FDA1F3227050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488794D-1BBB-4D74-8BC2-40A6EDA3A0ED}"/>
              </a:ext>
            </a:extLst>
          </p:cNvPr>
          <p:cNvSpPr txBox="1"/>
          <p:nvPr/>
        </p:nvSpPr>
        <p:spPr>
          <a:xfrm>
            <a:off x="6877504" y="1638300"/>
            <a:ext cx="4314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COMPANY INTRODUCTION</a:t>
            </a:r>
            <a:endParaRPr lang="zh-CN" altLang="en-US" sz="2800">
              <a:solidFill>
                <a:srgbClr val="40404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CC2F8C44-9A0D-487A-9FB4-293806D6D535}"/>
              </a:ext>
            </a:extLst>
          </p:cNvPr>
          <p:cNvCxnSpPr/>
          <p:nvPr/>
        </p:nvCxnSpPr>
        <p:spPr>
          <a:xfrm>
            <a:off x="7002470" y="2832055"/>
            <a:ext cx="557426" cy="0"/>
          </a:xfrm>
          <a:prstGeom prst="line">
            <a:avLst/>
          </a:prstGeom>
          <a:ln w="5715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040F62C-12A4-4404-845B-9026FB421882}"/>
              </a:ext>
            </a:extLst>
          </p:cNvPr>
          <p:cNvSpPr/>
          <p:nvPr/>
        </p:nvSpPr>
        <p:spPr>
          <a:xfrm>
            <a:off x="6877503" y="3287131"/>
            <a:ext cx="4527385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dirty="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sp>
        <p:nvSpPr>
          <p:cNvPr id="45" name="Freeform 214">
            <a:extLst>
              <a:ext uri="{FF2B5EF4-FFF2-40B4-BE49-F238E27FC236}">
                <a16:creationId xmlns:a16="http://schemas.microsoft.com/office/drawing/2014/main" xmlns="" id="{4DBFF8D6-CC9E-44E4-8E59-6DB4D9893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9025" y="4729097"/>
            <a:ext cx="330200" cy="371475"/>
          </a:xfrm>
          <a:custGeom>
            <a:avLst/>
            <a:gdLst>
              <a:gd name="T0" fmla="*/ 149157 w 545"/>
              <a:gd name="T1" fmla="*/ 131958 h 619"/>
              <a:gd name="T2" fmla="*/ 42720 w 545"/>
              <a:gd name="T3" fmla="*/ 137337 h 619"/>
              <a:gd name="T4" fmla="*/ 149157 w 545"/>
              <a:gd name="T5" fmla="*/ 147736 h 619"/>
              <a:gd name="T6" fmla="*/ 149157 w 545"/>
              <a:gd name="T7" fmla="*/ 131958 h 619"/>
              <a:gd name="T8" fmla="*/ 149157 w 545"/>
              <a:gd name="T9" fmla="*/ 168892 h 619"/>
              <a:gd name="T10" fmla="*/ 42720 w 545"/>
              <a:gd name="T11" fmla="*/ 174271 h 619"/>
              <a:gd name="T12" fmla="*/ 149157 w 545"/>
              <a:gd name="T13" fmla="*/ 179649 h 619"/>
              <a:gd name="T14" fmla="*/ 149157 w 545"/>
              <a:gd name="T15" fmla="*/ 168892 h 619"/>
              <a:gd name="T16" fmla="*/ 170517 w 545"/>
              <a:gd name="T17" fmla="*/ 26535 h 619"/>
              <a:gd name="T18" fmla="*/ 149157 w 545"/>
              <a:gd name="T19" fmla="*/ 10399 h 619"/>
              <a:gd name="T20" fmla="*/ 95938 w 545"/>
              <a:gd name="T21" fmla="*/ 0 h 619"/>
              <a:gd name="T22" fmla="*/ 47788 w 545"/>
              <a:gd name="T23" fmla="*/ 10399 h 619"/>
              <a:gd name="T24" fmla="*/ 26428 w 545"/>
              <a:gd name="T25" fmla="*/ 26535 h 619"/>
              <a:gd name="T26" fmla="*/ 0 w 545"/>
              <a:gd name="T27" fmla="*/ 195427 h 619"/>
              <a:gd name="T28" fmla="*/ 170517 w 545"/>
              <a:gd name="T29" fmla="*/ 221603 h 619"/>
              <a:gd name="T30" fmla="*/ 196945 w 545"/>
              <a:gd name="T31" fmla="*/ 52711 h 619"/>
              <a:gd name="T32" fmla="*/ 64080 w 545"/>
              <a:gd name="T33" fmla="*/ 26535 h 619"/>
              <a:gd name="T34" fmla="*/ 80009 w 545"/>
              <a:gd name="T35" fmla="*/ 26535 h 619"/>
              <a:gd name="T36" fmla="*/ 117298 w 545"/>
              <a:gd name="T37" fmla="*/ 26535 h 619"/>
              <a:gd name="T38" fmla="*/ 133227 w 545"/>
              <a:gd name="T39" fmla="*/ 52711 h 619"/>
              <a:gd name="T40" fmla="*/ 64080 w 545"/>
              <a:gd name="T41" fmla="*/ 26535 h 619"/>
              <a:gd name="T42" fmla="*/ 181016 w 545"/>
              <a:gd name="T43" fmla="*/ 195427 h 619"/>
              <a:gd name="T44" fmla="*/ 26428 w 545"/>
              <a:gd name="T45" fmla="*/ 211205 h 619"/>
              <a:gd name="T46" fmla="*/ 10499 w 545"/>
              <a:gd name="T47" fmla="*/ 52711 h 619"/>
              <a:gd name="T48" fmla="*/ 47788 w 545"/>
              <a:gd name="T49" fmla="*/ 42313 h 619"/>
              <a:gd name="T50" fmla="*/ 149157 w 545"/>
              <a:gd name="T51" fmla="*/ 68848 h 619"/>
              <a:gd name="T52" fmla="*/ 170517 w 545"/>
              <a:gd name="T53" fmla="*/ 42313 h 619"/>
              <a:gd name="T54" fmla="*/ 181016 w 545"/>
              <a:gd name="T55" fmla="*/ 195427 h 619"/>
              <a:gd name="T56" fmla="*/ 149157 w 545"/>
              <a:gd name="T57" fmla="*/ 95024 h 619"/>
              <a:gd name="T58" fmla="*/ 42720 w 545"/>
              <a:gd name="T59" fmla="*/ 105782 h 619"/>
              <a:gd name="T60" fmla="*/ 149157 w 545"/>
              <a:gd name="T61" fmla="*/ 110802 h 619"/>
              <a:gd name="T62" fmla="*/ 149157 w 545"/>
              <a:gd name="T63" fmla="*/ 95024 h 61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619">
                <a:moveTo>
                  <a:pt x="412" y="368"/>
                </a:moveTo>
                <a:lnTo>
                  <a:pt x="412" y="368"/>
                </a:lnTo>
                <a:cubicBezTo>
                  <a:pt x="132" y="368"/>
                  <a:pt x="132" y="368"/>
                  <a:pt x="132" y="368"/>
                </a:cubicBezTo>
                <a:cubicBezTo>
                  <a:pt x="118" y="368"/>
                  <a:pt x="118" y="383"/>
                  <a:pt x="118" y="383"/>
                </a:cubicBezTo>
                <a:cubicBezTo>
                  <a:pt x="118" y="398"/>
                  <a:pt x="118" y="412"/>
                  <a:pt x="132" y="412"/>
                </a:cubicBezTo>
                <a:cubicBezTo>
                  <a:pt x="412" y="412"/>
                  <a:pt x="412" y="412"/>
                  <a:pt x="412" y="412"/>
                </a:cubicBezTo>
                <a:cubicBezTo>
                  <a:pt x="412" y="412"/>
                  <a:pt x="427" y="398"/>
                  <a:pt x="427" y="383"/>
                </a:cubicBezTo>
                <a:lnTo>
                  <a:pt x="412" y="368"/>
                </a:ln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118" y="471"/>
                  <a:pt x="118" y="486"/>
                </a:cubicBezTo>
                <a:cubicBezTo>
                  <a:pt x="118" y="501"/>
                  <a:pt x="118" y="501"/>
                  <a:pt x="132" y="501"/>
                </a:cubicBezTo>
                <a:cubicBezTo>
                  <a:pt x="412" y="501"/>
                  <a:pt x="412" y="501"/>
                  <a:pt x="412" y="501"/>
                </a:cubicBezTo>
                <a:cubicBezTo>
                  <a:pt x="412" y="501"/>
                  <a:pt x="427" y="501"/>
                  <a:pt x="427" y="486"/>
                </a:cubicBezTo>
                <a:cubicBezTo>
                  <a:pt x="427" y="471"/>
                  <a:pt x="412" y="471"/>
                  <a:pt x="412" y="471"/>
                </a:cubicBezTo>
                <a:close/>
                <a:moveTo>
                  <a:pt x="471" y="74"/>
                </a:moveTo>
                <a:lnTo>
                  <a:pt x="471" y="74"/>
                </a:lnTo>
                <a:cubicBezTo>
                  <a:pt x="412" y="74"/>
                  <a:pt x="412" y="74"/>
                  <a:pt x="412" y="74"/>
                </a:cubicBezTo>
                <a:cubicBezTo>
                  <a:pt x="412" y="29"/>
                  <a:pt x="412" y="29"/>
                  <a:pt x="412" y="29"/>
                </a:cubicBezTo>
                <a:cubicBezTo>
                  <a:pt x="353" y="29"/>
                  <a:pt x="353" y="29"/>
                  <a:pt x="353" y="29"/>
                </a:cubicBezTo>
                <a:cubicBezTo>
                  <a:pt x="339" y="15"/>
                  <a:pt x="309" y="0"/>
                  <a:pt x="265" y="0"/>
                </a:cubicBezTo>
                <a:cubicBezTo>
                  <a:pt x="235" y="0"/>
                  <a:pt x="206" y="15"/>
                  <a:pt x="191" y="29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3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71" y="618"/>
                  <a:pt x="471" y="618"/>
                  <a:pt x="471" y="618"/>
                </a:cubicBezTo>
                <a:cubicBezTo>
                  <a:pt x="515" y="618"/>
                  <a:pt x="544" y="589"/>
                  <a:pt x="544" y="545"/>
                </a:cubicBezTo>
                <a:cubicBezTo>
                  <a:pt x="544" y="147"/>
                  <a:pt x="544" y="147"/>
                  <a:pt x="544" y="147"/>
                </a:cubicBezTo>
                <a:cubicBezTo>
                  <a:pt x="544" y="103"/>
                  <a:pt x="515" y="74"/>
                  <a:pt x="471" y="74"/>
                </a:cubicBezTo>
                <a:close/>
                <a:moveTo>
                  <a:pt x="177" y="74"/>
                </a:moveTo>
                <a:lnTo>
                  <a:pt x="177" y="74"/>
                </a:lnTo>
                <a:cubicBezTo>
                  <a:pt x="221" y="74"/>
                  <a:pt x="221" y="74"/>
                  <a:pt x="221" y="74"/>
                </a:cubicBezTo>
                <a:cubicBezTo>
                  <a:pt x="221" y="59"/>
                  <a:pt x="235" y="29"/>
                  <a:pt x="265" y="29"/>
                </a:cubicBezTo>
                <a:cubicBezTo>
                  <a:pt x="294" y="29"/>
                  <a:pt x="324" y="59"/>
                  <a:pt x="324" y="74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68" y="147"/>
                  <a:pt x="368" y="147"/>
                  <a:pt x="368" y="147"/>
                </a:cubicBezTo>
                <a:cubicBezTo>
                  <a:pt x="177" y="147"/>
                  <a:pt x="177" y="147"/>
                  <a:pt x="177" y="147"/>
                </a:cubicBezTo>
                <a:lnTo>
                  <a:pt x="177" y="74"/>
                </a:lnTo>
                <a:close/>
                <a:moveTo>
                  <a:pt x="500" y="545"/>
                </a:moveTo>
                <a:lnTo>
                  <a:pt x="500" y="545"/>
                </a:lnTo>
                <a:cubicBezTo>
                  <a:pt x="500" y="559"/>
                  <a:pt x="486" y="589"/>
                  <a:pt x="471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412" y="192"/>
                  <a:pt x="412" y="192"/>
                  <a:pt x="412" y="192"/>
                </a:cubicBezTo>
                <a:cubicBezTo>
                  <a:pt x="412" y="118"/>
                  <a:pt x="412" y="118"/>
                  <a:pt x="412" y="118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486" y="118"/>
                  <a:pt x="500" y="133"/>
                  <a:pt x="500" y="147"/>
                </a:cubicBezTo>
                <a:lnTo>
                  <a:pt x="500" y="545"/>
                </a:lnTo>
                <a:close/>
                <a:moveTo>
                  <a:pt x="412" y="265"/>
                </a:moveTo>
                <a:lnTo>
                  <a:pt x="412" y="265"/>
                </a:lnTo>
                <a:cubicBezTo>
                  <a:pt x="132" y="265"/>
                  <a:pt x="132" y="265"/>
                  <a:pt x="132" y="265"/>
                </a:cubicBezTo>
                <a:cubicBezTo>
                  <a:pt x="118" y="265"/>
                  <a:pt x="118" y="280"/>
                  <a:pt x="118" y="295"/>
                </a:cubicBezTo>
                <a:cubicBezTo>
                  <a:pt x="118" y="295"/>
                  <a:pt x="118" y="309"/>
                  <a:pt x="132" y="309"/>
                </a:cubicBezTo>
                <a:cubicBezTo>
                  <a:pt x="412" y="309"/>
                  <a:pt x="412" y="309"/>
                  <a:pt x="412" y="309"/>
                </a:cubicBezTo>
                <a:lnTo>
                  <a:pt x="427" y="295"/>
                </a:lnTo>
                <a:cubicBezTo>
                  <a:pt x="427" y="280"/>
                  <a:pt x="412" y="265"/>
                  <a:pt x="412" y="265"/>
                </a:cubicBezTo>
                <a:close/>
              </a:path>
            </a:pathLst>
          </a:custGeom>
          <a:solidFill>
            <a:srgbClr val="40A693"/>
          </a:solidFill>
          <a:ln>
            <a:noFill/>
          </a:ln>
          <a:effectLst/>
          <a:extLst/>
        </p:spPr>
        <p:txBody>
          <a:bodyPr wrap="none" lIns="91431" tIns="45716" rIns="91431" bIns="45716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46" name="Freeform 218">
            <a:extLst>
              <a:ext uri="{FF2B5EF4-FFF2-40B4-BE49-F238E27FC236}">
                <a16:creationId xmlns:a16="http://schemas.microsoft.com/office/drawing/2014/main" xmlns="" id="{734B8F83-BB86-4E9F-AA61-6C818B61D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1787" y="4741732"/>
            <a:ext cx="265113" cy="371475"/>
          </a:xfrm>
          <a:custGeom>
            <a:avLst/>
            <a:gdLst>
              <a:gd name="T0" fmla="*/ 121225 w 443"/>
              <a:gd name="T1" fmla="*/ 110802 h 619"/>
              <a:gd name="T2" fmla="*/ 121225 w 443"/>
              <a:gd name="T3" fmla="*/ 110802 h 619"/>
              <a:gd name="T4" fmla="*/ 36832 w 443"/>
              <a:gd name="T5" fmla="*/ 110802 h 619"/>
              <a:gd name="T6" fmla="*/ 31826 w 443"/>
              <a:gd name="T7" fmla="*/ 116180 h 619"/>
              <a:gd name="T8" fmla="*/ 36832 w 443"/>
              <a:gd name="T9" fmla="*/ 126938 h 619"/>
              <a:gd name="T10" fmla="*/ 121225 w 443"/>
              <a:gd name="T11" fmla="*/ 126938 h 619"/>
              <a:gd name="T12" fmla="*/ 126231 w 443"/>
              <a:gd name="T13" fmla="*/ 116180 h 619"/>
              <a:gd name="T14" fmla="*/ 121225 w 443"/>
              <a:gd name="T15" fmla="*/ 110802 h 619"/>
              <a:gd name="T16" fmla="*/ 121225 w 443"/>
              <a:gd name="T17" fmla="*/ 153114 h 619"/>
              <a:gd name="T18" fmla="*/ 121225 w 443"/>
              <a:gd name="T19" fmla="*/ 153114 h 619"/>
              <a:gd name="T20" fmla="*/ 36832 w 443"/>
              <a:gd name="T21" fmla="*/ 153114 h 619"/>
              <a:gd name="T22" fmla="*/ 31826 w 443"/>
              <a:gd name="T23" fmla="*/ 158493 h 619"/>
              <a:gd name="T24" fmla="*/ 36832 w 443"/>
              <a:gd name="T25" fmla="*/ 168892 h 619"/>
              <a:gd name="T26" fmla="*/ 121225 w 443"/>
              <a:gd name="T27" fmla="*/ 168892 h 619"/>
              <a:gd name="T28" fmla="*/ 126231 w 443"/>
              <a:gd name="T29" fmla="*/ 158493 h 619"/>
              <a:gd name="T30" fmla="*/ 121225 w 443"/>
              <a:gd name="T31" fmla="*/ 153114 h 619"/>
              <a:gd name="T32" fmla="*/ 121225 w 443"/>
              <a:gd name="T33" fmla="*/ 68848 h 619"/>
              <a:gd name="T34" fmla="*/ 121225 w 443"/>
              <a:gd name="T35" fmla="*/ 68848 h 619"/>
              <a:gd name="T36" fmla="*/ 36832 w 443"/>
              <a:gd name="T37" fmla="*/ 68848 h 619"/>
              <a:gd name="T38" fmla="*/ 31826 w 443"/>
              <a:gd name="T39" fmla="*/ 73868 h 619"/>
              <a:gd name="T40" fmla="*/ 36832 w 443"/>
              <a:gd name="T41" fmla="*/ 84625 h 619"/>
              <a:gd name="T42" fmla="*/ 121225 w 443"/>
              <a:gd name="T43" fmla="*/ 84625 h 619"/>
              <a:gd name="T44" fmla="*/ 126231 w 443"/>
              <a:gd name="T45" fmla="*/ 73868 h 619"/>
              <a:gd name="T46" fmla="*/ 121225 w 443"/>
              <a:gd name="T47" fmla="*/ 68848 h 619"/>
              <a:gd name="T48" fmla="*/ 126231 w 443"/>
              <a:gd name="T49" fmla="*/ 10399 h 619"/>
              <a:gd name="T50" fmla="*/ 126231 w 443"/>
              <a:gd name="T51" fmla="*/ 10399 h 619"/>
              <a:gd name="T52" fmla="*/ 126231 w 443"/>
              <a:gd name="T53" fmla="*/ 0 h 619"/>
              <a:gd name="T54" fmla="*/ 115861 w 443"/>
              <a:gd name="T55" fmla="*/ 0 h 619"/>
              <a:gd name="T56" fmla="*/ 115861 w 443"/>
              <a:gd name="T57" fmla="*/ 10399 h 619"/>
              <a:gd name="T58" fmla="*/ 84393 w 443"/>
              <a:gd name="T59" fmla="*/ 10399 h 619"/>
              <a:gd name="T60" fmla="*/ 84393 w 443"/>
              <a:gd name="T61" fmla="*/ 0 h 619"/>
              <a:gd name="T62" fmla="*/ 73665 w 443"/>
              <a:gd name="T63" fmla="*/ 0 h 619"/>
              <a:gd name="T64" fmla="*/ 73665 w 443"/>
              <a:gd name="T65" fmla="*/ 10399 h 619"/>
              <a:gd name="T66" fmla="*/ 42196 w 443"/>
              <a:gd name="T67" fmla="*/ 10399 h 619"/>
              <a:gd name="T68" fmla="*/ 42196 w 443"/>
              <a:gd name="T69" fmla="*/ 0 h 619"/>
              <a:gd name="T70" fmla="*/ 31826 w 443"/>
              <a:gd name="T71" fmla="*/ 0 h 619"/>
              <a:gd name="T72" fmla="*/ 31826 w 443"/>
              <a:gd name="T73" fmla="*/ 10399 h 619"/>
              <a:gd name="T74" fmla="*/ 0 w 443"/>
              <a:gd name="T75" fmla="*/ 42313 h 619"/>
              <a:gd name="T76" fmla="*/ 0 w 443"/>
              <a:gd name="T77" fmla="*/ 195427 h 619"/>
              <a:gd name="T78" fmla="*/ 31826 w 443"/>
              <a:gd name="T79" fmla="*/ 221603 h 619"/>
              <a:gd name="T80" fmla="*/ 126231 w 443"/>
              <a:gd name="T81" fmla="*/ 221603 h 619"/>
              <a:gd name="T82" fmla="*/ 158057 w 443"/>
              <a:gd name="T83" fmla="*/ 195427 h 619"/>
              <a:gd name="T84" fmla="*/ 158057 w 443"/>
              <a:gd name="T85" fmla="*/ 42313 h 619"/>
              <a:gd name="T86" fmla="*/ 126231 w 443"/>
              <a:gd name="T87" fmla="*/ 10399 h 619"/>
              <a:gd name="T88" fmla="*/ 142323 w 443"/>
              <a:gd name="T89" fmla="*/ 195427 h 619"/>
              <a:gd name="T90" fmla="*/ 142323 w 443"/>
              <a:gd name="T91" fmla="*/ 195427 h 619"/>
              <a:gd name="T92" fmla="*/ 126231 w 443"/>
              <a:gd name="T93" fmla="*/ 211205 h 619"/>
              <a:gd name="T94" fmla="*/ 31826 w 443"/>
              <a:gd name="T95" fmla="*/ 211205 h 619"/>
              <a:gd name="T96" fmla="*/ 15734 w 443"/>
              <a:gd name="T97" fmla="*/ 195427 h 619"/>
              <a:gd name="T98" fmla="*/ 15734 w 443"/>
              <a:gd name="T99" fmla="*/ 42313 h 619"/>
              <a:gd name="T100" fmla="*/ 31826 w 443"/>
              <a:gd name="T101" fmla="*/ 26535 h 619"/>
              <a:gd name="T102" fmla="*/ 126231 w 443"/>
              <a:gd name="T103" fmla="*/ 26535 h 619"/>
              <a:gd name="T104" fmla="*/ 142323 w 443"/>
              <a:gd name="T105" fmla="*/ 42313 h 619"/>
              <a:gd name="T106" fmla="*/ 142323 w 443"/>
              <a:gd name="T107" fmla="*/ 195427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3" h="619">
                <a:moveTo>
                  <a:pt x="339" y="309"/>
                </a:moveTo>
                <a:lnTo>
                  <a:pt x="339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9" y="309"/>
                  <a:pt x="89" y="324"/>
                  <a:pt x="89" y="324"/>
                </a:cubicBezTo>
                <a:cubicBezTo>
                  <a:pt x="89" y="339"/>
                  <a:pt x="89" y="354"/>
                  <a:pt x="103" y="354"/>
                </a:cubicBezTo>
                <a:cubicBezTo>
                  <a:pt x="339" y="354"/>
                  <a:pt x="339" y="354"/>
                  <a:pt x="339" y="354"/>
                </a:cubicBezTo>
                <a:cubicBezTo>
                  <a:pt x="353" y="354"/>
                  <a:pt x="353" y="339"/>
                  <a:pt x="353" y="324"/>
                </a:cubicBezTo>
                <a:cubicBezTo>
                  <a:pt x="353" y="324"/>
                  <a:pt x="353" y="309"/>
                  <a:pt x="339" y="309"/>
                </a:cubicBezTo>
                <a:close/>
                <a:moveTo>
                  <a:pt x="339" y="427"/>
                </a:moveTo>
                <a:lnTo>
                  <a:pt x="339" y="427"/>
                </a:lnTo>
                <a:cubicBezTo>
                  <a:pt x="103" y="427"/>
                  <a:pt x="103" y="427"/>
                  <a:pt x="103" y="427"/>
                </a:cubicBezTo>
                <a:cubicBezTo>
                  <a:pt x="89" y="427"/>
                  <a:pt x="89" y="442"/>
                  <a:pt x="89" y="442"/>
                </a:cubicBezTo>
                <a:cubicBezTo>
                  <a:pt x="89" y="457"/>
                  <a:pt x="89" y="471"/>
                  <a:pt x="103" y="471"/>
                </a:cubicBezTo>
                <a:cubicBezTo>
                  <a:pt x="339" y="471"/>
                  <a:pt x="339" y="471"/>
                  <a:pt x="339" y="471"/>
                </a:cubicBezTo>
                <a:cubicBezTo>
                  <a:pt x="353" y="471"/>
                  <a:pt x="353" y="457"/>
                  <a:pt x="353" y="442"/>
                </a:cubicBezTo>
                <a:cubicBezTo>
                  <a:pt x="353" y="442"/>
                  <a:pt x="353" y="427"/>
                  <a:pt x="339" y="427"/>
                </a:cubicBezTo>
                <a:close/>
                <a:moveTo>
                  <a:pt x="339" y="192"/>
                </a:moveTo>
                <a:lnTo>
                  <a:pt x="339" y="192"/>
                </a:lnTo>
                <a:cubicBezTo>
                  <a:pt x="103" y="192"/>
                  <a:pt x="103" y="192"/>
                  <a:pt x="103" y="192"/>
                </a:cubicBezTo>
                <a:cubicBezTo>
                  <a:pt x="89" y="192"/>
                  <a:pt x="89" y="206"/>
                  <a:pt x="89" y="206"/>
                </a:cubicBezTo>
                <a:cubicBezTo>
                  <a:pt x="89" y="221"/>
                  <a:pt x="89" y="236"/>
                  <a:pt x="103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53" y="236"/>
                  <a:pt x="353" y="221"/>
                  <a:pt x="353" y="206"/>
                </a:cubicBezTo>
                <a:cubicBezTo>
                  <a:pt x="353" y="206"/>
                  <a:pt x="353" y="192"/>
                  <a:pt x="339" y="192"/>
                </a:cubicBezTo>
                <a:close/>
                <a:moveTo>
                  <a:pt x="353" y="29"/>
                </a:moveTo>
                <a:lnTo>
                  <a:pt x="353" y="29"/>
                </a:lnTo>
                <a:cubicBezTo>
                  <a:pt x="353" y="0"/>
                  <a:pt x="353" y="0"/>
                  <a:pt x="353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4" y="29"/>
                  <a:pt x="324" y="29"/>
                  <a:pt x="324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36" y="0"/>
                  <a:pt x="236" y="0"/>
                  <a:pt x="236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8" y="0"/>
                  <a:pt x="118" y="0"/>
                  <a:pt x="11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29"/>
                  <a:pt x="89" y="29"/>
                  <a:pt x="89" y="29"/>
                </a:cubicBezTo>
                <a:cubicBezTo>
                  <a:pt x="44" y="29"/>
                  <a:pt x="0" y="74"/>
                  <a:pt x="0" y="118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18"/>
                  <a:pt x="89" y="618"/>
                </a:cubicBezTo>
                <a:cubicBezTo>
                  <a:pt x="353" y="618"/>
                  <a:pt x="353" y="618"/>
                  <a:pt x="353" y="618"/>
                </a:cubicBezTo>
                <a:cubicBezTo>
                  <a:pt x="398" y="618"/>
                  <a:pt x="442" y="589"/>
                  <a:pt x="442" y="545"/>
                </a:cubicBezTo>
                <a:cubicBezTo>
                  <a:pt x="442" y="118"/>
                  <a:pt x="442" y="118"/>
                  <a:pt x="442" y="118"/>
                </a:cubicBezTo>
                <a:cubicBezTo>
                  <a:pt x="442" y="74"/>
                  <a:pt x="398" y="29"/>
                  <a:pt x="353" y="29"/>
                </a:cubicBezTo>
                <a:close/>
                <a:moveTo>
                  <a:pt x="398" y="545"/>
                </a:moveTo>
                <a:lnTo>
                  <a:pt x="398" y="545"/>
                </a:lnTo>
                <a:cubicBezTo>
                  <a:pt x="398" y="559"/>
                  <a:pt x="383" y="589"/>
                  <a:pt x="353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59"/>
                  <a:pt x="44" y="545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88"/>
                  <a:pt x="59" y="74"/>
                  <a:pt x="89" y="74"/>
                </a:cubicBezTo>
                <a:cubicBezTo>
                  <a:pt x="353" y="74"/>
                  <a:pt x="353" y="74"/>
                  <a:pt x="353" y="74"/>
                </a:cubicBezTo>
                <a:cubicBezTo>
                  <a:pt x="383" y="74"/>
                  <a:pt x="398" y="88"/>
                  <a:pt x="398" y="118"/>
                </a:cubicBezTo>
                <a:lnTo>
                  <a:pt x="398" y="545"/>
                </a:lnTo>
                <a:close/>
              </a:path>
            </a:pathLst>
          </a:custGeom>
          <a:solidFill>
            <a:srgbClr val="40A693"/>
          </a:solidFill>
          <a:ln>
            <a:noFill/>
          </a:ln>
          <a:effectLst/>
          <a:extLst/>
        </p:spPr>
        <p:txBody>
          <a:bodyPr wrap="none" lIns="91431" tIns="45716" rIns="91431" bIns="45716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47" name="Freeform 205">
            <a:extLst>
              <a:ext uri="{FF2B5EF4-FFF2-40B4-BE49-F238E27FC236}">
                <a16:creationId xmlns:a16="http://schemas.microsoft.com/office/drawing/2014/main" xmlns="" id="{55E063E2-21C3-44E1-968F-E7A785E2B4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1350" y="4737033"/>
            <a:ext cx="265113" cy="355601"/>
          </a:xfrm>
          <a:custGeom>
            <a:avLst/>
            <a:gdLst>
              <a:gd name="T0" fmla="*/ 126231 w 443"/>
              <a:gd name="T1" fmla="*/ 0 h 590"/>
              <a:gd name="T2" fmla="*/ 126231 w 443"/>
              <a:gd name="T3" fmla="*/ 0 h 590"/>
              <a:gd name="T4" fmla="*/ 31826 w 443"/>
              <a:gd name="T5" fmla="*/ 0 h 590"/>
              <a:gd name="T6" fmla="*/ 0 w 443"/>
              <a:gd name="T7" fmla="*/ 26290 h 590"/>
              <a:gd name="T8" fmla="*/ 0 w 443"/>
              <a:gd name="T9" fmla="*/ 185467 h 590"/>
              <a:gd name="T10" fmla="*/ 31826 w 443"/>
              <a:gd name="T11" fmla="*/ 212117 h 590"/>
              <a:gd name="T12" fmla="*/ 79029 w 443"/>
              <a:gd name="T13" fmla="*/ 164220 h 590"/>
              <a:gd name="T14" fmla="*/ 126231 w 443"/>
              <a:gd name="T15" fmla="*/ 212117 h 590"/>
              <a:gd name="T16" fmla="*/ 158057 w 443"/>
              <a:gd name="T17" fmla="*/ 185467 h 590"/>
              <a:gd name="T18" fmla="*/ 158057 w 443"/>
              <a:gd name="T19" fmla="*/ 26290 h 590"/>
              <a:gd name="T20" fmla="*/ 126231 w 443"/>
              <a:gd name="T21" fmla="*/ 0 h 590"/>
              <a:gd name="T22" fmla="*/ 142323 w 443"/>
              <a:gd name="T23" fmla="*/ 185467 h 590"/>
              <a:gd name="T24" fmla="*/ 142323 w 443"/>
              <a:gd name="T25" fmla="*/ 185467 h 590"/>
              <a:gd name="T26" fmla="*/ 126231 w 443"/>
              <a:gd name="T27" fmla="*/ 196271 h 590"/>
              <a:gd name="T28" fmla="*/ 79029 w 443"/>
              <a:gd name="T29" fmla="*/ 148374 h 590"/>
              <a:gd name="T30" fmla="*/ 31826 w 443"/>
              <a:gd name="T31" fmla="*/ 196271 h 590"/>
              <a:gd name="T32" fmla="*/ 15734 w 443"/>
              <a:gd name="T33" fmla="*/ 185467 h 590"/>
              <a:gd name="T34" fmla="*/ 15734 w 443"/>
              <a:gd name="T35" fmla="*/ 26290 h 590"/>
              <a:gd name="T36" fmla="*/ 31826 w 443"/>
              <a:gd name="T37" fmla="*/ 15846 h 590"/>
              <a:gd name="T38" fmla="*/ 126231 w 443"/>
              <a:gd name="T39" fmla="*/ 15846 h 590"/>
              <a:gd name="T40" fmla="*/ 142323 w 443"/>
              <a:gd name="T41" fmla="*/ 26290 h 590"/>
              <a:gd name="T42" fmla="*/ 142323 w 443"/>
              <a:gd name="T43" fmla="*/ 185467 h 59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43" h="590">
                <a:moveTo>
                  <a:pt x="353" y="0"/>
                </a:moveTo>
                <a:lnTo>
                  <a:pt x="353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3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60"/>
                  <a:pt x="44" y="589"/>
                  <a:pt x="89" y="589"/>
                </a:cubicBezTo>
                <a:cubicBezTo>
                  <a:pt x="221" y="456"/>
                  <a:pt x="221" y="456"/>
                  <a:pt x="221" y="456"/>
                </a:cubicBezTo>
                <a:cubicBezTo>
                  <a:pt x="353" y="589"/>
                  <a:pt x="353" y="589"/>
                  <a:pt x="353" y="589"/>
                </a:cubicBezTo>
                <a:cubicBezTo>
                  <a:pt x="398" y="589"/>
                  <a:pt x="442" y="560"/>
                  <a:pt x="442" y="515"/>
                </a:cubicBezTo>
                <a:cubicBezTo>
                  <a:pt x="442" y="73"/>
                  <a:pt x="442" y="73"/>
                  <a:pt x="442" y="73"/>
                </a:cubicBezTo>
                <a:cubicBezTo>
                  <a:pt x="442" y="30"/>
                  <a:pt x="398" y="0"/>
                  <a:pt x="353" y="0"/>
                </a:cubicBezTo>
                <a:close/>
                <a:moveTo>
                  <a:pt x="398" y="515"/>
                </a:moveTo>
                <a:lnTo>
                  <a:pt x="398" y="515"/>
                </a:lnTo>
                <a:cubicBezTo>
                  <a:pt x="398" y="530"/>
                  <a:pt x="383" y="545"/>
                  <a:pt x="353" y="545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89" y="545"/>
                  <a:pt x="89" y="545"/>
                  <a:pt x="89" y="545"/>
                </a:cubicBezTo>
                <a:cubicBezTo>
                  <a:pt x="59" y="545"/>
                  <a:pt x="44" y="530"/>
                  <a:pt x="44" y="515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89" y="44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83" y="44"/>
                  <a:pt x="398" y="59"/>
                  <a:pt x="398" y="73"/>
                </a:cubicBezTo>
                <a:lnTo>
                  <a:pt x="398" y="515"/>
                </a:lnTo>
                <a:close/>
              </a:path>
            </a:pathLst>
          </a:custGeom>
          <a:solidFill>
            <a:srgbClr val="40A693"/>
          </a:solidFill>
          <a:ln>
            <a:noFill/>
          </a:ln>
          <a:effectLst/>
          <a:extLst/>
        </p:spPr>
        <p:txBody>
          <a:bodyPr wrap="none" lIns="91431" tIns="45716" rIns="91431" bIns="45716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469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xmlns="" id="{20AACDA5-E88A-41BB-99A2-9493CB8004CE}"/>
              </a:ext>
            </a:extLst>
          </p:cNvPr>
          <p:cNvGraphicFramePr/>
          <p:nvPr>
            <p:extLst/>
          </p:nvPr>
        </p:nvGraphicFramePr>
        <p:xfrm>
          <a:off x="5506357" y="1356015"/>
          <a:ext cx="6218955" cy="4145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3703690-2940-4BB7-BC18-900DEF8D2776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070D594-346C-4A6F-89BE-320C3561B29B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C31D460-5EB1-455E-AC67-A6190FD006F6}"/>
              </a:ext>
            </a:extLst>
          </p:cNvPr>
          <p:cNvCxnSpPr/>
          <p:nvPr/>
        </p:nvCxnSpPr>
        <p:spPr>
          <a:xfrm>
            <a:off x="2937627" y="2893470"/>
            <a:ext cx="424190" cy="0"/>
          </a:xfrm>
          <a:prstGeom prst="line">
            <a:avLst/>
          </a:prstGeom>
          <a:ln w="5715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A2F1350-BA91-40B0-92F7-517EE5CE6C6B}"/>
              </a:ext>
            </a:extLst>
          </p:cNvPr>
          <p:cNvSpPr/>
          <p:nvPr/>
        </p:nvSpPr>
        <p:spPr>
          <a:xfrm>
            <a:off x="746088" y="3132265"/>
            <a:ext cx="5094160" cy="85356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7" name="圆角矩形 12">
            <a:extLst>
              <a:ext uri="{FF2B5EF4-FFF2-40B4-BE49-F238E27FC236}">
                <a16:creationId xmlns:a16="http://schemas.microsoft.com/office/drawing/2014/main" xmlns="" id="{7D11D7D2-6B0E-4F29-A018-9EAA2C74247B}"/>
              </a:ext>
            </a:extLst>
          </p:cNvPr>
          <p:cNvSpPr/>
          <p:nvPr/>
        </p:nvSpPr>
        <p:spPr>
          <a:xfrm>
            <a:off x="2522654" y="4300580"/>
            <a:ext cx="1254136" cy="458745"/>
          </a:xfrm>
          <a:prstGeom prst="roundRect">
            <a:avLst>
              <a:gd name="adj" fmla="val 50000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E5F6234-24F0-4B01-9AE2-53D69FFE50BC}"/>
              </a:ext>
            </a:extLst>
          </p:cNvPr>
          <p:cNvSpPr txBox="1"/>
          <p:nvPr/>
        </p:nvSpPr>
        <p:spPr>
          <a:xfrm>
            <a:off x="2419385" y="4376063"/>
            <a:ext cx="1460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 START</a:t>
            </a: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AD3FC8-ABE2-47FD-A218-85E8266B1E2C}"/>
              </a:ext>
            </a:extLst>
          </p:cNvPr>
          <p:cNvSpPr txBox="1"/>
          <p:nvPr/>
        </p:nvSpPr>
        <p:spPr>
          <a:xfrm>
            <a:off x="1948483" y="2023942"/>
            <a:ext cx="2485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40A6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</p:spTree>
    <p:extLst>
      <p:ext uri="{BB962C8B-B14F-4D97-AF65-F5344CB8AC3E}">
        <p14:creationId xmlns:p14="http://schemas.microsoft.com/office/powerpoint/2010/main" val="1498178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FDF945F-1AA0-4D54-AA99-4BBF0E2A1141}"/>
              </a:ext>
            </a:extLst>
          </p:cNvPr>
          <p:cNvSpPr txBox="1"/>
          <p:nvPr/>
        </p:nvSpPr>
        <p:spPr>
          <a:xfrm>
            <a:off x="746088" y="47599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59AB2BE-6F7C-40B4-AB46-594F02C5DE84}"/>
              </a:ext>
            </a:extLst>
          </p:cNvPr>
          <p:cNvSpPr/>
          <p:nvPr/>
        </p:nvSpPr>
        <p:spPr>
          <a:xfrm>
            <a:off x="289435" y="545974"/>
            <a:ext cx="340519" cy="260145"/>
          </a:xfrm>
          <a:prstGeom prst="rect">
            <a:avLst/>
          </a:prstGeom>
          <a:solidFill>
            <a:srgbClr val="40A693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5ECD356-3320-4698-B88C-0CF20058E6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0000"/>
          <a:stretch/>
        </p:blipFill>
        <p:spPr>
          <a:xfrm>
            <a:off x="1736230" y="1842834"/>
            <a:ext cx="1942900" cy="1942902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6D0C218-9E1C-4CC9-AFE5-209BAC3FDE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5124551" y="1842834"/>
            <a:ext cx="1942900" cy="1942902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DE92F05-F128-4108-8BA3-3D72016B97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8" r="20208"/>
          <a:stretch/>
        </p:blipFill>
        <p:spPr>
          <a:xfrm>
            <a:off x="8512872" y="1842834"/>
            <a:ext cx="1942900" cy="1942902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4F06C71-7009-451D-A71B-3E0196D9A03C}"/>
              </a:ext>
            </a:extLst>
          </p:cNvPr>
          <p:cNvSpPr txBox="1"/>
          <p:nvPr/>
        </p:nvSpPr>
        <p:spPr>
          <a:xfrm>
            <a:off x="5478448" y="4206094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奔驰</a:t>
            </a:r>
            <a:r>
              <a:rPr lang="en-US" altLang="zh-CN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</a:t>
            </a:r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级</a:t>
            </a:r>
          </a:p>
        </p:txBody>
      </p:sp>
      <p:sp>
        <p:nvSpPr>
          <p:cNvPr id="25" name="文本框 89">
            <a:extLst>
              <a:ext uri="{FF2B5EF4-FFF2-40B4-BE49-F238E27FC236}">
                <a16:creationId xmlns:a16="http://schemas.microsoft.com/office/drawing/2014/main" xmlns="" id="{2825A7F2-3CDE-4E7F-B07E-01FA324B66CB}"/>
              </a:ext>
            </a:extLst>
          </p:cNvPr>
          <p:cNvSpPr txBox="1"/>
          <p:nvPr/>
        </p:nvSpPr>
        <p:spPr>
          <a:xfrm>
            <a:off x="4940303" y="4825039"/>
            <a:ext cx="275629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设计定制好评和肯定的脸孔才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F6DAE41-0DAA-4C47-99E3-61E0E091D76A}"/>
              </a:ext>
            </a:extLst>
          </p:cNvPr>
          <p:cNvSpPr txBox="1"/>
          <p:nvPr/>
        </p:nvSpPr>
        <p:spPr>
          <a:xfrm>
            <a:off x="1997948" y="4206094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耐克足球</a:t>
            </a:r>
          </a:p>
        </p:txBody>
      </p:sp>
      <p:sp>
        <p:nvSpPr>
          <p:cNvPr id="27" name="文本框 78">
            <a:extLst>
              <a:ext uri="{FF2B5EF4-FFF2-40B4-BE49-F238E27FC236}">
                <a16:creationId xmlns:a16="http://schemas.microsoft.com/office/drawing/2014/main" xmlns="" id="{BAFC8CD3-174F-42E9-A595-D63D43E36F84}"/>
              </a:ext>
            </a:extLst>
          </p:cNvPr>
          <p:cNvSpPr txBox="1"/>
          <p:nvPr/>
        </p:nvSpPr>
        <p:spPr>
          <a:xfrm>
            <a:off x="1329397" y="4825039"/>
            <a:ext cx="246452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卦是一大起来做伊桑，阿拉一霎额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EAA6D7F-171A-4114-8E4C-F8F891E9E7C3}"/>
              </a:ext>
            </a:extLst>
          </p:cNvPr>
          <p:cNvSpPr txBox="1"/>
          <p:nvPr/>
        </p:nvSpPr>
        <p:spPr>
          <a:xfrm>
            <a:off x="8897272" y="4206094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硕士学位</a:t>
            </a:r>
          </a:p>
        </p:txBody>
      </p:sp>
      <p:sp>
        <p:nvSpPr>
          <p:cNvPr id="29" name="文本框 89">
            <a:extLst>
              <a:ext uri="{FF2B5EF4-FFF2-40B4-BE49-F238E27FC236}">
                <a16:creationId xmlns:a16="http://schemas.microsoft.com/office/drawing/2014/main" xmlns="" id="{ACAAB616-06BD-42C5-AAC5-87CB30A57BE6}"/>
              </a:ext>
            </a:extLst>
          </p:cNvPr>
          <p:cNvSpPr txBox="1"/>
          <p:nvPr/>
        </p:nvSpPr>
        <p:spPr>
          <a:xfrm>
            <a:off x="8545230" y="4825039"/>
            <a:ext cx="24479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就得是你不知道清炒算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卦是一大起来做伊桑，阿拉动画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FE3F4C3F-6881-4B69-BEED-DD702FC0A255}"/>
              </a:ext>
            </a:extLst>
          </p:cNvPr>
          <p:cNvCxnSpPr/>
          <p:nvPr/>
        </p:nvCxnSpPr>
        <p:spPr>
          <a:xfrm>
            <a:off x="2470669" y="4732789"/>
            <a:ext cx="294231" cy="0"/>
          </a:xfrm>
          <a:prstGeom prst="line">
            <a:avLst/>
          </a:prstGeom>
          <a:ln w="5715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52D00A7-EE1E-410F-9A4D-EEB973952D1D}"/>
              </a:ext>
            </a:extLst>
          </p:cNvPr>
          <p:cNvCxnSpPr/>
          <p:nvPr/>
        </p:nvCxnSpPr>
        <p:spPr>
          <a:xfrm>
            <a:off x="5954975" y="4732789"/>
            <a:ext cx="294231" cy="0"/>
          </a:xfrm>
          <a:prstGeom prst="line">
            <a:avLst/>
          </a:prstGeom>
          <a:ln w="5715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A78D6AE5-2527-4F04-AD26-BD8DBC5687CD}"/>
              </a:ext>
            </a:extLst>
          </p:cNvPr>
          <p:cNvCxnSpPr/>
          <p:nvPr/>
        </p:nvCxnSpPr>
        <p:spPr>
          <a:xfrm>
            <a:off x="9330765" y="4732789"/>
            <a:ext cx="294231" cy="0"/>
          </a:xfrm>
          <a:prstGeom prst="line">
            <a:avLst/>
          </a:prstGeom>
          <a:ln w="57150">
            <a:solidFill>
              <a:srgbClr val="40A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06360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869</Words>
  <Application>Microsoft Office PowerPoint</Application>
  <PresentationFormat>宽屏</PresentationFormat>
  <Paragraphs>91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Century Gothic</vt:lpstr>
      <vt:lpstr>Gulim</vt:lpstr>
      <vt:lpstr>Montserrat</vt:lpstr>
      <vt:lpstr>Montserrat Light</vt:lpstr>
      <vt:lpstr>等线</vt:lpstr>
      <vt:lpstr>等线 Light</vt:lpstr>
      <vt:lpstr>冬青黑体简体中文 W3</vt:lpstr>
      <vt:lpstr>方正兰亭粗黑简体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阳光 男孩</cp:lastModifiedBy>
  <cp:revision>8</cp:revision>
  <dcterms:created xsi:type="dcterms:W3CDTF">2018-09-12T16:22:00Z</dcterms:created>
  <dcterms:modified xsi:type="dcterms:W3CDTF">2019-03-22T13:23:10Z</dcterms:modified>
</cp:coreProperties>
</file>