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9.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2.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0.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7" r:id="rId2"/>
    <p:sldId id="258" r:id="rId3"/>
    <p:sldId id="259" r:id="rId4"/>
    <p:sldId id="303" r:id="rId5"/>
    <p:sldId id="311" r:id="rId6"/>
    <p:sldId id="296" r:id="rId7"/>
    <p:sldId id="304" r:id="rId8"/>
    <p:sldId id="298" r:id="rId9"/>
    <p:sldId id="305" r:id="rId10"/>
    <p:sldId id="306" r:id="rId11"/>
    <p:sldId id="286" r:id="rId12"/>
    <p:sldId id="302" r:id="rId13"/>
    <p:sldId id="266" r:id="rId14"/>
    <p:sldId id="299" r:id="rId15"/>
    <p:sldId id="260" r:id="rId16"/>
    <p:sldId id="307" r:id="rId17"/>
    <p:sldId id="310" r:id="rId18"/>
    <p:sldId id="309" r:id="rId19"/>
    <p:sldId id="308" r:id="rId20"/>
    <p:sldId id="300" r:id="rId21"/>
    <p:sldId id="293" r:id="rId22"/>
    <p:sldId id="294" r:id="rId23"/>
    <p:sldId id="277" r:id="rId24"/>
    <p:sldId id="276" r:id="rId25"/>
    <p:sldId id="301" r:id="rId26"/>
    <p:sldId id="312" r:id="rId27"/>
    <p:sldId id="313"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15" autoAdjust="0"/>
    <p:restoredTop sz="98711" autoAdjust="0"/>
  </p:normalViewPr>
  <p:slideViewPr>
    <p:cSldViewPr snapToGrid="0">
      <p:cViewPr varScale="1">
        <p:scale>
          <a:sx n="79" d="100"/>
          <a:sy n="79" d="100"/>
        </p:scale>
        <p:origin x="114" y="43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0"/>
    <c:plotArea>
      <c:layout/>
      <c:barChart>
        <c:barDir val="bar"/>
        <c:grouping val="percentStacked"/>
        <c:varyColors val="0"/>
        <c:ser>
          <c:idx val="0"/>
          <c:order val="0"/>
          <c:tx>
            <c:strRef>
              <c:f>Sheet1!$B$1</c:f>
              <c:strCache>
                <c:ptCount val="1"/>
                <c:pt idx="0">
                  <c:v>系列 1</c:v>
                </c:pt>
              </c:strCache>
            </c:strRef>
          </c:tx>
          <c:spPr>
            <a:solidFill>
              <a:schemeClr val="tx1">
                <a:lumMod val="50000"/>
                <a:lumOff val="50000"/>
              </a:schemeClr>
            </a:solidFill>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chemeClr val="tx1"/>
            </a:solidFill>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50"/>
        <c:overlap val="100"/>
        <c:axId val="-1707450080"/>
        <c:axId val="-1707444640"/>
      </c:barChart>
      <c:catAx>
        <c:axId val="-1707450080"/>
        <c:scaling>
          <c:orientation val="minMax"/>
        </c:scaling>
        <c:delete val="0"/>
        <c:axPos val="l"/>
        <c:numFmt formatCode="General" sourceLinked="0"/>
        <c:majorTickMark val="out"/>
        <c:minorTickMark val="none"/>
        <c:tickLblPos val="nextTo"/>
        <c:crossAx val="-1707444640"/>
        <c:crosses val="autoZero"/>
        <c:auto val="1"/>
        <c:lblAlgn val="ctr"/>
        <c:lblOffset val="100"/>
        <c:noMultiLvlLbl val="0"/>
      </c:catAx>
      <c:valAx>
        <c:axId val="-1707444640"/>
        <c:scaling>
          <c:orientation val="minMax"/>
        </c:scaling>
        <c:delete val="0"/>
        <c:axPos val="b"/>
        <c:majorGridlines/>
        <c:numFmt formatCode="0%" sourceLinked="1"/>
        <c:majorTickMark val="out"/>
        <c:minorTickMark val="none"/>
        <c:tickLblPos val="nextTo"/>
        <c:crossAx val="-1707450080"/>
        <c:crosses val="autoZero"/>
        <c:crossBetween val="between"/>
      </c:valAx>
    </c:plotArea>
    <c:legend>
      <c:legendPos val="r"/>
      <c:layout/>
      <c:overlay val="0"/>
    </c:legend>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Volume</c:v>
                </c:pt>
              </c:strCache>
            </c:strRef>
          </c:tx>
          <c:spPr>
            <a:solidFill>
              <a:srgbClr val="FFC000"/>
            </a:solidFill>
            <a:ln>
              <a:noFill/>
            </a:ln>
            <a:effectLst/>
          </c:spPr>
          <c:invertIfNegative val="0"/>
          <c:cat>
            <c:numRef>
              <c:f>Sheet1!$A$2:$A$6</c:f>
              <c:numCache>
                <c:formatCode>m/d/yyyy</c:formatCode>
                <c:ptCount val="5"/>
                <c:pt idx="0">
                  <c:v>42491</c:v>
                </c:pt>
                <c:pt idx="1">
                  <c:v>42522</c:v>
                </c:pt>
                <c:pt idx="2">
                  <c:v>42552</c:v>
                </c:pt>
                <c:pt idx="3">
                  <c:v>42583</c:v>
                </c:pt>
                <c:pt idx="4">
                  <c:v>42614</c:v>
                </c:pt>
              </c:numCache>
            </c:numRef>
          </c:cat>
          <c:val>
            <c:numRef>
              <c:f>Sheet1!$B$2:$B$6</c:f>
              <c:numCache>
                <c:formatCode>General</c:formatCode>
                <c:ptCount val="5"/>
                <c:pt idx="0">
                  <c:v>70</c:v>
                </c:pt>
                <c:pt idx="1">
                  <c:v>120</c:v>
                </c:pt>
                <c:pt idx="2">
                  <c:v>150</c:v>
                </c:pt>
                <c:pt idx="3">
                  <c:v>135</c:v>
                </c:pt>
                <c:pt idx="4">
                  <c:v>120</c:v>
                </c:pt>
              </c:numCache>
            </c:numRef>
          </c:val>
        </c:ser>
        <c:dLbls>
          <c:showLegendKey val="0"/>
          <c:showVal val="0"/>
          <c:showCatName val="0"/>
          <c:showSerName val="0"/>
          <c:showPercent val="0"/>
          <c:showBubbleSize val="0"/>
        </c:dLbls>
        <c:gapWidth val="150"/>
        <c:axId val="-1707521808"/>
        <c:axId val="-1707509840"/>
      </c:barChart>
      <c:stockChart>
        <c:ser>
          <c:idx val="1"/>
          <c:order val="1"/>
          <c:tx>
            <c:strRef>
              <c:f>Sheet1!$C$1</c:f>
              <c:strCache>
                <c:ptCount val="1"/>
                <c:pt idx="0">
                  <c:v>Open</c:v>
                </c:pt>
              </c:strCache>
            </c:strRef>
          </c:tx>
          <c:spPr>
            <a:ln w="25400" cap="rnd">
              <a:noFill/>
              <a:round/>
            </a:ln>
            <a:effectLst/>
          </c:spPr>
          <c:marker>
            <c:symbol val="none"/>
          </c:marker>
          <c:cat>
            <c:numRef>
              <c:f>Sheet1!$A$2:$A$6</c:f>
              <c:numCache>
                <c:formatCode>m/d/yyyy</c:formatCode>
                <c:ptCount val="5"/>
                <c:pt idx="0">
                  <c:v>42491</c:v>
                </c:pt>
                <c:pt idx="1">
                  <c:v>42522</c:v>
                </c:pt>
                <c:pt idx="2">
                  <c:v>42552</c:v>
                </c:pt>
                <c:pt idx="3">
                  <c:v>42583</c:v>
                </c:pt>
                <c:pt idx="4">
                  <c:v>42614</c:v>
                </c:pt>
              </c:numCache>
            </c:numRef>
          </c:cat>
          <c:val>
            <c:numRef>
              <c:f>Sheet1!$C$2:$C$6</c:f>
              <c:numCache>
                <c:formatCode>General</c:formatCode>
                <c:ptCount val="5"/>
                <c:pt idx="0">
                  <c:v>44</c:v>
                </c:pt>
                <c:pt idx="1">
                  <c:v>25</c:v>
                </c:pt>
                <c:pt idx="2">
                  <c:v>38</c:v>
                </c:pt>
                <c:pt idx="3">
                  <c:v>50</c:v>
                </c:pt>
                <c:pt idx="4">
                  <c:v>34</c:v>
                </c:pt>
              </c:numCache>
            </c:numRef>
          </c:val>
          <c:smooth val="0"/>
        </c:ser>
        <c:ser>
          <c:idx val="2"/>
          <c:order val="2"/>
          <c:tx>
            <c:strRef>
              <c:f>Sheet1!$D$1</c:f>
              <c:strCache>
                <c:ptCount val="1"/>
                <c:pt idx="0">
                  <c:v>High</c:v>
                </c:pt>
              </c:strCache>
            </c:strRef>
          </c:tx>
          <c:spPr>
            <a:ln w="25400" cap="rnd">
              <a:noFill/>
              <a:round/>
            </a:ln>
            <a:effectLst/>
          </c:spPr>
          <c:marker>
            <c:symbol val="none"/>
          </c:marker>
          <c:cat>
            <c:numRef>
              <c:f>Sheet1!$A$2:$A$6</c:f>
              <c:numCache>
                <c:formatCode>m/d/yyyy</c:formatCode>
                <c:ptCount val="5"/>
                <c:pt idx="0">
                  <c:v>42491</c:v>
                </c:pt>
                <c:pt idx="1">
                  <c:v>42522</c:v>
                </c:pt>
                <c:pt idx="2">
                  <c:v>42552</c:v>
                </c:pt>
                <c:pt idx="3">
                  <c:v>42583</c:v>
                </c:pt>
                <c:pt idx="4">
                  <c:v>42614</c:v>
                </c:pt>
              </c:numCache>
            </c:numRef>
          </c:cat>
          <c:val>
            <c:numRef>
              <c:f>Sheet1!$D$2:$D$6</c:f>
              <c:numCache>
                <c:formatCode>General</c:formatCode>
                <c:ptCount val="5"/>
                <c:pt idx="0">
                  <c:v>55</c:v>
                </c:pt>
                <c:pt idx="1">
                  <c:v>57</c:v>
                </c:pt>
                <c:pt idx="2">
                  <c:v>57</c:v>
                </c:pt>
                <c:pt idx="3">
                  <c:v>58</c:v>
                </c:pt>
                <c:pt idx="4">
                  <c:v>58</c:v>
                </c:pt>
              </c:numCache>
            </c:numRef>
          </c:val>
          <c:smooth val="0"/>
        </c:ser>
        <c:ser>
          <c:idx val="3"/>
          <c:order val="3"/>
          <c:tx>
            <c:strRef>
              <c:f>Sheet1!$E$1</c:f>
              <c:strCache>
                <c:ptCount val="1"/>
                <c:pt idx="0">
                  <c:v>Low</c:v>
                </c:pt>
              </c:strCache>
            </c:strRef>
          </c:tx>
          <c:spPr>
            <a:ln w="25400" cap="rnd">
              <a:noFill/>
              <a:round/>
            </a:ln>
            <a:effectLst/>
          </c:spPr>
          <c:marker>
            <c:symbol val="none"/>
          </c:marker>
          <c:cat>
            <c:numRef>
              <c:f>Sheet1!$A$2:$A$6</c:f>
              <c:numCache>
                <c:formatCode>m/d/yyyy</c:formatCode>
                <c:ptCount val="5"/>
                <c:pt idx="0">
                  <c:v>42491</c:v>
                </c:pt>
                <c:pt idx="1">
                  <c:v>42522</c:v>
                </c:pt>
                <c:pt idx="2">
                  <c:v>42552</c:v>
                </c:pt>
                <c:pt idx="3">
                  <c:v>42583</c:v>
                </c:pt>
                <c:pt idx="4">
                  <c:v>42614</c:v>
                </c:pt>
              </c:numCache>
            </c:numRef>
          </c:cat>
          <c:val>
            <c:numRef>
              <c:f>Sheet1!$E$2:$E$6</c:f>
              <c:numCache>
                <c:formatCode>General</c:formatCode>
                <c:ptCount val="5"/>
                <c:pt idx="0">
                  <c:v>11</c:v>
                </c:pt>
                <c:pt idx="1">
                  <c:v>12</c:v>
                </c:pt>
                <c:pt idx="2">
                  <c:v>13</c:v>
                </c:pt>
                <c:pt idx="3">
                  <c:v>11</c:v>
                </c:pt>
                <c:pt idx="4">
                  <c:v>25</c:v>
                </c:pt>
              </c:numCache>
            </c:numRef>
          </c:val>
          <c:smooth val="0"/>
        </c:ser>
        <c:ser>
          <c:idx val="4"/>
          <c:order val="4"/>
          <c:tx>
            <c:strRef>
              <c:f>Sheet1!$F$1</c:f>
              <c:strCache>
                <c:ptCount val="1"/>
                <c:pt idx="0">
                  <c:v>Close</c:v>
                </c:pt>
              </c:strCache>
            </c:strRef>
          </c:tx>
          <c:spPr>
            <a:ln w="25400" cap="rnd">
              <a:noFill/>
              <a:round/>
            </a:ln>
            <a:effectLst/>
          </c:spPr>
          <c:marker>
            <c:symbol val="none"/>
          </c:marker>
          <c:cat>
            <c:numRef>
              <c:f>Sheet1!$A$2:$A$6</c:f>
              <c:numCache>
                <c:formatCode>m/d/yyyy</c:formatCode>
                <c:ptCount val="5"/>
                <c:pt idx="0">
                  <c:v>42491</c:v>
                </c:pt>
                <c:pt idx="1">
                  <c:v>42522</c:v>
                </c:pt>
                <c:pt idx="2">
                  <c:v>42552</c:v>
                </c:pt>
                <c:pt idx="3">
                  <c:v>42583</c:v>
                </c:pt>
                <c:pt idx="4">
                  <c:v>42614</c:v>
                </c:pt>
              </c:numCache>
            </c:numRef>
          </c:cat>
          <c:val>
            <c:numRef>
              <c:f>Sheet1!$F$2:$F$6</c:f>
              <c:numCache>
                <c:formatCode>General</c:formatCode>
                <c:ptCount val="5"/>
                <c:pt idx="0">
                  <c:v>25</c:v>
                </c:pt>
                <c:pt idx="1">
                  <c:v>38</c:v>
                </c:pt>
                <c:pt idx="2">
                  <c:v>50</c:v>
                </c:pt>
                <c:pt idx="3">
                  <c:v>35</c:v>
                </c:pt>
                <c:pt idx="4">
                  <c:v>45</c:v>
                </c:pt>
              </c:numCache>
            </c:numRef>
          </c:val>
          <c:smooth val="0"/>
        </c:ser>
        <c:dLbls>
          <c:showLegendKey val="0"/>
          <c:showVal val="0"/>
          <c:showCatName val="0"/>
          <c:showSerName val="0"/>
          <c:showPercent val="0"/>
          <c:showBubbleSize val="0"/>
        </c:dLbls>
        <c:hiLowLines>
          <c:spPr>
            <a:ln w="25400" cap="sq" cmpd="sng" algn="ctr">
              <a:solidFill>
                <a:schemeClr val="tx1">
                  <a:lumMod val="65000"/>
                  <a:lumOff val="35000"/>
                </a:schemeClr>
              </a:solidFill>
              <a:round/>
            </a:ln>
            <a:effectLst/>
          </c:spPr>
        </c:hiLowLines>
        <c:upDownBars>
          <c:gapWidth val="150"/>
          <c:upBars>
            <c:spPr>
              <a:solidFill>
                <a:schemeClr val="tx1"/>
              </a:solidFill>
              <a:ln w="9525">
                <a:solidFill>
                  <a:schemeClr val="tx1">
                    <a:lumMod val="15000"/>
                    <a:lumOff val="85000"/>
                  </a:schemeClr>
                </a:solidFill>
              </a:ln>
              <a:effectLst/>
            </c:spPr>
          </c:upBars>
          <c:downBars>
            <c:spPr>
              <a:solidFill>
                <a:schemeClr val="tx1"/>
              </a:solidFill>
              <a:ln w="9525">
                <a:solidFill>
                  <a:schemeClr val="tx1">
                    <a:lumMod val="65000"/>
                    <a:lumOff val="35000"/>
                  </a:schemeClr>
                </a:solidFill>
              </a:ln>
              <a:effectLst/>
            </c:spPr>
          </c:downBars>
        </c:upDownBars>
        <c:axId val="-1707508752"/>
        <c:axId val="-1707516912"/>
      </c:stockChart>
      <c:dateAx>
        <c:axId val="-1707521808"/>
        <c:scaling>
          <c:orientation val="minMax"/>
        </c:scaling>
        <c:delete val="0"/>
        <c:axPos val="b"/>
        <c:numFmt formatCode="m/d/yyyy" sourceLinked="1"/>
        <c:majorTickMark val="out"/>
        <c:minorTickMark val="none"/>
        <c:tickLblPos val="nextTo"/>
        <c:spPr>
          <a:noFill/>
          <a:ln w="957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cap="none" spc="20" normalizeH="0" baseline="0">
                <a:solidFill>
                  <a:schemeClr val="tx1">
                    <a:lumMod val="65000"/>
                    <a:lumOff val="35000"/>
                  </a:schemeClr>
                </a:solidFill>
                <a:latin typeface="+mn-lt"/>
                <a:ea typeface="+mn-ea"/>
                <a:cs typeface="+mn-cs"/>
              </a:defRPr>
            </a:pPr>
            <a:endParaRPr lang="zh-CN"/>
          </a:p>
        </c:txPr>
        <c:crossAx val="-1707509840"/>
        <c:crosses val="autoZero"/>
        <c:auto val="1"/>
        <c:lblOffset val="100"/>
        <c:baseTimeUnit val="months"/>
      </c:dateAx>
      <c:valAx>
        <c:axId val="-1707509840"/>
        <c:scaling>
          <c:orientation val="minMax"/>
        </c:scaling>
        <c:delete val="1"/>
        <c:axPos val="l"/>
        <c:numFmt formatCode="General" sourceLinked="1"/>
        <c:majorTickMark val="none"/>
        <c:minorTickMark val="none"/>
        <c:tickLblPos val="nextTo"/>
        <c:crossAx val="-1707521808"/>
        <c:crosses val="autoZero"/>
        <c:crossBetween val="between"/>
      </c:valAx>
      <c:valAx>
        <c:axId val="-1707516912"/>
        <c:scaling>
          <c:orientation val="minMax"/>
        </c:scaling>
        <c:delete val="1"/>
        <c:axPos val="r"/>
        <c:numFmt formatCode="General" sourceLinked="1"/>
        <c:majorTickMark val="none"/>
        <c:minorTickMark val="none"/>
        <c:tickLblPos val="nextTo"/>
        <c:crossAx val="-1707508752"/>
        <c:crosses val="max"/>
        <c:crossBetween val="between"/>
      </c:valAx>
      <c:dateAx>
        <c:axId val="-1707508752"/>
        <c:scaling>
          <c:orientation val="minMax"/>
        </c:scaling>
        <c:delete val="1"/>
        <c:axPos val="b"/>
        <c:numFmt formatCode="m/d/yyyy" sourceLinked="1"/>
        <c:majorTickMark val="out"/>
        <c:minorTickMark val="none"/>
        <c:tickLblPos val="nextTo"/>
        <c:crossAx val="-1707516912"/>
        <c:crosses val="autoZero"/>
        <c:auto val="1"/>
        <c:lblOffset val="100"/>
        <c:baseTimeUnit val="months"/>
      </c:date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spc="2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785CA8-1CDE-44FD-BC16-FF99EAB6E57A}" type="datetimeFigureOut">
              <a:rPr lang="zh-CN" altLang="en-US" smtClean="0"/>
              <a:t>2019/3/24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7A98A47-40BF-404C-A4D1-3DEB1EDC58EC}" type="slidenum">
              <a:rPr lang="zh-CN" altLang="en-US" smtClean="0"/>
              <a:t>‹#›</a:t>
            </a:fld>
            <a:endParaRPr lang="zh-CN" altLang="en-US"/>
          </a:p>
        </p:txBody>
      </p:sp>
    </p:spTree>
    <p:extLst>
      <p:ext uri="{BB962C8B-B14F-4D97-AF65-F5344CB8AC3E}">
        <p14:creationId xmlns:p14="http://schemas.microsoft.com/office/powerpoint/2010/main" val="9769744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a:t>
            </a:fld>
            <a:endParaRPr lang="zh-CN" altLang="en-US"/>
          </a:p>
        </p:txBody>
      </p:sp>
    </p:spTree>
    <p:extLst>
      <p:ext uri="{BB962C8B-B14F-4D97-AF65-F5344CB8AC3E}">
        <p14:creationId xmlns:p14="http://schemas.microsoft.com/office/powerpoint/2010/main" val="50690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D6CD0-2F6D-4B3F-988D-53746408761F}" type="slidenum">
              <a:rPr lang="zh-CN" altLang="en-US" smtClean="0"/>
              <a:t>10</a:t>
            </a:fld>
            <a:endParaRPr lang="zh-CN" altLang="en-US"/>
          </a:p>
        </p:txBody>
      </p:sp>
    </p:spTree>
    <p:extLst>
      <p:ext uri="{BB962C8B-B14F-4D97-AF65-F5344CB8AC3E}">
        <p14:creationId xmlns:p14="http://schemas.microsoft.com/office/powerpoint/2010/main" val="25669874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pPr/>
              <a:t>11</a:t>
            </a:fld>
            <a:endParaRPr lang="zh-CN" altLang="en-US"/>
          </a:p>
        </p:txBody>
      </p:sp>
    </p:spTree>
    <p:extLst>
      <p:ext uri="{BB962C8B-B14F-4D97-AF65-F5344CB8AC3E}">
        <p14:creationId xmlns:p14="http://schemas.microsoft.com/office/powerpoint/2010/main" val="41954073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13F36C-803E-4E3F-83B8-7CA623DD9891}" type="slidenum">
              <a:rPr lang="zh-CN" altLang="en-US" smtClean="0"/>
              <a:t>12</a:t>
            </a:fld>
            <a:endParaRPr lang="zh-CN" altLang="en-US"/>
          </a:p>
        </p:txBody>
      </p:sp>
    </p:spTree>
    <p:extLst>
      <p:ext uri="{BB962C8B-B14F-4D97-AF65-F5344CB8AC3E}">
        <p14:creationId xmlns:p14="http://schemas.microsoft.com/office/powerpoint/2010/main" val="13326472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04B94B-3943-4D83-B90E-9CDA77096D88}" type="slidenum">
              <a:rPr lang="zh-CN" altLang="en-US" smtClean="0"/>
              <a:t>13</a:t>
            </a:fld>
            <a:endParaRPr lang="zh-CN" altLang="en-US"/>
          </a:p>
        </p:txBody>
      </p:sp>
    </p:spTree>
    <p:extLst>
      <p:ext uri="{BB962C8B-B14F-4D97-AF65-F5344CB8AC3E}">
        <p14:creationId xmlns:p14="http://schemas.microsoft.com/office/powerpoint/2010/main" val="31738673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EB0147-15CD-4249-B4BC-D92A282CE29B}" type="slidenum">
              <a:rPr lang="zh-CN" altLang="en-US" smtClean="0"/>
              <a:t>14</a:t>
            </a:fld>
            <a:endParaRPr lang="zh-CN" altLang="en-US"/>
          </a:p>
        </p:txBody>
      </p:sp>
    </p:spTree>
    <p:extLst>
      <p:ext uri="{BB962C8B-B14F-4D97-AF65-F5344CB8AC3E}">
        <p14:creationId xmlns:p14="http://schemas.microsoft.com/office/powerpoint/2010/main" val="16296912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47E809-103C-41D2-B3D5-A01BABE7608A}" type="slidenum">
              <a:rPr lang="zh-CN" altLang="en-US" smtClean="0"/>
              <a:t>15</a:t>
            </a:fld>
            <a:endParaRPr lang="zh-CN" altLang="en-US"/>
          </a:p>
        </p:txBody>
      </p:sp>
    </p:spTree>
    <p:extLst>
      <p:ext uri="{BB962C8B-B14F-4D97-AF65-F5344CB8AC3E}">
        <p14:creationId xmlns:p14="http://schemas.microsoft.com/office/powerpoint/2010/main" val="38600677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pPr/>
              <a:t>16</a:t>
            </a:fld>
            <a:endParaRPr lang="zh-CN" altLang="en-US"/>
          </a:p>
        </p:txBody>
      </p:sp>
    </p:spTree>
    <p:extLst>
      <p:ext uri="{BB962C8B-B14F-4D97-AF65-F5344CB8AC3E}">
        <p14:creationId xmlns:p14="http://schemas.microsoft.com/office/powerpoint/2010/main" val="8839787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62E442-3828-41CA-915E-C7A0C8D1496D}" type="slidenum">
              <a:rPr lang="en-US" smtClean="0"/>
              <a:t>17</a:t>
            </a:fld>
            <a:endParaRPr lang="en-US"/>
          </a:p>
        </p:txBody>
      </p:sp>
    </p:spTree>
    <p:extLst>
      <p:ext uri="{BB962C8B-B14F-4D97-AF65-F5344CB8AC3E}">
        <p14:creationId xmlns:p14="http://schemas.microsoft.com/office/powerpoint/2010/main" val="40291165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pPr/>
              <a:t>18</a:t>
            </a:fld>
            <a:endParaRPr lang="zh-CN" altLang="en-US"/>
          </a:p>
        </p:txBody>
      </p:sp>
    </p:spTree>
    <p:extLst>
      <p:ext uri="{BB962C8B-B14F-4D97-AF65-F5344CB8AC3E}">
        <p14:creationId xmlns:p14="http://schemas.microsoft.com/office/powerpoint/2010/main" val="32979354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320671-13E3-4C08-B7DA-1D524726933C}" type="slidenum">
              <a:rPr lang="zh-CN" altLang="en-US" smtClean="0"/>
              <a:t>19</a:t>
            </a:fld>
            <a:endParaRPr lang="zh-CN" altLang="en-US"/>
          </a:p>
        </p:txBody>
      </p:sp>
    </p:spTree>
    <p:extLst>
      <p:ext uri="{BB962C8B-B14F-4D97-AF65-F5344CB8AC3E}">
        <p14:creationId xmlns:p14="http://schemas.microsoft.com/office/powerpoint/2010/main" val="399580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2</a:t>
            </a:fld>
            <a:endParaRPr lang="zh-CN" altLang="en-US"/>
          </a:p>
        </p:txBody>
      </p:sp>
    </p:spTree>
    <p:extLst>
      <p:ext uri="{BB962C8B-B14F-4D97-AF65-F5344CB8AC3E}">
        <p14:creationId xmlns:p14="http://schemas.microsoft.com/office/powerpoint/2010/main" val="9850512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EB0147-15CD-4249-B4BC-D92A282CE29B}" type="slidenum">
              <a:rPr lang="zh-CN" altLang="en-US" smtClean="0"/>
              <a:t>20</a:t>
            </a:fld>
            <a:endParaRPr lang="zh-CN" altLang="en-US"/>
          </a:p>
        </p:txBody>
      </p:sp>
    </p:spTree>
    <p:extLst>
      <p:ext uri="{BB962C8B-B14F-4D97-AF65-F5344CB8AC3E}">
        <p14:creationId xmlns:p14="http://schemas.microsoft.com/office/powerpoint/2010/main" val="16296912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pPr/>
              <a:t>21</a:t>
            </a:fld>
            <a:endParaRPr lang="zh-CN" altLang="en-US"/>
          </a:p>
        </p:txBody>
      </p:sp>
    </p:spTree>
    <p:extLst>
      <p:ext uri="{BB962C8B-B14F-4D97-AF65-F5344CB8AC3E}">
        <p14:creationId xmlns:p14="http://schemas.microsoft.com/office/powerpoint/2010/main" val="15767902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81195B-83DD-40CD-B552-C649BE2EA051}" type="slidenum">
              <a:rPr lang="zh-CN" altLang="en-US" smtClean="0"/>
              <a:pPr/>
              <a:t>22</a:t>
            </a:fld>
            <a:endParaRPr lang="zh-CN" altLang="en-US"/>
          </a:p>
        </p:txBody>
      </p:sp>
    </p:spTree>
    <p:extLst>
      <p:ext uri="{BB962C8B-B14F-4D97-AF65-F5344CB8AC3E}">
        <p14:creationId xmlns:p14="http://schemas.microsoft.com/office/powerpoint/2010/main" val="31753471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23</a:t>
            </a:fld>
            <a:endParaRPr lang="zh-CN" altLang="en-US"/>
          </a:p>
        </p:txBody>
      </p:sp>
    </p:spTree>
    <p:extLst>
      <p:ext uri="{BB962C8B-B14F-4D97-AF65-F5344CB8AC3E}">
        <p14:creationId xmlns:p14="http://schemas.microsoft.com/office/powerpoint/2010/main" val="120956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D6CD0-2F6D-4B3F-988D-53746408761F}" type="slidenum">
              <a:rPr lang="zh-CN" altLang="en-US" smtClean="0"/>
              <a:t>24</a:t>
            </a:fld>
            <a:endParaRPr lang="zh-CN" altLang="en-US"/>
          </a:p>
        </p:txBody>
      </p:sp>
    </p:spTree>
    <p:extLst>
      <p:ext uri="{BB962C8B-B14F-4D97-AF65-F5344CB8AC3E}">
        <p14:creationId xmlns:p14="http://schemas.microsoft.com/office/powerpoint/2010/main" val="5351544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EB0147-15CD-4249-B4BC-D92A282CE29B}" type="slidenum">
              <a:rPr lang="zh-CN" altLang="en-US" smtClean="0"/>
              <a:t>25</a:t>
            </a:fld>
            <a:endParaRPr lang="zh-CN" altLang="en-US"/>
          </a:p>
        </p:txBody>
      </p:sp>
    </p:spTree>
    <p:extLst>
      <p:ext uri="{BB962C8B-B14F-4D97-AF65-F5344CB8AC3E}">
        <p14:creationId xmlns:p14="http://schemas.microsoft.com/office/powerpoint/2010/main" val="16296912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26</a:t>
            </a:fld>
            <a:endParaRPr lang="zh-CN" altLang="en-US"/>
          </a:p>
        </p:txBody>
      </p:sp>
    </p:spTree>
    <p:extLst>
      <p:ext uri="{BB962C8B-B14F-4D97-AF65-F5344CB8AC3E}">
        <p14:creationId xmlns:p14="http://schemas.microsoft.com/office/powerpoint/2010/main" val="40829444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EB0147-15CD-4249-B4BC-D92A282CE29B}" type="slidenum">
              <a:rPr lang="zh-CN" altLang="en-US" smtClean="0"/>
              <a:t>3</a:t>
            </a:fld>
            <a:endParaRPr lang="zh-CN" altLang="en-US"/>
          </a:p>
        </p:txBody>
      </p:sp>
    </p:spTree>
    <p:extLst>
      <p:ext uri="{BB962C8B-B14F-4D97-AF65-F5344CB8AC3E}">
        <p14:creationId xmlns:p14="http://schemas.microsoft.com/office/powerpoint/2010/main" val="16296912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a:t>
            </a:fld>
            <a:endParaRPr lang="zh-CN" altLang="en-US" dirty="0"/>
          </a:p>
        </p:txBody>
      </p:sp>
    </p:spTree>
    <p:extLst>
      <p:ext uri="{BB962C8B-B14F-4D97-AF65-F5344CB8AC3E}">
        <p14:creationId xmlns:p14="http://schemas.microsoft.com/office/powerpoint/2010/main" val="23745649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A98A47-40BF-404C-A4D1-3DEB1EDC58EC}" type="slidenum">
              <a:rPr lang="zh-CN" altLang="en-US" smtClean="0"/>
              <a:t>5</a:t>
            </a:fld>
            <a:endParaRPr lang="zh-CN" altLang="en-US"/>
          </a:p>
        </p:txBody>
      </p:sp>
    </p:spTree>
    <p:extLst>
      <p:ext uri="{BB962C8B-B14F-4D97-AF65-F5344CB8AC3E}">
        <p14:creationId xmlns:p14="http://schemas.microsoft.com/office/powerpoint/2010/main" val="34514844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E738AA-90D9-4CA8-85D9-0DED55304691}" type="slidenum">
              <a:rPr lang="zh-CN" altLang="en-US" smtClean="0"/>
              <a:t>6</a:t>
            </a:fld>
            <a:endParaRPr lang="zh-CN" altLang="en-US"/>
          </a:p>
        </p:txBody>
      </p:sp>
    </p:spTree>
    <p:extLst>
      <p:ext uri="{BB962C8B-B14F-4D97-AF65-F5344CB8AC3E}">
        <p14:creationId xmlns:p14="http://schemas.microsoft.com/office/powerpoint/2010/main" val="31093801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81195B-83DD-40CD-B552-C649BE2EA051}" type="slidenum">
              <a:rPr lang="zh-CN" altLang="en-US" smtClean="0"/>
              <a:pPr/>
              <a:t>7</a:t>
            </a:fld>
            <a:endParaRPr lang="zh-CN" altLang="en-US"/>
          </a:p>
        </p:txBody>
      </p:sp>
    </p:spTree>
    <p:extLst>
      <p:ext uri="{BB962C8B-B14F-4D97-AF65-F5344CB8AC3E}">
        <p14:creationId xmlns:p14="http://schemas.microsoft.com/office/powerpoint/2010/main" val="37996707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CEB0147-15CD-4249-B4BC-D92A282CE29B}" type="slidenum">
              <a:rPr lang="zh-CN" altLang="en-US" smtClean="0"/>
              <a:t>8</a:t>
            </a:fld>
            <a:endParaRPr lang="zh-CN" altLang="en-US"/>
          </a:p>
        </p:txBody>
      </p:sp>
    </p:spTree>
    <p:extLst>
      <p:ext uri="{BB962C8B-B14F-4D97-AF65-F5344CB8AC3E}">
        <p14:creationId xmlns:p14="http://schemas.microsoft.com/office/powerpoint/2010/main" val="16296912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81195B-83DD-40CD-B552-C649BE2EA051}" type="slidenum">
              <a:rPr lang="zh-CN" altLang="en-US" smtClean="0"/>
              <a:pPr/>
              <a:t>9</a:t>
            </a:fld>
            <a:endParaRPr lang="zh-CN" altLang="en-US"/>
          </a:p>
        </p:txBody>
      </p:sp>
    </p:spTree>
    <p:extLst>
      <p:ext uri="{BB962C8B-B14F-4D97-AF65-F5344CB8AC3E}">
        <p14:creationId xmlns:p14="http://schemas.microsoft.com/office/powerpoint/2010/main" val="3506489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DA8FCEF1-2D14-4B7F-B314-61C578103F06}" type="datetimeFigureOut">
              <a:rPr lang="zh-CN" altLang="en-US" smtClean="0"/>
              <a:t>2019/3/24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139E6D-4CC2-4A1B-B25E-B8B64A379E4F}" type="slidenum">
              <a:rPr lang="zh-CN" altLang="en-US" smtClean="0"/>
              <a:t>‹#›</a:t>
            </a:fld>
            <a:endParaRPr lang="zh-CN" altLang="en-US"/>
          </a:p>
        </p:txBody>
      </p:sp>
    </p:spTree>
    <p:extLst>
      <p:ext uri="{BB962C8B-B14F-4D97-AF65-F5344CB8AC3E}">
        <p14:creationId xmlns:p14="http://schemas.microsoft.com/office/powerpoint/2010/main" val="385375222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A8FCEF1-2D14-4B7F-B314-61C578103F06}" type="datetimeFigureOut">
              <a:rPr lang="zh-CN" altLang="en-US" smtClean="0"/>
              <a:t>2019/3/24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139E6D-4CC2-4A1B-B25E-B8B64A379E4F}" type="slidenum">
              <a:rPr lang="zh-CN" altLang="en-US" smtClean="0"/>
              <a:t>‹#›</a:t>
            </a:fld>
            <a:endParaRPr lang="zh-CN" altLang="en-US"/>
          </a:p>
        </p:txBody>
      </p:sp>
    </p:spTree>
    <p:extLst>
      <p:ext uri="{BB962C8B-B14F-4D97-AF65-F5344CB8AC3E}">
        <p14:creationId xmlns:p14="http://schemas.microsoft.com/office/powerpoint/2010/main" val="245406187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A8FCEF1-2D14-4B7F-B314-61C578103F06}" type="datetimeFigureOut">
              <a:rPr lang="zh-CN" altLang="en-US" smtClean="0"/>
              <a:t>2019/3/24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139E6D-4CC2-4A1B-B25E-B8B64A379E4F}" type="slidenum">
              <a:rPr lang="zh-CN" altLang="en-US" smtClean="0"/>
              <a:t>‹#›</a:t>
            </a:fld>
            <a:endParaRPr lang="zh-CN" altLang="en-US"/>
          </a:p>
        </p:txBody>
      </p:sp>
    </p:spTree>
    <p:extLst>
      <p:ext uri="{BB962C8B-B14F-4D97-AF65-F5344CB8AC3E}">
        <p14:creationId xmlns:p14="http://schemas.microsoft.com/office/powerpoint/2010/main" val="43859894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26EB0D8-D049-4A31-8F2D-814DBCEBC8C0}" type="datetimeFigureOut">
              <a:rPr lang="zh-CN" altLang="en-US" smtClean="0"/>
              <a:pPr/>
              <a:t>2019/3/24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7D73C6-6C2F-48CB-8888-B8D11C5DB613}" type="slidenum">
              <a:rPr lang="zh-CN" altLang="en-US" smtClean="0"/>
              <a:pPr/>
              <a:t>‹#›</a:t>
            </a:fld>
            <a:endParaRPr lang="zh-CN" altLang="en-US"/>
          </a:p>
        </p:txBody>
      </p:sp>
    </p:spTree>
    <p:extLst>
      <p:ext uri="{BB962C8B-B14F-4D97-AF65-F5344CB8AC3E}">
        <p14:creationId xmlns:p14="http://schemas.microsoft.com/office/powerpoint/2010/main" val="220558969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Custom Layout 02">
    <p:spTree>
      <p:nvGrpSpPr>
        <p:cNvPr id="1" name=""/>
        <p:cNvGrpSpPr/>
        <p:nvPr/>
      </p:nvGrpSpPr>
      <p:grpSpPr>
        <a:xfrm>
          <a:off x="0" y="0"/>
          <a:ext cx="0" cy="0"/>
          <a:chOff x="0" y="0"/>
          <a:chExt cx="0" cy="0"/>
        </a:xfrm>
      </p:grpSpPr>
      <p:grpSp>
        <p:nvGrpSpPr>
          <p:cNvPr id="8" name="Group 7"/>
          <p:cNvGrpSpPr/>
          <p:nvPr userDrawn="1"/>
        </p:nvGrpSpPr>
        <p:grpSpPr>
          <a:xfrm>
            <a:off x="672790" y="1747067"/>
            <a:ext cx="958482" cy="70548"/>
            <a:chOff x="1373786" y="1322305"/>
            <a:chExt cx="958482" cy="70548"/>
          </a:xfrm>
        </p:grpSpPr>
        <p:sp>
          <p:nvSpPr>
            <p:cNvPr id="9" name="Oval 8"/>
            <p:cNvSpPr/>
            <p:nvPr/>
          </p:nvSpPr>
          <p:spPr>
            <a:xfrm>
              <a:off x="1373786" y="1322305"/>
              <a:ext cx="69495" cy="7054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dirty="0">
                <a:latin typeface="思源黑体 CN Light" panose="020B0300000000000000" pitchFamily="34" charset="-122"/>
              </a:endParaRPr>
            </a:p>
          </p:txBody>
        </p:sp>
        <p:sp>
          <p:nvSpPr>
            <p:cNvPr id="10" name="Oval 9"/>
            <p:cNvSpPr/>
            <p:nvPr/>
          </p:nvSpPr>
          <p:spPr>
            <a:xfrm>
              <a:off x="1578173" y="1322305"/>
              <a:ext cx="69495" cy="705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dirty="0">
                <a:latin typeface="思源黑体 CN Light" panose="020B0300000000000000" pitchFamily="34" charset="-122"/>
              </a:endParaRPr>
            </a:p>
          </p:txBody>
        </p:sp>
        <p:sp>
          <p:nvSpPr>
            <p:cNvPr id="11" name="Oval 10"/>
            <p:cNvSpPr/>
            <p:nvPr/>
          </p:nvSpPr>
          <p:spPr>
            <a:xfrm>
              <a:off x="1805850" y="1322305"/>
              <a:ext cx="69495" cy="7054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dirty="0">
                <a:latin typeface="思源黑体 CN Light" panose="020B0300000000000000" pitchFamily="34" charset="-122"/>
              </a:endParaRPr>
            </a:p>
          </p:txBody>
        </p:sp>
        <p:sp>
          <p:nvSpPr>
            <p:cNvPr id="12" name="Oval 11"/>
            <p:cNvSpPr/>
            <p:nvPr/>
          </p:nvSpPr>
          <p:spPr>
            <a:xfrm>
              <a:off x="2037413" y="1322305"/>
              <a:ext cx="69495" cy="7054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dirty="0">
                <a:latin typeface="思源黑体 CN Light" panose="020B0300000000000000" pitchFamily="34" charset="-122"/>
              </a:endParaRPr>
            </a:p>
          </p:txBody>
        </p:sp>
        <p:sp>
          <p:nvSpPr>
            <p:cNvPr id="13" name="Oval 12"/>
            <p:cNvSpPr/>
            <p:nvPr/>
          </p:nvSpPr>
          <p:spPr>
            <a:xfrm>
              <a:off x="2262773" y="1322305"/>
              <a:ext cx="69495" cy="7054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0" dirty="0">
                <a:latin typeface="思源黑体 CN Light" panose="020B0300000000000000" pitchFamily="34" charset="-122"/>
              </a:endParaRPr>
            </a:p>
          </p:txBody>
        </p:sp>
      </p:grpSp>
      <p:sp>
        <p:nvSpPr>
          <p:cNvPr id="29" name="Title 1"/>
          <p:cNvSpPr>
            <a:spLocks noGrp="1"/>
          </p:cNvSpPr>
          <p:nvPr>
            <p:ph type="ctrTitle"/>
          </p:nvPr>
        </p:nvSpPr>
        <p:spPr>
          <a:xfrm>
            <a:off x="515357" y="466664"/>
            <a:ext cx="11160705" cy="483487"/>
          </a:xfrm>
        </p:spPr>
        <p:txBody>
          <a:bodyPr anchor="b">
            <a:normAutofit/>
          </a:bodyPr>
          <a:lstStyle>
            <a:lvl1pPr algn="l">
              <a:defRPr sz="3200"/>
            </a:lvl1pPr>
          </a:lstStyle>
          <a:p>
            <a:r>
              <a:rPr lang="en-US" dirty="0"/>
              <a:t>Click to edit Master title style</a:t>
            </a:r>
            <a:endParaRPr lang="en-GB" dirty="0"/>
          </a:p>
        </p:txBody>
      </p:sp>
      <p:sp>
        <p:nvSpPr>
          <p:cNvPr id="32" name="Subtitle 2"/>
          <p:cNvSpPr>
            <a:spLocks noGrp="1"/>
          </p:cNvSpPr>
          <p:nvPr>
            <p:ph type="subTitle" idx="1"/>
          </p:nvPr>
        </p:nvSpPr>
        <p:spPr>
          <a:xfrm>
            <a:off x="515358" y="962314"/>
            <a:ext cx="11160705" cy="599281"/>
          </a:xfrm>
        </p:spPr>
        <p:txBody>
          <a:bodyPr>
            <a:normAutofit/>
          </a:bodyPr>
          <a:lstStyle>
            <a:lvl1pPr marL="0" indent="0" algn="l">
              <a:buNone/>
              <a:defRPr sz="1200"/>
            </a:lvl1pPr>
            <a:lvl2pPr marL="457139" indent="0" algn="ctr">
              <a:buNone/>
              <a:defRPr sz="2000"/>
            </a:lvl2pPr>
            <a:lvl3pPr marL="914277" indent="0" algn="ctr">
              <a:buNone/>
              <a:defRPr sz="1799"/>
            </a:lvl3pPr>
            <a:lvl4pPr marL="1371416" indent="0" algn="ctr">
              <a:buNone/>
              <a:defRPr sz="1599"/>
            </a:lvl4pPr>
            <a:lvl5pPr marL="1828555" indent="0" algn="ctr">
              <a:buNone/>
              <a:defRPr sz="1599"/>
            </a:lvl5pPr>
            <a:lvl6pPr marL="2285695" indent="0" algn="ctr">
              <a:buNone/>
              <a:defRPr sz="1599"/>
            </a:lvl6pPr>
            <a:lvl7pPr marL="2742833" indent="0" algn="ctr">
              <a:buNone/>
              <a:defRPr sz="1599"/>
            </a:lvl7pPr>
            <a:lvl8pPr marL="3199972" indent="0" algn="ctr">
              <a:buNone/>
              <a:defRPr sz="1599"/>
            </a:lvl8pPr>
            <a:lvl9pPr marL="3657111" indent="0" algn="ctr">
              <a:buNone/>
              <a:defRPr sz="1599"/>
            </a:lvl9pPr>
          </a:lstStyle>
          <a:p>
            <a:r>
              <a:rPr lang="en-US" dirty="0"/>
              <a:t>Click to edit Master subtitle style</a:t>
            </a:r>
            <a:endParaRPr lang="en-GB" dirty="0"/>
          </a:p>
        </p:txBody>
      </p:sp>
    </p:spTree>
    <p:extLst>
      <p:ext uri="{BB962C8B-B14F-4D97-AF65-F5344CB8AC3E}">
        <p14:creationId xmlns:p14="http://schemas.microsoft.com/office/powerpoint/2010/main" val="343854723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extLst mod="1">
    <p:ext uri="{DCECCB84-F9BA-43D5-87BE-67443E8EF086}">
      <p15:sldGuideLst xmlns:p15="http://schemas.microsoft.com/office/powerpoint/2012/main">
        <p15:guide id="1" orient="horz" pos="2160">
          <p15:clr>
            <a:srgbClr val="FBAE40"/>
          </p15:clr>
        </p15:guide>
        <p15:guide id="2" pos="325">
          <p15:clr>
            <a:srgbClr val="FBAE40"/>
          </p15:clr>
        </p15:guide>
        <p15:guide id="3" pos="7355">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A8FCEF1-2D14-4B7F-B314-61C578103F06}" type="datetimeFigureOut">
              <a:rPr lang="zh-CN" altLang="en-US" smtClean="0"/>
              <a:t>2019/3/24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139E6D-4CC2-4A1B-B25E-B8B64A379E4F}" type="slidenum">
              <a:rPr lang="zh-CN" altLang="en-US" smtClean="0"/>
              <a:t>‹#›</a:t>
            </a:fld>
            <a:endParaRPr lang="zh-CN" altLang="en-US"/>
          </a:p>
        </p:txBody>
      </p:sp>
    </p:spTree>
    <p:extLst>
      <p:ext uri="{BB962C8B-B14F-4D97-AF65-F5344CB8AC3E}">
        <p14:creationId xmlns:p14="http://schemas.microsoft.com/office/powerpoint/2010/main" val="303777162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DA8FCEF1-2D14-4B7F-B314-61C578103F06}" type="datetimeFigureOut">
              <a:rPr lang="zh-CN" altLang="en-US" smtClean="0"/>
              <a:t>2019/3/24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139E6D-4CC2-4A1B-B25E-B8B64A379E4F}" type="slidenum">
              <a:rPr lang="zh-CN" altLang="en-US" smtClean="0"/>
              <a:t>‹#›</a:t>
            </a:fld>
            <a:endParaRPr lang="zh-CN" altLang="en-US"/>
          </a:p>
        </p:txBody>
      </p:sp>
    </p:spTree>
    <p:extLst>
      <p:ext uri="{BB962C8B-B14F-4D97-AF65-F5344CB8AC3E}">
        <p14:creationId xmlns:p14="http://schemas.microsoft.com/office/powerpoint/2010/main" val="221900179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A8FCEF1-2D14-4B7F-B314-61C578103F06}" type="datetimeFigureOut">
              <a:rPr lang="zh-CN" altLang="en-US" smtClean="0"/>
              <a:t>2019/3/24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139E6D-4CC2-4A1B-B25E-B8B64A379E4F}" type="slidenum">
              <a:rPr lang="zh-CN" altLang="en-US" smtClean="0"/>
              <a:t>‹#›</a:t>
            </a:fld>
            <a:endParaRPr lang="zh-CN" altLang="en-US"/>
          </a:p>
        </p:txBody>
      </p:sp>
    </p:spTree>
    <p:extLst>
      <p:ext uri="{BB962C8B-B14F-4D97-AF65-F5344CB8AC3E}">
        <p14:creationId xmlns:p14="http://schemas.microsoft.com/office/powerpoint/2010/main" val="3575681420"/>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A8FCEF1-2D14-4B7F-B314-61C578103F06}" type="datetimeFigureOut">
              <a:rPr lang="zh-CN" altLang="en-US" smtClean="0"/>
              <a:t>2019/3/24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139E6D-4CC2-4A1B-B25E-B8B64A379E4F}" type="slidenum">
              <a:rPr lang="zh-CN" altLang="en-US" smtClean="0"/>
              <a:t>‹#›</a:t>
            </a:fld>
            <a:endParaRPr lang="zh-CN" altLang="en-US"/>
          </a:p>
        </p:txBody>
      </p:sp>
    </p:spTree>
    <p:extLst>
      <p:ext uri="{BB962C8B-B14F-4D97-AF65-F5344CB8AC3E}">
        <p14:creationId xmlns:p14="http://schemas.microsoft.com/office/powerpoint/2010/main" val="325113261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A8FCEF1-2D14-4B7F-B314-61C578103F06}" type="datetimeFigureOut">
              <a:rPr lang="zh-CN" altLang="en-US" smtClean="0"/>
              <a:t>2019/3/24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1139E6D-4CC2-4A1B-B25E-B8B64A379E4F}" type="slidenum">
              <a:rPr lang="zh-CN" altLang="en-US" smtClean="0"/>
              <a:t>‹#›</a:t>
            </a:fld>
            <a:endParaRPr lang="zh-CN" altLang="en-US"/>
          </a:p>
        </p:txBody>
      </p:sp>
    </p:spTree>
    <p:extLst>
      <p:ext uri="{BB962C8B-B14F-4D97-AF65-F5344CB8AC3E}">
        <p14:creationId xmlns:p14="http://schemas.microsoft.com/office/powerpoint/2010/main" val="178930581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A8FCEF1-2D14-4B7F-B314-61C578103F06}" type="datetimeFigureOut">
              <a:rPr lang="zh-CN" altLang="en-US" smtClean="0"/>
              <a:t>2019/3/24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1139E6D-4CC2-4A1B-B25E-B8B64A379E4F}" type="slidenum">
              <a:rPr lang="zh-CN" altLang="en-US" smtClean="0"/>
              <a:t>‹#›</a:t>
            </a:fld>
            <a:endParaRPr lang="zh-CN" altLang="en-US"/>
          </a:p>
        </p:txBody>
      </p:sp>
    </p:spTree>
    <p:extLst>
      <p:ext uri="{BB962C8B-B14F-4D97-AF65-F5344CB8AC3E}">
        <p14:creationId xmlns:p14="http://schemas.microsoft.com/office/powerpoint/2010/main" val="160308561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DA8FCEF1-2D14-4B7F-B314-61C578103F06}" type="datetimeFigureOut">
              <a:rPr lang="zh-CN" altLang="en-US" smtClean="0"/>
              <a:t>2019/3/24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139E6D-4CC2-4A1B-B25E-B8B64A379E4F}" type="slidenum">
              <a:rPr lang="zh-CN" altLang="en-US" smtClean="0"/>
              <a:t>‹#›</a:t>
            </a:fld>
            <a:endParaRPr lang="zh-CN" altLang="en-US"/>
          </a:p>
        </p:txBody>
      </p:sp>
    </p:spTree>
    <p:extLst>
      <p:ext uri="{BB962C8B-B14F-4D97-AF65-F5344CB8AC3E}">
        <p14:creationId xmlns:p14="http://schemas.microsoft.com/office/powerpoint/2010/main" val="84104261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DA8FCEF1-2D14-4B7F-B314-61C578103F06}" type="datetimeFigureOut">
              <a:rPr lang="zh-CN" altLang="en-US" smtClean="0"/>
              <a:t>2019/3/24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139E6D-4CC2-4A1B-B25E-B8B64A379E4F}" type="slidenum">
              <a:rPr lang="zh-CN" altLang="en-US" smtClean="0"/>
              <a:t>‹#›</a:t>
            </a:fld>
            <a:endParaRPr lang="zh-CN" altLang="en-US"/>
          </a:p>
        </p:txBody>
      </p:sp>
    </p:spTree>
    <p:extLst>
      <p:ext uri="{BB962C8B-B14F-4D97-AF65-F5344CB8AC3E}">
        <p14:creationId xmlns:p14="http://schemas.microsoft.com/office/powerpoint/2010/main" val="386010876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8FCEF1-2D14-4B7F-B314-61C578103F06}" type="datetimeFigureOut">
              <a:rPr lang="zh-CN" altLang="en-US" smtClean="0"/>
              <a:t>2019/3/24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139E6D-4CC2-4A1B-B25E-B8B64A379E4F}" type="slidenum">
              <a:rPr lang="zh-CN" altLang="en-US" smtClean="0"/>
              <a:t>‹#›</a:t>
            </a:fld>
            <a:endParaRPr lang="zh-CN" altLang="en-US"/>
          </a:p>
        </p:txBody>
      </p:sp>
    </p:spTree>
    <p:extLst>
      <p:ext uri="{BB962C8B-B14F-4D97-AF65-F5344CB8AC3E}">
        <p14:creationId xmlns:p14="http://schemas.microsoft.com/office/powerpoint/2010/main" val="23168294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2.xml"/><Relationship Id="rId1" Type="http://schemas.openxmlformats.org/officeDocument/2006/relationships/tags" Target="../tags/tag9.xml"/><Relationship Id="rId4" Type="http://schemas.openxmlformats.org/officeDocument/2006/relationships/image" Target="../media/image1.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tags" Target="../tags/tag4.xml"/><Relationship Id="rId7" Type="http://schemas.openxmlformats.org/officeDocument/2006/relationships/notesSlide" Target="../notesSlides/notesSlide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7.xml"/><Relationship Id="rId5" Type="http://schemas.openxmlformats.org/officeDocument/2006/relationships/tags" Target="../tags/tag6.xml"/><Relationship Id="rId4" Type="http://schemas.openxmlformats.org/officeDocument/2006/relationships/tags" Target="../tags/tag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2.xml"/><Relationship Id="rId1" Type="http://schemas.openxmlformats.org/officeDocument/2006/relationships/tags" Target="../tags/tag10.xml"/><Relationship Id="rId4" Type="http://schemas.openxmlformats.org/officeDocument/2006/relationships/image" Target="../media/image1.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hyperlink" Target="https://ppt.ooopic.com/search------ooo-1.html?&amp;tid=20190308051&amp;cz=ppt&amp;cp=ppt&amp;qd=51pptyl" TargetMode="External"/><Relationship Id="rId2" Type="http://schemas.openxmlformats.org/officeDocument/2006/relationships/notesSlide" Target="../notesSlides/notesSlide26.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hyperlink" Target="http://ppt.ooopic.com/" TargetMode="External"/></Relationships>
</file>

<file path=ppt/slides/_rels/slide2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tags" Target="../tags/tag7.xml"/><Relationship Id="rId4" Type="http://schemas.openxmlformats.org/officeDocument/2006/relationships/image" Target="../media/image1.jp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tags" Target="../tags/tag8.xml"/><Relationship Id="rId4" Type="http://schemas.openxmlformats.org/officeDocument/2006/relationships/image" Target="../media/image1.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菱形 59"/>
          <p:cNvSpPr/>
          <p:nvPr/>
        </p:nvSpPr>
        <p:spPr>
          <a:xfrm>
            <a:off x="134472" y="1946929"/>
            <a:ext cx="3367550" cy="3367550"/>
          </a:xfrm>
          <a:prstGeom prst="diamond">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a:ea typeface="微软雅黑"/>
              <a:cs typeface="+mn-ea"/>
              <a:sym typeface="微软雅黑"/>
            </a:endParaRPr>
          </a:p>
        </p:txBody>
      </p:sp>
      <p:sp>
        <p:nvSpPr>
          <p:cNvPr id="61" name="菱形 60"/>
          <p:cNvSpPr/>
          <p:nvPr/>
        </p:nvSpPr>
        <p:spPr>
          <a:xfrm>
            <a:off x="930887" y="1059568"/>
            <a:ext cx="5142271" cy="5142271"/>
          </a:xfrm>
          <a:prstGeom prst="diamond">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a:ea typeface="微软雅黑"/>
              <a:cs typeface="+mn-ea"/>
              <a:sym typeface="微软雅黑"/>
            </a:endParaRPr>
          </a:p>
        </p:txBody>
      </p:sp>
      <p:sp>
        <p:nvSpPr>
          <p:cNvPr id="62" name="菱形 61"/>
          <p:cNvSpPr/>
          <p:nvPr/>
        </p:nvSpPr>
        <p:spPr>
          <a:xfrm>
            <a:off x="3502022" y="1946929"/>
            <a:ext cx="3367550" cy="3367550"/>
          </a:xfrm>
          <a:prstGeom prst="diamond">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a:ea typeface="微软雅黑"/>
              <a:cs typeface="+mn-ea"/>
              <a:sym typeface="微软雅黑"/>
            </a:endParaRPr>
          </a:p>
        </p:txBody>
      </p:sp>
      <p:sp>
        <p:nvSpPr>
          <p:cNvPr id="63" name="TextBox 62"/>
          <p:cNvSpPr txBox="1"/>
          <p:nvPr/>
        </p:nvSpPr>
        <p:spPr>
          <a:xfrm>
            <a:off x="5519292" y="623339"/>
            <a:ext cx="6670416" cy="1200329"/>
          </a:xfrm>
          <a:prstGeom prst="rect">
            <a:avLst/>
          </a:prstGeom>
          <a:noFill/>
        </p:spPr>
        <p:txBody>
          <a:bodyPr wrap="none" rtlCol="0">
            <a:spAutoFit/>
          </a:bodyPr>
          <a:lstStyle/>
          <a:p>
            <a:r>
              <a:rPr lang="zh-CN" altLang="en-US" sz="7200" b="1" dirty="0" smtClean="0">
                <a:latin typeface="微软雅黑"/>
                <a:ea typeface="微软雅黑"/>
                <a:cs typeface="Montserrat" charset="0"/>
                <a:sym typeface="微软雅黑"/>
              </a:rPr>
              <a:t>企业项目计划</a:t>
            </a:r>
            <a:r>
              <a:rPr lang="zh-CN" altLang="en-US" sz="7200" b="1" dirty="0">
                <a:latin typeface="微软雅黑"/>
                <a:ea typeface="微软雅黑"/>
                <a:cs typeface="Montserrat" charset="0"/>
                <a:sym typeface="微软雅黑"/>
              </a:rPr>
              <a:t>书</a:t>
            </a:r>
            <a:endParaRPr lang="en-US" sz="7200" b="1" dirty="0" smtClean="0">
              <a:latin typeface="微软雅黑"/>
              <a:ea typeface="微软雅黑"/>
              <a:cs typeface="Montserrat" charset="0"/>
              <a:sym typeface="微软雅黑"/>
            </a:endParaRPr>
          </a:p>
        </p:txBody>
      </p:sp>
      <p:sp>
        <p:nvSpPr>
          <p:cNvPr id="64" name="TextBox 63"/>
          <p:cNvSpPr txBox="1"/>
          <p:nvPr/>
        </p:nvSpPr>
        <p:spPr>
          <a:xfrm>
            <a:off x="9321065" y="3422481"/>
            <a:ext cx="2700098" cy="1107996"/>
          </a:xfrm>
          <a:prstGeom prst="rect">
            <a:avLst/>
          </a:prstGeom>
          <a:noFill/>
        </p:spPr>
        <p:txBody>
          <a:bodyPr wrap="square" rtlCol="0">
            <a:spAutoFit/>
          </a:bodyPr>
          <a:lstStyle/>
          <a:p>
            <a:pPr algn="ctr"/>
            <a:r>
              <a:rPr lang="en-US" sz="6600" dirty="0" smtClean="0">
                <a:latin typeface="微软雅黑"/>
                <a:ea typeface="微软雅黑"/>
                <a:cs typeface="Arvo" charset="0"/>
                <a:sym typeface="微软雅黑"/>
              </a:rPr>
              <a:t>2018</a:t>
            </a:r>
          </a:p>
        </p:txBody>
      </p:sp>
      <p:sp>
        <p:nvSpPr>
          <p:cNvPr id="65" name="Rectangle 7"/>
          <p:cNvSpPr/>
          <p:nvPr/>
        </p:nvSpPr>
        <p:spPr>
          <a:xfrm>
            <a:off x="5755341" y="4785725"/>
            <a:ext cx="6434368" cy="707886"/>
          </a:xfrm>
          <a:prstGeom prst="rect">
            <a:avLst/>
          </a:prstGeom>
        </p:spPr>
        <p:txBody>
          <a:bodyPr wrap="square">
            <a:spAutoFit/>
          </a:bodyPr>
          <a:lstStyle/>
          <a:p>
            <a:pPr algn="r" fontAlgn="base"/>
            <a:r>
              <a:rPr lang="en-US" sz="1000" b="1" dirty="0" smtClean="0">
                <a:latin typeface="微软雅黑"/>
                <a:ea typeface="微软雅黑"/>
                <a:cs typeface="Open Sans Light" charset="0"/>
                <a:sym typeface="微软雅黑"/>
              </a:rPr>
              <a:t>Most designers set their type arbitrarily, either by pulling values out of the sky or by adhering to a baseline grid. The former case isn’t worth discussing here, but the latter requires a closer look. When using a baseline grid, the first thing you must decide on is your baseline grid unit. You’ll commonly see baseline grid values of something like 20px</a:t>
            </a:r>
            <a:r>
              <a:rPr lang="en-US" sz="1000" b="1" dirty="0">
                <a:latin typeface="微软雅黑"/>
                <a:ea typeface="微软雅黑"/>
                <a:cs typeface="Open Sans Light" charset="0"/>
                <a:sym typeface="微软雅黑"/>
              </a:rPr>
              <a:t>.</a:t>
            </a:r>
            <a:endParaRPr lang="en-US" sz="1000" b="1" dirty="0">
              <a:effectLst/>
              <a:latin typeface="微软雅黑"/>
              <a:ea typeface="微软雅黑"/>
              <a:cs typeface="Open Sans Light" charset="0"/>
              <a:sym typeface="微软雅黑"/>
            </a:endParaRPr>
          </a:p>
        </p:txBody>
      </p:sp>
      <p:sp>
        <p:nvSpPr>
          <p:cNvPr id="66" name="Rectangle 8"/>
          <p:cNvSpPr/>
          <p:nvPr/>
        </p:nvSpPr>
        <p:spPr>
          <a:xfrm>
            <a:off x="7770717" y="4016979"/>
            <a:ext cx="1706006" cy="7585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微软雅黑"/>
              <a:ea typeface="微软雅黑"/>
              <a:sym typeface="微软雅黑"/>
            </a:endParaRPr>
          </a:p>
        </p:txBody>
      </p:sp>
      <p:sp>
        <p:nvSpPr>
          <p:cNvPr id="67" name="TextBox 66"/>
          <p:cNvSpPr txBox="1"/>
          <p:nvPr/>
        </p:nvSpPr>
        <p:spPr>
          <a:xfrm>
            <a:off x="8188062" y="2033038"/>
            <a:ext cx="3833101" cy="1200329"/>
          </a:xfrm>
          <a:prstGeom prst="rect">
            <a:avLst/>
          </a:prstGeom>
          <a:noFill/>
        </p:spPr>
        <p:txBody>
          <a:bodyPr wrap="none" rtlCol="0">
            <a:spAutoFit/>
          </a:bodyPr>
          <a:lstStyle/>
          <a:p>
            <a:r>
              <a:rPr lang="en-US" altLang="zh-CN" sz="7200" b="1" dirty="0" smtClean="0">
                <a:latin typeface="微软雅黑"/>
                <a:ea typeface="微软雅黑"/>
                <a:cs typeface="Montserrat" charset="0"/>
                <a:sym typeface="微软雅黑"/>
              </a:rPr>
              <a:t>PPT</a:t>
            </a:r>
            <a:r>
              <a:rPr lang="zh-CN" altLang="en-US" sz="7200" b="1" dirty="0" smtClean="0">
                <a:latin typeface="微软雅黑"/>
                <a:ea typeface="微软雅黑"/>
                <a:cs typeface="Montserrat" charset="0"/>
                <a:sym typeface="微软雅黑"/>
              </a:rPr>
              <a:t>模板</a:t>
            </a:r>
            <a:endParaRPr lang="en-US" sz="7200" b="1" dirty="0" smtClean="0">
              <a:latin typeface="微软雅黑"/>
              <a:ea typeface="微软雅黑"/>
              <a:cs typeface="Montserrat" charset="0"/>
              <a:sym typeface="微软雅黑"/>
            </a:endParaRPr>
          </a:p>
        </p:txBody>
      </p:sp>
      <p:sp>
        <p:nvSpPr>
          <p:cNvPr id="69" name="Oval 15"/>
          <p:cNvSpPr/>
          <p:nvPr/>
        </p:nvSpPr>
        <p:spPr>
          <a:xfrm>
            <a:off x="9559279" y="5690294"/>
            <a:ext cx="280912" cy="28091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FFC000"/>
          </a:solidFill>
          <a:ln w="38103" cap="flat">
            <a:noFill/>
            <a:prstDash val="solid"/>
            <a:miter/>
          </a:ln>
        </p:spPr>
        <p:txBody>
          <a:bodyPr vert="horz" wrap="square" lIns="91435" tIns="45718" rIns="91435" bIns="45718" anchor="ctr" anchorCtr="1" compatLnSpc="1">
            <a:noAutofit/>
          </a:bodyPr>
          <a:lstStyle/>
          <a:p>
            <a:pPr algn="ctr" defTabSz="914277">
              <a:defRPr sz="1800" b="0" i="0" u="none" strike="noStrike" kern="0" cap="none" spc="0" baseline="0">
                <a:solidFill>
                  <a:srgbClr val="000000"/>
                </a:solidFill>
                <a:uFillTx/>
              </a:defRPr>
            </a:pPr>
            <a:endParaRPr lang="en-GB" sz="1799">
              <a:solidFill>
                <a:srgbClr val="FFFFFF"/>
              </a:solidFill>
              <a:latin typeface="微软雅黑"/>
              <a:ea typeface="微软雅黑"/>
              <a:sym typeface="微软雅黑"/>
            </a:endParaRPr>
          </a:p>
        </p:txBody>
      </p:sp>
      <p:sp>
        <p:nvSpPr>
          <p:cNvPr id="70" name="Freeform 34"/>
          <p:cNvSpPr>
            <a:spLocks noEditPoints="1"/>
          </p:cNvSpPr>
          <p:nvPr/>
        </p:nvSpPr>
        <p:spPr bwMode="auto">
          <a:xfrm>
            <a:off x="9634931" y="5783319"/>
            <a:ext cx="130775" cy="105714"/>
          </a:xfrm>
          <a:custGeom>
            <a:avLst/>
            <a:gdLst>
              <a:gd name="T0" fmla="*/ 116 w 119"/>
              <a:gd name="T1" fmla="*/ 32 h 95"/>
              <a:gd name="T2" fmla="*/ 116 w 119"/>
              <a:gd name="T3" fmla="*/ 32 h 95"/>
              <a:gd name="T4" fmla="*/ 3 w 119"/>
              <a:gd name="T5" fmla="*/ 0 h 95"/>
              <a:gd name="T6" fmla="*/ 2 w 119"/>
              <a:gd name="T7" fmla="*/ 0 h 95"/>
              <a:gd name="T8" fmla="*/ 0 w 119"/>
              <a:gd name="T9" fmla="*/ 1 h 95"/>
              <a:gd name="T10" fmla="*/ 1 w 119"/>
              <a:gd name="T11" fmla="*/ 2 h 95"/>
              <a:gd name="T12" fmla="*/ 1 w 119"/>
              <a:gd name="T13" fmla="*/ 2 h 95"/>
              <a:gd name="T14" fmla="*/ 1 w 119"/>
              <a:gd name="T15" fmla="*/ 2 h 95"/>
              <a:gd name="T16" fmla="*/ 36 w 119"/>
              <a:gd name="T17" fmla="*/ 92 h 95"/>
              <a:gd name="T18" fmla="*/ 36 w 119"/>
              <a:gd name="T19" fmla="*/ 92 h 95"/>
              <a:gd name="T20" fmla="*/ 40 w 119"/>
              <a:gd name="T21" fmla="*/ 93 h 95"/>
              <a:gd name="T22" fmla="*/ 70 w 119"/>
              <a:gd name="T23" fmla="*/ 70 h 95"/>
              <a:gd name="T24" fmla="*/ 91 w 119"/>
              <a:gd name="T25" fmla="*/ 82 h 95"/>
              <a:gd name="T26" fmla="*/ 91 w 119"/>
              <a:gd name="T27" fmla="*/ 82 h 95"/>
              <a:gd name="T28" fmla="*/ 93 w 119"/>
              <a:gd name="T29" fmla="*/ 82 h 95"/>
              <a:gd name="T30" fmla="*/ 92 w 119"/>
              <a:gd name="T31" fmla="*/ 53 h 95"/>
              <a:gd name="T32" fmla="*/ 117 w 119"/>
              <a:gd name="T33" fmla="*/ 34 h 95"/>
              <a:gd name="T34" fmla="*/ 117 w 119"/>
              <a:gd name="T35" fmla="*/ 34 h 95"/>
              <a:gd name="T36" fmla="*/ 116 w 119"/>
              <a:gd name="T37" fmla="*/ 32 h 95"/>
              <a:gd name="T38" fmla="*/ 83 w 119"/>
              <a:gd name="T39" fmla="*/ 66 h 95"/>
              <a:gd name="T40" fmla="*/ 67 w 119"/>
              <a:gd name="T41" fmla="*/ 57 h 95"/>
              <a:gd name="T42" fmla="*/ 7 w 119"/>
              <a:gd name="T43" fmla="*/ 7 h 95"/>
              <a:gd name="T44" fmla="*/ 83 w 119"/>
              <a:gd name="T45" fmla="*/ 46 h 95"/>
              <a:gd name="T46" fmla="*/ 83 w 119"/>
              <a:gd name="T47" fmla="*/ 6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9" h="95">
                <a:moveTo>
                  <a:pt x="116" y="32"/>
                </a:moveTo>
                <a:cubicBezTo>
                  <a:pt x="116" y="32"/>
                  <a:pt x="116" y="32"/>
                  <a:pt x="116" y="32"/>
                </a:cubicBezTo>
                <a:cubicBezTo>
                  <a:pt x="3" y="0"/>
                  <a:pt x="3" y="0"/>
                  <a:pt x="3" y="0"/>
                </a:cubicBezTo>
                <a:cubicBezTo>
                  <a:pt x="2" y="0"/>
                  <a:pt x="2" y="0"/>
                  <a:pt x="2" y="0"/>
                </a:cubicBezTo>
                <a:cubicBezTo>
                  <a:pt x="0" y="0"/>
                  <a:pt x="0" y="0"/>
                  <a:pt x="0" y="1"/>
                </a:cubicBezTo>
                <a:cubicBezTo>
                  <a:pt x="1" y="2"/>
                  <a:pt x="1" y="2"/>
                  <a:pt x="1" y="2"/>
                </a:cubicBezTo>
                <a:cubicBezTo>
                  <a:pt x="1" y="2"/>
                  <a:pt x="1" y="2"/>
                  <a:pt x="1" y="2"/>
                </a:cubicBezTo>
                <a:cubicBezTo>
                  <a:pt x="1" y="2"/>
                  <a:pt x="1" y="2"/>
                  <a:pt x="1" y="2"/>
                </a:cubicBezTo>
                <a:cubicBezTo>
                  <a:pt x="36" y="92"/>
                  <a:pt x="36" y="92"/>
                  <a:pt x="36" y="92"/>
                </a:cubicBezTo>
                <a:cubicBezTo>
                  <a:pt x="36" y="92"/>
                  <a:pt x="36" y="92"/>
                  <a:pt x="36" y="92"/>
                </a:cubicBezTo>
                <a:cubicBezTo>
                  <a:pt x="36" y="92"/>
                  <a:pt x="37" y="95"/>
                  <a:pt x="40" y="93"/>
                </a:cubicBezTo>
                <a:cubicBezTo>
                  <a:pt x="70" y="70"/>
                  <a:pt x="70" y="70"/>
                  <a:pt x="70" y="70"/>
                </a:cubicBezTo>
                <a:cubicBezTo>
                  <a:pt x="91" y="82"/>
                  <a:pt x="91" y="82"/>
                  <a:pt x="91" y="82"/>
                </a:cubicBezTo>
                <a:cubicBezTo>
                  <a:pt x="91" y="82"/>
                  <a:pt x="91" y="82"/>
                  <a:pt x="91" y="82"/>
                </a:cubicBezTo>
                <a:cubicBezTo>
                  <a:pt x="91" y="82"/>
                  <a:pt x="93" y="84"/>
                  <a:pt x="93" y="82"/>
                </a:cubicBezTo>
                <a:cubicBezTo>
                  <a:pt x="92" y="53"/>
                  <a:pt x="92" y="53"/>
                  <a:pt x="92" y="53"/>
                </a:cubicBezTo>
                <a:cubicBezTo>
                  <a:pt x="117" y="34"/>
                  <a:pt x="117" y="34"/>
                  <a:pt x="117" y="34"/>
                </a:cubicBezTo>
                <a:cubicBezTo>
                  <a:pt x="117" y="34"/>
                  <a:pt x="117" y="34"/>
                  <a:pt x="117" y="34"/>
                </a:cubicBezTo>
                <a:cubicBezTo>
                  <a:pt x="119" y="32"/>
                  <a:pt x="116" y="32"/>
                  <a:pt x="116" y="32"/>
                </a:cubicBezTo>
                <a:close/>
                <a:moveTo>
                  <a:pt x="83" y="66"/>
                </a:moveTo>
                <a:cubicBezTo>
                  <a:pt x="67" y="57"/>
                  <a:pt x="67" y="57"/>
                  <a:pt x="67" y="57"/>
                </a:cubicBezTo>
                <a:cubicBezTo>
                  <a:pt x="7" y="7"/>
                  <a:pt x="7" y="7"/>
                  <a:pt x="7" y="7"/>
                </a:cubicBezTo>
                <a:cubicBezTo>
                  <a:pt x="83" y="46"/>
                  <a:pt x="83" y="46"/>
                  <a:pt x="83" y="46"/>
                </a:cubicBezTo>
                <a:lnTo>
                  <a:pt x="83" y="66"/>
                </a:lnTo>
                <a:close/>
              </a:path>
            </a:pathLst>
          </a:custGeom>
          <a:solidFill>
            <a:schemeClr val="tx1"/>
          </a:solidFill>
          <a:ln>
            <a:noFill/>
          </a:ln>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72" name="Oval 15"/>
          <p:cNvSpPr/>
          <p:nvPr/>
        </p:nvSpPr>
        <p:spPr>
          <a:xfrm>
            <a:off x="10626860" y="5689442"/>
            <a:ext cx="280912" cy="28091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FFC000"/>
          </a:solidFill>
          <a:ln w="38103" cap="flat">
            <a:noFill/>
            <a:prstDash val="solid"/>
            <a:miter/>
          </a:ln>
        </p:spPr>
        <p:txBody>
          <a:bodyPr vert="horz" wrap="square" lIns="91435" tIns="45718" rIns="91435" bIns="45718" anchor="ctr" anchorCtr="1" compatLnSpc="1">
            <a:noAutofit/>
          </a:bodyPr>
          <a:lstStyle/>
          <a:p>
            <a:pPr algn="ctr" defTabSz="914277">
              <a:defRPr sz="1800" b="0" i="0" u="none" strike="noStrike" kern="0" cap="none" spc="0" baseline="0">
                <a:solidFill>
                  <a:srgbClr val="000000"/>
                </a:solidFill>
                <a:uFillTx/>
              </a:defRPr>
            </a:pPr>
            <a:endParaRPr lang="en-GB" sz="1799">
              <a:solidFill>
                <a:srgbClr val="FFFFFF"/>
              </a:solidFill>
              <a:latin typeface="微软雅黑"/>
              <a:ea typeface="微软雅黑"/>
              <a:sym typeface="微软雅黑"/>
            </a:endParaRPr>
          </a:p>
        </p:txBody>
      </p:sp>
      <p:grpSp>
        <p:nvGrpSpPr>
          <p:cNvPr id="73" name="Group 23"/>
          <p:cNvGrpSpPr/>
          <p:nvPr/>
        </p:nvGrpSpPr>
        <p:grpSpPr>
          <a:xfrm>
            <a:off x="10729505" y="5739954"/>
            <a:ext cx="86120" cy="135332"/>
            <a:chOff x="4551363" y="3906838"/>
            <a:chExt cx="300038" cy="471488"/>
          </a:xfrm>
          <a:solidFill>
            <a:schemeClr val="tx1"/>
          </a:solidFill>
        </p:grpSpPr>
        <p:sp>
          <p:nvSpPr>
            <p:cNvPr id="74" name="Freeform 29"/>
            <p:cNvSpPr>
              <a:spLocks/>
            </p:cNvSpPr>
            <p:nvPr/>
          </p:nvSpPr>
          <p:spPr bwMode="auto">
            <a:xfrm>
              <a:off x="4630738" y="3906838"/>
              <a:ext cx="96838" cy="141288"/>
            </a:xfrm>
            <a:custGeom>
              <a:avLst/>
              <a:gdLst>
                <a:gd name="T0" fmla="*/ 11 w 25"/>
                <a:gd name="T1" fmla="*/ 19 h 37"/>
                <a:gd name="T2" fmla="*/ 12 w 25"/>
                <a:gd name="T3" fmla="*/ 37 h 37"/>
                <a:gd name="T4" fmla="*/ 17 w 25"/>
                <a:gd name="T5" fmla="*/ 22 h 37"/>
                <a:gd name="T6" fmla="*/ 23 w 25"/>
                <a:gd name="T7" fmla="*/ 10 h 37"/>
                <a:gd name="T8" fmla="*/ 9 w 25"/>
                <a:gd name="T9" fmla="*/ 0 h 37"/>
                <a:gd name="T10" fmla="*/ 11 w 25"/>
                <a:gd name="T11" fmla="*/ 19 h 37"/>
              </a:gdLst>
              <a:ahLst/>
              <a:cxnLst>
                <a:cxn ang="0">
                  <a:pos x="T0" y="T1"/>
                </a:cxn>
                <a:cxn ang="0">
                  <a:pos x="T2" y="T3"/>
                </a:cxn>
                <a:cxn ang="0">
                  <a:pos x="T4" y="T5"/>
                </a:cxn>
                <a:cxn ang="0">
                  <a:pos x="T6" y="T7"/>
                </a:cxn>
                <a:cxn ang="0">
                  <a:pos x="T8" y="T9"/>
                </a:cxn>
                <a:cxn ang="0">
                  <a:pos x="T10" y="T11"/>
                </a:cxn>
              </a:cxnLst>
              <a:rect l="0" t="0" r="r" b="b"/>
              <a:pathLst>
                <a:path w="25" h="37">
                  <a:moveTo>
                    <a:pt x="11" y="19"/>
                  </a:moveTo>
                  <a:cubicBezTo>
                    <a:pt x="0" y="29"/>
                    <a:pt x="12" y="37"/>
                    <a:pt x="12" y="37"/>
                  </a:cubicBezTo>
                  <a:cubicBezTo>
                    <a:pt x="5" y="27"/>
                    <a:pt x="17" y="22"/>
                    <a:pt x="17" y="22"/>
                  </a:cubicBezTo>
                  <a:cubicBezTo>
                    <a:pt x="17" y="22"/>
                    <a:pt x="25" y="19"/>
                    <a:pt x="23" y="10"/>
                  </a:cubicBezTo>
                  <a:cubicBezTo>
                    <a:pt x="20" y="1"/>
                    <a:pt x="9" y="0"/>
                    <a:pt x="9" y="0"/>
                  </a:cubicBezTo>
                  <a:cubicBezTo>
                    <a:pt x="12" y="3"/>
                    <a:pt x="23" y="8"/>
                    <a:pt x="1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75" name="Freeform 30"/>
            <p:cNvSpPr>
              <a:spLocks noEditPoints="1"/>
            </p:cNvSpPr>
            <p:nvPr/>
          </p:nvSpPr>
          <p:spPr bwMode="auto">
            <a:xfrm>
              <a:off x="4551363" y="4071938"/>
              <a:ext cx="300038" cy="306388"/>
            </a:xfrm>
            <a:custGeom>
              <a:avLst/>
              <a:gdLst>
                <a:gd name="T0" fmla="*/ 67 w 77"/>
                <a:gd name="T1" fmla="*/ 16 h 80"/>
                <a:gd name="T2" fmla="*/ 59 w 77"/>
                <a:gd name="T3" fmla="*/ 16 h 80"/>
                <a:gd name="T4" fmla="*/ 59 w 77"/>
                <a:gd name="T5" fmla="*/ 7 h 80"/>
                <a:gd name="T6" fmla="*/ 52 w 77"/>
                <a:gd name="T7" fmla="*/ 0 h 80"/>
                <a:gd name="T8" fmla="*/ 7 w 77"/>
                <a:gd name="T9" fmla="*/ 0 h 80"/>
                <a:gd name="T10" fmla="*/ 0 w 77"/>
                <a:gd name="T11" fmla="*/ 7 h 80"/>
                <a:gd name="T12" fmla="*/ 0 w 77"/>
                <a:gd name="T13" fmla="*/ 73 h 80"/>
                <a:gd name="T14" fmla="*/ 7 w 77"/>
                <a:gd name="T15" fmla="*/ 80 h 80"/>
                <a:gd name="T16" fmla="*/ 52 w 77"/>
                <a:gd name="T17" fmla="*/ 80 h 80"/>
                <a:gd name="T18" fmla="*/ 59 w 77"/>
                <a:gd name="T19" fmla="*/ 73 h 80"/>
                <a:gd name="T20" fmla="*/ 59 w 77"/>
                <a:gd name="T21" fmla="*/ 59 h 80"/>
                <a:gd name="T22" fmla="*/ 67 w 77"/>
                <a:gd name="T23" fmla="*/ 59 h 80"/>
                <a:gd name="T24" fmla="*/ 77 w 77"/>
                <a:gd name="T25" fmla="*/ 48 h 80"/>
                <a:gd name="T26" fmla="*/ 77 w 77"/>
                <a:gd name="T27" fmla="*/ 26 h 80"/>
                <a:gd name="T28" fmla="*/ 67 w 77"/>
                <a:gd name="T29" fmla="*/ 16 h 80"/>
                <a:gd name="T30" fmla="*/ 61 w 77"/>
                <a:gd name="T31" fmla="*/ 50 h 80"/>
                <a:gd name="T32" fmla="*/ 59 w 77"/>
                <a:gd name="T33" fmla="*/ 50 h 80"/>
                <a:gd name="T34" fmla="*/ 59 w 77"/>
                <a:gd name="T35" fmla="*/ 27 h 80"/>
                <a:gd name="T36" fmla="*/ 61 w 77"/>
                <a:gd name="T37" fmla="*/ 27 h 80"/>
                <a:gd name="T38" fmla="*/ 68 w 77"/>
                <a:gd name="T39" fmla="*/ 33 h 80"/>
                <a:gd name="T40" fmla="*/ 68 w 77"/>
                <a:gd name="T41" fmla="*/ 43 h 80"/>
                <a:gd name="T42" fmla="*/ 61 w 77"/>
                <a:gd name="T43" fmla="*/ 5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 h="80">
                  <a:moveTo>
                    <a:pt x="67" y="16"/>
                  </a:moveTo>
                  <a:cubicBezTo>
                    <a:pt x="59" y="16"/>
                    <a:pt x="59" y="16"/>
                    <a:pt x="59" y="16"/>
                  </a:cubicBezTo>
                  <a:cubicBezTo>
                    <a:pt x="59" y="7"/>
                    <a:pt x="59" y="7"/>
                    <a:pt x="59" y="7"/>
                  </a:cubicBezTo>
                  <a:cubicBezTo>
                    <a:pt x="59" y="3"/>
                    <a:pt x="56" y="0"/>
                    <a:pt x="52" y="0"/>
                  </a:cubicBezTo>
                  <a:cubicBezTo>
                    <a:pt x="7" y="0"/>
                    <a:pt x="7" y="0"/>
                    <a:pt x="7" y="0"/>
                  </a:cubicBezTo>
                  <a:cubicBezTo>
                    <a:pt x="3" y="0"/>
                    <a:pt x="0" y="3"/>
                    <a:pt x="0" y="7"/>
                  </a:cubicBezTo>
                  <a:cubicBezTo>
                    <a:pt x="0" y="73"/>
                    <a:pt x="0" y="73"/>
                    <a:pt x="0" y="73"/>
                  </a:cubicBezTo>
                  <a:cubicBezTo>
                    <a:pt x="0" y="77"/>
                    <a:pt x="3" y="80"/>
                    <a:pt x="7" y="80"/>
                  </a:cubicBezTo>
                  <a:cubicBezTo>
                    <a:pt x="52" y="80"/>
                    <a:pt x="52" y="80"/>
                    <a:pt x="52" y="80"/>
                  </a:cubicBezTo>
                  <a:cubicBezTo>
                    <a:pt x="56" y="80"/>
                    <a:pt x="59" y="77"/>
                    <a:pt x="59" y="73"/>
                  </a:cubicBezTo>
                  <a:cubicBezTo>
                    <a:pt x="59" y="59"/>
                    <a:pt x="59" y="59"/>
                    <a:pt x="59" y="59"/>
                  </a:cubicBezTo>
                  <a:cubicBezTo>
                    <a:pt x="67" y="59"/>
                    <a:pt x="67" y="59"/>
                    <a:pt x="67" y="59"/>
                  </a:cubicBezTo>
                  <a:cubicBezTo>
                    <a:pt x="75" y="59"/>
                    <a:pt x="77" y="51"/>
                    <a:pt x="77" y="48"/>
                  </a:cubicBezTo>
                  <a:cubicBezTo>
                    <a:pt x="77" y="26"/>
                    <a:pt x="77" y="26"/>
                    <a:pt x="77" y="26"/>
                  </a:cubicBezTo>
                  <a:cubicBezTo>
                    <a:pt x="77" y="19"/>
                    <a:pt x="71" y="16"/>
                    <a:pt x="67" y="16"/>
                  </a:cubicBezTo>
                  <a:close/>
                  <a:moveTo>
                    <a:pt x="61" y="50"/>
                  </a:moveTo>
                  <a:cubicBezTo>
                    <a:pt x="59" y="50"/>
                    <a:pt x="59" y="50"/>
                    <a:pt x="59" y="50"/>
                  </a:cubicBezTo>
                  <a:cubicBezTo>
                    <a:pt x="59" y="27"/>
                    <a:pt x="59" y="27"/>
                    <a:pt x="59" y="27"/>
                  </a:cubicBezTo>
                  <a:cubicBezTo>
                    <a:pt x="61" y="27"/>
                    <a:pt x="61" y="27"/>
                    <a:pt x="61" y="27"/>
                  </a:cubicBezTo>
                  <a:cubicBezTo>
                    <a:pt x="67" y="27"/>
                    <a:pt x="68" y="29"/>
                    <a:pt x="68" y="33"/>
                  </a:cubicBezTo>
                  <a:cubicBezTo>
                    <a:pt x="68" y="43"/>
                    <a:pt x="68" y="43"/>
                    <a:pt x="68" y="43"/>
                  </a:cubicBezTo>
                  <a:cubicBezTo>
                    <a:pt x="68" y="49"/>
                    <a:pt x="65" y="50"/>
                    <a:pt x="61"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grpSp>
      <p:sp>
        <p:nvSpPr>
          <p:cNvPr id="77" name="Oval 15"/>
          <p:cNvSpPr/>
          <p:nvPr/>
        </p:nvSpPr>
        <p:spPr>
          <a:xfrm>
            <a:off x="11200605" y="5674324"/>
            <a:ext cx="280912" cy="28091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FFC000"/>
          </a:solidFill>
          <a:ln w="38103" cap="flat">
            <a:noFill/>
            <a:prstDash val="solid"/>
            <a:miter/>
          </a:ln>
        </p:spPr>
        <p:txBody>
          <a:bodyPr vert="horz" wrap="square" lIns="91435" tIns="45718" rIns="91435" bIns="45718" anchor="ctr" anchorCtr="1" compatLnSpc="1">
            <a:noAutofit/>
          </a:bodyPr>
          <a:lstStyle/>
          <a:p>
            <a:pPr algn="ctr" defTabSz="914277">
              <a:defRPr sz="1800" b="0" i="0" u="none" strike="noStrike" kern="0" cap="none" spc="0" baseline="0">
                <a:solidFill>
                  <a:srgbClr val="000000"/>
                </a:solidFill>
                <a:uFillTx/>
              </a:defRPr>
            </a:pPr>
            <a:endParaRPr lang="en-GB" sz="1799">
              <a:solidFill>
                <a:srgbClr val="FFFFFF"/>
              </a:solidFill>
              <a:latin typeface="微软雅黑"/>
              <a:ea typeface="微软雅黑"/>
              <a:sym typeface="微软雅黑"/>
            </a:endParaRPr>
          </a:p>
        </p:txBody>
      </p:sp>
      <p:grpSp>
        <p:nvGrpSpPr>
          <p:cNvPr id="78" name="Group 26"/>
          <p:cNvGrpSpPr/>
          <p:nvPr/>
        </p:nvGrpSpPr>
        <p:grpSpPr>
          <a:xfrm>
            <a:off x="11310304" y="5736615"/>
            <a:ext cx="61515" cy="135332"/>
            <a:chOff x="7518400" y="3954463"/>
            <a:chExt cx="214313" cy="471487"/>
          </a:xfrm>
          <a:solidFill>
            <a:schemeClr val="tx1"/>
          </a:solidFill>
        </p:grpSpPr>
        <p:sp>
          <p:nvSpPr>
            <p:cNvPr id="79" name="Freeform 38"/>
            <p:cNvSpPr>
              <a:spLocks/>
            </p:cNvSpPr>
            <p:nvPr/>
          </p:nvSpPr>
          <p:spPr bwMode="auto">
            <a:xfrm>
              <a:off x="7613650" y="3954463"/>
              <a:ext cx="79375" cy="127000"/>
            </a:xfrm>
            <a:custGeom>
              <a:avLst/>
              <a:gdLst>
                <a:gd name="T0" fmla="*/ 19 w 20"/>
                <a:gd name="T1" fmla="*/ 2 h 33"/>
                <a:gd name="T2" fmla="*/ 8 w 20"/>
                <a:gd name="T3" fmla="*/ 4 h 33"/>
                <a:gd name="T4" fmla="*/ 1 w 20"/>
                <a:gd name="T5" fmla="*/ 33 h 33"/>
                <a:gd name="T6" fmla="*/ 6 w 20"/>
                <a:gd name="T7" fmla="*/ 32 h 33"/>
                <a:gd name="T8" fmla="*/ 12 w 20"/>
                <a:gd name="T9" fmla="*/ 8 h 33"/>
                <a:gd name="T10" fmla="*/ 17 w 20"/>
                <a:gd name="T11" fmla="*/ 8 h 33"/>
                <a:gd name="T12" fmla="*/ 19 w 20"/>
                <a:gd name="T13" fmla="*/ 2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19" y="2"/>
                  </a:moveTo>
                  <a:cubicBezTo>
                    <a:pt x="16" y="0"/>
                    <a:pt x="10" y="2"/>
                    <a:pt x="8" y="4"/>
                  </a:cubicBezTo>
                  <a:cubicBezTo>
                    <a:pt x="0" y="10"/>
                    <a:pt x="0" y="30"/>
                    <a:pt x="1" y="33"/>
                  </a:cubicBezTo>
                  <a:cubicBezTo>
                    <a:pt x="6" y="32"/>
                    <a:pt x="6" y="32"/>
                    <a:pt x="6" y="32"/>
                  </a:cubicBezTo>
                  <a:cubicBezTo>
                    <a:pt x="6" y="25"/>
                    <a:pt x="7" y="12"/>
                    <a:pt x="12" y="8"/>
                  </a:cubicBezTo>
                  <a:cubicBezTo>
                    <a:pt x="13" y="8"/>
                    <a:pt x="14" y="7"/>
                    <a:pt x="17" y="8"/>
                  </a:cubicBezTo>
                  <a:cubicBezTo>
                    <a:pt x="17" y="8"/>
                    <a:pt x="20" y="3"/>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80" name="Freeform 39"/>
            <p:cNvSpPr>
              <a:spLocks/>
            </p:cNvSpPr>
            <p:nvPr/>
          </p:nvSpPr>
          <p:spPr bwMode="auto">
            <a:xfrm>
              <a:off x="7518400" y="4222750"/>
              <a:ext cx="214313" cy="203200"/>
            </a:xfrm>
            <a:custGeom>
              <a:avLst/>
              <a:gdLst>
                <a:gd name="T0" fmla="*/ 0 w 54"/>
                <a:gd name="T1" fmla="*/ 0 h 53"/>
                <a:gd name="T2" fmla="*/ 0 w 54"/>
                <a:gd name="T3" fmla="*/ 26 h 53"/>
                <a:gd name="T4" fmla="*/ 27 w 54"/>
                <a:gd name="T5" fmla="*/ 53 h 53"/>
                <a:gd name="T6" fmla="*/ 54 w 54"/>
                <a:gd name="T7" fmla="*/ 26 h 53"/>
                <a:gd name="T8" fmla="*/ 54 w 54"/>
                <a:gd name="T9" fmla="*/ 0 h 53"/>
                <a:gd name="T10" fmla="*/ 0 w 54"/>
                <a:gd name="T11" fmla="*/ 0 h 53"/>
              </a:gdLst>
              <a:ahLst/>
              <a:cxnLst>
                <a:cxn ang="0">
                  <a:pos x="T0" y="T1"/>
                </a:cxn>
                <a:cxn ang="0">
                  <a:pos x="T2" y="T3"/>
                </a:cxn>
                <a:cxn ang="0">
                  <a:pos x="T4" y="T5"/>
                </a:cxn>
                <a:cxn ang="0">
                  <a:pos x="T6" y="T7"/>
                </a:cxn>
                <a:cxn ang="0">
                  <a:pos x="T8" y="T9"/>
                </a:cxn>
                <a:cxn ang="0">
                  <a:pos x="T10" y="T11"/>
                </a:cxn>
              </a:cxnLst>
              <a:rect l="0" t="0" r="r" b="b"/>
              <a:pathLst>
                <a:path w="54" h="53">
                  <a:moveTo>
                    <a:pt x="0" y="0"/>
                  </a:moveTo>
                  <a:cubicBezTo>
                    <a:pt x="0" y="26"/>
                    <a:pt x="0" y="26"/>
                    <a:pt x="0" y="26"/>
                  </a:cubicBezTo>
                  <a:cubicBezTo>
                    <a:pt x="0" y="41"/>
                    <a:pt x="12" y="53"/>
                    <a:pt x="27" y="53"/>
                  </a:cubicBezTo>
                  <a:cubicBezTo>
                    <a:pt x="42" y="53"/>
                    <a:pt x="54" y="41"/>
                    <a:pt x="54" y="26"/>
                  </a:cubicBezTo>
                  <a:cubicBezTo>
                    <a:pt x="54" y="0"/>
                    <a:pt x="54" y="0"/>
                    <a:pt x="54"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81" name="Freeform 40"/>
            <p:cNvSpPr>
              <a:spLocks/>
            </p:cNvSpPr>
            <p:nvPr/>
          </p:nvSpPr>
          <p:spPr bwMode="auto">
            <a:xfrm>
              <a:off x="7518400" y="4092575"/>
              <a:ext cx="103188" cy="107950"/>
            </a:xfrm>
            <a:custGeom>
              <a:avLst/>
              <a:gdLst>
                <a:gd name="T0" fmla="*/ 26 w 26"/>
                <a:gd name="T1" fmla="*/ 0 h 28"/>
                <a:gd name="T2" fmla="*/ 0 w 26"/>
                <a:gd name="T3" fmla="*/ 27 h 28"/>
                <a:gd name="T4" fmla="*/ 0 w 26"/>
                <a:gd name="T5" fmla="*/ 28 h 28"/>
                <a:gd name="T6" fmla="*/ 26 w 26"/>
                <a:gd name="T7" fmla="*/ 28 h 28"/>
                <a:gd name="T8" fmla="*/ 26 w 26"/>
                <a:gd name="T9" fmla="*/ 0 h 28"/>
              </a:gdLst>
              <a:ahLst/>
              <a:cxnLst>
                <a:cxn ang="0">
                  <a:pos x="T0" y="T1"/>
                </a:cxn>
                <a:cxn ang="0">
                  <a:pos x="T2" y="T3"/>
                </a:cxn>
                <a:cxn ang="0">
                  <a:pos x="T4" y="T5"/>
                </a:cxn>
                <a:cxn ang="0">
                  <a:pos x="T6" y="T7"/>
                </a:cxn>
                <a:cxn ang="0">
                  <a:pos x="T8" y="T9"/>
                </a:cxn>
              </a:cxnLst>
              <a:rect l="0" t="0" r="r" b="b"/>
              <a:pathLst>
                <a:path w="26" h="28">
                  <a:moveTo>
                    <a:pt x="26" y="0"/>
                  </a:moveTo>
                  <a:cubicBezTo>
                    <a:pt x="11" y="1"/>
                    <a:pt x="0" y="13"/>
                    <a:pt x="0" y="27"/>
                  </a:cubicBezTo>
                  <a:cubicBezTo>
                    <a:pt x="0" y="28"/>
                    <a:pt x="0" y="28"/>
                    <a:pt x="0" y="28"/>
                  </a:cubicBezTo>
                  <a:cubicBezTo>
                    <a:pt x="26" y="28"/>
                    <a:pt x="26" y="28"/>
                    <a:pt x="26" y="28"/>
                  </a:cubicBez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82" name="Freeform 41"/>
            <p:cNvSpPr>
              <a:spLocks/>
            </p:cNvSpPr>
            <p:nvPr/>
          </p:nvSpPr>
          <p:spPr bwMode="auto">
            <a:xfrm>
              <a:off x="7634288" y="4092575"/>
              <a:ext cx="98425" cy="107950"/>
            </a:xfrm>
            <a:custGeom>
              <a:avLst/>
              <a:gdLst>
                <a:gd name="T0" fmla="*/ 0 w 25"/>
                <a:gd name="T1" fmla="*/ 0 h 28"/>
                <a:gd name="T2" fmla="*/ 0 w 25"/>
                <a:gd name="T3" fmla="*/ 28 h 28"/>
                <a:gd name="T4" fmla="*/ 25 w 25"/>
                <a:gd name="T5" fmla="*/ 28 h 28"/>
                <a:gd name="T6" fmla="*/ 25 w 25"/>
                <a:gd name="T7" fmla="*/ 27 h 28"/>
                <a:gd name="T8" fmla="*/ 0 w 25"/>
                <a:gd name="T9" fmla="*/ 0 h 28"/>
              </a:gdLst>
              <a:ahLst/>
              <a:cxnLst>
                <a:cxn ang="0">
                  <a:pos x="T0" y="T1"/>
                </a:cxn>
                <a:cxn ang="0">
                  <a:pos x="T2" y="T3"/>
                </a:cxn>
                <a:cxn ang="0">
                  <a:pos x="T4" y="T5"/>
                </a:cxn>
                <a:cxn ang="0">
                  <a:pos x="T6" y="T7"/>
                </a:cxn>
                <a:cxn ang="0">
                  <a:pos x="T8" y="T9"/>
                </a:cxn>
              </a:cxnLst>
              <a:rect l="0" t="0" r="r" b="b"/>
              <a:pathLst>
                <a:path w="25" h="28">
                  <a:moveTo>
                    <a:pt x="0" y="0"/>
                  </a:moveTo>
                  <a:cubicBezTo>
                    <a:pt x="0" y="28"/>
                    <a:pt x="0" y="28"/>
                    <a:pt x="0" y="28"/>
                  </a:cubicBezTo>
                  <a:cubicBezTo>
                    <a:pt x="25" y="28"/>
                    <a:pt x="25" y="28"/>
                    <a:pt x="25" y="28"/>
                  </a:cubicBezTo>
                  <a:cubicBezTo>
                    <a:pt x="25" y="27"/>
                    <a:pt x="25" y="27"/>
                    <a:pt x="25" y="27"/>
                  </a:cubicBezTo>
                  <a:cubicBezTo>
                    <a:pt x="25" y="13"/>
                    <a:pt x="14"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grpSp>
      <p:sp>
        <p:nvSpPr>
          <p:cNvPr id="84" name="Oval 15"/>
          <p:cNvSpPr/>
          <p:nvPr/>
        </p:nvSpPr>
        <p:spPr>
          <a:xfrm>
            <a:off x="10088674" y="5695542"/>
            <a:ext cx="280912" cy="28091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FFC000"/>
          </a:solidFill>
          <a:ln w="38103" cap="flat">
            <a:noFill/>
            <a:prstDash val="solid"/>
            <a:miter/>
          </a:ln>
        </p:spPr>
        <p:txBody>
          <a:bodyPr vert="horz" wrap="square" lIns="91435" tIns="45718" rIns="91435" bIns="45718" anchor="ctr" anchorCtr="1" compatLnSpc="1">
            <a:noAutofit/>
          </a:bodyPr>
          <a:lstStyle/>
          <a:p>
            <a:pPr algn="ctr" defTabSz="914277">
              <a:defRPr sz="1800" b="0" i="0" u="none" strike="noStrike" kern="0" cap="none" spc="0" baseline="0">
                <a:solidFill>
                  <a:srgbClr val="000000"/>
                </a:solidFill>
                <a:uFillTx/>
              </a:defRPr>
            </a:pPr>
            <a:endParaRPr lang="en-GB" sz="1799">
              <a:solidFill>
                <a:srgbClr val="FFFFFF"/>
              </a:solidFill>
              <a:latin typeface="微软雅黑"/>
              <a:ea typeface="微软雅黑"/>
              <a:sym typeface="微软雅黑"/>
            </a:endParaRPr>
          </a:p>
        </p:txBody>
      </p:sp>
      <p:grpSp>
        <p:nvGrpSpPr>
          <p:cNvPr id="85" name="Group 31"/>
          <p:cNvGrpSpPr/>
          <p:nvPr/>
        </p:nvGrpSpPr>
        <p:grpSpPr>
          <a:xfrm>
            <a:off x="10177868" y="5782002"/>
            <a:ext cx="102524" cy="107992"/>
            <a:chOff x="6048375" y="2563813"/>
            <a:chExt cx="357188" cy="376238"/>
          </a:xfrm>
          <a:solidFill>
            <a:schemeClr val="tx1"/>
          </a:solidFill>
        </p:grpSpPr>
        <p:sp>
          <p:nvSpPr>
            <p:cNvPr id="86" name="Freeform 22"/>
            <p:cNvSpPr>
              <a:spLocks/>
            </p:cNvSpPr>
            <p:nvPr/>
          </p:nvSpPr>
          <p:spPr bwMode="auto">
            <a:xfrm>
              <a:off x="6303963" y="2628901"/>
              <a:ext cx="85725" cy="250825"/>
            </a:xfrm>
            <a:custGeom>
              <a:avLst/>
              <a:gdLst>
                <a:gd name="T0" fmla="*/ 22 w 22"/>
                <a:gd name="T1" fmla="*/ 65 h 65"/>
                <a:gd name="T2" fmla="*/ 22 w 22"/>
                <a:gd name="T3" fmla="*/ 5 h 65"/>
                <a:gd name="T4" fmla="*/ 17 w 22"/>
                <a:gd name="T5" fmla="*/ 0 h 65"/>
                <a:gd name="T6" fmla="*/ 5 w 22"/>
                <a:gd name="T7" fmla="*/ 0 h 65"/>
                <a:gd name="T8" fmla="*/ 0 w 22"/>
                <a:gd name="T9" fmla="*/ 5 h 65"/>
                <a:gd name="T10" fmla="*/ 0 w 22"/>
                <a:gd name="T11" fmla="*/ 65 h 65"/>
                <a:gd name="T12" fmla="*/ 22 w 22"/>
                <a:gd name="T13" fmla="*/ 65 h 65"/>
              </a:gdLst>
              <a:ahLst/>
              <a:cxnLst>
                <a:cxn ang="0">
                  <a:pos x="T0" y="T1"/>
                </a:cxn>
                <a:cxn ang="0">
                  <a:pos x="T2" y="T3"/>
                </a:cxn>
                <a:cxn ang="0">
                  <a:pos x="T4" y="T5"/>
                </a:cxn>
                <a:cxn ang="0">
                  <a:pos x="T6" y="T7"/>
                </a:cxn>
                <a:cxn ang="0">
                  <a:pos x="T8" y="T9"/>
                </a:cxn>
                <a:cxn ang="0">
                  <a:pos x="T10" y="T11"/>
                </a:cxn>
                <a:cxn ang="0">
                  <a:pos x="T12" y="T13"/>
                </a:cxn>
              </a:cxnLst>
              <a:rect l="0" t="0" r="r" b="b"/>
              <a:pathLst>
                <a:path w="22" h="65">
                  <a:moveTo>
                    <a:pt x="22" y="65"/>
                  </a:moveTo>
                  <a:cubicBezTo>
                    <a:pt x="22" y="5"/>
                    <a:pt x="22" y="5"/>
                    <a:pt x="22" y="5"/>
                  </a:cubicBezTo>
                  <a:cubicBezTo>
                    <a:pt x="22" y="2"/>
                    <a:pt x="20" y="0"/>
                    <a:pt x="17" y="0"/>
                  </a:cubicBezTo>
                  <a:cubicBezTo>
                    <a:pt x="5" y="0"/>
                    <a:pt x="5" y="0"/>
                    <a:pt x="5" y="0"/>
                  </a:cubicBezTo>
                  <a:cubicBezTo>
                    <a:pt x="2" y="0"/>
                    <a:pt x="0" y="2"/>
                    <a:pt x="0" y="5"/>
                  </a:cubicBezTo>
                  <a:cubicBezTo>
                    <a:pt x="0" y="65"/>
                    <a:pt x="0" y="65"/>
                    <a:pt x="0" y="65"/>
                  </a:cubicBezTo>
                  <a:lnTo>
                    <a:pt x="22" y="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87" name="Freeform 23"/>
            <p:cNvSpPr>
              <a:spLocks/>
            </p:cNvSpPr>
            <p:nvPr/>
          </p:nvSpPr>
          <p:spPr bwMode="auto">
            <a:xfrm>
              <a:off x="6188075" y="2652713"/>
              <a:ext cx="80963" cy="227013"/>
            </a:xfrm>
            <a:custGeom>
              <a:avLst/>
              <a:gdLst>
                <a:gd name="T0" fmla="*/ 21 w 21"/>
                <a:gd name="T1" fmla="*/ 59 h 59"/>
                <a:gd name="T2" fmla="*/ 21 w 21"/>
                <a:gd name="T3" fmla="*/ 4 h 59"/>
                <a:gd name="T4" fmla="*/ 17 w 21"/>
                <a:gd name="T5" fmla="*/ 0 h 59"/>
                <a:gd name="T6" fmla="*/ 4 w 21"/>
                <a:gd name="T7" fmla="*/ 0 h 59"/>
                <a:gd name="T8" fmla="*/ 0 w 21"/>
                <a:gd name="T9" fmla="*/ 4 h 59"/>
                <a:gd name="T10" fmla="*/ 0 w 21"/>
                <a:gd name="T11" fmla="*/ 59 h 59"/>
                <a:gd name="T12" fmla="*/ 21 w 21"/>
                <a:gd name="T13" fmla="*/ 59 h 59"/>
              </a:gdLst>
              <a:ahLst/>
              <a:cxnLst>
                <a:cxn ang="0">
                  <a:pos x="T0" y="T1"/>
                </a:cxn>
                <a:cxn ang="0">
                  <a:pos x="T2" y="T3"/>
                </a:cxn>
                <a:cxn ang="0">
                  <a:pos x="T4" y="T5"/>
                </a:cxn>
                <a:cxn ang="0">
                  <a:pos x="T6" y="T7"/>
                </a:cxn>
                <a:cxn ang="0">
                  <a:pos x="T8" y="T9"/>
                </a:cxn>
                <a:cxn ang="0">
                  <a:pos x="T10" y="T11"/>
                </a:cxn>
                <a:cxn ang="0">
                  <a:pos x="T12" y="T13"/>
                </a:cxn>
              </a:cxnLst>
              <a:rect l="0" t="0" r="r" b="b"/>
              <a:pathLst>
                <a:path w="21" h="59">
                  <a:moveTo>
                    <a:pt x="21" y="59"/>
                  </a:moveTo>
                  <a:cubicBezTo>
                    <a:pt x="21" y="4"/>
                    <a:pt x="21" y="4"/>
                    <a:pt x="21" y="4"/>
                  </a:cubicBezTo>
                  <a:cubicBezTo>
                    <a:pt x="21" y="2"/>
                    <a:pt x="19" y="0"/>
                    <a:pt x="17" y="0"/>
                  </a:cubicBezTo>
                  <a:cubicBezTo>
                    <a:pt x="4" y="0"/>
                    <a:pt x="4" y="0"/>
                    <a:pt x="4" y="0"/>
                  </a:cubicBezTo>
                  <a:cubicBezTo>
                    <a:pt x="2" y="0"/>
                    <a:pt x="0" y="2"/>
                    <a:pt x="0" y="4"/>
                  </a:cubicBezTo>
                  <a:cubicBezTo>
                    <a:pt x="0" y="59"/>
                    <a:pt x="0" y="59"/>
                    <a:pt x="0" y="59"/>
                  </a:cubicBezTo>
                  <a:lnTo>
                    <a:pt x="21"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88" name="Freeform 24"/>
            <p:cNvSpPr>
              <a:spLocks/>
            </p:cNvSpPr>
            <p:nvPr/>
          </p:nvSpPr>
          <p:spPr bwMode="auto">
            <a:xfrm>
              <a:off x="6064250" y="2563813"/>
              <a:ext cx="80963" cy="315913"/>
            </a:xfrm>
            <a:custGeom>
              <a:avLst/>
              <a:gdLst>
                <a:gd name="T0" fmla="*/ 21 w 21"/>
                <a:gd name="T1" fmla="*/ 82 h 82"/>
                <a:gd name="T2" fmla="*/ 21 w 21"/>
                <a:gd name="T3" fmla="*/ 4 h 82"/>
                <a:gd name="T4" fmla="*/ 17 w 21"/>
                <a:gd name="T5" fmla="*/ 0 h 82"/>
                <a:gd name="T6" fmla="*/ 4 w 21"/>
                <a:gd name="T7" fmla="*/ 0 h 82"/>
                <a:gd name="T8" fmla="*/ 0 w 21"/>
                <a:gd name="T9" fmla="*/ 4 h 82"/>
                <a:gd name="T10" fmla="*/ 0 w 21"/>
                <a:gd name="T11" fmla="*/ 82 h 82"/>
                <a:gd name="T12" fmla="*/ 21 w 21"/>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21" h="82">
                  <a:moveTo>
                    <a:pt x="21" y="82"/>
                  </a:moveTo>
                  <a:cubicBezTo>
                    <a:pt x="21" y="4"/>
                    <a:pt x="21" y="4"/>
                    <a:pt x="21" y="4"/>
                  </a:cubicBezTo>
                  <a:cubicBezTo>
                    <a:pt x="21" y="2"/>
                    <a:pt x="19" y="0"/>
                    <a:pt x="17" y="0"/>
                  </a:cubicBezTo>
                  <a:cubicBezTo>
                    <a:pt x="4" y="0"/>
                    <a:pt x="4" y="0"/>
                    <a:pt x="4" y="0"/>
                  </a:cubicBezTo>
                  <a:cubicBezTo>
                    <a:pt x="2" y="0"/>
                    <a:pt x="0" y="2"/>
                    <a:pt x="0" y="4"/>
                  </a:cubicBezTo>
                  <a:cubicBezTo>
                    <a:pt x="0" y="82"/>
                    <a:pt x="0" y="82"/>
                    <a:pt x="0" y="82"/>
                  </a:cubicBezTo>
                  <a:lnTo>
                    <a:pt x="21"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89" name="Freeform 25"/>
            <p:cNvSpPr>
              <a:spLocks/>
            </p:cNvSpPr>
            <p:nvPr/>
          </p:nvSpPr>
          <p:spPr bwMode="auto">
            <a:xfrm>
              <a:off x="6048375" y="2894013"/>
              <a:ext cx="357188" cy="46038"/>
            </a:xfrm>
            <a:custGeom>
              <a:avLst/>
              <a:gdLst>
                <a:gd name="T0" fmla="*/ 92 w 92"/>
                <a:gd name="T1" fmla="*/ 7 h 12"/>
                <a:gd name="T2" fmla="*/ 87 w 92"/>
                <a:gd name="T3" fmla="*/ 12 h 12"/>
                <a:gd name="T4" fmla="*/ 5 w 92"/>
                <a:gd name="T5" fmla="*/ 12 h 12"/>
                <a:gd name="T6" fmla="*/ 0 w 92"/>
                <a:gd name="T7" fmla="*/ 7 h 12"/>
                <a:gd name="T8" fmla="*/ 0 w 92"/>
                <a:gd name="T9" fmla="*/ 6 h 12"/>
                <a:gd name="T10" fmla="*/ 5 w 92"/>
                <a:gd name="T11" fmla="*/ 0 h 12"/>
                <a:gd name="T12" fmla="*/ 87 w 92"/>
                <a:gd name="T13" fmla="*/ 0 h 12"/>
                <a:gd name="T14" fmla="*/ 92 w 92"/>
                <a:gd name="T15" fmla="*/ 6 h 12"/>
                <a:gd name="T16" fmla="*/ 92 w 92"/>
                <a:gd name="T17"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2">
                  <a:moveTo>
                    <a:pt x="92" y="7"/>
                  </a:moveTo>
                  <a:cubicBezTo>
                    <a:pt x="92" y="10"/>
                    <a:pt x="90" y="12"/>
                    <a:pt x="87" y="12"/>
                  </a:cubicBezTo>
                  <a:cubicBezTo>
                    <a:pt x="5" y="12"/>
                    <a:pt x="5" y="12"/>
                    <a:pt x="5" y="12"/>
                  </a:cubicBezTo>
                  <a:cubicBezTo>
                    <a:pt x="2" y="12"/>
                    <a:pt x="0" y="10"/>
                    <a:pt x="0" y="7"/>
                  </a:cubicBezTo>
                  <a:cubicBezTo>
                    <a:pt x="0" y="6"/>
                    <a:pt x="0" y="6"/>
                    <a:pt x="0" y="6"/>
                  </a:cubicBezTo>
                  <a:cubicBezTo>
                    <a:pt x="0" y="3"/>
                    <a:pt x="2" y="0"/>
                    <a:pt x="5" y="0"/>
                  </a:cubicBezTo>
                  <a:cubicBezTo>
                    <a:pt x="87" y="0"/>
                    <a:pt x="87" y="0"/>
                    <a:pt x="87" y="0"/>
                  </a:cubicBezTo>
                  <a:cubicBezTo>
                    <a:pt x="90" y="0"/>
                    <a:pt x="92" y="3"/>
                    <a:pt x="92" y="6"/>
                  </a:cubicBezTo>
                  <a:lnTo>
                    <a:pt x="92"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grpSp>
    </p:spTree>
    <p:extLst>
      <p:ext uri="{BB962C8B-B14F-4D97-AF65-F5344CB8AC3E}">
        <p14:creationId xmlns:p14="http://schemas.microsoft.com/office/powerpoint/2010/main" val="1314873866"/>
      </p:ext>
    </p:extLst>
  </p:cSld>
  <p:clrMapOvr>
    <a:masterClrMapping/>
  </p:clrMapOvr>
  <p:transition spd="slow"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arn(inVertical)">
                                      <p:cBhvr>
                                        <p:cTn id="7" dur="500"/>
                                        <p:tgtEl>
                                          <p:spTgt spid="6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1"/>
                                        </p:tgtEl>
                                        <p:attrNameLst>
                                          <p:attrName>style.visibility</p:attrName>
                                        </p:attrNameLst>
                                      </p:cBhvr>
                                      <p:to>
                                        <p:strVal val="visible"/>
                                      </p:to>
                                    </p:set>
                                    <p:animEffect transition="in" filter="barn(inVertical)">
                                      <p:cBhvr>
                                        <p:cTn id="10" dur="500"/>
                                        <p:tgtEl>
                                          <p:spTgt spid="61"/>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par>
                          <p:cTn id="14" fill="hold">
                            <p:stCondLst>
                              <p:cond delay="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63"/>
                                        </p:tgtEl>
                                        <p:attrNameLst>
                                          <p:attrName>style.visibility</p:attrName>
                                        </p:attrNameLst>
                                      </p:cBhvr>
                                      <p:to>
                                        <p:strVal val="visible"/>
                                      </p:to>
                                    </p:set>
                                    <p:anim by="(-#ppt_w*2)" calcmode="lin" valueType="num">
                                      <p:cBhvr rctx="PPT">
                                        <p:cTn id="17" dur="500" autoRev="1" fill="hold">
                                          <p:stCondLst>
                                            <p:cond delay="0"/>
                                          </p:stCondLst>
                                        </p:cTn>
                                        <p:tgtEl>
                                          <p:spTgt spid="63"/>
                                        </p:tgtEl>
                                        <p:attrNameLst>
                                          <p:attrName>ppt_w</p:attrName>
                                        </p:attrNameLst>
                                      </p:cBhvr>
                                    </p:anim>
                                    <p:anim by="(#ppt_w*0.50)" calcmode="lin" valueType="num">
                                      <p:cBhvr>
                                        <p:cTn id="18" dur="500" decel="50000" autoRev="1" fill="hold">
                                          <p:stCondLst>
                                            <p:cond delay="0"/>
                                          </p:stCondLst>
                                        </p:cTn>
                                        <p:tgtEl>
                                          <p:spTgt spid="63"/>
                                        </p:tgtEl>
                                        <p:attrNameLst>
                                          <p:attrName>ppt_x</p:attrName>
                                        </p:attrNameLst>
                                      </p:cBhvr>
                                    </p:anim>
                                    <p:anim from="(-#ppt_h/2)" to="(#ppt_y)" calcmode="lin" valueType="num">
                                      <p:cBhvr>
                                        <p:cTn id="19" dur="1000" fill="hold">
                                          <p:stCondLst>
                                            <p:cond delay="0"/>
                                          </p:stCondLst>
                                        </p:cTn>
                                        <p:tgtEl>
                                          <p:spTgt spid="63"/>
                                        </p:tgtEl>
                                        <p:attrNameLst>
                                          <p:attrName>ppt_y</p:attrName>
                                        </p:attrNameLst>
                                      </p:cBhvr>
                                    </p:anim>
                                    <p:animRot by="21600000">
                                      <p:cBhvr>
                                        <p:cTn id="20" dur="1000" fill="hold">
                                          <p:stCondLst>
                                            <p:cond delay="0"/>
                                          </p:stCondLst>
                                        </p:cTn>
                                        <p:tgtEl>
                                          <p:spTgt spid="63"/>
                                        </p:tgtEl>
                                        <p:attrNameLst>
                                          <p:attrName>r</p:attrName>
                                        </p:attrNameLst>
                                      </p:cBhvr>
                                    </p:animRot>
                                  </p:childTnLst>
                                </p:cTn>
                              </p:par>
                              <p:par>
                                <p:cTn id="21" presetID="56" presetClass="entr" presetSubtype="0" fill="hold" grpId="0" nodeType="withEffect">
                                  <p:stCondLst>
                                    <p:cond delay="0"/>
                                  </p:stCondLst>
                                  <p:iterate type="lt">
                                    <p:tmPct val="10000"/>
                                  </p:iterate>
                                  <p:childTnLst>
                                    <p:set>
                                      <p:cBhvr>
                                        <p:cTn id="22" dur="1" fill="hold">
                                          <p:stCondLst>
                                            <p:cond delay="0"/>
                                          </p:stCondLst>
                                        </p:cTn>
                                        <p:tgtEl>
                                          <p:spTgt spid="67"/>
                                        </p:tgtEl>
                                        <p:attrNameLst>
                                          <p:attrName>style.visibility</p:attrName>
                                        </p:attrNameLst>
                                      </p:cBhvr>
                                      <p:to>
                                        <p:strVal val="visible"/>
                                      </p:to>
                                    </p:set>
                                    <p:anim by="(-#ppt_w*2)" calcmode="lin" valueType="num">
                                      <p:cBhvr rctx="PPT">
                                        <p:cTn id="23" dur="500" autoRev="1" fill="hold">
                                          <p:stCondLst>
                                            <p:cond delay="0"/>
                                          </p:stCondLst>
                                        </p:cTn>
                                        <p:tgtEl>
                                          <p:spTgt spid="67"/>
                                        </p:tgtEl>
                                        <p:attrNameLst>
                                          <p:attrName>ppt_w</p:attrName>
                                        </p:attrNameLst>
                                      </p:cBhvr>
                                    </p:anim>
                                    <p:anim by="(#ppt_w*0.50)" calcmode="lin" valueType="num">
                                      <p:cBhvr>
                                        <p:cTn id="24" dur="500" decel="50000" autoRev="1" fill="hold">
                                          <p:stCondLst>
                                            <p:cond delay="0"/>
                                          </p:stCondLst>
                                        </p:cTn>
                                        <p:tgtEl>
                                          <p:spTgt spid="67"/>
                                        </p:tgtEl>
                                        <p:attrNameLst>
                                          <p:attrName>ppt_x</p:attrName>
                                        </p:attrNameLst>
                                      </p:cBhvr>
                                    </p:anim>
                                    <p:anim from="(-#ppt_h/2)" to="(#ppt_y)" calcmode="lin" valueType="num">
                                      <p:cBhvr>
                                        <p:cTn id="25" dur="1000" fill="hold">
                                          <p:stCondLst>
                                            <p:cond delay="0"/>
                                          </p:stCondLst>
                                        </p:cTn>
                                        <p:tgtEl>
                                          <p:spTgt spid="67"/>
                                        </p:tgtEl>
                                        <p:attrNameLst>
                                          <p:attrName>ppt_y</p:attrName>
                                        </p:attrNameLst>
                                      </p:cBhvr>
                                    </p:anim>
                                    <p:animRot by="21600000">
                                      <p:cBhvr>
                                        <p:cTn id="26" dur="1000" fill="hold">
                                          <p:stCondLst>
                                            <p:cond delay="0"/>
                                          </p:stCondLst>
                                        </p:cTn>
                                        <p:tgtEl>
                                          <p:spTgt spid="67"/>
                                        </p:tgtEl>
                                        <p:attrNameLst>
                                          <p:attrName>r</p:attrName>
                                        </p:attrNameLst>
                                      </p:cBhvr>
                                    </p:animRot>
                                  </p:childTnLst>
                                </p:cTn>
                              </p:par>
                              <p:par>
                                <p:cTn id="27" presetID="2" presetClass="entr" presetSubtype="4" fill="hold" grpId="0" nodeType="withEffect">
                                  <p:stCondLst>
                                    <p:cond delay="0"/>
                                  </p:stCondLst>
                                  <p:childTnLst>
                                    <p:set>
                                      <p:cBhvr>
                                        <p:cTn id="28" dur="1" fill="hold">
                                          <p:stCondLst>
                                            <p:cond delay="0"/>
                                          </p:stCondLst>
                                        </p:cTn>
                                        <p:tgtEl>
                                          <p:spTgt spid="65"/>
                                        </p:tgtEl>
                                        <p:attrNameLst>
                                          <p:attrName>style.visibility</p:attrName>
                                        </p:attrNameLst>
                                      </p:cBhvr>
                                      <p:to>
                                        <p:strVal val="visible"/>
                                      </p:to>
                                    </p:set>
                                    <p:anim calcmode="lin" valueType="num">
                                      <p:cBhvr additive="base">
                                        <p:cTn id="29" dur="500" fill="hold"/>
                                        <p:tgtEl>
                                          <p:spTgt spid="65"/>
                                        </p:tgtEl>
                                        <p:attrNameLst>
                                          <p:attrName>ppt_x</p:attrName>
                                        </p:attrNameLst>
                                      </p:cBhvr>
                                      <p:tavLst>
                                        <p:tav tm="0">
                                          <p:val>
                                            <p:strVal val="#ppt_x"/>
                                          </p:val>
                                        </p:tav>
                                        <p:tav tm="100000">
                                          <p:val>
                                            <p:strVal val="#ppt_x"/>
                                          </p:val>
                                        </p:tav>
                                      </p:tavLst>
                                    </p:anim>
                                    <p:anim calcmode="lin" valueType="num">
                                      <p:cBhvr additive="base">
                                        <p:cTn id="30" dur="500" fill="hold"/>
                                        <p:tgtEl>
                                          <p:spTgt spid="65"/>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66"/>
                                        </p:tgtEl>
                                        <p:attrNameLst>
                                          <p:attrName>style.visibility</p:attrName>
                                        </p:attrNameLst>
                                      </p:cBhvr>
                                      <p:to>
                                        <p:strVal val="visible"/>
                                      </p:to>
                                    </p:set>
                                    <p:anim calcmode="lin" valueType="num">
                                      <p:cBhvr additive="base">
                                        <p:cTn id="33" dur="500" fill="hold"/>
                                        <p:tgtEl>
                                          <p:spTgt spid="66"/>
                                        </p:tgtEl>
                                        <p:attrNameLst>
                                          <p:attrName>ppt_x</p:attrName>
                                        </p:attrNameLst>
                                      </p:cBhvr>
                                      <p:tavLst>
                                        <p:tav tm="0">
                                          <p:val>
                                            <p:strVal val="#ppt_x"/>
                                          </p:val>
                                        </p:tav>
                                        <p:tav tm="100000">
                                          <p:val>
                                            <p:strVal val="#ppt_x"/>
                                          </p:val>
                                        </p:tav>
                                      </p:tavLst>
                                    </p:anim>
                                    <p:anim calcmode="lin" valueType="num">
                                      <p:cBhvr additive="base">
                                        <p:cTn id="34" dur="500" fill="hold"/>
                                        <p:tgtEl>
                                          <p:spTgt spid="66"/>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69"/>
                                        </p:tgtEl>
                                        <p:attrNameLst>
                                          <p:attrName>style.visibility</p:attrName>
                                        </p:attrNameLst>
                                      </p:cBhvr>
                                      <p:to>
                                        <p:strVal val="visible"/>
                                      </p:to>
                                    </p:set>
                                    <p:anim calcmode="lin" valueType="num">
                                      <p:cBhvr additive="base">
                                        <p:cTn id="37" dur="500" fill="hold"/>
                                        <p:tgtEl>
                                          <p:spTgt spid="69"/>
                                        </p:tgtEl>
                                        <p:attrNameLst>
                                          <p:attrName>ppt_x</p:attrName>
                                        </p:attrNameLst>
                                      </p:cBhvr>
                                      <p:tavLst>
                                        <p:tav tm="0">
                                          <p:val>
                                            <p:strVal val="#ppt_x"/>
                                          </p:val>
                                        </p:tav>
                                        <p:tav tm="100000">
                                          <p:val>
                                            <p:strVal val="#ppt_x"/>
                                          </p:val>
                                        </p:tav>
                                      </p:tavLst>
                                    </p:anim>
                                    <p:anim calcmode="lin" valueType="num">
                                      <p:cBhvr additive="base">
                                        <p:cTn id="38" dur="500" fill="hold"/>
                                        <p:tgtEl>
                                          <p:spTgt spid="6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70"/>
                                        </p:tgtEl>
                                        <p:attrNameLst>
                                          <p:attrName>style.visibility</p:attrName>
                                        </p:attrNameLst>
                                      </p:cBhvr>
                                      <p:to>
                                        <p:strVal val="visible"/>
                                      </p:to>
                                    </p:set>
                                    <p:anim calcmode="lin" valueType="num">
                                      <p:cBhvr additive="base">
                                        <p:cTn id="41" dur="500" fill="hold"/>
                                        <p:tgtEl>
                                          <p:spTgt spid="70"/>
                                        </p:tgtEl>
                                        <p:attrNameLst>
                                          <p:attrName>ppt_x</p:attrName>
                                        </p:attrNameLst>
                                      </p:cBhvr>
                                      <p:tavLst>
                                        <p:tav tm="0">
                                          <p:val>
                                            <p:strVal val="#ppt_x"/>
                                          </p:val>
                                        </p:tav>
                                        <p:tav tm="100000">
                                          <p:val>
                                            <p:strVal val="#ppt_x"/>
                                          </p:val>
                                        </p:tav>
                                      </p:tavLst>
                                    </p:anim>
                                    <p:anim calcmode="lin" valueType="num">
                                      <p:cBhvr additive="base">
                                        <p:cTn id="42" dur="500" fill="hold"/>
                                        <p:tgtEl>
                                          <p:spTgt spid="70"/>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72"/>
                                        </p:tgtEl>
                                        <p:attrNameLst>
                                          <p:attrName>style.visibility</p:attrName>
                                        </p:attrNameLst>
                                      </p:cBhvr>
                                      <p:to>
                                        <p:strVal val="visible"/>
                                      </p:to>
                                    </p:set>
                                    <p:anim calcmode="lin" valueType="num">
                                      <p:cBhvr additive="base">
                                        <p:cTn id="45" dur="500" fill="hold"/>
                                        <p:tgtEl>
                                          <p:spTgt spid="72"/>
                                        </p:tgtEl>
                                        <p:attrNameLst>
                                          <p:attrName>ppt_x</p:attrName>
                                        </p:attrNameLst>
                                      </p:cBhvr>
                                      <p:tavLst>
                                        <p:tav tm="0">
                                          <p:val>
                                            <p:strVal val="#ppt_x"/>
                                          </p:val>
                                        </p:tav>
                                        <p:tav tm="100000">
                                          <p:val>
                                            <p:strVal val="#ppt_x"/>
                                          </p:val>
                                        </p:tav>
                                      </p:tavLst>
                                    </p:anim>
                                    <p:anim calcmode="lin" valueType="num">
                                      <p:cBhvr additive="base">
                                        <p:cTn id="46" dur="500" fill="hold"/>
                                        <p:tgtEl>
                                          <p:spTgt spid="72"/>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73"/>
                                        </p:tgtEl>
                                        <p:attrNameLst>
                                          <p:attrName>style.visibility</p:attrName>
                                        </p:attrNameLst>
                                      </p:cBhvr>
                                      <p:to>
                                        <p:strVal val="visible"/>
                                      </p:to>
                                    </p:set>
                                    <p:anim calcmode="lin" valueType="num">
                                      <p:cBhvr additive="base">
                                        <p:cTn id="49" dur="500" fill="hold"/>
                                        <p:tgtEl>
                                          <p:spTgt spid="73"/>
                                        </p:tgtEl>
                                        <p:attrNameLst>
                                          <p:attrName>ppt_x</p:attrName>
                                        </p:attrNameLst>
                                      </p:cBhvr>
                                      <p:tavLst>
                                        <p:tav tm="0">
                                          <p:val>
                                            <p:strVal val="#ppt_x"/>
                                          </p:val>
                                        </p:tav>
                                        <p:tav tm="100000">
                                          <p:val>
                                            <p:strVal val="#ppt_x"/>
                                          </p:val>
                                        </p:tav>
                                      </p:tavLst>
                                    </p:anim>
                                    <p:anim calcmode="lin" valueType="num">
                                      <p:cBhvr additive="base">
                                        <p:cTn id="50" dur="500" fill="hold"/>
                                        <p:tgtEl>
                                          <p:spTgt spid="7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77"/>
                                        </p:tgtEl>
                                        <p:attrNameLst>
                                          <p:attrName>style.visibility</p:attrName>
                                        </p:attrNameLst>
                                      </p:cBhvr>
                                      <p:to>
                                        <p:strVal val="visible"/>
                                      </p:to>
                                    </p:set>
                                    <p:anim calcmode="lin" valueType="num">
                                      <p:cBhvr additive="base">
                                        <p:cTn id="53" dur="500" fill="hold"/>
                                        <p:tgtEl>
                                          <p:spTgt spid="77"/>
                                        </p:tgtEl>
                                        <p:attrNameLst>
                                          <p:attrName>ppt_x</p:attrName>
                                        </p:attrNameLst>
                                      </p:cBhvr>
                                      <p:tavLst>
                                        <p:tav tm="0">
                                          <p:val>
                                            <p:strVal val="#ppt_x"/>
                                          </p:val>
                                        </p:tav>
                                        <p:tav tm="100000">
                                          <p:val>
                                            <p:strVal val="#ppt_x"/>
                                          </p:val>
                                        </p:tav>
                                      </p:tavLst>
                                    </p:anim>
                                    <p:anim calcmode="lin" valueType="num">
                                      <p:cBhvr additive="base">
                                        <p:cTn id="54" dur="500" fill="hold"/>
                                        <p:tgtEl>
                                          <p:spTgt spid="77"/>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78"/>
                                        </p:tgtEl>
                                        <p:attrNameLst>
                                          <p:attrName>style.visibility</p:attrName>
                                        </p:attrNameLst>
                                      </p:cBhvr>
                                      <p:to>
                                        <p:strVal val="visible"/>
                                      </p:to>
                                    </p:set>
                                    <p:anim calcmode="lin" valueType="num">
                                      <p:cBhvr additive="base">
                                        <p:cTn id="57" dur="500" fill="hold"/>
                                        <p:tgtEl>
                                          <p:spTgt spid="78"/>
                                        </p:tgtEl>
                                        <p:attrNameLst>
                                          <p:attrName>ppt_x</p:attrName>
                                        </p:attrNameLst>
                                      </p:cBhvr>
                                      <p:tavLst>
                                        <p:tav tm="0">
                                          <p:val>
                                            <p:strVal val="#ppt_x"/>
                                          </p:val>
                                        </p:tav>
                                        <p:tav tm="100000">
                                          <p:val>
                                            <p:strVal val="#ppt_x"/>
                                          </p:val>
                                        </p:tav>
                                      </p:tavLst>
                                    </p:anim>
                                    <p:anim calcmode="lin" valueType="num">
                                      <p:cBhvr additive="base">
                                        <p:cTn id="58" dur="500" fill="hold"/>
                                        <p:tgtEl>
                                          <p:spTgt spid="78"/>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84"/>
                                        </p:tgtEl>
                                        <p:attrNameLst>
                                          <p:attrName>style.visibility</p:attrName>
                                        </p:attrNameLst>
                                      </p:cBhvr>
                                      <p:to>
                                        <p:strVal val="visible"/>
                                      </p:to>
                                    </p:set>
                                    <p:anim calcmode="lin" valueType="num">
                                      <p:cBhvr additive="base">
                                        <p:cTn id="61" dur="500" fill="hold"/>
                                        <p:tgtEl>
                                          <p:spTgt spid="84"/>
                                        </p:tgtEl>
                                        <p:attrNameLst>
                                          <p:attrName>ppt_x</p:attrName>
                                        </p:attrNameLst>
                                      </p:cBhvr>
                                      <p:tavLst>
                                        <p:tav tm="0">
                                          <p:val>
                                            <p:strVal val="#ppt_x"/>
                                          </p:val>
                                        </p:tav>
                                        <p:tav tm="100000">
                                          <p:val>
                                            <p:strVal val="#ppt_x"/>
                                          </p:val>
                                        </p:tav>
                                      </p:tavLst>
                                    </p:anim>
                                    <p:anim calcmode="lin" valueType="num">
                                      <p:cBhvr additive="base">
                                        <p:cTn id="62" dur="500" fill="hold"/>
                                        <p:tgtEl>
                                          <p:spTgt spid="84"/>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85"/>
                                        </p:tgtEl>
                                        <p:attrNameLst>
                                          <p:attrName>style.visibility</p:attrName>
                                        </p:attrNameLst>
                                      </p:cBhvr>
                                      <p:to>
                                        <p:strVal val="visible"/>
                                      </p:to>
                                    </p:set>
                                    <p:anim calcmode="lin" valueType="num">
                                      <p:cBhvr additive="base">
                                        <p:cTn id="65" dur="500" fill="hold"/>
                                        <p:tgtEl>
                                          <p:spTgt spid="85"/>
                                        </p:tgtEl>
                                        <p:attrNameLst>
                                          <p:attrName>ppt_x</p:attrName>
                                        </p:attrNameLst>
                                      </p:cBhvr>
                                      <p:tavLst>
                                        <p:tav tm="0">
                                          <p:val>
                                            <p:strVal val="#ppt_x"/>
                                          </p:val>
                                        </p:tav>
                                        <p:tav tm="100000">
                                          <p:val>
                                            <p:strVal val="#ppt_x"/>
                                          </p:val>
                                        </p:tav>
                                      </p:tavLst>
                                    </p:anim>
                                    <p:anim calcmode="lin" valueType="num">
                                      <p:cBhvr additive="base">
                                        <p:cTn id="66" dur="500" fill="hold"/>
                                        <p:tgtEl>
                                          <p:spTgt spid="85"/>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64"/>
                                        </p:tgtEl>
                                        <p:attrNameLst>
                                          <p:attrName>style.visibility</p:attrName>
                                        </p:attrNameLst>
                                      </p:cBhvr>
                                      <p:to>
                                        <p:strVal val="visible"/>
                                      </p:to>
                                    </p:set>
                                    <p:anim calcmode="lin" valueType="num">
                                      <p:cBhvr additive="base">
                                        <p:cTn id="69" dur="500" fill="hold"/>
                                        <p:tgtEl>
                                          <p:spTgt spid="64"/>
                                        </p:tgtEl>
                                        <p:attrNameLst>
                                          <p:attrName>ppt_x</p:attrName>
                                        </p:attrNameLst>
                                      </p:cBhvr>
                                      <p:tavLst>
                                        <p:tav tm="0">
                                          <p:val>
                                            <p:strVal val="#ppt_x"/>
                                          </p:val>
                                        </p:tav>
                                        <p:tav tm="100000">
                                          <p:val>
                                            <p:strVal val="#ppt_x"/>
                                          </p:val>
                                        </p:tav>
                                      </p:tavLst>
                                    </p:anim>
                                    <p:anim calcmode="lin" valueType="num">
                                      <p:cBhvr additive="base">
                                        <p:cTn id="70"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2" grpId="0" animBg="1"/>
      <p:bldP spid="63" grpId="0"/>
      <p:bldP spid="64" grpId="0"/>
      <p:bldP spid="65" grpId="0"/>
      <p:bldP spid="66" grpId="0" animBg="1"/>
      <p:bldP spid="67" grpId="0"/>
      <p:bldP spid="69" grpId="0" animBg="1"/>
      <p:bldP spid="70" grpId="0" animBg="1"/>
      <p:bldP spid="72" grpId="0" animBg="1"/>
      <p:bldP spid="77" grpId="0" animBg="1"/>
      <p:bldP spid="8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 name="组合 77"/>
          <p:cNvGrpSpPr/>
          <p:nvPr/>
        </p:nvGrpSpPr>
        <p:grpSpPr>
          <a:xfrm>
            <a:off x="1105928" y="2862074"/>
            <a:ext cx="9980145" cy="2006167"/>
            <a:chOff x="1105654" y="2862042"/>
            <a:chExt cx="9980692" cy="2006277"/>
          </a:xfrm>
          <a:solidFill>
            <a:srgbClr val="FFC000"/>
          </a:solidFill>
        </p:grpSpPr>
        <p:sp>
          <p:nvSpPr>
            <p:cNvPr id="45" name="Oval 30"/>
            <p:cNvSpPr/>
            <p:nvPr/>
          </p:nvSpPr>
          <p:spPr>
            <a:xfrm>
              <a:off x="1105654" y="3139041"/>
              <a:ext cx="1391234" cy="1391234"/>
            </a:xfrm>
            <a:prstGeom prst="ellipse">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707">
                <a:latin typeface="微软雅黑"/>
                <a:ea typeface="微软雅黑"/>
                <a:sym typeface="微软雅黑"/>
              </a:endParaRPr>
            </a:p>
          </p:txBody>
        </p:sp>
        <p:sp>
          <p:nvSpPr>
            <p:cNvPr id="41" name="Oval 36"/>
            <p:cNvSpPr/>
            <p:nvPr/>
          </p:nvSpPr>
          <p:spPr>
            <a:xfrm>
              <a:off x="3253019" y="3477085"/>
              <a:ext cx="1391234" cy="1391234"/>
            </a:xfrm>
            <a:prstGeom prst="ellipse">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707">
                <a:latin typeface="微软雅黑"/>
                <a:ea typeface="微软雅黑"/>
                <a:sym typeface="微软雅黑"/>
              </a:endParaRPr>
            </a:p>
          </p:txBody>
        </p:sp>
        <p:sp>
          <p:nvSpPr>
            <p:cNvPr id="37" name="Oval 51"/>
            <p:cNvSpPr/>
            <p:nvPr/>
          </p:nvSpPr>
          <p:spPr>
            <a:xfrm>
              <a:off x="7547749" y="3477085"/>
              <a:ext cx="1391234" cy="1391234"/>
            </a:xfrm>
            <a:prstGeom prst="ellipse">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707">
                <a:latin typeface="微软雅黑"/>
                <a:ea typeface="微软雅黑"/>
                <a:sym typeface="微软雅黑"/>
              </a:endParaRPr>
            </a:p>
          </p:txBody>
        </p:sp>
        <p:sp>
          <p:nvSpPr>
            <p:cNvPr id="33" name="Oval 67"/>
            <p:cNvSpPr/>
            <p:nvPr/>
          </p:nvSpPr>
          <p:spPr>
            <a:xfrm>
              <a:off x="9695112" y="3139041"/>
              <a:ext cx="1391234" cy="1391234"/>
            </a:xfrm>
            <a:prstGeom prst="ellipse">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707">
                <a:latin typeface="微软雅黑"/>
                <a:ea typeface="微软雅黑"/>
                <a:sym typeface="微软雅黑"/>
              </a:endParaRPr>
            </a:p>
          </p:txBody>
        </p:sp>
        <p:sp>
          <p:nvSpPr>
            <p:cNvPr id="29" name="Oval 42"/>
            <p:cNvSpPr/>
            <p:nvPr/>
          </p:nvSpPr>
          <p:spPr>
            <a:xfrm>
              <a:off x="5400384" y="2862042"/>
              <a:ext cx="1391234" cy="1391234"/>
            </a:xfrm>
            <a:prstGeom prst="ellipse">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707">
                <a:latin typeface="微软雅黑"/>
                <a:ea typeface="微软雅黑"/>
                <a:sym typeface="微软雅黑"/>
              </a:endParaRPr>
            </a:p>
          </p:txBody>
        </p:sp>
        <p:sp>
          <p:nvSpPr>
            <p:cNvPr id="44" name="Oval 29"/>
            <p:cNvSpPr/>
            <p:nvPr/>
          </p:nvSpPr>
          <p:spPr>
            <a:xfrm>
              <a:off x="1242368" y="3275755"/>
              <a:ext cx="1117805" cy="1117805"/>
            </a:xfrm>
            <a:prstGeom prst="ellipse">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707">
                <a:latin typeface="微软雅黑"/>
                <a:ea typeface="微软雅黑"/>
                <a:sym typeface="微软雅黑"/>
              </a:endParaRPr>
            </a:p>
          </p:txBody>
        </p:sp>
        <p:sp>
          <p:nvSpPr>
            <p:cNvPr id="43" name="Freeform: Shape 78"/>
            <p:cNvSpPr>
              <a:spLocks noChangeAspect="1"/>
            </p:cNvSpPr>
            <p:nvPr/>
          </p:nvSpPr>
          <p:spPr bwMode="auto">
            <a:xfrm>
              <a:off x="1512020" y="3545407"/>
              <a:ext cx="578503" cy="578503"/>
            </a:xfrm>
            <a:custGeom>
              <a:avLst/>
              <a:gdLst/>
              <a:ahLst/>
              <a:cxnLst>
                <a:cxn ang="0">
                  <a:pos x="68" y="34"/>
                </a:cxn>
                <a:cxn ang="0">
                  <a:pos x="34" y="68"/>
                </a:cxn>
                <a:cxn ang="0">
                  <a:pos x="0" y="34"/>
                </a:cxn>
                <a:cxn ang="0">
                  <a:pos x="34" y="0"/>
                </a:cxn>
                <a:cxn ang="0">
                  <a:pos x="68" y="34"/>
                </a:cxn>
                <a:cxn ang="0">
                  <a:pos x="66" y="34"/>
                </a:cxn>
                <a:cxn ang="0">
                  <a:pos x="34" y="1"/>
                </a:cxn>
                <a:cxn ang="0">
                  <a:pos x="1" y="34"/>
                </a:cxn>
                <a:cxn ang="0">
                  <a:pos x="34" y="66"/>
                </a:cxn>
                <a:cxn ang="0">
                  <a:pos x="66" y="34"/>
                </a:cxn>
                <a:cxn ang="0">
                  <a:pos x="7" y="22"/>
                </a:cxn>
                <a:cxn ang="0">
                  <a:pos x="21" y="60"/>
                </a:cxn>
                <a:cxn ang="0">
                  <a:pos x="5" y="34"/>
                </a:cxn>
                <a:cxn ang="0">
                  <a:pos x="7" y="22"/>
                </a:cxn>
                <a:cxn ang="0">
                  <a:pos x="51" y="42"/>
                </a:cxn>
                <a:cxn ang="0">
                  <a:pos x="48" y="51"/>
                </a:cxn>
                <a:cxn ang="0">
                  <a:pos x="38" y="20"/>
                </a:cxn>
                <a:cxn ang="0">
                  <a:pos x="41" y="20"/>
                </a:cxn>
                <a:cxn ang="0">
                  <a:pos x="41" y="17"/>
                </a:cxn>
                <a:cxn ang="0">
                  <a:pos x="33" y="18"/>
                </a:cxn>
                <a:cxn ang="0">
                  <a:pos x="25" y="17"/>
                </a:cxn>
                <a:cxn ang="0">
                  <a:pos x="25" y="20"/>
                </a:cxn>
                <a:cxn ang="0">
                  <a:pos x="28" y="20"/>
                </a:cxn>
                <a:cxn ang="0">
                  <a:pos x="33" y="32"/>
                </a:cxn>
                <a:cxn ang="0">
                  <a:pos x="27" y="52"/>
                </a:cxn>
                <a:cxn ang="0">
                  <a:pos x="16" y="20"/>
                </a:cxn>
                <a:cxn ang="0">
                  <a:pos x="19" y="20"/>
                </a:cxn>
                <a:cxn ang="0">
                  <a:pos x="19" y="17"/>
                </a:cxn>
                <a:cxn ang="0">
                  <a:pos x="11" y="18"/>
                </a:cxn>
                <a:cxn ang="0">
                  <a:pos x="9" y="18"/>
                </a:cxn>
                <a:cxn ang="0">
                  <a:pos x="34" y="5"/>
                </a:cxn>
                <a:cxn ang="0">
                  <a:pos x="53" y="12"/>
                </a:cxn>
                <a:cxn ang="0">
                  <a:pos x="53" y="12"/>
                </a:cxn>
                <a:cxn ang="0">
                  <a:pos x="48" y="17"/>
                </a:cxn>
                <a:cxn ang="0">
                  <a:pos x="51" y="24"/>
                </a:cxn>
                <a:cxn ang="0">
                  <a:pos x="53" y="32"/>
                </a:cxn>
                <a:cxn ang="0">
                  <a:pos x="51" y="42"/>
                </a:cxn>
                <a:cxn ang="0">
                  <a:pos x="43" y="61"/>
                </a:cxn>
                <a:cxn ang="0">
                  <a:pos x="43" y="61"/>
                </a:cxn>
                <a:cxn ang="0">
                  <a:pos x="34" y="63"/>
                </a:cxn>
                <a:cxn ang="0">
                  <a:pos x="26" y="62"/>
                </a:cxn>
                <a:cxn ang="0">
                  <a:pos x="34" y="36"/>
                </a:cxn>
                <a:cxn ang="0">
                  <a:pos x="43" y="61"/>
                </a:cxn>
                <a:cxn ang="0">
                  <a:pos x="63" y="34"/>
                </a:cxn>
                <a:cxn ang="0">
                  <a:pos x="48" y="59"/>
                </a:cxn>
                <a:cxn ang="0">
                  <a:pos x="57" y="33"/>
                </a:cxn>
                <a:cxn ang="0">
                  <a:pos x="60" y="23"/>
                </a:cxn>
                <a:cxn ang="0">
                  <a:pos x="59" y="20"/>
                </a:cxn>
                <a:cxn ang="0">
                  <a:pos x="63" y="34"/>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66" y="34"/>
                  </a:moveTo>
                  <a:cubicBezTo>
                    <a:pt x="66" y="16"/>
                    <a:pt x="52" y="1"/>
                    <a:pt x="34" y="1"/>
                  </a:cubicBezTo>
                  <a:cubicBezTo>
                    <a:pt x="16" y="1"/>
                    <a:pt x="1" y="16"/>
                    <a:pt x="1" y="34"/>
                  </a:cubicBezTo>
                  <a:cubicBezTo>
                    <a:pt x="1" y="52"/>
                    <a:pt x="16" y="66"/>
                    <a:pt x="34" y="66"/>
                  </a:cubicBezTo>
                  <a:cubicBezTo>
                    <a:pt x="52" y="66"/>
                    <a:pt x="66" y="52"/>
                    <a:pt x="66" y="34"/>
                  </a:cubicBezTo>
                  <a:close/>
                  <a:moveTo>
                    <a:pt x="7" y="22"/>
                  </a:moveTo>
                  <a:cubicBezTo>
                    <a:pt x="21" y="60"/>
                    <a:pt x="21" y="60"/>
                    <a:pt x="21" y="60"/>
                  </a:cubicBezTo>
                  <a:cubicBezTo>
                    <a:pt x="11" y="55"/>
                    <a:pt x="5" y="45"/>
                    <a:pt x="5" y="34"/>
                  </a:cubicBezTo>
                  <a:cubicBezTo>
                    <a:pt x="5" y="29"/>
                    <a:pt x="5" y="25"/>
                    <a:pt x="7" y="22"/>
                  </a:cubicBezTo>
                  <a:close/>
                  <a:moveTo>
                    <a:pt x="51" y="42"/>
                  </a:moveTo>
                  <a:cubicBezTo>
                    <a:pt x="48" y="51"/>
                    <a:pt x="48" y="51"/>
                    <a:pt x="48" y="51"/>
                  </a:cubicBezTo>
                  <a:cubicBezTo>
                    <a:pt x="38" y="20"/>
                    <a:pt x="38" y="20"/>
                    <a:pt x="38" y="20"/>
                  </a:cubicBezTo>
                  <a:cubicBezTo>
                    <a:pt x="38" y="20"/>
                    <a:pt x="40" y="20"/>
                    <a:pt x="41" y="20"/>
                  </a:cubicBezTo>
                  <a:cubicBezTo>
                    <a:pt x="43" y="20"/>
                    <a:pt x="43" y="17"/>
                    <a:pt x="41" y="17"/>
                  </a:cubicBezTo>
                  <a:cubicBezTo>
                    <a:pt x="36" y="18"/>
                    <a:pt x="33" y="18"/>
                    <a:pt x="33" y="18"/>
                  </a:cubicBezTo>
                  <a:cubicBezTo>
                    <a:pt x="33" y="18"/>
                    <a:pt x="30" y="18"/>
                    <a:pt x="25" y="17"/>
                  </a:cubicBezTo>
                  <a:cubicBezTo>
                    <a:pt x="24" y="17"/>
                    <a:pt x="24" y="20"/>
                    <a:pt x="25" y="20"/>
                  </a:cubicBezTo>
                  <a:cubicBezTo>
                    <a:pt x="27" y="20"/>
                    <a:pt x="28" y="20"/>
                    <a:pt x="28" y="20"/>
                  </a:cubicBezTo>
                  <a:cubicBezTo>
                    <a:pt x="33" y="32"/>
                    <a:pt x="33" y="32"/>
                    <a:pt x="33" y="32"/>
                  </a:cubicBezTo>
                  <a:cubicBezTo>
                    <a:pt x="27" y="52"/>
                    <a:pt x="27" y="52"/>
                    <a:pt x="27" y="52"/>
                  </a:cubicBezTo>
                  <a:cubicBezTo>
                    <a:pt x="16" y="20"/>
                    <a:pt x="16" y="20"/>
                    <a:pt x="16" y="20"/>
                  </a:cubicBezTo>
                  <a:cubicBezTo>
                    <a:pt x="16" y="20"/>
                    <a:pt x="18" y="20"/>
                    <a:pt x="19" y="20"/>
                  </a:cubicBezTo>
                  <a:cubicBezTo>
                    <a:pt x="21" y="20"/>
                    <a:pt x="21" y="17"/>
                    <a:pt x="19" y="17"/>
                  </a:cubicBezTo>
                  <a:cubicBezTo>
                    <a:pt x="14" y="18"/>
                    <a:pt x="11" y="18"/>
                    <a:pt x="11" y="18"/>
                  </a:cubicBezTo>
                  <a:cubicBezTo>
                    <a:pt x="11" y="18"/>
                    <a:pt x="10" y="18"/>
                    <a:pt x="9" y="18"/>
                  </a:cubicBezTo>
                  <a:cubicBezTo>
                    <a:pt x="15" y="10"/>
                    <a:pt x="24" y="5"/>
                    <a:pt x="34" y="5"/>
                  </a:cubicBezTo>
                  <a:cubicBezTo>
                    <a:pt x="41" y="5"/>
                    <a:pt x="48" y="7"/>
                    <a:pt x="53" y="12"/>
                  </a:cubicBezTo>
                  <a:cubicBezTo>
                    <a:pt x="53" y="12"/>
                    <a:pt x="53" y="12"/>
                    <a:pt x="53" y="12"/>
                  </a:cubicBezTo>
                  <a:cubicBezTo>
                    <a:pt x="50" y="12"/>
                    <a:pt x="48" y="15"/>
                    <a:pt x="48" y="17"/>
                  </a:cubicBezTo>
                  <a:cubicBezTo>
                    <a:pt x="48" y="20"/>
                    <a:pt x="50" y="22"/>
                    <a:pt x="51" y="24"/>
                  </a:cubicBezTo>
                  <a:cubicBezTo>
                    <a:pt x="52" y="26"/>
                    <a:pt x="53" y="29"/>
                    <a:pt x="53" y="32"/>
                  </a:cubicBezTo>
                  <a:cubicBezTo>
                    <a:pt x="53" y="35"/>
                    <a:pt x="52" y="38"/>
                    <a:pt x="51" y="42"/>
                  </a:cubicBezTo>
                  <a:close/>
                  <a:moveTo>
                    <a:pt x="43" y="61"/>
                  </a:moveTo>
                  <a:cubicBezTo>
                    <a:pt x="43" y="61"/>
                    <a:pt x="43" y="61"/>
                    <a:pt x="43" y="61"/>
                  </a:cubicBezTo>
                  <a:cubicBezTo>
                    <a:pt x="40" y="62"/>
                    <a:pt x="37" y="63"/>
                    <a:pt x="34" y="63"/>
                  </a:cubicBezTo>
                  <a:cubicBezTo>
                    <a:pt x="31" y="63"/>
                    <a:pt x="28" y="62"/>
                    <a:pt x="26" y="62"/>
                  </a:cubicBezTo>
                  <a:cubicBezTo>
                    <a:pt x="34" y="36"/>
                    <a:pt x="34" y="36"/>
                    <a:pt x="34" y="36"/>
                  </a:cubicBezTo>
                  <a:lnTo>
                    <a:pt x="43" y="61"/>
                  </a:lnTo>
                  <a:close/>
                  <a:moveTo>
                    <a:pt x="63" y="34"/>
                  </a:moveTo>
                  <a:cubicBezTo>
                    <a:pt x="63" y="44"/>
                    <a:pt x="57" y="54"/>
                    <a:pt x="48" y="59"/>
                  </a:cubicBezTo>
                  <a:cubicBezTo>
                    <a:pt x="57" y="33"/>
                    <a:pt x="57" y="33"/>
                    <a:pt x="57" y="33"/>
                  </a:cubicBezTo>
                  <a:cubicBezTo>
                    <a:pt x="59" y="29"/>
                    <a:pt x="60" y="26"/>
                    <a:pt x="60" y="23"/>
                  </a:cubicBezTo>
                  <a:cubicBezTo>
                    <a:pt x="60" y="22"/>
                    <a:pt x="60" y="21"/>
                    <a:pt x="59" y="20"/>
                  </a:cubicBezTo>
                  <a:cubicBezTo>
                    <a:pt x="62" y="24"/>
                    <a:pt x="63" y="29"/>
                    <a:pt x="63" y="34"/>
                  </a:cubicBezTo>
                  <a:close/>
                </a:path>
              </a:pathLst>
            </a:custGeom>
            <a:grpFill/>
            <a:ln w="28575">
              <a:solidFill>
                <a:schemeClr val="tx1"/>
              </a:solidFill>
              <a:round/>
              <a:headEnd/>
              <a:tailEnd/>
            </a:ln>
          </p:spPr>
          <p:txBody>
            <a:bodyPr anchor="ctr"/>
            <a:lstStyle/>
            <a:p>
              <a:pPr algn="ctr"/>
              <a:endParaRPr sz="1707">
                <a:latin typeface="微软雅黑"/>
                <a:ea typeface="微软雅黑"/>
                <a:sym typeface="微软雅黑"/>
              </a:endParaRPr>
            </a:p>
          </p:txBody>
        </p:sp>
        <p:sp>
          <p:nvSpPr>
            <p:cNvPr id="40" name="Oval 35"/>
            <p:cNvSpPr/>
            <p:nvPr/>
          </p:nvSpPr>
          <p:spPr>
            <a:xfrm>
              <a:off x="3389733" y="3613799"/>
              <a:ext cx="1117805" cy="1117805"/>
            </a:xfrm>
            <a:prstGeom prst="ellipse">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707">
                <a:latin typeface="微软雅黑"/>
                <a:ea typeface="微软雅黑"/>
                <a:sym typeface="微软雅黑"/>
              </a:endParaRPr>
            </a:p>
          </p:txBody>
        </p:sp>
        <p:sp>
          <p:nvSpPr>
            <p:cNvPr id="39" name="Freeform: Shape 79"/>
            <p:cNvSpPr>
              <a:spLocks/>
            </p:cNvSpPr>
            <p:nvPr/>
          </p:nvSpPr>
          <p:spPr bwMode="auto">
            <a:xfrm>
              <a:off x="3726090" y="3900143"/>
              <a:ext cx="445095" cy="545117"/>
            </a:xfrm>
            <a:custGeom>
              <a:avLst/>
              <a:gdLst/>
              <a:ahLst/>
              <a:cxnLst>
                <a:cxn ang="0">
                  <a:pos x="41" y="44"/>
                </a:cxn>
                <a:cxn ang="0">
                  <a:pos x="35" y="50"/>
                </a:cxn>
                <a:cxn ang="0">
                  <a:pos x="5" y="50"/>
                </a:cxn>
                <a:cxn ang="0">
                  <a:pos x="0" y="44"/>
                </a:cxn>
                <a:cxn ang="0">
                  <a:pos x="0" y="5"/>
                </a:cxn>
                <a:cxn ang="0">
                  <a:pos x="5" y="0"/>
                </a:cxn>
                <a:cxn ang="0">
                  <a:pos x="35" y="0"/>
                </a:cxn>
                <a:cxn ang="0">
                  <a:pos x="41" y="5"/>
                </a:cxn>
                <a:cxn ang="0">
                  <a:pos x="41" y="44"/>
                </a:cxn>
                <a:cxn ang="0">
                  <a:pos x="36" y="5"/>
                </a:cxn>
                <a:cxn ang="0">
                  <a:pos x="35" y="4"/>
                </a:cxn>
                <a:cxn ang="0">
                  <a:pos x="5" y="4"/>
                </a:cxn>
                <a:cxn ang="0">
                  <a:pos x="4" y="5"/>
                </a:cxn>
                <a:cxn ang="0">
                  <a:pos x="4" y="40"/>
                </a:cxn>
                <a:cxn ang="0">
                  <a:pos x="5" y="41"/>
                </a:cxn>
                <a:cxn ang="0">
                  <a:pos x="35" y="41"/>
                </a:cxn>
                <a:cxn ang="0">
                  <a:pos x="36" y="40"/>
                </a:cxn>
                <a:cxn ang="0">
                  <a:pos x="36" y="5"/>
                </a:cxn>
                <a:cxn ang="0">
                  <a:pos x="20" y="43"/>
                </a:cxn>
                <a:cxn ang="0">
                  <a:pos x="18" y="45"/>
                </a:cxn>
                <a:cxn ang="0">
                  <a:pos x="20" y="48"/>
                </a:cxn>
                <a:cxn ang="0">
                  <a:pos x="23" y="45"/>
                </a:cxn>
                <a:cxn ang="0">
                  <a:pos x="20" y="43"/>
                </a:cxn>
              </a:cxnLst>
              <a:rect l="0" t="0" r="r" b="b"/>
              <a:pathLst>
                <a:path w="41" h="50">
                  <a:moveTo>
                    <a:pt x="41" y="44"/>
                  </a:moveTo>
                  <a:cubicBezTo>
                    <a:pt x="41" y="47"/>
                    <a:pt x="38" y="50"/>
                    <a:pt x="35" y="50"/>
                  </a:cubicBezTo>
                  <a:cubicBezTo>
                    <a:pt x="5" y="50"/>
                    <a:pt x="5" y="50"/>
                    <a:pt x="5" y="50"/>
                  </a:cubicBezTo>
                  <a:cubicBezTo>
                    <a:pt x="2" y="50"/>
                    <a:pt x="0" y="47"/>
                    <a:pt x="0" y="44"/>
                  </a:cubicBezTo>
                  <a:cubicBezTo>
                    <a:pt x="0" y="5"/>
                    <a:pt x="0" y="5"/>
                    <a:pt x="0" y="5"/>
                  </a:cubicBezTo>
                  <a:cubicBezTo>
                    <a:pt x="0" y="2"/>
                    <a:pt x="2" y="0"/>
                    <a:pt x="5" y="0"/>
                  </a:cubicBezTo>
                  <a:cubicBezTo>
                    <a:pt x="35" y="0"/>
                    <a:pt x="35" y="0"/>
                    <a:pt x="35" y="0"/>
                  </a:cubicBezTo>
                  <a:cubicBezTo>
                    <a:pt x="38" y="0"/>
                    <a:pt x="41" y="2"/>
                    <a:pt x="41" y="5"/>
                  </a:cubicBezTo>
                  <a:lnTo>
                    <a:pt x="41" y="44"/>
                  </a:lnTo>
                  <a:close/>
                  <a:moveTo>
                    <a:pt x="36" y="5"/>
                  </a:moveTo>
                  <a:cubicBezTo>
                    <a:pt x="36" y="5"/>
                    <a:pt x="36" y="4"/>
                    <a:pt x="35" y="4"/>
                  </a:cubicBezTo>
                  <a:cubicBezTo>
                    <a:pt x="5" y="4"/>
                    <a:pt x="5" y="4"/>
                    <a:pt x="5" y="4"/>
                  </a:cubicBezTo>
                  <a:cubicBezTo>
                    <a:pt x="5" y="4"/>
                    <a:pt x="4" y="5"/>
                    <a:pt x="4" y="5"/>
                  </a:cubicBezTo>
                  <a:cubicBezTo>
                    <a:pt x="4" y="40"/>
                    <a:pt x="4" y="40"/>
                    <a:pt x="4" y="40"/>
                  </a:cubicBezTo>
                  <a:cubicBezTo>
                    <a:pt x="4" y="40"/>
                    <a:pt x="5" y="41"/>
                    <a:pt x="5" y="41"/>
                  </a:cubicBezTo>
                  <a:cubicBezTo>
                    <a:pt x="35" y="41"/>
                    <a:pt x="35" y="41"/>
                    <a:pt x="35" y="41"/>
                  </a:cubicBezTo>
                  <a:cubicBezTo>
                    <a:pt x="36" y="41"/>
                    <a:pt x="36" y="40"/>
                    <a:pt x="36" y="40"/>
                  </a:cubicBezTo>
                  <a:lnTo>
                    <a:pt x="36" y="5"/>
                  </a:lnTo>
                  <a:close/>
                  <a:moveTo>
                    <a:pt x="20" y="43"/>
                  </a:moveTo>
                  <a:cubicBezTo>
                    <a:pt x="19" y="43"/>
                    <a:pt x="18" y="44"/>
                    <a:pt x="18" y="45"/>
                  </a:cubicBezTo>
                  <a:cubicBezTo>
                    <a:pt x="18" y="46"/>
                    <a:pt x="19" y="48"/>
                    <a:pt x="20" y="48"/>
                  </a:cubicBezTo>
                  <a:cubicBezTo>
                    <a:pt x="22" y="48"/>
                    <a:pt x="23" y="46"/>
                    <a:pt x="23" y="45"/>
                  </a:cubicBezTo>
                  <a:cubicBezTo>
                    <a:pt x="23" y="44"/>
                    <a:pt x="22" y="43"/>
                    <a:pt x="20" y="43"/>
                  </a:cubicBezTo>
                  <a:close/>
                </a:path>
              </a:pathLst>
            </a:custGeom>
            <a:grpFill/>
            <a:ln w="28575">
              <a:solidFill>
                <a:schemeClr val="tx1"/>
              </a:solidFill>
              <a:round/>
              <a:headEnd/>
              <a:tailEnd/>
            </a:ln>
          </p:spPr>
          <p:txBody>
            <a:bodyPr anchor="ctr"/>
            <a:lstStyle/>
            <a:p>
              <a:pPr algn="ctr"/>
              <a:endParaRPr sz="1707">
                <a:latin typeface="微软雅黑"/>
                <a:ea typeface="微软雅黑"/>
                <a:sym typeface="微软雅黑"/>
              </a:endParaRPr>
            </a:p>
          </p:txBody>
        </p:sp>
        <p:sp>
          <p:nvSpPr>
            <p:cNvPr id="36" name="Oval 50"/>
            <p:cNvSpPr/>
            <p:nvPr/>
          </p:nvSpPr>
          <p:spPr>
            <a:xfrm>
              <a:off x="7684463" y="3613799"/>
              <a:ext cx="1117805" cy="1117805"/>
            </a:xfrm>
            <a:prstGeom prst="ellipse">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707">
                <a:latin typeface="微软雅黑"/>
                <a:ea typeface="微软雅黑"/>
                <a:sym typeface="微软雅黑"/>
              </a:endParaRPr>
            </a:p>
          </p:txBody>
        </p:sp>
        <p:sp>
          <p:nvSpPr>
            <p:cNvPr id="35" name="Freeform: Shape 80"/>
            <p:cNvSpPr>
              <a:spLocks/>
            </p:cNvSpPr>
            <p:nvPr/>
          </p:nvSpPr>
          <p:spPr bwMode="auto">
            <a:xfrm>
              <a:off x="7975766" y="3905102"/>
              <a:ext cx="535199" cy="535199"/>
            </a:xfrm>
            <a:custGeom>
              <a:avLst/>
              <a:gdLst/>
              <a:ahLst/>
              <a:cxnLst>
                <a:cxn ang="0">
                  <a:pos x="0" y="31"/>
                </a:cxn>
                <a:cxn ang="0">
                  <a:pos x="41" y="22"/>
                </a:cxn>
                <a:cxn ang="0">
                  <a:pos x="45" y="20"/>
                </a:cxn>
                <a:cxn ang="0">
                  <a:pos x="49" y="19"/>
                </a:cxn>
                <a:cxn ang="0">
                  <a:pos x="48" y="17"/>
                </a:cxn>
                <a:cxn ang="0">
                  <a:pos x="45" y="15"/>
                </a:cxn>
                <a:cxn ang="0">
                  <a:pos x="43" y="15"/>
                </a:cxn>
                <a:cxn ang="0">
                  <a:pos x="42" y="14"/>
                </a:cxn>
                <a:cxn ang="0">
                  <a:pos x="38" y="12"/>
                </a:cxn>
                <a:cxn ang="0">
                  <a:pos x="38" y="16"/>
                </a:cxn>
                <a:cxn ang="0">
                  <a:pos x="37" y="19"/>
                </a:cxn>
                <a:cxn ang="0">
                  <a:pos x="33" y="17"/>
                </a:cxn>
                <a:cxn ang="0">
                  <a:pos x="29" y="15"/>
                </a:cxn>
                <a:cxn ang="0">
                  <a:pos x="30" y="11"/>
                </a:cxn>
                <a:cxn ang="0">
                  <a:pos x="35" y="10"/>
                </a:cxn>
                <a:cxn ang="0">
                  <a:pos x="34" y="8"/>
                </a:cxn>
                <a:cxn ang="0">
                  <a:pos x="31" y="9"/>
                </a:cxn>
                <a:cxn ang="0">
                  <a:pos x="27" y="6"/>
                </a:cxn>
                <a:cxn ang="0">
                  <a:pos x="28" y="9"/>
                </a:cxn>
                <a:cxn ang="0">
                  <a:pos x="26" y="9"/>
                </a:cxn>
                <a:cxn ang="0">
                  <a:pos x="23" y="7"/>
                </a:cxn>
                <a:cxn ang="0">
                  <a:pos x="21" y="8"/>
                </a:cxn>
                <a:cxn ang="0">
                  <a:pos x="23" y="9"/>
                </a:cxn>
                <a:cxn ang="0">
                  <a:pos x="22" y="10"/>
                </a:cxn>
                <a:cxn ang="0">
                  <a:pos x="10" y="18"/>
                </a:cxn>
                <a:cxn ang="0">
                  <a:pos x="11" y="19"/>
                </a:cxn>
                <a:cxn ang="0">
                  <a:pos x="13" y="22"/>
                </a:cxn>
                <a:cxn ang="0">
                  <a:pos x="12" y="26"/>
                </a:cxn>
                <a:cxn ang="0">
                  <a:pos x="15" y="30"/>
                </a:cxn>
                <a:cxn ang="0">
                  <a:pos x="18" y="35"/>
                </a:cxn>
                <a:cxn ang="0">
                  <a:pos x="19" y="37"/>
                </a:cxn>
                <a:cxn ang="0">
                  <a:pos x="17" y="32"/>
                </a:cxn>
                <a:cxn ang="0">
                  <a:pos x="21" y="37"/>
                </a:cxn>
                <a:cxn ang="0">
                  <a:pos x="25" y="41"/>
                </a:cxn>
                <a:cxn ang="0">
                  <a:pos x="30" y="44"/>
                </a:cxn>
                <a:cxn ang="0">
                  <a:pos x="35" y="47"/>
                </a:cxn>
                <a:cxn ang="0">
                  <a:pos x="36" y="47"/>
                </a:cxn>
                <a:cxn ang="0">
                  <a:pos x="34" y="43"/>
                </a:cxn>
                <a:cxn ang="0">
                  <a:pos x="32" y="42"/>
                </a:cxn>
                <a:cxn ang="0">
                  <a:pos x="32" y="39"/>
                </a:cxn>
                <a:cxn ang="0">
                  <a:pos x="28" y="41"/>
                </a:cxn>
                <a:cxn ang="0">
                  <a:pos x="27" y="34"/>
                </a:cxn>
                <a:cxn ang="0">
                  <a:pos x="30" y="34"/>
                </a:cxn>
                <a:cxn ang="0">
                  <a:pos x="32" y="33"/>
                </a:cxn>
                <a:cxn ang="0">
                  <a:pos x="35" y="34"/>
                </a:cxn>
                <a:cxn ang="0">
                  <a:pos x="36" y="33"/>
                </a:cxn>
                <a:cxn ang="0">
                  <a:pos x="38" y="29"/>
                </a:cxn>
                <a:cxn ang="0">
                  <a:pos x="38" y="28"/>
                </a:cxn>
                <a:cxn ang="0">
                  <a:pos x="41" y="26"/>
                </a:cxn>
                <a:cxn ang="0">
                  <a:pos x="43" y="23"/>
                </a:cxn>
                <a:cxn ang="0">
                  <a:pos x="44" y="22"/>
                </a:cxn>
                <a:cxn ang="0">
                  <a:pos x="41" y="22"/>
                </a:cxn>
                <a:cxn ang="0">
                  <a:pos x="48" y="48"/>
                </a:cxn>
                <a:cxn ang="0">
                  <a:pos x="44" y="47"/>
                </a:cxn>
                <a:cxn ang="0">
                  <a:pos x="41" y="47"/>
                </a:cxn>
                <a:cxn ang="0">
                  <a:pos x="38" y="46"/>
                </a:cxn>
                <a:cxn ang="0">
                  <a:pos x="37" y="50"/>
                </a:cxn>
                <a:cxn ang="0">
                  <a:pos x="36" y="54"/>
                </a:cxn>
                <a:cxn ang="0">
                  <a:pos x="50" y="49"/>
                </a:cxn>
              </a:cxnLst>
              <a:rect l="0" t="0" r="r" b="b"/>
              <a:pathLst>
                <a:path w="62" h="62">
                  <a:moveTo>
                    <a:pt x="62" y="31"/>
                  </a:moveTo>
                  <a:cubicBezTo>
                    <a:pt x="62" y="48"/>
                    <a:pt x="48" y="62"/>
                    <a:pt x="31" y="62"/>
                  </a:cubicBezTo>
                  <a:cubicBezTo>
                    <a:pt x="14" y="62"/>
                    <a:pt x="0" y="48"/>
                    <a:pt x="0" y="31"/>
                  </a:cubicBezTo>
                  <a:cubicBezTo>
                    <a:pt x="0" y="14"/>
                    <a:pt x="14" y="0"/>
                    <a:pt x="31" y="0"/>
                  </a:cubicBezTo>
                  <a:cubicBezTo>
                    <a:pt x="48" y="0"/>
                    <a:pt x="62" y="14"/>
                    <a:pt x="62" y="31"/>
                  </a:cubicBezTo>
                  <a:close/>
                  <a:moveTo>
                    <a:pt x="41" y="22"/>
                  </a:moveTo>
                  <a:cubicBezTo>
                    <a:pt x="42" y="22"/>
                    <a:pt x="42" y="21"/>
                    <a:pt x="42" y="21"/>
                  </a:cubicBezTo>
                  <a:cubicBezTo>
                    <a:pt x="42" y="21"/>
                    <a:pt x="42" y="21"/>
                    <a:pt x="43" y="21"/>
                  </a:cubicBezTo>
                  <a:cubicBezTo>
                    <a:pt x="43" y="20"/>
                    <a:pt x="44" y="20"/>
                    <a:pt x="45" y="20"/>
                  </a:cubicBezTo>
                  <a:cubicBezTo>
                    <a:pt x="46" y="20"/>
                    <a:pt x="46" y="20"/>
                    <a:pt x="47" y="21"/>
                  </a:cubicBezTo>
                  <a:cubicBezTo>
                    <a:pt x="47" y="20"/>
                    <a:pt x="48" y="20"/>
                    <a:pt x="48" y="20"/>
                  </a:cubicBezTo>
                  <a:cubicBezTo>
                    <a:pt x="48" y="19"/>
                    <a:pt x="49" y="19"/>
                    <a:pt x="49" y="19"/>
                  </a:cubicBezTo>
                  <a:cubicBezTo>
                    <a:pt x="49" y="19"/>
                    <a:pt x="49" y="18"/>
                    <a:pt x="49" y="18"/>
                  </a:cubicBezTo>
                  <a:cubicBezTo>
                    <a:pt x="49" y="18"/>
                    <a:pt x="48" y="18"/>
                    <a:pt x="48" y="17"/>
                  </a:cubicBezTo>
                  <a:cubicBezTo>
                    <a:pt x="48" y="17"/>
                    <a:pt x="48" y="17"/>
                    <a:pt x="48" y="17"/>
                  </a:cubicBezTo>
                  <a:cubicBezTo>
                    <a:pt x="48" y="17"/>
                    <a:pt x="47" y="17"/>
                    <a:pt x="47" y="17"/>
                  </a:cubicBezTo>
                  <a:cubicBezTo>
                    <a:pt x="46" y="17"/>
                    <a:pt x="46" y="16"/>
                    <a:pt x="46" y="16"/>
                  </a:cubicBezTo>
                  <a:cubicBezTo>
                    <a:pt x="46" y="15"/>
                    <a:pt x="45" y="15"/>
                    <a:pt x="45" y="15"/>
                  </a:cubicBezTo>
                  <a:cubicBezTo>
                    <a:pt x="45" y="15"/>
                    <a:pt x="45" y="14"/>
                    <a:pt x="45" y="14"/>
                  </a:cubicBezTo>
                  <a:cubicBezTo>
                    <a:pt x="44" y="14"/>
                    <a:pt x="44" y="15"/>
                    <a:pt x="44" y="15"/>
                  </a:cubicBezTo>
                  <a:cubicBezTo>
                    <a:pt x="43" y="15"/>
                    <a:pt x="43" y="15"/>
                    <a:pt x="43" y="15"/>
                  </a:cubicBezTo>
                  <a:cubicBezTo>
                    <a:pt x="43" y="15"/>
                    <a:pt x="43" y="15"/>
                    <a:pt x="42" y="15"/>
                  </a:cubicBezTo>
                  <a:cubicBezTo>
                    <a:pt x="43" y="15"/>
                    <a:pt x="42" y="15"/>
                    <a:pt x="42" y="15"/>
                  </a:cubicBezTo>
                  <a:cubicBezTo>
                    <a:pt x="42" y="14"/>
                    <a:pt x="42" y="14"/>
                    <a:pt x="42" y="14"/>
                  </a:cubicBezTo>
                  <a:cubicBezTo>
                    <a:pt x="42" y="14"/>
                    <a:pt x="42" y="14"/>
                    <a:pt x="42" y="14"/>
                  </a:cubicBezTo>
                  <a:cubicBezTo>
                    <a:pt x="42" y="13"/>
                    <a:pt x="41" y="13"/>
                    <a:pt x="40" y="13"/>
                  </a:cubicBezTo>
                  <a:cubicBezTo>
                    <a:pt x="40" y="12"/>
                    <a:pt x="38" y="12"/>
                    <a:pt x="38" y="12"/>
                  </a:cubicBezTo>
                  <a:cubicBezTo>
                    <a:pt x="37" y="13"/>
                    <a:pt x="38" y="13"/>
                    <a:pt x="38" y="14"/>
                  </a:cubicBezTo>
                  <a:cubicBezTo>
                    <a:pt x="38" y="14"/>
                    <a:pt x="37" y="14"/>
                    <a:pt x="37" y="15"/>
                  </a:cubicBezTo>
                  <a:cubicBezTo>
                    <a:pt x="37" y="15"/>
                    <a:pt x="38" y="15"/>
                    <a:pt x="38" y="16"/>
                  </a:cubicBezTo>
                  <a:cubicBezTo>
                    <a:pt x="38" y="17"/>
                    <a:pt x="37" y="17"/>
                    <a:pt x="37" y="17"/>
                  </a:cubicBezTo>
                  <a:cubicBezTo>
                    <a:pt x="37" y="18"/>
                    <a:pt x="37" y="18"/>
                    <a:pt x="37" y="19"/>
                  </a:cubicBezTo>
                  <a:cubicBezTo>
                    <a:pt x="38" y="19"/>
                    <a:pt x="37" y="19"/>
                    <a:pt x="37" y="19"/>
                  </a:cubicBezTo>
                  <a:cubicBezTo>
                    <a:pt x="36" y="20"/>
                    <a:pt x="35" y="19"/>
                    <a:pt x="35" y="18"/>
                  </a:cubicBezTo>
                  <a:cubicBezTo>
                    <a:pt x="35" y="18"/>
                    <a:pt x="35" y="17"/>
                    <a:pt x="34" y="17"/>
                  </a:cubicBezTo>
                  <a:cubicBezTo>
                    <a:pt x="34" y="17"/>
                    <a:pt x="33" y="17"/>
                    <a:pt x="33" y="17"/>
                  </a:cubicBezTo>
                  <a:cubicBezTo>
                    <a:pt x="33" y="16"/>
                    <a:pt x="32" y="16"/>
                    <a:pt x="32" y="16"/>
                  </a:cubicBezTo>
                  <a:cubicBezTo>
                    <a:pt x="31" y="16"/>
                    <a:pt x="30" y="16"/>
                    <a:pt x="29" y="16"/>
                  </a:cubicBezTo>
                  <a:cubicBezTo>
                    <a:pt x="30" y="16"/>
                    <a:pt x="29" y="15"/>
                    <a:pt x="29" y="15"/>
                  </a:cubicBezTo>
                  <a:cubicBezTo>
                    <a:pt x="29" y="14"/>
                    <a:pt x="29" y="14"/>
                    <a:pt x="29" y="14"/>
                  </a:cubicBezTo>
                  <a:cubicBezTo>
                    <a:pt x="29" y="13"/>
                    <a:pt x="29" y="13"/>
                    <a:pt x="29" y="13"/>
                  </a:cubicBezTo>
                  <a:cubicBezTo>
                    <a:pt x="29" y="12"/>
                    <a:pt x="30" y="11"/>
                    <a:pt x="30" y="11"/>
                  </a:cubicBezTo>
                  <a:cubicBezTo>
                    <a:pt x="31" y="12"/>
                    <a:pt x="31" y="12"/>
                    <a:pt x="32" y="11"/>
                  </a:cubicBezTo>
                  <a:cubicBezTo>
                    <a:pt x="32" y="11"/>
                    <a:pt x="32" y="10"/>
                    <a:pt x="33" y="10"/>
                  </a:cubicBezTo>
                  <a:cubicBezTo>
                    <a:pt x="33" y="9"/>
                    <a:pt x="34" y="10"/>
                    <a:pt x="35" y="10"/>
                  </a:cubicBezTo>
                  <a:cubicBezTo>
                    <a:pt x="35" y="10"/>
                    <a:pt x="35" y="9"/>
                    <a:pt x="35" y="9"/>
                  </a:cubicBezTo>
                  <a:cubicBezTo>
                    <a:pt x="35" y="9"/>
                    <a:pt x="35" y="8"/>
                    <a:pt x="35" y="8"/>
                  </a:cubicBezTo>
                  <a:cubicBezTo>
                    <a:pt x="34" y="7"/>
                    <a:pt x="33" y="8"/>
                    <a:pt x="34" y="8"/>
                  </a:cubicBezTo>
                  <a:cubicBezTo>
                    <a:pt x="34" y="8"/>
                    <a:pt x="33" y="10"/>
                    <a:pt x="32" y="9"/>
                  </a:cubicBezTo>
                  <a:cubicBezTo>
                    <a:pt x="32" y="9"/>
                    <a:pt x="32" y="8"/>
                    <a:pt x="31" y="8"/>
                  </a:cubicBezTo>
                  <a:cubicBezTo>
                    <a:pt x="31" y="8"/>
                    <a:pt x="31" y="8"/>
                    <a:pt x="31" y="9"/>
                  </a:cubicBezTo>
                  <a:cubicBezTo>
                    <a:pt x="31" y="8"/>
                    <a:pt x="30" y="8"/>
                    <a:pt x="29" y="8"/>
                  </a:cubicBezTo>
                  <a:cubicBezTo>
                    <a:pt x="30" y="7"/>
                    <a:pt x="29" y="7"/>
                    <a:pt x="29" y="7"/>
                  </a:cubicBezTo>
                  <a:cubicBezTo>
                    <a:pt x="29" y="6"/>
                    <a:pt x="28" y="6"/>
                    <a:pt x="27" y="6"/>
                  </a:cubicBezTo>
                  <a:cubicBezTo>
                    <a:pt x="27" y="7"/>
                    <a:pt x="28" y="8"/>
                    <a:pt x="29" y="8"/>
                  </a:cubicBezTo>
                  <a:cubicBezTo>
                    <a:pt x="29" y="8"/>
                    <a:pt x="29" y="8"/>
                    <a:pt x="29" y="8"/>
                  </a:cubicBezTo>
                  <a:cubicBezTo>
                    <a:pt x="29" y="8"/>
                    <a:pt x="28" y="9"/>
                    <a:pt x="28" y="9"/>
                  </a:cubicBezTo>
                  <a:cubicBezTo>
                    <a:pt x="28" y="9"/>
                    <a:pt x="28" y="10"/>
                    <a:pt x="28" y="10"/>
                  </a:cubicBezTo>
                  <a:cubicBezTo>
                    <a:pt x="27" y="10"/>
                    <a:pt x="27" y="9"/>
                    <a:pt x="27" y="9"/>
                  </a:cubicBezTo>
                  <a:cubicBezTo>
                    <a:pt x="28" y="9"/>
                    <a:pt x="26" y="9"/>
                    <a:pt x="26" y="9"/>
                  </a:cubicBezTo>
                  <a:cubicBezTo>
                    <a:pt x="25" y="9"/>
                    <a:pt x="24" y="9"/>
                    <a:pt x="24" y="9"/>
                  </a:cubicBezTo>
                  <a:cubicBezTo>
                    <a:pt x="24" y="8"/>
                    <a:pt x="24" y="7"/>
                    <a:pt x="24" y="8"/>
                  </a:cubicBezTo>
                  <a:cubicBezTo>
                    <a:pt x="24" y="7"/>
                    <a:pt x="23" y="7"/>
                    <a:pt x="23" y="7"/>
                  </a:cubicBezTo>
                  <a:cubicBezTo>
                    <a:pt x="22" y="7"/>
                    <a:pt x="21" y="8"/>
                    <a:pt x="19" y="9"/>
                  </a:cubicBezTo>
                  <a:cubicBezTo>
                    <a:pt x="19" y="9"/>
                    <a:pt x="20" y="9"/>
                    <a:pt x="20" y="9"/>
                  </a:cubicBezTo>
                  <a:cubicBezTo>
                    <a:pt x="20" y="8"/>
                    <a:pt x="20" y="8"/>
                    <a:pt x="21" y="8"/>
                  </a:cubicBezTo>
                  <a:cubicBezTo>
                    <a:pt x="21" y="8"/>
                    <a:pt x="22" y="7"/>
                    <a:pt x="22" y="8"/>
                  </a:cubicBezTo>
                  <a:cubicBezTo>
                    <a:pt x="22" y="8"/>
                    <a:pt x="23" y="8"/>
                    <a:pt x="23" y="8"/>
                  </a:cubicBezTo>
                  <a:cubicBezTo>
                    <a:pt x="23" y="8"/>
                    <a:pt x="23" y="8"/>
                    <a:pt x="23" y="9"/>
                  </a:cubicBezTo>
                  <a:cubicBezTo>
                    <a:pt x="23" y="8"/>
                    <a:pt x="23" y="9"/>
                    <a:pt x="22" y="9"/>
                  </a:cubicBezTo>
                  <a:cubicBezTo>
                    <a:pt x="22" y="9"/>
                    <a:pt x="21" y="9"/>
                    <a:pt x="21" y="9"/>
                  </a:cubicBezTo>
                  <a:cubicBezTo>
                    <a:pt x="21" y="9"/>
                    <a:pt x="22" y="10"/>
                    <a:pt x="22" y="10"/>
                  </a:cubicBezTo>
                  <a:cubicBezTo>
                    <a:pt x="21" y="9"/>
                    <a:pt x="21" y="9"/>
                    <a:pt x="20" y="9"/>
                  </a:cubicBezTo>
                  <a:cubicBezTo>
                    <a:pt x="20" y="9"/>
                    <a:pt x="19" y="9"/>
                    <a:pt x="19" y="9"/>
                  </a:cubicBezTo>
                  <a:cubicBezTo>
                    <a:pt x="15" y="11"/>
                    <a:pt x="12" y="14"/>
                    <a:pt x="10" y="18"/>
                  </a:cubicBezTo>
                  <a:cubicBezTo>
                    <a:pt x="10" y="18"/>
                    <a:pt x="10" y="18"/>
                    <a:pt x="10" y="18"/>
                  </a:cubicBezTo>
                  <a:cubicBezTo>
                    <a:pt x="10" y="18"/>
                    <a:pt x="10" y="19"/>
                    <a:pt x="11" y="19"/>
                  </a:cubicBezTo>
                  <a:cubicBezTo>
                    <a:pt x="11" y="19"/>
                    <a:pt x="11" y="19"/>
                    <a:pt x="11" y="19"/>
                  </a:cubicBezTo>
                  <a:cubicBezTo>
                    <a:pt x="11" y="19"/>
                    <a:pt x="13" y="20"/>
                    <a:pt x="13" y="21"/>
                  </a:cubicBezTo>
                  <a:cubicBezTo>
                    <a:pt x="13" y="21"/>
                    <a:pt x="13" y="21"/>
                    <a:pt x="14" y="21"/>
                  </a:cubicBezTo>
                  <a:cubicBezTo>
                    <a:pt x="14" y="22"/>
                    <a:pt x="13" y="22"/>
                    <a:pt x="13" y="22"/>
                  </a:cubicBezTo>
                  <a:cubicBezTo>
                    <a:pt x="13" y="22"/>
                    <a:pt x="12" y="21"/>
                    <a:pt x="12" y="22"/>
                  </a:cubicBezTo>
                  <a:cubicBezTo>
                    <a:pt x="12" y="22"/>
                    <a:pt x="12" y="23"/>
                    <a:pt x="13" y="23"/>
                  </a:cubicBezTo>
                  <a:cubicBezTo>
                    <a:pt x="12" y="23"/>
                    <a:pt x="12" y="25"/>
                    <a:pt x="12" y="26"/>
                  </a:cubicBezTo>
                  <a:cubicBezTo>
                    <a:pt x="12" y="26"/>
                    <a:pt x="12" y="26"/>
                    <a:pt x="12" y="26"/>
                  </a:cubicBezTo>
                  <a:cubicBezTo>
                    <a:pt x="12" y="26"/>
                    <a:pt x="13" y="28"/>
                    <a:pt x="13" y="28"/>
                  </a:cubicBezTo>
                  <a:cubicBezTo>
                    <a:pt x="13" y="28"/>
                    <a:pt x="14" y="30"/>
                    <a:pt x="15" y="30"/>
                  </a:cubicBezTo>
                  <a:cubicBezTo>
                    <a:pt x="15" y="30"/>
                    <a:pt x="16" y="31"/>
                    <a:pt x="16" y="31"/>
                  </a:cubicBezTo>
                  <a:cubicBezTo>
                    <a:pt x="17" y="32"/>
                    <a:pt x="17" y="33"/>
                    <a:pt x="17" y="33"/>
                  </a:cubicBezTo>
                  <a:cubicBezTo>
                    <a:pt x="17" y="34"/>
                    <a:pt x="18" y="34"/>
                    <a:pt x="18" y="35"/>
                  </a:cubicBezTo>
                  <a:cubicBezTo>
                    <a:pt x="18" y="35"/>
                    <a:pt x="18" y="35"/>
                    <a:pt x="18" y="35"/>
                  </a:cubicBezTo>
                  <a:cubicBezTo>
                    <a:pt x="18" y="35"/>
                    <a:pt x="19" y="35"/>
                    <a:pt x="19" y="36"/>
                  </a:cubicBezTo>
                  <a:cubicBezTo>
                    <a:pt x="19" y="36"/>
                    <a:pt x="19" y="37"/>
                    <a:pt x="19" y="37"/>
                  </a:cubicBezTo>
                  <a:cubicBezTo>
                    <a:pt x="20" y="36"/>
                    <a:pt x="19" y="35"/>
                    <a:pt x="18" y="34"/>
                  </a:cubicBezTo>
                  <a:cubicBezTo>
                    <a:pt x="18" y="34"/>
                    <a:pt x="18" y="34"/>
                    <a:pt x="18" y="33"/>
                  </a:cubicBezTo>
                  <a:cubicBezTo>
                    <a:pt x="18" y="33"/>
                    <a:pt x="18" y="32"/>
                    <a:pt x="17" y="32"/>
                  </a:cubicBezTo>
                  <a:cubicBezTo>
                    <a:pt x="18" y="32"/>
                    <a:pt x="18" y="32"/>
                    <a:pt x="18" y="33"/>
                  </a:cubicBezTo>
                  <a:cubicBezTo>
                    <a:pt x="18" y="33"/>
                    <a:pt x="20" y="35"/>
                    <a:pt x="20" y="35"/>
                  </a:cubicBezTo>
                  <a:cubicBezTo>
                    <a:pt x="20" y="35"/>
                    <a:pt x="21" y="37"/>
                    <a:pt x="21" y="37"/>
                  </a:cubicBezTo>
                  <a:cubicBezTo>
                    <a:pt x="21" y="37"/>
                    <a:pt x="22" y="37"/>
                    <a:pt x="22" y="38"/>
                  </a:cubicBezTo>
                  <a:cubicBezTo>
                    <a:pt x="22" y="38"/>
                    <a:pt x="22" y="39"/>
                    <a:pt x="23" y="40"/>
                  </a:cubicBezTo>
                  <a:cubicBezTo>
                    <a:pt x="23" y="41"/>
                    <a:pt x="24" y="41"/>
                    <a:pt x="25" y="41"/>
                  </a:cubicBezTo>
                  <a:cubicBezTo>
                    <a:pt x="25" y="42"/>
                    <a:pt x="26" y="42"/>
                    <a:pt x="26" y="42"/>
                  </a:cubicBezTo>
                  <a:cubicBezTo>
                    <a:pt x="27" y="43"/>
                    <a:pt x="27" y="42"/>
                    <a:pt x="28" y="42"/>
                  </a:cubicBezTo>
                  <a:cubicBezTo>
                    <a:pt x="29" y="42"/>
                    <a:pt x="29" y="43"/>
                    <a:pt x="30" y="44"/>
                  </a:cubicBezTo>
                  <a:cubicBezTo>
                    <a:pt x="31" y="44"/>
                    <a:pt x="32" y="44"/>
                    <a:pt x="32" y="44"/>
                  </a:cubicBezTo>
                  <a:cubicBezTo>
                    <a:pt x="32" y="44"/>
                    <a:pt x="33" y="46"/>
                    <a:pt x="33" y="46"/>
                  </a:cubicBezTo>
                  <a:cubicBezTo>
                    <a:pt x="34" y="46"/>
                    <a:pt x="34" y="47"/>
                    <a:pt x="35" y="47"/>
                  </a:cubicBezTo>
                  <a:cubicBezTo>
                    <a:pt x="35" y="47"/>
                    <a:pt x="35" y="47"/>
                    <a:pt x="35" y="47"/>
                  </a:cubicBezTo>
                  <a:cubicBezTo>
                    <a:pt x="35" y="47"/>
                    <a:pt x="36" y="48"/>
                    <a:pt x="36" y="48"/>
                  </a:cubicBezTo>
                  <a:cubicBezTo>
                    <a:pt x="36" y="48"/>
                    <a:pt x="36" y="47"/>
                    <a:pt x="36" y="47"/>
                  </a:cubicBezTo>
                  <a:cubicBezTo>
                    <a:pt x="36" y="47"/>
                    <a:pt x="35" y="47"/>
                    <a:pt x="34" y="46"/>
                  </a:cubicBezTo>
                  <a:cubicBezTo>
                    <a:pt x="34" y="46"/>
                    <a:pt x="34" y="45"/>
                    <a:pt x="34" y="45"/>
                  </a:cubicBezTo>
                  <a:cubicBezTo>
                    <a:pt x="35" y="45"/>
                    <a:pt x="35" y="44"/>
                    <a:pt x="34" y="43"/>
                  </a:cubicBezTo>
                  <a:cubicBezTo>
                    <a:pt x="34" y="43"/>
                    <a:pt x="34" y="43"/>
                    <a:pt x="34" y="42"/>
                  </a:cubicBezTo>
                  <a:cubicBezTo>
                    <a:pt x="33" y="43"/>
                    <a:pt x="33" y="42"/>
                    <a:pt x="32" y="42"/>
                  </a:cubicBezTo>
                  <a:cubicBezTo>
                    <a:pt x="32" y="42"/>
                    <a:pt x="32" y="42"/>
                    <a:pt x="32" y="42"/>
                  </a:cubicBezTo>
                  <a:cubicBezTo>
                    <a:pt x="32" y="42"/>
                    <a:pt x="32" y="43"/>
                    <a:pt x="32" y="42"/>
                  </a:cubicBezTo>
                  <a:cubicBezTo>
                    <a:pt x="32" y="42"/>
                    <a:pt x="32" y="41"/>
                    <a:pt x="32" y="41"/>
                  </a:cubicBezTo>
                  <a:cubicBezTo>
                    <a:pt x="32" y="40"/>
                    <a:pt x="33" y="39"/>
                    <a:pt x="32" y="39"/>
                  </a:cubicBezTo>
                  <a:cubicBezTo>
                    <a:pt x="31" y="39"/>
                    <a:pt x="31" y="39"/>
                    <a:pt x="31" y="40"/>
                  </a:cubicBezTo>
                  <a:cubicBezTo>
                    <a:pt x="30" y="40"/>
                    <a:pt x="30" y="40"/>
                    <a:pt x="30" y="41"/>
                  </a:cubicBezTo>
                  <a:cubicBezTo>
                    <a:pt x="30" y="41"/>
                    <a:pt x="28" y="41"/>
                    <a:pt x="28" y="41"/>
                  </a:cubicBezTo>
                  <a:cubicBezTo>
                    <a:pt x="27" y="40"/>
                    <a:pt x="27" y="39"/>
                    <a:pt x="27" y="38"/>
                  </a:cubicBezTo>
                  <a:cubicBezTo>
                    <a:pt x="27" y="37"/>
                    <a:pt x="27" y="36"/>
                    <a:pt x="27" y="35"/>
                  </a:cubicBezTo>
                  <a:cubicBezTo>
                    <a:pt x="27" y="35"/>
                    <a:pt x="27" y="34"/>
                    <a:pt x="27" y="34"/>
                  </a:cubicBezTo>
                  <a:cubicBezTo>
                    <a:pt x="28" y="34"/>
                    <a:pt x="28" y="34"/>
                    <a:pt x="28" y="34"/>
                  </a:cubicBezTo>
                  <a:cubicBezTo>
                    <a:pt x="28" y="34"/>
                    <a:pt x="28" y="34"/>
                    <a:pt x="28" y="34"/>
                  </a:cubicBezTo>
                  <a:cubicBezTo>
                    <a:pt x="28" y="34"/>
                    <a:pt x="29" y="33"/>
                    <a:pt x="30" y="34"/>
                  </a:cubicBezTo>
                  <a:cubicBezTo>
                    <a:pt x="30" y="34"/>
                    <a:pt x="31" y="34"/>
                    <a:pt x="31" y="33"/>
                  </a:cubicBezTo>
                  <a:cubicBezTo>
                    <a:pt x="31" y="33"/>
                    <a:pt x="31" y="33"/>
                    <a:pt x="31" y="33"/>
                  </a:cubicBezTo>
                  <a:cubicBezTo>
                    <a:pt x="31" y="33"/>
                    <a:pt x="31" y="33"/>
                    <a:pt x="32" y="33"/>
                  </a:cubicBezTo>
                  <a:cubicBezTo>
                    <a:pt x="32" y="33"/>
                    <a:pt x="33" y="33"/>
                    <a:pt x="33" y="33"/>
                  </a:cubicBezTo>
                  <a:cubicBezTo>
                    <a:pt x="34" y="34"/>
                    <a:pt x="34" y="34"/>
                    <a:pt x="34" y="33"/>
                  </a:cubicBezTo>
                  <a:cubicBezTo>
                    <a:pt x="35" y="34"/>
                    <a:pt x="35" y="34"/>
                    <a:pt x="35" y="34"/>
                  </a:cubicBezTo>
                  <a:cubicBezTo>
                    <a:pt x="35" y="35"/>
                    <a:pt x="35" y="36"/>
                    <a:pt x="36" y="36"/>
                  </a:cubicBezTo>
                  <a:cubicBezTo>
                    <a:pt x="36" y="37"/>
                    <a:pt x="36" y="35"/>
                    <a:pt x="36" y="35"/>
                  </a:cubicBezTo>
                  <a:cubicBezTo>
                    <a:pt x="36" y="35"/>
                    <a:pt x="36" y="33"/>
                    <a:pt x="36" y="33"/>
                  </a:cubicBezTo>
                  <a:cubicBezTo>
                    <a:pt x="35" y="33"/>
                    <a:pt x="35" y="32"/>
                    <a:pt x="36" y="31"/>
                  </a:cubicBezTo>
                  <a:cubicBezTo>
                    <a:pt x="36" y="31"/>
                    <a:pt x="37" y="31"/>
                    <a:pt x="37" y="31"/>
                  </a:cubicBezTo>
                  <a:cubicBezTo>
                    <a:pt x="38" y="30"/>
                    <a:pt x="38" y="30"/>
                    <a:pt x="38" y="29"/>
                  </a:cubicBezTo>
                  <a:cubicBezTo>
                    <a:pt x="38" y="29"/>
                    <a:pt x="38" y="29"/>
                    <a:pt x="38" y="29"/>
                  </a:cubicBezTo>
                  <a:cubicBezTo>
                    <a:pt x="38" y="29"/>
                    <a:pt x="38" y="28"/>
                    <a:pt x="38" y="29"/>
                  </a:cubicBezTo>
                  <a:cubicBezTo>
                    <a:pt x="38" y="28"/>
                    <a:pt x="38" y="28"/>
                    <a:pt x="38" y="28"/>
                  </a:cubicBezTo>
                  <a:cubicBezTo>
                    <a:pt x="38" y="28"/>
                    <a:pt x="38" y="27"/>
                    <a:pt x="38" y="27"/>
                  </a:cubicBezTo>
                  <a:cubicBezTo>
                    <a:pt x="39" y="28"/>
                    <a:pt x="40" y="27"/>
                    <a:pt x="39" y="26"/>
                  </a:cubicBezTo>
                  <a:cubicBezTo>
                    <a:pt x="40" y="26"/>
                    <a:pt x="41" y="26"/>
                    <a:pt x="41" y="26"/>
                  </a:cubicBezTo>
                  <a:cubicBezTo>
                    <a:pt x="41" y="26"/>
                    <a:pt x="41" y="25"/>
                    <a:pt x="41" y="25"/>
                  </a:cubicBezTo>
                  <a:cubicBezTo>
                    <a:pt x="42" y="24"/>
                    <a:pt x="42" y="24"/>
                    <a:pt x="42" y="24"/>
                  </a:cubicBezTo>
                  <a:cubicBezTo>
                    <a:pt x="42" y="24"/>
                    <a:pt x="43" y="24"/>
                    <a:pt x="43" y="23"/>
                  </a:cubicBezTo>
                  <a:cubicBezTo>
                    <a:pt x="44" y="24"/>
                    <a:pt x="45" y="23"/>
                    <a:pt x="44" y="22"/>
                  </a:cubicBezTo>
                  <a:cubicBezTo>
                    <a:pt x="44" y="22"/>
                    <a:pt x="44" y="22"/>
                    <a:pt x="43" y="22"/>
                  </a:cubicBezTo>
                  <a:cubicBezTo>
                    <a:pt x="44" y="22"/>
                    <a:pt x="44" y="22"/>
                    <a:pt x="44" y="22"/>
                  </a:cubicBezTo>
                  <a:cubicBezTo>
                    <a:pt x="45" y="21"/>
                    <a:pt x="44" y="21"/>
                    <a:pt x="44" y="21"/>
                  </a:cubicBezTo>
                  <a:cubicBezTo>
                    <a:pt x="43" y="21"/>
                    <a:pt x="43" y="21"/>
                    <a:pt x="42" y="21"/>
                  </a:cubicBezTo>
                  <a:cubicBezTo>
                    <a:pt x="42" y="22"/>
                    <a:pt x="42" y="22"/>
                    <a:pt x="41" y="22"/>
                  </a:cubicBezTo>
                  <a:close/>
                  <a:moveTo>
                    <a:pt x="50" y="49"/>
                  </a:moveTo>
                  <a:cubicBezTo>
                    <a:pt x="50" y="49"/>
                    <a:pt x="49" y="49"/>
                    <a:pt x="49" y="49"/>
                  </a:cubicBezTo>
                  <a:cubicBezTo>
                    <a:pt x="49" y="49"/>
                    <a:pt x="48" y="48"/>
                    <a:pt x="48" y="48"/>
                  </a:cubicBezTo>
                  <a:cubicBezTo>
                    <a:pt x="48" y="48"/>
                    <a:pt x="47" y="47"/>
                    <a:pt x="47" y="47"/>
                  </a:cubicBezTo>
                  <a:cubicBezTo>
                    <a:pt x="46" y="46"/>
                    <a:pt x="46" y="46"/>
                    <a:pt x="45" y="46"/>
                  </a:cubicBezTo>
                  <a:cubicBezTo>
                    <a:pt x="45" y="46"/>
                    <a:pt x="44" y="47"/>
                    <a:pt x="44" y="47"/>
                  </a:cubicBezTo>
                  <a:cubicBezTo>
                    <a:pt x="44" y="46"/>
                    <a:pt x="43" y="46"/>
                    <a:pt x="43" y="46"/>
                  </a:cubicBezTo>
                  <a:cubicBezTo>
                    <a:pt x="42" y="46"/>
                    <a:pt x="42" y="45"/>
                    <a:pt x="41" y="46"/>
                  </a:cubicBezTo>
                  <a:cubicBezTo>
                    <a:pt x="41" y="46"/>
                    <a:pt x="41" y="46"/>
                    <a:pt x="41" y="47"/>
                  </a:cubicBezTo>
                  <a:cubicBezTo>
                    <a:pt x="40" y="46"/>
                    <a:pt x="41" y="46"/>
                    <a:pt x="41" y="45"/>
                  </a:cubicBezTo>
                  <a:cubicBezTo>
                    <a:pt x="40" y="45"/>
                    <a:pt x="39" y="46"/>
                    <a:pt x="39" y="46"/>
                  </a:cubicBezTo>
                  <a:cubicBezTo>
                    <a:pt x="39" y="46"/>
                    <a:pt x="39" y="46"/>
                    <a:pt x="38" y="46"/>
                  </a:cubicBezTo>
                  <a:cubicBezTo>
                    <a:pt x="38" y="47"/>
                    <a:pt x="38" y="47"/>
                    <a:pt x="38" y="47"/>
                  </a:cubicBezTo>
                  <a:cubicBezTo>
                    <a:pt x="38" y="47"/>
                    <a:pt x="37" y="47"/>
                    <a:pt x="37" y="47"/>
                  </a:cubicBezTo>
                  <a:cubicBezTo>
                    <a:pt x="37" y="48"/>
                    <a:pt x="37" y="49"/>
                    <a:pt x="37" y="50"/>
                  </a:cubicBezTo>
                  <a:cubicBezTo>
                    <a:pt x="38" y="50"/>
                    <a:pt x="37" y="51"/>
                    <a:pt x="37" y="52"/>
                  </a:cubicBezTo>
                  <a:cubicBezTo>
                    <a:pt x="37" y="52"/>
                    <a:pt x="36" y="53"/>
                    <a:pt x="36" y="53"/>
                  </a:cubicBezTo>
                  <a:cubicBezTo>
                    <a:pt x="36" y="54"/>
                    <a:pt x="36" y="54"/>
                    <a:pt x="36" y="54"/>
                  </a:cubicBezTo>
                  <a:cubicBezTo>
                    <a:pt x="36" y="55"/>
                    <a:pt x="36" y="55"/>
                    <a:pt x="36" y="56"/>
                  </a:cubicBezTo>
                  <a:cubicBezTo>
                    <a:pt x="36" y="56"/>
                    <a:pt x="36" y="56"/>
                    <a:pt x="36" y="57"/>
                  </a:cubicBezTo>
                  <a:cubicBezTo>
                    <a:pt x="41" y="56"/>
                    <a:pt x="46" y="53"/>
                    <a:pt x="50" y="49"/>
                  </a:cubicBezTo>
                  <a:close/>
                </a:path>
              </a:pathLst>
            </a:custGeom>
            <a:grpFill/>
            <a:ln w="28575">
              <a:solidFill>
                <a:schemeClr val="tx1"/>
              </a:solidFill>
              <a:round/>
              <a:headEnd/>
              <a:tailEnd/>
            </a:ln>
          </p:spPr>
          <p:txBody>
            <a:bodyPr anchor="ctr"/>
            <a:lstStyle/>
            <a:p>
              <a:pPr algn="ctr"/>
              <a:endParaRPr sz="1707">
                <a:latin typeface="微软雅黑"/>
                <a:ea typeface="微软雅黑"/>
                <a:sym typeface="微软雅黑"/>
              </a:endParaRPr>
            </a:p>
          </p:txBody>
        </p:sp>
        <p:sp>
          <p:nvSpPr>
            <p:cNvPr id="32" name="Oval 63"/>
            <p:cNvSpPr/>
            <p:nvPr/>
          </p:nvSpPr>
          <p:spPr>
            <a:xfrm>
              <a:off x="9831826" y="3275755"/>
              <a:ext cx="1117805" cy="1117805"/>
            </a:xfrm>
            <a:prstGeom prst="ellipse">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707">
                <a:latin typeface="微软雅黑"/>
                <a:ea typeface="微软雅黑"/>
                <a:sym typeface="微软雅黑"/>
              </a:endParaRPr>
            </a:p>
          </p:txBody>
        </p:sp>
        <p:sp>
          <p:nvSpPr>
            <p:cNvPr id="31" name="Freeform: Shape 81"/>
            <p:cNvSpPr>
              <a:spLocks noChangeAspect="1"/>
            </p:cNvSpPr>
            <p:nvPr/>
          </p:nvSpPr>
          <p:spPr bwMode="auto">
            <a:xfrm>
              <a:off x="10095337" y="3612177"/>
              <a:ext cx="590784" cy="444961"/>
            </a:xfrm>
            <a:custGeom>
              <a:avLst/>
              <a:gdLst/>
              <a:ahLst/>
              <a:cxnLst>
                <a:cxn ang="0">
                  <a:pos x="158" y="119"/>
                </a:cxn>
                <a:cxn ang="0">
                  <a:pos x="0" y="119"/>
                </a:cxn>
                <a:cxn ang="0">
                  <a:pos x="0" y="0"/>
                </a:cxn>
                <a:cxn ang="0">
                  <a:pos x="8" y="0"/>
                </a:cxn>
                <a:cxn ang="0">
                  <a:pos x="8" y="108"/>
                </a:cxn>
                <a:cxn ang="0">
                  <a:pos x="158" y="108"/>
                </a:cxn>
                <a:cxn ang="0">
                  <a:pos x="158" y="119"/>
                </a:cxn>
                <a:cxn ang="0">
                  <a:pos x="147" y="98"/>
                </a:cxn>
                <a:cxn ang="0">
                  <a:pos x="19" y="98"/>
                </a:cxn>
                <a:cxn ang="0">
                  <a:pos x="19" y="54"/>
                </a:cxn>
                <a:cxn ang="0">
                  <a:pos x="54" y="9"/>
                </a:cxn>
                <a:cxn ang="0">
                  <a:pos x="97" y="54"/>
                </a:cxn>
                <a:cxn ang="0">
                  <a:pos x="127" y="28"/>
                </a:cxn>
                <a:cxn ang="0">
                  <a:pos x="147" y="98"/>
                </a:cxn>
              </a:cxnLst>
              <a:rect l="0" t="0" r="r" b="b"/>
              <a:pathLst>
                <a:path w="158" h="119">
                  <a:moveTo>
                    <a:pt x="158" y="119"/>
                  </a:moveTo>
                  <a:lnTo>
                    <a:pt x="0" y="119"/>
                  </a:lnTo>
                  <a:lnTo>
                    <a:pt x="0" y="0"/>
                  </a:lnTo>
                  <a:lnTo>
                    <a:pt x="8" y="0"/>
                  </a:lnTo>
                  <a:lnTo>
                    <a:pt x="8" y="108"/>
                  </a:lnTo>
                  <a:lnTo>
                    <a:pt x="158" y="108"/>
                  </a:lnTo>
                  <a:lnTo>
                    <a:pt x="158" y="119"/>
                  </a:lnTo>
                  <a:close/>
                  <a:moveTo>
                    <a:pt x="147" y="98"/>
                  </a:moveTo>
                  <a:lnTo>
                    <a:pt x="19" y="98"/>
                  </a:lnTo>
                  <a:lnTo>
                    <a:pt x="19" y="54"/>
                  </a:lnTo>
                  <a:lnTo>
                    <a:pt x="54" y="9"/>
                  </a:lnTo>
                  <a:lnTo>
                    <a:pt x="97" y="54"/>
                  </a:lnTo>
                  <a:lnTo>
                    <a:pt x="127" y="28"/>
                  </a:lnTo>
                  <a:lnTo>
                    <a:pt x="147" y="98"/>
                  </a:lnTo>
                  <a:close/>
                </a:path>
              </a:pathLst>
            </a:custGeom>
            <a:grpFill/>
            <a:ln w="28575">
              <a:solidFill>
                <a:schemeClr val="tx1"/>
              </a:solidFill>
              <a:round/>
              <a:headEnd/>
              <a:tailEnd/>
            </a:ln>
          </p:spPr>
          <p:txBody>
            <a:bodyPr anchor="ctr"/>
            <a:lstStyle/>
            <a:p>
              <a:pPr algn="ctr"/>
              <a:endParaRPr sz="1707">
                <a:latin typeface="微软雅黑"/>
                <a:ea typeface="微软雅黑"/>
                <a:sym typeface="微软雅黑"/>
              </a:endParaRPr>
            </a:p>
          </p:txBody>
        </p:sp>
        <p:sp>
          <p:nvSpPr>
            <p:cNvPr id="28" name="Oval 41"/>
            <p:cNvSpPr/>
            <p:nvPr/>
          </p:nvSpPr>
          <p:spPr>
            <a:xfrm>
              <a:off x="5537098" y="2998756"/>
              <a:ext cx="1117805" cy="1117805"/>
            </a:xfrm>
            <a:prstGeom prst="ellipse">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707">
                <a:latin typeface="微软雅黑"/>
                <a:ea typeface="微软雅黑"/>
                <a:sym typeface="微软雅黑"/>
              </a:endParaRPr>
            </a:p>
          </p:txBody>
        </p:sp>
        <p:sp>
          <p:nvSpPr>
            <p:cNvPr id="27" name="Freeform: Shape 82"/>
            <p:cNvSpPr>
              <a:spLocks/>
            </p:cNvSpPr>
            <p:nvPr/>
          </p:nvSpPr>
          <p:spPr bwMode="auto">
            <a:xfrm>
              <a:off x="5817537" y="3318976"/>
              <a:ext cx="556928" cy="477366"/>
            </a:xfrm>
            <a:custGeom>
              <a:avLst/>
              <a:gdLst/>
              <a:ahLst/>
              <a:cxnLst>
                <a:cxn ang="0">
                  <a:pos x="68" y="30"/>
                </a:cxn>
                <a:cxn ang="0">
                  <a:pos x="0" y="30"/>
                </a:cxn>
                <a:cxn ang="0">
                  <a:pos x="0" y="15"/>
                </a:cxn>
                <a:cxn ang="0">
                  <a:pos x="7" y="9"/>
                </a:cxn>
                <a:cxn ang="0">
                  <a:pos x="20" y="9"/>
                </a:cxn>
                <a:cxn ang="0">
                  <a:pos x="20" y="3"/>
                </a:cxn>
                <a:cxn ang="0">
                  <a:pos x="24" y="0"/>
                </a:cxn>
                <a:cxn ang="0">
                  <a:pos x="45" y="0"/>
                </a:cxn>
                <a:cxn ang="0">
                  <a:pos x="49" y="3"/>
                </a:cxn>
                <a:cxn ang="0">
                  <a:pos x="49" y="9"/>
                </a:cxn>
                <a:cxn ang="0">
                  <a:pos x="62" y="9"/>
                </a:cxn>
                <a:cxn ang="0">
                  <a:pos x="68" y="15"/>
                </a:cxn>
                <a:cxn ang="0">
                  <a:pos x="68" y="30"/>
                </a:cxn>
                <a:cxn ang="0">
                  <a:pos x="68" y="52"/>
                </a:cxn>
                <a:cxn ang="0">
                  <a:pos x="62" y="58"/>
                </a:cxn>
                <a:cxn ang="0">
                  <a:pos x="7" y="58"/>
                </a:cxn>
                <a:cxn ang="0">
                  <a:pos x="0" y="52"/>
                </a:cxn>
                <a:cxn ang="0">
                  <a:pos x="0" y="34"/>
                </a:cxn>
                <a:cxn ang="0">
                  <a:pos x="26" y="34"/>
                </a:cxn>
                <a:cxn ang="0">
                  <a:pos x="26" y="40"/>
                </a:cxn>
                <a:cxn ang="0">
                  <a:pos x="28" y="42"/>
                </a:cxn>
                <a:cxn ang="0">
                  <a:pos x="41" y="42"/>
                </a:cxn>
                <a:cxn ang="0">
                  <a:pos x="43" y="40"/>
                </a:cxn>
                <a:cxn ang="0">
                  <a:pos x="43" y="34"/>
                </a:cxn>
                <a:cxn ang="0">
                  <a:pos x="68" y="34"/>
                </a:cxn>
                <a:cxn ang="0">
                  <a:pos x="68" y="52"/>
                </a:cxn>
                <a:cxn ang="0">
                  <a:pos x="44" y="9"/>
                </a:cxn>
                <a:cxn ang="0">
                  <a:pos x="44" y="5"/>
                </a:cxn>
                <a:cxn ang="0">
                  <a:pos x="25" y="5"/>
                </a:cxn>
                <a:cxn ang="0">
                  <a:pos x="25" y="9"/>
                </a:cxn>
                <a:cxn ang="0">
                  <a:pos x="44" y="9"/>
                </a:cxn>
                <a:cxn ang="0">
                  <a:pos x="39" y="39"/>
                </a:cxn>
                <a:cxn ang="0">
                  <a:pos x="30" y="39"/>
                </a:cxn>
                <a:cxn ang="0">
                  <a:pos x="30" y="34"/>
                </a:cxn>
                <a:cxn ang="0">
                  <a:pos x="39" y="34"/>
                </a:cxn>
                <a:cxn ang="0">
                  <a:pos x="39" y="39"/>
                </a:cxn>
              </a:cxnLst>
              <a:rect l="0" t="0" r="r" b="b"/>
              <a:pathLst>
                <a:path w="68" h="58">
                  <a:moveTo>
                    <a:pt x="68" y="30"/>
                  </a:moveTo>
                  <a:cubicBezTo>
                    <a:pt x="0" y="30"/>
                    <a:pt x="0" y="30"/>
                    <a:pt x="0" y="30"/>
                  </a:cubicBezTo>
                  <a:cubicBezTo>
                    <a:pt x="0" y="15"/>
                    <a:pt x="0" y="15"/>
                    <a:pt x="0" y="15"/>
                  </a:cubicBezTo>
                  <a:cubicBezTo>
                    <a:pt x="0" y="12"/>
                    <a:pt x="3" y="9"/>
                    <a:pt x="7" y="9"/>
                  </a:cubicBezTo>
                  <a:cubicBezTo>
                    <a:pt x="20" y="9"/>
                    <a:pt x="20" y="9"/>
                    <a:pt x="20" y="9"/>
                  </a:cubicBezTo>
                  <a:cubicBezTo>
                    <a:pt x="20" y="3"/>
                    <a:pt x="20" y="3"/>
                    <a:pt x="20" y="3"/>
                  </a:cubicBezTo>
                  <a:cubicBezTo>
                    <a:pt x="20" y="1"/>
                    <a:pt x="22" y="0"/>
                    <a:pt x="24" y="0"/>
                  </a:cubicBezTo>
                  <a:cubicBezTo>
                    <a:pt x="45" y="0"/>
                    <a:pt x="45" y="0"/>
                    <a:pt x="45" y="0"/>
                  </a:cubicBezTo>
                  <a:cubicBezTo>
                    <a:pt x="47" y="0"/>
                    <a:pt x="49" y="1"/>
                    <a:pt x="49" y="3"/>
                  </a:cubicBezTo>
                  <a:cubicBezTo>
                    <a:pt x="49" y="9"/>
                    <a:pt x="49" y="9"/>
                    <a:pt x="49" y="9"/>
                  </a:cubicBezTo>
                  <a:cubicBezTo>
                    <a:pt x="62" y="9"/>
                    <a:pt x="62" y="9"/>
                    <a:pt x="62" y="9"/>
                  </a:cubicBezTo>
                  <a:cubicBezTo>
                    <a:pt x="66" y="9"/>
                    <a:pt x="68" y="12"/>
                    <a:pt x="68" y="15"/>
                  </a:cubicBezTo>
                  <a:lnTo>
                    <a:pt x="68" y="30"/>
                  </a:lnTo>
                  <a:close/>
                  <a:moveTo>
                    <a:pt x="68" y="52"/>
                  </a:moveTo>
                  <a:cubicBezTo>
                    <a:pt x="68" y="55"/>
                    <a:pt x="66" y="58"/>
                    <a:pt x="62" y="58"/>
                  </a:cubicBezTo>
                  <a:cubicBezTo>
                    <a:pt x="7" y="58"/>
                    <a:pt x="7" y="58"/>
                    <a:pt x="7" y="58"/>
                  </a:cubicBezTo>
                  <a:cubicBezTo>
                    <a:pt x="3" y="58"/>
                    <a:pt x="0" y="55"/>
                    <a:pt x="0" y="52"/>
                  </a:cubicBezTo>
                  <a:cubicBezTo>
                    <a:pt x="0" y="34"/>
                    <a:pt x="0" y="34"/>
                    <a:pt x="0" y="34"/>
                  </a:cubicBezTo>
                  <a:cubicBezTo>
                    <a:pt x="26" y="34"/>
                    <a:pt x="26" y="34"/>
                    <a:pt x="26" y="34"/>
                  </a:cubicBezTo>
                  <a:cubicBezTo>
                    <a:pt x="26" y="40"/>
                    <a:pt x="26" y="40"/>
                    <a:pt x="26" y="40"/>
                  </a:cubicBezTo>
                  <a:cubicBezTo>
                    <a:pt x="26" y="41"/>
                    <a:pt x="27" y="42"/>
                    <a:pt x="28" y="42"/>
                  </a:cubicBezTo>
                  <a:cubicBezTo>
                    <a:pt x="41" y="42"/>
                    <a:pt x="41" y="42"/>
                    <a:pt x="41" y="42"/>
                  </a:cubicBezTo>
                  <a:cubicBezTo>
                    <a:pt x="42" y="42"/>
                    <a:pt x="43" y="41"/>
                    <a:pt x="43" y="40"/>
                  </a:cubicBezTo>
                  <a:cubicBezTo>
                    <a:pt x="43" y="34"/>
                    <a:pt x="43" y="34"/>
                    <a:pt x="43" y="34"/>
                  </a:cubicBezTo>
                  <a:cubicBezTo>
                    <a:pt x="68" y="34"/>
                    <a:pt x="68" y="34"/>
                    <a:pt x="68" y="34"/>
                  </a:cubicBezTo>
                  <a:lnTo>
                    <a:pt x="68" y="52"/>
                  </a:lnTo>
                  <a:close/>
                  <a:moveTo>
                    <a:pt x="44" y="9"/>
                  </a:moveTo>
                  <a:cubicBezTo>
                    <a:pt x="44" y="5"/>
                    <a:pt x="44" y="5"/>
                    <a:pt x="44" y="5"/>
                  </a:cubicBezTo>
                  <a:cubicBezTo>
                    <a:pt x="25" y="5"/>
                    <a:pt x="25" y="5"/>
                    <a:pt x="25" y="5"/>
                  </a:cubicBezTo>
                  <a:cubicBezTo>
                    <a:pt x="25" y="9"/>
                    <a:pt x="25" y="9"/>
                    <a:pt x="25" y="9"/>
                  </a:cubicBezTo>
                  <a:lnTo>
                    <a:pt x="44" y="9"/>
                  </a:lnTo>
                  <a:close/>
                  <a:moveTo>
                    <a:pt x="39" y="39"/>
                  </a:moveTo>
                  <a:cubicBezTo>
                    <a:pt x="30" y="39"/>
                    <a:pt x="30" y="39"/>
                    <a:pt x="30" y="39"/>
                  </a:cubicBezTo>
                  <a:cubicBezTo>
                    <a:pt x="30" y="34"/>
                    <a:pt x="30" y="34"/>
                    <a:pt x="30" y="34"/>
                  </a:cubicBezTo>
                  <a:cubicBezTo>
                    <a:pt x="39" y="34"/>
                    <a:pt x="39" y="34"/>
                    <a:pt x="39" y="34"/>
                  </a:cubicBezTo>
                  <a:lnTo>
                    <a:pt x="39" y="39"/>
                  </a:lnTo>
                  <a:close/>
                </a:path>
              </a:pathLst>
            </a:custGeom>
            <a:grpFill/>
            <a:ln w="28575">
              <a:solidFill>
                <a:schemeClr val="tx1"/>
              </a:solidFill>
              <a:round/>
              <a:headEnd/>
              <a:tailEnd/>
            </a:ln>
          </p:spPr>
          <p:txBody>
            <a:bodyPr anchor="ctr"/>
            <a:lstStyle/>
            <a:p>
              <a:pPr algn="ctr"/>
              <a:endParaRPr sz="1707">
                <a:latin typeface="微软雅黑"/>
                <a:ea typeface="微软雅黑"/>
                <a:sym typeface="微软雅黑"/>
              </a:endParaRPr>
            </a:p>
          </p:txBody>
        </p:sp>
        <p:cxnSp>
          <p:nvCxnSpPr>
            <p:cNvPr id="14" name="Straight Connector 2"/>
            <p:cNvCxnSpPr>
              <a:stCxn id="45" idx="6"/>
              <a:endCxn id="41" idx="2"/>
            </p:cNvCxnSpPr>
            <p:nvPr/>
          </p:nvCxnSpPr>
          <p:spPr>
            <a:xfrm>
              <a:off x="2496888" y="3834658"/>
              <a:ext cx="756131" cy="338044"/>
            </a:xfrm>
            <a:prstGeom prst="line">
              <a:avLst/>
            </a:prstGeom>
            <a:grpFill/>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43"/>
            <p:cNvCxnSpPr>
              <a:stCxn id="41" idx="6"/>
              <a:endCxn id="29" idx="2"/>
            </p:cNvCxnSpPr>
            <p:nvPr/>
          </p:nvCxnSpPr>
          <p:spPr>
            <a:xfrm flipV="1">
              <a:off x="4644253" y="3557659"/>
              <a:ext cx="756131" cy="615043"/>
            </a:xfrm>
            <a:prstGeom prst="line">
              <a:avLst/>
            </a:prstGeom>
            <a:grpFill/>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46"/>
            <p:cNvCxnSpPr>
              <a:stCxn id="29" idx="6"/>
              <a:endCxn id="37" idx="2"/>
            </p:cNvCxnSpPr>
            <p:nvPr/>
          </p:nvCxnSpPr>
          <p:spPr>
            <a:xfrm>
              <a:off x="6791618" y="3557659"/>
              <a:ext cx="756131" cy="615043"/>
            </a:xfrm>
            <a:prstGeom prst="line">
              <a:avLst/>
            </a:prstGeom>
            <a:grpFill/>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 name="Straight Connector 49"/>
            <p:cNvCxnSpPr>
              <a:stCxn id="37" idx="6"/>
              <a:endCxn id="33" idx="2"/>
            </p:cNvCxnSpPr>
            <p:nvPr/>
          </p:nvCxnSpPr>
          <p:spPr>
            <a:xfrm flipV="1">
              <a:off x="8938983" y="3834658"/>
              <a:ext cx="756129" cy="338044"/>
            </a:xfrm>
            <a:prstGeom prst="line">
              <a:avLst/>
            </a:prstGeom>
            <a:grpFill/>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8" name="Oval 19"/>
            <p:cNvSpPr/>
            <p:nvPr/>
          </p:nvSpPr>
          <p:spPr bwMode="auto">
            <a:xfrm>
              <a:off x="2441359" y="3773256"/>
              <a:ext cx="124288" cy="124288"/>
            </a:xfrm>
            <a:prstGeom prst="ellipse">
              <a:avLst/>
            </a:prstGeom>
            <a:grpFill/>
            <a:ln w="28575">
              <a:solidFill>
                <a:schemeClr val="tx1"/>
              </a:solidFill>
              <a:round/>
              <a:headEnd/>
              <a:tailEnd/>
            </a:ln>
          </p:spPr>
          <p:txBody>
            <a:bodyPr anchor="ctr"/>
            <a:lstStyle/>
            <a:p>
              <a:pPr algn="ctr"/>
              <a:endParaRPr sz="1707">
                <a:latin typeface="微软雅黑"/>
                <a:ea typeface="微软雅黑"/>
                <a:sym typeface="微软雅黑"/>
              </a:endParaRPr>
            </a:p>
          </p:txBody>
        </p:sp>
        <p:sp>
          <p:nvSpPr>
            <p:cNvPr id="19" name="Oval 56"/>
            <p:cNvSpPr/>
            <p:nvPr/>
          </p:nvSpPr>
          <p:spPr bwMode="auto">
            <a:xfrm>
              <a:off x="3187083" y="4110607"/>
              <a:ext cx="124288" cy="124288"/>
            </a:xfrm>
            <a:prstGeom prst="ellipse">
              <a:avLst/>
            </a:prstGeom>
            <a:grpFill/>
            <a:ln w="28575">
              <a:solidFill>
                <a:schemeClr val="tx1"/>
              </a:solidFill>
              <a:round/>
              <a:headEnd/>
              <a:tailEnd/>
            </a:ln>
          </p:spPr>
          <p:txBody>
            <a:bodyPr anchor="ctr"/>
            <a:lstStyle/>
            <a:p>
              <a:pPr algn="ctr"/>
              <a:endParaRPr sz="1707">
                <a:latin typeface="微软雅黑"/>
                <a:ea typeface="微软雅黑"/>
                <a:sym typeface="微软雅黑"/>
              </a:endParaRPr>
            </a:p>
          </p:txBody>
        </p:sp>
        <p:sp>
          <p:nvSpPr>
            <p:cNvPr id="20" name="Oval 57"/>
            <p:cNvSpPr/>
            <p:nvPr/>
          </p:nvSpPr>
          <p:spPr bwMode="auto">
            <a:xfrm>
              <a:off x="4571999" y="4119484"/>
              <a:ext cx="124288" cy="124288"/>
            </a:xfrm>
            <a:prstGeom prst="ellipse">
              <a:avLst/>
            </a:prstGeom>
            <a:grpFill/>
            <a:ln w="28575">
              <a:solidFill>
                <a:schemeClr val="tx1"/>
              </a:solidFill>
              <a:round/>
              <a:headEnd/>
              <a:tailEnd/>
            </a:ln>
          </p:spPr>
          <p:txBody>
            <a:bodyPr anchor="ctr"/>
            <a:lstStyle/>
            <a:p>
              <a:pPr algn="ctr"/>
              <a:endParaRPr sz="1707">
                <a:latin typeface="微软雅黑"/>
                <a:ea typeface="微软雅黑"/>
                <a:sym typeface="微软雅黑"/>
              </a:endParaRPr>
            </a:p>
          </p:txBody>
        </p:sp>
        <p:sp>
          <p:nvSpPr>
            <p:cNvPr id="21" name="Oval 58"/>
            <p:cNvSpPr/>
            <p:nvPr/>
          </p:nvSpPr>
          <p:spPr bwMode="auto">
            <a:xfrm>
              <a:off x="5326601" y="3498048"/>
              <a:ext cx="124288" cy="124288"/>
            </a:xfrm>
            <a:prstGeom prst="ellipse">
              <a:avLst/>
            </a:prstGeom>
            <a:grpFill/>
            <a:ln w="28575">
              <a:solidFill>
                <a:schemeClr val="tx1"/>
              </a:solidFill>
              <a:round/>
              <a:headEnd/>
              <a:tailEnd/>
            </a:ln>
          </p:spPr>
          <p:txBody>
            <a:bodyPr anchor="ctr"/>
            <a:lstStyle/>
            <a:p>
              <a:pPr algn="ctr"/>
              <a:endParaRPr sz="1707">
                <a:latin typeface="微软雅黑"/>
                <a:ea typeface="微软雅黑"/>
                <a:sym typeface="微软雅黑"/>
              </a:endParaRPr>
            </a:p>
          </p:txBody>
        </p:sp>
        <p:sp>
          <p:nvSpPr>
            <p:cNvPr id="22" name="Oval 59"/>
            <p:cNvSpPr/>
            <p:nvPr/>
          </p:nvSpPr>
          <p:spPr bwMode="auto">
            <a:xfrm>
              <a:off x="6738151" y="3498048"/>
              <a:ext cx="124288" cy="124288"/>
            </a:xfrm>
            <a:prstGeom prst="ellipse">
              <a:avLst/>
            </a:prstGeom>
            <a:grpFill/>
            <a:ln w="28575">
              <a:solidFill>
                <a:schemeClr val="tx1"/>
              </a:solidFill>
              <a:round/>
              <a:headEnd/>
              <a:tailEnd/>
            </a:ln>
          </p:spPr>
          <p:txBody>
            <a:bodyPr anchor="ctr"/>
            <a:lstStyle/>
            <a:p>
              <a:pPr algn="ctr"/>
              <a:endParaRPr sz="1707">
                <a:latin typeface="微软雅黑"/>
                <a:ea typeface="微软雅黑"/>
                <a:sym typeface="微软雅黑"/>
              </a:endParaRPr>
            </a:p>
          </p:txBody>
        </p:sp>
        <p:sp>
          <p:nvSpPr>
            <p:cNvPr id="23" name="Oval 60"/>
            <p:cNvSpPr/>
            <p:nvPr/>
          </p:nvSpPr>
          <p:spPr bwMode="auto">
            <a:xfrm>
              <a:off x="7483875" y="4119484"/>
              <a:ext cx="124288" cy="124288"/>
            </a:xfrm>
            <a:prstGeom prst="ellipse">
              <a:avLst/>
            </a:prstGeom>
            <a:grpFill/>
            <a:ln w="28575">
              <a:solidFill>
                <a:schemeClr val="tx1"/>
              </a:solidFill>
              <a:round/>
              <a:headEnd/>
              <a:tailEnd/>
            </a:ln>
          </p:spPr>
          <p:txBody>
            <a:bodyPr anchor="ctr"/>
            <a:lstStyle/>
            <a:p>
              <a:pPr algn="ctr"/>
              <a:endParaRPr sz="1707">
                <a:latin typeface="微软雅黑"/>
                <a:ea typeface="微软雅黑"/>
                <a:sym typeface="微软雅黑"/>
              </a:endParaRPr>
            </a:p>
          </p:txBody>
        </p:sp>
        <p:sp>
          <p:nvSpPr>
            <p:cNvPr id="24" name="Oval 61"/>
            <p:cNvSpPr/>
            <p:nvPr/>
          </p:nvSpPr>
          <p:spPr bwMode="auto">
            <a:xfrm>
              <a:off x="8904302" y="4110607"/>
              <a:ext cx="124288" cy="124288"/>
            </a:xfrm>
            <a:prstGeom prst="ellipse">
              <a:avLst/>
            </a:prstGeom>
            <a:grpFill/>
            <a:ln w="28575">
              <a:solidFill>
                <a:schemeClr val="tx1"/>
              </a:solidFill>
              <a:round/>
              <a:headEnd/>
              <a:tailEnd/>
            </a:ln>
          </p:spPr>
          <p:txBody>
            <a:bodyPr anchor="ctr"/>
            <a:lstStyle/>
            <a:p>
              <a:pPr algn="ctr"/>
              <a:endParaRPr sz="1707">
                <a:latin typeface="微软雅黑"/>
                <a:ea typeface="微软雅黑"/>
                <a:sym typeface="微软雅黑"/>
              </a:endParaRPr>
            </a:p>
          </p:txBody>
        </p:sp>
        <p:sp>
          <p:nvSpPr>
            <p:cNvPr id="25" name="Oval 62"/>
            <p:cNvSpPr/>
            <p:nvPr/>
          </p:nvSpPr>
          <p:spPr bwMode="auto">
            <a:xfrm>
              <a:off x="9623394" y="3773256"/>
              <a:ext cx="124288" cy="124288"/>
            </a:xfrm>
            <a:prstGeom prst="ellipse">
              <a:avLst/>
            </a:prstGeom>
            <a:grpFill/>
            <a:ln w="28575">
              <a:solidFill>
                <a:schemeClr val="tx1"/>
              </a:solidFill>
              <a:round/>
              <a:headEnd/>
              <a:tailEnd/>
            </a:ln>
          </p:spPr>
          <p:txBody>
            <a:bodyPr anchor="ctr"/>
            <a:lstStyle/>
            <a:p>
              <a:pPr algn="ctr"/>
              <a:endParaRPr sz="1707">
                <a:latin typeface="微软雅黑"/>
                <a:ea typeface="微软雅黑"/>
                <a:sym typeface="微软雅黑"/>
              </a:endParaRPr>
            </a:p>
          </p:txBody>
        </p:sp>
      </p:grpSp>
      <p:grpSp>
        <p:nvGrpSpPr>
          <p:cNvPr id="61" name="组合 60"/>
          <p:cNvGrpSpPr/>
          <p:nvPr/>
        </p:nvGrpSpPr>
        <p:grpSpPr>
          <a:xfrm>
            <a:off x="901102" y="2014258"/>
            <a:ext cx="3080914" cy="834800"/>
            <a:chOff x="7483989" y="3433235"/>
            <a:chExt cx="3081083" cy="834844"/>
          </a:xfrm>
        </p:grpSpPr>
        <p:sp>
          <p:nvSpPr>
            <p:cNvPr id="62" name="矩形 61"/>
            <p:cNvSpPr/>
            <p:nvPr/>
          </p:nvSpPr>
          <p:spPr>
            <a:xfrm>
              <a:off x="7483990" y="3732519"/>
              <a:ext cx="3081082" cy="53556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latin typeface="微软雅黑"/>
                  <a:ea typeface="微软雅黑"/>
                  <a:sym typeface="微软雅黑"/>
                </a:rPr>
                <a:t>用户可以在投影仪或者计算机上进行演示也可以将演示文稿打印出来制作成胶片</a:t>
              </a:r>
            </a:p>
          </p:txBody>
        </p:sp>
        <p:sp>
          <p:nvSpPr>
            <p:cNvPr id="63" name="矩形 62"/>
            <p:cNvSpPr/>
            <p:nvPr/>
          </p:nvSpPr>
          <p:spPr>
            <a:xfrm>
              <a:off x="7483989" y="3433235"/>
              <a:ext cx="2050552" cy="36268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599" b="1" dirty="0">
                  <a:latin typeface="微软雅黑"/>
                  <a:ea typeface="微软雅黑"/>
                  <a:sym typeface="微软雅黑"/>
                </a:rPr>
                <a:t>标题文字添加</a:t>
              </a:r>
            </a:p>
          </p:txBody>
        </p:sp>
      </p:grpSp>
      <p:grpSp>
        <p:nvGrpSpPr>
          <p:cNvPr id="64" name="组合 63"/>
          <p:cNvGrpSpPr/>
          <p:nvPr/>
        </p:nvGrpSpPr>
        <p:grpSpPr>
          <a:xfrm>
            <a:off x="3249384" y="5243483"/>
            <a:ext cx="3080914" cy="834800"/>
            <a:chOff x="7483989" y="3433235"/>
            <a:chExt cx="3081083" cy="834844"/>
          </a:xfrm>
        </p:grpSpPr>
        <p:sp>
          <p:nvSpPr>
            <p:cNvPr id="65" name="矩形 64"/>
            <p:cNvSpPr/>
            <p:nvPr/>
          </p:nvSpPr>
          <p:spPr>
            <a:xfrm>
              <a:off x="7483990" y="3732519"/>
              <a:ext cx="3081082" cy="53556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latin typeface="微软雅黑"/>
                  <a:ea typeface="微软雅黑"/>
                  <a:sym typeface="微软雅黑"/>
                </a:rPr>
                <a:t>用户可以在投影仪或者计算机上进行演示也可以将演示文稿打印出来制作成胶片</a:t>
              </a:r>
            </a:p>
          </p:txBody>
        </p:sp>
        <p:sp>
          <p:nvSpPr>
            <p:cNvPr id="66" name="矩形 65"/>
            <p:cNvSpPr/>
            <p:nvPr/>
          </p:nvSpPr>
          <p:spPr>
            <a:xfrm>
              <a:off x="7483989" y="3433235"/>
              <a:ext cx="2050552" cy="36268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599" b="1" dirty="0">
                  <a:latin typeface="微软雅黑"/>
                  <a:ea typeface="微软雅黑"/>
                  <a:sym typeface="微软雅黑"/>
                </a:rPr>
                <a:t>标题文字添加</a:t>
              </a:r>
            </a:p>
          </p:txBody>
        </p:sp>
      </p:grpSp>
      <p:grpSp>
        <p:nvGrpSpPr>
          <p:cNvPr id="67" name="组合 66"/>
          <p:cNvGrpSpPr/>
          <p:nvPr/>
        </p:nvGrpSpPr>
        <p:grpSpPr>
          <a:xfrm>
            <a:off x="5429920" y="1814582"/>
            <a:ext cx="3080914" cy="834800"/>
            <a:chOff x="7483989" y="3433235"/>
            <a:chExt cx="3081083" cy="834844"/>
          </a:xfrm>
        </p:grpSpPr>
        <p:sp>
          <p:nvSpPr>
            <p:cNvPr id="68" name="矩形 67"/>
            <p:cNvSpPr/>
            <p:nvPr/>
          </p:nvSpPr>
          <p:spPr>
            <a:xfrm>
              <a:off x="7483990" y="3732519"/>
              <a:ext cx="3081082" cy="53556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latin typeface="微软雅黑"/>
                  <a:ea typeface="微软雅黑"/>
                  <a:sym typeface="微软雅黑"/>
                </a:rPr>
                <a:t>用户可以在投影仪或者计算机上进行演示也可以将演示文稿打印出来制作成胶片</a:t>
              </a:r>
            </a:p>
          </p:txBody>
        </p:sp>
        <p:sp>
          <p:nvSpPr>
            <p:cNvPr id="69" name="矩形 68"/>
            <p:cNvSpPr/>
            <p:nvPr/>
          </p:nvSpPr>
          <p:spPr>
            <a:xfrm>
              <a:off x="7483989" y="3433235"/>
              <a:ext cx="2050552" cy="36268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599" b="1" dirty="0">
                  <a:latin typeface="微软雅黑"/>
                  <a:ea typeface="微软雅黑"/>
                  <a:sym typeface="微软雅黑"/>
                </a:rPr>
                <a:t>标题文字添加</a:t>
              </a:r>
            </a:p>
          </p:txBody>
        </p:sp>
      </p:grpSp>
      <p:grpSp>
        <p:nvGrpSpPr>
          <p:cNvPr id="70" name="组合 69"/>
          <p:cNvGrpSpPr/>
          <p:nvPr/>
        </p:nvGrpSpPr>
        <p:grpSpPr>
          <a:xfrm>
            <a:off x="7608080" y="5225797"/>
            <a:ext cx="3080914" cy="834800"/>
            <a:chOff x="7483989" y="3433235"/>
            <a:chExt cx="3081083" cy="834844"/>
          </a:xfrm>
        </p:grpSpPr>
        <p:sp>
          <p:nvSpPr>
            <p:cNvPr id="71" name="矩形 70"/>
            <p:cNvSpPr/>
            <p:nvPr/>
          </p:nvSpPr>
          <p:spPr>
            <a:xfrm>
              <a:off x="7483990" y="3732519"/>
              <a:ext cx="3081082" cy="53556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latin typeface="微软雅黑"/>
                  <a:ea typeface="微软雅黑"/>
                  <a:sym typeface="微软雅黑"/>
                </a:rPr>
                <a:t>用户可以在投影仪或者计算机上进行演示也可以将演示文稿打印出来制作成胶片</a:t>
              </a:r>
            </a:p>
          </p:txBody>
        </p:sp>
        <p:sp>
          <p:nvSpPr>
            <p:cNvPr id="72" name="矩形 71"/>
            <p:cNvSpPr/>
            <p:nvPr/>
          </p:nvSpPr>
          <p:spPr>
            <a:xfrm>
              <a:off x="7483989" y="3433235"/>
              <a:ext cx="2050552" cy="36268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599" b="1" dirty="0">
                  <a:latin typeface="微软雅黑"/>
                  <a:ea typeface="微软雅黑"/>
                  <a:sym typeface="微软雅黑"/>
                </a:rPr>
                <a:t>标题文字添加</a:t>
              </a:r>
            </a:p>
          </p:txBody>
        </p:sp>
      </p:grpSp>
      <p:grpSp>
        <p:nvGrpSpPr>
          <p:cNvPr id="54" name="组合 53"/>
          <p:cNvGrpSpPr/>
          <p:nvPr/>
        </p:nvGrpSpPr>
        <p:grpSpPr>
          <a:xfrm>
            <a:off x="8771411" y="1807568"/>
            <a:ext cx="3080914" cy="834800"/>
            <a:chOff x="7483989" y="3433235"/>
            <a:chExt cx="3081083" cy="834844"/>
          </a:xfrm>
        </p:grpSpPr>
        <p:sp>
          <p:nvSpPr>
            <p:cNvPr id="55" name="矩形 54"/>
            <p:cNvSpPr/>
            <p:nvPr/>
          </p:nvSpPr>
          <p:spPr>
            <a:xfrm>
              <a:off x="7483990" y="3732519"/>
              <a:ext cx="3081082" cy="53556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latin typeface="微软雅黑"/>
                  <a:ea typeface="微软雅黑"/>
                  <a:sym typeface="微软雅黑"/>
                </a:rPr>
                <a:t>用户可以在投影仪或者计算机上进行演示也可以将演示文稿打印出来制作成胶片</a:t>
              </a:r>
            </a:p>
          </p:txBody>
        </p:sp>
        <p:sp>
          <p:nvSpPr>
            <p:cNvPr id="79" name="矩形 78"/>
            <p:cNvSpPr/>
            <p:nvPr/>
          </p:nvSpPr>
          <p:spPr>
            <a:xfrm>
              <a:off x="7483989" y="3433235"/>
              <a:ext cx="2050552" cy="36268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599" b="1" dirty="0">
                  <a:latin typeface="微软雅黑"/>
                  <a:ea typeface="微软雅黑"/>
                  <a:sym typeface="微软雅黑"/>
                </a:rPr>
                <a:t>标题文字添加</a:t>
              </a:r>
            </a:p>
          </p:txBody>
        </p:sp>
      </p:grpSp>
      <p:grpSp>
        <p:nvGrpSpPr>
          <p:cNvPr id="46" name="组合 45"/>
          <p:cNvGrpSpPr/>
          <p:nvPr/>
        </p:nvGrpSpPr>
        <p:grpSpPr>
          <a:xfrm>
            <a:off x="53783" y="261650"/>
            <a:ext cx="1123566" cy="561783"/>
            <a:chOff x="134472" y="1946929"/>
            <a:chExt cx="6735100" cy="3367550"/>
          </a:xfrm>
        </p:grpSpPr>
        <p:sp>
          <p:nvSpPr>
            <p:cNvPr id="47" name="菱形 46"/>
            <p:cNvSpPr/>
            <p:nvPr/>
          </p:nvSpPr>
          <p:spPr>
            <a:xfrm>
              <a:off x="134472" y="1946929"/>
              <a:ext cx="3367550" cy="3367550"/>
            </a:xfrm>
            <a:prstGeom prst="diamond">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a:ea typeface="微软雅黑"/>
                <a:cs typeface="+mn-ea"/>
                <a:sym typeface="微软雅黑"/>
              </a:endParaRPr>
            </a:p>
          </p:txBody>
        </p:sp>
        <p:sp>
          <p:nvSpPr>
            <p:cNvPr id="48" name="菱形 47"/>
            <p:cNvSpPr/>
            <p:nvPr/>
          </p:nvSpPr>
          <p:spPr>
            <a:xfrm>
              <a:off x="3502022" y="1946929"/>
              <a:ext cx="3367550" cy="3367550"/>
            </a:xfrm>
            <a:prstGeom prst="diamond">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a:ea typeface="微软雅黑"/>
                <a:cs typeface="+mn-ea"/>
                <a:sym typeface="微软雅黑"/>
              </a:endParaRPr>
            </a:p>
          </p:txBody>
        </p:sp>
      </p:grpSp>
      <p:sp>
        <p:nvSpPr>
          <p:cNvPr id="49" name="文本框 8"/>
          <p:cNvSpPr txBox="1"/>
          <p:nvPr/>
        </p:nvSpPr>
        <p:spPr>
          <a:xfrm>
            <a:off x="1455369" y="367697"/>
            <a:ext cx="3124449" cy="442429"/>
          </a:xfrm>
          <a:prstGeom prst="rect">
            <a:avLst/>
          </a:prstGeom>
          <a:noFill/>
        </p:spPr>
        <p:txBody>
          <a:bodyPr wrap="square" rtlCol="0">
            <a:spAutoFit/>
            <a:scene3d>
              <a:camera prst="orthographicFront"/>
              <a:lightRig rig="threePt" dir="t"/>
            </a:scene3d>
            <a:sp3d contourW="12700"/>
          </a:bodyPr>
          <a:lstStyle/>
          <a:p>
            <a:r>
              <a:rPr lang="zh-CN" altLang="en-US" sz="2275" b="1" dirty="0">
                <a:latin typeface="微软雅黑"/>
                <a:ea typeface="微软雅黑"/>
                <a:sym typeface="微软雅黑"/>
              </a:rPr>
              <a:t>标题文字添加此处</a:t>
            </a:r>
          </a:p>
        </p:txBody>
      </p:sp>
    </p:spTree>
    <p:extLst>
      <p:ext uri="{BB962C8B-B14F-4D97-AF65-F5344CB8AC3E}">
        <p14:creationId xmlns:p14="http://schemas.microsoft.com/office/powerpoint/2010/main" val="3627809114"/>
      </p:ext>
    </p:extLst>
  </p:cSld>
  <p:clrMapOvr>
    <a:masterClrMapping/>
  </p:clrMapOvr>
  <p:transition spd="slow"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500" fill="hold"/>
                                        <p:tgtEl>
                                          <p:spTgt spid="78"/>
                                        </p:tgtEl>
                                        <p:attrNameLst>
                                          <p:attrName>ppt_x</p:attrName>
                                        </p:attrNameLst>
                                      </p:cBhvr>
                                      <p:tavLst>
                                        <p:tav tm="0">
                                          <p:val>
                                            <p:strVal val="#ppt_x"/>
                                          </p:val>
                                        </p:tav>
                                        <p:tav tm="100000">
                                          <p:val>
                                            <p:strVal val="#ppt_x"/>
                                          </p:val>
                                        </p:tav>
                                      </p:tavLst>
                                    </p:anim>
                                    <p:anim calcmode="lin" valueType="num">
                                      <p:cBhvr additive="base">
                                        <p:cTn id="8" dur="500" fill="hold"/>
                                        <p:tgtEl>
                                          <p:spTgt spid="7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500" fill="hold"/>
                                        <p:tgtEl>
                                          <p:spTgt spid="61"/>
                                        </p:tgtEl>
                                        <p:attrNameLst>
                                          <p:attrName>ppt_x</p:attrName>
                                        </p:attrNameLst>
                                      </p:cBhvr>
                                      <p:tavLst>
                                        <p:tav tm="0">
                                          <p:val>
                                            <p:strVal val="#ppt_x"/>
                                          </p:val>
                                        </p:tav>
                                        <p:tav tm="100000">
                                          <p:val>
                                            <p:strVal val="#ppt_x"/>
                                          </p:val>
                                        </p:tav>
                                      </p:tavLst>
                                    </p:anim>
                                    <p:anim calcmode="lin" valueType="num">
                                      <p:cBhvr additive="base">
                                        <p:cTn id="12" dur="500" fill="hold"/>
                                        <p:tgtEl>
                                          <p:spTgt spid="6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4"/>
                                        </p:tgtEl>
                                        <p:attrNameLst>
                                          <p:attrName>style.visibility</p:attrName>
                                        </p:attrNameLst>
                                      </p:cBhvr>
                                      <p:to>
                                        <p:strVal val="visible"/>
                                      </p:to>
                                    </p:set>
                                    <p:anim calcmode="lin" valueType="num">
                                      <p:cBhvr additive="base">
                                        <p:cTn id="15" dur="500" fill="hold"/>
                                        <p:tgtEl>
                                          <p:spTgt spid="64"/>
                                        </p:tgtEl>
                                        <p:attrNameLst>
                                          <p:attrName>ppt_x</p:attrName>
                                        </p:attrNameLst>
                                      </p:cBhvr>
                                      <p:tavLst>
                                        <p:tav tm="0">
                                          <p:val>
                                            <p:strVal val="#ppt_x"/>
                                          </p:val>
                                        </p:tav>
                                        <p:tav tm="100000">
                                          <p:val>
                                            <p:strVal val="#ppt_x"/>
                                          </p:val>
                                        </p:tav>
                                      </p:tavLst>
                                    </p:anim>
                                    <p:anim calcmode="lin" valueType="num">
                                      <p:cBhvr additive="base">
                                        <p:cTn id="16" dur="500" fill="hold"/>
                                        <p:tgtEl>
                                          <p:spTgt spid="6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7"/>
                                        </p:tgtEl>
                                        <p:attrNameLst>
                                          <p:attrName>style.visibility</p:attrName>
                                        </p:attrNameLst>
                                      </p:cBhvr>
                                      <p:to>
                                        <p:strVal val="visible"/>
                                      </p:to>
                                    </p:set>
                                    <p:anim calcmode="lin" valueType="num">
                                      <p:cBhvr additive="base">
                                        <p:cTn id="19" dur="500" fill="hold"/>
                                        <p:tgtEl>
                                          <p:spTgt spid="67"/>
                                        </p:tgtEl>
                                        <p:attrNameLst>
                                          <p:attrName>ppt_x</p:attrName>
                                        </p:attrNameLst>
                                      </p:cBhvr>
                                      <p:tavLst>
                                        <p:tav tm="0">
                                          <p:val>
                                            <p:strVal val="#ppt_x"/>
                                          </p:val>
                                        </p:tav>
                                        <p:tav tm="100000">
                                          <p:val>
                                            <p:strVal val="#ppt_x"/>
                                          </p:val>
                                        </p:tav>
                                      </p:tavLst>
                                    </p:anim>
                                    <p:anim calcmode="lin" valueType="num">
                                      <p:cBhvr additive="base">
                                        <p:cTn id="20" dur="500" fill="hold"/>
                                        <p:tgtEl>
                                          <p:spTgt spid="6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70"/>
                                        </p:tgtEl>
                                        <p:attrNameLst>
                                          <p:attrName>style.visibility</p:attrName>
                                        </p:attrNameLst>
                                      </p:cBhvr>
                                      <p:to>
                                        <p:strVal val="visible"/>
                                      </p:to>
                                    </p:set>
                                    <p:anim calcmode="lin" valueType="num">
                                      <p:cBhvr additive="base">
                                        <p:cTn id="23" dur="500" fill="hold"/>
                                        <p:tgtEl>
                                          <p:spTgt spid="70"/>
                                        </p:tgtEl>
                                        <p:attrNameLst>
                                          <p:attrName>ppt_x</p:attrName>
                                        </p:attrNameLst>
                                      </p:cBhvr>
                                      <p:tavLst>
                                        <p:tav tm="0">
                                          <p:val>
                                            <p:strVal val="#ppt_x"/>
                                          </p:val>
                                        </p:tav>
                                        <p:tav tm="100000">
                                          <p:val>
                                            <p:strVal val="#ppt_x"/>
                                          </p:val>
                                        </p:tav>
                                      </p:tavLst>
                                    </p:anim>
                                    <p:anim calcmode="lin" valueType="num">
                                      <p:cBhvr additive="base">
                                        <p:cTn id="24" dur="500" fill="hold"/>
                                        <p:tgtEl>
                                          <p:spTgt spid="70"/>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54"/>
                                        </p:tgtEl>
                                        <p:attrNameLst>
                                          <p:attrName>style.visibility</p:attrName>
                                        </p:attrNameLst>
                                      </p:cBhvr>
                                      <p:to>
                                        <p:strVal val="visible"/>
                                      </p:to>
                                    </p:set>
                                    <p:anim calcmode="lin" valueType="num">
                                      <p:cBhvr additive="base">
                                        <p:cTn id="27" dur="500" fill="hold"/>
                                        <p:tgtEl>
                                          <p:spTgt spid="54"/>
                                        </p:tgtEl>
                                        <p:attrNameLst>
                                          <p:attrName>ppt_x</p:attrName>
                                        </p:attrNameLst>
                                      </p:cBhvr>
                                      <p:tavLst>
                                        <p:tav tm="0">
                                          <p:val>
                                            <p:strVal val="#ppt_x"/>
                                          </p:val>
                                        </p:tav>
                                        <p:tav tm="100000">
                                          <p:val>
                                            <p:strVal val="#ppt_x"/>
                                          </p:val>
                                        </p:tav>
                                      </p:tavLst>
                                    </p:anim>
                                    <p:anim calcmode="lin" valueType="num">
                                      <p:cBhvr additive="base">
                                        <p:cTn id="2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Block Arc 83"/>
          <p:cNvSpPr/>
          <p:nvPr/>
        </p:nvSpPr>
        <p:spPr>
          <a:xfrm>
            <a:off x="5625504" y="2049722"/>
            <a:ext cx="3290713" cy="3289952"/>
          </a:xfrm>
          <a:prstGeom prst="blockArc">
            <a:avLst>
              <a:gd name="adj1" fmla="val 10799501"/>
              <a:gd name="adj2" fmla="val 2383"/>
              <a:gd name="adj3" fmla="val 28902"/>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微软雅黑"/>
              <a:ea typeface="微软雅黑"/>
              <a:cs typeface="+mn-ea"/>
              <a:sym typeface="微软雅黑"/>
            </a:endParaRPr>
          </a:p>
        </p:txBody>
      </p:sp>
      <p:sp>
        <p:nvSpPr>
          <p:cNvPr id="36" name="Block Arc 84"/>
          <p:cNvSpPr/>
          <p:nvPr/>
        </p:nvSpPr>
        <p:spPr>
          <a:xfrm>
            <a:off x="3277375" y="2049722"/>
            <a:ext cx="3290713" cy="3289952"/>
          </a:xfrm>
          <a:prstGeom prst="blockArc">
            <a:avLst>
              <a:gd name="adj1" fmla="val 10799501"/>
              <a:gd name="adj2" fmla="val 2383"/>
              <a:gd name="adj3" fmla="val 28902"/>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微软雅黑"/>
              <a:ea typeface="微软雅黑"/>
              <a:cs typeface="+mn-ea"/>
              <a:sym typeface="微软雅黑"/>
            </a:endParaRPr>
          </a:p>
        </p:txBody>
      </p:sp>
      <p:sp>
        <p:nvSpPr>
          <p:cNvPr id="37" name="Block Arc 85"/>
          <p:cNvSpPr/>
          <p:nvPr/>
        </p:nvSpPr>
        <p:spPr>
          <a:xfrm flipV="1">
            <a:off x="3277375" y="2049720"/>
            <a:ext cx="3290713" cy="3289952"/>
          </a:xfrm>
          <a:prstGeom prst="blockArc">
            <a:avLst>
              <a:gd name="adj1" fmla="val 10799501"/>
              <a:gd name="adj2" fmla="val 2383"/>
              <a:gd name="adj3" fmla="val 28902"/>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微软雅黑"/>
              <a:ea typeface="微软雅黑"/>
              <a:cs typeface="+mn-ea"/>
              <a:sym typeface="微软雅黑"/>
            </a:endParaRPr>
          </a:p>
        </p:txBody>
      </p:sp>
      <p:sp>
        <p:nvSpPr>
          <p:cNvPr id="38" name="Block Arc 86"/>
          <p:cNvSpPr/>
          <p:nvPr/>
        </p:nvSpPr>
        <p:spPr>
          <a:xfrm flipV="1">
            <a:off x="5625504" y="2049720"/>
            <a:ext cx="3290713" cy="3289952"/>
          </a:xfrm>
          <a:prstGeom prst="blockArc">
            <a:avLst>
              <a:gd name="adj1" fmla="val 10799501"/>
              <a:gd name="adj2" fmla="val 2383"/>
              <a:gd name="adj3" fmla="val 28902"/>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微软雅黑"/>
              <a:ea typeface="微软雅黑"/>
              <a:cs typeface="+mn-ea"/>
              <a:sym typeface="微软雅黑"/>
            </a:endParaRPr>
          </a:p>
        </p:txBody>
      </p:sp>
      <p:sp>
        <p:nvSpPr>
          <p:cNvPr id="39" name="TextBox 38"/>
          <p:cNvSpPr txBox="1"/>
          <p:nvPr/>
        </p:nvSpPr>
        <p:spPr>
          <a:xfrm>
            <a:off x="3449884" y="3162012"/>
            <a:ext cx="627096" cy="523220"/>
          </a:xfrm>
          <a:prstGeom prst="rect">
            <a:avLst/>
          </a:prstGeom>
          <a:noFill/>
        </p:spPr>
        <p:txBody>
          <a:bodyPr wrap="none" rtlCol="0">
            <a:spAutoFit/>
          </a:bodyPr>
          <a:lstStyle/>
          <a:p>
            <a:pPr algn="ctr"/>
            <a:r>
              <a:rPr lang="en-US" sz="2800" b="1" dirty="0">
                <a:solidFill>
                  <a:schemeClr val="bg1"/>
                </a:solidFill>
                <a:latin typeface="微软雅黑"/>
                <a:ea typeface="微软雅黑"/>
                <a:cs typeface="+mn-ea"/>
                <a:sym typeface="微软雅黑"/>
              </a:rPr>
              <a:t>01</a:t>
            </a:r>
          </a:p>
        </p:txBody>
      </p:sp>
      <p:sp>
        <p:nvSpPr>
          <p:cNvPr id="40" name="TextBox 39"/>
          <p:cNvSpPr txBox="1"/>
          <p:nvPr/>
        </p:nvSpPr>
        <p:spPr>
          <a:xfrm>
            <a:off x="3449884" y="3719844"/>
            <a:ext cx="627096" cy="523220"/>
          </a:xfrm>
          <a:prstGeom prst="rect">
            <a:avLst/>
          </a:prstGeom>
          <a:noFill/>
        </p:spPr>
        <p:txBody>
          <a:bodyPr wrap="none" rtlCol="0">
            <a:spAutoFit/>
          </a:bodyPr>
          <a:lstStyle/>
          <a:p>
            <a:pPr algn="ctr"/>
            <a:r>
              <a:rPr lang="en-US" sz="2800" b="1" dirty="0">
                <a:solidFill>
                  <a:schemeClr val="bg1"/>
                </a:solidFill>
                <a:latin typeface="微软雅黑"/>
                <a:ea typeface="微软雅黑"/>
                <a:cs typeface="+mn-ea"/>
                <a:sym typeface="微软雅黑"/>
              </a:rPr>
              <a:t>03</a:t>
            </a:r>
          </a:p>
        </p:txBody>
      </p:sp>
      <p:sp>
        <p:nvSpPr>
          <p:cNvPr id="41" name="TextBox 40"/>
          <p:cNvSpPr txBox="1"/>
          <p:nvPr/>
        </p:nvSpPr>
        <p:spPr>
          <a:xfrm>
            <a:off x="8098283" y="3162012"/>
            <a:ext cx="627096" cy="523220"/>
          </a:xfrm>
          <a:prstGeom prst="rect">
            <a:avLst/>
          </a:prstGeom>
          <a:noFill/>
        </p:spPr>
        <p:txBody>
          <a:bodyPr wrap="none" rtlCol="0">
            <a:spAutoFit/>
          </a:bodyPr>
          <a:lstStyle/>
          <a:p>
            <a:pPr algn="ctr"/>
            <a:r>
              <a:rPr lang="en-US" sz="2800" b="1" dirty="0">
                <a:solidFill>
                  <a:schemeClr val="bg1"/>
                </a:solidFill>
                <a:latin typeface="微软雅黑"/>
                <a:ea typeface="微软雅黑"/>
                <a:cs typeface="+mn-ea"/>
                <a:sym typeface="微软雅黑"/>
              </a:rPr>
              <a:t>02</a:t>
            </a:r>
          </a:p>
        </p:txBody>
      </p:sp>
      <p:sp>
        <p:nvSpPr>
          <p:cNvPr id="42" name="TextBox 41"/>
          <p:cNvSpPr txBox="1"/>
          <p:nvPr/>
        </p:nvSpPr>
        <p:spPr>
          <a:xfrm>
            <a:off x="8098283" y="3719844"/>
            <a:ext cx="627096" cy="523220"/>
          </a:xfrm>
          <a:prstGeom prst="rect">
            <a:avLst/>
          </a:prstGeom>
          <a:noFill/>
        </p:spPr>
        <p:txBody>
          <a:bodyPr wrap="none" rtlCol="0">
            <a:spAutoFit/>
          </a:bodyPr>
          <a:lstStyle/>
          <a:p>
            <a:pPr algn="ctr"/>
            <a:r>
              <a:rPr lang="en-US" sz="2800" b="1" dirty="0">
                <a:solidFill>
                  <a:schemeClr val="bg1"/>
                </a:solidFill>
                <a:latin typeface="微软雅黑"/>
                <a:ea typeface="微软雅黑"/>
                <a:cs typeface="+mn-ea"/>
                <a:sym typeface="微软雅黑"/>
              </a:rPr>
              <a:t>04</a:t>
            </a:r>
          </a:p>
        </p:txBody>
      </p:sp>
      <p:sp>
        <p:nvSpPr>
          <p:cNvPr id="43" name="Text Placeholder 5"/>
          <p:cNvSpPr txBox="1">
            <a:spLocks/>
          </p:cNvSpPr>
          <p:nvPr/>
        </p:nvSpPr>
        <p:spPr>
          <a:xfrm>
            <a:off x="4120198" y="2370056"/>
            <a:ext cx="1605068" cy="43482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000" dirty="0">
                <a:solidFill>
                  <a:schemeClr val="bg1"/>
                </a:solidFill>
                <a:latin typeface="微软雅黑"/>
                <a:ea typeface="微软雅黑"/>
                <a:cs typeface="+mn-ea"/>
                <a:sym typeface="微软雅黑"/>
              </a:rPr>
              <a:t>此处添加详细文本描述，建议与标题相关并符合整体语言风格</a:t>
            </a:r>
            <a:endParaRPr lang="en-US" sz="1000" dirty="0">
              <a:solidFill>
                <a:schemeClr val="bg1"/>
              </a:solidFill>
              <a:latin typeface="微软雅黑"/>
              <a:ea typeface="微软雅黑"/>
              <a:cs typeface="+mn-ea"/>
              <a:sym typeface="微软雅黑"/>
            </a:endParaRPr>
          </a:p>
        </p:txBody>
      </p:sp>
      <p:sp>
        <p:nvSpPr>
          <p:cNvPr id="44" name="Text Placeholder 5"/>
          <p:cNvSpPr txBox="1">
            <a:spLocks/>
          </p:cNvSpPr>
          <p:nvPr/>
        </p:nvSpPr>
        <p:spPr>
          <a:xfrm>
            <a:off x="4120198" y="4596874"/>
            <a:ext cx="1605068" cy="43482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000" dirty="0">
                <a:solidFill>
                  <a:schemeClr val="bg1"/>
                </a:solidFill>
                <a:latin typeface="微软雅黑"/>
                <a:ea typeface="微软雅黑"/>
                <a:cs typeface="+mn-ea"/>
                <a:sym typeface="微软雅黑"/>
              </a:rPr>
              <a:t>此处添加详细文本描述，建议与标题相关并符合整体语言风格</a:t>
            </a:r>
            <a:endParaRPr lang="en-US" sz="1000" dirty="0">
              <a:solidFill>
                <a:schemeClr val="bg1"/>
              </a:solidFill>
              <a:latin typeface="微软雅黑"/>
              <a:ea typeface="微软雅黑"/>
              <a:cs typeface="+mn-ea"/>
              <a:sym typeface="微软雅黑"/>
            </a:endParaRPr>
          </a:p>
        </p:txBody>
      </p:sp>
      <p:sp>
        <p:nvSpPr>
          <p:cNvPr id="45" name="Text Placeholder 5"/>
          <p:cNvSpPr txBox="1">
            <a:spLocks/>
          </p:cNvSpPr>
          <p:nvPr/>
        </p:nvSpPr>
        <p:spPr>
          <a:xfrm>
            <a:off x="6506039" y="2370056"/>
            <a:ext cx="1605068" cy="43482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000" dirty="0">
                <a:solidFill>
                  <a:schemeClr val="bg1"/>
                </a:solidFill>
                <a:latin typeface="微软雅黑"/>
                <a:ea typeface="微软雅黑"/>
                <a:cs typeface="+mn-ea"/>
                <a:sym typeface="微软雅黑"/>
              </a:rPr>
              <a:t>此处添加详细文本描述，建议与标题相关并符合整体语言风格</a:t>
            </a:r>
            <a:endParaRPr lang="en-US" sz="1000" dirty="0">
              <a:solidFill>
                <a:schemeClr val="bg1"/>
              </a:solidFill>
              <a:latin typeface="微软雅黑"/>
              <a:ea typeface="微软雅黑"/>
              <a:cs typeface="+mn-ea"/>
              <a:sym typeface="微软雅黑"/>
            </a:endParaRPr>
          </a:p>
        </p:txBody>
      </p:sp>
      <p:sp>
        <p:nvSpPr>
          <p:cNvPr id="46" name="Text Placeholder 5"/>
          <p:cNvSpPr txBox="1">
            <a:spLocks/>
          </p:cNvSpPr>
          <p:nvPr/>
        </p:nvSpPr>
        <p:spPr>
          <a:xfrm>
            <a:off x="6506039" y="4596874"/>
            <a:ext cx="1605068" cy="43482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000" dirty="0">
                <a:solidFill>
                  <a:schemeClr val="bg1"/>
                </a:solidFill>
                <a:latin typeface="微软雅黑"/>
                <a:ea typeface="微软雅黑"/>
                <a:cs typeface="+mn-ea"/>
                <a:sym typeface="微软雅黑"/>
              </a:rPr>
              <a:t>此处添加详细文本描述，建议与标题相关并符合整体语言风格</a:t>
            </a:r>
            <a:endParaRPr lang="en-US" sz="1000" dirty="0">
              <a:solidFill>
                <a:schemeClr val="bg1"/>
              </a:solidFill>
              <a:latin typeface="微软雅黑"/>
              <a:ea typeface="微软雅黑"/>
              <a:cs typeface="+mn-ea"/>
              <a:sym typeface="微软雅黑"/>
            </a:endParaRPr>
          </a:p>
        </p:txBody>
      </p:sp>
      <p:sp>
        <p:nvSpPr>
          <p:cNvPr id="47" name="Text Placeholder 32"/>
          <p:cNvSpPr txBox="1">
            <a:spLocks/>
          </p:cNvSpPr>
          <p:nvPr/>
        </p:nvSpPr>
        <p:spPr>
          <a:xfrm>
            <a:off x="420680" y="2071113"/>
            <a:ext cx="2148560" cy="56209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9493">
              <a:lnSpc>
                <a:spcPct val="120000"/>
              </a:lnSpc>
              <a:spcBef>
                <a:spcPct val="0"/>
              </a:spcBef>
              <a:buNone/>
            </a:pPr>
            <a:r>
              <a:rPr lang="zh-CN" altLang="en-US" sz="1200" dirty="0">
                <a:solidFill>
                  <a:schemeClr val="bg1">
                    <a:lumMod val="50000"/>
                  </a:schemeClr>
                </a:solidFill>
                <a:latin typeface="微软雅黑"/>
                <a:ea typeface="微软雅黑"/>
                <a:sym typeface="微软雅黑"/>
              </a:rPr>
              <a:t>此处添加详细文本描述，建议与标题相关并</a:t>
            </a:r>
            <a:r>
              <a:rPr lang="zh-CN" altLang="en-US" sz="1200" dirty="0">
                <a:solidFill>
                  <a:schemeClr val="tx1">
                    <a:lumMod val="50000"/>
                    <a:lumOff val="50000"/>
                  </a:schemeClr>
                </a:solidFill>
                <a:latin typeface="微软雅黑"/>
                <a:ea typeface="微软雅黑"/>
                <a:sym typeface="微软雅黑"/>
              </a:rPr>
              <a:t>符合整体语言风格，语言描述尽量简洁生动。</a:t>
            </a:r>
          </a:p>
        </p:txBody>
      </p:sp>
      <p:sp>
        <p:nvSpPr>
          <p:cNvPr id="48" name="Text Placeholder 33"/>
          <p:cNvSpPr txBox="1">
            <a:spLocks/>
          </p:cNvSpPr>
          <p:nvPr/>
        </p:nvSpPr>
        <p:spPr>
          <a:xfrm>
            <a:off x="918899" y="1752325"/>
            <a:ext cx="1650338" cy="316940"/>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000" dirty="0">
                <a:solidFill>
                  <a:schemeClr val="tx1">
                    <a:lumMod val="85000"/>
                    <a:lumOff val="15000"/>
                  </a:schemeClr>
                </a:solidFill>
                <a:latin typeface="微软雅黑"/>
                <a:ea typeface="微软雅黑"/>
                <a:cs typeface="+mn-ea"/>
                <a:sym typeface="微软雅黑"/>
              </a:rPr>
              <a:t>桌面应用</a:t>
            </a:r>
            <a:endParaRPr lang="en-AU" sz="2000" dirty="0">
              <a:solidFill>
                <a:schemeClr val="tx1">
                  <a:lumMod val="85000"/>
                  <a:lumOff val="15000"/>
                </a:schemeClr>
              </a:solidFill>
              <a:latin typeface="微软雅黑"/>
              <a:ea typeface="微软雅黑"/>
              <a:cs typeface="+mn-ea"/>
              <a:sym typeface="微软雅黑"/>
            </a:endParaRPr>
          </a:p>
        </p:txBody>
      </p:sp>
      <p:sp>
        <p:nvSpPr>
          <p:cNvPr id="49" name="Oval 97"/>
          <p:cNvSpPr>
            <a:spLocks noChangeAspect="1"/>
          </p:cNvSpPr>
          <p:nvPr/>
        </p:nvSpPr>
        <p:spPr>
          <a:xfrm>
            <a:off x="2725381" y="1791925"/>
            <a:ext cx="551992" cy="55186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bg1"/>
              </a:solidFill>
              <a:latin typeface="微软雅黑"/>
              <a:ea typeface="微软雅黑"/>
              <a:cs typeface="+mn-ea"/>
              <a:sym typeface="微软雅黑"/>
            </a:endParaRPr>
          </a:p>
        </p:txBody>
      </p:sp>
      <p:sp>
        <p:nvSpPr>
          <p:cNvPr id="50" name="Text Placeholder 32"/>
          <p:cNvSpPr txBox="1">
            <a:spLocks/>
          </p:cNvSpPr>
          <p:nvPr/>
        </p:nvSpPr>
        <p:spPr>
          <a:xfrm>
            <a:off x="512132" y="5156295"/>
            <a:ext cx="2057108" cy="56209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20000"/>
              </a:lnSpc>
              <a:buNone/>
            </a:pPr>
            <a:r>
              <a:rPr lang="zh-CN" altLang="en-US" sz="1200" dirty="0">
                <a:solidFill>
                  <a:schemeClr val="bg1">
                    <a:lumMod val="50000"/>
                  </a:schemeClr>
                </a:solidFill>
                <a:latin typeface="微软雅黑"/>
                <a:ea typeface="微软雅黑"/>
                <a:cs typeface="+mn-ea"/>
                <a:sym typeface="微软雅黑"/>
              </a:rPr>
              <a:t>此处添加详细文本描述，建议与标题相关并符合整体语言风格，语言描述尽量简洁生动。</a:t>
            </a:r>
            <a:endParaRPr lang="en-US" sz="1200" dirty="0">
              <a:solidFill>
                <a:schemeClr val="bg1">
                  <a:lumMod val="50000"/>
                </a:schemeClr>
              </a:solidFill>
              <a:latin typeface="微软雅黑"/>
              <a:ea typeface="微软雅黑"/>
              <a:cs typeface="+mn-ea"/>
              <a:sym typeface="微软雅黑"/>
            </a:endParaRPr>
          </a:p>
        </p:txBody>
      </p:sp>
      <p:sp>
        <p:nvSpPr>
          <p:cNvPr id="51" name="Text Placeholder 33"/>
          <p:cNvSpPr txBox="1">
            <a:spLocks/>
          </p:cNvSpPr>
          <p:nvPr/>
        </p:nvSpPr>
        <p:spPr>
          <a:xfrm>
            <a:off x="918899" y="4837504"/>
            <a:ext cx="1650338" cy="318790"/>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000" dirty="0">
                <a:solidFill>
                  <a:schemeClr val="tx1">
                    <a:lumMod val="85000"/>
                    <a:lumOff val="15000"/>
                  </a:schemeClr>
                </a:solidFill>
                <a:latin typeface="微软雅黑"/>
                <a:ea typeface="微软雅黑"/>
                <a:cs typeface="+mn-ea"/>
                <a:sym typeface="微软雅黑"/>
              </a:rPr>
              <a:t>创意策略</a:t>
            </a:r>
            <a:endParaRPr lang="en-AU" sz="2000" dirty="0">
              <a:solidFill>
                <a:schemeClr val="tx1">
                  <a:lumMod val="85000"/>
                  <a:lumOff val="15000"/>
                </a:schemeClr>
              </a:solidFill>
              <a:latin typeface="微软雅黑"/>
              <a:ea typeface="微软雅黑"/>
              <a:cs typeface="+mn-ea"/>
              <a:sym typeface="微软雅黑"/>
            </a:endParaRPr>
          </a:p>
        </p:txBody>
      </p:sp>
      <p:sp>
        <p:nvSpPr>
          <p:cNvPr id="52" name="Oval 100"/>
          <p:cNvSpPr>
            <a:spLocks noChangeAspect="1"/>
          </p:cNvSpPr>
          <p:nvPr/>
        </p:nvSpPr>
        <p:spPr>
          <a:xfrm>
            <a:off x="2725381" y="4866604"/>
            <a:ext cx="551992" cy="55186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bg1"/>
              </a:solidFill>
              <a:latin typeface="微软雅黑"/>
              <a:ea typeface="微软雅黑"/>
              <a:cs typeface="+mn-ea"/>
              <a:sym typeface="微软雅黑"/>
            </a:endParaRPr>
          </a:p>
        </p:txBody>
      </p:sp>
      <p:sp>
        <p:nvSpPr>
          <p:cNvPr id="53" name="Freeform 101"/>
          <p:cNvSpPr/>
          <p:nvPr/>
        </p:nvSpPr>
        <p:spPr>
          <a:xfrm>
            <a:off x="9387314" y="1343359"/>
            <a:ext cx="43412" cy="343998"/>
          </a:xfrm>
          <a:custGeom>
            <a:avLst/>
            <a:gdLst>
              <a:gd name="connsiteX0" fmla="*/ 25255 w 35466"/>
              <a:gd name="connsiteY0" fmla="*/ 164 h 281102"/>
              <a:gd name="connsiteX1" fmla="*/ 34983 w 35466"/>
              <a:gd name="connsiteY1" fmla="*/ 82849 h 281102"/>
              <a:gd name="connsiteX2" fmla="*/ 10664 w 35466"/>
              <a:gd name="connsiteY2" fmla="*/ 243356 h 281102"/>
              <a:gd name="connsiteX3" fmla="*/ 936 w 35466"/>
              <a:gd name="connsiteY3" fmla="*/ 277402 h 281102"/>
              <a:gd name="connsiteX4" fmla="*/ 936 w 35466"/>
              <a:gd name="connsiteY4" fmla="*/ 180126 h 281102"/>
              <a:gd name="connsiteX5" fmla="*/ 5800 w 35466"/>
              <a:gd name="connsiteY5" fmla="*/ 102304 h 281102"/>
              <a:gd name="connsiteX6" fmla="*/ 25255 w 35466"/>
              <a:gd name="connsiteY6" fmla="*/ 164 h 281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466" h="281102">
                <a:moveTo>
                  <a:pt x="25255" y="164"/>
                </a:moveTo>
                <a:cubicBezTo>
                  <a:pt x="30119" y="-3079"/>
                  <a:pt x="37415" y="42317"/>
                  <a:pt x="34983" y="82849"/>
                </a:cubicBezTo>
                <a:cubicBezTo>
                  <a:pt x="32551" y="123381"/>
                  <a:pt x="16338" y="210931"/>
                  <a:pt x="10664" y="243356"/>
                </a:cubicBezTo>
                <a:cubicBezTo>
                  <a:pt x="4990" y="275781"/>
                  <a:pt x="2557" y="287940"/>
                  <a:pt x="936" y="277402"/>
                </a:cubicBezTo>
                <a:cubicBezTo>
                  <a:pt x="-685" y="266864"/>
                  <a:pt x="125" y="209309"/>
                  <a:pt x="936" y="180126"/>
                </a:cubicBezTo>
                <a:cubicBezTo>
                  <a:pt x="1747" y="150943"/>
                  <a:pt x="1747" y="130676"/>
                  <a:pt x="5800" y="102304"/>
                </a:cubicBezTo>
                <a:cubicBezTo>
                  <a:pt x="9853" y="73932"/>
                  <a:pt x="20391" y="3407"/>
                  <a:pt x="25255" y="164"/>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a:ea typeface="微软雅黑"/>
              <a:cs typeface="+mn-ea"/>
              <a:sym typeface="微软雅黑"/>
            </a:endParaRPr>
          </a:p>
        </p:txBody>
      </p:sp>
      <p:sp>
        <p:nvSpPr>
          <p:cNvPr id="54" name="Text Placeholder 32"/>
          <p:cNvSpPr txBox="1">
            <a:spLocks/>
          </p:cNvSpPr>
          <p:nvPr/>
        </p:nvSpPr>
        <p:spPr>
          <a:xfrm>
            <a:off x="9627041" y="2071113"/>
            <a:ext cx="2014787" cy="56209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200" dirty="0">
                <a:solidFill>
                  <a:schemeClr val="bg1">
                    <a:lumMod val="50000"/>
                  </a:schemeClr>
                </a:solidFill>
                <a:latin typeface="微软雅黑"/>
                <a:ea typeface="微软雅黑"/>
                <a:cs typeface="+mn-ea"/>
                <a:sym typeface="微软雅黑"/>
              </a:rPr>
              <a:t>此处添加详细文本描述，建议与标题相关并符合整体语言风格，语言描述尽量简洁生动。</a:t>
            </a:r>
            <a:endParaRPr lang="en-US" sz="1200" dirty="0">
              <a:solidFill>
                <a:schemeClr val="bg1">
                  <a:lumMod val="50000"/>
                </a:schemeClr>
              </a:solidFill>
              <a:latin typeface="微软雅黑"/>
              <a:ea typeface="微软雅黑"/>
              <a:cs typeface="+mn-ea"/>
              <a:sym typeface="微软雅黑"/>
            </a:endParaRPr>
          </a:p>
        </p:txBody>
      </p:sp>
      <p:sp>
        <p:nvSpPr>
          <p:cNvPr id="55" name="Text Placeholder 33"/>
          <p:cNvSpPr txBox="1">
            <a:spLocks/>
          </p:cNvSpPr>
          <p:nvPr/>
        </p:nvSpPr>
        <p:spPr>
          <a:xfrm>
            <a:off x="9627039" y="1752322"/>
            <a:ext cx="1563800" cy="318790"/>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2000" dirty="0">
                <a:solidFill>
                  <a:schemeClr val="tx1">
                    <a:lumMod val="85000"/>
                    <a:lumOff val="15000"/>
                  </a:schemeClr>
                </a:solidFill>
                <a:latin typeface="微软雅黑"/>
                <a:ea typeface="微软雅黑"/>
                <a:cs typeface="+mn-ea"/>
                <a:sym typeface="微软雅黑"/>
              </a:rPr>
              <a:t>商业产品应用</a:t>
            </a:r>
            <a:endParaRPr lang="en-AU" sz="2000" dirty="0">
              <a:solidFill>
                <a:schemeClr val="tx1">
                  <a:lumMod val="85000"/>
                  <a:lumOff val="15000"/>
                </a:schemeClr>
              </a:solidFill>
              <a:latin typeface="微软雅黑"/>
              <a:ea typeface="微软雅黑"/>
              <a:cs typeface="+mn-ea"/>
              <a:sym typeface="微软雅黑"/>
            </a:endParaRPr>
          </a:p>
        </p:txBody>
      </p:sp>
      <p:sp>
        <p:nvSpPr>
          <p:cNvPr id="56" name="Oval 105"/>
          <p:cNvSpPr>
            <a:spLocks noChangeAspect="1"/>
          </p:cNvSpPr>
          <p:nvPr/>
        </p:nvSpPr>
        <p:spPr>
          <a:xfrm>
            <a:off x="8916216" y="1791925"/>
            <a:ext cx="551992" cy="55186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dirty="0">
              <a:solidFill>
                <a:srgbClr val="FFFFFF"/>
              </a:solidFill>
              <a:latin typeface="微软雅黑"/>
              <a:ea typeface="微软雅黑"/>
              <a:cs typeface="+mn-ea"/>
              <a:sym typeface="微软雅黑"/>
            </a:endParaRPr>
          </a:p>
        </p:txBody>
      </p:sp>
      <p:sp>
        <p:nvSpPr>
          <p:cNvPr id="57" name="Text Placeholder 32"/>
          <p:cNvSpPr txBox="1">
            <a:spLocks/>
          </p:cNvSpPr>
          <p:nvPr/>
        </p:nvSpPr>
        <p:spPr>
          <a:xfrm>
            <a:off x="9627041" y="5156295"/>
            <a:ext cx="2215981" cy="56209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200" dirty="0">
                <a:solidFill>
                  <a:schemeClr val="bg1">
                    <a:lumMod val="50000"/>
                  </a:schemeClr>
                </a:solidFill>
                <a:latin typeface="微软雅黑"/>
                <a:ea typeface="微软雅黑"/>
                <a:cs typeface="+mn-ea"/>
                <a:sym typeface="微软雅黑"/>
              </a:rPr>
              <a:t>此处添加详细文本描述，建议与标题相关并符合整体语言风格，语言描述尽量简洁生动。</a:t>
            </a:r>
            <a:endParaRPr lang="en-US" sz="1200" dirty="0">
              <a:solidFill>
                <a:schemeClr val="bg1">
                  <a:lumMod val="50000"/>
                </a:schemeClr>
              </a:solidFill>
              <a:latin typeface="微软雅黑"/>
              <a:ea typeface="微软雅黑"/>
              <a:cs typeface="+mn-ea"/>
              <a:sym typeface="微软雅黑"/>
            </a:endParaRPr>
          </a:p>
        </p:txBody>
      </p:sp>
      <p:sp>
        <p:nvSpPr>
          <p:cNvPr id="58" name="Text Placeholder 33"/>
          <p:cNvSpPr txBox="1">
            <a:spLocks/>
          </p:cNvSpPr>
          <p:nvPr/>
        </p:nvSpPr>
        <p:spPr>
          <a:xfrm>
            <a:off x="9627039" y="4837504"/>
            <a:ext cx="1563800" cy="318790"/>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2000" dirty="0">
                <a:solidFill>
                  <a:schemeClr val="tx1">
                    <a:lumMod val="85000"/>
                    <a:lumOff val="15000"/>
                  </a:schemeClr>
                </a:solidFill>
                <a:latin typeface="微软雅黑"/>
                <a:ea typeface="微软雅黑"/>
                <a:cs typeface="+mn-ea"/>
                <a:sym typeface="微软雅黑"/>
              </a:rPr>
              <a:t>概念</a:t>
            </a:r>
            <a:r>
              <a:rPr lang="en-AU" sz="2000" dirty="0">
                <a:solidFill>
                  <a:schemeClr val="tx1">
                    <a:lumMod val="85000"/>
                    <a:lumOff val="15000"/>
                  </a:schemeClr>
                </a:solidFill>
                <a:latin typeface="微软雅黑"/>
                <a:ea typeface="微软雅黑"/>
                <a:cs typeface="+mn-ea"/>
                <a:sym typeface="微软雅黑"/>
              </a:rPr>
              <a:t> &amp; </a:t>
            </a:r>
            <a:r>
              <a:rPr lang="zh-CN" altLang="en-US" sz="2000" dirty="0">
                <a:solidFill>
                  <a:schemeClr val="tx1">
                    <a:lumMod val="85000"/>
                    <a:lumOff val="15000"/>
                  </a:schemeClr>
                </a:solidFill>
                <a:latin typeface="微软雅黑"/>
                <a:ea typeface="微软雅黑"/>
                <a:cs typeface="+mn-ea"/>
                <a:sym typeface="微软雅黑"/>
              </a:rPr>
              <a:t>创意</a:t>
            </a:r>
            <a:endParaRPr lang="en-AU" sz="2000" dirty="0">
              <a:solidFill>
                <a:schemeClr val="tx1">
                  <a:lumMod val="85000"/>
                  <a:lumOff val="15000"/>
                </a:schemeClr>
              </a:solidFill>
              <a:latin typeface="微软雅黑"/>
              <a:ea typeface="微软雅黑"/>
              <a:cs typeface="+mn-ea"/>
              <a:sym typeface="微软雅黑"/>
            </a:endParaRPr>
          </a:p>
        </p:txBody>
      </p:sp>
      <p:sp>
        <p:nvSpPr>
          <p:cNvPr id="59" name="Oval 108"/>
          <p:cNvSpPr>
            <a:spLocks noChangeAspect="1"/>
          </p:cNvSpPr>
          <p:nvPr/>
        </p:nvSpPr>
        <p:spPr>
          <a:xfrm>
            <a:off x="8916216" y="4866604"/>
            <a:ext cx="551992" cy="55186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bg1"/>
              </a:solidFill>
              <a:latin typeface="微软雅黑"/>
              <a:ea typeface="微软雅黑"/>
              <a:cs typeface="+mn-ea"/>
              <a:sym typeface="微软雅黑"/>
            </a:endParaRPr>
          </a:p>
        </p:txBody>
      </p:sp>
      <p:sp>
        <p:nvSpPr>
          <p:cNvPr id="60" name="Freeform 142"/>
          <p:cNvSpPr>
            <a:spLocks/>
          </p:cNvSpPr>
          <p:nvPr/>
        </p:nvSpPr>
        <p:spPr bwMode="auto">
          <a:xfrm>
            <a:off x="9046063" y="5023258"/>
            <a:ext cx="292299" cy="238557"/>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rgbClr val="FFC000"/>
          </a:solidFill>
          <a:ln>
            <a:noFill/>
          </a:ln>
          <a:extLst/>
        </p:spPr>
        <p:txBody>
          <a:bodyPr vert="horz" wrap="square" lIns="91440" tIns="45720" rIns="91440" bIns="45720" numCol="1" anchor="t" anchorCtr="0" compatLnSpc="1">
            <a:prstTxWarp prst="textNoShape">
              <a:avLst/>
            </a:prstTxWarp>
          </a:bodyPr>
          <a:lstStyle/>
          <a:p>
            <a:endParaRPr lang="en-US">
              <a:latin typeface="微软雅黑"/>
              <a:ea typeface="微软雅黑"/>
              <a:cs typeface="+mn-ea"/>
              <a:sym typeface="微软雅黑"/>
            </a:endParaRPr>
          </a:p>
        </p:txBody>
      </p:sp>
      <p:sp>
        <p:nvSpPr>
          <p:cNvPr id="61" name="Freeform 149"/>
          <p:cNvSpPr>
            <a:spLocks/>
          </p:cNvSpPr>
          <p:nvPr/>
        </p:nvSpPr>
        <p:spPr bwMode="auto">
          <a:xfrm>
            <a:off x="2852467" y="4987499"/>
            <a:ext cx="307212" cy="30117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rgbClr val="FFC000"/>
          </a:solidFill>
          <a:ln>
            <a:noFill/>
          </a:ln>
          <a:extLst/>
        </p:spPr>
        <p:txBody>
          <a:bodyPr vert="horz" wrap="square" lIns="91440" tIns="45720" rIns="91440" bIns="45720" numCol="1" anchor="t" anchorCtr="0" compatLnSpc="1">
            <a:prstTxWarp prst="textNoShape">
              <a:avLst/>
            </a:prstTxWarp>
          </a:bodyPr>
          <a:lstStyle/>
          <a:p>
            <a:endParaRPr lang="en-US">
              <a:latin typeface="微软雅黑"/>
              <a:ea typeface="微软雅黑"/>
              <a:cs typeface="+mn-ea"/>
              <a:sym typeface="微软雅黑"/>
            </a:endParaRPr>
          </a:p>
        </p:txBody>
      </p:sp>
      <p:grpSp>
        <p:nvGrpSpPr>
          <p:cNvPr id="62" name="组合 61"/>
          <p:cNvGrpSpPr/>
          <p:nvPr/>
        </p:nvGrpSpPr>
        <p:grpSpPr>
          <a:xfrm>
            <a:off x="9026674" y="1953153"/>
            <a:ext cx="311687" cy="193827"/>
            <a:chOff x="8292784" y="1202455"/>
            <a:chExt cx="311687" cy="193872"/>
          </a:xfrm>
          <a:solidFill>
            <a:srgbClr val="FFC000"/>
          </a:solidFill>
        </p:grpSpPr>
        <p:sp>
          <p:nvSpPr>
            <p:cNvPr id="63" name="Freeform 151"/>
            <p:cNvSpPr>
              <a:spLocks/>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latin typeface="微软雅黑"/>
                <a:ea typeface="微软雅黑"/>
                <a:cs typeface="+mn-ea"/>
                <a:sym typeface="微软雅黑"/>
              </a:endParaRPr>
            </a:p>
          </p:txBody>
        </p:sp>
        <p:sp>
          <p:nvSpPr>
            <p:cNvPr id="64"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latin typeface="微软雅黑"/>
                <a:ea typeface="微软雅黑"/>
                <a:cs typeface="+mn-ea"/>
                <a:sym typeface="微软雅黑"/>
              </a:endParaRPr>
            </a:p>
          </p:txBody>
        </p:sp>
      </p:grpSp>
      <p:sp>
        <p:nvSpPr>
          <p:cNvPr id="65" name="Freeform 116"/>
          <p:cNvSpPr>
            <a:spLocks noEditPoints="1"/>
          </p:cNvSpPr>
          <p:nvPr/>
        </p:nvSpPr>
        <p:spPr bwMode="auto">
          <a:xfrm>
            <a:off x="2842404" y="1912577"/>
            <a:ext cx="329583" cy="290741"/>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rgbClr val="FFC000"/>
          </a:solidFill>
          <a:ln>
            <a:noFill/>
          </a:ln>
          <a:extLst/>
        </p:spPr>
        <p:txBody>
          <a:bodyPr vert="horz" wrap="square" lIns="91440" tIns="45720" rIns="91440" bIns="45720" numCol="1" anchor="t" anchorCtr="0" compatLnSpc="1">
            <a:prstTxWarp prst="textNoShape">
              <a:avLst/>
            </a:prstTxWarp>
          </a:bodyPr>
          <a:lstStyle/>
          <a:p>
            <a:endParaRPr lang="en-US">
              <a:latin typeface="微软雅黑"/>
              <a:ea typeface="微软雅黑"/>
              <a:cs typeface="+mn-ea"/>
              <a:sym typeface="微软雅黑"/>
            </a:endParaRPr>
          </a:p>
        </p:txBody>
      </p:sp>
      <p:grpSp>
        <p:nvGrpSpPr>
          <p:cNvPr id="33" name="组合 32"/>
          <p:cNvGrpSpPr/>
          <p:nvPr/>
        </p:nvGrpSpPr>
        <p:grpSpPr>
          <a:xfrm>
            <a:off x="53783" y="261650"/>
            <a:ext cx="1123566" cy="561783"/>
            <a:chOff x="134472" y="1946929"/>
            <a:chExt cx="6735100" cy="3367550"/>
          </a:xfrm>
        </p:grpSpPr>
        <p:sp>
          <p:nvSpPr>
            <p:cNvPr id="34" name="菱形 33"/>
            <p:cNvSpPr/>
            <p:nvPr/>
          </p:nvSpPr>
          <p:spPr>
            <a:xfrm>
              <a:off x="134472" y="1946929"/>
              <a:ext cx="3367550" cy="3367550"/>
            </a:xfrm>
            <a:prstGeom prst="diamond">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a:ea typeface="微软雅黑"/>
                <a:cs typeface="+mn-ea"/>
                <a:sym typeface="微软雅黑"/>
              </a:endParaRPr>
            </a:p>
          </p:txBody>
        </p:sp>
        <p:sp>
          <p:nvSpPr>
            <p:cNvPr id="66" name="菱形 65"/>
            <p:cNvSpPr/>
            <p:nvPr/>
          </p:nvSpPr>
          <p:spPr>
            <a:xfrm>
              <a:off x="3502022" y="1946929"/>
              <a:ext cx="3367550" cy="3367550"/>
            </a:xfrm>
            <a:prstGeom prst="diamond">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a:ea typeface="微软雅黑"/>
                <a:cs typeface="+mn-ea"/>
                <a:sym typeface="微软雅黑"/>
              </a:endParaRPr>
            </a:p>
          </p:txBody>
        </p:sp>
      </p:grpSp>
      <p:sp>
        <p:nvSpPr>
          <p:cNvPr id="67" name="文本框 8"/>
          <p:cNvSpPr txBox="1"/>
          <p:nvPr/>
        </p:nvSpPr>
        <p:spPr>
          <a:xfrm>
            <a:off x="1455369" y="367697"/>
            <a:ext cx="3124449" cy="442429"/>
          </a:xfrm>
          <a:prstGeom prst="rect">
            <a:avLst/>
          </a:prstGeom>
          <a:noFill/>
        </p:spPr>
        <p:txBody>
          <a:bodyPr wrap="square" rtlCol="0">
            <a:spAutoFit/>
            <a:scene3d>
              <a:camera prst="orthographicFront"/>
              <a:lightRig rig="threePt" dir="t"/>
            </a:scene3d>
            <a:sp3d contourW="12700"/>
          </a:bodyPr>
          <a:lstStyle/>
          <a:p>
            <a:r>
              <a:rPr lang="zh-CN" altLang="en-US" sz="2275" b="1" dirty="0">
                <a:latin typeface="微软雅黑"/>
                <a:ea typeface="微软雅黑"/>
                <a:sym typeface="微软雅黑"/>
              </a:rPr>
              <a:t>标题文字添加此处</a:t>
            </a:r>
          </a:p>
        </p:txBody>
      </p:sp>
    </p:spTree>
    <p:extLst>
      <p:ext uri="{BB962C8B-B14F-4D97-AF65-F5344CB8AC3E}">
        <p14:creationId xmlns:p14="http://schemas.microsoft.com/office/powerpoint/2010/main" val="1471577169"/>
      </p:ext>
    </p:extLst>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ppt_x"/>
                                          </p:val>
                                        </p:tav>
                                        <p:tav tm="100000">
                                          <p:val>
                                            <p:strVal val="#ppt_x"/>
                                          </p:val>
                                        </p:tav>
                                      </p:tavLst>
                                    </p:anim>
                                    <p:anim calcmode="lin" valueType="num">
                                      <p:cBhvr additive="base">
                                        <p:cTn id="12" dur="500" fill="hold"/>
                                        <p:tgtEl>
                                          <p:spTgt spid="3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500" fill="hold"/>
                                        <p:tgtEl>
                                          <p:spTgt spid="37"/>
                                        </p:tgtEl>
                                        <p:attrNameLst>
                                          <p:attrName>ppt_x</p:attrName>
                                        </p:attrNameLst>
                                      </p:cBhvr>
                                      <p:tavLst>
                                        <p:tav tm="0">
                                          <p:val>
                                            <p:strVal val="#ppt_x"/>
                                          </p:val>
                                        </p:tav>
                                        <p:tav tm="100000">
                                          <p:val>
                                            <p:strVal val="#ppt_x"/>
                                          </p:val>
                                        </p:tav>
                                      </p:tavLst>
                                    </p:anim>
                                    <p:anim calcmode="lin" valueType="num">
                                      <p:cBhvr additive="base">
                                        <p:cTn id="16" dur="500" fill="hold"/>
                                        <p:tgtEl>
                                          <p:spTgt spid="3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ppt_x"/>
                                          </p:val>
                                        </p:tav>
                                        <p:tav tm="100000">
                                          <p:val>
                                            <p:strVal val="#ppt_x"/>
                                          </p:val>
                                        </p:tav>
                                      </p:tavLst>
                                    </p:anim>
                                    <p:anim calcmode="lin" valueType="num">
                                      <p:cBhvr additive="base">
                                        <p:cTn id="20" dur="500" fill="hold"/>
                                        <p:tgtEl>
                                          <p:spTgt spid="3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additive="base">
                                        <p:cTn id="23" dur="500" fill="hold"/>
                                        <p:tgtEl>
                                          <p:spTgt spid="39"/>
                                        </p:tgtEl>
                                        <p:attrNameLst>
                                          <p:attrName>ppt_x</p:attrName>
                                        </p:attrNameLst>
                                      </p:cBhvr>
                                      <p:tavLst>
                                        <p:tav tm="0">
                                          <p:val>
                                            <p:strVal val="#ppt_x"/>
                                          </p:val>
                                        </p:tav>
                                        <p:tav tm="100000">
                                          <p:val>
                                            <p:strVal val="#ppt_x"/>
                                          </p:val>
                                        </p:tav>
                                      </p:tavLst>
                                    </p:anim>
                                    <p:anim calcmode="lin" valueType="num">
                                      <p:cBhvr additive="base">
                                        <p:cTn id="24" dur="500" fill="hold"/>
                                        <p:tgtEl>
                                          <p:spTgt spid="3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fill="hold"/>
                                        <p:tgtEl>
                                          <p:spTgt spid="40"/>
                                        </p:tgtEl>
                                        <p:attrNameLst>
                                          <p:attrName>ppt_x</p:attrName>
                                        </p:attrNameLst>
                                      </p:cBhvr>
                                      <p:tavLst>
                                        <p:tav tm="0">
                                          <p:val>
                                            <p:strVal val="#ppt_x"/>
                                          </p:val>
                                        </p:tav>
                                        <p:tav tm="100000">
                                          <p:val>
                                            <p:strVal val="#ppt_x"/>
                                          </p:val>
                                        </p:tav>
                                      </p:tavLst>
                                    </p:anim>
                                    <p:anim calcmode="lin" valueType="num">
                                      <p:cBhvr additive="base">
                                        <p:cTn id="28" dur="500" fill="hold"/>
                                        <p:tgtEl>
                                          <p:spTgt spid="4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1"/>
                                        </p:tgtEl>
                                        <p:attrNameLst>
                                          <p:attrName>style.visibility</p:attrName>
                                        </p:attrNameLst>
                                      </p:cBhvr>
                                      <p:to>
                                        <p:strVal val="visible"/>
                                      </p:to>
                                    </p:set>
                                    <p:anim calcmode="lin" valueType="num">
                                      <p:cBhvr additive="base">
                                        <p:cTn id="31" dur="500" fill="hold"/>
                                        <p:tgtEl>
                                          <p:spTgt spid="41"/>
                                        </p:tgtEl>
                                        <p:attrNameLst>
                                          <p:attrName>ppt_x</p:attrName>
                                        </p:attrNameLst>
                                      </p:cBhvr>
                                      <p:tavLst>
                                        <p:tav tm="0">
                                          <p:val>
                                            <p:strVal val="#ppt_x"/>
                                          </p:val>
                                        </p:tav>
                                        <p:tav tm="100000">
                                          <p:val>
                                            <p:strVal val="#ppt_x"/>
                                          </p:val>
                                        </p:tav>
                                      </p:tavLst>
                                    </p:anim>
                                    <p:anim calcmode="lin" valueType="num">
                                      <p:cBhvr additive="base">
                                        <p:cTn id="32" dur="500" fill="hold"/>
                                        <p:tgtEl>
                                          <p:spTgt spid="41"/>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fill="hold"/>
                                        <p:tgtEl>
                                          <p:spTgt spid="42"/>
                                        </p:tgtEl>
                                        <p:attrNameLst>
                                          <p:attrName>ppt_x</p:attrName>
                                        </p:attrNameLst>
                                      </p:cBhvr>
                                      <p:tavLst>
                                        <p:tav tm="0">
                                          <p:val>
                                            <p:strVal val="#ppt_x"/>
                                          </p:val>
                                        </p:tav>
                                        <p:tav tm="100000">
                                          <p:val>
                                            <p:strVal val="#ppt_x"/>
                                          </p:val>
                                        </p:tav>
                                      </p:tavLst>
                                    </p:anim>
                                    <p:anim calcmode="lin" valueType="num">
                                      <p:cBhvr additive="base">
                                        <p:cTn id="36" dur="500" fill="hold"/>
                                        <p:tgtEl>
                                          <p:spTgt spid="42"/>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3"/>
                                        </p:tgtEl>
                                        <p:attrNameLst>
                                          <p:attrName>style.visibility</p:attrName>
                                        </p:attrNameLst>
                                      </p:cBhvr>
                                      <p:to>
                                        <p:strVal val="visible"/>
                                      </p:to>
                                    </p:set>
                                    <p:anim calcmode="lin" valueType="num">
                                      <p:cBhvr additive="base">
                                        <p:cTn id="39" dur="500" fill="hold"/>
                                        <p:tgtEl>
                                          <p:spTgt spid="43"/>
                                        </p:tgtEl>
                                        <p:attrNameLst>
                                          <p:attrName>ppt_x</p:attrName>
                                        </p:attrNameLst>
                                      </p:cBhvr>
                                      <p:tavLst>
                                        <p:tav tm="0">
                                          <p:val>
                                            <p:strVal val="#ppt_x"/>
                                          </p:val>
                                        </p:tav>
                                        <p:tav tm="100000">
                                          <p:val>
                                            <p:strVal val="#ppt_x"/>
                                          </p:val>
                                        </p:tav>
                                      </p:tavLst>
                                    </p:anim>
                                    <p:anim calcmode="lin" valueType="num">
                                      <p:cBhvr additive="base">
                                        <p:cTn id="40" dur="500" fill="hold"/>
                                        <p:tgtEl>
                                          <p:spTgt spid="43"/>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4"/>
                                        </p:tgtEl>
                                        <p:attrNameLst>
                                          <p:attrName>style.visibility</p:attrName>
                                        </p:attrNameLst>
                                      </p:cBhvr>
                                      <p:to>
                                        <p:strVal val="visible"/>
                                      </p:to>
                                    </p:set>
                                    <p:anim calcmode="lin" valueType="num">
                                      <p:cBhvr additive="base">
                                        <p:cTn id="43" dur="500" fill="hold"/>
                                        <p:tgtEl>
                                          <p:spTgt spid="44"/>
                                        </p:tgtEl>
                                        <p:attrNameLst>
                                          <p:attrName>ppt_x</p:attrName>
                                        </p:attrNameLst>
                                      </p:cBhvr>
                                      <p:tavLst>
                                        <p:tav tm="0">
                                          <p:val>
                                            <p:strVal val="#ppt_x"/>
                                          </p:val>
                                        </p:tav>
                                        <p:tav tm="100000">
                                          <p:val>
                                            <p:strVal val="#ppt_x"/>
                                          </p:val>
                                        </p:tav>
                                      </p:tavLst>
                                    </p:anim>
                                    <p:anim calcmode="lin" valueType="num">
                                      <p:cBhvr additive="base">
                                        <p:cTn id="44" dur="500" fill="hold"/>
                                        <p:tgtEl>
                                          <p:spTgt spid="44"/>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45"/>
                                        </p:tgtEl>
                                        <p:attrNameLst>
                                          <p:attrName>style.visibility</p:attrName>
                                        </p:attrNameLst>
                                      </p:cBhvr>
                                      <p:to>
                                        <p:strVal val="visible"/>
                                      </p:to>
                                    </p:set>
                                    <p:anim calcmode="lin" valueType="num">
                                      <p:cBhvr additive="base">
                                        <p:cTn id="47" dur="500" fill="hold"/>
                                        <p:tgtEl>
                                          <p:spTgt spid="45"/>
                                        </p:tgtEl>
                                        <p:attrNameLst>
                                          <p:attrName>ppt_x</p:attrName>
                                        </p:attrNameLst>
                                      </p:cBhvr>
                                      <p:tavLst>
                                        <p:tav tm="0">
                                          <p:val>
                                            <p:strVal val="#ppt_x"/>
                                          </p:val>
                                        </p:tav>
                                        <p:tav tm="100000">
                                          <p:val>
                                            <p:strVal val="#ppt_x"/>
                                          </p:val>
                                        </p:tav>
                                      </p:tavLst>
                                    </p:anim>
                                    <p:anim calcmode="lin" valueType="num">
                                      <p:cBhvr additive="base">
                                        <p:cTn id="48" dur="500" fill="hold"/>
                                        <p:tgtEl>
                                          <p:spTgt spid="45"/>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46"/>
                                        </p:tgtEl>
                                        <p:attrNameLst>
                                          <p:attrName>style.visibility</p:attrName>
                                        </p:attrNameLst>
                                      </p:cBhvr>
                                      <p:to>
                                        <p:strVal val="visible"/>
                                      </p:to>
                                    </p:set>
                                    <p:anim calcmode="lin" valueType="num">
                                      <p:cBhvr additive="base">
                                        <p:cTn id="51" dur="500" fill="hold"/>
                                        <p:tgtEl>
                                          <p:spTgt spid="46"/>
                                        </p:tgtEl>
                                        <p:attrNameLst>
                                          <p:attrName>ppt_x</p:attrName>
                                        </p:attrNameLst>
                                      </p:cBhvr>
                                      <p:tavLst>
                                        <p:tav tm="0">
                                          <p:val>
                                            <p:strVal val="#ppt_x"/>
                                          </p:val>
                                        </p:tav>
                                        <p:tav tm="100000">
                                          <p:val>
                                            <p:strVal val="#ppt_x"/>
                                          </p:val>
                                        </p:tav>
                                      </p:tavLst>
                                    </p:anim>
                                    <p:anim calcmode="lin" valueType="num">
                                      <p:cBhvr additive="base">
                                        <p:cTn id="52" dur="500" fill="hold"/>
                                        <p:tgtEl>
                                          <p:spTgt spid="4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47"/>
                                        </p:tgtEl>
                                        <p:attrNameLst>
                                          <p:attrName>style.visibility</p:attrName>
                                        </p:attrNameLst>
                                      </p:cBhvr>
                                      <p:to>
                                        <p:strVal val="visible"/>
                                      </p:to>
                                    </p:set>
                                    <p:anim calcmode="lin" valueType="num">
                                      <p:cBhvr additive="base">
                                        <p:cTn id="55" dur="500" fill="hold"/>
                                        <p:tgtEl>
                                          <p:spTgt spid="47"/>
                                        </p:tgtEl>
                                        <p:attrNameLst>
                                          <p:attrName>ppt_x</p:attrName>
                                        </p:attrNameLst>
                                      </p:cBhvr>
                                      <p:tavLst>
                                        <p:tav tm="0">
                                          <p:val>
                                            <p:strVal val="#ppt_x"/>
                                          </p:val>
                                        </p:tav>
                                        <p:tav tm="100000">
                                          <p:val>
                                            <p:strVal val="#ppt_x"/>
                                          </p:val>
                                        </p:tav>
                                      </p:tavLst>
                                    </p:anim>
                                    <p:anim calcmode="lin" valueType="num">
                                      <p:cBhvr additive="base">
                                        <p:cTn id="56" dur="500" fill="hold"/>
                                        <p:tgtEl>
                                          <p:spTgt spid="47"/>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48"/>
                                        </p:tgtEl>
                                        <p:attrNameLst>
                                          <p:attrName>style.visibility</p:attrName>
                                        </p:attrNameLst>
                                      </p:cBhvr>
                                      <p:to>
                                        <p:strVal val="visible"/>
                                      </p:to>
                                    </p:set>
                                    <p:anim calcmode="lin" valueType="num">
                                      <p:cBhvr additive="base">
                                        <p:cTn id="59" dur="500" fill="hold"/>
                                        <p:tgtEl>
                                          <p:spTgt spid="48"/>
                                        </p:tgtEl>
                                        <p:attrNameLst>
                                          <p:attrName>ppt_x</p:attrName>
                                        </p:attrNameLst>
                                      </p:cBhvr>
                                      <p:tavLst>
                                        <p:tav tm="0">
                                          <p:val>
                                            <p:strVal val="#ppt_x"/>
                                          </p:val>
                                        </p:tav>
                                        <p:tav tm="100000">
                                          <p:val>
                                            <p:strVal val="#ppt_x"/>
                                          </p:val>
                                        </p:tav>
                                      </p:tavLst>
                                    </p:anim>
                                    <p:anim calcmode="lin" valueType="num">
                                      <p:cBhvr additive="base">
                                        <p:cTn id="60" dur="500" fill="hold"/>
                                        <p:tgtEl>
                                          <p:spTgt spid="48"/>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49"/>
                                        </p:tgtEl>
                                        <p:attrNameLst>
                                          <p:attrName>style.visibility</p:attrName>
                                        </p:attrNameLst>
                                      </p:cBhvr>
                                      <p:to>
                                        <p:strVal val="visible"/>
                                      </p:to>
                                    </p:set>
                                    <p:anim calcmode="lin" valueType="num">
                                      <p:cBhvr additive="base">
                                        <p:cTn id="63" dur="500" fill="hold"/>
                                        <p:tgtEl>
                                          <p:spTgt spid="49"/>
                                        </p:tgtEl>
                                        <p:attrNameLst>
                                          <p:attrName>ppt_x</p:attrName>
                                        </p:attrNameLst>
                                      </p:cBhvr>
                                      <p:tavLst>
                                        <p:tav tm="0">
                                          <p:val>
                                            <p:strVal val="#ppt_x"/>
                                          </p:val>
                                        </p:tav>
                                        <p:tav tm="100000">
                                          <p:val>
                                            <p:strVal val="#ppt_x"/>
                                          </p:val>
                                        </p:tav>
                                      </p:tavLst>
                                    </p:anim>
                                    <p:anim calcmode="lin" valueType="num">
                                      <p:cBhvr additive="base">
                                        <p:cTn id="64" dur="500" fill="hold"/>
                                        <p:tgtEl>
                                          <p:spTgt spid="49"/>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50"/>
                                        </p:tgtEl>
                                        <p:attrNameLst>
                                          <p:attrName>style.visibility</p:attrName>
                                        </p:attrNameLst>
                                      </p:cBhvr>
                                      <p:to>
                                        <p:strVal val="visible"/>
                                      </p:to>
                                    </p:set>
                                    <p:anim calcmode="lin" valueType="num">
                                      <p:cBhvr additive="base">
                                        <p:cTn id="67" dur="500" fill="hold"/>
                                        <p:tgtEl>
                                          <p:spTgt spid="50"/>
                                        </p:tgtEl>
                                        <p:attrNameLst>
                                          <p:attrName>ppt_x</p:attrName>
                                        </p:attrNameLst>
                                      </p:cBhvr>
                                      <p:tavLst>
                                        <p:tav tm="0">
                                          <p:val>
                                            <p:strVal val="#ppt_x"/>
                                          </p:val>
                                        </p:tav>
                                        <p:tav tm="100000">
                                          <p:val>
                                            <p:strVal val="#ppt_x"/>
                                          </p:val>
                                        </p:tav>
                                      </p:tavLst>
                                    </p:anim>
                                    <p:anim calcmode="lin" valueType="num">
                                      <p:cBhvr additive="base">
                                        <p:cTn id="68" dur="500" fill="hold"/>
                                        <p:tgtEl>
                                          <p:spTgt spid="50"/>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51"/>
                                        </p:tgtEl>
                                        <p:attrNameLst>
                                          <p:attrName>style.visibility</p:attrName>
                                        </p:attrNameLst>
                                      </p:cBhvr>
                                      <p:to>
                                        <p:strVal val="visible"/>
                                      </p:to>
                                    </p:set>
                                    <p:anim calcmode="lin" valueType="num">
                                      <p:cBhvr additive="base">
                                        <p:cTn id="71" dur="500" fill="hold"/>
                                        <p:tgtEl>
                                          <p:spTgt spid="51"/>
                                        </p:tgtEl>
                                        <p:attrNameLst>
                                          <p:attrName>ppt_x</p:attrName>
                                        </p:attrNameLst>
                                      </p:cBhvr>
                                      <p:tavLst>
                                        <p:tav tm="0">
                                          <p:val>
                                            <p:strVal val="#ppt_x"/>
                                          </p:val>
                                        </p:tav>
                                        <p:tav tm="100000">
                                          <p:val>
                                            <p:strVal val="#ppt_x"/>
                                          </p:val>
                                        </p:tav>
                                      </p:tavLst>
                                    </p:anim>
                                    <p:anim calcmode="lin" valueType="num">
                                      <p:cBhvr additive="base">
                                        <p:cTn id="72" dur="500" fill="hold"/>
                                        <p:tgtEl>
                                          <p:spTgt spid="51"/>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52"/>
                                        </p:tgtEl>
                                        <p:attrNameLst>
                                          <p:attrName>style.visibility</p:attrName>
                                        </p:attrNameLst>
                                      </p:cBhvr>
                                      <p:to>
                                        <p:strVal val="visible"/>
                                      </p:to>
                                    </p:set>
                                    <p:anim calcmode="lin" valueType="num">
                                      <p:cBhvr additive="base">
                                        <p:cTn id="75" dur="500" fill="hold"/>
                                        <p:tgtEl>
                                          <p:spTgt spid="52"/>
                                        </p:tgtEl>
                                        <p:attrNameLst>
                                          <p:attrName>ppt_x</p:attrName>
                                        </p:attrNameLst>
                                      </p:cBhvr>
                                      <p:tavLst>
                                        <p:tav tm="0">
                                          <p:val>
                                            <p:strVal val="#ppt_x"/>
                                          </p:val>
                                        </p:tav>
                                        <p:tav tm="100000">
                                          <p:val>
                                            <p:strVal val="#ppt_x"/>
                                          </p:val>
                                        </p:tav>
                                      </p:tavLst>
                                    </p:anim>
                                    <p:anim calcmode="lin" valueType="num">
                                      <p:cBhvr additive="base">
                                        <p:cTn id="76" dur="500" fill="hold"/>
                                        <p:tgtEl>
                                          <p:spTgt spid="52"/>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53"/>
                                        </p:tgtEl>
                                        <p:attrNameLst>
                                          <p:attrName>style.visibility</p:attrName>
                                        </p:attrNameLst>
                                      </p:cBhvr>
                                      <p:to>
                                        <p:strVal val="visible"/>
                                      </p:to>
                                    </p:set>
                                    <p:anim calcmode="lin" valueType="num">
                                      <p:cBhvr additive="base">
                                        <p:cTn id="79" dur="500" fill="hold"/>
                                        <p:tgtEl>
                                          <p:spTgt spid="53"/>
                                        </p:tgtEl>
                                        <p:attrNameLst>
                                          <p:attrName>ppt_x</p:attrName>
                                        </p:attrNameLst>
                                      </p:cBhvr>
                                      <p:tavLst>
                                        <p:tav tm="0">
                                          <p:val>
                                            <p:strVal val="#ppt_x"/>
                                          </p:val>
                                        </p:tav>
                                        <p:tav tm="100000">
                                          <p:val>
                                            <p:strVal val="#ppt_x"/>
                                          </p:val>
                                        </p:tav>
                                      </p:tavLst>
                                    </p:anim>
                                    <p:anim calcmode="lin" valueType="num">
                                      <p:cBhvr additive="base">
                                        <p:cTn id="80" dur="500" fill="hold"/>
                                        <p:tgtEl>
                                          <p:spTgt spid="53"/>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54"/>
                                        </p:tgtEl>
                                        <p:attrNameLst>
                                          <p:attrName>style.visibility</p:attrName>
                                        </p:attrNameLst>
                                      </p:cBhvr>
                                      <p:to>
                                        <p:strVal val="visible"/>
                                      </p:to>
                                    </p:set>
                                    <p:anim calcmode="lin" valueType="num">
                                      <p:cBhvr additive="base">
                                        <p:cTn id="83" dur="500" fill="hold"/>
                                        <p:tgtEl>
                                          <p:spTgt spid="54"/>
                                        </p:tgtEl>
                                        <p:attrNameLst>
                                          <p:attrName>ppt_x</p:attrName>
                                        </p:attrNameLst>
                                      </p:cBhvr>
                                      <p:tavLst>
                                        <p:tav tm="0">
                                          <p:val>
                                            <p:strVal val="#ppt_x"/>
                                          </p:val>
                                        </p:tav>
                                        <p:tav tm="100000">
                                          <p:val>
                                            <p:strVal val="#ppt_x"/>
                                          </p:val>
                                        </p:tav>
                                      </p:tavLst>
                                    </p:anim>
                                    <p:anim calcmode="lin" valueType="num">
                                      <p:cBhvr additive="base">
                                        <p:cTn id="84" dur="500" fill="hold"/>
                                        <p:tgtEl>
                                          <p:spTgt spid="54"/>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55"/>
                                        </p:tgtEl>
                                        <p:attrNameLst>
                                          <p:attrName>style.visibility</p:attrName>
                                        </p:attrNameLst>
                                      </p:cBhvr>
                                      <p:to>
                                        <p:strVal val="visible"/>
                                      </p:to>
                                    </p:set>
                                    <p:anim calcmode="lin" valueType="num">
                                      <p:cBhvr additive="base">
                                        <p:cTn id="87" dur="500" fill="hold"/>
                                        <p:tgtEl>
                                          <p:spTgt spid="55"/>
                                        </p:tgtEl>
                                        <p:attrNameLst>
                                          <p:attrName>ppt_x</p:attrName>
                                        </p:attrNameLst>
                                      </p:cBhvr>
                                      <p:tavLst>
                                        <p:tav tm="0">
                                          <p:val>
                                            <p:strVal val="#ppt_x"/>
                                          </p:val>
                                        </p:tav>
                                        <p:tav tm="100000">
                                          <p:val>
                                            <p:strVal val="#ppt_x"/>
                                          </p:val>
                                        </p:tav>
                                      </p:tavLst>
                                    </p:anim>
                                    <p:anim calcmode="lin" valueType="num">
                                      <p:cBhvr additive="base">
                                        <p:cTn id="88" dur="500" fill="hold"/>
                                        <p:tgtEl>
                                          <p:spTgt spid="55"/>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56"/>
                                        </p:tgtEl>
                                        <p:attrNameLst>
                                          <p:attrName>style.visibility</p:attrName>
                                        </p:attrNameLst>
                                      </p:cBhvr>
                                      <p:to>
                                        <p:strVal val="visible"/>
                                      </p:to>
                                    </p:set>
                                    <p:anim calcmode="lin" valueType="num">
                                      <p:cBhvr additive="base">
                                        <p:cTn id="91" dur="500" fill="hold"/>
                                        <p:tgtEl>
                                          <p:spTgt spid="56"/>
                                        </p:tgtEl>
                                        <p:attrNameLst>
                                          <p:attrName>ppt_x</p:attrName>
                                        </p:attrNameLst>
                                      </p:cBhvr>
                                      <p:tavLst>
                                        <p:tav tm="0">
                                          <p:val>
                                            <p:strVal val="#ppt_x"/>
                                          </p:val>
                                        </p:tav>
                                        <p:tav tm="100000">
                                          <p:val>
                                            <p:strVal val="#ppt_x"/>
                                          </p:val>
                                        </p:tav>
                                      </p:tavLst>
                                    </p:anim>
                                    <p:anim calcmode="lin" valueType="num">
                                      <p:cBhvr additive="base">
                                        <p:cTn id="92" dur="500" fill="hold"/>
                                        <p:tgtEl>
                                          <p:spTgt spid="56"/>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57"/>
                                        </p:tgtEl>
                                        <p:attrNameLst>
                                          <p:attrName>style.visibility</p:attrName>
                                        </p:attrNameLst>
                                      </p:cBhvr>
                                      <p:to>
                                        <p:strVal val="visible"/>
                                      </p:to>
                                    </p:set>
                                    <p:anim calcmode="lin" valueType="num">
                                      <p:cBhvr additive="base">
                                        <p:cTn id="95" dur="500" fill="hold"/>
                                        <p:tgtEl>
                                          <p:spTgt spid="57"/>
                                        </p:tgtEl>
                                        <p:attrNameLst>
                                          <p:attrName>ppt_x</p:attrName>
                                        </p:attrNameLst>
                                      </p:cBhvr>
                                      <p:tavLst>
                                        <p:tav tm="0">
                                          <p:val>
                                            <p:strVal val="#ppt_x"/>
                                          </p:val>
                                        </p:tav>
                                        <p:tav tm="100000">
                                          <p:val>
                                            <p:strVal val="#ppt_x"/>
                                          </p:val>
                                        </p:tav>
                                      </p:tavLst>
                                    </p:anim>
                                    <p:anim calcmode="lin" valueType="num">
                                      <p:cBhvr additive="base">
                                        <p:cTn id="96" dur="500" fill="hold"/>
                                        <p:tgtEl>
                                          <p:spTgt spid="57"/>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58"/>
                                        </p:tgtEl>
                                        <p:attrNameLst>
                                          <p:attrName>style.visibility</p:attrName>
                                        </p:attrNameLst>
                                      </p:cBhvr>
                                      <p:to>
                                        <p:strVal val="visible"/>
                                      </p:to>
                                    </p:set>
                                    <p:anim calcmode="lin" valueType="num">
                                      <p:cBhvr additive="base">
                                        <p:cTn id="99" dur="500" fill="hold"/>
                                        <p:tgtEl>
                                          <p:spTgt spid="58"/>
                                        </p:tgtEl>
                                        <p:attrNameLst>
                                          <p:attrName>ppt_x</p:attrName>
                                        </p:attrNameLst>
                                      </p:cBhvr>
                                      <p:tavLst>
                                        <p:tav tm="0">
                                          <p:val>
                                            <p:strVal val="#ppt_x"/>
                                          </p:val>
                                        </p:tav>
                                        <p:tav tm="100000">
                                          <p:val>
                                            <p:strVal val="#ppt_x"/>
                                          </p:val>
                                        </p:tav>
                                      </p:tavLst>
                                    </p:anim>
                                    <p:anim calcmode="lin" valueType="num">
                                      <p:cBhvr additive="base">
                                        <p:cTn id="100" dur="500" fill="hold"/>
                                        <p:tgtEl>
                                          <p:spTgt spid="58"/>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59"/>
                                        </p:tgtEl>
                                        <p:attrNameLst>
                                          <p:attrName>style.visibility</p:attrName>
                                        </p:attrNameLst>
                                      </p:cBhvr>
                                      <p:to>
                                        <p:strVal val="visible"/>
                                      </p:to>
                                    </p:set>
                                    <p:anim calcmode="lin" valueType="num">
                                      <p:cBhvr additive="base">
                                        <p:cTn id="103" dur="500" fill="hold"/>
                                        <p:tgtEl>
                                          <p:spTgt spid="59"/>
                                        </p:tgtEl>
                                        <p:attrNameLst>
                                          <p:attrName>ppt_x</p:attrName>
                                        </p:attrNameLst>
                                      </p:cBhvr>
                                      <p:tavLst>
                                        <p:tav tm="0">
                                          <p:val>
                                            <p:strVal val="#ppt_x"/>
                                          </p:val>
                                        </p:tav>
                                        <p:tav tm="100000">
                                          <p:val>
                                            <p:strVal val="#ppt_x"/>
                                          </p:val>
                                        </p:tav>
                                      </p:tavLst>
                                    </p:anim>
                                    <p:anim calcmode="lin" valueType="num">
                                      <p:cBhvr additive="base">
                                        <p:cTn id="104" dur="500" fill="hold"/>
                                        <p:tgtEl>
                                          <p:spTgt spid="59"/>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60"/>
                                        </p:tgtEl>
                                        <p:attrNameLst>
                                          <p:attrName>style.visibility</p:attrName>
                                        </p:attrNameLst>
                                      </p:cBhvr>
                                      <p:to>
                                        <p:strVal val="visible"/>
                                      </p:to>
                                    </p:set>
                                    <p:anim calcmode="lin" valueType="num">
                                      <p:cBhvr additive="base">
                                        <p:cTn id="107" dur="500" fill="hold"/>
                                        <p:tgtEl>
                                          <p:spTgt spid="60"/>
                                        </p:tgtEl>
                                        <p:attrNameLst>
                                          <p:attrName>ppt_x</p:attrName>
                                        </p:attrNameLst>
                                      </p:cBhvr>
                                      <p:tavLst>
                                        <p:tav tm="0">
                                          <p:val>
                                            <p:strVal val="#ppt_x"/>
                                          </p:val>
                                        </p:tav>
                                        <p:tav tm="100000">
                                          <p:val>
                                            <p:strVal val="#ppt_x"/>
                                          </p:val>
                                        </p:tav>
                                      </p:tavLst>
                                    </p:anim>
                                    <p:anim calcmode="lin" valueType="num">
                                      <p:cBhvr additive="base">
                                        <p:cTn id="108" dur="500" fill="hold"/>
                                        <p:tgtEl>
                                          <p:spTgt spid="60"/>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61"/>
                                        </p:tgtEl>
                                        <p:attrNameLst>
                                          <p:attrName>style.visibility</p:attrName>
                                        </p:attrNameLst>
                                      </p:cBhvr>
                                      <p:to>
                                        <p:strVal val="visible"/>
                                      </p:to>
                                    </p:set>
                                    <p:anim calcmode="lin" valueType="num">
                                      <p:cBhvr additive="base">
                                        <p:cTn id="111" dur="500" fill="hold"/>
                                        <p:tgtEl>
                                          <p:spTgt spid="61"/>
                                        </p:tgtEl>
                                        <p:attrNameLst>
                                          <p:attrName>ppt_x</p:attrName>
                                        </p:attrNameLst>
                                      </p:cBhvr>
                                      <p:tavLst>
                                        <p:tav tm="0">
                                          <p:val>
                                            <p:strVal val="#ppt_x"/>
                                          </p:val>
                                        </p:tav>
                                        <p:tav tm="100000">
                                          <p:val>
                                            <p:strVal val="#ppt_x"/>
                                          </p:val>
                                        </p:tav>
                                      </p:tavLst>
                                    </p:anim>
                                    <p:anim calcmode="lin" valueType="num">
                                      <p:cBhvr additive="base">
                                        <p:cTn id="112" dur="500" fill="hold"/>
                                        <p:tgtEl>
                                          <p:spTgt spid="61"/>
                                        </p:tgtEl>
                                        <p:attrNameLst>
                                          <p:attrName>ppt_y</p:attrName>
                                        </p:attrNameLst>
                                      </p:cBhvr>
                                      <p:tavLst>
                                        <p:tav tm="0">
                                          <p:val>
                                            <p:strVal val="1+#ppt_h/2"/>
                                          </p:val>
                                        </p:tav>
                                        <p:tav tm="100000">
                                          <p:val>
                                            <p:strVal val="#ppt_y"/>
                                          </p:val>
                                        </p:tav>
                                      </p:tavLst>
                                    </p:anim>
                                  </p:childTnLst>
                                </p:cTn>
                              </p:par>
                              <p:par>
                                <p:cTn id="113" presetID="2" presetClass="entr" presetSubtype="4" fill="hold" nodeType="withEffect">
                                  <p:stCondLst>
                                    <p:cond delay="0"/>
                                  </p:stCondLst>
                                  <p:childTnLst>
                                    <p:set>
                                      <p:cBhvr>
                                        <p:cTn id="114" dur="1" fill="hold">
                                          <p:stCondLst>
                                            <p:cond delay="0"/>
                                          </p:stCondLst>
                                        </p:cTn>
                                        <p:tgtEl>
                                          <p:spTgt spid="62"/>
                                        </p:tgtEl>
                                        <p:attrNameLst>
                                          <p:attrName>style.visibility</p:attrName>
                                        </p:attrNameLst>
                                      </p:cBhvr>
                                      <p:to>
                                        <p:strVal val="visible"/>
                                      </p:to>
                                    </p:set>
                                    <p:anim calcmode="lin" valueType="num">
                                      <p:cBhvr additive="base">
                                        <p:cTn id="115" dur="500" fill="hold"/>
                                        <p:tgtEl>
                                          <p:spTgt spid="62"/>
                                        </p:tgtEl>
                                        <p:attrNameLst>
                                          <p:attrName>ppt_x</p:attrName>
                                        </p:attrNameLst>
                                      </p:cBhvr>
                                      <p:tavLst>
                                        <p:tav tm="0">
                                          <p:val>
                                            <p:strVal val="#ppt_x"/>
                                          </p:val>
                                        </p:tav>
                                        <p:tav tm="100000">
                                          <p:val>
                                            <p:strVal val="#ppt_x"/>
                                          </p:val>
                                        </p:tav>
                                      </p:tavLst>
                                    </p:anim>
                                    <p:anim calcmode="lin" valueType="num">
                                      <p:cBhvr additive="base">
                                        <p:cTn id="116" dur="500" fill="hold"/>
                                        <p:tgtEl>
                                          <p:spTgt spid="62"/>
                                        </p:tgtEl>
                                        <p:attrNameLst>
                                          <p:attrName>ppt_y</p:attrName>
                                        </p:attrNameLst>
                                      </p:cBhvr>
                                      <p:tavLst>
                                        <p:tav tm="0">
                                          <p:val>
                                            <p:strVal val="1+#ppt_h/2"/>
                                          </p:val>
                                        </p:tav>
                                        <p:tav tm="100000">
                                          <p:val>
                                            <p:strVal val="#ppt_y"/>
                                          </p:val>
                                        </p:tav>
                                      </p:tavLst>
                                    </p:anim>
                                  </p:childTnLst>
                                </p:cTn>
                              </p:par>
                              <p:par>
                                <p:cTn id="117" presetID="2" presetClass="entr" presetSubtype="4" fill="hold" grpId="0" nodeType="withEffect">
                                  <p:stCondLst>
                                    <p:cond delay="0"/>
                                  </p:stCondLst>
                                  <p:childTnLst>
                                    <p:set>
                                      <p:cBhvr>
                                        <p:cTn id="118" dur="1" fill="hold">
                                          <p:stCondLst>
                                            <p:cond delay="0"/>
                                          </p:stCondLst>
                                        </p:cTn>
                                        <p:tgtEl>
                                          <p:spTgt spid="65"/>
                                        </p:tgtEl>
                                        <p:attrNameLst>
                                          <p:attrName>style.visibility</p:attrName>
                                        </p:attrNameLst>
                                      </p:cBhvr>
                                      <p:to>
                                        <p:strVal val="visible"/>
                                      </p:to>
                                    </p:set>
                                    <p:anim calcmode="lin" valueType="num">
                                      <p:cBhvr additive="base">
                                        <p:cTn id="119" dur="500" fill="hold"/>
                                        <p:tgtEl>
                                          <p:spTgt spid="65"/>
                                        </p:tgtEl>
                                        <p:attrNameLst>
                                          <p:attrName>ppt_x</p:attrName>
                                        </p:attrNameLst>
                                      </p:cBhvr>
                                      <p:tavLst>
                                        <p:tav tm="0">
                                          <p:val>
                                            <p:strVal val="#ppt_x"/>
                                          </p:val>
                                        </p:tav>
                                        <p:tav tm="100000">
                                          <p:val>
                                            <p:strVal val="#ppt_x"/>
                                          </p:val>
                                        </p:tav>
                                      </p:tavLst>
                                    </p:anim>
                                    <p:anim calcmode="lin" valueType="num">
                                      <p:cBhvr additive="base">
                                        <p:cTn id="120"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p:bldP spid="40" grpId="0"/>
      <p:bldP spid="41" grpId="0"/>
      <p:bldP spid="42" grpId="0"/>
      <p:bldP spid="43" grpId="0"/>
      <p:bldP spid="44" grpId="0"/>
      <p:bldP spid="45" grpId="0"/>
      <p:bldP spid="46" grpId="0"/>
      <p:bldP spid="47" grpId="0"/>
      <p:bldP spid="48" grpId="0"/>
      <p:bldP spid="49" grpId="0" animBg="1"/>
      <p:bldP spid="50" grpId="0"/>
      <p:bldP spid="51" grpId="0"/>
      <p:bldP spid="52" grpId="0" animBg="1"/>
      <p:bldP spid="53" grpId="0" animBg="1"/>
      <p:bldP spid="54" grpId="0"/>
      <p:bldP spid="55" grpId="0"/>
      <p:bldP spid="56" grpId="0" animBg="1"/>
      <p:bldP spid="57" grpId="0"/>
      <p:bldP spid="58" grpId="0"/>
      <p:bldP spid="59" grpId="0" animBg="1"/>
      <p:bldP spid="60" grpId="0" animBg="1"/>
      <p:bldP spid="61" grpId="0" animBg="1"/>
      <p:bldP spid="6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1"/>
          <p:cNvGrpSpPr/>
          <p:nvPr/>
        </p:nvGrpSpPr>
        <p:grpSpPr>
          <a:xfrm>
            <a:off x="4897968" y="1508787"/>
            <a:ext cx="1289051" cy="1289051"/>
            <a:chOff x="3673476" y="1131590"/>
            <a:chExt cx="966788" cy="966788"/>
          </a:xfrm>
          <a:solidFill>
            <a:schemeClr val="tx1"/>
          </a:solidFill>
        </p:grpSpPr>
        <p:sp>
          <p:nvSpPr>
            <p:cNvPr id="24" name="5"/>
            <p:cNvSpPr>
              <a:spLocks/>
            </p:cNvSpPr>
            <p:nvPr/>
          </p:nvSpPr>
          <p:spPr bwMode="auto">
            <a:xfrm>
              <a:off x="3673476" y="1131590"/>
              <a:ext cx="966788" cy="966788"/>
            </a:xfrm>
            <a:custGeom>
              <a:avLst/>
              <a:gdLst>
                <a:gd name="T0" fmla="*/ 4869 w 4870"/>
                <a:gd name="T1" fmla="*/ 2493 h 4872"/>
                <a:gd name="T2" fmla="*/ 4866 w 4870"/>
                <a:gd name="T3" fmla="*/ 2310 h 4872"/>
                <a:gd name="T4" fmla="*/ 4793 w 4870"/>
                <a:gd name="T5" fmla="*/ 1827 h 4872"/>
                <a:gd name="T6" fmla="*/ 4630 w 4870"/>
                <a:gd name="T7" fmla="*/ 1380 h 4872"/>
                <a:gd name="T8" fmla="*/ 4386 w 4870"/>
                <a:gd name="T9" fmla="*/ 979 h 4872"/>
                <a:gd name="T10" fmla="*/ 4072 w 4870"/>
                <a:gd name="T11" fmla="*/ 633 h 4872"/>
                <a:gd name="T12" fmla="*/ 3698 w 4870"/>
                <a:gd name="T13" fmla="*/ 353 h 4872"/>
                <a:gd name="T14" fmla="*/ 3272 w 4870"/>
                <a:gd name="T15" fmla="*/ 148 h 4872"/>
                <a:gd name="T16" fmla="*/ 2805 w 4870"/>
                <a:gd name="T17" fmla="*/ 28 h 4872"/>
                <a:gd name="T18" fmla="*/ 2309 w 4870"/>
                <a:gd name="T19" fmla="*/ 3 h 4872"/>
                <a:gd name="T20" fmla="*/ 1826 w 4870"/>
                <a:gd name="T21" fmla="*/ 77 h 4872"/>
                <a:gd name="T22" fmla="*/ 1380 w 4870"/>
                <a:gd name="T23" fmla="*/ 240 h 4872"/>
                <a:gd name="T24" fmla="*/ 979 w 4870"/>
                <a:gd name="T25" fmla="*/ 484 h 4872"/>
                <a:gd name="T26" fmla="*/ 633 w 4870"/>
                <a:gd name="T27" fmla="*/ 798 h 4872"/>
                <a:gd name="T28" fmla="*/ 353 w 4870"/>
                <a:gd name="T29" fmla="*/ 1173 h 4872"/>
                <a:gd name="T30" fmla="*/ 148 w 4870"/>
                <a:gd name="T31" fmla="*/ 1599 h 4872"/>
                <a:gd name="T32" fmla="*/ 29 w 4870"/>
                <a:gd name="T33" fmla="*/ 2064 h 4872"/>
                <a:gd name="T34" fmla="*/ 4 w 4870"/>
                <a:gd name="T35" fmla="*/ 2562 h 4872"/>
                <a:gd name="T36" fmla="*/ 77 w 4870"/>
                <a:gd name="T37" fmla="*/ 3044 h 4872"/>
                <a:gd name="T38" fmla="*/ 240 w 4870"/>
                <a:gd name="T39" fmla="*/ 3492 h 4872"/>
                <a:gd name="T40" fmla="*/ 484 w 4870"/>
                <a:gd name="T41" fmla="*/ 3893 h 4872"/>
                <a:gd name="T42" fmla="*/ 798 w 4870"/>
                <a:gd name="T43" fmla="*/ 4238 h 4872"/>
                <a:gd name="T44" fmla="*/ 1172 w 4870"/>
                <a:gd name="T45" fmla="*/ 4519 h 4872"/>
                <a:gd name="T46" fmla="*/ 1598 w 4870"/>
                <a:gd name="T47" fmla="*/ 4724 h 4872"/>
                <a:gd name="T48" fmla="*/ 2064 w 4870"/>
                <a:gd name="T49" fmla="*/ 4844 h 4872"/>
                <a:gd name="T50" fmla="*/ 2480 w 4870"/>
                <a:gd name="T51" fmla="*/ 4871 h 4872"/>
                <a:gd name="T52" fmla="*/ 2656 w 4870"/>
                <a:gd name="T53" fmla="*/ 4862 h 4872"/>
                <a:gd name="T54" fmla="*/ 2829 w 4870"/>
                <a:gd name="T55" fmla="*/ 4840 h 4872"/>
                <a:gd name="T56" fmla="*/ 2997 w 4870"/>
                <a:gd name="T57" fmla="*/ 4807 h 4872"/>
                <a:gd name="T58" fmla="*/ 3160 w 4870"/>
                <a:gd name="T59" fmla="*/ 4761 h 4872"/>
                <a:gd name="T60" fmla="*/ 3320 w 4870"/>
                <a:gd name="T61" fmla="*/ 4704 h 4872"/>
                <a:gd name="T62" fmla="*/ 3477 w 4870"/>
                <a:gd name="T63" fmla="*/ 4636 h 4872"/>
                <a:gd name="T64" fmla="*/ 3630 w 4870"/>
                <a:gd name="T65" fmla="*/ 4556 h 4872"/>
                <a:gd name="T66" fmla="*/ 3763 w 4870"/>
                <a:gd name="T67" fmla="*/ 4477 h 4872"/>
                <a:gd name="T68" fmla="*/ 3863 w 4870"/>
                <a:gd name="T69" fmla="*/ 4415 h 4872"/>
                <a:gd name="T70" fmla="*/ 3937 w 4870"/>
                <a:gd name="T71" fmla="*/ 4396 h 4872"/>
                <a:gd name="T72" fmla="*/ 3997 w 4870"/>
                <a:gd name="T73" fmla="*/ 4415 h 4872"/>
                <a:gd name="T74" fmla="*/ 4077 w 4870"/>
                <a:gd name="T75" fmla="*/ 4475 h 4872"/>
                <a:gd name="T76" fmla="*/ 4178 w 4870"/>
                <a:gd name="T77" fmla="*/ 4554 h 4872"/>
                <a:gd name="T78" fmla="*/ 4289 w 4870"/>
                <a:gd name="T79" fmla="*/ 4616 h 4872"/>
                <a:gd name="T80" fmla="*/ 4439 w 4870"/>
                <a:gd name="T81" fmla="*/ 4663 h 4872"/>
                <a:gd name="T82" fmla="*/ 4639 w 4870"/>
                <a:gd name="T83" fmla="*/ 4686 h 4872"/>
                <a:gd name="T84" fmla="*/ 4639 w 4870"/>
                <a:gd name="T85" fmla="*/ 4649 h 4872"/>
                <a:gd name="T86" fmla="*/ 4574 w 4870"/>
                <a:gd name="T87" fmla="*/ 4590 h 4872"/>
                <a:gd name="T88" fmla="*/ 4525 w 4870"/>
                <a:gd name="T89" fmla="*/ 4522 h 4872"/>
                <a:gd name="T90" fmla="*/ 4489 w 4870"/>
                <a:gd name="T91" fmla="*/ 4448 h 4872"/>
                <a:gd name="T92" fmla="*/ 4466 w 4870"/>
                <a:gd name="T93" fmla="*/ 4370 h 4872"/>
                <a:gd name="T94" fmla="*/ 4453 w 4870"/>
                <a:gd name="T95" fmla="*/ 4292 h 4872"/>
                <a:gd name="T96" fmla="*/ 4453 w 4870"/>
                <a:gd name="T97" fmla="*/ 4163 h 4872"/>
                <a:gd name="T98" fmla="*/ 4480 w 4870"/>
                <a:gd name="T99" fmla="*/ 4020 h 4872"/>
                <a:gd name="T100" fmla="*/ 4529 w 4870"/>
                <a:gd name="T101" fmla="*/ 3866 h 4872"/>
                <a:gd name="T102" fmla="*/ 4648 w 4870"/>
                <a:gd name="T103" fmla="*/ 3566 h 4872"/>
                <a:gd name="T104" fmla="*/ 4737 w 4870"/>
                <a:gd name="T105" fmla="*/ 3319 h 4872"/>
                <a:gd name="T106" fmla="*/ 4800 w 4870"/>
                <a:gd name="T107" fmla="*/ 3098 h 4872"/>
                <a:gd name="T108" fmla="*/ 4846 w 4870"/>
                <a:gd name="T109" fmla="*/ 2853 h 4872"/>
                <a:gd name="T110" fmla="*/ 4869 w 4870"/>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70" h="4872">
                  <a:moveTo>
                    <a:pt x="4870" y="2508"/>
                  </a:moveTo>
                  <a:lnTo>
                    <a:pt x="4869" y="2510"/>
                  </a:lnTo>
                  <a:lnTo>
                    <a:pt x="4867" y="2512"/>
                  </a:lnTo>
                  <a:lnTo>
                    <a:pt x="4869" y="2493"/>
                  </a:lnTo>
                  <a:lnTo>
                    <a:pt x="4869" y="2474"/>
                  </a:lnTo>
                  <a:lnTo>
                    <a:pt x="4870" y="2455"/>
                  </a:lnTo>
                  <a:lnTo>
                    <a:pt x="4870" y="2435"/>
                  </a:lnTo>
                  <a:lnTo>
                    <a:pt x="4866" y="2310"/>
                  </a:lnTo>
                  <a:lnTo>
                    <a:pt x="4857" y="2186"/>
                  </a:lnTo>
                  <a:lnTo>
                    <a:pt x="4842" y="2064"/>
                  </a:lnTo>
                  <a:lnTo>
                    <a:pt x="4820" y="1945"/>
                  </a:lnTo>
                  <a:lnTo>
                    <a:pt x="4793" y="1827"/>
                  </a:lnTo>
                  <a:lnTo>
                    <a:pt x="4760" y="1712"/>
                  </a:lnTo>
                  <a:lnTo>
                    <a:pt x="4722" y="1599"/>
                  </a:lnTo>
                  <a:lnTo>
                    <a:pt x="4678" y="1487"/>
                  </a:lnTo>
                  <a:lnTo>
                    <a:pt x="4630" y="1380"/>
                  </a:lnTo>
                  <a:lnTo>
                    <a:pt x="4576" y="1275"/>
                  </a:lnTo>
                  <a:lnTo>
                    <a:pt x="4517" y="1173"/>
                  </a:lnTo>
                  <a:lnTo>
                    <a:pt x="4454" y="1073"/>
                  </a:lnTo>
                  <a:lnTo>
                    <a:pt x="4386" y="979"/>
                  </a:lnTo>
                  <a:lnTo>
                    <a:pt x="4313" y="886"/>
                  </a:lnTo>
                  <a:lnTo>
                    <a:pt x="4238" y="798"/>
                  </a:lnTo>
                  <a:lnTo>
                    <a:pt x="4156" y="714"/>
                  </a:lnTo>
                  <a:lnTo>
                    <a:pt x="4072" y="633"/>
                  </a:lnTo>
                  <a:lnTo>
                    <a:pt x="3984" y="556"/>
                  </a:lnTo>
                  <a:lnTo>
                    <a:pt x="3892" y="484"/>
                  </a:lnTo>
                  <a:lnTo>
                    <a:pt x="3796" y="416"/>
                  </a:lnTo>
                  <a:lnTo>
                    <a:pt x="3698" y="353"/>
                  </a:lnTo>
                  <a:lnTo>
                    <a:pt x="3595" y="294"/>
                  </a:lnTo>
                  <a:lnTo>
                    <a:pt x="3490" y="240"/>
                  </a:lnTo>
                  <a:lnTo>
                    <a:pt x="3382" y="192"/>
                  </a:lnTo>
                  <a:lnTo>
                    <a:pt x="3272" y="148"/>
                  </a:lnTo>
                  <a:lnTo>
                    <a:pt x="3159" y="109"/>
                  </a:lnTo>
                  <a:lnTo>
                    <a:pt x="3043" y="77"/>
                  </a:lnTo>
                  <a:lnTo>
                    <a:pt x="2926" y="50"/>
                  </a:lnTo>
                  <a:lnTo>
                    <a:pt x="2805" y="28"/>
                  </a:lnTo>
                  <a:lnTo>
                    <a:pt x="2684" y="12"/>
                  </a:lnTo>
                  <a:lnTo>
                    <a:pt x="2561" y="3"/>
                  </a:lnTo>
                  <a:lnTo>
                    <a:pt x="2434" y="0"/>
                  </a:lnTo>
                  <a:lnTo>
                    <a:pt x="2309" y="3"/>
                  </a:lnTo>
                  <a:lnTo>
                    <a:pt x="2187" y="12"/>
                  </a:lnTo>
                  <a:lnTo>
                    <a:pt x="2064" y="28"/>
                  </a:lnTo>
                  <a:lnTo>
                    <a:pt x="1944" y="50"/>
                  </a:lnTo>
                  <a:lnTo>
                    <a:pt x="1826" y="77"/>
                  </a:lnTo>
                  <a:lnTo>
                    <a:pt x="1711" y="109"/>
                  </a:lnTo>
                  <a:lnTo>
                    <a:pt x="1598" y="148"/>
                  </a:lnTo>
                  <a:lnTo>
                    <a:pt x="1488" y="192"/>
                  </a:lnTo>
                  <a:lnTo>
                    <a:pt x="1380" y="240"/>
                  </a:lnTo>
                  <a:lnTo>
                    <a:pt x="1275" y="294"/>
                  </a:lnTo>
                  <a:lnTo>
                    <a:pt x="1172" y="353"/>
                  </a:lnTo>
                  <a:lnTo>
                    <a:pt x="1074" y="416"/>
                  </a:lnTo>
                  <a:lnTo>
                    <a:pt x="979" y="484"/>
                  </a:lnTo>
                  <a:lnTo>
                    <a:pt x="886" y="556"/>
                  </a:lnTo>
                  <a:lnTo>
                    <a:pt x="798" y="633"/>
                  </a:lnTo>
                  <a:lnTo>
                    <a:pt x="714" y="714"/>
                  </a:lnTo>
                  <a:lnTo>
                    <a:pt x="633" y="798"/>
                  </a:lnTo>
                  <a:lnTo>
                    <a:pt x="556" y="886"/>
                  </a:lnTo>
                  <a:lnTo>
                    <a:pt x="484" y="979"/>
                  </a:lnTo>
                  <a:lnTo>
                    <a:pt x="416" y="1073"/>
                  </a:lnTo>
                  <a:lnTo>
                    <a:pt x="353" y="1173"/>
                  </a:lnTo>
                  <a:lnTo>
                    <a:pt x="295" y="1275"/>
                  </a:lnTo>
                  <a:lnTo>
                    <a:pt x="240" y="1380"/>
                  </a:lnTo>
                  <a:lnTo>
                    <a:pt x="192" y="1487"/>
                  </a:lnTo>
                  <a:lnTo>
                    <a:pt x="148" y="1599"/>
                  </a:lnTo>
                  <a:lnTo>
                    <a:pt x="110" y="1712"/>
                  </a:lnTo>
                  <a:lnTo>
                    <a:pt x="77" y="1827"/>
                  </a:lnTo>
                  <a:lnTo>
                    <a:pt x="50" y="1945"/>
                  </a:lnTo>
                  <a:lnTo>
                    <a:pt x="29" y="2064"/>
                  </a:lnTo>
                  <a:lnTo>
                    <a:pt x="13" y="2186"/>
                  </a:lnTo>
                  <a:lnTo>
                    <a:pt x="4" y="2310"/>
                  </a:lnTo>
                  <a:lnTo>
                    <a:pt x="0" y="2435"/>
                  </a:lnTo>
                  <a:lnTo>
                    <a:pt x="4" y="2562"/>
                  </a:lnTo>
                  <a:lnTo>
                    <a:pt x="13" y="2685"/>
                  </a:lnTo>
                  <a:lnTo>
                    <a:pt x="29" y="2806"/>
                  </a:lnTo>
                  <a:lnTo>
                    <a:pt x="50" y="2927"/>
                  </a:lnTo>
                  <a:lnTo>
                    <a:pt x="77" y="3044"/>
                  </a:lnTo>
                  <a:lnTo>
                    <a:pt x="110" y="3160"/>
                  </a:lnTo>
                  <a:lnTo>
                    <a:pt x="148" y="3273"/>
                  </a:lnTo>
                  <a:lnTo>
                    <a:pt x="192" y="3384"/>
                  </a:lnTo>
                  <a:lnTo>
                    <a:pt x="240" y="3492"/>
                  </a:lnTo>
                  <a:lnTo>
                    <a:pt x="295" y="3597"/>
                  </a:lnTo>
                  <a:lnTo>
                    <a:pt x="353" y="3699"/>
                  </a:lnTo>
                  <a:lnTo>
                    <a:pt x="416" y="3797"/>
                  </a:lnTo>
                  <a:lnTo>
                    <a:pt x="484" y="3893"/>
                  </a:lnTo>
                  <a:lnTo>
                    <a:pt x="556" y="3985"/>
                  </a:lnTo>
                  <a:lnTo>
                    <a:pt x="633" y="4074"/>
                  </a:lnTo>
                  <a:lnTo>
                    <a:pt x="714" y="4158"/>
                  </a:lnTo>
                  <a:lnTo>
                    <a:pt x="798" y="4238"/>
                  </a:lnTo>
                  <a:lnTo>
                    <a:pt x="886" y="4315"/>
                  </a:lnTo>
                  <a:lnTo>
                    <a:pt x="979" y="4387"/>
                  </a:lnTo>
                  <a:lnTo>
                    <a:pt x="1074" y="4456"/>
                  </a:lnTo>
                  <a:lnTo>
                    <a:pt x="1172" y="4519"/>
                  </a:lnTo>
                  <a:lnTo>
                    <a:pt x="1275" y="4578"/>
                  </a:lnTo>
                  <a:lnTo>
                    <a:pt x="1380" y="4632"/>
                  </a:lnTo>
                  <a:lnTo>
                    <a:pt x="1488" y="4680"/>
                  </a:lnTo>
                  <a:lnTo>
                    <a:pt x="1598" y="4724"/>
                  </a:lnTo>
                  <a:lnTo>
                    <a:pt x="1711" y="4761"/>
                  </a:lnTo>
                  <a:lnTo>
                    <a:pt x="1826" y="4795"/>
                  </a:lnTo>
                  <a:lnTo>
                    <a:pt x="1944" y="4822"/>
                  </a:lnTo>
                  <a:lnTo>
                    <a:pt x="2064" y="4844"/>
                  </a:lnTo>
                  <a:lnTo>
                    <a:pt x="2187" y="4858"/>
                  </a:lnTo>
                  <a:lnTo>
                    <a:pt x="2309" y="4869"/>
                  </a:lnTo>
                  <a:lnTo>
                    <a:pt x="2434" y="4872"/>
                  </a:lnTo>
                  <a:lnTo>
                    <a:pt x="2480" y="4871"/>
                  </a:lnTo>
                  <a:lnTo>
                    <a:pt x="2525" y="4870"/>
                  </a:lnTo>
                  <a:lnTo>
                    <a:pt x="2569" y="4869"/>
                  </a:lnTo>
                  <a:lnTo>
                    <a:pt x="2614" y="4865"/>
                  </a:lnTo>
                  <a:lnTo>
                    <a:pt x="2656" y="4862"/>
                  </a:lnTo>
                  <a:lnTo>
                    <a:pt x="2700" y="4857"/>
                  </a:lnTo>
                  <a:lnTo>
                    <a:pt x="2743" y="4853"/>
                  </a:lnTo>
                  <a:lnTo>
                    <a:pt x="2786" y="4847"/>
                  </a:lnTo>
                  <a:lnTo>
                    <a:pt x="2829" y="4840"/>
                  </a:lnTo>
                  <a:lnTo>
                    <a:pt x="2872" y="4832"/>
                  </a:lnTo>
                  <a:lnTo>
                    <a:pt x="2913" y="4825"/>
                  </a:lnTo>
                  <a:lnTo>
                    <a:pt x="2955" y="4817"/>
                  </a:lnTo>
                  <a:lnTo>
                    <a:pt x="2997" y="4807"/>
                  </a:lnTo>
                  <a:lnTo>
                    <a:pt x="3038" y="4796"/>
                  </a:lnTo>
                  <a:lnTo>
                    <a:pt x="3079" y="4785"/>
                  </a:lnTo>
                  <a:lnTo>
                    <a:pt x="3120" y="4774"/>
                  </a:lnTo>
                  <a:lnTo>
                    <a:pt x="3160" y="4761"/>
                  </a:lnTo>
                  <a:lnTo>
                    <a:pt x="3201" y="4748"/>
                  </a:lnTo>
                  <a:lnTo>
                    <a:pt x="3241" y="4734"/>
                  </a:lnTo>
                  <a:lnTo>
                    <a:pt x="3281" y="4720"/>
                  </a:lnTo>
                  <a:lnTo>
                    <a:pt x="3320" y="4704"/>
                  </a:lnTo>
                  <a:lnTo>
                    <a:pt x="3360" y="4688"/>
                  </a:lnTo>
                  <a:lnTo>
                    <a:pt x="3399" y="4671"/>
                  </a:lnTo>
                  <a:lnTo>
                    <a:pt x="3439" y="4654"/>
                  </a:lnTo>
                  <a:lnTo>
                    <a:pt x="3477" y="4636"/>
                  </a:lnTo>
                  <a:lnTo>
                    <a:pt x="3516" y="4617"/>
                  </a:lnTo>
                  <a:lnTo>
                    <a:pt x="3555" y="4597"/>
                  </a:lnTo>
                  <a:lnTo>
                    <a:pt x="3593" y="4577"/>
                  </a:lnTo>
                  <a:lnTo>
                    <a:pt x="3630" y="4556"/>
                  </a:lnTo>
                  <a:lnTo>
                    <a:pt x="3668" y="4535"/>
                  </a:lnTo>
                  <a:lnTo>
                    <a:pt x="3707" y="4512"/>
                  </a:lnTo>
                  <a:lnTo>
                    <a:pt x="3744" y="4489"/>
                  </a:lnTo>
                  <a:lnTo>
                    <a:pt x="3763" y="4477"/>
                  </a:lnTo>
                  <a:lnTo>
                    <a:pt x="3787" y="4463"/>
                  </a:lnTo>
                  <a:lnTo>
                    <a:pt x="3813" y="4447"/>
                  </a:lnTo>
                  <a:lnTo>
                    <a:pt x="3843" y="4428"/>
                  </a:lnTo>
                  <a:lnTo>
                    <a:pt x="3863" y="4415"/>
                  </a:lnTo>
                  <a:lnTo>
                    <a:pt x="3884" y="4406"/>
                  </a:lnTo>
                  <a:lnTo>
                    <a:pt x="3902" y="4401"/>
                  </a:lnTo>
                  <a:lnTo>
                    <a:pt x="3920" y="4397"/>
                  </a:lnTo>
                  <a:lnTo>
                    <a:pt x="3937" y="4396"/>
                  </a:lnTo>
                  <a:lnTo>
                    <a:pt x="3952" y="4398"/>
                  </a:lnTo>
                  <a:lnTo>
                    <a:pt x="3968" y="4402"/>
                  </a:lnTo>
                  <a:lnTo>
                    <a:pt x="3983" y="4407"/>
                  </a:lnTo>
                  <a:lnTo>
                    <a:pt x="3997" y="4415"/>
                  </a:lnTo>
                  <a:lnTo>
                    <a:pt x="4013" y="4424"/>
                  </a:lnTo>
                  <a:lnTo>
                    <a:pt x="4028" y="4436"/>
                  </a:lnTo>
                  <a:lnTo>
                    <a:pt x="4044" y="4448"/>
                  </a:lnTo>
                  <a:lnTo>
                    <a:pt x="4077" y="4475"/>
                  </a:lnTo>
                  <a:lnTo>
                    <a:pt x="4114" y="4505"/>
                  </a:lnTo>
                  <a:lnTo>
                    <a:pt x="4134" y="4521"/>
                  </a:lnTo>
                  <a:lnTo>
                    <a:pt x="4155" y="4538"/>
                  </a:lnTo>
                  <a:lnTo>
                    <a:pt x="4178" y="4554"/>
                  </a:lnTo>
                  <a:lnTo>
                    <a:pt x="4203" y="4570"/>
                  </a:lnTo>
                  <a:lnTo>
                    <a:pt x="4230" y="4586"/>
                  </a:lnTo>
                  <a:lnTo>
                    <a:pt x="4258" y="4601"/>
                  </a:lnTo>
                  <a:lnTo>
                    <a:pt x="4289" y="4616"/>
                  </a:lnTo>
                  <a:lnTo>
                    <a:pt x="4322" y="4630"/>
                  </a:lnTo>
                  <a:lnTo>
                    <a:pt x="4358" y="4642"/>
                  </a:lnTo>
                  <a:lnTo>
                    <a:pt x="4398" y="4653"/>
                  </a:lnTo>
                  <a:lnTo>
                    <a:pt x="4439" y="4663"/>
                  </a:lnTo>
                  <a:lnTo>
                    <a:pt x="4483" y="4671"/>
                  </a:lnTo>
                  <a:lnTo>
                    <a:pt x="4532" y="4678"/>
                  </a:lnTo>
                  <a:lnTo>
                    <a:pt x="4583" y="4683"/>
                  </a:lnTo>
                  <a:lnTo>
                    <a:pt x="4639" y="4686"/>
                  </a:lnTo>
                  <a:lnTo>
                    <a:pt x="4697" y="4686"/>
                  </a:lnTo>
                  <a:lnTo>
                    <a:pt x="4677" y="4675"/>
                  </a:lnTo>
                  <a:lnTo>
                    <a:pt x="4657" y="4662"/>
                  </a:lnTo>
                  <a:lnTo>
                    <a:pt x="4639" y="4649"/>
                  </a:lnTo>
                  <a:lnTo>
                    <a:pt x="4621" y="4635"/>
                  </a:lnTo>
                  <a:lnTo>
                    <a:pt x="4604" y="4620"/>
                  </a:lnTo>
                  <a:lnTo>
                    <a:pt x="4589" y="4606"/>
                  </a:lnTo>
                  <a:lnTo>
                    <a:pt x="4574" y="4590"/>
                  </a:lnTo>
                  <a:lnTo>
                    <a:pt x="4561" y="4574"/>
                  </a:lnTo>
                  <a:lnTo>
                    <a:pt x="4547" y="4557"/>
                  </a:lnTo>
                  <a:lnTo>
                    <a:pt x="4536" y="4540"/>
                  </a:lnTo>
                  <a:lnTo>
                    <a:pt x="4525" y="4522"/>
                  </a:lnTo>
                  <a:lnTo>
                    <a:pt x="4515" y="4504"/>
                  </a:lnTo>
                  <a:lnTo>
                    <a:pt x="4506" y="4486"/>
                  </a:lnTo>
                  <a:lnTo>
                    <a:pt x="4497" y="4467"/>
                  </a:lnTo>
                  <a:lnTo>
                    <a:pt x="4489" y="4448"/>
                  </a:lnTo>
                  <a:lnTo>
                    <a:pt x="4482" y="4429"/>
                  </a:lnTo>
                  <a:lnTo>
                    <a:pt x="4476" y="4410"/>
                  </a:lnTo>
                  <a:lnTo>
                    <a:pt x="4471" y="4390"/>
                  </a:lnTo>
                  <a:lnTo>
                    <a:pt x="4466" y="4370"/>
                  </a:lnTo>
                  <a:lnTo>
                    <a:pt x="4462" y="4351"/>
                  </a:lnTo>
                  <a:lnTo>
                    <a:pt x="4458" y="4332"/>
                  </a:lnTo>
                  <a:lnTo>
                    <a:pt x="4455" y="4312"/>
                  </a:lnTo>
                  <a:lnTo>
                    <a:pt x="4453" y="4292"/>
                  </a:lnTo>
                  <a:lnTo>
                    <a:pt x="4452" y="4273"/>
                  </a:lnTo>
                  <a:lnTo>
                    <a:pt x="4449" y="4235"/>
                  </a:lnTo>
                  <a:lnTo>
                    <a:pt x="4450" y="4198"/>
                  </a:lnTo>
                  <a:lnTo>
                    <a:pt x="4453" y="4163"/>
                  </a:lnTo>
                  <a:lnTo>
                    <a:pt x="4457" y="4129"/>
                  </a:lnTo>
                  <a:lnTo>
                    <a:pt x="4463" y="4093"/>
                  </a:lnTo>
                  <a:lnTo>
                    <a:pt x="4471" y="4057"/>
                  </a:lnTo>
                  <a:lnTo>
                    <a:pt x="4480" y="4020"/>
                  </a:lnTo>
                  <a:lnTo>
                    <a:pt x="4490" y="3982"/>
                  </a:lnTo>
                  <a:lnTo>
                    <a:pt x="4502" y="3944"/>
                  </a:lnTo>
                  <a:lnTo>
                    <a:pt x="4516" y="3906"/>
                  </a:lnTo>
                  <a:lnTo>
                    <a:pt x="4529" y="3866"/>
                  </a:lnTo>
                  <a:lnTo>
                    <a:pt x="4545" y="3826"/>
                  </a:lnTo>
                  <a:lnTo>
                    <a:pt x="4577" y="3743"/>
                  </a:lnTo>
                  <a:lnTo>
                    <a:pt x="4612" y="3656"/>
                  </a:lnTo>
                  <a:lnTo>
                    <a:pt x="4648" y="3566"/>
                  </a:lnTo>
                  <a:lnTo>
                    <a:pt x="4684" y="3470"/>
                  </a:lnTo>
                  <a:lnTo>
                    <a:pt x="4702" y="3421"/>
                  </a:lnTo>
                  <a:lnTo>
                    <a:pt x="4720" y="3371"/>
                  </a:lnTo>
                  <a:lnTo>
                    <a:pt x="4737" y="3319"/>
                  </a:lnTo>
                  <a:lnTo>
                    <a:pt x="4754" y="3266"/>
                  </a:lnTo>
                  <a:lnTo>
                    <a:pt x="4769" y="3211"/>
                  </a:lnTo>
                  <a:lnTo>
                    <a:pt x="4785" y="3156"/>
                  </a:lnTo>
                  <a:lnTo>
                    <a:pt x="4800" y="3098"/>
                  </a:lnTo>
                  <a:lnTo>
                    <a:pt x="4812" y="3039"/>
                  </a:lnTo>
                  <a:lnTo>
                    <a:pt x="4825" y="2979"/>
                  </a:lnTo>
                  <a:lnTo>
                    <a:pt x="4836" y="2917"/>
                  </a:lnTo>
                  <a:lnTo>
                    <a:pt x="4846" y="2853"/>
                  </a:lnTo>
                  <a:lnTo>
                    <a:pt x="4854" y="2787"/>
                  </a:lnTo>
                  <a:lnTo>
                    <a:pt x="4861" y="2721"/>
                  </a:lnTo>
                  <a:lnTo>
                    <a:pt x="4865" y="2652"/>
                  </a:lnTo>
                  <a:lnTo>
                    <a:pt x="4869" y="2581"/>
                  </a:lnTo>
                  <a:lnTo>
                    <a:pt x="4870" y="250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a:ea typeface="微软雅黑"/>
                <a:sym typeface="微软雅黑"/>
              </a:endParaRPr>
            </a:p>
          </p:txBody>
        </p:sp>
        <p:sp>
          <p:nvSpPr>
            <p:cNvPr id="25" name="6"/>
            <p:cNvSpPr>
              <a:spLocks/>
            </p:cNvSpPr>
            <p:nvPr/>
          </p:nvSpPr>
          <p:spPr bwMode="auto">
            <a:xfrm>
              <a:off x="3802063" y="1260178"/>
              <a:ext cx="709613" cy="709613"/>
            </a:xfrm>
            <a:custGeom>
              <a:avLst/>
              <a:gdLst>
                <a:gd name="T0" fmla="*/ 3567 w 3576"/>
                <a:gd name="T1" fmla="*/ 1972 h 3578"/>
                <a:gd name="T2" fmla="*/ 3520 w 3576"/>
                <a:gd name="T3" fmla="*/ 2236 h 3578"/>
                <a:gd name="T4" fmla="*/ 3435 w 3576"/>
                <a:gd name="T5" fmla="*/ 2485 h 3578"/>
                <a:gd name="T6" fmla="*/ 3317 w 3576"/>
                <a:gd name="T7" fmla="*/ 2716 h 3578"/>
                <a:gd name="T8" fmla="*/ 3168 w 3576"/>
                <a:gd name="T9" fmla="*/ 2927 h 3578"/>
                <a:gd name="T10" fmla="*/ 2990 w 3576"/>
                <a:gd name="T11" fmla="*/ 3113 h 3578"/>
                <a:gd name="T12" fmla="*/ 2788 w 3576"/>
                <a:gd name="T13" fmla="*/ 3272 h 3578"/>
                <a:gd name="T14" fmla="*/ 2563 w 3576"/>
                <a:gd name="T15" fmla="*/ 3402 h 3578"/>
                <a:gd name="T16" fmla="*/ 2319 w 3576"/>
                <a:gd name="T17" fmla="*/ 3498 h 3578"/>
                <a:gd name="T18" fmla="*/ 2060 w 3576"/>
                <a:gd name="T19" fmla="*/ 3557 h 3578"/>
                <a:gd name="T20" fmla="*/ 1787 w 3576"/>
                <a:gd name="T21" fmla="*/ 3578 h 3578"/>
                <a:gd name="T22" fmla="*/ 1516 w 3576"/>
                <a:gd name="T23" fmla="*/ 3557 h 3578"/>
                <a:gd name="T24" fmla="*/ 1257 w 3576"/>
                <a:gd name="T25" fmla="*/ 3498 h 3578"/>
                <a:gd name="T26" fmla="*/ 1013 w 3576"/>
                <a:gd name="T27" fmla="*/ 3402 h 3578"/>
                <a:gd name="T28" fmla="*/ 788 w 3576"/>
                <a:gd name="T29" fmla="*/ 3272 h 3578"/>
                <a:gd name="T30" fmla="*/ 586 w 3576"/>
                <a:gd name="T31" fmla="*/ 3113 h 3578"/>
                <a:gd name="T32" fmla="*/ 408 w 3576"/>
                <a:gd name="T33" fmla="*/ 2927 h 3578"/>
                <a:gd name="T34" fmla="*/ 258 w 3576"/>
                <a:gd name="T35" fmla="*/ 2716 h 3578"/>
                <a:gd name="T36" fmla="*/ 140 w 3576"/>
                <a:gd name="T37" fmla="*/ 2485 h 3578"/>
                <a:gd name="T38" fmla="*/ 57 w 3576"/>
                <a:gd name="T39" fmla="*/ 2236 h 3578"/>
                <a:gd name="T40" fmla="*/ 9 w 3576"/>
                <a:gd name="T41" fmla="*/ 1972 h 3578"/>
                <a:gd name="T42" fmla="*/ 2 w 3576"/>
                <a:gd name="T43" fmla="*/ 1697 h 3578"/>
                <a:gd name="T44" fmla="*/ 36 w 3576"/>
                <a:gd name="T45" fmla="*/ 1429 h 3578"/>
                <a:gd name="T46" fmla="*/ 108 w 3576"/>
                <a:gd name="T47" fmla="*/ 1174 h 3578"/>
                <a:gd name="T48" fmla="*/ 215 w 3576"/>
                <a:gd name="T49" fmla="*/ 936 h 3578"/>
                <a:gd name="T50" fmla="*/ 355 w 3576"/>
                <a:gd name="T51" fmla="*/ 718 h 3578"/>
                <a:gd name="T52" fmla="*/ 523 w 3576"/>
                <a:gd name="T53" fmla="*/ 523 h 3578"/>
                <a:gd name="T54" fmla="*/ 718 w 3576"/>
                <a:gd name="T55" fmla="*/ 355 h 3578"/>
                <a:gd name="T56" fmla="*/ 936 w 3576"/>
                <a:gd name="T57" fmla="*/ 216 h 3578"/>
                <a:gd name="T58" fmla="*/ 1173 w 3576"/>
                <a:gd name="T59" fmla="*/ 108 h 3578"/>
                <a:gd name="T60" fmla="*/ 1428 w 3576"/>
                <a:gd name="T61" fmla="*/ 36 h 3578"/>
                <a:gd name="T62" fmla="*/ 1696 w 3576"/>
                <a:gd name="T63" fmla="*/ 2 h 3578"/>
                <a:gd name="T64" fmla="*/ 1971 w 3576"/>
                <a:gd name="T65" fmla="*/ 9 h 3578"/>
                <a:gd name="T66" fmla="*/ 2235 w 3576"/>
                <a:gd name="T67" fmla="*/ 57 h 3578"/>
                <a:gd name="T68" fmla="*/ 2484 w 3576"/>
                <a:gd name="T69" fmla="*/ 140 h 3578"/>
                <a:gd name="T70" fmla="*/ 2715 w 3576"/>
                <a:gd name="T71" fmla="*/ 258 h 3578"/>
                <a:gd name="T72" fmla="*/ 2926 w 3576"/>
                <a:gd name="T73" fmla="*/ 408 h 3578"/>
                <a:gd name="T74" fmla="*/ 3112 w 3576"/>
                <a:gd name="T75" fmla="*/ 585 h 3578"/>
                <a:gd name="T76" fmla="*/ 3270 w 3576"/>
                <a:gd name="T77" fmla="*/ 788 h 3578"/>
                <a:gd name="T78" fmla="*/ 3400 w 3576"/>
                <a:gd name="T79" fmla="*/ 1013 h 3578"/>
                <a:gd name="T80" fmla="*/ 3496 w 3576"/>
                <a:gd name="T81" fmla="*/ 1256 h 3578"/>
                <a:gd name="T82" fmla="*/ 3556 w 3576"/>
                <a:gd name="T83" fmla="*/ 1517 h 3578"/>
                <a:gd name="T84" fmla="*/ 3576 w 3576"/>
                <a:gd name="T85" fmla="*/ 1788 h 3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76" h="3578">
                  <a:moveTo>
                    <a:pt x="3576" y="1788"/>
                  </a:moveTo>
                  <a:lnTo>
                    <a:pt x="3574" y="1881"/>
                  </a:lnTo>
                  <a:lnTo>
                    <a:pt x="3567" y="1972"/>
                  </a:lnTo>
                  <a:lnTo>
                    <a:pt x="3556" y="2061"/>
                  </a:lnTo>
                  <a:lnTo>
                    <a:pt x="3540" y="2149"/>
                  </a:lnTo>
                  <a:lnTo>
                    <a:pt x="3520" y="2236"/>
                  </a:lnTo>
                  <a:lnTo>
                    <a:pt x="3496" y="2321"/>
                  </a:lnTo>
                  <a:lnTo>
                    <a:pt x="3468" y="2404"/>
                  </a:lnTo>
                  <a:lnTo>
                    <a:pt x="3435" y="2485"/>
                  </a:lnTo>
                  <a:lnTo>
                    <a:pt x="3400" y="2564"/>
                  </a:lnTo>
                  <a:lnTo>
                    <a:pt x="3361" y="2642"/>
                  </a:lnTo>
                  <a:lnTo>
                    <a:pt x="3317" y="2716"/>
                  </a:lnTo>
                  <a:lnTo>
                    <a:pt x="3270" y="2788"/>
                  </a:lnTo>
                  <a:lnTo>
                    <a:pt x="3221" y="2860"/>
                  </a:lnTo>
                  <a:lnTo>
                    <a:pt x="3168" y="2927"/>
                  </a:lnTo>
                  <a:lnTo>
                    <a:pt x="3112" y="2991"/>
                  </a:lnTo>
                  <a:lnTo>
                    <a:pt x="3052" y="3053"/>
                  </a:lnTo>
                  <a:lnTo>
                    <a:pt x="2990" y="3113"/>
                  </a:lnTo>
                  <a:lnTo>
                    <a:pt x="2926" y="3170"/>
                  </a:lnTo>
                  <a:lnTo>
                    <a:pt x="2858" y="3223"/>
                  </a:lnTo>
                  <a:lnTo>
                    <a:pt x="2788" y="3272"/>
                  </a:lnTo>
                  <a:lnTo>
                    <a:pt x="2715" y="3318"/>
                  </a:lnTo>
                  <a:lnTo>
                    <a:pt x="2641" y="3362"/>
                  </a:lnTo>
                  <a:lnTo>
                    <a:pt x="2563" y="3402"/>
                  </a:lnTo>
                  <a:lnTo>
                    <a:pt x="2484" y="3437"/>
                  </a:lnTo>
                  <a:lnTo>
                    <a:pt x="2403" y="3470"/>
                  </a:lnTo>
                  <a:lnTo>
                    <a:pt x="2319" y="3498"/>
                  </a:lnTo>
                  <a:lnTo>
                    <a:pt x="2235" y="3521"/>
                  </a:lnTo>
                  <a:lnTo>
                    <a:pt x="2148" y="3542"/>
                  </a:lnTo>
                  <a:lnTo>
                    <a:pt x="2060" y="3557"/>
                  </a:lnTo>
                  <a:lnTo>
                    <a:pt x="1971" y="3569"/>
                  </a:lnTo>
                  <a:lnTo>
                    <a:pt x="1880" y="3575"/>
                  </a:lnTo>
                  <a:lnTo>
                    <a:pt x="1787" y="3578"/>
                  </a:lnTo>
                  <a:lnTo>
                    <a:pt x="1696" y="3575"/>
                  </a:lnTo>
                  <a:lnTo>
                    <a:pt x="1605" y="3569"/>
                  </a:lnTo>
                  <a:lnTo>
                    <a:pt x="1516" y="3557"/>
                  </a:lnTo>
                  <a:lnTo>
                    <a:pt x="1428" y="3542"/>
                  </a:lnTo>
                  <a:lnTo>
                    <a:pt x="1341" y="3521"/>
                  </a:lnTo>
                  <a:lnTo>
                    <a:pt x="1257" y="3498"/>
                  </a:lnTo>
                  <a:lnTo>
                    <a:pt x="1173" y="3470"/>
                  </a:lnTo>
                  <a:lnTo>
                    <a:pt x="1092" y="3437"/>
                  </a:lnTo>
                  <a:lnTo>
                    <a:pt x="1013" y="3402"/>
                  </a:lnTo>
                  <a:lnTo>
                    <a:pt x="936" y="3362"/>
                  </a:lnTo>
                  <a:lnTo>
                    <a:pt x="861" y="3318"/>
                  </a:lnTo>
                  <a:lnTo>
                    <a:pt x="788" y="3272"/>
                  </a:lnTo>
                  <a:lnTo>
                    <a:pt x="718" y="3223"/>
                  </a:lnTo>
                  <a:lnTo>
                    <a:pt x="650" y="3170"/>
                  </a:lnTo>
                  <a:lnTo>
                    <a:pt x="586" y="3113"/>
                  </a:lnTo>
                  <a:lnTo>
                    <a:pt x="523" y="3053"/>
                  </a:lnTo>
                  <a:lnTo>
                    <a:pt x="465" y="2991"/>
                  </a:lnTo>
                  <a:lnTo>
                    <a:pt x="408" y="2927"/>
                  </a:lnTo>
                  <a:lnTo>
                    <a:pt x="355" y="2860"/>
                  </a:lnTo>
                  <a:lnTo>
                    <a:pt x="306" y="2788"/>
                  </a:lnTo>
                  <a:lnTo>
                    <a:pt x="258" y="2716"/>
                  </a:lnTo>
                  <a:lnTo>
                    <a:pt x="215" y="2642"/>
                  </a:lnTo>
                  <a:lnTo>
                    <a:pt x="176" y="2564"/>
                  </a:lnTo>
                  <a:lnTo>
                    <a:pt x="140" y="2485"/>
                  </a:lnTo>
                  <a:lnTo>
                    <a:pt x="108" y="2404"/>
                  </a:lnTo>
                  <a:lnTo>
                    <a:pt x="80" y="2321"/>
                  </a:lnTo>
                  <a:lnTo>
                    <a:pt x="57" y="2236"/>
                  </a:lnTo>
                  <a:lnTo>
                    <a:pt x="36" y="2149"/>
                  </a:lnTo>
                  <a:lnTo>
                    <a:pt x="21" y="2061"/>
                  </a:lnTo>
                  <a:lnTo>
                    <a:pt x="9" y="1972"/>
                  </a:lnTo>
                  <a:lnTo>
                    <a:pt x="2" y="1881"/>
                  </a:lnTo>
                  <a:lnTo>
                    <a:pt x="0" y="1788"/>
                  </a:lnTo>
                  <a:lnTo>
                    <a:pt x="2" y="1697"/>
                  </a:lnTo>
                  <a:lnTo>
                    <a:pt x="9" y="1606"/>
                  </a:lnTo>
                  <a:lnTo>
                    <a:pt x="21" y="1517"/>
                  </a:lnTo>
                  <a:lnTo>
                    <a:pt x="36" y="1429"/>
                  </a:lnTo>
                  <a:lnTo>
                    <a:pt x="57" y="1342"/>
                  </a:lnTo>
                  <a:lnTo>
                    <a:pt x="80" y="1256"/>
                  </a:lnTo>
                  <a:lnTo>
                    <a:pt x="108" y="1174"/>
                  </a:lnTo>
                  <a:lnTo>
                    <a:pt x="140" y="1093"/>
                  </a:lnTo>
                  <a:lnTo>
                    <a:pt x="176" y="1013"/>
                  </a:lnTo>
                  <a:lnTo>
                    <a:pt x="215" y="936"/>
                  </a:lnTo>
                  <a:lnTo>
                    <a:pt x="258" y="862"/>
                  </a:lnTo>
                  <a:lnTo>
                    <a:pt x="306" y="788"/>
                  </a:lnTo>
                  <a:lnTo>
                    <a:pt x="355" y="718"/>
                  </a:lnTo>
                  <a:lnTo>
                    <a:pt x="408" y="651"/>
                  </a:lnTo>
                  <a:lnTo>
                    <a:pt x="465" y="585"/>
                  </a:lnTo>
                  <a:lnTo>
                    <a:pt x="523" y="523"/>
                  </a:lnTo>
                  <a:lnTo>
                    <a:pt x="586" y="465"/>
                  </a:lnTo>
                  <a:lnTo>
                    <a:pt x="650" y="408"/>
                  </a:lnTo>
                  <a:lnTo>
                    <a:pt x="718" y="355"/>
                  </a:lnTo>
                  <a:lnTo>
                    <a:pt x="788" y="306"/>
                  </a:lnTo>
                  <a:lnTo>
                    <a:pt x="861" y="258"/>
                  </a:lnTo>
                  <a:lnTo>
                    <a:pt x="936" y="216"/>
                  </a:lnTo>
                  <a:lnTo>
                    <a:pt x="1013" y="176"/>
                  </a:lnTo>
                  <a:lnTo>
                    <a:pt x="1092" y="140"/>
                  </a:lnTo>
                  <a:lnTo>
                    <a:pt x="1173" y="108"/>
                  </a:lnTo>
                  <a:lnTo>
                    <a:pt x="1257" y="80"/>
                  </a:lnTo>
                  <a:lnTo>
                    <a:pt x="1341" y="57"/>
                  </a:lnTo>
                  <a:lnTo>
                    <a:pt x="1428" y="36"/>
                  </a:lnTo>
                  <a:lnTo>
                    <a:pt x="1516" y="20"/>
                  </a:lnTo>
                  <a:lnTo>
                    <a:pt x="1605" y="9"/>
                  </a:lnTo>
                  <a:lnTo>
                    <a:pt x="1696" y="2"/>
                  </a:lnTo>
                  <a:lnTo>
                    <a:pt x="1787" y="0"/>
                  </a:lnTo>
                  <a:lnTo>
                    <a:pt x="1880" y="2"/>
                  </a:lnTo>
                  <a:lnTo>
                    <a:pt x="1971" y="9"/>
                  </a:lnTo>
                  <a:lnTo>
                    <a:pt x="2060" y="20"/>
                  </a:lnTo>
                  <a:lnTo>
                    <a:pt x="2148" y="36"/>
                  </a:lnTo>
                  <a:lnTo>
                    <a:pt x="2235" y="57"/>
                  </a:lnTo>
                  <a:lnTo>
                    <a:pt x="2319" y="80"/>
                  </a:lnTo>
                  <a:lnTo>
                    <a:pt x="2403" y="108"/>
                  </a:lnTo>
                  <a:lnTo>
                    <a:pt x="2484" y="140"/>
                  </a:lnTo>
                  <a:lnTo>
                    <a:pt x="2563" y="176"/>
                  </a:lnTo>
                  <a:lnTo>
                    <a:pt x="2641" y="216"/>
                  </a:lnTo>
                  <a:lnTo>
                    <a:pt x="2715" y="258"/>
                  </a:lnTo>
                  <a:lnTo>
                    <a:pt x="2788" y="306"/>
                  </a:lnTo>
                  <a:lnTo>
                    <a:pt x="2858" y="355"/>
                  </a:lnTo>
                  <a:lnTo>
                    <a:pt x="2926" y="408"/>
                  </a:lnTo>
                  <a:lnTo>
                    <a:pt x="2990" y="465"/>
                  </a:lnTo>
                  <a:lnTo>
                    <a:pt x="3052" y="523"/>
                  </a:lnTo>
                  <a:lnTo>
                    <a:pt x="3112" y="585"/>
                  </a:lnTo>
                  <a:lnTo>
                    <a:pt x="3168" y="651"/>
                  </a:lnTo>
                  <a:lnTo>
                    <a:pt x="3221" y="718"/>
                  </a:lnTo>
                  <a:lnTo>
                    <a:pt x="3270" y="788"/>
                  </a:lnTo>
                  <a:lnTo>
                    <a:pt x="3317" y="862"/>
                  </a:lnTo>
                  <a:lnTo>
                    <a:pt x="3361" y="936"/>
                  </a:lnTo>
                  <a:lnTo>
                    <a:pt x="3400" y="1013"/>
                  </a:lnTo>
                  <a:lnTo>
                    <a:pt x="3435" y="1093"/>
                  </a:lnTo>
                  <a:lnTo>
                    <a:pt x="3468" y="1174"/>
                  </a:lnTo>
                  <a:lnTo>
                    <a:pt x="3496" y="1256"/>
                  </a:lnTo>
                  <a:lnTo>
                    <a:pt x="3520" y="1342"/>
                  </a:lnTo>
                  <a:lnTo>
                    <a:pt x="3540" y="1429"/>
                  </a:lnTo>
                  <a:lnTo>
                    <a:pt x="3556" y="1517"/>
                  </a:lnTo>
                  <a:lnTo>
                    <a:pt x="3567" y="1606"/>
                  </a:lnTo>
                  <a:lnTo>
                    <a:pt x="3574" y="1697"/>
                  </a:lnTo>
                  <a:lnTo>
                    <a:pt x="3576" y="17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a:ea typeface="微软雅黑"/>
                <a:sym typeface="微软雅黑"/>
              </a:endParaRPr>
            </a:p>
          </p:txBody>
        </p:sp>
      </p:grpSp>
      <p:grpSp>
        <p:nvGrpSpPr>
          <p:cNvPr id="26" name="2"/>
          <p:cNvGrpSpPr/>
          <p:nvPr/>
        </p:nvGrpSpPr>
        <p:grpSpPr>
          <a:xfrm>
            <a:off x="6129868" y="2704704"/>
            <a:ext cx="1289051" cy="1289051"/>
            <a:chOff x="4597401" y="2028528"/>
            <a:chExt cx="966788" cy="966788"/>
          </a:xfrm>
          <a:solidFill>
            <a:srgbClr val="FFC000"/>
          </a:solidFill>
        </p:grpSpPr>
        <p:sp>
          <p:nvSpPr>
            <p:cNvPr id="27" name="7"/>
            <p:cNvSpPr>
              <a:spLocks/>
            </p:cNvSpPr>
            <p:nvPr/>
          </p:nvSpPr>
          <p:spPr bwMode="auto">
            <a:xfrm>
              <a:off x="4597401" y="2028528"/>
              <a:ext cx="966788" cy="966788"/>
            </a:xfrm>
            <a:custGeom>
              <a:avLst/>
              <a:gdLst>
                <a:gd name="T0" fmla="*/ 2 w 4869"/>
                <a:gd name="T1" fmla="*/ 2493 h 4872"/>
                <a:gd name="T2" fmla="*/ 3 w 4869"/>
                <a:gd name="T3" fmla="*/ 2311 h 4872"/>
                <a:gd name="T4" fmla="*/ 76 w 4869"/>
                <a:gd name="T5" fmla="*/ 1827 h 4872"/>
                <a:gd name="T6" fmla="*/ 240 w 4869"/>
                <a:gd name="T7" fmla="*/ 1380 h 4872"/>
                <a:gd name="T8" fmla="*/ 484 w 4869"/>
                <a:gd name="T9" fmla="*/ 979 h 4872"/>
                <a:gd name="T10" fmla="*/ 798 w 4869"/>
                <a:gd name="T11" fmla="*/ 633 h 4872"/>
                <a:gd name="T12" fmla="*/ 1172 w 4869"/>
                <a:gd name="T13" fmla="*/ 353 h 4872"/>
                <a:gd name="T14" fmla="*/ 1598 w 4869"/>
                <a:gd name="T15" fmla="*/ 148 h 4872"/>
                <a:gd name="T16" fmla="*/ 2064 w 4869"/>
                <a:gd name="T17" fmla="*/ 29 h 4872"/>
                <a:gd name="T18" fmla="*/ 2560 w 4869"/>
                <a:gd name="T19" fmla="*/ 4 h 4872"/>
                <a:gd name="T20" fmla="*/ 3043 w 4869"/>
                <a:gd name="T21" fmla="*/ 77 h 4872"/>
                <a:gd name="T22" fmla="*/ 3490 w 4869"/>
                <a:gd name="T23" fmla="*/ 241 h 4872"/>
                <a:gd name="T24" fmla="*/ 3891 w 4869"/>
                <a:gd name="T25" fmla="*/ 484 h 4872"/>
                <a:gd name="T26" fmla="*/ 4237 w 4869"/>
                <a:gd name="T27" fmla="*/ 799 h 4872"/>
                <a:gd name="T28" fmla="*/ 4516 w 4869"/>
                <a:gd name="T29" fmla="*/ 1173 h 4872"/>
                <a:gd name="T30" fmla="*/ 4721 w 4869"/>
                <a:gd name="T31" fmla="*/ 1598 h 4872"/>
                <a:gd name="T32" fmla="*/ 4841 w 4869"/>
                <a:gd name="T33" fmla="*/ 2065 h 4872"/>
                <a:gd name="T34" fmla="*/ 4866 w 4869"/>
                <a:gd name="T35" fmla="*/ 2561 h 4872"/>
                <a:gd name="T36" fmla="*/ 4792 w 4869"/>
                <a:gd name="T37" fmla="*/ 3045 h 4872"/>
                <a:gd name="T38" fmla="*/ 4629 w 4869"/>
                <a:gd name="T39" fmla="*/ 3492 h 4872"/>
                <a:gd name="T40" fmla="*/ 4386 w 4869"/>
                <a:gd name="T41" fmla="*/ 3894 h 4872"/>
                <a:gd name="T42" fmla="*/ 4071 w 4869"/>
                <a:gd name="T43" fmla="*/ 4239 h 4872"/>
                <a:gd name="T44" fmla="*/ 3697 w 4869"/>
                <a:gd name="T45" fmla="*/ 4519 h 4872"/>
                <a:gd name="T46" fmla="*/ 3271 w 4869"/>
                <a:gd name="T47" fmla="*/ 4724 h 4872"/>
                <a:gd name="T48" fmla="*/ 2806 w 4869"/>
                <a:gd name="T49" fmla="*/ 4844 h 4872"/>
                <a:gd name="T50" fmla="*/ 2390 w 4869"/>
                <a:gd name="T51" fmla="*/ 4871 h 4872"/>
                <a:gd name="T52" fmla="*/ 2213 w 4869"/>
                <a:gd name="T53" fmla="*/ 4862 h 4872"/>
                <a:gd name="T54" fmla="*/ 2041 w 4869"/>
                <a:gd name="T55" fmla="*/ 4841 h 4872"/>
                <a:gd name="T56" fmla="*/ 1873 w 4869"/>
                <a:gd name="T57" fmla="*/ 4807 h 4872"/>
                <a:gd name="T58" fmla="*/ 1709 w 4869"/>
                <a:gd name="T59" fmla="*/ 4762 h 4872"/>
                <a:gd name="T60" fmla="*/ 1549 w 4869"/>
                <a:gd name="T61" fmla="*/ 4704 h 4872"/>
                <a:gd name="T62" fmla="*/ 1393 w 4869"/>
                <a:gd name="T63" fmla="*/ 4637 h 4872"/>
                <a:gd name="T64" fmla="*/ 1239 w 4869"/>
                <a:gd name="T65" fmla="*/ 4557 h 4872"/>
                <a:gd name="T66" fmla="*/ 1106 w 4869"/>
                <a:gd name="T67" fmla="*/ 4478 h 4872"/>
                <a:gd name="T68" fmla="*/ 1006 w 4869"/>
                <a:gd name="T69" fmla="*/ 4416 h 4872"/>
                <a:gd name="T70" fmla="*/ 933 w 4869"/>
                <a:gd name="T71" fmla="*/ 4397 h 4872"/>
                <a:gd name="T72" fmla="*/ 872 w 4869"/>
                <a:gd name="T73" fmla="*/ 4416 h 4872"/>
                <a:gd name="T74" fmla="*/ 793 w 4869"/>
                <a:gd name="T75" fmla="*/ 4475 h 4872"/>
                <a:gd name="T76" fmla="*/ 692 w 4869"/>
                <a:gd name="T77" fmla="*/ 4554 h 4872"/>
                <a:gd name="T78" fmla="*/ 580 w 4869"/>
                <a:gd name="T79" fmla="*/ 4616 h 4872"/>
                <a:gd name="T80" fmla="*/ 430 w 4869"/>
                <a:gd name="T81" fmla="*/ 4664 h 4872"/>
                <a:gd name="T82" fmla="*/ 231 w 4869"/>
                <a:gd name="T83" fmla="*/ 4686 h 4872"/>
                <a:gd name="T84" fmla="*/ 231 w 4869"/>
                <a:gd name="T85" fmla="*/ 4649 h 4872"/>
                <a:gd name="T86" fmla="*/ 295 w 4869"/>
                <a:gd name="T87" fmla="*/ 4590 h 4872"/>
                <a:gd name="T88" fmla="*/ 345 w 4869"/>
                <a:gd name="T89" fmla="*/ 4523 h 4872"/>
                <a:gd name="T90" fmla="*/ 381 w 4869"/>
                <a:gd name="T91" fmla="*/ 4448 h 4872"/>
                <a:gd name="T92" fmla="*/ 403 w 4869"/>
                <a:gd name="T93" fmla="*/ 4371 h 4872"/>
                <a:gd name="T94" fmla="*/ 417 w 4869"/>
                <a:gd name="T95" fmla="*/ 4293 h 4872"/>
                <a:gd name="T96" fmla="*/ 417 w 4869"/>
                <a:gd name="T97" fmla="*/ 4163 h 4872"/>
                <a:gd name="T98" fmla="*/ 390 w 4869"/>
                <a:gd name="T99" fmla="*/ 4020 h 4872"/>
                <a:gd name="T100" fmla="*/ 340 w 4869"/>
                <a:gd name="T101" fmla="*/ 3867 h 4872"/>
                <a:gd name="T102" fmla="*/ 222 w 4869"/>
                <a:gd name="T103" fmla="*/ 3567 h 4872"/>
                <a:gd name="T104" fmla="*/ 133 w 4869"/>
                <a:gd name="T105" fmla="*/ 3320 h 4872"/>
                <a:gd name="T106" fmla="*/ 70 w 4869"/>
                <a:gd name="T107" fmla="*/ 3099 h 4872"/>
                <a:gd name="T108" fmla="*/ 23 w 4869"/>
                <a:gd name="T109" fmla="*/ 2853 h 4872"/>
                <a:gd name="T110" fmla="*/ 1 w 4869"/>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69" h="4872">
                  <a:moveTo>
                    <a:pt x="0" y="2508"/>
                  </a:moveTo>
                  <a:lnTo>
                    <a:pt x="1" y="2510"/>
                  </a:lnTo>
                  <a:lnTo>
                    <a:pt x="2" y="2512"/>
                  </a:lnTo>
                  <a:lnTo>
                    <a:pt x="2" y="2493"/>
                  </a:lnTo>
                  <a:lnTo>
                    <a:pt x="1" y="2474"/>
                  </a:lnTo>
                  <a:lnTo>
                    <a:pt x="0" y="2455"/>
                  </a:lnTo>
                  <a:lnTo>
                    <a:pt x="0" y="2436"/>
                  </a:lnTo>
                  <a:lnTo>
                    <a:pt x="3" y="2311"/>
                  </a:lnTo>
                  <a:lnTo>
                    <a:pt x="12" y="2187"/>
                  </a:lnTo>
                  <a:lnTo>
                    <a:pt x="28" y="2065"/>
                  </a:lnTo>
                  <a:lnTo>
                    <a:pt x="49" y="1945"/>
                  </a:lnTo>
                  <a:lnTo>
                    <a:pt x="76" y="1827"/>
                  </a:lnTo>
                  <a:lnTo>
                    <a:pt x="109" y="1712"/>
                  </a:lnTo>
                  <a:lnTo>
                    <a:pt x="147" y="1598"/>
                  </a:lnTo>
                  <a:lnTo>
                    <a:pt x="191" y="1488"/>
                  </a:lnTo>
                  <a:lnTo>
                    <a:pt x="240" y="1380"/>
                  </a:lnTo>
                  <a:lnTo>
                    <a:pt x="294" y="1276"/>
                  </a:lnTo>
                  <a:lnTo>
                    <a:pt x="352" y="1173"/>
                  </a:lnTo>
                  <a:lnTo>
                    <a:pt x="416" y="1074"/>
                  </a:lnTo>
                  <a:lnTo>
                    <a:pt x="484" y="979"/>
                  </a:lnTo>
                  <a:lnTo>
                    <a:pt x="556" y="887"/>
                  </a:lnTo>
                  <a:lnTo>
                    <a:pt x="633" y="799"/>
                  </a:lnTo>
                  <a:lnTo>
                    <a:pt x="713" y="714"/>
                  </a:lnTo>
                  <a:lnTo>
                    <a:pt x="798" y="633"/>
                  </a:lnTo>
                  <a:lnTo>
                    <a:pt x="887" y="556"/>
                  </a:lnTo>
                  <a:lnTo>
                    <a:pt x="978" y="484"/>
                  </a:lnTo>
                  <a:lnTo>
                    <a:pt x="1074" y="416"/>
                  </a:lnTo>
                  <a:lnTo>
                    <a:pt x="1172" y="353"/>
                  </a:lnTo>
                  <a:lnTo>
                    <a:pt x="1274" y="295"/>
                  </a:lnTo>
                  <a:lnTo>
                    <a:pt x="1379" y="241"/>
                  </a:lnTo>
                  <a:lnTo>
                    <a:pt x="1487" y="192"/>
                  </a:lnTo>
                  <a:lnTo>
                    <a:pt x="1598" y="148"/>
                  </a:lnTo>
                  <a:lnTo>
                    <a:pt x="1710" y="110"/>
                  </a:lnTo>
                  <a:lnTo>
                    <a:pt x="1826" y="77"/>
                  </a:lnTo>
                  <a:lnTo>
                    <a:pt x="1944" y="50"/>
                  </a:lnTo>
                  <a:lnTo>
                    <a:pt x="2064" y="29"/>
                  </a:lnTo>
                  <a:lnTo>
                    <a:pt x="2186" y="13"/>
                  </a:lnTo>
                  <a:lnTo>
                    <a:pt x="2310" y="4"/>
                  </a:lnTo>
                  <a:lnTo>
                    <a:pt x="2435" y="0"/>
                  </a:lnTo>
                  <a:lnTo>
                    <a:pt x="2560" y="4"/>
                  </a:lnTo>
                  <a:lnTo>
                    <a:pt x="2684" y="13"/>
                  </a:lnTo>
                  <a:lnTo>
                    <a:pt x="2806" y="29"/>
                  </a:lnTo>
                  <a:lnTo>
                    <a:pt x="2925" y="50"/>
                  </a:lnTo>
                  <a:lnTo>
                    <a:pt x="3043" y="77"/>
                  </a:lnTo>
                  <a:lnTo>
                    <a:pt x="3158" y="110"/>
                  </a:lnTo>
                  <a:lnTo>
                    <a:pt x="3271" y="148"/>
                  </a:lnTo>
                  <a:lnTo>
                    <a:pt x="3383" y="192"/>
                  </a:lnTo>
                  <a:lnTo>
                    <a:pt x="3490" y="241"/>
                  </a:lnTo>
                  <a:lnTo>
                    <a:pt x="3594" y="295"/>
                  </a:lnTo>
                  <a:lnTo>
                    <a:pt x="3697" y="353"/>
                  </a:lnTo>
                  <a:lnTo>
                    <a:pt x="3796" y="416"/>
                  </a:lnTo>
                  <a:lnTo>
                    <a:pt x="3891" y="484"/>
                  </a:lnTo>
                  <a:lnTo>
                    <a:pt x="3983" y="556"/>
                  </a:lnTo>
                  <a:lnTo>
                    <a:pt x="4071" y="633"/>
                  </a:lnTo>
                  <a:lnTo>
                    <a:pt x="4156" y="714"/>
                  </a:lnTo>
                  <a:lnTo>
                    <a:pt x="4237" y="799"/>
                  </a:lnTo>
                  <a:lnTo>
                    <a:pt x="4313" y="887"/>
                  </a:lnTo>
                  <a:lnTo>
                    <a:pt x="4386" y="979"/>
                  </a:lnTo>
                  <a:lnTo>
                    <a:pt x="4453" y="1074"/>
                  </a:lnTo>
                  <a:lnTo>
                    <a:pt x="4516" y="1173"/>
                  </a:lnTo>
                  <a:lnTo>
                    <a:pt x="4575" y="1276"/>
                  </a:lnTo>
                  <a:lnTo>
                    <a:pt x="4629" y="1380"/>
                  </a:lnTo>
                  <a:lnTo>
                    <a:pt x="4677" y="1488"/>
                  </a:lnTo>
                  <a:lnTo>
                    <a:pt x="4721" y="1598"/>
                  </a:lnTo>
                  <a:lnTo>
                    <a:pt x="4760" y="1712"/>
                  </a:lnTo>
                  <a:lnTo>
                    <a:pt x="4792" y="1827"/>
                  </a:lnTo>
                  <a:lnTo>
                    <a:pt x="4819" y="1945"/>
                  </a:lnTo>
                  <a:lnTo>
                    <a:pt x="4841" y="2065"/>
                  </a:lnTo>
                  <a:lnTo>
                    <a:pt x="4857" y="2187"/>
                  </a:lnTo>
                  <a:lnTo>
                    <a:pt x="4866" y="2311"/>
                  </a:lnTo>
                  <a:lnTo>
                    <a:pt x="4869" y="2436"/>
                  </a:lnTo>
                  <a:lnTo>
                    <a:pt x="4866" y="2561"/>
                  </a:lnTo>
                  <a:lnTo>
                    <a:pt x="4857" y="2685"/>
                  </a:lnTo>
                  <a:lnTo>
                    <a:pt x="4841" y="2807"/>
                  </a:lnTo>
                  <a:lnTo>
                    <a:pt x="4819" y="2927"/>
                  </a:lnTo>
                  <a:lnTo>
                    <a:pt x="4792" y="3045"/>
                  </a:lnTo>
                  <a:lnTo>
                    <a:pt x="4760" y="3161"/>
                  </a:lnTo>
                  <a:lnTo>
                    <a:pt x="4721" y="3274"/>
                  </a:lnTo>
                  <a:lnTo>
                    <a:pt x="4677" y="3384"/>
                  </a:lnTo>
                  <a:lnTo>
                    <a:pt x="4629" y="3492"/>
                  </a:lnTo>
                  <a:lnTo>
                    <a:pt x="4575" y="3597"/>
                  </a:lnTo>
                  <a:lnTo>
                    <a:pt x="4516" y="3699"/>
                  </a:lnTo>
                  <a:lnTo>
                    <a:pt x="4453" y="3798"/>
                  </a:lnTo>
                  <a:lnTo>
                    <a:pt x="4386" y="3894"/>
                  </a:lnTo>
                  <a:lnTo>
                    <a:pt x="4313" y="3985"/>
                  </a:lnTo>
                  <a:lnTo>
                    <a:pt x="4237" y="4074"/>
                  </a:lnTo>
                  <a:lnTo>
                    <a:pt x="4156" y="4159"/>
                  </a:lnTo>
                  <a:lnTo>
                    <a:pt x="4071" y="4239"/>
                  </a:lnTo>
                  <a:lnTo>
                    <a:pt x="3983" y="4315"/>
                  </a:lnTo>
                  <a:lnTo>
                    <a:pt x="3891" y="4388"/>
                  </a:lnTo>
                  <a:lnTo>
                    <a:pt x="3796" y="4456"/>
                  </a:lnTo>
                  <a:lnTo>
                    <a:pt x="3697" y="4519"/>
                  </a:lnTo>
                  <a:lnTo>
                    <a:pt x="3594" y="4578"/>
                  </a:lnTo>
                  <a:lnTo>
                    <a:pt x="3490" y="4631"/>
                  </a:lnTo>
                  <a:lnTo>
                    <a:pt x="3383" y="4681"/>
                  </a:lnTo>
                  <a:lnTo>
                    <a:pt x="3271" y="4724"/>
                  </a:lnTo>
                  <a:lnTo>
                    <a:pt x="3158" y="4762"/>
                  </a:lnTo>
                  <a:lnTo>
                    <a:pt x="3043" y="4796"/>
                  </a:lnTo>
                  <a:lnTo>
                    <a:pt x="2925" y="4823"/>
                  </a:lnTo>
                  <a:lnTo>
                    <a:pt x="2806" y="4844"/>
                  </a:lnTo>
                  <a:lnTo>
                    <a:pt x="2684" y="4859"/>
                  </a:lnTo>
                  <a:lnTo>
                    <a:pt x="2560" y="4869"/>
                  </a:lnTo>
                  <a:lnTo>
                    <a:pt x="2435" y="4872"/>
                  </a:lnTo>
                  <a:lnTo>
                    <a:pt x="2390" y="4871"/>
                  </a:lnTo>
                  <a:lnTo>
                    <a:pt x="2345" y="4870"/>
                  </a:lnTo>
                  <a:lnTo>
                    <a:pt x="2301" y="4868"/>
                  </a:lnTo>
                  <a:lnTo>
                    <a:pt x="2257" y="4866"/>
                  </a:lnTo>
                  <a:lnTo>
                    <a:pt x="2213" y="4862"/>
                  </a:lnTo>
                  <a:lnTo>
                    <a:pt x="2169" y="4858"/>
                  </a:lnTo>
                  <a:lnTo>
                    <a:pt x="2126" y="4853"/>
                  </a:lnTo>
                  <a:lnTo>
                    <a:pt x="2083" y="4848"/>
                  </a:lnTo>
                  <a:lnTo>
                    <a:pt x="2041" y="4841"/>
                  </a:lnTo>
                  <a:lnTo>
                    <a:pt x="1998" y="4833"/>
                  </a:lnTo>
                  <a:lnTo>
                    <a:pt x="1956" y="4825"/>
                  </a:lnTo>
                  <a:lnTo>
                    <a:pt x="1914" y="4817"/>
                  </a:lnTo>
                  <a:lnTo>
                    <a:pt x="1873" y="4807"/>
                  </a:lnTo>
                  <a:lnTo>
                    <a:pt x="1831" y="4797"/>
                  </a:lnTo>
                  <a:lnTo>
                    <a:pt x="1790" y="4786"/>
                  </a:lnTo>
                  <a:lnTo>
                    <a:pt x="1750" y="4774"/>
                  </a:lnTo>
                  <a:lnTo>
                    <a:pt x="1709" y="4762"/>
                  </a:lnTo>
                  <a:lnTo>
                    <a:pt x="1669" y="4748"/>
                  </a:lnTo>
                  <a:lnTo>
                    <a:pt x="1628" y="4735"/>
                  </a:lnTo>
                  <a:lnTo>
                    <a:pt x="1589" y="4720"/>
                  </a:lnTo>
                  <a:lnTo>
                    <a:pt x="1549" y="4704"/>
                  </a:lnTo>
                  <a:lnTo>
                    <a:pt x="1510" y="4689"/>
                  </a:lnTo>
                  <a:lnTo>
                    <a:pt x="1470" y="4672"/>
                  </a:lnTo>
                  <a:lnTo>
                    <a:pt x="1431" y="4655"/>
                  </a:lnTo>
                  <a:lnTo>
                    <a:pt x="1393" y="4637"/>
                  </a:lnTo>
                  <a:lnTo>
                    <a:pt x="1353" y="4618"/>
                  </a:lnTo>
                  <a:lnTo>
                    <a:pt x="1315" y="4597"/>
                  </a:lnTo>
                  <a:lnTo>
                    <a:pt x="1276" y="4577"/>
                  </a:lnTo>
                  <a:lnTo>
                    <a:pt x="1239" y="4557"/>
                  </a:lnTo>
                  <a:lnTo>
                    <a:pt x="1201" y="4535"/>
                  </a:lnTo>
                  <a:lnTo>
                    <a:pt x="1164" y="4513"/>
                  </a:lnTo>
                  <a:lnTo>
                    <a:pt x="1125" y="4489"/>
                  </a:lnTo>
                  <a:lnTo>
                    <a:pt x="1106" y="4478"/>
                  </a:lnTo>
                  <a:lnTo>
                    <a:pt x="1083" y="4463"/>
                  </a:lnTo>
                  <a:lnTo>
                    <a:pt x="1057" y="4447"/>
                  </a:lnTo>
                  <a:lnTo>
                    <a:pt x="1026" y="4428"/>
                  </a:lnTo>
                  <a:lnTo>
                    <a:pt x="1006" y="4416"/>
                  </a:lnTo>
                  <a:lnTo>
                    <a:pt x="986" y="4407"/>
                  </a:lnTo>
                  <a:lnTo>
                    <a:pt x="968" y="4401"/>
                  </a:lnTo>
                  <a:lnTo>
                    <a:pt x="950" y="4398"/>
                  </a:lnTo>
                  <a:lnTo>
                    <a:pt x="933" y="4397"/>
                  </a:lnTo>
                  <a:lnTo>
                    <a:pt x="917" y="4399"/>
                  </a:lnTo>
                  <a:lnTo>
                    <a:pt x="901" y="4402"/>
                  </a:lnTo>
                  <a:lnTo>
                    <a:pt x="887" y="4408"/>
                  </a:lnTo>
                  <a:lnTo>
                    <a:pt x="872" y="4416"/>
                  </a:lnTo>
                  <a:lnTo>
                    <a:pt x="856" y="4425"/>
                  </a:lnTo>
                  <a:lnTo>
                    <a:pt x="841" y="4436"/>
                  </a:lnTo>
                  <a:lnTo>
                    <a:pt x="826" y="4448"/>
                  </a:lnTo>
                  <a:lnTo>
                    <a:pt x="793" y="4475"/>
                  </a:lnTo>
                  <a:lnTo>
                    <a:pt x="756" y="4506"/>
                  </a:lnTo>
                  <a:lnTo>
                    <a:pt x="736" y="4522"/>
                  </a:lnTo>
                  <a:lnTo>
                    <a:pt x="714" y="4539"/>
                  </a:lnTo>
                  <a:lnTo>
                    <a:pt x="692" y="4554"/>
                  </a:lnTo>
                  <a:lnTo>
                    <a:pt x="667" y="4570"/>
                  </a:lnTo>
                  <a:lnTo>
                    <a:pt x="640" y="4586"/>
                  </a:lnTo>
                  <a:lnTo>
                    <a:pt x="612" y="4602"/>
                  </a:lnTo>
                  <a:lnTo>
                    <a:pt x="580" y="4616"/>
                  </a:lnTo>
                  <a:lnTo>
                    <a:pt x="547" y="4630"/>
                  </a:lnTo>
                  <a:lnTo>
                    <a:pt x="511" y="4642"/>
                  </a:lnTo>
                  <a:lnTo>
                    <a:pt x="472" y="4654"/>
                  </a:lnTo>
                  <a:lnTo>
                    <a:pt x="430" y="4664"/>
                  </a:lnTo>
                  <a:lnTo>
                    <a:pt x="386" y="4672"/>
                  </a:lnTo>
                  <a:lnTo>
                    <a:pt x="338" y="4678"/>
                  </a:lnTo>
                  <a:lnTo>
                    <a:pt x="286" y="4683"/>
                  </a:lnTo>
                  <a:lnTo>
                    <a:pt x="231" y="4686"/>
                  </a:lnTo>
                  <a:lnTo>
                    <a:pt x="172" y="4686"/>
                  </a:lnTo>
                  <a:lnTo>
                    <a:pt x="192" y="4675"/>
                  </a:lnTo>
                  <a:lnTo>
                    <a:pt x="213" y="4663"/>
                  </a:lnTo>
                  <a:lnTo>
                    <a:pt x="231" y="4649"/>
                  </a:lnTo>
                  <a:lnTo>
                    <a:pt x="249" y="4636"/>
                  </a:lnTo>
                  <a:lnTo>
                    <a:pt x="266" y="4621"/>
                  </a:lnTo>
                  <a:lnTo>
                    <a:pt x="280" y="4606"/>
                  </a:lnTo>
                  <a:lnTo>
                    <a:pt x="295" y="4590"/>
                  </a:lnTo>
                  <a:lnTo>
                    <a:pt x="310" y="4575"/>
                  </a:lnTo>
                  <a:lnTo>
                    <a:pt x="322" y="4558"/>
                  </a:lnTo>
                  <a:lnTo>
                    <a:pt x="333" y="4541"/>
                  </a:lnTo>
                  <a:lnTo>
                    <a:pt x="345" y="4523"/>
                  </a:lnTo>
                  <a:lnTo>
                    <a:pt x="355" y="4505"/>
                  </a:lnTo>
                  <a:lnTo>
                    <a:pt x="364" y="4487"/>
                  </a:lnTo>
                  <a:lnTo>
                    <a:pt x="373" y="4468"/>
                  </a:lnTo>
                  <a:lnTo>
                    <a:pt x="381" y="4448"/>
                  </a:lnTo>
                  <a:lnTo>
                    <a:pt x="387" y="4429"/>
                  </a:lnTo>
                  <a:lnTo>
                    <a:pt x="393" y="4410"/>
                  </a:lnTo>
                  <a:lnTo>
                    <a:pt x="399" y="4391"/>
                  </a:lnTo>
                  <a:lnTo>
                    <a:pt x="403" y="4371"/>
                  </a:lnTo>
                  <a:lnTo>
                    <a:pt x="408" y="4351"/>
                  </a:lnTo>
                  <a:lnTo>
                    <a:pt x="411" y="4332"/>
                  </a:lnTo>
                  <a:lnTo>
                    <a:pt x="414" y="4312"/>
                  </a:lnTo>
                  <a:lnTo>
                    <a:pt x="417" y="4293"/>
                  </a:lnTo>
                  <a:lnTo>
                    <a:pt x="418" y="4274"/>
                  </a:lnTo>
                  <a:lnTo>
                    <a:pt x="420" y="4235"/>
                  </a:lnTo>
                  <a:lnTo>
                    <a:pt x="419" y="4198"/>
                  </a:lnTo>
                  <a:lnTo>
                    <a:pt x="417" y="4163"/>
                  </a:lnTo>
                  <a:lnTo>
                    <a:pt x="413" y="4129"/>
                  </a:lnTo>
                  <a:lnTo>
                    <a:pt x="407" y="4093"/>
                  </a:lnTo>
                  <a:lnTo>
                    <a:pt x="399" y="4057"/>
                  </a:lnTo>
                  <a:lnTo>
                    <a:pt x="390" y="4020"/>
                  </a:lnTo>
                  <a:lnTo>
                    <a:pt x="379" y="3983"/>
                  </a:lnTo>
                  <a:lnTo>
                    <a:pt x="367" y="3944"/>
                  </a:lnTo>
                  <a:lnTo>
                    <a:pt x="354" y="3906"/>
                  </a:lnTo>
                  <a:lnTo>
                    <a:pt x="340" y="3867"/>
                  </a:lnTo>
                  <a:lnTo>
                    <a:pt x="324" y="3826"/>
                  </a:lnTo>
                  <a:lnTo>
                    <a:pt x="293" y="3744"/>
                  </a:lnTo>
                  <a:lnTo>
                    <a:pt x="258" y="3657"/>
                  </a:lnTo>
                  <a:lnTo>
                    <a:pt x="222" y="3567"/>
                  </a:lnTo>
                  <a:lnTo>
                    <a:pt x="186" y="3471"/>
                  </a:lnTo>
                  <a:lnTo>
                    <a:pt x="168" y="3421"/>
                  </a:lnTo>
                  <a:lnTo>
                    <a:pt x="150" y="3372"/>
                  </a:lnTo>
                  <a:lnTo>
                    <a:pt x="133" y="3320"/>
                  </a:lnTo>
                  <a:lnTo>
                    <a:pt x="116" y="3266"/>
                  </a:lnTo>
                  <a:lnTo>
                    <a:pt x="100" y="3212"/>
                  </a:lnTo>
                  <a:lnTo>
                    <a:pt x="84" y="3155"/>
                  </a:lnTo>
                  <a:lnTo>
                    <a:pt x="70" y="3099"/>
                  </a:lnTo>
                  <a:lnTo>
                    <a:pt x="57" y="3039"/>
                  </a:lnTo>
                  <a:lnTo>
                    <a:pt x="45" y="2979"/>
                  </a:lnTo>
                  <a:lnTo>
                    <a:pt x="34" y="2917"/>
                  </a:lnTo>
                  <a:lnTo>
                    <a:pt x="23" y="2853"/>
                  </a:lnTo>
                  <a:lnTo>
                    <a:pt x="15" y="2788"/>
                  </a:lnTo>
                  <a:lnTo>
                    <a:pt x="9" y="2721"/>
                  </a:lnTo>
                  <a:lnTo>
                    <a:pt x="4" y="2651"/>
                  </a:lnTo>
                  <a:lnTo>
                    <a:pt x="1" y="2581"/>
                  </a:lnTo>
                  <a:lnTo>
                    <a:pt x="0" y="250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FFFE"/>
                </a:solidFill>
                <a:latin typeface="微软雅黑"/>
                <a:ea typeface="微软雅黑"/>
                <a:sym typeface="微软雅黑"/>
              </a:endParaRPr>
            </a:p>
          </p:txBody>
        </p:sp>
        <p:sp>
          <p:nvSpPr>
            <p:cNvPr id="28" name="8"/>
            <p:cNvSpPr>
              <a:spLocks/>
            </p:cNvSpPr>
            <p:nvPr/>
          </p:nvSpPr>
          <p:spPr bwMode="auto">
            <a:xfrm>
              <a:off x="4725988" y="2157115"/>
              <a:ext cx="709613" cy="709613"/>
            </a:xfrm>
            <a:custGeom>
              <a:avLst/>
              <a:gdLst>
                <a:gd name="T0" fmla="*/ 9 w 3575"/>
                <a:gd name="T1" fmla="*/ 1972 h 3577"/>
                <a:gd name="T2" fmla="*/ 56 w 3575"/>
                <a:gd name="T3" fmla="*/ 2235 h 3577"/>
                <a:gd name="T4" fmla="*/ 140 w 3575"/>
                <a:gd name="T5" fmla="*/ 2485 h 3577"/>
                <a:gd name="T6" fmla="*/ 259 w 3575"/>
                <a:gd name="T7" fmla="*/ 2716 h 3577"/>
                <a:gd name="T8" fmla="*/ 407 w 3575"/>
                <a:gd name="T9" fmla="*/ 2927 h 3577"/>
                <a:gd name="T10" fmla="*/ 586 w 3575"/>
                <a:gd name="T11" fmla="*/ 3113 h 3577"/>
                <a:gd name="T12" fmla="*/ 788 w 3575"/>
                <a:gd name="T13" fmla="*/ 3272 h 3577"/>
                <a:gd name="T14" fmla="*/ 1013 w 3575"/>
                <a:gd name="T15" fmla="*/ 3400 h 3577"/>
                <a:gd name="T16" fmla="*/ 1256 w 3575"/>
                <a:gd name="T17" fmla="*/ 3497 h 3577"/>
                <a:gd name="T18" fmla="*/ 1515 w 3575"/>
                <a:gd name="T19" fmla="*/ 3557 h 3577"/>
                <a:gd name="T20" fmla="*/ 1788 w 3575"/>
                <a:gd name="T21" fmla="*/ 3577 h 3577"/>
                <a:gd name="T22" fmla="*/ 2059 w 3575"/>
                <a:gd name="T23" fmla="*/ 3557 h 3577"/>
                <a:gd name="T24" fmla="*/ 2319 w 3575"/>
                <a:gd name="T25" fmla="*/ 3497 h 3577"/>
                <a:gd name="T26" fmla="*/ 2563 w 3575"/>
                <a:gd name="T27" fmla="*/ 3400 h 3577"/>
                <a:gd name="T28" fmla="*/ 2787 w 3575"/>
                <a:gd name="T29" fmla="*/ 3272 h 3577"/>
                <a:gd name="T30" fmla="*/ 2989 w 3575"/>
                <a:gd name="T31" fmla="*/ 3113 h 3577"/>
                <a:gd name="T32" fmla="*/ 3167 w 3575"/>
                <a:gd name="T33" fmla="*/ 2927 h 3577"/>
                <a:gd name="T34" fmla="*/ 3317 w 3575"/>
                <a:gd name="T35" fmla="*/ 2716 h 3577"/>
                <a:gd name="T36" fmla="*/ 3435 w 3575"/>
                <a:gd name="T37" fmla="*/ 2485 h 3577"/>
                <a:gd name="T38" fmla="*/ 3519 w 3575"/>
                <a:gd name="T39" fmla="*/ 2235 h 3577"/>
                <a:gd name="T40" fmla="*/ 3566 w 3575"/>
                <a:gd name="T41" fmla="*/ 1972 h 3577"/>
                <a:gd name="T42" fmla="*/ 3573 w 3575"/>
                <a:gd name="T43" fmla="*/ 1696 h 3577"/>
                <a:gd name="T44" fmla="*/ 3539 w 3575"/>
                <a:gd name="T45" fmla="*/ 1427 h 3577"/>
                <a:gd name="T46" fmla="*/ 3467 w 3575"/>
                <a:gd name="T47" fmla="*/ 1173 h 3577"/>
                <a:gd name="T48" fmla="*/ 3360 w 3575"/>
                <a:gd name="T49" fmla="*/ 935 h 3577"/>
                <a:gd name="T50" fmla="*/ 3220 w 3575"/>
                <a:gd name="T51" fmla="*/ 718 h 3577"/>
                <a:gd name="T52" fmla="*/ 3052 w 3575"/>
                <a:gd name="T53" fmla="*/ 523 h 3577"/>
                <a:gd name="T54" fmla="*/ 2857 w 3575"/>
                <a:gd name="T55" fmla="*/ 355 h 3577"/>
                <a:gd name="T56" fmla="*/ 2640 w 3575"/>
                <a:gd name="T57" fmla="*/ 215 h 3577"/>
                <a:gd name="T58" fmla="*/ 2402 w 3575"/>
                <a:gd name="T59" fmla="*/ 108 h 3577"/>
                <a:gd name="T60" fmla="*/ 2147 w 3575"/>
                <a:gd name="T61" fmla="*/ 36 h 3577"/>
                <a:gd name="T62" fmla="*/ 1879 w 3575"/>
                <a:gd name="T63" fmla="*/ 2 h 3577"/>
                <a:gd name="T64" fmla="*/ 1604 w 3575"/>
                <a:gd name="T65" fmla="*/ 9 h 3577"/>
                <a:gd name="T66" fmla="*/ 1341 w 3575"/>
                <a:gd name="T67" fmla="*/ 56 h 3577"/>
                <a:gd name="T68" fmla="*/ 1091 w 3575"/>
                <a:gd name="T69" fmla="*/ 139 h 3577"/>
                <a:gd name="T70" fmla="*/ 860 w 3575"/>
                <a:gd name="T71" fmla="*/ 258 h 3577"/>
                <a:gd name="T72" fmla="*/ 650 w 3575"/>
                <a:gd name="T73" fmla="*/ 408 h 3577"/>
                <a:gd name="T74" fmla="*/ 464 w 3575"/>
                <a:gd name="T75" fmla="*/ 585 h 3577"/>
                <a:gd name="T76" fmla="*/ 305 w 3575"/>
                <a:gd name="T77" fmla="*/ 788 h 3577"/>
                <a:gd name="T78" fmla="*/ 175 w 3575"/>
                <a:gd name="T79" fmla="*/ 1012 h 3577"/>
                <a:gd name="T80" fmla="*/ 80 w 3575"/>
                <a:gd name="T81" fmla="*/ 1256 h 3577"/>
                <a:gd name="T82" fmla="*/ 20 w 3575"/>
                <a:gd name="T83" fmla="*/ 1516 h 3577"/>
                <a:gd name="T84" fmla="*/ 0 w 3575"/>
                <a:gd name="T85" fmla="*/ 1788 h 3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75" h="3577">
                  <a:moveTo>
                    <a:pt x="0" y="1788"/>
                  </a:moveTo>
                  <a:lnTo>
                    <a:pt x="2" y="1880"/>
                  </a:lnTo>
                  <a:lnTo>
                    <a:pt x="9" y="1972"/>
                  </a:lnTo>
                  <a:lnTo>
                    <a:pt x="20" y="2061"/>
                  </a:lnTo>
                  <a:lnTo>
                    <a:pt x="36" y="2149"/>
                  </a:lnTo>
                  <a:lnTo>
                    <a:pt x="56" y="2235"/>
                  </a:lnTo>
                  <a:lnTo>
                    <a:pt x="80" y="2320"/>
                  </a:lnTo>
                  <a:lnTo>
                    <a:pt x="108" y="2403"/>
                  </a:lnTo>
                  <a:lnTo>
                    <a:pt x="140" y="2485"/>
                  </a:lnTo>
                  <a:lnTo>
                    <a:pt x="175" y="2564"/>
                  </a:lnTo>
                  <a:lnTo>
                    <a:pt x="216" y="2641"/>
                  </a:lnTo>
                  <a:lnTo>
                    <a:pt x="259" y="2716"/>
                  </a:lnTo>
                  <a:lnTo>
                    <a:pt x="305" y="2788"/>
                  </a:lnTo>
                  <a:lnTo>
                    <a:pt x="355" y="2859"/>
                  </a:lnTo>
                  <a:lnTo>
                    <a:pt x="407" y="2927"/>
                  </a:lnTo>
                  <a:lnTo>
                    <a:pt x="464" y="2991"/>
                  </a:lnTo>
                  <a:lnTo>
                    <a:pt x="524" y="3053"/>
                  </a:lnTo>
                  <a:lnTo>
                    <a:pt x="586" y="3113"/>
                  </a:lnTo>
                  <a:lnTo>
                    <a:pt x="650" y="3169"/>
                  </a:lnTo>
                  <a:lnTo>
                    <a:pt x="717" y="3222"/>
                  </a:lnTo>
                  <a:lnTo>
                    <a:pt x="788" y="3272"/>
                  </a:lnTo>
                  <a:lnTo>
                    <a:pt x="860" y="3318"/>
                  </a:lnTo>
                  <a:lnTo>
                    <a:pt x="935" y="3361"/>
                  </a:lnTo>
                  <a:lnTo>
                    <a:pt x="1013" y="3400"/>
                  </a:lnTo>
                  <a:lnTo>
                    <a:pt x="1091" y="3436"/>
                  </a:lnTo>
                  <a:lnTo>
                    <a:pt x="1173" y="3469"/>
                  </a:lnTo>
                  <a:lnTo>
                    <a:pt x="1256" y="3497"/>
                  </a:lnTo>
                  <a:lnTo>
                    <a:pt x="1341" y="3521"/>
                  </a:lnTo>
                  <a:lnTo>
                    <a:pt x="1427" y="3541"/>
                  </a:lnTo>
                  <a:lnTo>
                    <a:pt x="1515" y="3557"/>
                  </a:lnTo>
                  <a:lnTo>
                    <a:pt x="1604" y="3568"/>
                  </a:lnTo>
                  <a:lnTo>
                    <a:pt x="1696" y="3575"/>
                  </a:lnTo>
                  <a:lnTo>
                    <a:pt x="1788" y="3577"/>
                  </a:lnTo>
                  <a:lnTo>
                    <a:pt x="1879" y="3575"/>
                  </a:lnTo>
                  <a:lnTo>
                    <a:pt x="1970" y="3568"/>
                  </a:lnTo>
                  <a:lnTo>
                    <a:pt x="2059" y="3557"/>
                  </a:lnTo>
                  <a:lnTo>
                    <a:pt x="2147" y="3541"/>
                  </a:lnTo>
                  <a:lnTo>
                    <a:pt x="2234" y="3521"/>
                  </a:lnTo>
                  <a:lnTo>
                    <a:pt x="2319" y="3497"/>
                  </a:lnTo>
                  <a:lnTo>
                    <a:pt x="2402" y="3469"/>
                  </a:lnTo>
                  <a:lnTo>
                    <a:pt x="2483" y="3436"/>
                  </a:lnTo>
                  <a:lnTo>
                    <a:pt x="2563" y="3400"/>
                  </a:lnTo>
                  <a:lnTo>
                    <a:pt x="2640" y="3361"/>
                  </a:lnTo>
                  <a:lnTo>
                    <a:pt x="2714" y="3318"/>
                  </a:lnTo>
                  <a:lnTo>
                    <a:pt x="2787" y="3272"/>
                  </a:lnTo>
                  <a:lnTo>
                    <a:pt x="2857" y="3222"/>
                  </a:lnTo>
                  <a:lnTo>
                    <a:pt x="2925" y="3169"/>
                  </a:lnTo>
                  <a:lnTo>
                    <a:pt x="2989" y="3113"/>
                  </a:lnTo>
                  <a:lnTo>
                    <a:pt x="3052" y="3053"/>
                  </a:lnTo>
                  <a:lnTo>
                    <a:pt x="3111" y="2991"/>
                  </a:lnTo>
                  <a:lnTo>
                    <a:pt x="3167" y="2927"/>
                  </a:lnTo>
                  <a:lnTo>
                    <a:pt x="3220" y="2859"/>
                  </a:lnTo>
                  <a:lnTo>
                    <a:pt x="3270" y="2788"/>
                  </a:lnTo>
                  <a:lnTo>
                    <a:pt x="3317" y="2716"/>
                  </a:lnTo>
                  <a:lnTo>
                    <a:pt x="3360" y="2641"/>
                  </a:lnTo>
                  <a:lnTo>
                    <a:pt x="3399" y="2564"/>
                  </a:lnTo>
                  <a:lnTo>
                    <a:pt x="3435" y="2485"/>
                  </a:lnTo>
                  <a:lnTo>
                    <a:pt x="3467" y="2403"/>
                  </a:lnTo>
                  <a:lnTo>
                    <a:pt x="3495" y="2320"/>
                  </a:lnTo>
                  <a:lnTo>
                    <a:pt x="3519" y="2235"/>
                  </a:lnTo>
                  <a:lnTo>
                    <a:pt x="3539" y="2149"/>
                  </a:lnTo>
                  <a:lnTo>
                    <a:pt x="3555" y="2061"/>
                  </a:lnTo>
                  <a:lnTo>
                    <a:pt x="3566" y="1972"/>
                  </a:lnTo>
                  <a:lnTo>
                    <a:pt x="3573" y="1880"/>
                  </a:lnTo>
                  <a:lnTo>
                    <a:pt x="3575" y="1788"/>
                  </a:lnTo>
                  <a:lnTo>
                    <a:pt x="3573" y="1696"/>
                  </a:lnTo>
                  <a:lnTo>
                    <a:pt x="3566" y="1605"/>
                  </a:lnTo>
                  <a:lnTo>
                    <a:pt x="3555" y="1516"/>
                  </a:lnTo>
                  <a:lnTo>
                    <a:pt x="3539" y="1427"/>
                  </a:lnTo>
                  <a:lnTo>
                    <a:pt x="3519" y="1341"/>
                  </a:lnTo>
                  <a:lnTo>
                    <a:pt x="3495" y="1256"/>
                  </a:lnTo>
                  <a:lnTo>
                    <a:pt x="3467" y="1173"/>
                  </a:lnTo>
                  <a:lnTo>
                    <a:pt x="3435" y="1092"/>
                  </a:lnTo>
                  <a:lnTo>
                    <a:pt x="3399" y="1012"/>
                  </a:lnTo>
                  <a:lnTo>
                    <a:pt x="3360" y="935"/>
                  </a:lnTo>
                  <a:lnTo>
                    <a:pt x="3317" y="861"/>
                  </a:lnTo>
                  <a:lnTo>
                    <a:pt x="3270" y="788"/>
                  </a:lnTo>
                  <a:lnTo>
                    <a:pt x="3220" y="718"/>
                  </a:lnTo>
                  <a:lnTo>
                    <a:pt x="3167" y="650"/>
                  </a:lnTo>
                  <a:lnTo>
                    <a:pt x="3111" y="585"/>
                  </a:lnTo>
                  <a:lnTo>
                    <a:pt x="3052" y="523"/>
                  </a:lnTo>
                  <a:lnTo>
                    <a:pt x="2989" y="464"/>
                  </a:lnTo>
                  <a:lnTo>
                    <a:pt x="2925" y="408"/>
                  </a:lnTo>
                  <a:lnTo>
                    <a:pt x="2857" y="355"/>
                  </a:lnTo>
                  <a:lnTo>
                    <a:pt x="2787" y="305"/>
                  </a:lnTo>
                  <a:lnTo>
                    <a:pt x="2714" y="258"/>
                  </a:lnTo>
                  <a:lnTo>
                    <a:pt x="2640" y="215"/>
                  </a:lnTo>
                  <a:lnTo>
                    <a:pt x="2563" y="175"/>
                  </a:lnTo>
                  <a:lnTo>
                    <a:pt x="2483" y="139"/>
                  </a:lnTo>
                  <a:lnTo>
                    <a:pt x="2402" y="108"/>
                  </a:lnTo>
                  <a:lnTo>
                    <a:pt x="2319" y="80"/>
                  </a:lnTo>
                  <a:lnTo>
                    <a:pt x="2234" y="56"/>
                  </a:lnTo>
                  <a:lnTo>
                    <a:pt x="2147" y="36"/>
                  </a:lnTo>
                  <a:lnTo>
                    <a:pt x="2059" y="20"/>
                  </a:lnTo>
                  <a:lnTo>
                    <a:pt x="1970" y="9"/>
                  </a:lnTo>
                  <a:lnTo>
                    <a:pt x="1879" y="2"/>
                  </a:lnTo>
                  <a:lnTo>
                    <a:pt x="1788" y="0"/>
                  </a:lnTo>
                  <a:lnTo>
                    <a:pt x="1696" y="2"/>
                  </a:lnTo>
                  <a:lnTo>
                    <a:pt x="1604" y="9"/>
                  </a:lnTo>
                  <a:lnTo>
                    <a:pt x="1515" y="20"/>
                  </a:lnTo>
                  <a:lnTo>
                    <a:pt x="1427" y="36"/>
                  </a:lnTo>
                  <a:lnTo>
                    <a:pt x="1341" y="56"/>
                  </a:lnTo>
                  <a:lnTo>
                    <a:pt x="1256" y="80"/>
                  </a:lnTo>
                  <a:lnTo>
                    <a:pt x="1173" y="108"/>
                  </a:lnTo>
                  <a:lnTo>
                    <a:pt x="1091" y="139"/>
                  </a:lnTo>
                  <a:lnTo>
                    <a:pt x="1013" y="175"/>
                  </a:lnTo>
                  <a:lnTo>
                    <a:pt x="935" y="215"/>
                  </a:lnTo>
                  <a:lnTo>
                    <a:pt x="860" y="258"/>
                  </a:lnTo>
                  <a:lnTo>
                    <a:pt x="788" y="305"/>
                  </a:lnTo>
                  <a:lnTo>
                    <a:pt x="717" y="355"/>
                  </a:lnTo>
                  <a:lnTo>
                    <a:pt x="650" y="408"/>
                  </a:lnTo>
                  <a:lnTo>
                    <a:pt x="586" y="464"/>
                  </a:lnTo>
                  <a:lnTo>
                    <a:pt x="524" y="523"/>
                  </a:lnTo>
                  <a:lnTo>
                    <a:pt x="464" y="585"/>
                  </a:lnTo>
                  <a:lnTo>
                    <a:pt x="407" y="650"/>
                  </a:lnTo>
                  <a:lnTo>
                    <a:pt x="355" y="718"/>
                  </a:lnTo>
                  <a:lnTo>
                    <a:pt x="305" y="788"/>
                  </a:lnTo>
                  <a:lnTo>
                    <a:pt x="259" y="861"/>
                  </a:lnTo>
                  <a:lnTo>
                    <a:pt x="216" y="935"/>
                  </a:lnTo>
                  <a:lnTo>
                    <a:pt x="175" y="1012"/>
                  </a:lnTo>
                  <a:lnTo>
                    <a:pt x="140" y="1092"/>
                  </a:lnTo>
                  <a:lnTo>
                    <a:pt x="108" y="1173"/>
                  </a:lnTo>
                  <a:lnTo>
                    <a:pt x="80" y="1256"/>
                  </a:lnTo>
                  <a:lnTo>
                    <a:pt x="56" y="1341"/>
                  </a:lnTo>
                  <a:lnTo>
                    <a:pt x="36" y="1427"/>
                  </a:lnTo>
                  <a:lnTo>
                    <a:pt x="20" y="1516"/>
                  </a:lnTo>
                  <a:lnTo>
                    <a:pt x="9" y="1605"/>
                  </a:lnTo>
                  <a:lnTo>
                    <a:pt x="2" y="1696"/>
                  </a:lnTo>
                  <a:lnTo>
                    <a:pt x="0" y="17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FFFE"/>
                </a:solidFill>
                <a:latin typeface="微软雅黑"/>
                <a:ea typeface="微软雅黑"/>
                <a:sym typeface="微软雅黑"/>
              </a:endParaRPr>
            </a:p>
          </p:txBody>
        </p:sp>
      </p:grpSp>
      <p:grpSp>
        <p:nvGrpSpPr>
          <p:cNvPr id="29" name="4"/>
          <p:cNvGrpSpPr/>
          <p:nvPr/>
        </p:nvGrpSpPr>
        <p:grpSpPr>
          <a:xfrm>
            <a:off x="4836584" y="3741871"/>
            <a:ext cx="1289051" cy="1289051"/>
            <a:chOff x="3627438" y="2806403"/>
            <a:chExt cx="966788" cy="966788"/>
          </a:xfrm>
          <a:solidFill>
            <a:srgbClr val="FFC000"/>
          </a:solidFill>
        </p:grpSpPr>
        <p:sp>
          <p:nvSpPr>
            <p:cNvPr id="30" name="9"/>
            <p:cNvSpPr>
              <a:spLocks/>
            </p:cNvSpPr>
            <p:nvPr/>
          </p:nvSpPr>
          <p:spPr bwMode="auto">
            <a:xfrm>
              <a:off x="3627438" y="2806403"/>
              <a:ext cx="966788" cy="966788"/>
            </a:xfrm>
            <a:custGeom>
              <a:avLst/>
              <a:gdLst>
                <a:gd name="T0" fmla="*/ 4867 w 4869"/>
                <a:gd name="T1" fmla="*/ 2493 h 4872"/>
                <a:gd name="T2" fmla="*/ 4866 w 4869"/>
                <a:gd name="T3" fmla="*/ 2310 h 4872"/>
                <a:gd name="T4" fmla="*/ 4793 w 4869"/>
                <a:gd name="T5" fmla="*/ 1827 h 4872"/>
                <a:gd name="T6" fmla="*/ 4629 w 4869"/>
                <a:gd name="T7" fmla="*/ 1380 h 4872"/>
                <a:gd name="T8" fmla="*/ 4385 w 4869"/>
                <a:gd name="T9" fmla="*/ 978 h 4872"/>
                <a:gd name="T10" fmla="*/ 4071 w 4869"/>
                <a:gd name="T11" fmla="*/ 632 h 4872"/>
                <a:gd name="T12" fmla="*/ 3697 w 4869"/>
                <a:gd name="T13" fmla="*/ 353 h 4872"/>
                <a:gd name="T14" fmla="*/ 3271 w 4869"/>
                <a:gd name="T15" fmla="*/ 147 h 4872"/>
                <a:gd name="T16" fmla="*/ 2805 w 4869"/>
                <a:gd name="T17" fmla="*/ 28 h 4872"/>
                <a:gd name="T18" fmla="*/ 2309 w 4869"/>
                <a:gd name="T19" fmla="*/ 3 h 4872"/>
                <a:gd name="T20" fmla="*/ 1826 w 4869"/>
                <a:gd name="T21" fmla="*/ 76 h 4872"/>
                <a:gd name="T22" fmla="*/ 1379 w 4869"/>
                <a:gd name="T23" fmla="*/ 240 h 4872"/>
                <a:gd name="T24" fmla="*/ 978 w 4869"/>
                <a:gd name="T25" fmla="*/ 483 h 4872"/>
                <a:gd name="T26" fmla="*/ 632 w 4869"/>
                <a:gd name="T27" fmla="*/ 798 h 4872"/>
                <a:gd name="T28" fmla="*/ 353 w 4869"/>
                <a:gd name="T29" fmla="*/ 1172 h 4872"/>
                <a:gd name="T30" fmla="*/ 148 w 4869"/>
                <a:gd name="T31" fmla="*/ 1599 h 4872"/>
                <a:gd name="T32" fmla="*/ 28 w 4869"/>
                <a:gd name="T33" fmla="*/ 2065 h 4872"/>
                <a:gd name="T34" fmla="*/ 3 w 4869"/>
                <a:gd name="T35" fmla="*/ 2561 h 4872"/>
                <a:gd name="T36" fmla="*/ 77 w 4869"/>
                <a:gd name="T37" fmla="*/ 3044 h 4872"/>
                <a:gd name="T38" fmla="*/ 240 w 4869"/>
                <a:gd name="T39" fmla="*/ 3492 h 4872"/>
                <a:gd name="T40" fmla="*/ 483 w 4869"/>
                <a:gd name="T41" fmla="*/ 3893 h 4872"/>
                <a:gd name="T42" fmla="*/ 798 w 4869"/>
                <a:gd name="T43" fmla="*/ 4239 h 4872"/>
                <a:gd name="T44" fmla="*/ 1172 w 4869"/>
                <a:gd name="T45" fmla="*/ 4519 h 4872"/>
                <a:gd name="T46" fmla="*/ 1598 w 4869"/>
                <a:gd name="T47" fmla="*/ 4724 h 4872"/>
                <a:gd name="T48" fmla="*/ 2063 w 4869"/>
                <a:gd name="T49" fmla="*/ 4843 h 4872"/>
                <a:gd name="T50" fmla="*/ 2479 w 4869"/>
                <a:gd name="T51" fmla="*/ 4871 h 4872"/>
                <a:gd name="T52" fmla="*/ 2656 w 4869"/>
                <a:gd name="T53" fmla="*/ 4862 h 4872"/>
                <a:gd name="T54" fmla="*/ 2828 w 4869"/>
                <a:gd name="T55" fmla="*/ 4840 h 4872"/>
                <a:gd name="T56" fmla="*/ 2996 w 4869"/>
                <a:gd name="T57" fmla="*/ 4806 h 4872"/>
                <a:gd name="T58" fmla="*/ 3160 w 4869"/>
                <a:gd name="T59" fmla="*/ 4761 h 4872"/>
                <a:gd name="T60" fmla="*/ 3320 w 4869"/>
                <a:gd name="T61" fmla="*/ 4705 h 4872"/>
                <a:gd name="T62" fmla="*/ 3476 w 4869"/>
                <a:gd name="T63" fmla="*/ 4636 h 4872"/>
                <a:gd name="T64" fmla="*/ 3630 w 4869"/>
                <a:gd name="T65" fmla="*/ 4556 h 4872"/>
                <a:gd name="T66" fmla="*/ 3763 w 4869"/>
                <a:gd name="T67" fmla="*/ 4477 h 4872"/>
                <a:gd name="T68" fmla="*/ 3863 w 4869"/>
                <a:gd name="T69" fmla="*/ 4415 h 4872"/>
                <a:gd name="T70" fmla="*/ 3936 w 4869"/>
                <a:gd name="T71" fmla="*/ 4397 h 4872"/>
                <a:gd name="T72" fmla="*/ 3997 w 4869"/>
                <a:gd name="T73" fmla="*/ 4415 h 4872"/>
                <a:gd name="T74" fmla="*/ 4076 w 4869"/>
                <a:gd name="T75" fmla="*/ 4475 h 4872"/>
                <a:gd name="T76" fmla="*/ 4177 w 4869"/>
                <a:gd name="T77" fmla="*/ 4554 h 4872"/>
                <a:gd name="T78" fmla="*/ 4289 w 4869"/>
                <a:gd name="T79" fmla="*/ 4616 h 4872"/>
                <a:gd name="T80" fmla="*/ 4439 w 4869"/>
                <a:gd name="T81" fmla="*/ 4663 h 4872"/>
                <a:gd name="T82" fmla="*/ 4638 w 4869"/>
                <a:gd name="T83" fmla="*/ 4686 h 4872"/>
                <a:gd name="T84" fmla="*/ 4638 w 4869"/>
                <a:gd name="T85" fmla="*/ 4650 h 4872"/>
                <a:gd name="T86" fmla="*/ 4574 w 4869"/>
                <a:gd name="T87" fmla="*/ 4590 h 4872"/>
                <a:gd name="T88" fmla="*/ 4524 w 4869"/>
                <a:gd name="T89" fmla="*/ 4522 h 4872"/>
                <a:gd name="T90" fmla="*/ 4488 w 4869"/>
                <a:gd name="T91" fmla="*/ 4448 h 4872"/>
                <a:gd name="T92" fmla="*/ 4466 w 4869"/>
                <a:gd name="T93" fmla="*/ 4371 h 4872"/>
                <a:gd name="T94" fmla="*/ 4452 w 4869"/>
                <a:gd name="T95" fmla="*/ 4292 h 4872"/>
                <a:gd name="T96" fmla="*/ 4452 w 4869"/>
                <a:gd name="T97" fmla="*/ 4162 h 4872"/>
                <a:gd name="T98" fmla="*/ 4479 w 4869"/>
                <a:gd name="T99" fmla="*/ 4019 h 4872"/>
                <a:gd name="T100" fmla="*/ 4529 w 4869"/>
                <a:gd name="T101" fmla="*/ 3866 h 4872"/>
                <a:gd name="T102" fmla="*/ 4647 w 4869"/>
                <a:gd name="T103" fmla="*/ 3566 h 4872"/>
                <a:gd name="T104" fmla="*/ 4736 w 4869"/>
                <a:gd name="T105" fmla="*/ 3319 h 4872"/>
                <a:gd name="T106" fmla="*/ 4799 w 4869"/>
                <a:gd name="T107" fmla="*/ 3098 h 4872"/>
                <a:gd name="T108" fmla="*/ 4846 w 4869"/>
                <a:gd name="T109" fmla="*/ 2852 h 4872"/>
                <a:gd name="T110" fmla="*/ 4868 w 4869"/>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69" h="4872">
                  <a:moveTo>
                    <a:pt x="4869" y="2508"/>
                  </a:moveTo>
                  <a:lnTo>
                    <a:pt x="4868" y="2510"/>
                  </a:lnTo>
                  <a:lnTo>
                    <a:pt x="4867" y="2512"/>
                  </a:lnTo>
                  <a:lnTo>
                    <a:pt x="4867" y="2493"/>
                  </a:lnTo>
                  <a:lnTo>
                    <a:pt x="4868" y="2473"/>
                  </a:lnTo>
                  <a:lnTo>
                    <a:pt x="4869" y="2454"/>
                  </a:lnTo>
                  <a:lnTo>
                    <a:pt x="4869" y="2436"/>
                  </a:lnTo>
                  <a:lnTo>
                    <a:pt x="4866" y="2310"/>
                  </a:lnTo>
                  <a:lnTo>
                    <a:pt x="4857" y="2187"/>
                  </a:lnTo>
                  <a:lnTo>
                    <a:pt x="4841" y="2065"/>
                  </a:lnTo>
                  <a:lnTo>
                    <a:pt x="4820" y="1945"/>
                  </a:lnTo>
                  <a:lnTo>
                    <a:pt x="4793" y="1827"/>
                  </a:lnTo>
                  <a:lnTo>
                    <a:pt x="4760" y="1711"/>
                  </a:lnTo>
                  <a:lnTo>
                    <a:pt x="4722" y="1599"/>
                  </a:lnTo>
                  <a:lnTo>
                    <a:pt x="4678" y="1488"/>
                  </a:lnTo>
                  <a:lnTo>
                    <a:pt x="4629" y="1380"/>
                  </a:lnTo>
                  <a:lnTo>
                    <a:pt x="4575" y="1275"/>
                  </a:lnTo>
                  <a:lnTo>
                    <a:pt x="4517" y="1172"/>
                  </a:lnTo>
                  <a:lnTo>
                    <a:pt x="4453" y="1074"/>
                  </a:lnTo>
                  <a:lnTo>
                    <a:pt x="4385" y="978"/>
                  </a:lnTo>
                  <a:lnTo>
                    <a:pt x="4313" y="886"/>
                  </a:lnTo>
                  <a:lnTo>
                    <a:pt x="4236" y="798"/>
                  </a:lnTo>
                  <a:lnTo>
                    <a:pt x="4156" y="713"/>
                  </a:lnTo>
                  <a:lnTo>
                    <a:pt x="4071" y="632"/>
                  </a:lnTo>
                  <a:lnTo>
                    <a:pt x="3982" y="557"/>
                  </a:lnTo>
                  <a:lnTo>
                    <a:pt x="3891" y="483"/>
                  </a:lnTo>
                  <a:lnTo>
                    <a:pt x="3795" y="416"/>
                  </a:lnTo>
                  <a:lnTo>
                    <a:pt x="3697" y="353"/>
                  </a:lnTo>
                  <a:lnTo>
                    <a:pt x="3595" y="294"/>
                  </a:lnTo>
                  <a:lnTo>
                    <a:pt x="3490" y="240"/>
                  </a:lnTo>
                  <a:lnTo>
                    <a:pt x="3382" y="191"/>
                  </a:lnTo>
                  <a:lnTo>
                    <a:pt x="3271" y="147"/>
                  </a:lnTo>
                  <a:lnTo>
                    <a:pt x="3159" y="109"/>
                  </a:lnTo>
                  <a:lnTo>
                    <a:pt x="3043" y="76"/>
                  </a:lnTo>
                  <a:lnTo>
                    <a:pt x="2925" y="49"/>
                  </a:lnTo>
                  <a:lnTo>
                    <a:pt x="2805" y="28"/>
                  </a:lnTo>
                  <a:lnTo>
                    <a:pt x="2683" y="12"/>
                  </a:lnTo>
                  <a:lnTo>
                    <a:pt x="2559" y="3"/>
                  </a:lnTo>
                  <a:lnTo>
                    <a:pt x="2434" y="0"/>
                  </a:lnTo>
                  <a:lnTo>
                    <a:pt x="2309" y="3"/>
                  </a:lnTo>
                  <a:lnTo>
                    <a:pt x="2185" y="12"/>
                  </a:lnTo>
                  <a:lnTo>
                    <a:pt x="2063" y="28"/>
                  </a:lnTo>
                  <a:lnTo>
                    <a:pt x="1944" y="49"/>
                  </a:lnTo>
                  <a:lnTo>
                    <a:pt x="1826" y="76"/>
                  </a:lnTo>
                  <a:lnTo>
                    <a:pt x="1711" y="109"/>
                  </a:lnTo>
                  <a:lnTo>
                    <a:pt x="1598" y="147"/>
                  </a:lnTo>
                  <a:lnTo>
                    <a:pt x="1486" y="191"/>
                  </a:lnTo>
                  <a:lnTo>
                    <a:pt x="1379" y="240"/>
                  </a:lnTo>
                  <a:lnTo>
                    <a:pt x="1275" y="294"/>
                  </a:lnTo>
                  <a:lnTo>
                    <a:pt x="1172" y="353"/>
                  </a:lnTo>
                  <a:lnTo>
                    <a:pt x="1073" y="416"/>
                  </a:lnTo>
                  <a:lnTo>
                    <a:pt x="978" y="483"/>
                  </a:lnTo>
                  <a:lnTo>
                    <a:pt x="886" y="557"/>
                  </a:lnTo>
                  <a:lnTo>
                    <a:pt x="798" y="632"/>
                  </a:lnTo>
                  <a:lnTo>
                    <a:pt x="713" y="713"/>
                  </a:lnTo>
                  <a:lnTo>
                    <a:pt x="632" y="798"/>
                  </a:lnTo>
                  <a:lnTo>
                    <a:pt x="556" y="886"/>
                  </a:lnTo>
                  <a:lnTo>
                    <a:pt x="483" y="978"/>
                  </a:lnTo>
                  <a:lnTo>
                    <a:pt x="416" y="1074"/>
                  </a:lnTo>
                  <a:lnTo>
                    <a:pt x="353" y="1172"/>
                  </a:lnTo>
                  <a:lnTo>
                    <a:pt x="294" y="1275"/>
                  </a:lnTo>
                  <a:lnTo>
                    <a:pt x="240" y="1380"/>
                  </a:lnTo>
                  <a:lnTo>
                    <a:pt x="192" y="1488"/>
                  </a:lnTo>
                  <a:lnTo>
                    <a:pt x="148" y="1599"/>
                  </a:lnTo>
                  <a:lnTo>
                    <a:pt x="109" y="1711"/>
                  </a:lnTo>
                  <a:lnTo>
                    <a:pt x="77" y="1827"/>
                  </a:lnTo>
                  <a:lnTo>
                    <a:pt x="50" y="1945"/>
                  </a:lnTo>
                  <a:lnTo>
                    <a:pt x="28" y="2065"/>
                  </a:lnTo>
                  <a:lnTo>
                    <a:pt x="12" y="2187"/>
                  </a:lnTo>
                  <a:lnTo>
                    <a:pt x="3" y="2310"/>
                  </a:lnTo>
                  <a:lnTo>
                    <a:pt x="0" y="2436"/>
                  </a:lnTo>
                  <a:lnTo>
                    <a:pt x="3" y="2561"/>
                  </a:lnTo>
                  <a:lnTo>
                    <a:pt x="12" y="2684"/>
                  </a:lnTo>
                  <a:lnTo>
                    <a:pt x="28" y="2807"/>
                  </a:lnTo>
                  <a:lnTo>
                    <a:pt x="50" y="2927"/>
                  </a:lnTo>
                  <a:lnTo>
                    <a:pt x="77" y="3044"/>
                  </a:lnTo>
                  <a:lnTo>
                    <a:pt x="109" y="3160"/>
                  </a:lnTo>
                  <a:lnTo>
                    <a:pt x="148" y="3273"/>
                  </a:lnTo>
                  <a:lnTo>
                    <a:pt x="192" y="3383"/>
                  </a:lnTo>
                  <a:lnTo>
                    <a:pt x="240" y="3492"/>
                  </a:lnTo>
                  <a:lnTo>
                    <a:pt x="294" y="3596"/>
                  </a:lnTo>
                  <a:lnTo>
                    <a:pt x="353" y="3699"/>
                  </a:lnTo>
                  <a:lnTo>
                    <a:pt x="416" y="3797"/>
                  </a:lnTo>
                  <a:lnTo>
                    <a:pt x="483" y="3893"/>
                  </a:lnTo>
                  <a:lnTo>
                    <a:pt x="556" y="3985"/>
                  </a:lnTo>
                  <a:lnTo>
                    <a:pt x="632" y="4073"/>
                  </a:lnTo>
                  <a:lnTo>
                    <a:pt x="713" y="4158"/>
                  </a:lnTo>
                  <a:lnTo>
                    <a:pt x="798" y="4239"/>
                  </a:lnTo>
                  <a:lnTo>
                    <a:pt x="886" y="4316"/>
                  </a:lnTo>
                  <a:lnTo>
                    <a:pt x="978" y="4388"/>
                  </a:lnTo>
                  <a:lnTo>
                    <a:pt x="1073" y="4456"/>
                  </a:lnTo>
                  <a:lnTo>
                    <a:pt x="1172" y="4519"/>
                  </a:lnTo>
                  <a:lnTo>
                    <a:pt x="1275" y="4577"/>
                  </a:lnTo>
                  <a:lnTo>
                    <a:pt x="1379" y="4631"/>
                  </a:lnTo>
                  <a:lnTo>
                    <a:pt x="1486" y="4680"/>
                  </a:lnTo>
                  <a:lnTo>
                    <a:pt x="1598" y="4724"/>
                  </a:lnTo>
                  <a:lnTo>
                    <a:pt x="1711" y="4762"/>
                  </a:lnTo>
                  <a:lnTo>
                    <a:pt x="1826" y="4795"/>
                  </a:lnTo>
                  <a:lnTo>
                    <a:pt x="1944" y="4822"/>
                  </a:lnTo>
                  <a:lnTo>
                    <a:pt x="2063" y="4843"/>
                  </a:lnTo>
                  <a:lnTo>
                    <a:pt x="2185" y="4859"/>
                  </a:lnTo>
                  <a:lnTo>
                    <a:pt x="2309" y="4868"/>
                  </a:lnTo>
                  <a:lnTo>
                    <a:pt x="2434" y="4872"/>
                  </a:lnTo>
                  <a:lnTo>
                    <a:pt x="2479" y="4871"/>
                  </a:lnTo>
                  <a:lnTo>
                    <a:pt x="2524" y="4869"/>
                  </a:lnTo>
                  <a:lnTo>
                    <a:pt x="2568" y="4868"/>
                  </a:lnTo>
                  <a:lnTo>
                    <a:pt x="2612" y="4865"/>
                  </a:lnTo>
                  <a:lnTo>
                    <a:pt x="2656" y="4862"/>
                  </a:lnTo>
                  <a:lnTo>
                    <a:pt x="2700" y="4857"/>
                  </a:lnTo>
                  <a:lnTo>
                    <a:pt x="2743" y="4852"/>
                  </a:lnTo>
                  <a:lnTo>
                    <a:pt x="2786" y="4847"/>
                  </a:lnTo>
                  <a:lnTo>
                    <a:pt x="2828" y="4840"/>
                  </a:lnTo>
                  <a:lnTo>
                    <a:pt x="2871" y="4833"/>
                  </a:lnTo>
                  <a:lnTo>
                    <a:pt x="2913" y="4825"/>
                  </a:lnTo>
                  <a:lnTo>
                    <a:pt x="2955" y="4816"/>
                  </a:lnTo>
                  <a:lnTo>
                    <a:pt x="2996" y="4806"/>
                  </a:lnTo>
                  <a:lnTo>
                    <a:pt x="3038" y="4796"/>
                  </a:lnTo>
                  <a:lnTo>
                    <a:pt x="3079" y="4786"/>
                  </a:lnTo>
                  <a:lnTo>
                    <a:pt x="3119" y="4774"/>
                  </a:lnTo>
                  <a:lnTo>
                    <a:pt x="3160" y="4761"/>
                  </a:lnTo>
                  <a:lnTo>
                    <a:pt x="3200" y="4748"/>
                  </a:lnTo>
                  <a:lnTo>
                    <a:pt x="3241" y="4734"/>
                  </a:lnTo>
                  <a:lnTo>
                    <a:pt x="3280" y="4719"/>
                  </a:lnTo>
                  <a:lnTo>
                    <a:pt x="3320" y="4705"/>
                  </a:lnTo>
                  <a:lnTo>
                    <a:pt x="3359" y="4688"/>
                  </a:lnTo>
                  <a:lnTo>
                    <a:pt x="3399" y="4671"/>
                  </a:lnTo>
                  <a:lnTo>
                    <a:pt x="3438" y="4654"/>
                  </a:lnTo>
                  <a:lnTo>
                    <a:pt x="3476" y="4636"/>
                  </a:lnTo>
                  <a:lnTo>
                    <a:pt x="3516" y="4617"/>
                  </a:lnTo>
                  <a:lnTo>
                    <a:pt x="3554" y="4598"/>
                  </a:lnTo>
                  <a:lnTo>
                    <a:pt x="3593" y="4577"/>
                  </a:lnTo>
                  <a:lnTo>
                    <a:pt x="3630" y="4556"/>
                  </a:lnTo>
                  <a:lnTo>
                    <a:pt x="3668" y="4535"/>
                  </a:lnTo>
                  <a:lnTo>
                    <a:pt x="3705" y="4512"/>
                  </a:lnTo>
                  <a:lnTo>
                    <a:pt x="3744" y="4489"/>
                  </a:lnTo>
                  <a:lnTo>
                    <a:pt x="3763" y="4477"/>
                  </a:lnTo>
                  <a:lnTo>
                    <a:pt x="3786" y="4462"/>
                  </a:lnTo>
                  <a:lnTo>
                    <a:pt x="3812" y="4447"/>
                  </a:lnTo>
                  <a:lnTo>
                    <a:pt x="3843" y="4427"/>
                  </a:lnTo>
                  <a:lnTo>
                    <a:pt x="3863" y="4415"/>
                  </a:lnTo>
                  <a:lnTo>
                    <a:pt x="3883" y="4407"/>
                  </a:lnTo>
                  <a:lnTo>
                    <a:pt x="3901" y="4400"/>
                  </a:lnTo>
                  <a:lnTo>
                    <a:pt x="3919" y="4397"/>
                  </a:lnTo>
                  <a:lnTo>
                    <a:pt x="3936" y="4397"/>
                  </a:lnTo>
                  <a:lnTo>
                    <a:pt x="3952" y="4398"/>
                  </a:lnTo>
                  <a:lnTo>
                    <a:pt x="3968" y="4401"/>
                  </a:lnTo>
                  <a:lnTo>
                    <a:pt x="3982" y="4408"/>
                  </a:lnTo>
                  <a:lnTo>
                    <a:pt x="3997" y="4415"/>
                  </a:lnTo>
                  <a:lnTo>
                    <a:pt x="4013" y="4425"/>
                  </a:lnTo>
                  <a:lnTo>
                    <a:pt x="4028" y="4435"/>
                  </a:lnTo>
                  <a:lnTo>
                    <a:pt x="4043" y="4448"/>
                  </a:lnTo>
                  <a:lnTo>
                    <a:pt x="4076" y="4475"/>
                  </a:lnTo>
                  <a:lnTo>
                    <a:pt x="4113" y="4505"/>
                  </a:lnTo>
                  <a:lnTo>
                    <a:pt x="4133" y="4522"/>
                  </a:lnTo>
                  <a:lnTo>
                    <a:pt x="4155" y="4538"/>
                  </a:lnTo>
                  <a:lnTo>
                    <a:pt x="4177" y="4554"/>
                  </a:lnTo>
                  <a:lnTo>
                    <a:pt x="4202" y="4569"/>
                  </a:lnTo>
                  <a:lnTo>
                    <a:pt x="4229" y="4585"/>
                  </a:lnTo>
                  <a:lnTo>
                    <a:pt x="4257" y="4601"/>
                  </a:lnTo>
                  <a:lnTo>
                    <a:pt x="4289" y="4616"/>
                  </a:lnTo>
                  <a:lnTo>
                    <a:pt x="4322" y="4629"/>
                  </a:lnTo>
                  <a:lnTo>
                    <a:pt x="4358" y="4642"/>
                  </a:lnTo>
                  <a:lnTo>
                    <a:pt x="4397" y="4653"/>
                  </a:lnTo>
                  <a:lnTo>
                    <a:pt x="4439" y="4663"/>
                  </a:lnTo>
                  <a:lnTo>
                    <a:pt x="4483" y="4672"/>
                  </a:lnTo>
                  <a:lnTo>
                    <a:pt x="4531" y="4678"/>
                  </a:lnTo>
                  <a:lnTo>
                    <a:pt x="4583" y="4683"/>
                  </a:lnTo>
                  <a:lnTo>
                    <a:pt x="4638" y="4686"/>
                  </a:lnTo>
                  <a:lnTo>
                    <a:pt x="4697" y="4686"/>
                  </a:lnTo>
                  <a:lnTo>
                    <a:pt x="4677" y="4674"/>
                  </a:lnTo>
                  <a:lnTo>
                    <a:pt x="4656" y="4662"/>
                  </a:lnTo>
                  <a:lnTo>
                    <a:pt x="4638" y="4650"/>
                  </a:lnTo>
                  <a:lnTo>
                    <a:pt x="4620" y="4635"/>
                  </a:lnTo>
                  <a:lnTo>
                    <a:pt x="4603" y="4621"/>
                  </a:lnTo>
                  <a:lnTo>
                    <a:pt x="4589" y="4606"/>
                  </a:lnTo>
                  <a:lnTo>
                    <a:pt x="4574" y="4590"/>
                  </a:lnTo>
                  <a:lnTo>
                    <a:pt x="4559" y="4574"/>
                  </a:lnTo>
                  <a:lnTo>
                    <a:pt x="4547" y="4557"/>
                  </a:lnTo>
                  <a:lnTo>
                    <a:pt x="4536" y="4540"/>
                  </a:lnTo>
                  <a:lnTo>
                    <a:pt x="4524" y="4522"/>
                  </a:lnTo>
                  <a:lnTo>
                    <a:pt x="4514" y="4504"/>
                  </a:lnTo>
                  <a:lnTo>
                    <a:pt x="4505" y="4486"/>
                  </a:lnTo>
                  <a:lnTo>
                    <a:pt x="4496" y="4467"/>
                  </a:lnTo>
                  <a:lnTo>
                    <a:pt x="4488" y="4448"/>
                  </a:lnTo>
                  <a:lnTo>
                    <a:pt x="4482" y="4429"/>
                  </a:lnTo>
                  <a:lnTo>
                    <a:pt x="4476" y="4409"/>
                  </a:lnTo>
                  <a:lnTo>
                    <a:pt x="4470" y="4390"/>
                  </a:lnTo>
                  <a:lnTo>
                    <a:pt x="4466" y="4371"/>
                  </a:lnTo>
                  <a:lnTo>
                    <a:pt x="4461" y="4351"/>
                  </a:lnTo>
                  <a:lnTo>
                    <a:pt x="4458" y="4332"/>
                  </a:lnTo>
                  <a:lnTo>
                    <a:pt x="4455" y="4311"/>
                  </a:lnTo>
                  <a:lnTo>
                    <a:pt x="4452" y="4292"/>
                  </a:lnTo>
                  <a:lnTo>
                    <a:pt x="4451" y="4273"/>
                  </a:lnTo>
                  <a:lnTo>
                    <a:pt x="4449" y="4235"/>
                  </a:lnTo>
                  <a:lnTo>
                    <a:pt x="4450" y="4197"/>
                  </a:lnTo>
                  <a:lnTo>
                    <a:pt x="4452" y="4162"/>
                  </a:lnTo>
                  <a:lnTo>
                    <a:pt x="4456" y="4129"/>
                  </a:lnTo>
                  <a:lnTo>
                    <a:pt x="4462" y="4093"/>
                  </a:lnTo>
                  <a:lnTo>
                    <a:pt x="4470" y="4056"/>
                  </a:lnTo>
                  <a:lnTo>
                    <a:pt x="4479" y="4019"/>
                  </a:lnTo>
                  <a:lnTo>
                    <a:pt x="4490" y="3982"/>
                  </a:lnTo>
                  <a:lnTo>
                    <a:pt x="4502" y="3945"/>
                  </a:lnTo>
                  <a:lnTo>
                    <a:pt x="4515" y="3905"/>
                  </a:lnTo>
                  <a:lnTo>
                    <a:pt x="4529" y="3866"/>
                  </a:lnTo>
                  <a:lnTo>
                    <a:pt x="4545" y="3826"/>
                  </a:lnTo>
                  <a:lnTo>
                    <a:pt x="4576" y="3743"/>
                  </a:lnTo>
                  <a:lnTo>
                    <a:pt x="4611" y="3656"/>
                  </a:lnTo>
                  <a:lnTo>
                    <a:pt x="4647" y="3566"/>
                  </a:lnTo>
                  <a:lnTo>
                    <a:pt x="4683" y="3470"/>
                  </a:lnTo>
                  <a:lnTo>
                    <a:pt x="4701" y="3422"/>
                  </a:lnTo>
                  <a:lnTo>
                    <a:pt x="4719" y="3371"/>
                  </a:lnTo>
                  <a:lnTo>
                    <a:pt x="4736" y="3319"/>
                  </a:lnTo>
                  <a:lnTo>
                    <a:pt x="4753" y="3266"/>
                  </a:lnTo>
                  <a:lnTo>
                    <a:pt x="4769" y="3211"/>
                  </a:lnTo>
                  <a:lnTo>
                    <a:pt x="4785" y="3156"/>
                  </a:lnTo>
                  <a:lnTo>
                    <a:pt x="4799" y="3098"/>
                  </a:lnTo>
                  <a:lnTo>
                    <a:pt x="4812" y="3039"/>
                  </a:lnTo>
                  <a:lnTo>
                    <a:pt x="4824" y="2979"/>
                  </a:lnTo>
                  <a:lnTo>
                    <a:pt x="4835" y="2917"/>
                  </a:lnTo>
                  <a:lnTo>
                    <a:pt x="4846" y="2852"/>
                  </a:lnTo>
                  <a:lnTo>
                    <a:pt x="4854" y="2787"/>
                  </a:lnTo>
                  <a:lnTo>
                    <a:pt x="4860" y="2720"/>
                  </a:lnTo>
                  <a:lnTo>
                    <a:pt x="4865" y="2652"/>
                  </a:lnTo>
                  <a:lnTo>
                    <a:pt x="4868" y="2581"/>
                  </a:lnTo>
                  <a:lnTo>
                    <a:pt x="4869" y="250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a:ea typeface="微软雅黑"/>
                <a:sym typeface="微软雅黑"/>
              </a:endParaRPr>
            </a:p>
          </p:txBody>
        </p:sp>
        <p:sp>
          <p:nvSpPr>
            <p:cNvPr id="31" name="10"/>
            <p:cNvSpPr>
              <a:spLocks/>
            </p:cNvSpPr>
            <p:nvPr/>
          </p:nvSpPr>
          <p:spPr bwMode="auto">
            <a:xfrm>
              <a:off x="3756026" y="2934990"/>
              <a:ext cx="709613" cy="709613"/>
            </a:xfrm>
            <a:custGeom>
              <a:avLst/>
              <a:gdLst>
                <a:gd name="T0" fmla="*/ 3566 w 3575"/>
                <a:gd name="T1" fmla="*/ 1972 h 3577"/>
                <a:gd name="T2" fmla="*/ 3519 w 3575"/>
                <a:gd name="T3" fmla="*/ 2236 h 3577"/>
                <a:gd name="T4" fmla="*/ 3435 w 3575"/>
                <a:gd name="T5" fmla="*/ 2485 h 3577"/>
                <a:gd name="T6" fmla="*/ 3316 w 3575"/>
                <a:gd name="T7" fmla="*/ 2716 h 3577"/>
                <a:gd name="T8" fmla="*/ 3168 w 3575"/>
                <a:gd name="T9" fmla="*/ 2927 h 3577"/>
                <a:gd name="T10" fmla="*/ 2989 w 3575"/>
                <a:gd name="T11" fmla="*/ 3113 h 3577"/>
                <a:gd name="T12" fmla="*/ 2787 w 3575"/>
                <a:gd name="T13" fmla="*/ 3272 h 3577"/>
                <a:gd name="T14" fmla="*/ 2562 w 3575"/>
                <a:gd name="T15" fmla="*/ 3402 h 3577"/>
                <a:gd name="T16" fmla="*/ 2319 w 3575"/>
                <a:gd name="T17" fmla="*/ 3497 h 3577"/>
                <a:gd name="T18" fmla="*/ 2060 w 3575"/>
                <a:gd name="T19" fmla="*/ 3557 h 3577"/>
                <a:gd name="T20" fmla="*/ 1787 w 3575"/>
                <a:gd name="T21" fmla="*/ 3577 h 3577"/>
                <a:gd name="T22" fmla="*/ 1516 w 3575"/>
                <a:gd name="T23" fmla="*/ 3557 h 3577"/>
                <a:gd name="T24" fmla="*/ 1256 w 3575"/>
                <a:gd name="T25" fmla="*/ 3497 h 3577"/>
                <a:gd name="T26" fmla="*/ 1012 w 3575"/>
                <a:gd name="T27" fmla="*/ 3402 h 3577"/>
                <a:gd name="T28" fmla="*/ 788 w 3575"/>
                <a:gd name="T29" fmla="*/ 3272 h 3577"/>
                <a:gd name="T30" fmla="*/ 586 w 3575"/>
                <a:gd name="T31" fmla="*/ 3113 h 3577"/>
                <a:gd name="T32" fmla="*/ 408 w 3575"/>
                <a:gd name="T33" fmla="*/ 2927 h 3577"/>
                <a:gd name="T34" fmla="*/ 258 w 3575"/>
                <a:gd name="T35" fmla="*/ 2716 h 3577"/>
                <a:gd name="T36" fmla="*/ 140 w 3575"/>
                <a:gd name="T37" fmla="*/ 2485 h 3577"/>
                <a:gd name="T38" fmla="*/ 56 w 3575"/>
                <a:gd name="T39" fmla="*/ 2236 h 3577"/>
                <a:gd name="T40" fmla="*/ 9 w 3575"/>
                <a:gd name="T41" fmla="*/ 1972 h 3577"/>
                <a:gd name="T42" fmla="*/ 2 w 3575"/>
                <a:gd name="T43" fmla="*/ 1697 h 3577"/>
                <a:gd name="T44" fmla="*/ 36 w 3575"/>
                <a:gd name="T45" fmla="*/ 1428 h 3577"/>
                <a:gd name="T46" fmla="*/ 108 w 3575"/>
                <a:gd name="T47" fmla="*/ 1174 h 3577"/>
                <a:gd name="T48" fmla="*/ 215 w 3575"/>
                <a:gd name="T49" fmla="*/ 936 h 3577"/>
                <a:gd name="T50" fmla="*/ 355 w 3575"/>
                <a:gd name="T51" fmla="*/ 718 h 3577"/>
                <a:gd name="T52" fmla="*/ 523 w 3575"/>
                <a:gd name="T53" fmla="*/ 524 h 3577"/>
                <a:gd name="T54" fmla="*/ 718 w 3575"/>
                <a:gd name="T55" fmla="*/ 355 h 3577"/>
                <a:gd name="T56" fmla="*/ 935 w 3575"/>
                <a:gd name="T57" fmla="*/ 215 h 3577"/>
                <a:gd name="T58" fmla="*/ 1173 w 3575"/>
                <a:gd name="T59" fmla="*/ 108 h 3577"/>
                <a:gd name="T60" fmla="*/ 1428 w 3575"/>
                <a:gd name="T61" fmla="*/ 36 h 3577"/>
                <a:gd name="T62" fmla="*/ 1696 w 3575"/>
                <a:gd name="T63" fmla="*/ 2 h 3577"/>
                <a:gd name="T64" fmla="*/ 1971 w 3575"/>
                <a:gd name="T65" fmla="*/ 9 h 3577"/>
                <a:gd name="T66" fmla="*/ 2234 w 3575"/>
                <a:gd name="T67" fmla="*/ 56 h 3577"/>
                <a:gd name="T68" fmla="*/ 2484 w 3575"/>
                <a:gd name="T69" fmla="*/ 141 h 3577"/>
                <a:gd name="T70" fmla="*/ 2715 w 3575"/>
                <a:gd name="T71" fmla="*/ 259 h 3577"/>
                <a:gd name="T72" fmla="*/ 2925 w 3575"/>
                <a:gd name="T73" fmla="*/ 408 h 3577"/>
                <a:gd name="T74" fmla="*/ 3111 w 3575"/>
                <a:gd name="T75" fmla="*/ 586 h 3577"/>
                <a:gd name="T76" fmla="*/ 3270 w 3575"/>
                <a:gd name="T77" fmla="*/ 788 h 3577"/>
                <a:gd name="T78" fmla="*/ 3400 w 3575"/>
                <a:gd name="T79" fmla="*/ 1014 h 3577"/>
                <a:gd name="T80" fmla="*/ 3495 w 3575"/>
                <a:gd name="T81" fmla="*/ 1257 h 3577"/>
                <a:gd name="T82" fmla="*/ 3555 w 3575"/>
                <a:gd name="T83" fmla="*/ 1516 h 3577"/>
                <a:gd name="T84" fmla="*/ 3575 w 3575"/>
                <a:gd name="T85" fmla="*/ 1789 h 3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75" h="3577">
                  <a:moveTo>
                    <a:pt x="3575" y="1789"/>
                  </a:moveTo>
                  <a:lnTo>
                    <a:pt x="3573" y="1881"/>
                  </a:lnTo>
                  <a:lnTo>
                    <a:pt x="3566" y="1972"/>
                  </a:lnTo>
                  <a:lnTo>
                    <a:pt x="3555" y="2061"/>
                  </a:lnTo>
                  <a:lnTo>
                    <a:pt x="3539" y="2149"/>
                  </a:lnTo>
                  <a:lnTo>
                    <a:pt x="3519" y="2236"/>
                  </a:lnTo>
                  <a:lnTo>
                    <a:pt x="3495" y="2320"/>
                  </a:lnTo>
                  <a:lnTo>
                    <a:pt x="3467" y="2404"/>
                  </a:lnTo>
                  <a:lnTo>
                    <a:pt x="3435" y="2485"/>
                  </a:lnTo>
                  <a:lnTo>
                    <a:pt x="3400" y="2564"/>
                  </a:lnTo>
                  <a:lnTo>
                    <a:pt x="3359" y="2642"/>
                  </a:lnTo>
                  <a:lnTo>
                    <a:pt x="3316" y="2716"/>
                  </a:lnTo>
                  <a:lnTo>
                    <a:pt x="3270" y="2789"/>
                  </a:lnTo>
                  <a:lnTo>
                    <a:pt x="3220" y="2859"/>
                  </a:lnTo>
                  <a:lnTo>
                    <a:pt x="3168" y="2927"/>
                  </a:lnTo>
                  <a:lnTo>
                    <a:pt x="3111" y="2991"/>
                  </a:lnTo>
                  <a:lnTo>
                    <a:pt x="3051" y="3054"/>
                  </a:lnTo>
                  <a:lnTo>
                    <a:pt x="2989" y="3113"/>
                  </a:lnTo>
                  <a:lnTo>
                    <a:pt x="2925" y="3169"/>
                  </a:lnTo>
                  <a:lnTo>
                    <a:pt x="2858" y="3222"/>
                  </a:lnTo>
                  <a:lnTo>
                    <a:pt x="2787" y="3272"/>
                  </a:lnTo>
                  <a:lnTo>
                    <a:pt x="2715" y="3319"/>
                  </a:lnTo>
                  <a:lnTo>
                    <a:pt x="2640" y="3362"/>
                  </a:lnTo>
                  <a:lnTo>
                    <a:pt x="2562" y="3402"/>
                  </a:lnTo>
                  <a:lnTo>
                    <a:pt x="2484" y="3438"/>
                  </a:lnTo>
                  <a:lnTo>
                    <a:pt x="2402" y="3469"/>
                  </a:lnTo>
                  <a:lnTo>
                    <a:pt x="2319" y="3497"/>
                  </a:lnTo>
                  <a:lnTo>
                    <a:pt x="2234" y="3521"/>
                  </a:lnTo>
                  <a:lnTo>
                    <a:pt x="2148" y="3541"/>
                  </a:lnTo>
                  <a:lnTo>
                    <a:pt x="2060" y="3557"/>
                  </a:lnTo>
                  <a:lnTo>
                    <a:pt x="1971" y="3568"/>
                  </a:lnTo>
                  <a:lnTo>
                    <a:pt x="1879" y="3575"/>
                  </a:lnTo>
                  <a:lnTo>
                    <a:pt x="1787" y="3577"/>
                  </a:lnTo>
                  <a:lnTo>
                    <a:pt x="1696" y="3575"/>
                  </a:lnTo>
                  <a:lnTo>
                    <a:pt x="1605" y="3568"/>
                  </a:lnTo>
                  <a:lnTo>
                    <a:pt x="1516" y="3557"/>
                  </a:lnTo>
                  <a:lnTo>
                    <a:pt x="1428" y="3541"/>
                  </a:lnTo>
                  <a:lnTo>
                    <a:pt x="1341" y="3521"/>
                  </a:lnTo>
                  <a:lnTo>
                    <a:pt x="1256" y="3497"/>
                  </a:lnTo>
                  <a:lnTo>
                    <a:pt x="1173" y="3469"/>
                  </a:lnTo>
                  <a:lnTo>
                    <a:pt x="1092" y="3438"/>
                  </a:lnTo>
                  <a:lnTo>
                    <a:pt x="1012" y="3402"/>
                  </a:lnTo>
                  <a:lnTo>
                    <a:pt x="935" y="3362"/>
                  </a:lnTo>
                  <a:lnTo>
                    <a:pt x="861" y="3319"/>
                  </a:lnTo>
                  <a:lnTo>
                    <a:pt x="788" y="3272"/>
                  </a:lnTo>
                  <a:lnTo>
                    <a:pt x="718" y="3222"/>
                  </a:lnTo>
                  <a:lnTo>
                    <a:pt x="650" y="3169"/>
                  </a:lnTo>
                  <a:lnTo>
                    <a:pt x="586" y="3113"/>
                  </a:lnTo>
                  <a:lnTo>
                    <a:pt x="523" y="3054"/>
                  </a:lnTo>
                  <a:lnTo>
                    <a:pt x="464" y="2991"/>
                  </a:lnTo>
                  <a:lnTo>
                    <a:pt x="408" y="2927"/>
                  </a:lnTo>
                  <a:lnTo>
                    <a:pt x="355" y="2859"/>
                  </a:lnTo>
                  <a:lnTo>
                    <a:pt x="305" y="2789"/>
                  </a:lnTo>
                  <a:lnTo>
                    <a:pt x="258" y="2716"/>
                  </a:lnTo>
                  <a:lnTo>
                    <a:pt x="215" y="2642"/>
                  </a:lnTo>
                  <a:lnTo>
                    <a:pt x="176" y="2564"/>
                  </a:lnTo>
                  <a:lnTo>
                    <a:pt x="140" y="2485"/>
                  </a:lnTo>
                  <a:lnTo>
                    <a:pt x="108" y="2404"/>
                  </a:lnTo>
                  <a:lnTo>
                    <a:pt x="80" y="2320"/>
                  </a:lnTo>
                  <a:lnTo>
                    <a:pt x="56" y="2236"/>
                  </a:lnTo>
                  <a:lnTo>
                    <a:pt x="36" y="2149"/>
                  </a:lnTo>
                  <a:lnTo>
                    <a:pt x="20" y="2061"/>
                  </a:lnTo>
                  <a:lnTo>
                    <a:pt x="9" y="1972"/>
                  </a:lnTo>
                  <a:lnTo>
                    <a:pt x="2" y="1881"/>
                  </a:lnTo>
                  <a:lnTo>
                    <a:pt x="0" y="1789"/>
                  </a:lnTo>
                  <a:lnTo>
                    <a:pt x="2" y="1697"/>
                  </a:lnTo>
                  <a:lnTo>
                    <a:pt x="9" y="1605"/>
                  </a:lnTo>
                  <a:lnTo>
                    <a:pt x="20" y="1516"/>
                  </a:lnTo>
                  <a:lnTo>
                    <a:pt x="36" y="1428"/>
                  </a:lnTo>
                  <a:lnTo>
                    <a:pt x="56" y="1342"/>
                  </a:lnTo>
                  <a:lnTo>
                    <a:pt x="80" y="1257"/>
                  </a:lnTo>
                  <a:lnTo>
                    <a:pt x="108" y="1174"/>
                  </a:lnTo>
                  <a:lnTo>
                    <a:pt x="140" y="1092"/>
                  </a:lnTo>
                  <a:lnTo>
                    <a:pt x="176" y="1014"/>
                  </a:lnTo>
                  <a:lnTo>
                    <a:pt x="215" y="936"/>
                  </a:lnTo>
                  <a:lnTo>
                    <a:pt x="258" y="861"/>
                  </a:lnTo>
                  <a:lnTo>
                    <a:pt x="305" y="788"/>
                  </a:lnTo>
                  <a:lnTo>
                    <a:pt x="355" y="718"/>
                  </a:lnTo>
                  <a:lnTo>
                    <a:pt x="408" y="650"/>
                  </a:lnTo>
                  <a:lnTo>
                    <a:pt x="464" y="586"/>
                  </a:lnTo>
                  <a:lnTo>
                    <a:pt x="523" y="524"/>
                  </a:lnTo>
                  <a:lnTo>
                    <a:pt x="586" y="464"/>
                  </a:lnTo>
                  <a:lnTo>
                    <a:pt x="650" y="408"/>
                  </a:lnTo>
                  <a:lnTo>
                    <a:pt x="718" y="355"/>
                  </a:lnTo>
                  <a:lnTo>
                    <a:pt x="788" y="305"/>
                  </a:lnTo>
                  <a:lnTo>
                    <a:pt x="861" y="259"/>
                  </a:lnTo>
                  <a:lnTo>
                    <a:pt x="935" y="215"/>
                  </a:lnTo>
                  <a:lnTo>
                    <a:pt x="1012" y="176"/>
                  </a:lnTo>
                  <a:lnTo>
                    <a:pt x="1092" y="141"/>
                  </a:lnTo>
                  <a:lnTo>
                    <a:pt x="1173" y="108"/>
                  </a:lnTo>
                  <a:lnTo>
                    <a:pt x="1256" y="80"/>
                  </a:lnTo>
                  <a:lnTo>
                    <a:pt x="1341" y="56"/>
                  </a:lnTo>
                  <a:lnTo>
                    <a:pt x="1428" y="36"/>
                  </a:lnTo>
                  <a:lnTo>
                    <a:pt x="1516" y="20"/>
                  </a:lnTo>
                  <a:lnTo>
                    <a:pt x="1605" y="9"/>
                  </a:lnTo>
                  <a:lnTo>
                    <a:pt x="1696" y="2"/>
                  </a:lnTo>
                  <a:lnTo>
                    <a:pt x="1787" y="0"/>
                  </a:lnTo>
                  <a:lnTo>
                    <a:pt x="1879" y="2"/>
                  </a:lnTo>
                  <a:lnTo>
                    <a:pt x="1971" y="9"/>
                  </a:lnTo>
                  <a:lnTo>
                    <a:pt x="2060" y="20"/>
                  </a:lnTo>
                  <a:lnTo>
                    <a:pt x="2148" y="36"/>
                  </a:lnTo>
                  <a:lnTo>
                    <a:pt x="2234" y="56"/>
                  </a:lnTo>
                  <a:lnTo>
                    <a:pt x="2319" y="80"/>
                  </a:lnTo>
                  <a:lnTo>
                    <a:pt x="2402" y="108"/>
                  </a:lnTo>
                  <a:lnTo>
                    <a:pt x="2484" y="141"/>
                  </a:lnTo>
                  <a:lnTo>
                    <a:pt x="2562" y="176"/>
                  </a:lnTo>
                  <a:lnTo>
                    <a:pt x="2640" y="215"/>
                  </a:lnTo>
                  <a:lnTo>
                    <a:pt x="2715" y="259"/>
                  </a:lnTo>
                  <a:lnTo>
                    <a:pt x="2787" y="305"/>
                  </a:lnTo>
                  <a:lnTo>
                    <a:pt x="2858" y="355"/>
                  </a:lnTo>
                  <a:lnTo>
                    <a:pt x="2925" y="408"/>
                  </a:lnTo>
                  <a:lnTo>
                    <a:pt x="2989" y="464"/>
                  </a:lnTo>
                  <a:lnTo>
                    <a:pt x="3051" y="524"/>
                  </a:lnTo>
                  <a:lnTo>
                    <a:pt x="3111" y="586"/>
                  </a:lnTo>
                  <a:lnTo>
                    <a:pt x="3168" y="650"/>
                  </a:lnTo>
                  <a:lnTo>
                    <a:pt x="3220" y="718"/>
                  </a:lnTo>
                  <a:lnTo>
                    <a:pt x="3270" y="788"/>
                  </a:lnTo>
                  <a:lnTo>
                    <a:pt x="3316" y="861"/>
                  </a:lnTo>
                  <a:lnTo>
                    <a:pt x="3359" y="936"/>
                  </a:lnTo>
                  <a:lnTo>
                    <a:pt x="3400" y="1014"/>
                  </a:lnTo>
                  <a:lnTo>
                    <a:pt x="3435" y="1092"/>
                  </a:lnTo>
                  <a:lnTo>
                    <a:pt x="3467" y="1174"/>
                  </a:lnTo>
                  <a:lnTo>
                    <a:pt x="3495" y="1257"/>
                  </a:lnTo>
                  <a:lnTo>
                    <a:pt x="3519" y="1342"/>
                  </a:lnTo>
                  <a:lnTo>
                    <a:pt x="3539" y="1428"/>
                  </a:lnTo>
                  <a:lnTo>
                    <a:pt x="3555" y="1516"/>
                  </a:lnTo>
                  <a:lnTo>
                    <a:pt x="3566" y="1605"/>
                  </a:lnTo>
                  <a:lnTo>
                    <a:pt x="3573" y="1697"/>
                  </a:lnTo>
                  <a:lnTo>
                    <a:pt x="3575" y="17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a:ea typeface="微软雅黑"/>
                <a:sym typeface="微软雅黑"/>
              </a:endParaRPr>
            </a:p>
          </p:txBody>
        </p:sp>
      </p:grpSp>
      <p:grpSp>
        <p:nvGrpSpPr>
          <p:cNvPr id="32" name="13"/>
          <p:cNvGrpSpPr/>
          <p:nvPr/>
        </p:nvGrpSpPr>
        <p:grpSpPr>
          <a:xfrm>
            <a:off x="6032502" y="4992820"/>
            <a:ext cx="1289051" cy="1289051"/>
            <a:chOff x="4524376" y="3744615"/>
            <a:chExt cx="966788" cy="966788"/>
          </a:xfrm>
          <a:solidFill>
            <a:schemeClr val="tx1"/>
          </a:solidFill>
        </p:grpSpPr>
        <p:sp>
          <p:nvSpPr>
            <p:cNvPr id="33" name="11"/>
            <p:cNvSpPr>
              <a:spLocks/>
            </p:cNvSpPr>
            <p:nvPr/>
          </p:nvSpPr>
          <p:spPr bwMode="auto">
            <a:xfrm>
              <a:off x="4524376" y="3744615"/>
              <a:ext cx="966788" cy="966788"/>
            </a:xfrm>
            <a:custGeom>
              <a:avLst/>
              <a:gdLst>
                <a:gd name="T0" fmla="*/ 1 w 4869"/>
                <a:gd name="T1" fmla="*/ 2493 h 4872"/>
                <a:gd name="T2" fmla="*/ 3 w 4869"/>
                <a:gd name="T3" fmla="*/ 2311 h 4872"/>
                <a:gd name="T4" fmla="*/ 76 w 4869"/>
                <a:gd name="T5" fmla="*/ 1828 h 4872"/>
                <a:gd name="T6" fmla="*/ 240 w 4869"/>
                <a:gd name="T7" fmla="*/ 1380 h 4872"/>
                <a:gd name="T8" fmla="*/ 483 w 4869"/>
                <a:gd name="T9" fmla="*/ 979 h 4872"/>
                <a:gd name="T10" fmla="*/ 798 w 4869"/>
                <a:gd name="T11" fmla="*/ 634 h 4872"/>
                <a:gd name="T12" fmla="*/ 1172 w 4869"/>
                <a:gd name="T13" fmla="*/ 353 h 4872"/>
                <a:gd name="T14" fmla="*/ 1598 w 4869"/>
                <a:gd name="T15" fmla="*/ 148 h 4872"/>
                <a:gd name="T16" fmla="*/ 2063 w 4869"/>
                <a:gd name="T17" fmla="*/ 28 h 4872"/>
                <a:gd name="T18" fmla="*/ 2559 w 4869"/>
                <a:gd name="T19" fmla="*/ 3 h 4872"/>
                <a:gd name="T20" fmla="*/ 3042 w 4869"/>
                <a:gd name="T21" fmla="*/ 77 h 4872"/>
                <a:gd name="T22" fmla="*/ 3490 w 4869"/>
                <a:gd name="T23" fmla="*/ 240 h 4872"/>
                <a:gd name="T24" fmla="*/ 3891 w 4869"/>
                <a:gd name="T25" fmla="*/ 485 h 4872"/>
                <a:gd name="T26" fmla="*/ 4236 w 4869"/>
                <a:gd name="T27" fmla="*/ 798 h 4872"/>
                <a:gd name="T28" fmla="*/ 4516 w 4869"/>
                <a:gd name="T29" fmla="*/ 1174 h 4872"/>
                <a:gd name="T30" fmla="*/ 4722 w 4869"/>
                <a:gd name="T31" fmla="*/ 1599 h 4872"/>
                <a:gd name="T32" fmla="*/ 4841 w 4869"/>
                <a:gd name="T33" fmla="*/ 2066 h 4872"/>
                <a:gd name="T34" fmla="*/ 4866 w 4869"/>
                <a:gd name="T35" fmla="*/ 2562 h 4872"/>
                <a:gd name="T36" fmla="*/ 4792 w 4869"/>
                <a:gd name="T37" fmla="*/ 3045 h 4872"/>
                <a:gd name="T38" fmla="*/ 4629 w 4869"/>
                <a:gd name="T39" fmla="*/ 3492 h 4872"/>
                <a:gd name="T40" fmla="*/ 4385 w 4869"/>
                <a:gd name="T41" fmla="*/ 3893 h 4872"/>
                <a:gd name="T42" fmla="*/ 4071 w 4869"/>
                <a:gd name="T43" fmla="*/ 4239 h 4872"/>
                <a:gd name="T44" fmla="*/ 3697 w 4869"/>
                <a:gd name="T45" fmla="*/ 4519 h 4872"/>
                <a:gd name="T46" fmla="*/ 3271 w 4869"/>
                <a:gd name="T47" fmla="*/ 4724 h 4872"/>
                <a:gd name="T48" fmla="*/ 2805 w 4869"/>
                <a:gd name="T49" fmla="*/ 4844 h 4872"/>
                <a:gd name="T50" fmla="*/ 2389 w 4869"/>
                <a:gd name="T51" fmla="*/ 4872 h 4872"/>
                <a:gd name="T52" fmla="*/ 2212 w 4869"/>
                <a:gd name="T53" fmla="*/ 4862 h 4872"/>
                <a:gd name="T54" fmla="*/ 2040 w 4869"/>
                <a:gd name="T55" fmla="*/ 4840 h 4872"/>
                <a:gd name="T56" fmla="*/ 1873 w 4869"/>
                <a:gd name="T57" fmla="*/ 4808 h 4872"/>
                <a:gd name="T58" fmla="*/ 1708 w 4869"/>
                <a:gd name="T59" fmla="*/ 4762 h 4872"/>
                <a:gd name="T60" fmla="*/ 1548 w 4869"/>
                <a:gd name="T61" fmla="*/ 4705 h 4872"/>
                <a:gd name="T62" fmla="*/ 1392 w 4869"/>
                <a:gd name="T63" fmla="*/ 4636 h 4872"/>
                <a:gd name="T64" fmla="*/ 1238 w 4869"/>
                <a:gd name="T65" fmla="*/ 4556 h 4872"/>
                <a:gd name="T66" fmla="*/ 1105 w 4869"/>
                <a:gd name="T67" fmla="*/ 4477 h 4872"/>
                <a:gd name="T68" fmla="*/ 1005 w 4869"/>
                <a:gd name="T69" fmla="*/ 4416 h 4872"/>
                <a:gd name="T70" fmla="*/ 933 w 4869"/>
                <a:gd name="T71" fmla="*/ 4397 h 4872"/>
                <a:gd name="T72" fmla="*/ 871 w 4869"/>
                <a:gd name="T73" fmla="*/ 4416 h 4872"/>
                <a:gd name="T74" fmla="*/ 792 w 4869"/>
                <a:gd name="T75" fmla="*/ 4476 h 4872"/>
                <a:gd name="T76" fmla="*/ 692 w 4869"/>
                <a:gd name="T77" fmla="*/ 4554 h 4872"/>
                <a:gd name="T78" fmla="*/ 580 w 4869"/>
                <a:gd name="T79" fmla="*/ 4616 h 4872"/>
                <a:gd name="T80" fmla="*/ 430 w 4869"/>
                <a:gd name="T81" fmla="*/ 4663 h 4872"/>
                <a:gd name="T82" fmla="*/ 231 w 4869"/>
                <a:gd name="T83" fmla="*/ 4686 h 4872"/>
                <a:gd name="T84" fmla="*/ 231 w 4869"/>
                <a:gd name="T85" fmla="*/ 4650 h 4872"/>
                <a:gd name="T86" fmla="*/ 295 w 4869"/>
                <a:gd name="T87" fmla="*/ 4591 h 4872"/>
                <a:gd name="T88" fmla="*/ 345 w 4869"/>
                <a:gd name="T89" fmla="*/ 4522 h 4872"/>
                <a:gd name="T90" fmla="*/ 380 w 4869"/>
                <a:gd name="T91" fmla="*/ 4449 h 4872"/>
                <a:gd name="T92" fmla="*/ 403 w 4869"/>
                <a:gd name="T93" fmla="*/ 4371 h 4872"/>
                <a:gd name="T94" fmla="*/ 416 w 4869"/>
                <a:gd name="T95" fmla="*/ 4292 h 4872"/>
                <a:gd name="T96" fmla="*/ 417 w 4869"/>
                <a:gd name="T97" fmla="*/ 4163 h 4872"/>
                <a:gd name="T98" fmla="*/ 390 w 4869"/>
                <a:gd name="T99" fmla="*/ 4021 h 4872"/>
                <a:gd name="T100" fmla="*/ 339 w 4869"/>
                <a:gd name="T101" fmla="*/ 3867 h 4872"/>
                <a:gd name="T102" fmla="*/ 222 w 4869"/>
                <a:gd name="T103" fmla="*/ 3566 h 4872"/>
                <a:gd name="T104" fmla="*/ 133 w 4869"/>
                <a:gd name="T105" fmla="*/ 3319 h 4872"/>
                <a:gd name="T106" fmla="*/ 70 w 4869"/>
                <a:gd name="T107" fmla="*/ 3098 h 4872"/>
                <a:gd name="T108" fmla="*/ 23 w 4869"/>
                <a:gd name="T109" fmla="*/ 2854 h 4872"/>
                <a:gd name="T110" fmla="*/ 1 w 4869"/>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69" h="4872">
                  <a:moveTo>
                    <a:pt x="0" y="2509"/>
                  </a:moveTo>
                  <a:lnTo>
                    <a:pt x="1" y="2510"/>
                  </a:lnTo>
                  <a:lnTo>
                    <a:pt x="2" y="2512"/>
                  </a:lnTo>
                  <a:lnTo>
                    <a:pt x="1" y="2493"/>
                  </a:lnTo>
                  <a:lnTo>
                    <a:pt x="1" y="2474"/>
                  </a:lnTo>
                  <a:lnTo>
                    <a:pt x="0" y="2456"/>
                  </a:lnTo>
                  <a:lnTo>
                    <a:pt x="0" y="2437"/>
                  </a:lnTo>
                  <a:lnTo>
                    <a:pt x="3" y="2311"/>
                  </a:lnTo>
                  <a:lnTo>
                    <a:pt x="12" y="2187"/>
                  </a:lnTo>
                  <a:lnTo>
                    <a:pt x="28" y="2066"/>
                  </a:lnTo>
                  <a:lnTo>
                    <a:pt x="49" y="1945"/>
                  </a:lnTo>
                  <a:lnTo>
                    <a:pt x="76" y="1828"/>
                  </a:lnTo>
                  <a:lnTo>
                    <a:pt x="109" y="1712"/>
                  </a:lnTo>
                  <a:lnTo>
                    <a:pt x="147" y="1599"/>
                  </a:lnTo>
                  <a:lnTo>
                    <a:pt x="191" y="1488"/>
                  </a:lnTo>
                  <a:lnTo>
                    <a:pt x="240" y="1380"/>
                  </a:lnTo>
                  <a:lnTo>
                    <a:pt x="294" y="1275"/>
                  </a:lnTo>
                  <a:lnTo>
                    <a:pt x="353" y="1174"/>
                  </a:lnTo>
                  <a:lnTo>
                    <a:pt x="416" y="1075"/>
                  </a:lnTo>
                  <a:lnTo>
                    <a:pt x="483" y="979"/>
                  </a:lnTo>
                  <a:lnTo>
                    <a:pt x="555" y="887"/>
                  </a:lnTo>
                  <a:lnTo>
                    <a:pt x="632" y="798"/>
                  </a:lnTo>
                  <a:lnTo>
                    <a:pt x="713" y="714"/>
                  </a:lnTo>
                  <a:lnTo>
                    <a:pt x="798" y="634"/>
                  </a:lnTo>
                  <a:lnTo>
                    <a:pt x="886" y="557"/>
                  </a:lnTo>
                  <a:lnTo>
                    <a:pt x="978" y="485"/>
                  </a:lnTo>
                  <a:lnTo>
                    <a:pt x="1073" y="416"/>
                  </a:lnTo>
                  <a:lnTo>
                    <a:pt x="1172" y="353"/>
                  </a:lnTo>
                  <a:lnTo>
                    <a:pt x="1274" y="294"/>
                  </a:lnTo>
                  <a:lnTo>
                    <a:pt x="1379" y="240"/>
                  </a:lnTo>
                  <a:lnTo>
                    <a:pt x="1486" y="192"/>
                  </a:lnTo>
                  <a:lnTo>
                    <a:pt x="1598" y="148"/>
                  </a:lnTo>
                  <a:lnTo>
                    <a:pt x="1710" y="111"/>
                  </a:lnTo>
                  <a:lnTo>
                    <a:pt x="1825" y="77"/>
                  </a:lnTo>
                  <a:lnTo>
                    <a:pt x="1944" y="50"/>
                  </a:lnTo>
                  <a:lnTo>
                    <a:pt x="2063" y="28"/>
                  </a:lnTo>
                  <a:lnTo>
                    <a:pt x="2185" y="14"/>
                  </a:lnTo>
                  <a:lnTo>
                    <a:pt x="2309" y="3"/>
                  </a:lnTo>
                  <a:lnTo>
                    <a:pt x="2434" y="0"/>
                  </a:lnTo>
                  <a:lnTo>
                    <a:pt x="2559" y="3"/>
                  </a:lnTo>
                  <a:lnTo>
                    <a:pt x="2683" y="14"/>
                  </a:lnTo>
                  <a:lnTo>
                    <a:pt x="2805" y="28"/>
                  </a:lnTo>
                  <a:lnTo>
                    <a:pt x="2925" y="50"/>
                  </a:lnTo>
                  <a:lnTo>
                    <a:pt x="3042" y="77"/>
                  </a:lnTo>
                  <a:lnTo>
                    <a:pt x="3159" y="111"/>
                  </a:lnTo>
                  <a:lnTo>
                    <a:pt x="3271" y="148"/>
                  </a:lnTo>
                  <a:lnTo>
                    <a:pt x="3382" y="192"/>
                  </a:lnTo>
                  <a:lnTo>
                    <a:pt x="3490" y="240"/>
                  </a:lnTo>
                  <a:lnTo>
                    <a:pt x="3595" y="294"/>
                  </a:lnTo>
                  <a:lnTo>
                    <a:pt x="3697" y="353"/>
                  </a:lnTo>
                  <a:lnTo>
                    <a:pt x="3795" y="416"/>
                  </a:lnTo>
                  <a:lnTo>
                    <a:pt x="3891" y="485"/>
                  </a:lnTo>
                  <a:lnTo>
                    <a:pt x="3982" y="557"/>
                  </a:lnTo>
                  <a:lnTo>
                    <a:pt x="4071" y="634"/>
                  </a:lnTo>
                  <a:lnTo>
                    <a:pt x="4156" y="714"/>
                  </a:lnTo>
                  <a:lnTo>
                    <a:pt x="4236" y="798"/>
                  </a:lnTo>
                  <a:lnTo>
                    <a:pt x="4312" y="887"/>
                  </a:lnTo>
                  <a:lnTo>
                    <a:pt x="4385" y="979"/>
                  </a:lnTo>
                  <a:lnTo>
                    <a:pt x="4453" y="1075"/>
                  </a:lnTo>
                  <a:lnTo>
                    <a:pt x="4516" y="1174"/>
                  </a:lnTo>
                  <a:lnTo>
                    <a:pt x="4575" y="1275"/>
                  </a:lnTo>
                  <a:lnTo>
                    <a:pt x="4629" y="1380"/>
                  </a:lnTo>
                  <a:lnTo>
                    <a:pt x="4678" y="1488"/>
                  </a:lnTo>
                  <a:lnTo>
                    <a:pt x="4722" y="1599"/>
                  </a:lnTo>
                  <a:lnTo>
                    <a:pt x="4759" y="1712"/>
                  </a:lnTo>
                  <a:lnTo>
                    <a:pt x="4792" y="1828"/>
                  </a:lnTo>
                  <a:lnTo>
                    <a:pt x="4820" y="1945"/>
                  </a:lnTo>
                  <a:lnTo>
                    <a:pt x="4841" y="2066"/>
                  </a:lnTo>
                  <a:lnTo>
                    <a:pt x="4856" y="2187"/>
                  </a:lnTo>
                  <a:lnTo>
                    <a:pt x="4866" y="2311"/>
                  </a:lnTo>
                  <a:lnTo>
                    <a:pt x="4869" y="2437"/>
                  </a:lnTo>
                  <a:lnTo>
                    <a:pt x="4866" y="2562"/>
                  </a:lnTo>
                  <a:lnTo>
                    <a:pt x="4856" y="2686"/>
                  </a:lnTo>
                  <a:lnTo>
                    <a:pt x="4841" y="2808"/>
                  </a:lnTo>
                  <a:lnTo>
                    <a:pt x="4820" y="2927"/>
                  </a:lnTo>
                  <a:lnTo>
                    <a:pt x="4792" y="3045"/>
                  </a:lnTo>
                  <a:lnTo>
                    <a:pt x="4759" y="3160"/>
                  </a:lnTo>
                  <a:lnTo>
                    <a:pt x="4722" y="3274"/>
                  </a:lnTo>
                  <a:lnTo>
                    <a:pt x="4678" y="3385"/>
                  </a:lnTo>
                  <a:lnTo>
                    <a:pt x="4629" y="3492"/>
                  </a:lnTo>
                  <a:lnTo>
                    <a:pt x="4575" y="3597"/>
                  </a:lnTo>
                  <a:lnTo>
                    <a:pt x="4516" y="3699"/>
                  </a:lnTo>
                  <a:lnTo>
                    <a:pt x="4453" y="3799"/>
                  </a:lnTo>
                  <a:lnTo>
                    <a:pt x="4385" y="3893"/>
                  </a:lnTo>
                  <a:lnTo>
                    <a:pt x="4312" y="3986"/>
                  </a:lnTo>
                  <a:lnTo>
                    <a:pt x="4236" y="4074"/>
                  </a:lnTo>
                  <a:lnTo>
                    <a:pt x="4156" y="4158"/>
                  </a:lnTo>
                  <a:lnTo>
                    <a:pt x="4071" y="4239"/>
                  </a:lnTo>
                  <a:lnTo>
                    <a:pt x="3982" y="4316"/>
                  </a:lnTo>
                  <a:lnTo>
                    <a:pt x="3891" y="4388"/>
                  </a:lnTo>
                  <a:lnTo>
                    <a:pt x="3795" y="4456"/>
                  </a:lnTo>
                  <a:lnTo>
                    <a:pt x="3697" y="4519"/>
                  </a:lnTo>
                  <a:lnTo>
                    <a:pt x="3595" y="4578"/>
                  </a:lnTo>
                  <a:lnTo>
                    <a:pt x="3490" y="4632"/>
                  </a:lnTo>
                  <a:lnTo>
                    <a:pt x="3382" y="4680"/>
                  </a:lnTo>
                  <a:lnTo>
                    <a:pt x="3271" y="4724"/>
                  </a:lnTo>
                  <a:lnTo>
                    <a:pt x="3159" y="4763"/>
                  </a:lnTo>
                  <a:lnTo>
                    <a:pt x="3042" y="4795"/>
                  </a:lnTo>
                  <a:lnTo>
                    <a:pt x="2925" y="4822"/>
                  </a:lnTo>
                  <a:lnTo>
                    <a:pt x="2805" y="4844"/>
                  </a:lnTo>
                  <a:lnTo>
                    <a:pt x="2683" y="4860"/>
                  </a:lnTo>
                  <a:lnTo>
                    <a:pt x="2559" y="4869"/>
                  </a:lnTo>
                  <a:lnTo>
                    <a:pt x="2434" y="4872"/>
                  </a:lnTo>
                  <a:lnTo>
                    <a:pt x="2389" y="4872"/>
                  </a:lnTo>
                  <a:lnTo>
                    <a:pt x="2345" y="4871"/>
                  </a:lnTo>
                  <a:lnTo>
                    <a:pt x="2300" y="4869"/>
                  </a:lnTo>
                  <a:lnTo>
                    <a:pt x="2256" y="4866"/>
                  </a:lnTo>
                  <a:lnTo>
                    <a:pt x="2212" y="4862"/>
                  </a:lnTo>
                  <a:lnTo>
                    <a:pt x="2169" y="4858"/>
                  </a:lnTo>
                  <a:lnTo>
                    <a:pt x="2125" y="4853"/>
                  </a:lnTo>
                  <a:lnTo>
                    <a:pt x="2082" y="4847"/>
                  </a:lnTo>
                  <a:lnTo>
                    <a:pt x="2040" y="4840"/>
                  </a:lnTo>
                  <a:lnTo>
                    <a:pt x="1998" y="4834"/>
                  </a:lnTo>
                  <a:lnTo>
                    <a:pt x="1956" y="4826"/>
                  </a:lnTo>
                  <a:lnTo>
                    <a:pt x="1913" y="4817"/>
                  </a:lnTo>
                  <a:lnTo>
                    <a:pt x="1873" y="4808"/>
                  </a:lnTo>
                  <a:lnTo>
                    <a:pt x="1831" y="4798"/>
                  </a:lnTo>
                  <a:lnTo>
                    <a:pt x="1789" y="4786"/>
                  </a:lnTo>
                  <a:lnTo>
                    <a:pt x="1749" y="4774"/>
                  </a:lnTo>
                  <a:lnTo>
                    <a:pt x="1708" y="4762"/>
                  </a:lnTo>
                  <a:lnTo>
                    <a:pt x="1668" y="4749"/>
                  </a:lnTo>
                  <a:lnTo>
                    <a:pt x="1628" y="4734"/>
                  </a:lnTo>
                  <a:lnTo>
                    <a:pt x="1588" y="4720"/>
                  </a:lnTo>
                  <a:lnTo>
                    <a:pt x="1548" y="4705"/>
                  </a:lnTo>
                  <a:lnTo>
                    <a:pt x="1509" y="4689"/>
                  </a:lnTo>
                  <a:lnTo>
                    <a:pt x="1469" y="4672"/>
                  </a:lnTo>
                  <a:lnTo>
                    <a:pt x="1431" y="4654"/>
                  </a:lnTo>
                  <a:lnTo>
                    <a:pt x="1392" y="4636"/>
                  </a:lnTo>
                  <a:lnTo>
                    <a:pt x="1353" y="4617"/>
                  </a:lnTo>
                  <a:lnTo>
                    <a:pt x="1315" y="4598"/>
                  </a:lnTo>
                  <a:lnTo>
                    <a:pt x="1277" y="4578"/>
                  </a:lnTo>
                  <a:lnTo>
                    <a:pt x="1238" y="4556"/>
                  </a:lnTo>
                  <a:lnTo>
                    <a:pt x="1201" y="4535"/>
                  </a:lnTo>
                  <a:lnTo>
                    <a:pt x="1163" y="4512"/>
                  </a:lnTo>
                  <a:lnTo>
                    <a:pt x="1126" y="4490"/>
                  </a:lnTo>
                  <a:lnTo>
                    <a:pt x="1105" y="4477"/>
                  </a:lnTo>
                  <a:lnTo>
                    <a:pt x="1083" y="4464"/>
                  </a:lnTo>
                  <a:lnTo>
                    <a:pt x="1057" y="4447"/>
                  </a:lnTo>
                  <a:lnTo>
                    <a:pt x="1026" y="4428"/>
                  </a:lnTo>
                  <a:lnTo>
                    <a:pt x="1005" y="4416"/>
                  </a:lnTo>
                  <a:lnTo>
                    <a:pt x="986" y="4407"/>
                  </a:lnTo>
                  <a:lnTo>
                    <a:pt x="967" y="4401"/>
                  </a:lnTo>
                  <a:lnTo>
                    <a:pt x="950" y="4397"/>
                  </a:lnTo>
                  <a:lnTo>
                    <a:pt x="933" y="4397"/>
                  </a:lnTo>
                  <a:lnTo>
                    <a:pt x="917" y="4398"/>
                  </a:lnTo>
                  <a:lnTo>
                    <a:pt x="901" y="4403"/>
                  </a:lnTo>
                  <a:lnTo>
                    <a:pt x="887" y="4409"/>
                  </a:lnTo>
                  <a:lnTo>
                    <a:pt x="871" y="4416"/>
                  </a:lnTo>
                  <a:lnTo>
                    <a:pt x="856" y="4426"/>
                  </a:lnTo>
                  <a:lnTo>
                    <a:pt x="840" y="4436"/>
                  </a:lnTo>
                  <a:lnTo>
                    <a:pt x="825" y="4448"/>
                  </a:lnTo>
                  <a:lnTo>
                    <a:pt x="792" y="4476"/>
                  </a:lnTo>
                  <a:lnTo>
                    <a:pt x="756" y="4507"/>
                  </a:lnTo>
                  <a:lnTo>
                    <a:pt x="736" y="4522"/>
                  </a:lnTo>
                  <a:lnTo>
                    <a:pt x="714" y="4538"/>
                  </a:lnTo>
                  <a:lnTo>
                    <a:pt x="692" y="4554"/>
                  </a:lnTo>
                  <a:lnTo>
                    <a:pt x="667" y="4571"/>
                  </a:lnTo>
                  <a:lnTo>
                    <a:pt x="640" y="4587"/>
                  </a:lnTo>
                  <a:lnTo>
                    <a:pt x="612" y="4601"/>
                  </a:lnTo>
                  <a:lnTo>
                    <a:pt x="580" y="4616"/>
                  </a:lnTo>
                  <a:lnTo>
                    <a:pt x="546" y="4630"/>
                  </a:lnTo>
                  <a:lnTo>
                    <a:pt x="510" y="4642"/>
                  </a:lnTo>
                  <a:lnTo>
                    <a:pt x="472" y="4653"/>
                  </a:lnTo>
                  <a:lnTo>
                    <a:pt x="430" y="4663"/>
                  </a:lnTo>
                  <a:lnTo>
                    <a:pt x="385" y="4672"/>
                  </a:lnTo>
                  <a:lnTo>
                    <a:pt x="338" y="4679"/>
                  </a:lnTo>
                  <a:lnTo>
                    <a:pt x="286" y="4684"/>
                  </a:lnTo>
                  <a:lnTo>
                    <a:pt x="231" y="4686"/>
                  </a:lnTo>
                  <a:lnTo>
                    <a:pt x="172" y="4686"/>
                  </a:lnTo>
                  <a:lnTo>
                    <a:pt x="193" y="4675"/>
                  </a:lnTo>
                  <a:lnTo>
                    <a:pt x="212" y="4662"/>
                  </a:lnTo>
                  <a:lnTo>
                    <a:pt x="231" y="4650"/>
                  </a:lnTo>
                  <a:lnTo>
                    <a:pt x="249" y="4636"/>
                  </a:lnTo>
                  <a:lnTo>
                    <a:pt x="265" y="4622"/>
                  </a:lnTo>
                  <a:lnTo>
                    <a:pt x="280" y="4606"/>
                  </a:lnTo>
                  <a:lnTo>
                    <a:pt x="295" y="4591"/>
                  </a:lnTo>
                  <a:lnTo>
                    <a:pt x="309" y="4574"/>
                  </a:lnTo>
                  <a:lnTo>
                    <a:pt x="321" y="4557"/>
                  </a:lnTo>
                  <a:lnTo>
                    <a:pt x="333" y="4541"/>
                  </a:lnTo>
                  <a:lnTo>
                    <a:pt x="345" y="4522"/>
                  </a:lnTo>
                  <a:lnTo>
                    <a:pt x="355" y="4504"/>
                  </a:lnTo>
                  <a:lnTo>
                    <a:pt x="364" y="4486"/>
                  </a:lnTo>
                  <a:lnTo>
                    <a:pt x="373" y="4467"/>
                  </a:lnTo>
                  <a:lnTo>
                    <a:pt x="380" y="4449"/>
                  </a:lnTo>
                  <a:lnTo>
                    <a:pt x="386" y="4430"/>
                  </a:lnTo>
                  <a:lnTo>
                    <a:pt x="393" y="4410"/>
                  </a:lnTo>
                  <a:lnTo>
                    <a:pt x="399" y="4391"/>
                  </a:lnTo>
                  <a:lnTo>
                    <a:pt x="403" y="4371"/>
                  </a:lnTo>
                  <a:lnTo>
                    <a:pt x="408" y="4351"/>
                  </a:lnTo>
                  <a:lnTo>
                    <a:pt x="411" y="4332"/>
                  </a:lnTo>
                  <a:lnTo>
                    <a:pt x="413" y="4313"/>
                  </a:lnTo>
                  <a:lnTo>
                    <a:pt x="416" y="4292"/>
                  </a:lnTo>
                  <a:lnTo>
                    <a:pt x="418" y="4273"/>
                  </a:lnTo>
                  <a:lnTo>
                    <a:pt x="419" y="4235"/>
                  </a:lnTo>
                  <a:lnTo>
                    <a:pt x="419" y="4199"/>
                  </a:lnTo>
                  <a:lnTo>
                    <a:pt x="417" y="4163"/>
                  </a:lnTo>
                  <a:lnTo>
                    <a:pt x="412" y="4129"/>
                  </a:lnTo>
                  <a:lnTo>
                    <a:pt x="407" y="4093"/>
                  </a:lnTo>
                  <a:lnTo>
                    <a:pt x="399" y="4057"/>
                  </a:lnTo>
                  <a:lnTo>
                    <a:pt x="390" y="4021"/>
                  </a:lnTo>
                  <a:lnTo>
                    <a:pt x="378" y="3984"/>
                  </a:lnTo>
                  <a:lnTo>
                    <a:pt x="367" y="3945"/>
                  </a:lnTo>
                  <a:lnTo>
                    <a:pt x="354" y="3907"/>
                  </a:lnTo>
                  <a:lnTo>
                    <a:pt x="339" y="3867"/>
                  </a:lnTo>
                  <a:lnTo>
                    <a:pt x="324" y="3827"/>
                  </a:lnTo>
                  <a:lnTo>
                    <a:pt x="292" y="3743"/>
                  </a:lnTo>
                  <a:lnTo>
                    <a:pt x="258" y="3657"/>
                  </a:lnTo>
                  <a:lnTo>
                    <a:pt x="222" y="3566"/>
                  </a:lnTo>
                  <a:lnTo>
                    <a:pt x="186" y="3472"/>
                  </a:lnTo>
                  <a:lnTo>
                    <a:pt x="168" y="3422"/>
                  </a:lnTo>
                  <a:lnTo>
                    <a:pt x="150" y="3371"/>
                  </a:lnTo>
                  <a:lnTo>
                    <a:pt x="133" y="3319"/>
                  </a:lnTo>
                  <a:lnTo>
                    <a:pt x="116" y="3266"/>
                  </a:lnTo>
                  <a:lnTo>
                    <a:pt x="100" y="3212"/>
                  </a:lnTo>
                  <a:lnTo>
                    <a:pt x="84" y="3156"/>
                  </a:lnTo>
                  <a:lnTo>
                    <a:pt x="70" y="3098"/>
                  </a:lnTo>
                  <a:lnTo>
                    <a:pt x="56" y="3040"/>
                  </a:lnTo>
                  <a:lnTo>
                    <a:pt x="44" y="2979"/>
                  </a:lnTo>
                  <a:lnTo>
                    <a:pt x="33" y="2917"/>
                  </a:lnTo>
                  <a:lnTo>
                    <a:pt x="23" y="2854"/>
                  </a:lnTo>
                  <a:lnTo>
                    <a:pt x="16" y="2788"/>
                  </a:lnTo>
                  <a:lnTo>
                    <a:pt x="9" y="2721"/>
                  </a:lnTo>
                  <a:lnTo>
                    <a:pt x="4" y="2652"/>
                  </a:lnTo>
                  <a:lnTo>
                    <a:pt x="1" y="2581"/>
                  </a:lnTo>
                  <a:lnTo>
                    <a:pt x="0" y="250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FFFFFE"/>
                </a:solidFill>
                <a:latin typeface="微软雅黑"/>
                <a:ea typeface="微软雅黑"/>
                <a:sym typeface="微软雅黑"/>
              </a:endParaRPr>
            </a:p>
          </p:txBody>
        </p:sp>
        <p:sp>
          <p:nvSpPr>
            <p:cNvPr id="34" name="12"/>
            <p:cNvSpPr>
              <a:spLocks/>
            </p:cNvSpPr>
            <p:nvPr/>
          </p:nvSpPr>
          <p:spPr bwMode="auto">
            <a:xfrm>
              <a:off x="4652963" y="3873203"/>
              <a:ext cx="709613" cy="709613"/>
            </a:xfrm>
            <a:custGeom>
              <a:avLst/>
              <a:gdLst>
                <a:gd name="T0" fmla="*/ 9 w 3575"/>
                <a:gd name="T1" fmla="*/ 1972 h 3578"/>
                <a:gd name="T2" fmla="*/ 56 w 3575"/>
                <a:gd name="T3" fmla="*/ 2236 h 3578"/>
                <a:gd name="T4" fmla="*/ 139 w 3575"/>
                <a:gd name="T5" fmla="*/ 2485 h 3578"/>
                <a:gd name="T6" fmla="*/ 258 w 3575"/>
                <a:gd name="T7" fmla="*/ 2718 h 3578"/>
                <a:gd name="T8" fmla="*/ 408 w 3575"/>
                <a:gd name="T9" fmla="*/ 2927 h 3578"/>
                <a:gd name="T10" fmla="*/ 585 w 3575"/>
                <a:gd name="T11" fmla="*/ 3113 h 3578"/>
                <a:gd name="T12" fmla="*/ 787 w 3575"/>
                <a:gd name="T13" fmla="*/ 3272 h 3578"/>
                <a:gd name="T14" fmla="*/ 1012 w 3575"/>
                <a:gd name="T15" fmla="*/ 3402 h 3578"/>
                <a:gd name="T16" fmla="*/ 1255 w 3575"/>
                <a:gd name="T17" fmla="*/ 3498 h 3578"/>
                <a:gd name="T18" fmla="*/ 1515 w 3575"/>
                <a:gd name="T19" fmla="*/ 3558 h 3578"/>
                <a:gd name="T20" fmla="*/ 1787 w 3575"/>
                <a:gd name="T21" fmla="*/ 3578 h 3578"/>
                <a:gd name="T22" fmla="*/ 2060 w 3575"/>
                <a:gd name="T23" fmla="*/ 3558 h 3578"/>
                <a:gd name="T24" fmla="*/ 2319 w 3575"/>
                <a:gd name="T25" fmla="*/ 3498 h 3578"/>
                <a:gd name="T26" fmla="*/ 2562 w 3575"/>
                <a:gd name="T27" fmla="*/ 3402 h 3578"/>
                <a:gd name="T28" fmla="*/ 2786 w 3575"/>
                <a:gd name="T29" fmla="*/ 3272 h 3578"/>
                <a:gd name="T30" fmla="*/ 2989 w 3575"/>
                <a:gd name="T31" fmla="*/ 3113 h 3578"/>
                <a:gd name="T32" fmla="*/ 3167 w 3575"/>
                <a:gd name="T33" fmla="*/ 2927 h 3578"/>
                <a:gd name="T34" fmla="*/ 3316 w 3575"/>
                <a:gd name="T35" fmla="*/ 2718 h 3578"/>
                <a:gd name="T36" fmla="*/ 3434 w 3575"/>
                <a:gd name="T37" fmla="*/ 2485 h 3578"/>
                <a:gd name="T38" fmla="*/ 3519 w 3575"/>
                <a:gd name="T39" fmla="*/ 2236 h 3578"/>
                <a:gd name="T40" fmla="*/ 3566 w 3575"/>
                <a:gd name="T41" fmla="*/ 1972 h 3578"/>
                <a:gd name="T42" fmla="*/ 3573 w 3575"/>
                <a:gd name="T43" fmla="*/ 1697 h 3578"/>
                <a:gd name="T44" fmla="*/ 3539 w 3575"/>
                <a:gd name="T45" fmla="*/ 1429 h 3578"/>
                <a:gd name="T46" fmla="*/ 3467 w 3575"/>
                <a:gd name="T47" fmla="*/ 1174 h 3578"/>
                <a:gd name="T48" fmla="*/ 3359 w 3575"/>
                <a:gd name="T49" fmla="*/ 936 h 3578"/>
                <a:gd name="T50" fmla="*/ 3220 w 3575"/>
                <a:gd name="T51" fmla="*/ 718 h 3578"/>
                <a:gd name="T52" fmla="*/ 3051 w 3575"/>
                <a:gd name="T53" fmla="*/ 525 h 3578"/>
                <a:gd name="T54" fmla="*/ 2857 w 3575"/>
                <a:gd name="T55" fmla="*/ 355 h 3578"/>
                <a:gd name="T56" fmla="*/ 2640 w 3575"/>
                <a:gd name="T57" fmla="*/ 217 h 3578"/>
                <a:gd name="T58" fmla="*/ 2402 w 3575"/>
                <a:gd name="T59" fmla="*/ 108 h 3578"/>
                <a:gd name="T60" fmla="*/ 2148 w 3575"/>
                <a:gd name="T61" fmla="*/ 36 h 3578"/>
                <a:gd name="T62" fmla="*/ 1879 w 3575"/>
                <a:gd name="T63" fmla="*/ 3 h 3578"/>
                <a:gd name="T64" fmla="*/ 1604 w 3575"/>
                <a:gd name="T65" fmla="*/ 9 h 3578"/>
                <a:gd name="T66" fmla="*/ 1341 w 3575"/>
                <a:gd name="T67" fmla="*/ 57 h 3578"/>
                <a:gd name="T68" fmla="*/ 1092 w 3575"/>
                <a:gd name="T69" fmla="*/ 141 h 3578"/>
                <a:gd name="T70" fmla="*/ 861 w 3575"/>
                <a:gd name="T71" fmla="*/ 260 h 3578"/>
                <a:gd name="T72" fmla="*/ 650 w 3575"/>
                <a:gd name="T73" fmla="*/ 408 h 3578"/>
                <a:gd name="T74" fmla="*/ 464 w 3575"/>
                <a:gd name="T75" fmla="*/ 587 h 3578"/>
                <a:gd name="T76" fmla="*/ 305 w 3575"/>
                <a:gd name="T77" fmla="*/ 790 h 3578"/>
                <a:gd name="T78" fmla="*/ 175 w 3575"/>
                <a:gd name="T79" fmla="*/ 1014 h 3578"/>
                <a:gd name="T80" fmla="*/ 80 w 3575"/>
                <a:gd name="T81" fmla="*/ 1257 h 3578"/>
                <a:gd name="T82" fmla="*/ 20 w 3575"/>
                <a:gd name="T83" fmla="*/ 1517 h 3578"/>
                <a:gd name="T84" fmla="*/ 0 w 3575"/>
                <a:gd name="T85" fmla="*/ 1790 h 3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75" h="3578">
                  <a:moveTo>
                    <a:pt x="0" y="1790"/>
                  </a:moveTo>
                  <a:lnTo>
                    <a:pt x="2" y="1881"/>
                  </a:lnTo>
                  <a:lnTo>
                    <a:pt x="9" y="1972"/>
                  </a:lnTo>
                  <a:lnTo>
                    <a:pt x="20" y="2061"/>
                  </a:lnTo>
                  <a:lnTo>
                    <a:pt x="36" y="2150"/>
                  </a:lnTo>
                  <a:lnTo>
                    <a:pt x="56" y="2236"/>
                  </a:lnTo>
                  <a:lnTo>
                    <a:pt x="80" y="2322"/>
                  </a:lnTo>
                  <a:lnTo>
                    <a:pt x="108" y="2404"/>
                  </a:lnTo>
                  <a:lnTo>
                    <a:pt x="139" y="2485"/>
                  </a:lnTo>
                  <a:lnTo>
                    <a:pt x="175" y="2565"/>
                  </a:lnTo>
                  <a:lnTo>
                    <a:pt x="215" y="2642"/>
                  </a:lnTo>
                  <a:lnTo>
                    <a:pt x="258" y="2718"/>
                  </a:lnTo>
                  <a:lnTo>
                    <a:pt x="305" y="2790"/>
                  </a:lnTo>
                  <a:lnTo>
                    <a:pt x="355" y="2860"/>
                  </a:lnTo>
                  <a:lnTo>
                    <a:pt x="408" y="2927"/>
                  </a:lnTo>
                  <a:lnTo>
                    <a:pt x="464" y="2993"/>
                  </a:lnTo>
                  <a:lnTo>
                    <a:pt x="523" y="3055"/>
                  </a:lnTo>
                  <a:lnTo>
                    <a:pt x="585" y="3113"/>
                  </a:lnTo>
                  <a:lnTo>
                    <a:pt x="650" y="3170"/>
                  </a:lnTo>
                  <a:lnTo>
                    <a:pt x="717" y="3223"/>
                  </a:lnTo>
                  <a:lnTo>
                    <a:pt x="787" y="3272"/>
                  </a:lnTo>
                  <a:lnTo>
                    <a:pt x="861" y="3320"/>
                  </a:lnTo>
                  <a:lnTo>
                    <a:pt x="935" y="3362"/>
                  </a:lnTo>
                  <a:lnTo>
                    <a:pt x="1012" y="3402"/>
                  </a:lnTo>
                  <a:lnTo>
                    <a:pt x="1092" y="3438"/>
                  </a:lnTo>
                  <a:lnTo>
                    <a:pt x="1173" y="3470"/>
                  </a:lnTo>
                  <a:lnTo>
                    <a:pt x="1255" y="3498"/>
                  </a:lnTo>
                  <a:lnTo>
                    <a:pt x="1341" y="3521"/>
                  </a:lnTo>
                  <a:lnTo>
                    <a:pt x="1427" y="3542"/>
                  </a:lnTo>
                  <a:lnTo>
                    <a:pt x="1515" y="3558"/>
                  </a:lnTo>
                  <a:lnTo>
                    <a:pt x="1604" y="3569"/>
                  </a:lnTo>
                  <a:lnTo>
                    <a:pt x="1696" y="3576"/>
                  </a:lnTo>
                  <a:lnTo>
                    <a:pt x="1787" y="3578"/>
                  </a:lnTo>
                  <a:lnTo>
                    <a:pt x="1879" y="3576"/>
                  </a:lnTo>
                  <a:lnTo>
                    <a:pt x="1971" y="3569"/>
                  </a:lnTo>
                  <a:lnTo>
                    <a:pt x="2060" y="3558"/>
                  </a:lnTo>
                  <a:lnTo>
                    <a:pt x="2148" y="3542"/>
                  </a:lnTo>
                  <a:lnTo>
                    <a:pt x="2234" y="3521"/>
                  </a:lnTo>
                  <a:lnTo>
                    <a:pt x="2319" y="3498"/>
                  </a:lnTo>
                  <a:lnTo>
                    <a:pt x="2402" y="3470"/>
                  </a:lnTo>
                  <a:lnTo>
                    <a:pt x="2483" y="3438"/>
                  </a:lnTo>
                  <a:lnTo>
                    <a:pt x="2562" y="3402"/>
                  </a:lnTo>
                  <a:lnTo>
                    <a:pt x="2640" y="3362"/>
                  </a:lnTo>
                  <a:lnTo>
                    <a:pt x="2714" y="3320"/>
                  </a:lnTo>
                  <a:lnTo>
                    <a:pt x="2786" y="3272"/>
                  </a:lnTo>
                  <a:lnTo>
                    <a:pt x="2857" y="3223"/>
                  </a:lnTo>
                  <a:lnTo>
                    <a:pt x="2925" y="3170"/>
                  </a:lnTo>
                  <a:lnTo>
                    <a:pt x="2989" y="3113"/>
                  </a:lnTo>
                  <a:lnTo>
                    <a:pt x="3051" y="3055"/>
                  </a:lnTo>
                  <a:lnTo>
                    <a:pt x="3111" y="2993"/>
                  </a:lnTo>
                  <a:lnTo>
                    <a:pt x="3167" y="2927"/>
                  </a:lnTo>
                  <a:lnTo>
                    <a:pt x="3220" y="2860"/>
                  </a:lnTo>
                  <a:lnTo>
                    <a:pt x="3270" y="2790"/>
                  </a:lnTo>
                  <a:lnTo>
                    <a:pt x="3316" y="2718"/>
                  </a:lnTo>
                  <a:lnTo>
                    <a:pt x="3359" y="2642"/>
                  </a:lnTo>
                  <a:lnTo>
                    <a:pt x="3398" y="2565"/>
                  </a:lnTo>
                  <a:lnTo>
                    <a:pt x="3434" y="2485"/>
                  </a:lnTo>
                  <a:lnTo>
                    <a:pt x="3467" y="2404"/>
                  </a:lnTo>
                  <a:lnTo>
                    <a:pt x="3495" y="2322"/>
                  </a:lnTo>
                  <a:lnTo>
                    <a:pt x="3519" y="2236"/>
                  </a:lnTo>
                  <a:lnTo>
                    <a:pt x="3539" y="2150"/>
                  </a:lnTo>
                  <a:lnTo>
                    <a:pt x="3555" y="2061"/>
                  </a:lnTo>
                  <a:lnTo>
                    <a:pt x="3566" y="1972"/>
                  </a:lnTo>
                  <a:lnTo>
                    <a:pt x="3573" y="1881"/>
                  </a:lnTo>
                  <a:lnTo>
                    <a:pt x="3575" y="1790"/>
                  </a:lnTo>
                  <a:lnTo>
                    <a:pt x="3573" y="1697"/>
                  </a:lnTo>
                  <a:lnTo>
                    <a:pt x="3566" y="1607"/>
                  </a:lnTo>
                  <a:lnTo>
                    <a:pt x="3555" y="1517"/>
                  </a:lnTo>
                  <a:lnTo>
                    <a:pt x="3539" y="1429"/>
                  </a:lnTo>
                  <a:lnTo>
                    <a:pt x="3519" y="1342"/>
                  </a:lnTo>
                  <a:lnTo>
                    <a:pt x="3495" y="1257"/>
                  </a:lnTo>
                  <a:lnTo>
                    <a:pt x="3467" y="1174"/>
                  </a:lnTo>
                  <a:lnTo>
                    <a:pt x="3434" y="1093"/>
                  </a:lnTo>
                  <a:lnTo>
                    <a:pt x="3398" y="1014"/>
                  </a:lnTo>
                  <a:lnTo>
                    <a:pt x="3359" y="936"/>
                  </a:lnTo>
                  <a:lnTo>
                    <a:pt x="3316" y="862"/>
                  </a:lnTo>
                  <a:lnTo>
                    <a:pt x="3270" y="790"/>
                  </a:lnTo>
                  <a:lnTo>
                    <a:pt x="3220" y="718"/>
                  </a:lnTo>
                  <a:lnTo>
                    <a:pt x="3167" y="651"/>
                  </a:lnTo>
                  <a:lnTo>
                    <a:pt x="3111" y="587"/>
                  </a:lnTo>
                  <a:lnTo>
                    <a:pt x="3051" y="525"/>
                  </a:lnTo>
                  <a:lnTo>
                    <a:pt x="2989" y="465"/>
                  </a:lnTo>
                  <a:lnTo>
                    <a:pt x="2925" y="408"/>
                  </a:lnTo>
                  <a:lnTo>
                    <a:pt x="2857" y="355"/>
                  </a:lnTo>
                  <a:lnTo>
                    <a:pt x="2786" y="306"/>
                  </a:lnTo>
                  <a:lnTo>
                    <a:pt x="2714" y="260"/>
                  </a:lnTo>
                  <a:lnTo>
                    <a:pt x="2640" y="217"/>
                  </a:lnTo>
                  <a:lnTo>
                    <a:pt x="2562" y="177"/>
                  </a:lnTo>
                  <a:lnTo>
                    <a:pt x="2483" y="141"/>
                  </a:lnTo>
                  <a:lnTo>
                    <a:pt x="2402" y="108"/>
                  </a:lnTo>
                  <a:lnTo>
                    <a:pt x="2319" y="80"/>
                  </a:lnTo>
                  <a:lnTo>
                    <a:pt x="2234" y="57"/>
                  </a:lnTo>
                  <a:lnTo>
                    <a:pt x="2148" y="36"/>
                  </a:lnTo>
                  <a:lnTo>
                    <a:pt x="2060" y="21"/>
                  </a:lnTo>
                  <a:lnTo>
                    <a:pt x="1971" y="9"/>
                  </a:lnTo>
                  <a:lnTo>
                    <a:pt x="1879" y="3"/>
                  </a:lnTo>
                  <a:lnTo>
                    <a:pt x="1787" y="0"/>
                  </a:lnTo>
                  <a:lnTo>
                    <a:pt x="1696" y="3"/>
                  </a:lnTo>
                  <a:lnTo>
                    <a:pt x="1604" y="9"/>
                  </a:lnTo>
                  <a:lnTo>
                    <a:pt x="1515" y="21"/>
                  </a:lnTo>
                  <a:lnTo>
                    <a:pt x="1427" y="36"/>
                  </a:lnTo>
                  <a:lnTo>
                    <a:pt x="1341" y="57"/>
                  </a:lnTo>
                  <a:lnTo>
                    <a:pt x="1255" y="80"/>
                  </a:lnTo>
                  <a:lnTo>
                    <a:pt x="1173" y="108"/>
                  </a:lnTo>
                  <a:lnTo>
                    <a:pt x="1092" y="141"/>
                  </a:lnTo>
                  <a:lnTo>
                    <a:pt x="1012" y="177"/>
                  </a:lnTo>
                  <a:lnTo>
                    <a:pt x="935" y="217"/>
                  </a:lnTo>
                  <a:lnTo>
                    <a:pt x="861" y="260"/>
                  </a:lnTo>
                  <a:lnTo>
                    <a:pt x="787" y="306"/>
                  </a:lnTo>
                  <a:lnTo>
                    <a:pt x="717" y="355"/>
                  </a:lnTo>
                  <a:lnTo>
                    <a:pt x="650" y="408"/>
                  </a:lnTo>
                  <a:lnTo>
                    <a:pt x="585" y="465"/>
                  </a:lnTo>
                  <a:lnTo>
                    <a:pt x="523" y="525"/>
                  </a:lnTo>
                  <a:lnTo>
                    <a:pt x="464" y="587"/>
                  </a:lnTo>
                  <a:lnTo>
                    <a:pt x="408" y="651"/>
                  </a:lnTo>
                  <a:lnTo>
                    <a:pt x="355" y="718"/>
                  </a:lnTo>
                  <a:lnTo>
                    <a:pt x="305" y="790"/>
                  </a:lnTo>
                  <a:lnTo>
                    <a:pt x="258" y="862"/>
                  </a:lnTo>
                  <a:lnTo>
                    <a:pt x="215" y="936"/>
                  </a:lnTo>
                  <a:lnTo>
                    <a:pt x="175" y="1014"/>
                  </a:lnTo>
                  <a:lnTo>
                    <a:pt x="139" y="1093"/>
                  </a:lnTo>
                  <a:lnTo>
                    <a:pt x="108" y="1174"/>
                  </a:lnTo>
                  <a:lnTo>
                    <a:pt x="80" y="1257"/>
                  </a:lnTo>
                  <a:lnTo>
                    <a:pt x="56" y="1342"/>
                  </a:lnTo>
                  <a:lnTo>
                    <a:pt x="36" y="1429"/>
                  </a:lnTo>
                  <a:lnTo>
                    <a:pt x="20" y="1517"/>
                  </a:lnTo>
                  <a:lnTo>
                    <a:pt x="9" y="1607"/>
                  </a:lnTo>
                  <a:lnTo>
                    <a:pt x="2" y="1697"/>
                  </a:lnTo>
                  <a:lnTo>
                    <a:pt x="0" y="17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FFFE"/>
                </a:solidFill>
                <a:latin typeface="微软雅黑"/>
                <a:ea typeface="微软雅黑"/>
                <a:sym typeface="微软雅黑"/>
              </a:endParaRPr>
            </a:p>
          </p:txBody>
        </p:sp>
      </p:grpSp>
      <p:sp>
        <p:nvSpPr>
          <p:cNvPr id="35" name="文本框 21"/>
          <p:cNvSpPr txBox="1"/>
          <p:nvPr/>
        </p:nvSpPr>
        <p:spPr>
          <a:xfrm>
            <a:off x="2699922" y="1527795"/>
            <a:ext cx="1985140" cy="430886"/>
          </a:xfrm>
          <a:prstGeom prst="rect">
            <a:avLst/>
          </a:prstGeom>
          <a:noFill/>
        </p:spPr>
        <p:txBody>
          <a:bodyPr wrap="square" lIns="121917" tIns="60958" rIns="121917" bIns="60958" rtlCol="0">
            <a:spAutoFit/>
          </a:bodyPr>
          <a:lstStyle/>
          <a:p>
            <a:pPr lvl="0" algn="r">
              <a:defRPr/>
            </a:pPr>
            <a:r>
              <a:rPr lang="zh-CN" altLang="en-US" sz="2000" b="1" dirty="0">
                <a:ln w="12700">
                  <a:noFill/>
                </a:ln>
                <a:solidFill>
                  <a:schemeClr val="bg2">
                    <a:lumMod val="75000"/>
                  </a:schemeClr>
                </a:solidFill>
                <a:latin typeface="微软雅黑"/>
                <a:ea typeface="微软雅黑"/>
                <a:sym typeface="微软雅黑"/>
              </a:rPr>
              <a:t>初步完成目标</a:t>
            </a:r>
          </a:p>
        </p:txBody>
      </p:sp>
      <p:sp>
        <p:nvSpPr>
          <p:cNvPr id="36" name="文本框 21"/>
          <p:cNvSpPr txBox="1"/>
          <p:nvPr/>
        </p:nvSpPr>
        <p:spPr>
          <a:xfrm>
            <a:off x="7536160" y="2766337"/>
            <a:ext cx="2195957" cy="430886"/>
          </a:xfrm>
          <a:prstGeom prst="rect">
            <a:avLst/>
          </a:prstGeom>
          <a:noFill/>
        </p:spPr>
        <p:txBody>
          <a:bodyPr wrap="square" lIns="121917" tIns="60958" rIns="121917" bIns="60958" rtlCol="0">
            <a:spAutoFit/>
          </a:bodyPr>
          <a:lstStyle/>
          <a:p>
            <a:pPr lvl="0">
              <a:defRPr/>
            </a:pPr>
            <a:r>
              <a:rPr lang="zh-CN" altLang="en-US" sz="2000" b="1" dirty="0">
                <a:ln w="12700">
                  <a:noFill/>
                </a:ln>
                <a:solidFill>
                  <a:schemeClr val="bg2">
                    <a:lumMod val="75000"/>
                  </a:schemeClr>
                </a:solidFill>
                <a:latin typeface="微软雅黑"/>
                <a:ea typeface="微软雅黑"/>
                <a:sym typeface="微软雅黑"/>
              </a:rPr>
              <a:t>中段完成目标</a:t>
            </a:r>
          </a:p>
        </p:txBody>
      </p:sp>
      <p:sp>
        <p:nvSpPr>
          <p:cNvPr id="37" name="文本框 21"/>
          <p:cNvSpPr txBox="1"/>
          <p:nvPr/>
        </p:nvSpPr>
        <p:spPr>
          <a:xfrm>
            <a:off x="3128588" y="3871611"/>
            <a:ext cx="1537169" cy="430886"/>
          </a:xfrm>
          <a:prstGeom prst="rect">
            <a:avLst/>
          </a:prstGeom>
          <a:noFill/>
        </p:spPr>
        <p:txBody>
          <a:bodyPr wrap="square" lIns="121917" tIns="60958" rIns="121917" bIns="60958" rtlCol="0">
            <a:spAutoFit/>
          </a:bodyPr>
          <a:lstStyle/>
          <a:p>
            <a:pPr lvl="0" algn="r">
              <a:defRPr/>
            </a:pPr>
            <a:r>
              <a:rPr lang="zh-CN" altLang="en-US" sz="2000" b="1" dirty="0">
                <a:ln w="12700">
                  <a:noFill/>
                </a:ln>
                <a:solidFill>
                  <a:schemeClr val="bg2">
                    <a:lumMod val="75000"/>
                  </a:schemeClr>
                </a:solidFill>
                <a:latin typeface="微软雅黑"/>
                <a:ea typeface="微软雅黑"/>
                <a:sym typeface="微软雅黑"/>
              </a:rPr>
              <a:t>思考调整</a:t>
            </a:r>
          </a:p>
        </p:txBody>
      </p:sp>
      <p:sp>
        <p:nvSpPr>
          <p:cNvPr id="38" name="文本框 21"/>
          <p:cNvSpPr txBox="1"/>
          <p:nvPr/>
        </p:nvSpPr>
        <p:spPr>
          <a:xfrm>
            <a:off x="7513931" y="5061881"/>
            <a:ext cx="2143713" cy="430886"/>
          </a:xfrm>
          <a:prstGeom prst="rect">
            <a:avLst/>
          </a:prstGeom>
          <a:noFill/>
        </p:spPr>
        <p:txBody>
          <a:bodyPr wrap="square" lIns="121917" tIns="60958" rIns="121917" bIns="60958" rtlCol="0">
            <a:spAutoFit/>
          </a:bodyPr>
          <a:lstStyle/>
          <a:p>
            <a:pPr lvl="0">
              <a:defRPr/>
            </a:pPr>
            <a:r>
              <a:rPr lang="zh-CN" altLang="en-US" sz="2000" b="1" dirty="0">
                <a:ln w="12700">
                  <a:noFill/>
                </a:ln>
                <a:solidFill>
                  <a:schemeClr val="bg2">
                    <a:lumMod val="75000"/>
                  </a:schemeClr>
                </a:solidFill>
                <a:latin typeface="微软雅黑"/>
                <a:ea typeface="微软雅黑"/>
                <a:sym typeface="微软雅黑"/>
              </a:rPr>
              <a:t>最终目标</a:t>
            </a:r>
          </a:p>
        </p:txBody>
      </p:sp>
      <p:sp>
        <p:nvSpPr>
          <p:cNvPr id="39" name="TextBox 38"/>
          <p:cNvSpPr txBox="1"/>
          <p:nvPr/>
        </p:nvSpPr>
        <p:spPr>
          <a:xfrm>
            <a:off x="1528567" y="1987097"/>
            <a:ext cx="3156496" cy="615553"/>
          </a:xfrm>
          <a:prstGeom prst="roundRect">
            <a:avLst>
              <a:gd name="adj" fmla="val 0"/>
            </a:avLst>
          </a:prstGeom>
          <a:noFill/>
        </p:spPr>
        <p:txBody>
          <a:bodyPr wrap="square" lIns="121917" tIns="60958" rIns="121917" bIns="60958" rtlCol="0">
            <a:spAutoFit/>
          </a:bodyPr>
          <a:lstStyle/>
          <a:p>
            <a:pPr algn="r"/>
            <a:r>
              <a:rPr lang="zh-CN" altLang="en-US" sz="1600" dirty="0">
                <a:solidFill>
                  <a:schemeClr val="bg2">
                    <a:lumMod val="75000"/>
                  </a:schemeClr>
                </a:solidFill>
                <a:latin typeface="微软雅黑"/>
                <a:ea typeface="微软雅黑"/>
                <a:sym typeface="微软雅黑"/>
              </a:rPr>
              <a:t>在这里输入你的内容，或者通过复制粘贴你的文本。</a:t>
            </a:r>
          </a:p>
        </p:txBody>
      </p:sp>
      <p:sp>
        <p:nvSpPr>
          <p:cNvPr id="40" name="TextBox 39"/>
          <p:cNvSpPr txBox="1"/>
          <p:nvPr/>
        </p:nvSpPr>
        <p:spPr>
          <a:xfrm>
            <a:off x="7602126" y="3215852"/>
            <a:ext cx="3277374" cy="615553"/>
          </a:xfrm>
          <a:prstGeom prst="roundRect">
            <a:avLst>
              <a:gd name="adj" fmla="val 0"/>
            </a:avLst>
          </a:prstGeom>
          <a:noFill/>
        </p:spPr>
        <p:txBody>
          <a:bodyPr wrap="square" lIns="121917" tIns="60958" rIns="121917" bIns="60958" rtlCol="0">
            <a:spAutoFit/>
          </a:bodyPr>
          <a:lstStyle/>
          <a:p>
            <a:r>
              <a:rPr lang="zh-CN" altLang="en-US" sz="1600" dirty="0">
                <a:solidFill>
                  <a:schemeClr val="bg2">
                    <a:lumMod val="75000"/>
                  </a:schemeClr>
                </a:solidFill>
                <a:latin typeface="微软雅黑"/>
                <a:ea typeface="微软雅黑"/>
                <a:sym typeface="微软雅黑"/>
              </a:rPr>
              <a:t>在这里输入你的内容，或者通过复制粘贴你的文本。</a:t>
            </a:r>
          </a:p>
        </p:txBody>
      </p:sp>
      <p:sp>
        <p:nvSpPr>
          <p:cNvPr id="41" name="TextBox 40"/>
          <p:cNvSpPr txBox="1"/>
          <p:nvPr/>
        </p:nvSpPr>
        <p:spPr>
          <a:xfrm>
            <a:off x="1859975" y="4309060"/>
            <a:ext cx="2805782" cy="615553"/>
          </a:xfrm>
          <a:prstGeom prst="roundRect">
            <a:avLst>
              <a:gd name="adj" fmla="val 0"/>
            </a:avLst>
          </a:prstGeom>
          <a:noFill/>
        </p:spPr>
        <p:txBody>
          <a:bodyPr wrap="square" lIns="121917" tIns="60958" rIns="121917" bIns="60958" rtlCol="0">
            <a:spAutoFit/>
          </a:bodyPr>
          <a:lstStyle/>
          <a:p>
            <a:pPr algn="r"/>
            <a:r>
              <a:rPr lang="zh-CN" altLang="en-US" sz="1600" dirty="0">
                <a:solidFill>
                  <a:schemeClr val="bg2">
                    <a:lumMod val="75000"/>
                  </a:schemeClr>
                </a:solidFill>
                <a:latin typeface="微软雅黑"/>
                <a:ea typeface="微软雅黑"/>
                <a:sym typeface="微软雅黑"/>
              </a:rPr>
              <a:t>在这里输入你的内容，或者通过复制粘贴你的文本。</a:t>
            </a:r>
          </a:p>
        </p:txBody>
      </p:sp>
      <p:sp>
        <p:nvSpPr>
          <p:cNvPr id="42" name="TextBox 41"/>
          <p:cNvSpPr txBox="1"/>
          <p:nvPr/>
        </p:nvSpPr>
        <p:spPr>
          <a:xfrm>
            <a:off x="7547953" y="5517549"/>
            <a:ext cx="2706274" cy="615553"/>
          </a:xfrm>
          <a:prstGeom prst="roundRect">
            <a:avLst>
              <a:gd name="adj" fmla="val 0"/>
            </a:avLst>
          </a:prstGeom>
          <a:noFill/>
        </p:spPr>
        <p:txBody>
          <a:bodyPr wrap="square" lIns="121917" tIns="60958" rIns="121917" bIns="60958" rtlCol="0">
            <a:spAutoFit/>
          </a:bodyPr>
          <a:lstStyle/>
          <a:p>
            <a:r>
              <a:rPr lang="zh-CN" altLang="en-US" sz="1600" dirty="0">
                <a:solidFill>
                  <a:schemeClr val="bg2">
                    <a:lumMod val="75000"/>
                  </a:schemeClr>
                </a:solidFill>
                <a:latin typeface="微软雅黑"/>
                <a:ea typeface="微软雅黑"/>
                <a:sym typeface="微软雅黑"/>
              </a:rPr>
              <a:t>在这里输入你的内容，或者通过复制粘贴你的文本。</a:t>
            </a:r>
          </a:p>
        </p:txBody>
      </p:sp>
      <p:sp>
        <p:nvSpPr>
          <p:cNvPr id="43" name="TextBox 42"/>
          <p:cNvSpPr txBox="1"/>
          <p:nvPr/>
        </p:nvSpPr>
        <p:spPr>
          <a:xfrm>
            <a:off x="5300844" y="1783980"/>
            <a:ext cx="350982" cy="738664"/>
          </a:xfrm>
          <a:prstGeom prst="roundRect">
            <a:avLst>
              <a:gd name="adj" fmla="val 0"/>
            </a:avLst>
          </a:prstGeom>
          <a:noFill/>
        </p:spPr>
        <p:txBody>
          <a:bodyPr wrap="square" lIns="121917" tIns="60958" rIns="121917" bIns="60958" rtlCol="0">
            <a:spAutoFit/>
          </a:bodyPr>
          <a:lstStyle/>
          <a:p>
            <a:pPr algn="r"/>
            <a:r>
              <a:rPr lang="en-US" altLang="zh-CN" sz="4000" dirty="0">
                <a:solidFill>
                  <a:srgbClr val="FFFFFE"/>
                </a:solidFill>
                <a:latin typeface="微软雅黑"/>
                <a:ea typeface="微软雅黑"/>
                <a:sym typeface="微软雅黑"/>
              </a:rPr>
              <a:t>1</a:t>
            </a:r>
            <a:endParaRPr lang="zh-CN" altLang="en-US" sz="4000" dirty="0">
              <a:solidFill>
                <a:srgbClr val="FFFFFE"/>
              </a:solidFill>
              <a:latin typeface="微软雅黑"/>
              <a:ea typeface="微软雅黑"/>
              <a:sym typeface="微软雅黑"/>
            </a:endParaRPr>
          </a:p>
        </p:txBody>
      </p:sp>
      <p:sp>
        <p:nvSpPr>
          <p:cNvPr id="44" name="TextBox 43"/>
          <p:cNvSpPr txBox="1"/>
          <p:nvPr/>
        </p:nvSpPr>
        <p:spPr>
          <a:xfrm>
            <a:off x="6560814" y="2977086"/>
            <a:ext cx="350982" cy="738664"/>
          </a:xfrm>
          <a:prstGeom prst="roundRect">
            <a:avLst>
              <a:gd name="adj" fmla="val 0"/>
            </a:avLst>
          </a:prstGeom>
          <a:noFill/>
        </p:spPr>
        <p:txBody>
          <a:bodyPr wrap="square" lIns="121917" tIns="60958" rIns="121917" bIns="60958" rtlCol="0">
            <a:spAutoFit/>
          </a:bodyPr>
          <a:lstStyle/>
          <a:p>
            <a:pPr algn="r"/>
            <a:r>
              <a:rPr lang="en-US" altLang="zh-CN" sz="4000" dirty="0">
                <a:solidFill>
                  <a:srgbClr val="FFFFFE"/>
                </a:solidFill>
                <a:latin typeface="微软雅黑"/>
                <a:ea typeface="微软雅黑"/>
                <a:sym typeface="微软雅黑"/>
              </a:rPr>
              <a:t>2</a:t>
            </a:r>
            <a:endParaRPr lang="zh-CN" altLang="en-US" sz="4000" dirty="0">
              <a:solidFill>
                <a:srgbClr val="FFFFFE"/>
              </a:solidFill>
              <a:latin typeface="微软雅黑"/>
              <a:ea typeface="微软雅黑"/>
              <a:sym typeface="微软雅黑"/>
            </a:endParaRPr>
          </a:p>
        </p:txBody>
      </p:sp>
      <p:sp>
        <p:nvSpPr>
          <p:cNvPr id="45" name="TextBox 44"/>
          <p:cNvSpPr txBox="1"/>
          <p:nvPr/>
        </p:nvSpPr>
        <p:spPr>
          <a:xfrm>
            <a:off x="5246267" y="4003915"/>
            <a:ext cx="350982" cy="738664"/>
          </a:xfrm>
          <a:prstGeom prst="roundRect">
            <a:avLst>
              <a:gd name="adj" fmla="val 0"/>
            </a:avLst>
          </a:prstGeom>
          <a:noFill/>
        </p:spPr>
        <p:txBody>
          <a:bodyPr wrap="square" lIns="121917" tIns="60958" rIns="121917" bIns="60958" rtlCol="0">
            <a:spAutoFit/>
          </a:bodyPr>
          <a:lstStyle/>
          <a:p>
            <a:pPr algn="r"/>
            <a:r>
              <a:rPr lang="en-US" altLang="zh-CN" sz="4000" dirty="0">
                <a:solidFill>
                  <a:srgbClr val="FFFFFE"/>
                </a:solidFill>
                <a:latin typeface="微软雅黑"/>
                <a:ea typeface="微软雅黑"/>
                <a:sym typeface="微软雅黑"/>
              </a:rPr>
              <a:t>3</a:t>
            </a:r>
            <a:endParaRPr lang="zh-CN" altLang="en-US" sz="4000" dirty="0">
              <a:solidFill>
                <a:srgbClr val="FFFFFE"/>
              </a:solidFill>
              <a:latin typeface="微软雅黑"/>
              <a:ea typeface="微软雅黑"/>
              <a:sym typeface="微软雅黑"/>
            </a:endParaRPr>
          </a:p>
        </p:txBody>
      </p:sp>
      <p:sp>
        <p:nvSpPr>
          <p:cNvPr id="46" name="TextBox 45"/>
          <p:cNvSpPr txBox="1"/>
          <p:nvPr/>
        </p:nvSpPr>
        <p:spPr>
          <a:xfrm>
            <a:off x="6423412" y="5268014"/>
            <a:ext cx="350982" cy="738664"/>
          </a:xfrm>
          <a:prstGeom prst="roundRect">
            <a:avLst>
              <a:gd name="adj" fmla="val 0"/>
            </a:avLst>
          </a:prstGeom>
          <a:noFill/>
        </p:spPr>
        <p:txBody>
          <a:bodyPr wrap="square" lIns="121917" tIns="60958" rIns="121917" bIns="60958" rtlCol="0">
            <a:spAutoFit/>
          </a:bodyPr>
          <a:lstStyle/>
          <a:p>
            <a:pPr algn="r"/>
            <a:r>
              <a:rPr lang="en-US" altLang="zh-CN" sz="4000" dirty="0">
                <a:solidFill>
                  <a:srgbClr val="FFFFFE"/>
                </a:solidFill>
                <a:latin typeface="微软雅黑"/>
                <a:ea typeface="微软雅黑"/>
                <a:sym typeface="微软雅黑"/>
              </a:rPr>
              <a:t>4</a:t>
            </a:r>
            <a:endParaRPr lang="zh-CN" altLang="en-US" sz="4000" dirty="0">
              <a:solidFill>
                <a:srgbClr val="FFFFFE"/>
              </a:solidFill>
              <a:latin typeface="微软雅黑"/>
              <a:ea typeface="微软雅黑"/>
              <a:sym typeface="微软雅黑"/>
            </a:endParaRPr>
          </a:p>
        </p:txBody>
      </p:sp>
      <p:grpSp>
        <p:nvGrpSpPr>
          <p:cNvPr id="47" name="组合 46"/>
          <p:cNvGrpSpPr/>
          <p:nvPr/>
        </p:nvGrpSpPr>
        <p:grpSpPr>
          <a:xfrm>
            <a:off x="53783" y="261650"/>
            <a:ext cx="1123566" cy="561783"/>
            <a:chOff x="134472" y="1946929"/>
            <a:chExt cx="6735100" cy="3367550"/>
          </a:xfrm>
        </p:grpSpPr>
        <p:sp>
          <p:nvSpPr>
            <p:cNvPr id="48" name="菱形 47"/>
            <p:cNvSpPr/>
            <p:nvPr/>
          </p:nvSpPr>
          <p:spPr>
            <a:xfrm>
              <a:off x="134472" y="1946929"/>
              <a:ext cx="3367550" cy="3367550"/>
            </a:xfrm>
            <a:prstGeom prst="diamond">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a:ea typeface="微软雅黑"/>
                <a:cs typeface="+mn-ea"/>
                <a:sym typeface="微软雅黑"/>
              </a:endParaRPr>
            </a:p>
          </p:txBody>
        </p:sp>
        <p:sp>
          <p:nvSpPr>
            <p:cNvPr id="49" name="菱形 48"/>
            <p:cNvSpPr/>
            <p:nvPr/>
          </p:nvSpPr>
          <p:spPr>
            <a:xfrm>
              <a:off x="3502022" y="1946929"/>
              <a:ext cx="3367550" cy="3367550"/>
            </a:xfrm>
            <a:prstGeom prst="diamond">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a:ea typeface="微软雅黑"/>
                <a:cs typeface="+mn-ea"/>
                <a:sym typeface="微软雅黑"/>
              </a:endParaRPr>
            </a:p>
          </p:txBody>
        </p:sp>
      </p:grpSp>
      <p:sp>
        <p:nvSpPr>
          <p:cNvPr id="50" name="文本框 8"/>
          <p:cNvSpPr txBox="1"/>
          <p:nvPr/>
        </p:nvSpPr>
        <p:spPr>
          <a:xfrm>
            <a:off x="1455369" y="367697"/>
            <a:ext cx="3124449" cy="442429"/>
          </a:xfrm>
          <a:prstGeom prst="rect">
            <a:avLst/>
          </a:prstGeom>
          <a:noFill/>
        </p:spPr>
        <p:txBody>
          <a:bodyPr wrap="square" rtlCol="0">
            <a:spAutoFit/>
            <a:scene3d>
              <a:camera prst="orthographicFront"/>
              <a:lightRig rig="threePt" dir="t"/>
            </a:scene3d>
            <a:sp3d contourW="12700"/>
          </a:bodyPr>
          <a:lstStyle/>
          <a:p>
            <a:r>
              <a:rPr lang="zh-CN" altLang="en-US" sz="2275" b="1" dirty="0">
                <a:latin typeface="微软雅黑"/>
                <a:ea typeface="微软雅黑"/>
                <a:sym typeface="微软雅黑"/>
              </a:rPr>
              <a:t>标题文字添加此处</a:t>
            </a:r>
          </a:p>
        </p:txBody>
      </p:sp>
    </p:spTree>
    <p:extLst>
      <p:ext uri="{BB962C8B-B14F-4D97-AF65-F5344CB8AC3E}">
        <p14:creationId xmlns:p14="http://schemas.microsoft.com/office/powerpoint/2010/main" val="3128297880"/>
      </p:ext>
    </p:extLst>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ppt_x"/>
                                          </p:val>
                                        </p:tav>
                                        <p:tav tm="100000">
                                          <p:val>
                                            <p:strVal val="#ppt_x"/>
                                          </p:val>
                                        </p:tav>
                                      </p:tavLst>
                                    </p:anim>
                                    <p:anim calcmode="lin" valueType="num">
                                      <p:cBhvr additive="base">
                                        <p:cTn id="20" dur="500" fill="hold"/>
                                        <p:tgtEl>
                                          <p:spTgt spid="3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ppt_x"/>
                                          </p:val>
                                        </p:tav>
                                        <p:tav tm="100000">
                                          <p:val>
                                            <p:strVal val="#ppt_x"/>
                                          </p:val>
                                        </p:tav>
                                      </p:tavLst>
                                    </p:anim>
                                    <p:anim calcmode="lin" valueType="num">
                                      <p:cBhvr additive="base">
                                        <p:cTn id="24" dur="500" fill="hold"/>
                                        <p:tgtEl>
                                          <p:spTgt spid="3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ppt_x"/>
                                          </p:val>
                                        </p:tav>
                                        <p:tav tm="100000">
                                          <p:val>
                                            <p:strVal val="#ppt_x"/>
                                          </p:val>
                                        </p:tav>
                                      </p:tavLst>
                                    </p:anim>
                                    <p:anim calcmode="lin" valueType="num">
                                      <p:cBhvr additive="base">
                                        <p:cTn id="28" dur="500" fill="hold"/>
                                        <p:tgtEl>
                                          <p:spTgt spid="3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ppt_x"/>
                                          </p:val>
                                        </p:tav>
                                        <p:tav tm="100000">
                                          <p:val>
                                            <p:strVal val="#ppt_x"/>
                                          </p:val>
                                        </p:tav>
                                      </p:tavLst>
                                    </p:anim>
                                    <p:anim calcmode="lin" valueType="num">
                                      <p:cBhvr additive="base">
                                        <p:cTn id="32" dur="500" fill="hold"/>
                                        <p:tgtEl>
                                          <p:spTgt spid="3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additive="base">
                                        <p:cTn id="35" dur="500" fill="hold"/>
                                        <p:tgtEl>
                                          <p:spTgt spid="38"/>
                                        </p:tgtEl>
                                        <p:attrNameLst>
                                          <p:attrName>ppt_x</p:attrName>
                                        </p:attrNameLst>
                                      </p:cBhvr>
                                      <p:tavLst>
                                        <p:tav tm="0">
                                          <p:val>
                                            <p:strVal val="#ppt_x"/>
                                          </p:val>
                                        </p:tav>
                                        <p:tav tm="100000">
                                          <p:val>
                                            <p:strVal val="#ppt_x"/>
                                          </p:val>
                                        </p:tav>
                                      </p:tavLst>
                                    </p:anim>
                                    <p:anim calcmode="lin" valueType="num">
                                      <p:cBhvr additive="base">
                                        <p:cTn id="36" dur="500" fill="hold"/>
                                        <p:tgtEl>
                                          <p:spTgt spid="3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additive="base">
                                        <p:cTn id="39" dur="500" fill="hold"/>
                                        <p:tgtEl>
                                          <p:spTgt spid="39"/>
                                        </p:tgtEl>
                                        <p:attrNameLst>
                                          <p:attrName>ppt_x</p:attrName>
                                        </p:attrNameLst>
                                      </p:cBhvr>
                                      <p:tavLst>
                                        <p:tav tm="0">
                                          <p:val>
                                            <p:strVal val="#ppt_x"/>
                                          </p:val>
                                        </p:tav>
                                        <p:tav tm="100000">
                                          <p:val>
                                            <p:strVal val="#ppt_x"/>
                                          </p:val>
                                        </p:tav>
                                      </p:tavLst>
                                    </p:anim>
                                    <p:anim calcmode="lin" valueType="num">
                                      <p:cBhvr additive="base">
                                        <p:cTn id="40" dur="500" fill="hold"/>
                                        <p:tgtEl>
                                          <p:spTgt spid="3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additive="base">
                                        <p:cTn id="43" dur="500" fill="hold"/>
                                        <p:tgtEl>
                                          <p:spTgt spid="40"/>
                                        </p:tgtEl>
                                        <p:attrNameLst>
                                          <p:attrName>ppt_x</p:attrName>
                                        </p:attrNameLst>
                                      </p:cBhvr>
                                      <p:tavLst>
                                        <p:tav tm="0">
                                          <p:val>
                                            <p:strVal val="#ppt_x"/>
                                          </p:val>
                                        </p:tav>
                                        <p:tav tm="100000">
                                          <p:val>
                                            <p:strVal val="#ppt_x"/>
                                          </p:val>
                                        </p:tav>
                                      </p:tavLst>
                                    </p:anim>
                                    <p:anim calcmode="lin" valueType="num">
                                      <p:cBhvr additive="base">
                                        <p:cTn id="44" dur="500" fill="hold"/>
                                        <p:tgtEl>
                                          <p:spTgt spid="4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anim calcmode="lin" valueType="num">
                                      <p:cBhvr additive="base">
                                        <p:cTn id="47" dur="500" fill="hold"/>
                                        <p:tgtEl>
                                          <p:spTgt spid="41"/>
                                        </p:tgtEl>
                                        <p:attrNameLst>
                                          <p:attrName>ppt_x</p:attrName>
                                        </p:attrNameLst>
                                      </p:cBhvr>
                                      <p:tavLst>
                                        <p:tav tm="0">
                                          <p:val>
                                            <p:strVal val="#ppt_x"/>
                                          </p:val>
                                        </p:tav>
                                        <p:tav tm="100000">
                                          <p:val>
                                            <p:strVal val="#ppt_x"/>
                                          </p:val>
                                        </p:tav>
                                      </p:tavLst>
                                    </p:anim>
                                    <p:anim calcmode="lin" valueType="num">
                                      <p:cBhvr additive="base">
                                        <p:cTn id="48" dur="500" fill="hold"/>
                                        <p:tgtEl>
                                          <p:spTgt spid="4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42"/>
                                        </p:tgtEl>
                                        <p:attrNameLst>
                                          <p:attrName>style.visibility</p:attrName>
                                        </p:attrNameLst>
                                      </p:cBhvr>
                                      <p:to>
                                        <p:strVal val="visible"/>
                                      </p:to>
                                    </p:set>
                                    <p:anim calcmode="lin" valueType="num">
                                      <p:cBhvr additive="base">
                                        <p:cTn id="51" dur="500" fill="hold"/>
                                        <p:tgtEl>
                                          <p:spTgt spid="42"/>
                                        </p:tgtEl>
                                        <p:attrNameLst>
                                          <p:attrName>ppt_x</p:attrName>
                                        </p:attrNameLst>
                                      </p:cBhvr>
                                      <p:tavLst>
                                        <p:tav tm="0">
                                          <p:val>
                                            <p:strVal val="#ppt_x"/>
                                          </p:val>
                                        </p:tav>
                                        <p:tav tm="100000">
                                          <p:val>
                                            <p:strVal val="#ppt_x"/>
                                          </p:val>
                                        </p:tav>
                                      </p:tavLst>
                                    </p:anim>
                                    <p:anim calcmode="lin" valueType="num">
                                      <p:cBhvr additive="base">
                                        <p:cTn id="52" dur="500" fill="hold"/>
                                        <p:tgtEl>
                                          <p:spTgt spid="4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43"/>
                                        </p:tgtEl>
                                        <p:attrNameLst>
                                          <p:attrName>style.visibility</p:attrName>
                                        </p:attrNameLst>
                                      </p:cBhvr>
                                      <p:to>
                                        <p:strVal val="visible"/>
                                      </p:to>
                                    </p:set>
                                    <p:anim calcmode="lin" valueType="num">
                                      <p:cBhvr additive="base">
                                        <p:cTn id="55" dur="500" fill="hold"/>
                                        <p:tgtEl>
                                          <p:spTgt spid="43"/>
                                        </p:tgtEl>
                                        <p:attrNameLst>
                                          <p:attrName>ppt_x</p:attrName>
                                        </p:attrNameLst>
                                      </p:cBhvr>
                                      <p:tavLst>
                                        <p:tav tm="0">
                                          <p:val>
                                            <p:strVal val="#ppt_x"/>
                                          </p:val>
                                        </p:tav>
                                        <p:tav tm="100000">
                                          <p:val>
                                            <p:strVal val="#ppt_x"/>
                                          </p:val>
                                        </p:tav>
                                      </p:tavLst>
                                    </p:anim>
                                    <p:anim calcmode="lin" valueType="num">
                                      <p:cBhvr additive="base">
                                        <p:cTn id="56" dur="500" fill="hold"/>
                                        <p:tgtEl>
                                          <p:spTgt spid="43"/>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cBhvr additive="base">
                                        <p:cTn id="59" dur="500" fill="hold"/>
                                        <p:tgtEl>
                                          <p:spTgt spid="44"/>
                                        </p:tgtEl>
                                        <p:attrNameLst>
                                          <p:attrName>ppt_x</p:attrName>
                                        </p:attrNameLst>
                                      </p:cBhvr>
                                      <p:tavLst>
                                        <p:tav tm="0">
                                          <p:val>
                                            <p:strVal val="#ppt_x"/>
                                          </p:val>
                                        </p:tav>
                                        <p:tav tm="100000">
                                          <p:val>
                                            <p:strVal val="#ppt_x"/>
                                          </p:val>
                                        </p:tav>
                                      </p:tavLst>
                                    </p:anim>
                                    <p:anim calcmode="lin" valueType="num">
                                      <p:cBhvr additive="base">
                                        <p:cTn id="60" dur="500" fill="hold"/>
                                        <p:tgtEl>
                                          <p:spTgt spid="44"/>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45"/>
                                        </p:tgtEl>
                                        <p:attrNameLst>
                                          <p:attrName>style.visibility</p:attrName>
                                        </p:attrNameLst>
                                      </p:cBhvr>
                                      <p:to>
                                        <p:strVal val="visible"/>
                                      </p:to>
                                    </p:set>
                                    <p:anim calcmode="lin" valueType="num">
                                      <p:cBhvr additive="base">
                                        <p:cTn id="63" dur="500" fill="hold"/>
                                        <p:tgtEl>
                                          <p:spTgt spid="45"/>
                                        </p:tgtEl>
                                        <p:attrNameLst>
                                          <p:attrName>ppt_x</p:attrName>
                                        </p:attrNameLst>
                                      </p:cBhvr>
                                      <p:tavLst>
                                        <p:tav tm="0">
                                          <p:val>
                                            <p:strVal val="#ppt_x"/>
                                          </p:val>
                                        </p:tav>
                                        <p:tav tm="100000">
                                          <p:val>
                                            <p:strVal val="#ppt_x"/>
                                          </p:val>
                                        </p:tav>
                                      </p:tavLst>
                                    </p:anim>
                                    <p:anim calcmode="lin" valueType="num">
                                      <p:cBhvr additive="base">
                                        <p:cTn id="64" dur="500" fill="hold"/>
                                        <p:tgtEl>
                                          <p:spTgt spid="45"/>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46"/>
                                        </p:tgtEl>
                                        <p:attrNameLst>
                                          <p:attrName>style.visibility</p:attrName>
                                        </p:attrNameLst>
                                      </p:cBhvr>
                                      <p:to>
                                        <p:strVal val="visible"/>
                                      </p:to>
                                    </p:set>
                                    <p:anim calcmode="lin" valueType="num">
                                      <p:cBhvr additive="base">
                                        <p:cTn id="67" dur="500" fill="hold"/>
                                        <p:tgtEl>
                                          <p:spTgt spid="46"/>
                                        </p:tgtEl>
                                        <p:attrNameLst>
                                          <p:attrName>ppt_x</p:attrName>
                                        </p:attrNameLst>
                                      </p:cBhvr>
                                      <p:tavLst>
                                        <p:tav tm="0">
                                          <p:val>
                                            <p:strVal val="#ppt_x"/>
                                          </p:val>
                                        </p:tav>
                                        <p:tav tm="100000">
                                          <p:val>
                                            <p:strVal val="#ppt_x"/>
                                          </p:val>
                                        </p:tav>
                                      </p:tavLst>
                                    </p:anim>
                                    <p:anim calcmode="lin" valueType="num">
                                      <p:cBhvr additive="base">
                                        <p:cTn id="68"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P spid="39" grpId="0"/>
      <p:bldP spid="40" grpId="0"/>
      <p:bldP spid="41" grpId="0"/>
      <p:bldP spid="42" grpId="0"/>
      <p:bldP spid="43" grpId="0"/>
      <p:bldP spid="44" grpId="0"/>
      <p:bldP spid="45" grpId="0"/>
      <p:bldP spid="4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文本框 56">
            <a:extLst>
              <a:ext uri="{FF2B5EF4-FFF2-40B4-BE49-F238E27FC236}">
                <a16:creationId xmlns="" xmlns:a16="http://schemas.microsoft.com/office/drawing/2014/main" id="{03BD2AE1-CBF5-4E0B-A6D4-187449910C95}"/>
              </a:ext>
            </a:extLst>
          </p:cNvPr>
          <p:cNvSpPr txBox="1">
            <a:spLocks noChangeArrowheads="1"/>
          </p:cNvSpPr>
          <p:nvPr/>
        </p:nvSpPr>
        <p:spPr bwMode="auto">
          <a:xfrm>
            <a:off x="5219733" y="3516269"/>
            <a:ext cx="1825544" cy="617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9007"/>
            <a:r>
              <a:rPr lang="zh-CN" altLang="en-US" sz="3413" b="1" dirty="0">
                <a:solidFill>
                  <a:prstClr val="black">
                    <a:lumMod val="85000"/>
                    <a:lumOff val="15000"/>
                  </a:prstClr>
                </a:solidFill>
                <a:latin typeface="微软雅黑"/>
                <a:ea typeface="微软雅黑"/>
                <a:cs typeface="Arial" panose="020B0604020202020204" pitchFamily="34" charset="0"/>
                <a:sym typeface="微软雅黑"/>
              </a:rPr>
              <a:t>关键字</a:t>
            </a:r>
          </a:p>
        </p:txBody>
      </p:sp>
      <p:grpSp>
        <p:nvGrpSpPr>
          <p:cNvPr id="85" name="组合 84">
            <a:extLst>
              <a:ext uri="{FF2B5EF4-FFF2-40B4-BE49-F238E27FC236}">
                <a16:creationId xmlns="" xmlns:a16="http://schemas.microsoft.com/office/drawing/2014/main" id="{EF5FDA84-10F2-4F76-AD82-755BD86DF860}"/>
              </a:ext>
            </a:extLst>
          </p:cNvPr>
          <p:cNvGrpSpPr/>
          <p:nvPr/>
        </p:nvGrpSpPr>
        <p:grpSpPr>
          <a:xfrm>
            <a:off x="4760311" y="1858692"/>
            <a:ext cx="1168336" cy="1168336"/>
            <a:chOff x="2613025" y="1343025"/>
            <a:chExt cx="876300" cy="876300"/>
          </a:xfrm>
          <a:solidFill>
            <a:srgbClr val="FFC000"/>
          </a:solidFill>
        </p:grpSpPr>
        <p:sp>
          <p:nvSpPr>
            <p:cNvPr id="87" name="任意多边形 263">
              <a:extLst>
                <a:ext uri="{FF2B5EF4-FFF2-40B4-BE49-F238E27FC236}">
                  <a16:creationId xmlns="" xmlns:a16="http://schemas.microsoft.com/office/drawing/2014/main" id="{3AFCFB9E-7F92-44E3-A02F-595B79FB352B}"/>
                </a:ext>
              </a:extLst>
            </p:cNvPr>
            <p:cNvSpPr/>
            <p:nvPr/>
          </p:nvSpPr>
          <p:spPr>
            <a:xfrm>
              <a:off x="2613025" y="1343025"/>
              <a:ext cx="819150" cy="628650"/>
            </a:xfrm>
            <a:custGeom>
              <a:avLst/>
              <a:gdLst>
                <a:gd name="connsiteX0" fmla="*/ 0 w 819150"/>
                <a:gd name="connsiteY0" fmla="*/ 628650 h 628650"/>
                <a:gd name="connsiteX1" fmla="*/ 190500 w 819150"/>
                <a:gd name="connsiteY1" fmla="*/ 0 h 628650"/>
                <a:gd name="connsiteX2" fmla="*/ 819150 w 819150"/>
                <a:gd name="connsiteY2" fmla="*/ 152400 h 628650"/>
                <a:gd name="connsiteX3" fmla="*/ 0 w 819150"/>
                <a:gd name="connsiteY3" fmla="*/ 628650 h 628650"/>
              </a:gdLst>
              <a:ahLst/>
              <a:cxnLst>
                <a:cxn ang="0">
                  <a:pos x="connsiteX0" y="connsiteY0"/>
                </a:cxn>
                <a:cxn ang="0">
                  <a:pos x="connsiteX1" y="connsiteY1"/>
                </a:cxn>
                <a:cxn ang="0">
                  <a:pos x="connsiteX2" y="connsiteY2"/>
                </a:cxn>
                <a:cxn ang="0">
                  <a:pos x="connsiteX3" y="connsiteY3"/>
                </a:cxn>
              </a:cxnLst>
              <a:rect l="l" t="t" r="r" b="b"/>
              <a:pathLst>
                <a:path w="819150" h="628650">
                  <a:moveTo>
                    <a:pt x="0" y="628650"/>
                  </a:moveTo>
                  <a:lnTo>
                    <a:pt x="190500" y="0"/>
                  </a:lnTo>
                  <a:lnTo>
                    <a:pt x="819150" y="152400"/>
                  </a:lnTo>
                  <a:lnTo>
                    <a:pt x="0" y="628650"/>
                  </a:lnTo>
                  <a:close/>
                </a:path>
              </a:pathLst>
            </a:custGeom>
            <a:grpFill/>
            <a:ln>
              <a:solidFill>
                <a:srgbClr val="FFC000"/>
              </a:solidFill>
            </a:ln>
          </p:spPr>
          <p:txBody>
            <a:bodyPr vert="horz" wrap="square" lIns="121913" tIns="60956" rIns="121913" bIns="60956" numCol="1" anchor="t" anchorCtr="0" compatLnSpc="1">
              <a:prstTxWarp prst="textNoShape">
                <a:avLst/>
              </a:prstTxWarp>
            </a:bodyPr>
            <a:lstStyle/>
            <a:p>
              <a:pPr defTabSz="1219007" eaLnBrk="0" hangingPunct="0"/>
              <a:endParaRPr lang="zh-CN" altLang="en-US" sz="2400">
                <a:solidFill>
                  <a:prstClr val="black"/>
                </a:solidFill>
                <a:latin typeface="微软雅黑"/>
                <a:ea typeface="微软雅黑"/>
                <a:sym typeface="微软雅黑"/>
              </a:endParaRPr>
            </a:p>
          </p:txBody>
        </p:sp>
        <p:sp>
          <p:nvSpPr>
            <p:cNvPr id="88" name="任意多边形 264">
              <a:extLst>
                <a:ext uri="{FF2B5EF4-FFF2-40B4-BE49-F238E27FC236}">
                  <a16:creationId xmlns="" xmlns:a16="http://schemas.microsoft.com/office/drawing/2014/main" id="{81815560-592C-42E0-932F-6C0FD5BD7A13}"/>
                </a:ext>
              </a:extLst>
            </p:cNvPr>
            <p:cNvSpPr/>
            <p:nvPr/>
          </p:nvSpPr>
          <p:spPr>
            <a:xfrm>
              <a:off x="2676525" y="1597025"/>
              <a:ext cx="812800" cy="622300"/>
            </a:xfrm>
            <a:custGeom>
              <a:avLst/>
              <a:gdLst>
                <a:gd name="connsiteX0" fmla="*/ 0 w 812800"/>
                <a:gd name="connsiteY0" fmla="*/ 463550 h 622300"/>
                <a:gd name="connsiteX1" fmla="*/ 641350 w 812800"/>
                <a:gd name="connsiteY1" fmla="*/ 622300 h 622300"/>
                <a:gd name="connsiteX2" fmla="*/ 812800 w 812800"/>
                <a:gd name="connsiteY2" fmla="*/ 0 h 622300"/>
                <a:gd name="connsiteX3" fmla="*/ 660400 w 812800"/>
                <a:gd name="connsiteY3" fmla="*/ 101600 h 622300"/>
                <a:gd name="connsiteX4" fmla="*/ 615950 w 812800"/>
                <a:gd name="connsiteY4" fmla="*/ 25400 h 622300"/>
                <a:gd name="connsiteX5" fmla="*/ 158750 w 812800"/>
                <a:gd name="connsiteY5" fmla="*/ 304800 h 622300"/>
                <a:gd name="connsiteX6" fmla="*/ 177800 w 812800"/>
                <a:gd name="connsiteY6" fmla="*/ 361950 h 622300"/>
                <a:gd name="connsiteX7" fmla="*/ 0 w 812800"/>
                <a:gd name="connsiteY7" fmla="*/ 463550 h 62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800" h="622300">
                  <a:moveTo>
                    <a:pt x="0" y="463550"/>
                  </a:moveTo>
                  <a:lnTo>
                    <a:pt x="641350" y="622300"/>
                  </a:lnTo>
                  <a:lnTo>
                    <a:pt x="812800" y="0"/>
                  </a:lnTo>
                  <a:lnTo>
                    <a:pt x="660400" y="101600"/>
                  </a:lnTo>
                  <a:lnTo>
                    <a:pt x="615950" y="25400"/>
                  </a:lnTo>
                  <a:lnTo>
                    <a:pt x="158750" y="304800"/>
                  </a:lnTo>
                  <a:lnTo>
                    <a:pt x="177800" y="361950"/>
                  </a:lnTo>
                  <a:lnTo>
                    <a:pt x="0" y="463550"/>
                  </a:lnTo>
                  <a:close/>
                </a:path>
              </a:pathLst>
            </a:cu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07" eaLnBrk="0" hangingPunct="0"/>
              <a:endParaRPr lang="zh-CN" altLang="en-US" sz="2400">
                <a:solidFill>
                  <a:prstClr val="white"/>
                </a:solidFill>
                <a:latin typeface="微软雅黑"/>
                <a:ea typeface="微软雅黑"/>
                <a:sym typeface="微软雅黑"/>
              </a:endParaRPr>
            </a:p>
          </p:txBody>
        </p:sp>
      </p:grpSp>
      <p:sp>
        <p:nvSpPr>
          <p:cNvPr id="86" name="Freeform 5">
            <a:extLst>
              <a:ext uri="{FF2B5EF4-FFF2-40B4-BE49-F238E27FC236}">
                <a16:creationId xmlns="" xmlns:a16="http://schemas.microsoft.com/office/drawing/2014/main" id="{4782E2DC-82D6-4B1F-A33B-15314A99ED80}"/>
              </a:ext>
            </a:extLst>
          </p:cNvPr>
          <p:cNvSpPr>
            <a:spLocks noEditPoints="1"/>
          </p:cNvSpPr>
          <p:nvPr/>
        </p:nvSpPr>
        <p:spPr bwMode="auto">
          <a:xfrm>
            <a:off x="5065388" y="2060636"/>
            <a:ext cx="199084" cy="266685"/>
          </a:xfrm>
          <a:custGeom>
            <a:avLst/>
            <a:gdLst>
              <a:gd name="T0" fmla="*/ 180 w 269"/>
              <a:gd name="T1" fmla="*/ 320 h 361"/>
              <a:gd name="T2" fmla="*/ 180 w 269"/>
              <a:gd name="T3" fmla="*/ 328 h 361"/>
              <a:gd name="T4" fmla="*/ 163 w 269"/>
              <a:gd name="T5" fmla="*/ 354 h 361"/>
              <a:gd name="T6" fmla="*/ 134 w 269"/>
              <a:gd name="T7" fmla="*/ 361 h 361"/>
              <a:gd name="T8" fmla="*/ 106 w 269"/>
              <a:gd name="T9" fmla="*/ 355 h 361"/>
              <a:gd name="T10" fmla="*/ 93 w 269"/>
              <a:gd name="T11" fmla="*/ 343 h 361"/>
              <a:gd name="T12" fmla="*/ 91 w 269"/>
              <a:gd name="T13" fmla="*/ 326 h 361"/>
              <a:gd name="T14" fmla="*/ 180 w 269"/>
              <a:gd name="T15" fmla="*/ 316 h 361"/>
              <a:gd name="T16" fmla="*/ 268 w 269"/>
              <a:gd name="T17" fmla="*/ 122 h 361"/>
              <a:gd name="T18" fmla="*/ 256 w 269"/>
              <a:gd name="T19" fmla="*/ 187 h 361"/>
              <a:gd name="T20" fmla="*/ 228 w 269"/>
              <a:gd name="T21" fmla="*/ 226 h 361"/>
              <a:gd name="T22" fmla="*/ 212 w 269"/>
              <a:gd name="T23" fmla="*/ 239 h 361"/>
              <a:gd name="T24" fmla="*/ 202 w 269"/>
              <a:gd name="T25" fmla="*/ 244 h 361"/>
              <a:gd name="T26" fmla="*/ 191 w 269"/>
              <a:gd name="T27" fmla="*/ 262 h 361"/>
              <a:gd name="T28" fmla="*/ 183 w 269"/>
              <a:gd name="T29" fmla="*/ 283 h 361"/>
              <a:gd name="T30" fmla="*/ 172 w 269"/>
              <a:gd name="T31" fmla="*/ 293 h 361"/>
              <a:gd name="T32" fmla="*/ 88 w 269"/>
              <a:gd name="T33" fmla="*/ 289 h 361"/>
              <a:gd name="T34" fmla="*/ 79 w 269"/>
              <a:gd name="T35" fmla="*/ 272 h 361"/>
              <a:gd name="T36" fmla="*/ 57 w 269"/>
              <a:gd name="T37" fmla="*/ 243 h 361"/>
              <a:gd name="T38" fmla="*/ 29 w 269"/>
              <a:gd name="T39" fmla="*/ 215 h 361"/>
              <a:gd name="T40" fmla="*/ 5 w 269"/>
              <a:gd name="T41" fmla="*/ 167 h 361"/>
              <a:gd name="T42" fmla="*/ 3 w 269"/>
              <a:gd name="T43" fmla="*/ 102 h 361"/>
              <a:gd name="T44" fmla="*/ 58 w 269"/>
              <a:gd name="T45" fmla="*/ 22 h 361"/>
              <a:gd name="T46" fmla="*/ 133 w 269"/>
              <a:gd name="T47" fmla="*/ 0 h 361"/>
              <a:gd name="T48" fmla="*/ 203 w 269"/>
              <a:gd name="T49" fmla="*/ 19 h 361"/>
              <a:gd name="T50" fmla="*/ 258 w 269"/>
              <a:gd name="T51" fmla="*/ 81 h 361"/>
              <a:gd name="T52" fmla="*/ 181 w 269"/>
              <a:gd name="T53" fmla="*/ 59 h 361"/>
              <a:gd name="T54" fmla="*/ 134 w 269"/>
              <a:gd name="T55" fmla="*/ 46 h 361"/>
              <a:gd name="T56" fmla="*/ 86 w 269"/>
              <a:gd name="T57" fmla="*/ 60 h 361"/>
              <a:gd name="T58" fmla="*/ 45 w 269"/>
              <a:gd name="T59" fmla="*/ 138 h 361"/>
              <a:gd name="T60" fmla="*/ 58 w 269"/>
              <a:gd name="T61" fmla="*/ 177 h 361"/>
              <a:gd name="T62" fmla="*/ 79 w 269"/>
              <a:gd name="T63" fmla="*/ 202 h 361"/>
              <a:gd name="T64" fmla="*/ 105 w 269"/>
              <a:gd name="T65" fmla="*/ 236 h 361"/>
              <a:gd name="T66" fmla="*/ 133 w 269"/>
              <a:gd name="T67" fmla="*/ 251 h 361"/>
              <a:gd name="T68" fmla="*/ 163 w 269"/>
              <a:gd name="T69" fmla="*/ 234 h 361"/>
              <a:gd name="T70" fmla="*/ 187 w 269"/>
              <a:gd name="T71" fmla="*/ 202 h 361"/>
              <a:gd name="T72" fmla="*/ 208 w 269"/>
              <a:gd name="T73" fmla="*/ 180 h 361"/>
              <a:gd name="T74" fmla="*/ 221 w 269"/>
              <a:gd name="T75" fmla="*/ 154 h 361"/>
              <a:gd name="T76" fmla="*/ 221 w 269"/>
              <a:gd name="T77" fmla="*/ 154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 h="361">
                <a:moveTo>
                  <a:pt x="180" y="316"/>
                </a:moveTo>
                <a:cubicBezTo>
                  <a:pt x="180" y="320"/>
                  <a:pt x="180" y="320"/>
                  <a:pt x="180" y="320"/>
                </a:cubicBezTo>
                <a:cubicBezTo>
                  <a:pt x="180" y="321"/>
                  <a:pt x="180" y="322"/>
                  <a:pt x="180" y="324"/>
                </a:cubicBezTo>
                <a:cubicBezTo>
                  <a:pt x="180" y="325"/>
                  <a:pt x="180" y="326"/>
                  <a:pt x="180" y="328"/>
                </a:cubicBezTo>
                <a:cubicBezTo>
                  <a:pt x="180" y="332"/>
                  <a:pt x="179" y="337"/>
                  <a:pt x="176" y="343"/>
                </a:cubicBezTo>
                <a:cubicBezTo>
                  <a:pt x="174" y="348"/>
                  <a:pt x="170" y="352"/>
                  <a:pt x="163" y="354"/>
                </a:cubicBezTo>
                <a:cubicBezTo>
                  <a:pt x="161" y="355"/>
                  <a:pt x="157" y="357"/>
                  <a:pt x="153" y="359"/>
                </a:cubicBezTo>
                <a:cubicBezTo>
                  <a:pt x="149" y="360"/>
                  <a:pt x="143" y="361"/>
                  <a:pt x="134" y="361"/>
                </a:cubicBezTo>
                <a:cubicBezTo>
                  <a:pt x="127" y="361"/>
                  <a:pt x="121" y="360"/>
                  <a:pt x="117" y="359"/>
                </a:cubicBezTo>
                <a:cubicBezTo>
                  <a:pt x="112" y="357"/>
                  <a:pt x="108" y="356"/>
                  <a:pt x="106" y="355"/>
                </a:cubicBezTo>
                <a:cubicBezTo>
                  <a:pt x="102" y="355"/>
                  <a:pt x="100" y="353"/>
                  <a:pt x="98" y="351"/>
                </a:cubicBezTo>
                <a:cubicBezTo>
                  <a:pt x="96" y="349"/>
                  <a:pt x="94" y="346"/>
                  <a:pt x="93" y="343"/>
                </a:cubicBezTo>
                <a:cubicBezTo>
                  <a:pt x="92" y="340"/>
                  <a:pt x="91" y="337"/>
                  <a:pt x="91" y="334"/>
                </a:cubicBezTo>
                <a:cubicBezTo>
                  <a:pt x="91" y="331"/>
                  <a:pt x="91" y="329"/>
                  <a:pt x="91" y="326"/>
                </a:cubicBezTo>
                <a:cubicBezTo>
                  <a:pt x="91" y="315"/>
                  <a:pt x="91" y="315"/>
                  <a:pt x="91" y="315"/>
                </a:cubicBezTo>
                <a:lnTo>
                  <a:pt x="180" y="316"/>
                </a:lnTo>
                <a:close/>
                <a:moveTo>
                  <a:pt x="258" y="81"/>
                </a:moveTo>
                <a:cubicBezTo>
                  <a:pt x="264" y="96"/>
                  <a:pt x="267" y="110"/>
                  <a:pt x="268" y="122"/>
                </a:cubicBezTo>
                <a:cubicBezTo>
                  <a:pt x="269" y="135"/>
                  <a:pt x="269" y="147"/>
                  <a:pt x="266" y="158"/>
                </a:cubicBezTo>
                <a:cubicBezTo>
                  <a:pt x="264" y="169"/>
                  <a:pt x="260" y="179"/>
                  <a:pt x="256" y="187"/>
                </a:cubicBezTo>
                <a:cubicBezTo>
                  <a:pt x="251" y="196"/>
                  <a:pt x="247" y="203"/>
                  <a:pt x="242" y="210"/>
                </a:cubicBezTo>
                <a:cubicBezTo>
                  <a:pt x="237" y="216"/>
                  <a:pt x="232" y="222"/>
                  <a:pt x="228" y="226"/>
                </a:cubicBezTo>
                <a:cubicBezTo>
                  <a:pt x="224" y="230"/>
                  <a:pt x="221" y="233"/>
                  <a:pt x="219" y="234"/>
                </a:cubicBezTo>
                <a:cubicBezTo>
                  <a:pt x="217" y="236"/>
                  <a:pt x="214" y="238"/>
                  <a:pt x="212" y="239"/>
                </a:cubicBezTo>
                <a:cubicBezTo>
                  <a:pt x="210" y="240"/>
                  <a:pt x="208" y="241"/>
                  <a:pt x="207" y="242"/>
                </a:cubicBezTo>
                <a:cubicBezTo>
                  <a:pt x="205" y="243"/>
                  <a:pt x="204" y="243"/>
                  <a:pt x="202" y="244"/>
                </a:cubicBezTo>
                <a:cubicBezTo>
                  <a:pt x="201" y="245"/>
                  <a:pt x="200" y="247"/>
                  <a:pt x="198" y="249"/>
                </a:cubicBezTo>
                <a:cubicBezTo>
                  <a:pt x="195" y="254"/>
                  <a:pt x="193" y="258"/>
                  <a:pt x="191" y="262"/>
                </a:cubicBezTo>
                <a:cubicBezTo>
                  <a:pt x="189" y="267"/>
                  <a:pt x="188" y="271"/>
                  <a:pt x="187" y="275"/>
                </a:cubicBezTo>
                <a:cubicBezTo>
                  <a:pt x="185" y="278"/>
                  <a:pt x="184" y="281"/>
                  <a:pt x="183" y="283"/>
                </a:cubicBezTo>
                <a:cubicBezTo>
                  <a:pt x="181" y="285"/>
                  <a:pt x="180" y="287"/>
                  <a:pt x="178" y="289"/>
                </a:cubicBezTo>
                <a:cubicBezTo>
                  <a:pt x="176" y="291"/>
                  <a:pt x="174" y="292"/>
                  <a:pt x="172" y="293"/>
                </a:cubicBezTo>
                <a:cubicBezTo>
                  <a:pt x="93" y="293"/>
                  <a:pt x="93" y="293"/>
                  <a:pt x="93" y="293"/>
                </a:cubicBezTo>
                <a:cubicBezTo>
                  <a:pt x="92" y="292"/>
                  <a:pt x="90" y="291"/>
                  <a:pt x="88" y="289"/>
                </a:cubicBezTo>
                <a:cubicBezTo>
                  <a:pt x="86" y="287"/>
                  <a:pt x="85" y="285"/>
                  <a:pt x="83" y="282"/>
                </a:cubicBezTo>
                <a:cubicBezTo>
                  <a:pt x="81" y="280"/>
                  <a:pt x="80" y="276"/>
                  <a:pt x="79" y="272"/>
                </a:cubicBezTo>
                <a:cubicBezTo>
                  <a:pt x="76" y="265"/>
                  <a:pt x="73" y="260"/>
                  <a:pt x="70" y="256"/>
                </a:cubicBezTo>
                <a:cubicBezTo>
                  <a:pt x="66" y="251"/>
                  <a:pt x="62" y="247"/>
                  <a:pt x="57" y="243"/>
                </a:cubicBezTo>
                <a:cubicBezTo>
                  <a:pt x="53" y="240"/>
                  <a:pt x="48" y="237"/>
                  <a:pt x="43" y="232"/>
                </a:cubicBezTo>
                <a:cubicBezTo>
                  <a:pt x="39" y="227"/>
                  <a:pt x="34" y="221"/>
                  <a:pt x="29" y="215"/>
                </a:cubicBezTo>
                <a:cubicBezTo>
                  <a:pt x="24" y="208"/>
                  <a:pt x="20" y="201"/>
                  <a:pt x="15" y="193"/>
                </a:cubicBezTo>
                <a:cubicBezTo>
                  <a:pt x="11" y="185"/>
                  <a:pt x="8" y="176"/>
                  <a:pt x="5" y="167"/>
                </a:cubicBezTo>
                <a:cubicBezTo>
                  <a:pt x="2" y="157"/>
                  <a:pt x="1" y="147"/>
                  <a:pt x="0" y="136"/>
                </a:cubicBezTo>
                <a:cubicBezTo>
                  <a:pt x="0" y="125"/>
                  <a:pt x="1" y="114"/>
                  <a:pt x="3" y="102"/>
                </a:cubicBezTo>
                <a:cubicBezTo>
                  <a:pt x="8" y="83"/>
                  <a:pt x="15" y="67"/>
                  <a:pt x="25" y="54"/>
                </a:cubicBezTo>
                <a:cubicBezTo>
                  <a:pt x="35" y="41"/>
                  <a:pt x="46" y="30"/>
                  <a:pt x="58" y="22"/>
                </a:cubicBezTo>
                <a:cubicBezTo>
                  <a:pt x="71" y="15"/>
                  <a:pt x="84" y="9"/>
                  <a:pt x="97" y="5"/>
                </a:cubicBezTo>
                <a:cubicBezTo>
                  <a:pt x="110" y="2"/>
                  <a:pt x="122" y="0"/>
                  <a:pt x="133" y="0"/>
                </a:cubicBezTo>
                <a:cubicBezTo>
                  <a:pt x="144" y="0"/>
                  <a:pt x="156" y="2"/>
                  <a:pt x="168" y="5"/>
                </a:cubicBezTo>
                <a:cubicBezTo>
                  <a:pt x="180" y="8"/>
                  <a:pt x="192" y="13"/>
                  <a:pt x="203" y="19"/>
                </a:cubicBezTo>
                <a:cubicBezTo>
                  <a:pt x="215" y="26"/>
                  <a:pt x="225" y="34"/>
                  <a:pt x="234" y="45"/>
                </a:cubicBezTo>
                <a:cubicBezTo>
                  <a:pt x="244" y="55"/>
                  <a:pt x="252" y="67"/>
                  <a:pt x="258" y="81"/>
                </a:cubicBezTo>
                <a:close/>
                <a:moveTo>
                  <a:pt x="221" y="154"/>
                </a:moveTo>
                <a:cubicBezTo>
                  <a:pt x="232" y="113"/>
                  <a:pt x="218" y="81"/>
                  <a:pt x="181" y="59"/>
                </a:cubicBezTo>
                <a:cubicBezTo>
                  <a:pt x="175" y="55"/>
                  <a:pt x="168" y="52"/>
                  <a:pt x="160" y="50"/>
                </a:cubicBezTo>
                <a:cubicBezTo>
                  <a:pt x="151" y="48"/>
                  <a:pt x="143" y="46"/>
                  <a:pt x="134" y="46"/>
                </a:cubicBezTo>
                <a:cubicBezTo>
                  <a:pt x="126" y="46"/>
                  <a:pt x="117" y="48"/>
                  <a:pt x="109" y="50"/>
                </a:cubicBezTo>
                <a:cubicBezTo>
                  <a:pt x="100" y="52"/>
                  <a:pt x="93" y="55"/>
                  <a:pt x="86" y="60"/>
                </a:cubicBezTo>
                <a:cubicBezTo>
                  <a:pt x="70" y="71"/>
                  <a:pt x="59" y="83"/>
                  <a:pt x="53" y="96"/>
                </a:cubicBezTo>
                <a:cubicBezTo>
                  <a:pt x="47" y="109"/>
                  <a:pt x="45" y="123"/>
                  <a:pt x="45" y="138"/>
                </a:cubicBezTo>
                <a:cubicBezTo>
                  <a:pt x="45" y="146"/>
                  <a:pt x="47" y="153"/>
                  <a:pt x="49" y="160"/>
                </a:cubicBezTo>
                <a:cubicBezTo>
                  <a:pt x="52" y="166"/>
                  <a:pt x="55" y="172"/>
                  <a:pt x="58" y="177"/>
                </a:cubicBezTo>
                <a:cubicBezTo>
                  <a:pt x="62" y="183"/>
                  <a:pt x="65" y="187"/>
                  <a:pt x="69" y="191"/>
                </a:cubicBezTo>
                <a:cubicBezTo>
                  <a:pt x="73" y="195"/>
                  <a:pt x="76" y="199"/>
                  <a:pt x="79" y="202"/>
                </a:cubicBezTo>
                <a:cubicBezTo>
                  <a:pt x="85" y="208"/>
                  <a:pt x="90" y="213"/>
                  <a:pt x="95" y="218"/>
                </a:cubicBezTo>
                <a:cubicBezTo>
                  <a:pt x="99" y="223"/>
                  <a:pt x="103" y="229"/>
                  <a:pt x="105" y="236"/>
                </a:cubicBezTo>
                <a:cubicBezTo>
                  <a:pt x="108" y="243"/>
                  <a:pt x="112" y="247"/>
                  <a:pt x="118" y="248"/>
                </a:cubicBezTo>
                <a:cubicBezTo>
                  <a:pt x="123" y="250"/>
                  <a:pt x="128" y="251"/>
                  <a:pt x="133" y="251"/>
                </a:cubicBezTo>
                <a:cubicBezTo>
                  <a:pt x="139" y="251"/>
                  <a:pt x="145" y="249"/>
                  <a:pt x="151" y="247"/>
                </a:cubicBezTo>
                <a:cubicBezTo>
                  <a:pt x="157" y="244"/>
                  <a:pt x="161" y="240"/>
                  <a:pt x="163" y="234"/>
                </a:cubicBezTo>
                <a:cubicBezTo>
                  <a:pt x="165" y="231"/>
                  <a:pt x="167" y="227"/>
                  <a:pt x="171" y="222"/>
                </a:cubicBezTo>
                <a:cubicBezTo>
                  <a:pt x="174" y="217"/>
                  <a:pt x="180" y="210"/>
                  <a:pt x="187" y="202"/>
                </a:cubicBezTo>
                <a:cubicBezTo>
                  <a:pt x="191" y="197"/>
                  <a:pt x="195" y="193"/>
                  <a:pt x="198" y="190"/>
                </a:cubicBezTo>
                <a:cubicBezTo>
                  <a:pt x="202" y="187"/>
                  <a:pt x="205" y="183"/>
                  <a:pt x="208" y="180"/>
                </a:cubicBezTo>
                <a:cubicBezTo>
                  <a:pt x="211" y="176"/>
                  <a:pt x="214" y="173"/>
                  <a:pt x="216" y="169"/>
                </a:cubicBezTo>
                <a:cubicBezTo>
                  <a:pt x="218" y="165"/>
                  <a:pt x="220" y="160"/>
                  <a:pt x="221" y="154"/>
                </a:cubicBezTo>
                <a:close/>
                <a:moveTo>
                  <a:pt x="221" y="154"/>
                </a:moveTo>
                <a:cubicBezTo>
                  <a:pt x="221" y="154"/>
                  <a:pt x="221" y="154"/>
                  <a:pt x="221" y="154"/>
                </a:cubicBezTo>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07" eaLnBrk="0" hangingPunct="0"/>
            <a:endParaRPr lang="zh-CN" altLang="en-US" sz="2400">
              <a:solidFill>
                <a:prstClr val="white"/>
              </a:solidFill>
              <a:latin typeface="微软雅黑"/>
              <a:ea typeface="微软雅黑"/>
              <a:sym typeface="微软雅黑"/>
            </a:endParaRPr>
          </a:p>
        </p:txBody>
      </p:sp>
      <p:grpSp>
        <p:nvGrpSpPr>
          <p:cNvPr id="81" name="组合 80">
            <a:extLst>
              <a:ext uri="{FF2B5EF4-FFF2-40B4-BE49-F238E27FC236}">
                <a16:creationId xmlns="" xmlns:a16="http://schemas.microsoft.com/office/drawing/2014/main" id="{74741290-51FD-447A-BA56-32B92094A2FE}"/>
              </a:ext>
            </a:extLst>
          </p:cNvPr>
          <p:cNvGrpSpPr/>
          <p:nvPr/>
        </p:nvGrpSpPr>
        <p:grpSpPr>
          <a:xfrm rot="3600000">
            <a:off x="6296927" y="1858692"/>
            <a:ext cx="1168336" cy="1168336"/>
            <a:chOff x="2613025" y="1343025"/>
            <a:chExt cx="876300" cy="876300"/>
          </a:xfrm>
          <a:solidFill>
            <a:schemeClr val="tx1"/>
          </a:solidFill>
        </p:grpSpPr>
        <p:sp>
          <p:nvSpPr>
            <p:cNvPr id="83" name="任意多边形 259">
              <a:extLst>
                <a:ext uri="{FF2B5EF4-FFF2-40B4-BE49-F238E27FC236}">
                  <a16:creationId xmlns="" xmlns:a16="http://schemas.microsoft.com/office/drawing/2014/main" id="{043F6212-58B5-412B-83B4-B97033795459}"/>
                </a:ext>
              </a:extLst>
            </p:cNvPr>
            <p:cNvSpPr/>
            <p:nvPr/>
          </p:nvSpPr>
          <p:spPr>
            <a:xfrm>
              <a:off x="2613025" y="1343025"/>
              <a:ext cx="819150" cy="628650"/>
            </a:xfrm>
            <a:custGeom>
              <a:avLst/>
              <a:gdLst>
                <a:gd name="connsiteX0" fmla="*/ 0 w 819150"/>
                <a:gd name="connsiteY0" fmla="*/ 628650 h 628650"/>
                <a:gd name="connsiteX1" fmla="*/ 190500 w 819150"/>
                <a:gd name="connsiteY1" fmla="*/ 0 h 628650"/>
                <a:gd name="connsiteX2" fmla="*/ 819150 w 819150"/>
                <a:gd name="connsiteY2" fmla="*/ 152400 h 628650"/>
                <a:gd name="connsiteX3" fmla="*/ 0 w 819150"/>
                <a:gd name="connsiteY3" fmla="*/ 628650 h 628650"/>
              </a:gdLst>
              <a:ahLst/>
              <a:cxnLst>
                <a:cxn ang="0">
                  <a:pos x="connsiteX0" y="connsiteY0"/>
                </a:cxn>
                <a:cxn ang="0">
                  <a:pos x="connsiteX1" y="connsiteY1"/>
                </a:cxn>
                <a:cxn ang="0">
                  <a:pos x="connsiteX2" y="connsiteY2"/>
                </a:cxn>
                <a:cxn ang="0">
                  <a:pos x="connsiteX3" y="connsiteY3"/>
                </a:cxn>
              </a:cxnLst>
              <a:rect l="l" t="t" r="r" b="b"/>
              <a:pathLst>
                <a:path w="819150" h="628650">
                  <a:moveTo>
                    <a:pt x="0" y="628650"/>
                  </a:moveTo>
                  <a:lnTo>
                    <a:pt x="190500" y="0"/>
                  </a:lnTo>
                  <a:lnTo>
                    <a:pt x="819150" y="152400"/>
                  </a:lnTo>
                  <a:lnTo>
                    <a:pt x="0" y="628650"/>
                  </a:lnTo>
                  <a:close/>
                </a:path>
              </a:pathLst>
            </a:custGeom>
            <a:grpFill/>
            <a:ln>
              <a:solidFill>
                <a:schemeClr val="tx1"/>
              </a:solidFill>
            </a:ln>
          </p:spPr>
          <p:txBody>
            <a:bodyPr vert="horz" wrap="square" lIns="121913" tIns="60956" rIns="121913" bIns="60956" numCol="1" anchor="t" anchorCtr="0" compatLnSpc="1">
              <a:prstTxWarp prst="textNoShape">
                <a:avLst/>
              </a:prstTxWarp>
            </a:bodyPr>
            <a:lstStyle/>
            <a:p>
              <a:pPr defTabSz="1219007" eaLnBrk="0" hangingPunct="0"/>
              <a:endParaRPr lang="zh-CN" altLang="en-US" sz="2400">
                <a:solidFill>
                  <a:prstClr val="black"/>
                </a:solidFill>
                <a:latin typeface="微软雅黑"/>
                <a:ea typeface="微软雅黑"/>
                <a:sym typeface="微软雅黑"/>
              </a:endParaRPr>
            </a:p>
          </p:txBody>
        </p:sp>
        <p:sp>
          <p:nvSpPr>
            <p:cNvPr id="84" name="任意多边形 260">
              <a:extLst>
                <a:ext uri="{FF2B5EF4-FFF2-40B4-BE49-F238E27FC236}">
                  <a16:creationId xmlns="" xmlns:a16="http://schemas.microsoft.com/office/drawing/2014/main" id="{09F476FC-1D17-48F8-BD9C-3F358164A8A2}"/>
                </a:ext>
              </a:extLst>
            </p:cNvPr>
            <p:cNvSpPr/>
            <p:nvPr/>
          </p:nvSpPr>
          <p:spPr>
            <a:xfrm>
              <a:off x="2676525" y="1597025"/>
              <a:ext cx="812800" cy="622300"/>
            </a:xfrm>
            <a:custGeom>
              <a:avLst/>
              <a:gdLst>
                <a:gd name="connsiteX0" fmla="*/ 0 w 812800"/>
                <a:gd name="connsiteY0" fmla="*/ 463550 h 622300"/>
                <a:gd name="connsiteX1" fmla="*/ 641350 w 812800"/>
                <a:gd name="connsiteY1" fmla="*/ 622300 h 622300"/>
                <a:gd name="connsiteX2" fmla="*/ 812800 w 812800"/>
                <a:gd name="connsiteY2" fmla="*/ 0 h 622300"/>
                <a:gd name="connsiteX3" fmla="*/ 660400 w 812800"/>
                <a:gd name="connsiteY3" fmla="*/ 101600 h 622300"/>
                <a:gd name="connsiteX4" fmla="*/ 615950 w 812800"/>
                <a:gd name="connsiteY4" fmla="*/ 25400 h 622300"/>
                <a:gd name="connsiteX5" fmla="*/ 158750 w 812800"/>
                <a:gd name="connsiteY5" fmla="*/ 304800 h 622300"/>
                <a:gd name="connsiteX6" fmla="*/ 177800 w 812800"/>
                <a:gd name="connsiteY6" fmla="*/ 361950 h 622300"/>
                <a:gd name="connsiteX7" fmla="*/ 0 w 812800"/>
                <a:gd name="connsiteY7" fmla="*/ 463550 h 62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800" h="622300">
                  <a:moveTo>
                    <a:pt x="0" y="463550"/>
                  </a:moveTo>
                  <a:lnTo>
                    <a:pt x="641350" y="622300"/>
                  </a:lnTo>
                  <a:lnTo>
                    <a:pt x="812800" y="0"/>
                  </a:lnTo>
                  <a:lnTo>
                    <a:pt x="660400" y="101600"/>
                  </a:lnTo>
                  <a:lnTo>
                    <a:pt x="615950" y="25400"/>
                  </a:lnTo>
                  <a:lnTo>
                    <a:pt x="158750" y="304800"/>
                  </a:lnTo>
                  <a:lnTo>
                    <a:pt x="177800" y="361950"/>
                  </a:lnTo>
                  <a:lnTo>
                    <a:pt x="0" y="463550"/>
                  </a:lnTo>
                  <a:close/>
                </a:path>
              </a:pathLst>
            </a:cu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07" eaLnBrk="0" hangingPunct="0"/>
              <a:endParaRPr lang="zh-CN" altLang="en-US" sz="2400">
                <a:solidFill>
                  <a:prstClr val="white"/>
                </a:solidFill>
                <a:latin typeface="微软雅黑"/>
                <a:ea typeface="微软雅黑"/>
                <a:sym typeface="微软雅黑"/>
              </a:endParaRPr>
            </a:p>
          </p:txBody>
        </p:sp>
      </p:grpSp>
      <p:sp>
        <p:nvSpPr>
          <p:cNvPr id="82" name="Freeform 9">
            <a:extLst>
              <a:ext uri="{FF2B5EF4-FFF2-40B4-BE49-F238E27FC236}">
                <a16:creationId xmlns="" xmlns:a16="http://schemas.microsoft.com/office/drawing/2014/main" id="{69C5C7D2-24C6-45D9-A003-27CA2E80F5DE}"/>
              </a:ext>
            </a:extLst>
          </p:cNvPr>
          <p:cNvSpPr>
            <a:spLocks noEditPoints="1"/>
          </p:cNvSpPr>
          <p:nvPr/>
        </p:nvSpPr>
        <p:spPr bwMode="auto">
          <a:xfrm>
            <a:off x="6964356" y="2088767"/>
            <a:ext cx="214455" cy="204877"/>
          </a:xfrm>
          <a:custGeom>
            <a:avLst/>
            <a:gdLst>
              <a:gd name="T0" fmla="*/ 257 w 345"/>
              <a:gd name="T1" fmla="*/ 155 h 330"/>
              <a:gd name="T2" fmla="*/ 173 w 345"/>
              <a:gd name="T3" fmla="*/ 243 h 330"/>
              <a:gd name="T4" fmla="*/ 89 w 345"/>
              <a:gd name="T5" fmla="*/ 155 h 330"/>
              <a:gd name="T6" fmla="*/ 76 w 345"/>
              <a:gd name="T7" fmla="*/ 140 h 330"/>
              <a:gd name="T8" fmla="*/ 76 w 345"/>
              <a:gd name="T9" fmla="*/ 103 h 330"/>
              <a:gd name="T10" fmla="*/ 89 w 345"/>
              <a:gd name="T11" fmla="*/ 90 h 330"/>
              <a:gd name="T12" fmla="*/ 89 w 345"/>
              <a:gd name="T13" fmla="*/ 90 h 330"/>
              <a:gd name="T14" fmla="*/ 89 w 345"/>
              <a:gd name="T15" fmla="*/ 90 h 330"/>
              <a:gd name="T16" fmla="*/ 87 w 345"/>
              <a:gd name="T17" fmla="*/ 62 h 330"/>
              <a:gd name="T18" fmla="*/ 103 w 345"/>
              <a:gd name="T19" fmla="*/ 50 h 330"/>
              <a:gd name="T20" fmla="*/ 115 w 345"/>
              <a:gd name="T21" fmla="*/ 2 h 330"/>
              <a:gd name="T22" fmla="*/ 170 w 345"/>
              <a:gd name="T23" fmla="*/ 11 h 330"/>
              <a:gd name="T24" fmla="*/ 228 w 345"/>
              <a:gd name="T25" fmla="*/ 19 h 330"/>
              <a:gd name="T26" fmla="*/ 244 w 345"/>
              <a:gd name="T27" fmla="*/ 43 h 330"/>
              <a:gd name="T28" fmla="*/ 262 w 345"/>
              <a:gd name="T29" fmla="*/ 50 h 330"/>
              <a:gd name="T30" fmla="*/ 257 w 345"/>
              <a:gd name="T31" fmla="*/ 90 h 330"/>
              <a:gd name="T32" fmla="*/ 256 w 345"/>
              <a:gd name="T33" fmla="*/ 90 h 330"/>
              <a:gd name="T34" fmla="*/ 257 w 345"/>
              <a:gd name="T35" fmla="*/ 90 h 330"/>
              <a:gd name="T36" fmla="*/ 270 w 345"/>
              <a:gd name="T37" fmla="*/ 103 h 330"/>
              <a:gd name="T38" fmla="*/ 270 w 345"/>
              <a:gd name="T39" fmla="*/ 140 h 330"/>
              <a:gd name="T40" fmla="*/ 257 w 345"/>
              <a:gd name="T41" fmla="*/ 155 h 330"/>
              <a:gd name="T42" fmla="*/ 195 w 345"/>
              <a:gd name="T43" fmla="*/ 330 h 330"/>
              <a:gd name="T44" fmla="*/ 195 w 345"/>
              <a:gd name="T45" fmla="*/ 308 h 330"/>
              <a:gd name="T46" fmla="*/ 173 w 345"/>
              <a:gd name="T47" fmla="*/ 276 h 330"/>
              <a:gd name="T48" fmla="*/ 151 w 345"/>
              <a:gd name="T49" fmla="*/ 308 h 330"/>
              <a:gd name="T50" fmla="*/ 151 w 345"/>
              <a:gd name="T51" fmla="*/ 330 h 330"/>
              <a:gd name="T52" fmla="*/ 0 w 345"/>
              <a:gd name="T53" fmla="*/ 330 h 330"/>
              <a:gd name="T54" fmla="*/ 65 w 345"/>
              <a:gd name="T55" fmla="*/ 243 h 330"/>
              <a:gd name="T56" fmla="*/ 151 w 345"/>
              <a:gd name="T57" fmla="*/ 243 h 330"/>
              <a:gd name="T58" fmla="*/ 162 w 345"/>
              <a:gd name="T59" fmla="*/ 243 h 330"/>
              <a:gd name="T60" fmla="*/ 151 w 345"/>
              <a:gd name="T61" fmla="*/ 254 h 330"/>
              <a:gd name="T62" fmla="*/ 162 w 345"/>
              <a:gd name="T63" fmla="*/ 265 h 330"/>
              <a:gd name="T64" fmla="*/ 184 w 345"/>
              <a:gd name="T65" fmla="*/ 265 h 330"/>
              <a:gd name="T66" fmla="*/ 195 w 345"/>
              <a:gd name="T67" fmla="*/ 254 h 330"/>
              <a:gd name="T68" fmla="*/ 184 w 345"/>
              <a:gd name="T69" fmla="*/ 243 h 330"/>
              <a:gd name="T70" fmla="*/ 195 w 345"/>
              <a:gd name="T71" fmla="*/ 243 h 330"/>
              <a:gd name="T72" fmla="*/ 281 w 345"/>
              <a:gd name="T73" fmla="*/ 243 h 330"/>
              <a:gd name="T74" fmla="*/ 345 w 345"/>
              <a:gd name="T75" fmla="*/ 330 h 330"/>
              <a:gd name="T76" fmla="*/ 195 w 345"/>
              <a:gd name="T77" fmla="*/ 330 h 330"/>
              <a:gd name="T78" fmla="*/ 195 w 345"/>
              <a:gd name="T79" fmla="*/ 330 h 330"/>
              <a:gd name="T80" fmla="*/ 195 w 345"/>
              <a:gd name="T81" fmla="*/ 33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45" h="330">
                <a:moveTo>
                  <a:pt x="257" y="155"/>
                </a:moveTo>
                <a:cubicBezTo>
                  <a:pt x="247" y="198"/>
                  <a:pt x="210" y="243"/>
                  <a:pt x="173" y="243"/>
                </a:cubicBezTo>
                <a:cubicBezTo>
                  <a:pt x="136" y="243"/>
                  <a:pt x="99" y="198"/>
                  <a:pt x="89" y="155"/>
                </a:cubicBezTo>
                <a:cubicBezTo>
                  <a:pt x="81" y="153"/>
                  <a:pt x="76" y="150"/>
                  <a:pt x="76" y="140"/>
                </a:cubicBezTo>
                <a:cubicBezTo>
                  <a:pt x="76" y="103"/>
                  <a:pt x="76" y="103"/>
                  <a:pt x="76" y="103"/>
                </a:cubicBezTo>
                <a:cubicBezTo>
                  <a:pt x="76" y="94"/>
                  <a:pt x="81" y="91"/>
                  <a:pt x="89" y="90"/>
                </a:cubicBezTo>
                <a:cubicBezTo>
                  <a:pt x="89" y="90"/>
                  <a:pt x="89" y="90"/>
                  <a:pt x="89" y="90"/>
                </a:cubicBezTo>
                <a:cubicBezTo>
                  <a:pt x="89" y="90"/>
                  <a:pt x="89" y="90"/>
                  <a:pt x="89" y="90"/>
                </a:cubicBezTo>
                <a:cubicBezTo>
                  <a:pt x="89" y="90"/>
                  <a:pt x="83" y="67"/>
                  <a:pt x="87" y="62"/>
                </a:cubicBezTo>
                <a:cubicBezTo>
                  <a:pt x="91" y="57"/>
                  <a:pt x="101" y="56"/>
                  <a:pt x="103" y="50"/>
                </a:cubicBezTo>
                <a:cubicBezTo>
                  <a:pt x="105" y="45"/>
                  <a:pt x="108" y="3"/>
                  <a:pt x="115" y="2"/>
                </a:cubicBezTo>
                <a:cubicBezTo>
                  <a:pt x="123" y="0"/>
                  <a:pt x="159" y="10"/>
                  <a:pt x="170" y="11"/>
                </a:cubicBezTo>
                <a:cubicBezTo>
                  <a:pt x="181" y="13"/>
                  <a:pt x="222" y="15"/>
                  <a:pt x="228" y="19"/>
                </a:cubicBezTo>
                <a:cubicBezTo>
                  <a:pt x="234" y="23"/>
                  <a:pt x="239" y="38"/>
                  <a:pt x="244" y="43"/>
                </a:cubicBezTo>
                <a:cubicBezTo>
                  <a:pt x="249" y="49"/>
                  <a:pt x="259" y="44"/>
                  <a:pt x="262" y="50"/>
                </a:cubicBezTo>
                <a:cubicBezTo>
                  <a:pt x="265" y="56"/>
                  <a:pt x="257" y="90"/>
                  <a:pt x="257" y="90"/>
                </a:cubicBezTo>
                <a:cubicBezTo>
                  <a:pt x="256" y="90"/>
                  <a:pt x="256" y="90"/>
                  <a:pt x="256" y="90"/>
                </a:cubicBezTo>
                <a:cubicBezTo>
                  <a:pt x="257" y="90"/>
                  <a:pt x="257" y="90"/>
                  <a:pt x="257" y="90"/>
                </a:cubicBezTo>
                <a:cubicBezTo>
                  <a:pt x="264" y="91"/>
                  <a:pt x="270" y="94"/>
                  <a:pt x="270" y="103"/>
                </a:cubicBezTo>
                <a:cubicBezTo>
                  <a:pt x="270" y="140"/>
                  <a:pt x="270" y="140"/>
                  <a:pt x="270" y="140"/>
                </a:cubicBezTo>
                <a:cubicBezTo>
                  <a:pt x="270" y="149"/>
                  <a:pt x="264" y="153"/>
                  <a:pt x="257" y="155"/>
                </a:cubicBezTo>
                <a:close/>
                <a:moveTo>
                  <a:pt x="195" y="330"/>
                </a:moveTo>
                <a:cubicBezTo>
                  <a:pt x="195" y="308"/>
                  <a:pt x="195" y="308"/>
                  <a:pt x="195" y="308"/>
                </a:cubicBezTo>
                <a:cubicBezTo>
                  <a:pt x="195" y="296"/>
                  <a:pt x="185" y="276"/>
                  <a:pt x="173" y="276"/>
                </a:cubicBezTo>
                <a:cubicBezTo>
                  <a:pt x="161" y="276"/>
                  <a:pt x="151" y="296"/>
                  <a:pt x="151" y="308"/>
                </a:cubicBezTo>
                <a:cubicBezTo>
                  <a:pt x="151" y="330"/>
                  <a:pt x="151" y="330"/>
                  <a:pt x="151" y="330"/>
                </a:cubicBezTo>
                <a:cubicBezTo>
                  <a:pt x="0" y="330"/>
                  <a:pt x="0" y="330"/>
                  <a:pt x="0" y="330"/>
                </a:cubicBezTo>
                <a:cubicBezTo>
                  <a:pt x="0" y="330"/>
                  <a:pt x="53" y="243"/>
                  <a:pt x="65" y="243"/>
                </a:cubicBezTo>
                <a:cubicBezTo>
                  <a:pt x="151" y="243"/>
                  <a:pt x="151" y="243"/>
                  <a:pt x="151" y="243"/>
                </a:cubicBezTo>
                <a:cubicBezTo>
                  <a:pt x="162" y="243"/>
                  <a:pt x="162" y="243"/>
                  <a:pt x="162" y="243"/>
                </a:cubicBezTo>
                <a:cubicBezTo>
                  <a:pt x="156" y="243"/>
                  <a:pt x="151" y="248"/>
                  <a:pt x="151" y="254"/>
                </a:cubicBezTo>
                <a:cubicBezTo>
                  <a:pt x="151" y="260"/>
                  <a:pt x="156" y="265"/>
                  <a:pt x="162" y="265"/>
                </a:cubicBezTo>
                <a:cubicBezTo>
                  <a:pt x="184" y="265"/>
                  <a:pt x="184" y="265"/>
                  <a:pt x="184" y="265"/>
                </a:cubicBezTo>
                <a:cubicBezTo>
                  <a:pt x="190" y="265"/>
                  <a:pt x="195" y="260"/>
                  <a:pt x="195" y="254"/>
                </a:cubicBezTo>
                <a:cubicBezTo>
                  <a:pt x="195" y="248"/>
                  <a:pt x="190" y="243"/>
                  <a:pt x="184" y="243"/>
                </a:cubicBezTo>
                <a:cubicBezTo>
                  <a:pt x="195" y="243"/>
                  <a:pt x="195" y="243"/>
                  <a:pt x="195" y="243"/>
                </a:cubicBezTo>
                <a:cubicBezTo>
                  <a:pt x="281" y="243"/>
                  <a:pt x="281" y="243"/>
                  <a:pt x="281" y="243"/>
                </a:cubicBezTo>
                <a:cubicBezTo>
                  <a:pt x="292" y="243"/>
                  <a:pt x="345" y="330"/>
                  <a:pt x="345" y="330"/>
                </a:cubicBezTo>
                <a:cubicBezTo>
                  <a:pt x="195" y="330"/>
                  <a:pt x="195" y="330"/>
                  <a:pt x="195" y="330"/>
                </a:cubicBezTo>
                <a:close/>
                <a:moveTo>
                  <a:pt x="195" y="330"/>
                </a:moveTo>
                <a:cubicBezTo>
                  <a:pt x="195" y="330"/>
                  <a:pt x="195" y="330"/>
                  <a:pt x="195" y="330"/>
                </a:cubicBezTo>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07" eaLnBrk="0" hangingPunct="0"/>
            <a:endParaRPr lang="zh-CN" altLang="en-US" sz="2400">
              <a:solidFill>
                <a:prstClr val="white"/>
              </a:solidFill>
              <a:latin typeface="微软雅黑"/>
              <a:ea typeface="微软雅黑"/>
              <a:sym typeface="微软雅黑"/>
            </a:endParaRPr>
          </a:p>
        </p:txBody>
      </p:sp>
      <p:grpSp>
        <p:nvGrpSpPr>
          <p:cNvPr id="77" name="组合 76">
            <a:extLst>
              <a:ext uri="{FF2B5EF4-FFF2-40B4-BE49-F238E27FC236}">
                <a16:creationId xmlns="" xmlns:a16="http://schemas.microsoft.com/office/drawing/2014/main" id="{AA4D7263-F9D0-495A-A2A7-206E4B0B0F62}"/>
              </a:ext>
            </a:extLst>
          </p:cNvPr>
          <p:cNvGrpSpPr/>
          <p:nvPr/>
        </p:nvGrpSpPr>
        <p:grpSpPr>
          <a:xfrm rot="7200000">
            <a:off x="7098907" y="3052428"/>
            <a:ext cx="1168336" cy="1168336"/>
            <a:chOff x="2613025" y="1343025"/>
            <a:chExt cx="876300" cy="876300"/>
          </a:xfrm>
          <a:solidFill>
            <a:srgbClr val="FFC000"/>
          </a:solidFill>
        </p:grpSpPr>
        <p:sp>
          <p:nvSpPr>
            <p:cNvPr id="79" name="任意多边形 255">
              <a:extLst>
                <a:ext uri="{FF2B5EF4-FFF2-40B4-BE49-F238E27FC236}">
                  <a16:creationId xmlns="" xmlns:a16="http://schemas.microsoft.com/office/drawing/2014/main" id="{45D29AFB-0DA8-4754-ADDB-2FB3E190FA1E}"/>
                </a:ext>
              </a:extLst>
            </p:cNvPr>
            <p:cNvSpPr/>
            <p:nvPr/>
          </p:nvSpPr>
          <p:spPr>
            <a:xfrm>
              <a:off x="2613025" y="1343025"/>
              <a:ext cx="819150" cy="628650"/>
            </a:xfrm>
            <a:custGeom>
              <a:avLst/>
              <a:gdLst>
                <a:gd name="connsiteX0" fmla="*/ 0 w 819150"/>
                <a:gd name="connsiteY0" fmla="*/ 628650 h 628650"/>
                <a:gd name="connsiteX1" fmla="*/ 190500 w 819150"/>
                <a:gd name="connsiteY1" fmla="*/ 0 h 628650"/>
                <a:gd name="connsiteX2" fmla="*/ 819150 w 819150"/>
                <a:gd name="connsiteY2" fmla="*/ 152400 h 628650"/>
                <a:gd name="connsiteX3" fmla="*/ 0 w 819150"/>
                <a:gd name="connsiteY3" fmla="*/ 628650 h 628650"/>
              </a:gdLst>
              <a:ahLst/>
              <a:cxnLst>
                <a:cxn ang="0">
                  <a:pos x="connsiteX0" y="connsiteY0"/>
                </a:cxn>
                <a:cxn ang="0">
                  <a:pos x="connsiteX1" y="connsiteY1"/>
                </a:cxn>
                <a:cxn ang="0">
                  <a:pos x="connsiteX2" y="connsiteY2"/>
                </a:cxn>
                <a:cxn ang="0">
                  <a:pos x="connsiteX3" y="connsiteY3"/>
                </a:cxn>
              </a:cxnLst>
              <a:rect l="l" t="t" r="r" b="b"/>
              <a:pathLst>
                <a:path w="819150" h="628650">
                  <a:moveTo>
                    <a:pt x="0" y="628650"/>
                  </a:moveTo>
                  <a:lnTo>
                    <a:pt x="190500" y="0"/>
                  </a:lnTo>
                  <a:lnTo>
                    <a:pt x="819150" y="152400"/>
                  </a:lnTo>
                  <a:lnTo>
                    <a:pt x="0" y="628650"/>
                  </a:lnTo>
                  <a:close/>
                </a:path>
              </a:pathLst>
            </a:custGeom>
            <a:grpFill/>
            <a:ln>
              <a:solidFill>
                <a:srgbClr val="FFC000"/>
              </a:solidFill>
            </a:ln>
          </p:spPr>
          <p:txBody>
            <a:bodyPr vert="horz" wrap="square" lIns="121913" tIns="60956" rIns="121913" bIns="60956" numCol="1" anchor="t" anchorCtr="0" compatLnSpc="1">
              <a:prstTxWarp prst="textNoShape">
                <a:avLst/>
              </a:prstTxWarp>
            </a:bodyPr>
            <a:lstStyle/>
            <a:p>
              <a:pPr defTabSz="1219007" eaLnBrk="0" hangingPunct="0"/>
              <a:endParaRPr lang="zh-CN" altLang="en-US" sz="2400">
                <a:solidFill>
                  <a:prstClr val="black"/>
                </a:solidFill>
                <a:latin typeface="微软雅黑"/>
                <a:ea typeface="微软雅黑"/>
                <a:sym typeface="微软雅黑"/>
              </a:endParaRPr>
            </a:p>
          </p:txBody>
        </p:sp>
        <p:sp>
          <p:nvSpPr>
            <p:cNvPr id="80" name="任意多边形 256">
              <a:extLst>
                <a:ext uri="{FF2B5EF4-FFF2-40B4-BE49-F238E27FC236}">
                  <a16:creationId xmlns="" xmlns:a16="http://schemas.microsoft.com/office/drawing/2014/main" id="{12FC7B2B-BD1C-4526-B8BE-C7BEF50A3360}"/>
                </a:ext>
              </a:extLst>
            </p:cNvPr>
            <p:cNvSpPr/>
            <p:nvPr/>
          </p:nvSpPr>
          <p:spPr>
            <a:xfrm>
              <a:off x="2676525" y="1597025"/>
              <a:ext cx="812800" cy="622300"/>
            </a:xfrm>
            <a:custGeom>
              <a:avLst/>
              <a:gdLst>
                <a:gd name="connsiteX0" fmla="*/ 0 w 812800"/>
                <a:gd name="connsiteY0" fmla="*/ 463550 h 622300"/>
                <a:gd name="connsiteX1" fmla="*/ 641350 w 812800"/>
                <a:gd name="connsiteY1" fmla="*/ 622300 h 622300"/>
                <a:gd name="connsiteX2" fmla="*/ 812800 w 812800"/>
                <a:gd name="connsiteY2" fmla="*/ 0 h 622300"/>
                <a:gd name="connsiteX3" fmla="*/ 660400 w 812800"/>
                <a:gd name="connsiteY3" fmla="*/ 101600 h 622300"/>
                <a:gd name="connsiteX4" fmla="*/ 615950 w 812800"/>
                <a:gd name="connsiteY4" fmla="*/ 25400 h 622300"/>
                <a:gd name="connsiteX5" fmla="*/ 158750 w 812800"/>
                <a:gd name="connsiteY5" fmla="*/ 304800 h 622300"/>
                <a:gd name="connsiteX6" fmla="*/ 177800 w 812800"/>
                <a:gd name="connsiteY6" fmla="*/ 361950 h 622300"/>
                <a:gd name="connsiteX7" fmla="*/ 0 w 812800"/>
                <a:gd name="connsiteY7" fmla="*/ 463550 h 62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800" h="622300">
                  <a:moveTo>
                    <a:pt x="0" y="463550"/>
                  </a:moveTo>
                  <a:lnTo>
                    <a:pt x="641350" y="622300"/>
                  </a:lnTo>
                  <a:lnTo>
                    <a:pt x="812800" y="0"/>
                  </a:lnTo>
                  <a:lnTo>
                    <a:pt x="660400" y="101600"/>
                  </a:lnTo>
                  <a:lnTo>
                    <a:pt x="615950" y="25400"/>
                  </a:lnTo>
                  <a:lnTo>
                    <a:pt x="158750" y="304800"/>
                  </a:lnTo>
                  <a:lnTo>
                    <a:pt x="177800" y="361950"/>
                  </a:lnTo>
                  <a:lnTo>
                    <a:pt x="0" y="463550"/>
                  </a:lnTo>
                  <a:close/>
                </a:path>
              </a:pathLst>
            </a:cu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07" eaLnBrk="0" hangingPunct="0"/>
              <a:endParaRPr lang="zh-CN" altLang="en-US" sz="2400">
                <a:solidFill>
                  <a:prstClr val="white"/>
                </a:solidFill>
                <a:latin typeface="微软雅黑"/>
                <a:ea typeface="微软雅黑"/>
                <a:sym typeface="微软雅黑"/>
              </a:endParaRPr>
            </a:p>
          </p:txBody>
        </p:sp>
      </p:grpSp>
      <p:sp>
        <p:nvSpPr>
          <p:cNvPr id="78" name="Freeform 13">
            <a:extLst>
              <a:ext uri="{FF2B5EF4-FFF2-40B4-BE49-F238E27FC236}">
                <a16:creationId xmlns="" xmlns:a16="http://schemas.microsoft.com/office/drawing/2014/main" id="{51DEEFE4-62A4-4400-9D04-51020351604C}"/>
              </a:ext>
            </a:extLst>
          </p:cNvPr>
          <p:cNvSpPr>
            <a:spLocks noEditPoints="1"/>
          </p:cNvSpPr>
          <p:nvPr/>
        </p:nvSpPr>
        <p:spPr bwMode="auto">
          <a:xfrm>
            <a:off x="7886428" y="3525675"/>
            <a:ext cx="260364" cy="260364"/>
          </a:xfrm>
          <a:custGeom>
            <a:avLst/>
            <a:gdLst>
              <a:gd name="T0" fmla="*/ 349 w 360"/>
              <a:gd name="T1" fmla="*/ 70 h 360"/>
              <a:gd name="T2" fmla="*/ 349 w 360"/>
              <a:gd name="T3" fmla="*/ 290 h 360"/>
              <a:gd name="T4" fmla="*/ 290 w 360"/>
              <a:gd name="T5" fmla="*/ 350 h 360"/>
              <a:gd name="T6" fmla="*/ 70 w 360"/>
              <a:gd name="T7" fmla="*/ 349 h 360"/>
              <a:gd name="T8" fmla="*/ 11 w 360"/>
              <a:gd name="T9" fmla="*/ 290 h 360"/>
              <a:gd name="T10" fmla="*/ 11 w 360"/>
              <a:gd name="T11" fmla="*/ 70 h 360"/>
              <a:gd name="T12" fmla="*/ 70 w 360"/>
              <a:gd name="T13" fmla="*/ 11 h 360"/>
              <a:gd name="T14" fmla="*/ 290 w 360"/>
              <a:gd name="T15" fmla="*/ 11 h 360"/>
              <a:gd name="T16" fmla="*/ 349 w 360"/>
              <a:gd name="T17" fmla="*/ 70 h 360"/>
              <a:gd name="T18" fmla="*/ 349 w 360"/>
              <a:gd name="T19" fmla="*/ 70 h 360"/>
              <a:gd name="T20" fmla="*/ 125 w 360"/>
              <a:gd name="T21" fmla="*/ 49 h 360"/>
              <a:gd name="T22" fmla="*/ 90 w 360"/>
              <a:gd name="T23" fmla="*/ 84 h 360"/>
              <a:gd name="T24" fmla="*/ 125 w 360"/>
              <a:gd name="T25" fmla="*/ 118 h 360"/>
              <a:gd name="T26" fmla="*/ 142 w 360"/>
              <a:gd name="T27" fmla="*/ 114 h 360"/>
              <a:gd name="T28" fmla="*/ 219 w 360"/>
              <a:gd name="T29" fmla="*/ 114 h 360"/>
              <a:gd name="T30" fmla="*/ 236 w 360"/>
              <a:gd name="T31" fmla="*/ 119 h 360"/>
              <a:gd name="T32" fmla="*/ 270 w 360"/>
              <a:gd name="T33" fmla="*/ 84 h 360"/>
              <a:gd name="T34" fmla="*/ 236 w 360"/>
              <a:gd name="T35" fmla="*/ 49 h 360"/>
              <a:gd name="T36" fmla="*/ 219 w 360"/>
              <a:gd name="T37" fmla="*/ 54 h 360"/>
              <a:gd name="T38" fmla="*/ 142 w 360"/>
              <a:gd name="T39" fmla="*/ 54 h 360"/>
              <a:gd name="T40" fmla="*/ 125 w 360"/>
              <a:gd name="T41" fmla="*/ 49 h 360"/>
              <a:gd name="T42" fmla="*/ 125 w 360"/>
              <a:gd name="T43" fmla="*/ 49 h 360"/>
              <a:gd name="T44" fmla="*/ 291 w 360"/>
              <a:gd name="T45" fmla="*/ 215 h 360"/>
              <a:gd name="T46" fmla="*/ 326 w 360"/>
              <a:gd name="T47" fmla="*/ 180 h 360"/>
              <a:gd name="T48" fmla="*/ 291 w 360"/>
              <a:gd name="T49" fmla="*/ 146 h 360"/>
              <a:gd name="T50" fmla="*/ 274 w 360"/>
              <a:gd name="T51" fmla="*/ 150 h 360"/>
              <a:gd name="T52" fmla="*/ 192 w 360"/>
              <a:gd name="T53" fmla="*/ 155 h 360"/>
              <a:gd name="T54" fmla="*/ 188 w 360"/>
              <a:gd name="T55" fmla="*/ 154 h 360"/>
              <a:gd name="T56" fmla="*/ 180 w 360"/>
              <a:gd name="T57" fmla="*/ 152 h 360"/>
              <a:gd name="T58" fmla="*/ 173 w 360"/>
              <a:gd name="T59" fmla="*/ 153 h 360"/>
              <a:gd name="T60" fmla="*/ 168 w 360"/>
              <a:gd name="T61" fmla="*/ 155 h 360"/>
              <a:gd name="T62" fmla="*/ 86 w 360"/>
              <a:gd name="T63" fmla="*/ 150 h 360"/>
              <a:gd name="T64" fmla="*/ 69 w 360"/>
              <a:gd name="T65" fmla="*/ 145 h 360"/>
              <a:gd name="T66" fmla="*/ 35 w 360"/>
              <a:gd name="T67" fmla="*/ 180 h 360"/>
              <a:gd name="T68" fmla="*/ 69 w 360"/>
              <a:gd name="T69" fmla="*/ 215 h 360"/>
              <a:gd name="T70" fmla="*/ 86 w 360"/>
              <a:gd name="T71" fmla="*/ 210 h 360"/>
              <a:gd name="T72" fmla="*/ 147 w 360"/>
              <a:gd name="T73" fmla="*/ 198 h 360"/>
              <a:gd name="T74" fmla="*/ 141 w 360"/>
              <a:gd name="T75" fmla="*/ 209 h 360"/>
              <a:gd name="T76" fmla="*/ 96 w 360"/>
              <a:gd name="T77" fmla="*/ 251 h 360"/>
              <a:gd name="T78" fmla="*/ 86 w 360"/>
              <a:gd name="T79" fmla="*/ 276 h 360"/>
              <a:gd name="T80" fmla="*/ 120 w 360"/>
              <a:gd name="T81" fmla="*/ 311 h 360"/>
              <a:gd name="T82" fmla="*/ 133 w 360"/>
              <a:gd name="T83" fmla="*/ 309 h 360"/>
              <a:gd name="T84" fmla="*/ 211 w 360"/>
              <a:gd name="T85" fmla="*/ 275 h 360"/>
              <a:gd name="T86" fmla="*/ 217 w 360"/>
              <a:gd name="T87" fmla="*/ 288 h 360"/>
              <a:gd name="T88" fmla="*/ 246 w 360"/>
              <a:gd name="T89" fmla="*/ 311 h 360"/>
              <a:gd name="T90" fmla="*/ 276 w 360"/>
              <a:gd name="T91" fmla="*/ 275 h 360"/>
              <a:gd name="T92" fmla="*/ 223 w 360"/>
              <a:gd name="T93" fmla="*/ 246 h 360"/>
              <a:gd name="T94" fmla="*/ 149 w 360"/>
              <a:gd name="T95" fmla="*/ 262 h 360"/>
              <a:gd name="T96" fmla="*/ 146 w 360"/>
              <a:gd name="T97" fmla="*/ 257 h 360"/>
              <a:gd name="T98" fmla="*/ 191 w 360"/>
              <a:gd name="T99" fmla="*/ 201 h 360"/>
              <a:gd name="T100" fmla="*/ 274 w 360"/>
              <a:gd name="T101" fmla="*/ 210 h 360"/>
              <a:gd name="T102" fmla="*/ 291 w 360"/>
              <a:gd name="T103" fmla="*/ 215 h 360"/>
              <a:gd name="T104" fmla="*/ 291 w 360"/>
              <a:gd name="T105" fmla="*/ 215 h 360"/>
              <a:gd name="T106" fmla="*/ 291 w 360"/>
              <a:gd name="T107" fmla="*/ 21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0" h="360">
                <a:moveTo>
                  <a:pt x="349" y="70"/>
                </a:moveTo>
                <a:cubicBezTo>
                  <a:pt x="360" y="129"/>
                  <a:pt x="360" y="230"/>
                  <a:pt x="349" y="290"/>
                </a:cubicBezTo>
                <a:cubicBezTo>
                  <a:pt x="342" y="332"/>
                  <a:pt x="333" y="342"/>
                  <a:pt x="290" y="350"/>
                </a:cubicBezTo>
                <a:cubicBezTo>
                  <a:pt x="231" y="359"/>
                  <a:pt x="131" y="360"/>
                  <a:pt x="70" y="349"/>
                </a:cubicBezTo>
                <a:cubicBezTo>
                  <a:pt x="28" y="342"/>
                  <a:pt x="18" y="333"/>
                  <a:pt x="11" y="290"/>
                </a:cubicBezTo>
                <a:cubicBezTo>
                  <a:pt x="0" y="231"/>
                  <a:pt x="0" y="130"/>
                  <a:pt x="11" y="70"/>
                </a:cubicBezTo>
                <a:cubicBezTo>
                  <a:pt x="18" y="28"/>
                  <a:pt x="27" y="18"/>
                  <a:pt x="70" y="11"/>
                </a:cubicBezTo>
                <a:cubicBezTo>
                  <a:pt x="129" y="0"/>
                  <a:pt x="230" y="1"/>
                  <a:pt x="290" y="11"/>
                </a:cubicBezTo>
                <a:cubicBezTo>
                  <a:pt x="333" y="19"/>
                  <a:pt x="342" y="27"/>
                  <a:pt x="349" y="70"/>
                </a:cubicBezTo>
                <a:cubicBezTo>
                  <a:pt x="349" y="70"/>
                  <a:pt x="349" y="70"/>
                  <a:pt x="349" y="70"/>
                </a:cubicBezTo>
                <a:close/>
                <a:moveTo>
                  <a:pt x="125" y="49"/>
                </a:moveTo>
                <a:cubicBezTo>
                  <a:pt x="106" y="49"/>
                  <a:pt x="90" y="65"/>
                  <a:pt x="90" y="84"/>
                </a:cubicBezTo>
                <a:cubicBezTo>
                  <a:pt x="90" y="103"/>
                  <a:pt x="106" y="118"/>
                  <a:pt x="125" y="118"/>
                </a:cubicBezTo>
                <a:cubicBezTo>
                  <a:pt x="131" y="118"/>
                  <a:pt x="137" y="117"/>
                  <a:pt x="142" y="114"/>
                </a:cubicBezTo>
                <a:cubicBezTo>
                  <a:pt x="179" y="93"/>
                  <a:pt x="182" y="92"/>
                  <a:pt x="219" y="114"/>
                </a:cubicBezTo>
                <a:cubicBezTo>
                  <a:pt x="224" y="117"/>
                  <a:pt x="230" y="119"/>
                  <a:pt x="236" y="119"/>
                </a:cubicBezTo>
                <a:cubicBezTo>
                  <a:pt x="255" y="119"/>
                  <a:pt x="270" y="103"/>
                  <a:pt x="270" y="84"/>
                </a:cubicBezTo>
                <a:cubicBezTo>
                  <a:pt x="270" y="65"/>
                  <a:pt x="255" y="49"/>
                  <a:pt x="236" y="49"/>
                </a:cubicBezTo>
                <a:cubicBezTo>
                  <a:pt x="230" y="49"/>
                  <a:pt x="224" y="51"/>
                  <a:pt x="219" y="54"/>
                </a:cubicBezTo>
                <a:cubicBezTo>
                  <a:pt x="181" y="75"/>
                  <a:pt x="180" y="75"/>
                  <a:pt x="142" y="54"/>
                </a:cubicBezTo>
                <a:cubicBezTo>
                  <a:pt x="137" y="51"/>
                  <a:pt x="131" y="49"/>
                  <a:pt x="125" y="49"/>
                </a:cubicBezTo>
                <a:cubicBezTo>
                  <a:pt x="125" y="49"/>
                  <a:pt x="125" y="49"/>
                  <a:pt x="125" y="49"/>
                </a:cubicBezTo>
                <a:close/>
                <a:moveTo>
                  <a:pt x="291" y="215"/>
                </a:moveTo>
                <a:cubicBezTo>
                  <a:pt x="310" y="215"/>
                  <a:pt x="326" y="199"/>
                  <a:pt x="326" y="180"/>
                </a:cubicBezTo>
                <a:cubicBezTo>
                  <a:pt x="326" y="161"/>
                  <a:pt x="310" y="146"/>
                  <a:pt x="291" y="146"/>
                </a:cubicBezTo>
                <a:cubicBezTo>
                  <a:pt x="285" y="146"/>
                  <a:pt x="279" y="147"/>
                  <a:pt x="274" y="150"/>
                </a:cubicBezTo>
                <a:cubicBezTo>
                  <a:pt x="237" y="171"/>
                  <a:pt x="223" y="168"/>
                  <a:pt x="192" y="155"/>
                </a:cubicBezTo>
                <a:cubicBezTo>
                  <a:pt x="188" y="154"/>
                  <a:pt x="188" y="154"/>
                  <a:pt x="188" y="154"/>
                </a:cubicBezTo>
                <a:cubicBezTo>
                  <a:pt x="185" y="153"/>
                  <a:pt x="183" y="152"/>
                  <a:pt x="180" y="152"/>
                </a:cubicBezTo>
                <a:cubicBezTo>
                  <a:pt x="178" y="152"/>
                  <a:pt x="176" y="153"/>
                  <a:pt x="173" y="153"/>
                </a:cubicBezTo>
                <a:cubicBezTo>
                  <a:pt x="168" y="155"/>
                  <a:pt x="168" y="155"/>
                  <a:pt x="168" y="155"/>
                </a:cubicBezTo>
                <a:cubicBezTo>
                  <a:pt x="136" y="168"/>
                  <a:pt x="124" y="171"/>
                  <a:pt x="86" y="150"/>
                </a:cubicBezTo>
                <a:cubicBezTo>
                  <a:pt x="81" y="147"/>
                  <a:pt x="75" y="145"/>
                  <a:pt x="69" y="145"/>
                </a:cubicBezTo>
                <a:cubicBezTo>
                  <a:pt x="50" y="145"/>
                  <a:pt x="35" y="161"/>
                  <a:pt x="35" y="180"/>
                </a:cubicBezTo>
                <a:cubicBezTo>
                  <a:pt x="35" y="199"/>
                  <a:pt x="50" y="215"/>
                  <a:pt x="69" y="215"/>
                </a:cubicBezTo>
                <a:cubicBezTo>
                  <a:pt x="75" y="215"/>
                  <a:pt x="81" y="213"/>
                  <a:pt x="86" y="210"/>
                </a:cubicBezTo>
                <a:cubicBezTo>
                  <a:pt x="121" y="190"/>
                  <a:pt x="140" y="191"/>
                  <a:pt x="147" y="198"/>
                </a:cubicBezTo>
                <a:cubicBezTo>
                  <a:pt x="150" y="199"/>
                  <a:pt x="147" y="201"/>
                  <a:pt x="141" y="209"/>
                </a:cubicBezTo>
                <a:cubicBezTo>
                  <a:pt x="132" y="220"/>
                  <a:pt x="113" y="235"/>
                  <a:pt x="96" y="251"/>
                </a:cubicBezTo>
                <a:cubicBezTo>
                  <a:pt x="89" y="258"/>
                  <a:pt x="86" y="266"/>
                  <a:pt x="86" y="276"/>
                </a:cubicBezTo>
                <a:cubicBezTo>
                  <a:pt x="86" y="295"/>
                  <a:pt x="101" y="311"/>
                  <a:pt x="120" y="311"/>
                </a:cubicBezTo>
                <a:cubicBezTo>
                  <a:pt x="124" y="311"/>
                  <a:pt x="129" y="310"/>
                  <a:pt x="133" y="309"/>
                </a:cubicBezTo>
                <a:cubicBezTo>
                  <a:pt x="166" y="300"/>
                  <a:pt x="193" y="284"/>
                  <a:pt x="211" y="275"/>
                </a:cubicBezTo>
                <a:cubicBezTo>
                  <a:pt x="215" y="273"/>
                  <a:pt x="213" y="277"/>
                  <a:pt x="217" y="288"/>
                </a:cubicBezTo>
                <a:cubicBezTo>
                  <a:pt x="221" y="297"/>
                  <a:pt x="231" y="310"/>
                  <a:pt x="246" y="311"/>
                </a:cubicBezTo>
                <a:cubicBezTo>
                  <a:pt x="269" y="313"/>
                  <a:pt x="281" y="294"/>
                  <a:pt x="276" y="275"/>
                </a:cubicBezTo>
                <a:cubicBezTo>
                  <a:pt x="270" y="252"/>
                  <a:pt x="247" y="236"/>
                  <a:pt x="223" y="246"/>
                </a:cubicBezTo>
                <a:cubicBezTo>
                  <a:pt x="197" y="256"/>
                  <a:pt x="174" y="262"/>
                  <a:pt x="149" y="262"/>
                </a:cubicBezTo>
                <a:cubicBezTo>
                  <a:pt x="144" y="261"/>
                  <a:pt x="145" y="260"/>
                  <a:pt x="146" y="257"/>
                </a:cubicBezTo>
                <a:cubicBezTo>
                  <a:pt x="149" y="245"/>
                  <a:pt x="168" y="213"/>
                  <a:pt x="191" y="201"/>
                </a:cubicBezTo>
                <a:cubicBezTo>
                  <a:pt x="214" y="191"/>
                  <a:pt x="233" y="187"/>
                  <a:pt x="274" y="210"/>
                </a:cubicBezTo>
                <a:cubicBezTo>
                  <a:pt x="279" y="213"/>
                  <a:pt x="285" y="215"/>
                  <a:pt x="291" y="215"/>
                </a:cubicBezTo>
                <a:close/>
                <a:moveTo>
                  <a:pt x="291" y="215"/>
                </a:moveTo>
                <a:cubicBezTo>
                  <a:pt x="291" y="215"/>
                  <a:pt x="291" y="215"/>
                  <a:pt x="291" y="215"/>
                </a:cubicBezTo>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07" eaLnBrk="0" hangingPunct="0"/>
            <a:endParaRPr lang="zh-CN" altLang="en-US" sz="2400">
              <a:solidFill>
                <a:prstClr val="white"/>
              </a:solidFill>
              <a:latin typeface="微软雅黑"/>
              <a:ea typeface="微软雅黑"/>
              <a:sym typeface="微软雅黑"/>
            </a:endParaRPr>
          </a:p>
        </p:txBody>
      </p:sp>
      <p:grpSp>
        <p:nvGrpSpPr>
          <p:cNvPr id="73" name="组合 72">
            <a:extLst>
              <a:ext uri="{FF2B5EF4-FFF2-40B4-BE49-F238E27FC236}">
                <a16:creationId xmlns="" xmlns:a16="http://schemas.microsoft.com/office/drawing/2014/main" id="{EDFF72DA-D708-4CEC-A80D-7E64E45C92B8}"/>
              </a:ext>
            </a:extLst>
          </p:cNvPr>
          <p:cNvGrpSpPr/>
          <p:nvPr/>
        </p:nvGrpSpPr>
        <p:grpSpPr>
          <a:xfrm rot="10800000">
            <a:off x="6296927" y="4377387"/>
            <a:ext cx="1168336" cy="1168336"/>
            <a:chOff x="2613025" y="1343025"/>
            <a:chExt cx="876300" cy="876300"/>
          </a:xfrm>
          <a:solidFill>
            <a:schemeClr val="tx1"/>
          </a:solidFill>
        </p:grpSpPr>
        <p:sp>
          <p:nvSpPr>
            <p:cNvPr id="75" name="任意多边形 251">
              <a:extLst>
                <a:ext uri="{FF2B5EF4-FFF2-40B4-BE49-F238E27FC236}">
                  <a16:creationId xmlns="" xmlns:a16="http://schemas.microsoft.com/office/drawing/2014/main" id="{A33C0188-BD41-4CEE-B233-1FC9B494DE2D}"/>
                </a:ext>
              </a:extLst>
            </p:cNvPr>
            <p:cNvSpPr/>
            <p:nvPr/>
          </p:nvSpPr>
          <p:spPr>
            <a:xfrm>
              <a:off x="2613025" y="1343025"/>
              <a:ext cx="819150" cy="628650"/>
            </a:xfrm>
            <a:custGeom>
              <a:avLst/>
              <a:gdLst>
                <a:gd name="connsiteX0" fmla="*/ 0 w 819150"/>
                <a:gd name="connsiteY0" fmla="*/ 628650 h 628650"/>
                <a:gd name="connsiteX1" fmla="*/ 190500 w 819150"/>
                <a:gd name="connsiteY1" fmla="*/ 0 h 628650"/>
                <a:gd name="connsiteX2" fmla="*/ 819150 w 819150"/>
                <a:gd name="connsiteY2" fmla="*/ 152400 h 628650"/>
                <a:gd name="connsiteX3" fmla="*/ 0 w 819150"/>
                <a:gd name="connsiteY3" fmla="*/ 628650 h 628650"/>
              </a:gdLst>
              <a:ahLst/>
              <a:cxnLst>
                <a:cxn ang="0">
                  <a:pos x="connsiteX0" y="connsiteY0"/>
                </a:cxn>
                <a:cxn ang="0">
                  <a:pos x="connsiteX1" y="connsiteY1"/>
                </a:cxn>
                <a:cxn ang="0">
                  <a:pos x="connsiteX2" y="connsiteY2"/>
                </a:cxn>
                <a:cxn ang="0">
                  <a:pos x="connsiteX3" y="connsiteY3"/>
                </a:cxn>
              </a:cxnLst>
              <a:rect l="l" t="t" r="r" b="b"/>
              <a:pathLst>
                <a:path w="819150" h="628650">
                  <a:moveTo>
                    <a:pt x="0" y="628650"/>
                  </a:moveTo>
                  <a:lnTo>
                    <a:pt x="190500" y="0"/>
                  </a:lnTo>
                  <a:lnTo>
                    <a:pt x="819150" y="152400"/>
                  </a:lnTo>
                  <a:lnTo>
                    <a:pt x="0" y="628650"/>
                  </a:lnTo>
                  <a:close/>
                </a:path>
              </a:pathLst>
            </a:custGeom>
            <a:grpFill/>
            <a:ln>
              <a:solidFill>
                <a:schemeClr val="tx1"/>
              </a:solidFill>
            </a:ln>
          </p:spPr>
          <p:txBody>
            <a:bodyPr vert="horz" wrap="square" lIns="121913" tIns="60956" rIns="121913" bIns="60956" numCol="1" anchor="t" anchorCtr="0" compatLnSpc="1">
              <a:prstTxWarp prst="textNoShape">
                <a:avLst/>
              </a:prstTxWarp>
            </a:bodyPr>
            <a:lstStyle/>
            <a:p>
              <a:pPr defTabSz="1219007" eaLnBrk="0" hangingPunct="0"/>
              <a:endParaRPr lang="zh-CN" altLang="en-US" sz="2400">
                <a:solidFill>
                  <a:prstClr val="black"/>
                </a:solidFill>
                <a:latin typeface="微软雅黑"/>
                <a:ea typeface="微软雅黑"/>
                <a:sym typeface="微软雅黑"/>
              </a:endParaRPr>
            </a:p>
          </p:txBody>
        </p:sp>
        <p:sp>
          <p:nvSpPr>
            <p:cNvPr id="76" name="任意多边形 252">
              <a:extLst>
                <a:ext uri="{FF2B5EF4-FFF2-40B4-BE49-F238E27FC236}">
                  <a16:creationId xmlns="" xmlns:a16="http://schemas.microsoft.com/office/drawing/2014/main" id="{82D45EA8-B980-47E8-9862-98344DABB5DE}"/>
                </a:ext>
              </a:extLst>
            </p:cNvPr>
            <p:cNvSpPr/>
            <p:nvPr/>
          </p:nvSpPr>
          <p:spPr>
            <a:xfrm>
              <a:off x="2676525" y="1597025"/>
              <a:ext cx="812800" cy="622300"/>
            </a:xfrm>
            <a:custGeom>
              <a:avLst/>
              <a:gdLst>
                <a:gd name="connsiteX0" fmla="*/ 0 w 812800"/>
                <a:gd name="connsiteY0" fmla="*/ 463550 h 622300"/>
                <a:gd name="connsiteX1" fmla="*/ 641350 w 812800"/>
                <a:gd name="connsiteY1" fmla="*/ 622300 h 622300"/>
                <a:gd name="connsiteX2" fmla="*/ 812800 w 812800"/>
                <a:gd name="connsiteY2" fmla="*/ 0 h 622300"/>
                <a:gd name="connsiteX3" fmla="*/ 660400 w 812800"/>
                <a:gd name="connsiteY3" fmla="*/ 101600 h 622300"/>
                <a:gd name="connsiteX4" fmla="*/ 615950 w 812800"/>
                <a:gd name="connsiteY4" fmla="*/ 25400 h 622300"/>
                <a:gd name="connsiteX5" fmla="*/ 158750 w 812800"/>
                <a:gd name="connsiteY5" fmla="*/ 304800 h 622300"/>
                <a:gd name="connsiteX6" fmla="*/ 177800 w 812800"/>
                <a:gd name="connsiteY6" fmla="*/ 361950 h 622300"/>
                <a:gd name="connsiteX7" fmla="*/ 0 w 812800"/>
                <a:gd name="connsiteY7" fmla="*/ 463550 h 62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800" h="622300">
                  <a:moveTo>
                    <a:pt x="0" y="463550"/>
                  </a:moveTo>
                  <a:lnTo>
                    <a:pt x="641350" y="622300"/>
                  </a:lnTo>
                  <a:lnTo>
                    <a:pt x="812800" y="0"/>
                  </a:lnTo>
                  <a:lnTo>
                    <a:pt x="660400" y="101600"/>
                  </a:lnTo>
                  <a:lnTo>
                    <a:pt x="615950" y="25400"/>
                  </a:lnTo>
                  <a:lnTo>
                    <a:pt x="158750" y="304800"/>
                  </a:lnTo>
                  <a:lnTo>
                    <a:pt x="177800" y="361950"/>
                  </a:lnTo>
                  <a:lnTo>
                    <a:pt x="0" y="463550"/>
                  </a:lnTo>
                  <a:close/>
                </a:path>
              </a:pathLst>
            </a:cu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07" eaLnBrk="0" hangingPunct="0"/>
              <a:endParaRPr lang="zh-CN" altLang="en-US" sz="2400">
                <a:solidFill>
                  <a:prstClr val="white"/>
                </a:solidFill>
                <a:latin typeface="微软雅黑"/>
                <a:ea typeface="微软雅黑"/>
                <a:sym typeface="微软雅黑"/>
              </a:endParaRPr>
            </a:p>
          </p:txBody>
        </p:sp>
      </p:grpSp>
      <p:sp>
        <p:nvSpPr>
          <p:cNvPr id="74" name="Freeform 10">
            <a:extLst>
              <a:ext uri="{FF2B5EF4-FFF2-40B4-BE49-F238E27FC236}">
                <a16:creationId xmlns="" xmlns:a16="http://schemas.microsoft.com/office/drawing/2014/main" id="{F98AD99E-13BF-4EC3-9277-5A9A675FAB10}"/>
              </a:ext>
            </a:extLst>
          </p:cNvPr>
          <p:cNvSpPr>
            <a:spLocks noEditPoints="1"/>
          </p:cNvSpPr>
          <p:nvPr/>
        </p:nvSpPr>
        <p:spPr bwMode="auto">
          <a:xfrm>
            <a:off x="6874271" y="5070240"/>
            <a:ext cx="321025" cy="280761"/>
          </a:xfrm>
          <a:custGeom>
            <a:avLst/>
            <a:gdLst>
              <a:gd name="T0" fmla="*/ 383 w 463"/>
              <a:gd name="T1" fmla="*/ 146 h 404"/>
              <a:gd name="T2" fmla="*/ 382 w 463"/>
              <a:gd name="T3" fmla="*/ 160 h 404"/>
              <a:gd name="T4" fmla="*/ 235 w 463"/>
              <a:gd name="T5" fmla="*/ 294 h 404"/>
              <a:gd name="T6" fmla="*/ 211 w 463"/>
              <a:gd name="T7" fmla="*/ 294 h 404"/>
              <a:gd name="T8" fmla="*/ 206 w 463"/>
              <a:gd name="T9" fmla="*/ 299 h 404"/>
              <a:gd name="T10" fmla="*/ 288 w 463"/>
              <a:gd name="T11" fmla="*/ 349 h 404"/>
              <a:gd name="T12" fmla="*/ 312 w 463"/>
              <a:gd name="T13" fmla="*/ 349 h 404"/>
              <a:gd name="T14" fmla="*/ 360 w 463"/>
              <a:gd name="T15" fmla="*/ 399 h 404"/>
              <a:gd name="T16" fmla="*/ 371 w 463"/>
              <a:gd name="T17" fmla="*/ 404 h 404"/>
              <a:gd name="T18" fmla="*/ 377 w 463"/>
              <a:gd name="T19" fmla="*/ 402 h 404"/>
              <a:gd name="T20" fmla="*/ 387 w 463"/>
              <a:gd name="T21" fmla="*/ 388 h 404"/>
              <a:gd name="T22" fmla="*/ 387 w 463"/>
              <a:gd name="T23" fmla="*/ 347 h 404"/>
              <a:gd name="T24" fmla="*/ 463 w 463"/>
              <a:gd name="T25" fmla="*/ 247 h 404"/>
              <a:gd name="T26" fmla="*/ 383 w 463"/>
              <a:gd name="T27" fmla="*/ 146 h 404"/>
              <a:gd name="T28" fmla="*/ 235 w 463"/>
              <a:gd name="T29" fmla="*/ 0 h 404"/>
              <a:gd name="T30" fmla="*/ 126 w 463"/>
              <a:gd name="T31" fmla="*/ 0 h 404"/>
              <a:gd name="T32" fmla="*/ 0 w 463"/>
              <a:gd name="T33" fmla="*/ 136 h 404"/>
              <a:gd name="T34" fmla="*/ 104 w 463"/>
              <a:gd name="T35" fmla="*/ 269 h 404"/>
              <a:gd name="T36" fmla="*/ 104 w 463"/>
              <a:gd name="T37" fmla="*/ 326 h 404"/>
              <a:gd name="T38" fmla="*/ 116 w 463"/>
              <a:gd name="T39" fmla="*/ 344 h 404"/>
              <a:gd name="T40" fmla="*/ 123 w 463"/>
              <a:gd name="T41" fmla="*/ 345 h 404"/>
              <a:gd name="T42" fmla="*/ 136 w 463"/>
              <a:gd name="T43" fmla="*/ 339 h 404"/>
              <a:gd name="T44" fmla="*/ 201 w 463"/>
              <a:gd name="T45" fmla="*/ 271 h 404"/>
              <a:gd name="T46" fmla="*/ 235 w 463"/>
              <a:gd name="T47" fmla="*/ 271 h 404"/>
              <a:gd name="T48" fmla="*/ 359 w 463"/>
              <a:gd name="T49" fmla="*/ 156 h 404"/>
              <a:gd name="T50" fmla="*/ 361 w 463"/>
              <a:gd name="T51" fmla="*/ 136 h 404"/>
              <a:gd name="T52" fmla="*/ 235 w 463"/>
              <a:gd name="T53" fmla="*/ 0 h 404"/>
              <a:gd name="T54" fmla="*/ 92 w 463"/>
              <a:gd name="T55" fmla="*/ 151 h 404"/>
              <a:gd name="T56" fmla="*/ 74 w 463"/>
              <a:gd name="T57" fmla="*/ 132 h 404"/>
              <a:gd name="T58" fmla="*/ 92 w 463"/>
              <a:gd name="T59" fmla="*/ 114 h 404"/>
              <a:gd name="T60" fmla="*/ 111 w 463"/>
              <a:gd name="T61" fmla="*/ 132 h 404"/>
              <a:gd name="T62" fmla="*/ 92 w 463"/>
              <a:gd name="T63" fmla="*/ 151 h 404"/>
              <a:gd name="T64" fmla="*/ 188 w 463"/>
              <a:gd name="T65" fmla="*/ 151 h 404"/>
              <a:gd name="T66" fmla="*/ 169 w 463"/>
              <a:gd name="T67" fmla="*/ 132 h 404"/>
              <a:gd name="T68" fmla="*/ 188 w 463"/>
              <a:gd name="T69" fmla="*/ 114 h 404"/>
              <a:gd name="T70" fmla="*/ 206 w 463"/>
              <a:gd name="T71" fmla="*/ 132 h 404"/>
              <a:gd name="T72" fmla="*/ 188 w 463"/>
              <a:gd name="T73" fmla="*/ 151 h 404"/>
              <a:gd name="T74" fmla="*/ 283 w 463"/>
              <a:gd name="T75" fmla="*/ 151 h 404"/>
              <a:gd name="T76" fmla="*/ 265 w 463"/>
              <a:gd name="T77" fmla="*/ 132 h 404"/>
              <a:gd name="T78" fmla="*/ 283 w 463"/>
              <a:gd name="T79" fmla="*/ 114 h 404"/>
              <a:gd name="T80" fmla="*/ 302 w 463"/>
              <a:gd name="T81" fmla="*/ 132 h 404"/>
              <a:gd name="T82" fmla="*/ 283 w 463"/>
              <a:gd name="T83" fmla="*/ 151 h 404"/>
              <a:gd name="T84" fmla="*/ 283 w 463"/>
              <a:gd name="T85" fmla="*/ 151 h 404"/>
              <a:gd name="T86" fmla="*/ 283 w 463"/>
              <a:gd name="T87" fmla="*/ 15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3" h="404">
                <a:moveTo>
                  <a:pt x="383" y="146"/>
                </a:moveTo>
                <a:cubicBezTo>
                  <a:pt x="383" y="151"/>
                  <a:pt x="382" y="155"/>
                  <a:pt x="382" y="160"/>
                </a:cubicBezTo>
                <a:cubicBezTo>
                  <a:pt x="370" y="238"/>
                  <a:pt x="309" y="294"/>
                  <a:pt x="235" y="294"/>
                </a:cubicBezTo>
                <a:cubicBezTo>
                  <a:pt x="211" y="294"/>
                  <a:pt x="211" y="294"/>
                  <a:pt x="211" y="294"/>
                </a:cubicBezTo>
                <a:cubicBezTo>
                  <a:pt x="206" y="299"/>
                  <a:pt x="206" y="299"/>
                  <a:pt x="206" y="299"/>
                </a:cubicBezTo>
                <a:cubicBezTo>
                  <a:pt x="223" y="329"/>
                  <a:pt x="254" y="349"/>
                  <a:pt x="288" y="349"/>
                </a:cubicBezTo>
                <a:cubicBezTo>
                  <a:pt x="312" y="349"/>
                  <a:pt x="312" y="349"/>
                  <a:pt x="312" y="349"/>
                </a:cubicBezTo>
                <a:cubicBezTo>
                  <a:pt x="360" y="399"/>
                  <a:pt x="360" y="399"/>
                  <a:pt x="360" y="399"/>
                </a:cubicBezTo>
                <a:cubicBezTo>
                  <a:pt x="363" y="402"/>
                  <a:pt x="367" y="404"/>
                  <a:pt x="371" y="404"/>
                </a:cubicBezTo>
                <a:cubicBezTo>
                  <a:pt x="373" y="404"/>
                  <a:pt x="375" y="403"/>
                  <a:pt x="377" y="402"/>
                </a:cubicBezTo>
                <a:cubicBezTo>
                  <a:pt x="383" y="400"/>
                  <a:pt x="387" y="394"/>
                  <a:pt x="387" y="388"/>
                </a:cubicBezTo>
                <a:cubicBezTo>
                  <a:pt x="387" y="347"/>
                  <a:pt x="387" y="347"/>
                  <a:pt x="387" y="347"/>
                </a:cubicBezTo>
                <a:cubicBezTo>
                  <a:pt x="431" y="338"/>
                  <a:pt x="463" y="297"/>
                  <a:pt x="463" y="247"/>
                </a:cubicBezTo>
                <a:cubicBezTo>
                  <a:pt x="463" y="196"/>
                  <a:pt x="428" y="154"/>
                  <a:pt x="383" y="146"/>
                </a:cubicBezTo>
                <a:close/>
                <a:moveTo>
                  <a:pt x="235" y="0"/>
                </a:moveTo>
                <a:cubicBezTo>
                  <a:pt x="126" y="0"/>
                  <a:pt x="126" y="0"/>
                  <a:pt x="126" y="0"/>
                </a:cubicBezTo>
                <a:cubicBezTo>
                  <a:pt x="57" y="0"/>
                  <a:pt x="0" y="61"/>
                  <a:pt x="0" y="136"/>
                </a:cubicBezTo>
                <a:cubicBezTo>
                  <a:pt x="0" y="203"/>
                  <a:pt x="45" y="258"/>
                  <a:pt x="104" y="269"/>
                </a:cubicBezTo>
                <a:cubicBezTo>
                  <a:pt x="104" y="326"/>
                  <a:pt x="104" y="326"/>
                  <a:pt x="104" y="326"/>
                </a:cubicBezTo>
                <a:cubicBezTo>
                  <a:pt x="104" y="334"/>
                  <a:pt x="109" y="341"/>
                  <a:pt x="116" y="344"/>
                </a:cubicBezTo>
                <a:cubicBezTo>
                  <a:pt x="118" y="344"/>
                  <a:pt x="120" y="345"/>
                  <a:pt x="123" y="345"/>
                </a:cubicBezTo>
                <a:cubicBezTo>
                  <a:pt x="128" y="345"/>
                  <a:pt x="133" y="343"/>
                  <a:pt x="136" y="339"/>
                </a:cubicBezTo>
                <a:cubicBezTo>
                  <a:pt x="201" y="271"/>
                  <a:pt x="201" y="271"/>
                  <a:pt x="201" y="271"/>
                </a:cubicBezTo>
                <a:cubicBezTo>
                  <a:pt x="235" y="271"/>
                  <a:pt x="235" y="271"/>
                  <a:pt x="235" y="271"/>
                </a:cubicBezTo>
                <a:cubicBezTo>
                  <a:pt x="297" y="271"/>
                  <a:pt x="349" y="223"/>
                  <a:pt x="359" y="156"/>
                </a:cubicBezTo>
                <a:cubicBezTo>
                  <a:pt x="360" y="149"/>
                  <a:pt x="361" y="142"/>
                  <a:pt x="361" y="136"/>
                </a:cubicBezTo>
                <a:cubicBezTo>
                  <a:pt x="361" y="61"/>
                  <a:pt x="304" y="0"/>
                  <a:pt x="235" y="0"/>
                </a:cubicBezTo>
                <a:close/>
                <a:moveTo>
                  <a:pt x="92" y="151"/>
                </a:moveTo>
                <a:cubicBezTo>
                  <a:pt x="82" y="151"/>
                  <a:pt x="74" y="142"/>
                  <a:pt x="74" y="132"/>
                </a:cubicBezTo>
                <a:cubicBezTo>
                  <a:pt x="74" y="122"/>
                  <a:pt x="82" y="114"/>
                  <a:pt x="92" y="114"/>
                </a:cubicBezTo>
                <a:cubicBezTo>
                  <a:pt x="102" y="114"/>
                  <a:pt x="111" y="122"/>
                  <a:pt x="111" y="132"/>
                </a:cubicBezTo>
                <a:cubicBezTo>
                  <a:pt x="111" y="142"/>
                  <a:pt x="102" y="151"/>
                  <a:pt x="92" y="151"/>
                </a:cubicBezTo>
                <a:close/>
                <a:moveTo>
                  <a:pt x="188" y="151"/>
                </a:moveTo>
                <a:cubicBezTo>
                  <a:pt x="177" y="151"/>
                  <a:pt x="169" y="142"/>
                  <a:pt x="169" y="132"/>
                </a:cubicBezTo>
                <a:cubicBezTo>
                  <a:pt x="169" y="122"/>
                  <a:pt x="177" y="114"/>
                  <a:pt x="188" y="114"/>
                </a:cubicBezTo>
                <a:cubicBezTo>
                  <a:pt x="198" y="114"/>
                  <a:pt x="206" y="122"/>
                  <a:pt x="206" y="132"/>
                </a:cubicBezTo>
                <a:cubicBezTo>
                  <a:pt x="206" y="142"/>
                  <a:pt x="198" y="151"/>
                  <a:pt x="188" y="151"/>
                </a:cubicBezTo>
                <a:close/>
                <a:moveTo>
                  <a:pt x="283" y="151"/>
                </a:moveTo>
                <a:cubicBezTo>
                  <a:pt x="273" y="151"/>
                  <a:pt x="265" y="142"/>
                  <a:pt x="265" y="132"/>
                </a:cubicBezTo>
                <a:cubicBezTo>
                  <a:pt x="265" y="122"/>
                  <a:pt x="273" y="114"/>
                  <a:pt x="283" y="114"/>
                </a:cubicBezTo>
                <a:cubicBezTo>
                  <a:pt x="293" y="114"/>
                  <a:pt x="302" y="122"/>
                  <a:pt x="302" y="132"/>
                </a:cubicBezTo>
                <a:cubicBezTo>
                  <a:pt x="302" y="142"/>
                  <a:pt x="293" y="151"/>
                  <a:pt x="283" y="151"/>
                </a:cubicBezTo>
                <a:close/>
                <a:moveTo>
                  <a:pt x="283" y="151"/>
                </a:moveTo>
                <a:cubicBezTo>
                  <a:pt x="283" y="151"/>
                  <a:pt x="283" y="151"/>
                  <a:pt x="283" y="151"/>
                </a:cubicBezTo>
              </a:path>
            </a:pathLst>
          </a:custGeom>
          <a:solidFill>
            <a:schemeClr val="tx1"/>
          </a:solidFill>
          <a:ln>
            <a:solidFill>
              <a:schemeClr val="tx1"/>
            </a:solidFill>
          </a:ln>
          <a:extLst/>
        </p:spPr>
        <p:txBody>
          <a:bodyPr vert="horz" wrap="square" lIns="121913" tIns="60956" rIns="121913" bIns="60956" numCol="1" anchor="t" anchorCtr="0" compatLnSpc="1">
            <a:prstTxWarp prst="textNoShape">
              <a:avLst/>
            </a:prstTxWarp>
          </a:bodyPr>
          <a:lstStyle/>
          <a:p>
            <a:pPr defTabSz="1219007" eaLnBrk="0" hangingPunct="0"/>
            <a:endParaRPr lang="zh-CN" altLang="en-US" sz="2400">
              <a:solidFill>
                <a:prstClr val="black"/>
              </a:solidFill>
              <a:latin typeface="微软雅黑"/>
              <a:ea typeface="微软雅黑"/>
              <a:sym typeface="微软雅黑"/>
            </a:endParaRPr>
          </a:p>
        </p:txBody>
      </p:sp>
      <p:grpSp>
        <p:nvGrpSpPr>
          <p:cNvPr id="69" name="组合 68">
            <a:extLst>
              <a:ext uri="{FF2B5EF4-FFF2-40B4-BE49-F238E27FC236}">
                <a16:creationId xmlns="" xmlns:a16="http://schemas.microsoft.com/office/drawing/2014/main" id="{85D97D42-A53E-4DA6-95DE-A901CCDEB094}"/>
              </a:ext>
            </a:extLst>
          </p:cNvPr>
          <p:cNvGrpSpPr/>
          <p:nvPr/>
        </p:nvGrpSpPr>
        <p:grpSpPr>
          <a:xfrm rot="14400000">
            <a:off x="4760311" y="4377387"/>
            <a:ext cx="1168336" cy="1168336"/>
            <a:chOff x="2613025" y="1343025"/>
            <a:chExt cx="876300" cy="876300"/>
          </a:xfrm>
          <a:solidFill>
            <a:srgbClr val="FFC000"/>
          </a:solidFill>
        </p:grpSpPr>
        <p:sp>
          <p:nvSpPr>
            <p:cNvPr id="71" name="任意多边形 247">
              <a:extLst>
                <a:ext uri="{FF2B5EF4-FFF2-40B4-BE49-F238E27FC236}">
                  <a16:creationId xmlns="" xmlns:a16="http://schemas.microsoft.com/office/drawing/2014/main" id="{3790C7A4-370D-4A08-952F-32E1162D1B31}"/>
                </a:ext>
              </a:extLst>
            </p:cNvPr>
            <p:cNvSpPr/>
            <p:nvPr/>
          </p:nvSpPr>
          <p:spPr>
            <a:xfrm>
              <a:off x="2613025" y="1343025"/>
              <a:ext cx="819150" cy="628650"/>
            </a:xfrm>
            <a:custGeom>
              <a:avLst/>
              <a:gdLst>
                <a:gd name="connsiteX0" fmla="*/ 0 w 819150"/>
                <a:gd name="connsiteY0" fmla="*/ 628650 h 628650"/>
                <a:gd name="connsiteX1" fmla="*/ 190500 w 819150"/>
                <a:gd name="connsiteY1" fmla="*/ 0 h 628650"/>
                <a:gd name="connsiteX2" fmla="*/ 819150 w 819150"/>
                <a:gd name="connsiteY2" fmla="*/ 152400 h 628650"/>
                <a:gd name="connsiteX3" fmla="*/ 0 w 819150"/>
                <a:gd name="connsiteY3" fmla="*/ 628650 h 628650"/>
              </a:gdLst>
              <a:ahLst/>
              <a:cxnLst>
                <a:cxn ang="0">
                  <a:pos x="connsiteX0" y="connsiteY0"/>
                </a:cxn>
                <a:cxn ang="0">
                  <a:pos x="connsiteX1" y="connsiteY1"/>
                </a:cxn>
                <a:cxn ang="0">
                  <a:pos x="connsiteX2" y="connsiteY2"/>
                </a:cxn>
                <a:cxn ang="0">
                  <a:pos x="connsiteX3" y="connsiteY3"/>
                </a:cxn>
              </a:cxnLst>
              <a:rect l="l" t="t" r="r" b="b"/>
              <a:pathLst>
                <a:path w="819150" h="628650">
                  <a:moveTo>
                    <a:pt x="0" y="628650"/>
                  </a:moveTo>
                  <a:lnTo>
                    <a:pt x="190500" y="0"/>
                  </a:lnTo>
                  <a:lnTo>
                    <a:pt x="819150" y="152400"/>
                  </a:lnTo>
                  <a:lnTo>
                    <a:pt x="0" y="628650"/>
                  </a:lnTo>
                  <a:close/>
                </a:path>
              </a:pathLst>
            </a:custGeom>
            <a:grpFill/>
            <a:ln>
              <a:solidFill>
                <a:srgbClr val="FFC000"/>
              </a:solidFill>
            </a:ln>
          </p:spPr>
          <p:txBody>
            <a:bodyPr vert="horz" wrap="square" lIns="121913" tIns="60956" rIns="121913" bIns="60956" numCol="1" anchor="t" anchorCtr="0" compatLnSpc="1">
              <a:prstTxWarp prst="textNoShape">
                <a:avLst/>
              </a:prstTxWarp>
            </a:bodyPr>
            <a:lstStyle/>
            <a:p>
              <a:pPr defTabSz="1219007" eaLnBrk="0" hangingPunct="0"/>
              <a:endParaRPr lang="zh-CN" altLang="en-US" sz="2400">
                <a:solidFill>
                  <a:prstClr val="black"/>
                </a:solidFill>
                <a:latin typeface="微软雅黑"/>
                <a:ea typeface="微软雅黑"/>
                <a:sym typeface="微软雅黑"/>
              </a:endParaRPr>
            </a:p>
          </p:txBody>
        </p:sp>
        <p:sp>
          <p:nvSpPr>
            <p:cNvPr id="72" name="任意多边形 248">
              <a:extLst>
                <a:ext uri="{FF2B5EF4-FFF2-40B4-BE49-F238E27FC236}">
                  <a16:creationId xmlns="" xmlns:a16="http://schemas.microsoft.com/office/drawing/2014/main" id="{454C7288-2EB9-4C19-8F83-924C07F6373E}"/>
                </a:ext>
              </a:extLst>
            </p:cNvPr>
            <p:cNvSpPr/>
            <p:nvPr/>
          </p:nvSpPr>
          <p:spPr>
            <a:xfrm>
              <a:off x="2676525" y="1597025"/>
              <a:ext cx="812800" cy="622300"/>
            </a:xfrm>
            <a:custGeom>
              <a:avLst/>
              <a:gdLst>
                <a:gd name="connsiteX0" fmla="*/ 0 w 812800"/>
                <a:gd name="connsiteY0" fmla="*/ 463550 h 622300"/>
                <a:gd name="connsiteX1" fmla="*/ 641350 w 812800"/>
                <a:gd name="connsiteY1" fmla="*/ 622300 h 622300"/>
                <a:gd name="connsiteX2" fmla="*/ 812800 w 812800"/>
                <a:gd name="connsiteY2" fmla="*/ 0 h 622300"/>
                <a:gd name="connsiteX3" fmla="*/ 660400 w 812800"/>
                <a:gd name="connsiteY3" fmla="*/ 101600 h 622300"/>
                <a:gd name="connsiteX4" fmla="*/ 615950 w 812800"/>
                <a:gd name="connsiteY4" fmla="*/ 25400 h 622300"/>
                <a:gd name="connsiteX5" fmla="*/ 158750 w 812800"/>
                <a:gd name="connsiteY5" fmla="*/ 304800 h 622300"/>
                <a:gd name="connsiteX6" fmla="*/ 177800 w 812800"/>
                <a:gd name="connsiteY6" fmla="*/ 361950 h 622300"/>
                <a:gd name="connsiteX7" fmla="*/ 0 w 812800"/>
                <a:gd name="connsiteY7" fmla="*/ 463550 h 62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800" h="622300">
                  <a:moveTo>
                    <a:pt x="0" y="463550"/>
                  </a:moveTo>
                  <a:lnTo>
                    <a:pt x="641350" y="622300"/>
                  </a:lnTo>
                  <a:lnTo>
                    <a:pt x="812800" y="0"/>
                  </a:lnTo>
                  <a:lnTo>
                    <a:pt x="660400" y="101600"/>
                  </a:lnTo>
                  <a:lnTo>
                    <a:pt x="615950" y="25400"/>
                  </a:lnTo>
                  <a:lnTo>
                    <a:pt x="158750" y="304800"/>
                  </a:lnTo>
                  <a:lnTo>
                    <a:pt x="177800" y="361950"/>
                  </a:lnTo>
                  <a:lnTo>
                    <a:pt x="0" y="463550"/>
                  </a:lnTo>
                  <a:close/>
                </a:path>
              </a:pathLst>
            </a:cu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07" eaLnBrk="0" hangingPunct="0"/>
              <a:endParaRPr lang="zh-CN" altLang="en-US" sz="2400">
                <a:solidFill>
                  <a:prstClr val="white"/>
                </a:solidFill>
                <a:latin typeface="微软雅黑"/>
                <a:ea typeface="微软雅黑"/>
                <a:sym typeface="微软雅黑"/>
              </a:endParaRPr>
            </a:p>
          </p:txBody>
        </p:sp>
      </p:grpSp>
      <p:sp>
        <p:nvSpPr>
          <p:cNvPr id="70" name="Freeform 9">
            <a:extLst>
              <a:ext uri="{FF2B5EF4-FFF2-40B4-BE49-F238E27FC236}">
                <a16:creationId xmlns="" xmlns:a16="http://schemas.microsoft.com/office/drawing/2014/main" id="{B3BBD0AB-7144-4817-8288-9AA2647DA584}"/>
              </a:ext>
            </a:extLst>
          </p:cNvPr>
          <p:cNvSpPr>
            <a:spLocks noEditPoints="1"/>
          </p:cNvSpPr>
          <p:nvPr/>
        </p:nvSpPr>
        <p:spPr bwMode="auto">
          <a:xfrm>
            <a:off x="5053142" y="5070240"/>
            <a:ext cx="201104" cy="302119"/>
          </a:xfrm>
          <a:custGeom>
            <a:avLst/>
            <a:gdLst>
              <a:gd name="T0" fmla="*/ 258 w 341"/>
              <a:gd name="T1" fmla="*/ 344 h 509"/>
              <a:gd name="T2" fmla="*/ 222 w 341"/>
              <a:gd name="T3" fmla="*/ 352 h 509"/>
              <a:gd name="T4" fmla="*/ 158 w 341"/>
              <a:gd name="T5" fmla="*/ 288 h 509"/>
              <a:gd name="T6" fmla="*/ 165 w 341"/>
              <a:gd name="T7" fmla="*/ 254 h 509"/>
              <a:gd name="T8" fmla="*/ 158 w 341"/>
              <a:gd name="T9" fmla="*/ 220 h 509"/>
              <a:gd name="T10" fmla="*/ 221 w 341"/>
              <a:gd name="T11" fmla="*/ 157 h 509"/>
              <a:gd name="T12" fmla="*/ 258 w 341"/>
              <a:gd name="T13" fmla="*/ 166 h 509"/>
              <a:gd name="T14" fmla="*/ 341 w 341"/>
              <a:gd name="T15" fmla="*/ 83 h 509"/>
              <a:gd name="T16" fmla="*/ 258 w 341"/>
              <a:gd name="T17" fmla="*/ 0 h 509"/>
              <a:gd name="T18" fmla="*/ 175 w 341"/>
              <a:gd name="T19" fmla="*/ 83 h 509"/>
              <a:gd name="T20" fmla="*/ 181 w 341"/>
              <a:gd name="T21" fmla="*/ 114 h 509"/>
              <a:gd name="T22" fmla="*/ 117 w 341"/>
              <a:gd name="T23" fmla="*/ 179 h 509"/>
              <a:gd name="T24" fmla="*/ 83 w 341"/>
              <a:gd name="T25" fmla="*/ 172 h 509"/>
              <a:gd name="T26" fmla="*/ 0 w 341"/>
              <a:gd name="T27" fmla="*/ 254 h 509"/>
              <a:gd name="T28" fmla="*/ 83 w 341"/>
              <a:gd name="T29" fmla="*/ 337 h 509"/>
              <a:gd name="T30" fmla="*/ 117 w 341"/>
              <a:gd name="T31" fmla="*/ 330 h 509"/>
              <a:gd name="T32" fmla="*/ 181 w 341"/>
              <a:gd name="T33" fmla="*/ 395 h 509"/>
              <a:gd name="T34" fmla="*/ 175 w 341"/>
              <a:gd name="T35" fmla="*/ 426 h 509"/>
              <a:gd name="T36" fmla="*/ 258 w 341"/>
              <a:gd name="T37" fmla="*/ 509 h 509"/>
              <a:gd name="T38" fmla="*/ 341 w 341"/>
              <a:gd name="T39" fmla="*/ 426 h 509"/>
              <a:gd name="T40" fmla="*/ 258 w 341"/>
              <a:gd name="T41" fmla="*/ 344 h 509"/>
              <a:gd name="T42" fmla="*/ 258 w 341"/>
              <a:gd name="T43" fmla="*/ 344 h 509"/>
              <a:gd name="T44" fmla="*/ 258 w 341"/>
              <a:gd name="T45" fmla="*/ 344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1" h="509">
                <a:moveTo>
                  <a:pt x="258" y="344"/>
                </a:moveTo>
                <a:cubicBezTo>
                  <a:pt x="245" y="344"/>
                  <a:pt x="233" y="347"/>
                  <a:pt x="222" y="352"/>
                </a:cubicBezTo>
                <a:cubicBezTo>
                  <a:pt x="158" y="288"/>
                  <a:pt x="158" y="288"/>
                  <a:pt x="158" y="288"/>
                </a:cubicBezTo>
                <a:cubicBezTo>
                  <a:pt x="163" y="278"/>
                  <a:pt x="165" y="267"/>
                  <a:pt x="165" y="254"/>
                </a:cubicBezTo>
                <a:cubicBezTo>
                  <a:pt x="165" y="242"/>
                  <a:pt x="163" y="231"/>
                  <a:pt x="158" y="220"/>
                </a:cubicBezTo>
                <a:cubicBezTo>
                  <a:pt x="221" y="157"/>
                  <a:pt x="221" y="157"/>
                  <a:pt x="221" y="157"/>
                </a:cubicBezTo>
                <a:cubicBezTo>
                  <a:pt x="232" y="163"/>
                  <a:pt x="245" y="166"/>
                  <a:pt x="258" y="166"/>
                </a:cubicBezTo>
                <a:cubicBezTo>
                  <a:pt x="304" y="166"/>
                  <a:pt x="341" y="129"/>
                  <a:pt x="341" y="83"/>
                </a:cubicBezTo>
                <a:cubicBezTo>
                  <a:pt x="341" y="37"/>
                  <a:pt x="304" y="0"/>
                  <a:pt x="258" y="0"/>
                </a:cubicBezTo>
                <a:cubicBezTo>
                  <a:pt x="212" y="0"/>
                  <a:pt x="175" y="37"/>
                  <a:pt x="175" y="83"/>
                </a:cubicBezTo>
                <a:cubicBezTo>
                  <a:pt x="175" y="94"/>
                  <a:pt x="177" y="105"/>
                  <a:pt x="181" y="114"/>
                </a:cubicBezTo>
                <a:cubicBezTo>
                  <a:pt x="117" y="179"/>
                  <a:pt x="117" y="179"/>
                  <a:pt x="117" y="179"/>
                </a:cubicBezTo>
                <a:cubicBezTo>
                  <a:pt x="106" y="174"/>
                  <a:pt x="95" y="172"/>
                  <a:pt x="83" y="172"/>
                </a:cubicBezTo>
                <a:cubicBezTo>
                  <a:pt x="37" y="172"/>
                  <a:pt x="0" y="209"/>
                  <a:pt x="0" y="254"/>
                </a:cubicBezTo>
                <a:cubicBezTo>
                  <a:pt x="0" y="300"/>
                  <a:pt x="37" y="337"/>
                  <a:pt x="83" y="337"/>
                </a:cubicBezTo>
                <a:cubicBezTo>
                  <a:pt x="95" y="337"/>
                  <a:pt x="106" y="335"/>
                  <a:pt x="117" y="330"/>
                </a:cubicBezTo>
                <a:cubicBezTo>
                  <a:pt x="181" y="395"/>
                  <a:pt x="181" y="395"/>
                  <a:pt x="181" y="395"/>
                </a:cubicBezTo>
                <a:cubicBezTo>
                  <a:pt x="177" y="404"/>
                  <a:pt x="175" y="415"/>
                  <a:pt x="175" y="426"/>
                </a:cubicBezTo>
                <a:cubicBezTo>
                  <a:pt x="175" y="472"/>
                  <a:pt x="212" y="509"/>
                  <a:pt x="258" y="509"/>
                </a:cubicBezTo>
                <a:cubicBezTo>
                  <a:pt x="304" y="509"/>
                  <a:pt x="341" y="472"/>
                  <a:pt x="341" y="426"/>
                </a:cubicBezTo>
                <a:cubicBezTo>
                  <a:pt x="341" y="381"/>
                  <a:pt x="304" y="344"/>
                  <a:pt x="258" y="344"/>
                </a:cubicBezTo>
                <a:close/>
                <a:moveTo>
                  <a:pt x="258" y="344"/>
                </a:moveTo>
                <a:cubicBezTo>
                  <a:pt x="258" y="344"/>
                  <a:pt x="258" y="344"/>
                  <a:pt x="258" y="344"/>
                </a:cubicBezTo>
              </a:path>
            </a:pathLst>
          </a:custGeom>
          <a:solidFill>
            <a:schemeClr val="tx1"/>
          </a:solidFill>
          <a:ln>
            <a:solidFill>
              <a:schemeClr val="tx1"/>
            </a:solidFill>
          </a:ln>
        </p:spPr>
        <p:txBody>
          <a:bodyPr vert="horz" wrap="square" lIns="121913" tIns="60956" rIns="121913" bIns="60956" numCol="1" anchor="t" anchorCtr="0" compatLnSpc="1">
            <a:prstTxWarp prst="textNoShape">
              <a:avLst/>
            </a:prstTxWarp>
          </a:bodyPr>
          <a:lstStyle/>
          <a:p>
            <a:pPr defTabSz="1219007" eaLnBrk="0" hangingPunct="0"/>
            <a:endParaRPr lang="zh-CN" altLang="en-US" sz="2400">
              <a:solidFill>
                <a:prstClr val="black"/>
              </a:solidFill>
              <a:latin typeface="微软雅黑"/>
              <a:ea typeface="微软雅黑"/>
              <a:sym typeface="微软雅黑"/>
            </a:endParaRPr>
          </a:p>
        </p:txBody>
      </p:sp>
      <p:grpSp>
        <p:nvGrpSpPr>
          <p:cNvPr id="65" name="组合 64">
            <a:extLst>
              <a:ext uri="{FF2B5EF4-FFF2-40B4-BE49-F238E27FC236}">
                <a16:creationId xmlns="" xmlns:a16="http://schemas.microsoft.com/office/drawing/2014/main" id="{9124F602-DA2F-4E5F-9B39-200243AF979A}"/>
              </a:ext>
            </a:extLst>
          </p:cNvPr>
          <p:cNvGrpSpPr/>
          <p:nvPr/>
        </p:nvGrpSpPr>
        <p:grpSpPr>
          <a:xfrm rot="18000000">
            <a:off x="3997766" y="3081894"/>
            <a:ext cx="1168336" cy="1168336"/>
            <a:chOff x="2613025" y="1343025"/>
            <a:chExt cx="876300" cy="876300"/>
          </a:xfrm>
          <a:solidFill>
            <a:schemeClr val="tx1"/>
          </a:solidFill>
        </p:grpSpPr>
        <p:sp>
          <p:nvSpPr>
            <p:cNvPr id="67" name="任意多边形 243">
              <a:extLst>
                <a:ext uri="{FF2B5EF4-FFF2-40B4-BE49-F238E27FC236}">
                  <a16:creationId xmlns="" xmlns:a16="http://schemas.microsoft.com/office/drawing/2014/main" id="{35E29FC4-24DF-4183-B98B-C2B2333DD1AB}"/>
                </a:ext>
              </a:extLst>
            </p:cNvPr>
            <p:cNvSpPr/>
            <p:nvPr/>
          </p:nvSpPr>
          <p:spPr>
            <a:xfrm>
              <a:off x="2613025" y="1343025"/>
              <a:ext cx="819150" cy="628650"/>
            </a:xfrm>
            <a:custGeom>
              <a:avLst/>
              <a:gdLst>
                <a:gd name="connsiteX0" fmla="*/ 0 w 819150"/>
                <a:gd name="connsiteY0" fmla="*/ 628650 h 628650"/>
                <a:gd name="connsiteX1" fmla="*/ 190500 w 819150"/>
                <a:gd name="connsiteY1" fmla="*/ 0 h 628650"/>
                <a:gd name="connsiteX2" fmla="*/ 819150 w 819150"/>
                <a:gd name="connsiteY2" fmla="*/ 152400 h 628650"/>
                <a:gd name="connsiteX3" fmla="*/ 0 w 819150"/>
                <a:gd name="connsiteY3" fmla="*/ 628650 h 628650"/>
              </a:gdLst>
              <a:ahLst/>
              <a:cxnLst>
                <a:cxn ang="0">
                  <a:pos x="connsiteX0" y="connsiteY0"/>
                </a:cxn>
                <a:cxn ang="0">
                  <a:pos x="connsiteX1" y="connsiteY1"/>
                </a:cxn>
                <a:cxn ang="0">
                  <a:pos x="connsiteX2" y="connsiteY2"/>
                </a:cxn>
                <a:cxn ang="0">
                  <a:pos x="connsiteX3" y="connsiteY3"/>
                </a:cxn>
              </a:cxnLst>
              <a:rect l="l" t="t" r="r" b="b"/>
              <a:pathLst>
                <a:path w="819150" h="628650">
                  <a:moveTo>
                    <a:pt x="0" y="628650"/>
                  </a:moveTo>
                  <a:lnTo>
                    <a:pt x="190500" y="0"/>
                  </a:lnTo>
                  <a:lnTo>
                    <a:pt x="819150" y="152400"/>
                  </a:lnTo>
                  <a:lnTo>
                    <a:pt x="0" y="628650"/>
                  </a:lnTo>
                  <a:close/>
                </a:path>
              </a:pathLst>
            </a:custGeom>
            <a:grpFill/>
            <a:ln>
              <a:solidFill>
                <a:schemeClr val="tx1"/>
              </a:solidFill>
            </a:ln>
          </p:spPr>
          <p:txBody>
            <a:bodyPr vert="horz" wrap="square" lIns="121913" tIns="60956" rIns="121913" bIns="60956" numCol="1" anchor="t" anchorCtr="0" compatLnSpc="1">
              <a:prstTxWarp prst="textNoShape">
                <a:avLst/>
              </a:prstTxWarp>
            </a:bodyPr>
            <a:lstStyle/>
            <a:p>
              <a:pPr defTabSz="1219007" eaLnBrk="0" hangingPunct="0"/>
              <a:endParaRPr lang="zh-CN" altLang="en-US" sz="2400">
                <a:solidFill>
                  <a:prstClr val="black"/>
                </a:solidFill>
                <a:latin typeface="微软雅黑"/>
                <a:ea typeface="微软雅黑"/>
                <a:sym typeface="微软雅黑"/>
              </a:endParaRPr>
            </a:p>
          </p:txBody>
        </p:sp>
        <p:sp>
          <p:nvSpPr>
            <p:cNvPr id="68" name="任意多边形 244">
              <a:extLst>
                <a:ext uri="{FF2B5EF4-FFF2-40B4-BE49-F238E27FC236}">
                  <a16:creationId xmlns="" xmlns:a16="http://schemas.microsoft.com/office/drawing/2014/main" id="{5934B045-E10E-44B1-9188-8D5CAFBABB09}"/>
                </a:ext>
              </a:extLst>
            </p:cNvPr>
            <p:cNvSpPr/>
            <p:nvPr/>
          </p:nvSpPr>
          <p:spPr>
            <a:xfrm>
              <a:off x="2676525" y="1597025"/>
              <a:ext cx="812800" cy="622300"/>
            </a:xfrm>
            <a:custGeom>
              <a:avLst/>
              <a:gdLst>
                <a:gd name="connsiteX0" fmla="*/ 0 w 812800"/>
                <a:gd name="connsiteY0" fmla="*/ 463550 h 622300"/>
                <a:gd name="connsiteX1" fmla="*/ 641350 w 812800"/>
                <a:gd name="connsiteY1" fmla="*/ 622300 h 622300"/>
                <a:gd name="connsiteX2" fmla="*/ 812800 w 812800"/>
                <a:gd name="connsiteY2" fmla="*/ 0 h 622300"/>
                <a:gd name="connsiteX3" fmla="*/ 660400 w 812800"/>
                <a:gd name="connsiteY3" fmla="*/ 101600 h 622300"/>
                <a:gd name="connsiteX4" fmla="*/ 615950 w 812800"/>
                <a:gd name="connsiteY4" fmla="*/ 25400 h 622300"/>
                <a:gd name="connsiteX5" fmla="*/ 158750 w 812800"/>
                <a:gd name="connsiteY5" fmla="*/ 304800 h 622300"/>
                <a:gd name="connsiteX6" fmla="*/ 177800 w 812800"/>
                <a:gd name="connsiteY6" fmla="*/ 361950 h 622300"/>
                <a:gd name="connsiteX7" fmla="*/ 0 w 812800"/>
                <a:gd name="connsiteY7" fmla="*/ 463550 h 62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800" h="622300">
                  <a:moveTo>
                    <a:pt x="0" y="463550"/>
                  </a:moveTo>
                  <a:lnTo>
                    <a:pt x="641350" y="622300"/>
                  </a:lnTo>
                  <a:lnTo>
                    <a:pt x="812800" y="0"/>
                  </a:lnTo>
                  <a:lnTo>
                    <a:pt x="660400" y="101600"/>
                  </a:lnTo>
                  <a:lnTo>
                    <a:pt x="615950" y="25400"/>
                  </a:lnTo>
                  <a:lnTo>
                    <a:pt x="158750" y="304800"/>
                  </a:lnTo>
                  <a:lnTo>
                    <a:pt x="177800" y="361950"/>
                  </a:lnTo>
                  <a:lnTo>
                    <a:pt x="0" y="463550"/>
                  </a:lnTo>
                  <a:close/>
                </a:path>
              </a:pathLst>
            </a:cu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07" eaLnBrk="0" hangingPunct="0"/>
              <a:endParaRPr lang="zh-CN" altLang="en-US" sz="2400">
                <a:solidFill>
                  <a:prstClr val="white"/>
                </a:solidFill>
                <a:latin typeface="微软雅黑"/>
                <a:ea typeface="微软雅黑"/>
                <a:sym typeface="微软雅黑"/>
              </a:endParaRPr>
            </a:p>
          </p:txBody>
        </p:sp>
      </p:grpSp>
      <p:sp>
        <p:nvSpPr>
          <p:cNvPr id="66" name="Freeform 11">
            <a:extLst>
              <a:ext uri="{FF2B5EF4-FFF2-40B4-BE49-F238E27FC236}">
                <a16:creationId xmlns="" xmlns:a16="http://schemas.microsoft.com/office/drawing/2014/main" id="{DCB4C33F-DD17-4225-AF42-70F163EF5C97}"/>
              </a:ext>
            </a:extLst>
          </p:cNvPr>
          <p:cNvSpPr>
            <a:spLocks noEditPoints="1"/>
          </p:cNvSpPr>
          <p:nvPr/>
        </p:nvSpPr>
        <p:spPr bwMode="auto">
          <a:xfrm>
            <a:off x="4134137" y="3528650"/>
            <a:ext cx="285599" cy="222522"/>
          </a:xfrm>
          <a:custGeom>
            <a:avLst/>
            <a:gdLst>
              <a:gd name="T0" fmla="*/ 179 w 514"/>
              <a:gd name="T1" fmla="*/ 211 h 397"/>
              <a:gd name="T2" fmla="*/ 108 w 514"/>
              <a:gd name="T3" fmla="*/ 296 h 397"/>
              <a:gd name="T4" fmla="*/ 130 w 514"/>
              <a:gd name="T5" fmla="*/ 332 h 397"/>
              <a:gd name="T6" fmla="*/ 249 w 514"/>
              <a:gd name="T7" fmla="*/ 310 h 397"/>
              <a:gd name="T8" fmla="*/ 179 w 514"/>
              <a:gd name="T9" fmla="*/ 211 h 397"/>
              <a:gd name="T10" fmla="*/ 159 w 514"/>
              <a:gd name="T11" fmla="*/ 317 h 397"/>
              <a:gd name="T12" fmla="*/ 132 w 514"/>
              <a:gd name="T13" fmla="*/ 297 h 397"/>
              <a:gd name="T14" fmla="*/ 158 w 514"/>
              <a:gd name="T15" fmla="*/ 270 h 397"/>
              <a:gd name="T16" fmla="*/ 186 w 514"/>
              <a:gd name="T17" fmla="*/ 291 h 397"/>
              <a:gd name="T18" fmla="*/ 159 w 514"/>
              <a:gd name="T19" fmla="*/ 317 h 397"/>
              <a:gd name="T20" fmla="*/ 206 w 514"/>
              <a:gd name="T21" fmla="*/ 276 h 397"/>
              <a:gd name="T22" fmla="*/ 192 w 514"/>
              <a:gd name="T23" fmla="*/ 275 h 397"/>
              <a:gd name="T24" fmla="*/ 196 w 514"/>
              <a:gd name="T25" fmla="*/ 260 h 397"/>
              <a:gd name="T26" fmla="*/ 210 w 514"/>
              <a:gd name="T27" fmla="*/ 261 h 397"/>
              <a:gd name="T28" fmla="*/ 206 w 514"/>
              <a:gd name="T29" fmla="*/ 276 h 397"/>
              <a:gd name="T30" fmla="*/ 394 w 514"/>
              <a:gd name="T31" fmla="*/ 7 h 397"/>
              <a:gd name="T32" fmla="*/ 328 w 514"/>
              <a:gd name="T33" fmla="*/ 8 h 397"/>
              <a:gd name="T34" fmla="*/ 326 w 514"/>
              <a:gd name="T35" fmla="*/ 8 h 397"/>
              <a:gd name="T36" fmla="*/ 326 w 514"/>
              <a:gd name="T37" fmla="*/ 9 h 397"/>
              <a:gd name="T38" fmla="*/ 312 w 514"/>
              <a:gd name="T39" fmla="*/ 27 h 397"/>
              <a:gd name="T40" fmla="*/ 331 w 514"/>
              <a:gd name="T41" fmla="*/ 46 h 397"/>
              <a:gd name="T42" fmla="*/ 348 w 514"/>
              <a:gd name="T43" fmla="*/ 42 h 397"/>
              <a:gd name="T44" fmla="*/ 443 w 514"/>
              <a:gd name="T45" fmla="*/ 89 h 397"/>
              <a:gd name="T46" fmla="*/ 449 w 514"/>
              <a:gd name="T47" fmla="*/ 152 h 397"/>
              <a:gd name="T48" fmla="*/ 445 w 514"/>
              <a:gd name="T49" fmla="*/ 171 h 397"/>
              <a:gd name="T50" fmla="*/ 464 w 514"/>
              <a:gd name="T51" fmla="*/ 188 h 397"/>
              <a:gd name="T52" fmla="*/ 482 w 514"/>
              <a:gd name="T53" fmla="*/ 172 h 397"/>
              <a:gd name="T54" fmla="*/ 482 w 514"/>
              <a:gd name="T55" fmla="*/ 172 h 397"/>
              <a:gd name="T56" fmla="*/ 394 w 514"/>
              <a:gd name="T57" fmla="*/ 7 h 397"/>
              <a:gd name="T58" fmla="*/ 403 w 514"/>
              <a:gd name="T59" fmla="*/ 160 h 397"/>
              <a:gd name="T60" fmla="*/ 416 w 514"/>
              <a:gd name="T61" fmla="*/ 149 h 397"/>
              <a:gd name="T62" fmla="*/ 416 w 514"/>
              <a:gd name="T63" fmla="*/ 148 h 397"/>
              <a:gd name="T64" fmla="*/ 344 w 514"/>
              <a:gd name="T65" fmla="*/ 75 h 397"/>
              <a:gd name="T66" fmla="*/ 331 w 514"/>
              <a:gd name="T67" fmla="*/ 88 h 397"/>
              <a:gd name="T68" fmla="*/ 344 w 514"/>
              <a:gd name="T69" fmla="*/ 101 h 397"/>
              <a:gd name="T70" fmla="*/ 390 w 514"/>
              <a:gd name="T71" fmla="*/ 147 h 397"/>
              <a:gd name="T72" fmla="*/ 403 w 514"/>
              <a:gd name="T73" fmla="*/ 160 h 397"/>
              <a:gd name="T74" fmla="*/ 364 w 514"/>
              <a:gd name="T75" fmla="*/ 193 h 397"/>
              <a:gd name="T76" fmla="*/ 355 w 514"/>
              <a:gd name="T77" fmla="*/ 179 h 397"/>
              <a:gd name="T78" fmla="*/ 351 w 514"/>
              <a:gd name="T79" fmla="*/ 126 h 397"/>
              <a:gd name="T80" fmla="*/ 257 w 514"/>
              <a:gd name="T81" fmla="*/ 130 h 397"/>
              <a:gd name="T82" fmla="*/ 242 w 514"/>
              <a:gd name="T83" fmla="*/ 107 h 397"/>
              <a:gd name="T84" fmla="*/ 166 w 514"/>
              <a:gd name="T85" fmla="*/ 68 h 397"/>
              <a:gd name="T86" fmla="*/ 40 w 514"/>
              <a:gd name="T87" fmla="*/ 172 h 397"/>
              <a:gd name="T88" fmla="*/ 5 w 514"/>
              <a:gd name="T89" fmla="*/ 268 h 397"/>
              <a:gd name="T90" fmla="*/ 189 w 514"/>
              <a:gd name="T91" fmla="*/ 391 h 397"/>
              <a:gd name="T92" fmla="*/ 410 w 514"/>
              <a:gd name="T93" fmla="*/ 294 h 397"/>
              <a:gd name="T94" fmla="*/ 364 w 514"/>
              <a:gd name="T95" fmla="*/ 193 h 397"/>
              <a:gd name="T96" fmla="*/ 195 w 514"/>
              <a:gd name="T97" fmla="*/ 365 h 397"/>
              <a:gd name="T98" fmla="*/ 51 w 514"/>
              <a:gd name="T99" fmla="*/ 276 h 397"/>
              <a:gd name="T100" fmla="*/ 195 w 514"/>
              <a:gd name="T101" fmla="*/ 177 h 397"/>
              <a:gd name="T102" fmla="*/ 339 w 514"/>
              <a:gd name="T103" fmla="*/ 259 h 397"/>
              <a:gd name="T104" fmla="*/ 195 w 514"/>
              <a:gd name="T105" fmla="*/ 365 h 397"/>
              <a:gd name="T106" fmla="*/ 195 w 514"/>
              <a:gd name="T107" fmla="*/ 365 h 397"/>
              <a:gd name="T108" fmla="*/ 195 w 514"/>
              <a:gd name="T109" fmla="*/ 365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4" h="397">
                <a:moveTo>
                  <a:pt x="179" y="211"/>
                </a:moveTo>
                <a:cubicBezTo>
                  <a:pt x="99" y="221"/>
                  <a:pt x="108" y="296"/>
                  <a:pt x="108" y="296"/>
                </a:cubicBezTo>
                <a:cubicBezTo>
                  <a:pt x="108" y="296"/>
                  <a:pt x="108" y="319"/>
                  <a:pt x="130" y="332"/>
                </a:cubicBezTo>
                <a:cubicBezTo>
                  <a:pt x="177" y="357"/>
                  <a:pt x="225" y="342"/>
                  <a:pt x="249" y="310"/>
                </a:cubicBezTo>
                <a:cubicBezTo>
                  <a:pt x="274" y="279"/>
                  <a:pt x="259" y="202"/>
                  <a:pt x="179" y="211"/>
                </a:cubicBezTo>
                <a:close/>
                <a:moveTo>
                  <a:pt x="159" y="317"/>
                </a:moveTo>
                <a:cubicBezTo>
                  <a:pt x="144" y="318"/>
                  <a:pt x="132" y="310"/>
                  <a:pt x="132" y="297"/>
                </a:cubicBezTo>
                <a:cubicBezTo>
                  <a:pt x="132" y="285"/>
                  <a:pt x="143" y="272"/>
                  <a:pt x="158" y="270"/>
                </a:cubicBezTo>
                <a:cubicBezTo>
                  <a:pt x="175" y="269"/>
                  <a:pt x="186" y="278"/>
                  <a:pt x="186" y="291"/>
                </a:cubicBezTo>
                <a:cubicBezTo>
                  <a:pt x="186" y="303"/>
                  <a:pt x="174" y="315"/>
                  <a:pt x="159" y="317"/>
                </a:cubicBezTo>
                <a:close/>
                <a:moveTo>
                  <a:pt x="206" y="276"/>
                </a:moveTo>
                <a:cubicBezTo>
                  <a:pt x="201" y="280"/>
                  <a:pt x="195" y="280"/>
                  <a:pt x="192" y="275"/>
                </a:cubicBezTo>
                <a:cubicBezTo>
                  <a:pt x="189" y="271"/>
                  <a:pt x="190" y="264"/>
                  <a:pt x="196" y="260"/>
                </a:cubicBezTo>
                <a:cubicBezTo>
                  <a:pt x="201" y="256"/>
                  <a:pt x="208" y="257"/>
                  <a:pt x="210" y="261"/>
                </a:cubicBezTo>
                <a:cubicBezTo>
                  <a:pt x="213" y="266"/>
                  <a:pt x="211" y="273"/>
                  <a:pt x="206" y="276"/>
                </a:cubicBezTo>
                <a:close/>
                <a:moveTo>
                  <a:pt x="394" y="7"/>
                </a:moveTo>
                <a:cubicBezTo>
                  <a:pt x="365" y="0"/>
                  <a:pt x="336" y="6"/>
                  <a:pt x="328" y="8"/>
                </a:cubicBezTo>
                <a:cubicBezTo>
                  <a:pt x="328" y="8"/>
                  <a:pt x="327" y="8"/>
                  <a:pt x="326" y="8"/>
                </a:cubicBezTo>
                <a:cubicBezTo>
                  <a:pt x="326" y="9"/>
                  <a:pt x="326" y="9"/>
                  <a:pt x="326" y="9"/>
                </a:cubicBezTo>
                <a:cubicBezTo>
                  <a:pt x="318" y="11"/>
                  <a:pt x="312" y="19"/>
                  <a:pt x="312" y="27"/>
                </a:cubicBezTo>
                <a:cubicBezTo>
                  <a:pt x="312" y="38"/>
                  <a:pt x="321" y="46"/>
                  <a:pt x="331" y="46"/>
                </a:cubicBezTo>
                <a:cubicBezTo>
                  <a:pt x="331" y="46"/>
                  <a:pt x="341" y="45"/>
                  <a:pt x="348" y="42"/>
                </a:cubicBezTo>
                <a:cubicBezTo>
                  <a:pt x="355" y="39"/>
                  <a:pt x="414" y="40"/>
                  <a:pt x="443" y="89"/>
                </a:cubicBezTo>
                <a:cubicBezTo>
                  <a:pt x="459" y="125"/>
                  <a:pt x="450" y="148"/>
                  <a:pt x="449" y="152"/>
                </a:cubicBezTo>
                <a:cubicBezTo>
                  <a:pt x="449" y="152"/>
                  <a:pt x="445" y="162"/>
                  <a:pt x="445" y="171"/>
                </a:cubicBezTo>
                <a:cubicBezTo>
                  <a:pt x="445" y="181"/>
                  <a:pt x="453" y="188"/>
                  <a:pt x="464" y="188"/>
                </a:cubicBezTo>
                <a:cubicBezTo>
                  <a:pt x="473" y="188"/>
                  <a:pt x="480" y="187"/>
                  <a:pt x="482" y="172"/>
                </a:cubicBezTo>
                <a:cubicBezTo>
                  <a:pt x="482" y="172"/>
                  <a:pt x="482" y="172"/>
                  <a:pt x="482" y="172"/>
                </a:cubicBezTo>
                <a:cubicBezTo>
                  <a:pt x="514" y="68"/>
                  <a:pt x="444" y="19"/>
                  <a:pt x="394" y="7"/>
                </a:cubicBezTo>
                <a:close/>
                <a:moveTo>
                  <a:pt x="403" y="160"/>
                </a:moveTo>
                <a:cubicBezTo>
                  <a:pt x="410" y="160"/>
                  <a:pt x="415" y="156"/>
                  <a:pt x="416" y="149"/>
                </a:cubicBezTo>
                <a:cubicBezTo>
                  <a:pt x="416" y="149"/>
                  <a:pt x="416" y="148"/>
                  <a:pt x="416" y="148"/>
                </a:cubicBezTo>
                <a:cubicBezTo>
                  <a:pt x="426" y="60"/>
                  <a:pt x="344" y="75"/>
                  <a:pt x="344" y="75"/>
                </a:cubicBezTo>
                <a:cubicBezTo>
                  <a:pt x="337" y="75"/>
                  <a:pt x="331" y="81"/>
                  <a:pt x="331" y="88"/>
                </a:cubicBezTo>
                <a:cubicBezTo>
                  <a:pt x="331" y="96"/>
                  <a:pt x="337" y="101"/>
                  <a:pt x="344" y="101"/>
                </a:cubicBezTo>
                <a:cubicBezTo>
                  <a:pt x="403" y="89"/>
                  <a:pt x="390" y="147"/>
                  <a:pt x="390" y="147"/>
                </a:cubicBezTo>
                <a:cubicBezTo>
                  <a:pt x="390" y="154"/>
                  <a:pt x="396" y="160"/>
                  <a:pt x="403" y="160"/>
                </a:cubicBezTo>
                <a:close/>
                <a:moveTo>
                  <a:pt x="364" y="193"/>
                </a:moveTo>
                <a:cubicBezTo>
                  <a:pt x="345" y="189"/>
                  <a:pt x="355" y="179"/>
                  <a:pt x="355" y="179"/>
                </a:cubicBezTo>
                <a:cubicBezTo>
                  <a:pt x="355" y="179"/>
                  <a:pt x="373" y="148"/>
                  <a:pt x="351" y="126"/>
                </a:cubicBezTo>
                <a:cubicBezTo>
                  <a:pt x="323" y="99"/>
                  <a:pt x="257" y="130"/>
                  <a:pt x="257" y="130"/>
                </a:cubicBezTo>
                <a:cubicBezTo>
                  <a:pt x="231" y="138"/>
                  <a:pt x="238" y="126"/>
                  <a:pt x="242" y="107"/>
                </a:cubicBezTo>
                <a:cubicBezTo>
                  <a:pt x="242" y="84"/>
                  <a:pt x="234" y="45"/>
                  <a:pt x="166" y="68"/>
                </a:cubicBezTo>
                <a:cubicBezTo>
                  <a:pt x="98" y="91"/>
                  <a:pt x="40" y="172"/>
                  <a:pt x="40" y="172"/>
                </a:cubicBezTo>
                <a:cubicBezTo>
                  <a:pt x="0" y="226"/>
                  <a:pt x="5" y="268"/>
                  <a:pt x="5" y="268"/>
                </a:cubicBezTo>
                <a:cubicBezTo>
                  <a:pt x="15" y="360"/>
                  <a:pt x="113" y="385"/>
                  <a:pt x="189" y="391"/>
                </a:cubicBezTo>
                <a:cubicBezTo>
                  <a:pt x="269" y="397"/>
                  <a:pt x="377" y="363"/>
                  <a:pt x="410" y="294"/>
                </a:cubicBezTo>
                <a:cubicBezTo>
                  <a:pt x="443" y="224"/>
                  <a:pt x="383" y="197"/>
                  <a:pt x="364" y="193"/>
                </a:cubicBezTo>
                <a:close/>
                <a:moveTo>
                  <a:pt x="195" y="365"/>
                </a:moveTo>
                <a:cubicBezTo>
                  <a:pt x="115" y="369"/>
                  <a:pt x="51" y="329"/>
                  <a:pt x="51" y="276"/>
                </a:cubicBezTo>
                <a:cubicBezTo>
                  <a:pt x="51" y="223"/>
                  <a:pt x="115" y="180"/>
                  <a:pt x="195" y="177"/>
                </a:cubicBezTo>
                <a:cubicBezTo>
                  <a:pt x="275" y="173"/>
                  <a:pt x="339" y="206"/>
                  <a:pt x="339" y="259"/>
                </a:cubicBezTo>
                <a:cubicBezTo>
                  <a:pt x="339" y="312"/>
                  <a:pt x="275" y="361"/>
                  <a:pt x="195" y="365"/>
                </a:cubicBezTo>
                <a:close/>
                <a:moveTo>
                  <a:pt x="195" y="365"/>
                </a:moveTo>
                <a:cubicBezTo>
                  <a:pt x="195" y="365"/>
                  <a:pt x="195" y="365"/>
                  <a:pt x="195" y="365"/>
                </a:cubicBezTo>
              </a:path>
            </a:pathLst>
          </a:custGeom>
          <a:solidFill>
            <a:schemeClr val="tx1"/>
          </a:solidFill>
          <a:ln>
            <a:solidFill>
              <a:schemeClr val="tx1"/>
            </a:solidFill>
          </a:ln>
        </p:spPr>
        <p:txBody>
          <a:bodyPr vert="horz" wrap="square" lIns="121913" tIns="60956" rIns="121913" bIns="60956" numCol="1" anchor="t" anchorCtr="0" compatLnSpc="1">
            <a:prstTxWarp prst="textNoShape">
              <a:avLst/>
            </a:prstTxWarp>
          </a:bodyPr>
          <a:lstStyle/>
          <a:p>
            <a:pPr defTabSz="1219007" eaLnBrk="0" hangingPunct="0"/>
            <a:endParaRPr lang="zh-CN" altLang="en-US" sz="2400">
              <a:solidFill>
                <a:prstClr val="black"/>
              </a:solidFill>
              <a:latin typeface="微软雅黑"/>
              <a:ea typeface="微软雅黑"/>
              <a:sym typeface="微软雅黑"/>
            </a:endParaRPr>
          </a:p>
        </p:txBody>
      </p:sp>
      <p:grpSp>
        <p:nvGrpSpPr>
          <p:cNvPr id="107" name="组合 106"/>
          <p:cNvGrpSpPr/>
          <p:nvPr/>
        </p:nvGrpSpPr>
        <p:grpSpPr>
          <a:xfrm>
            <a:off x="3777624" y="5682646"/>
            <a:ext cx="1944228" cy="1024526"/>
            <a:chOff x="8330118" y="3433235"/>
            <a:chExt cx="2050553" cy="1080554"/>
          </a:xfrm>
        </p:grpSpPr>
        <p:sp>
          <p:nvSpPr>
            <p:cNvPr id="108" name="矩形 107"/>
            <p:cNvSpPr/>
            <p:nvPr/>
          </p:nvSpPr>
          <p:spPr>
            <a:xfrm>
              <a:off x="8330119" y="3751569"/>
              <a:ext cx="2050552" cy="76222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138" dirty="0">
                  <a:solidFill>
                    <a:schemeClr val="tx1">
                      <a:lumMod val="75000"/>
                      <a:lumOff val="25000"/>
                    </a:schemeClr>
                  </a:solidFill>
                  <a:latin typeface="微软雅黑"/>
                  <a:ea typeface="微软雅黑"/>
                  <a:sym typeface="微软雅黑"/>
                </a:rPr>
                <a:t>用户可以在投影仪或者计算机上进行演示也可以的将演示文稿打印出来制作成胶片</a:t>
              </a:r>
            </a:p>
          </p:txBody>
        </p:sp>
        <p:sp>
          <p:nvSpPr>
            <p:cNvPr id="109" name="矩形 108"/>
            <p:cNvSpPr/>
            <p:nvPr/>
          </p:nvSpPr>
          <p:spPr>
            <a:xfrm>
              <a:off x="8330118" y="3433235"/>
              <a:ext cx="2050552" cy="36782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517" b="1" dirty="0">
                  <a:latin typeface="微软雅黑"/>
                  <a:ea typeface="微软雅黑"/>
                  <a:sym typeface="微软雅黑"/>
                </a:rPr>
                <a:t>标题文字添加</a:t>
              </a:r>
            </a:p>
          </p:txBody>
        </p:sp>
      </p:grpSp>
      <p:grpSp>
        <p:nvGrpSpPr>
          <p:cNvPr id="110" name="组合 109"/>
          <p:cNvGrpSpPr/>
          <p:nvPr/>
        </p:nvGrpSpPr>
        <p:grpSpPr>
          <a:xfrm>
            <a:off x="6321556" y="5682980"/>
            <a:ext cx="1944228" cy="1024526"/>
            <a:chOff x="8330118" y="3433235"/>
            <a:chExt cx="2050553" cy="1080554"/>
          </a:xfrm>
        </p:grpSpPr>
        <p:sp>
          <p:nvSpPr>
            <p:cNvPr id="111" name="矩形 110"/>
            <p:cNvSpPr/>
            <p:nvPr/>
          </p:nvSpPr>
          <p:spPr>
            <a:xfrm>
              <a:off x="8330119" y="3751569"/>
              <a:ext cx="2050552" cy="76222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138" dirty="0">
                  <a:solidFill>
                    <a:schemeClr val="tx1">
                      <a:lumMod val="75000"/>
                      <a:lumOff val="25000"/>
                    </a:schemeClr>
                  </a:solidFill>
                  <a:latin typeface="微软雅黑"/>
                  <a:ea typeface="微软雅黑"/>
                  <a:sym typeface="微软雅黑"/>
                </a:rPr>
                <a:t>用户可以在投影仪或者计算机上进行演示也可以的将演示文稿打印出来制作成胶片</a:t>
              </a:r>
            </a:p>
          </p:txBody>
        </p:sp>
        <p:sp>
          <p:nvSpPr>
            <p:cNvPr id="112" name="矩形 111"/>
            <p:cNvSpPr/>
            <p:nvPr/>
          </p:nvSpPr>
          <p:spPr>
            <a:xfrm>
              <a:off x="8330118" y="3433235"/>
              <a:ext cx="2050552" cy="36782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517" b="1" dirty="0">
                  <a:latin typeface="微软雅黑"/>
                  <a:ea typeface="微软雅黑"/>
                  <a:sym typeface="微软雅黑"/>
                </a:rPr>
                <a:t>标题文字添加</a:t>
              </a:r>
            </a:p>
          </p:txBody>
        </p:sp>
      </p:grpSp>
      <p:grpSp>
        <p:nvGrpSpPr>
          <p:cNvPr id="113" name="组合 112"/>
          <p:cNvGrpSpPr/>
          <p:nvPr/>
        </p:nvGrpSpPr>
        <p:grpSpPr>
          <a:xfrm>
            <a:off x="1665409" y="3240848"/>
            <a:ext cx="1944228" cy="1024526"/>
            <a:chOff x="8330118" y="3433235"/>
            <a:chExt cx="2050553" cy="1080554"/>
          </a:xfrm>
        </p:grpSpPr>
        <p:sp>
          <p:nvSpPr>
            <p:cNvPr id="114" name="矩形 113"/>
            <p:cNvSpPr/>
            <p:nvPr/>
          </p:nvSpPr>
          <p:spPr>
            <a:xfrm>
              <a:off x="8330119" y="3751569"/>
              <a:ext cx="2050552" cy="76222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138" dirty="0">
                  <a:solidFill>
                    <a:schemeClr val="tx1">
                      <a:lumMod val="75000"/>
                      <a:lumOff val="25000"/>
                    </a:schemeClr>
                  </a:solidFill>
                  <a:latin typeface="微软雅黑"/>
                  <a:ea typeface="微软雅黑"/>
                  <a:sym typeface="微软雅黑"/>
                </a:rPr>
                <a:t>用户可以在投影仪或者计算机上进行演示也可以的将演示文稿打印出来制作成胶片</a:t>
              </a:r>
            </a:p>
          </p:txBody>
        </p:sp>
        <p:sp>
          <p:nvSpPr>
            <p:cNvPr id="115" name="矩形 114"/>
            <p:cNvSpPr/>
            <p:nvPr/>
          </p:nvSpPr>
          <p:spPr>
            <a:xfrm>
              <a:off x="8330118" y="3433235"/>
              <a:ext cx="2050552" cy="36782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517" b="1" dirty="0">
                  <a:latin typeface="微软雅黑"/>
                  <a:ea typeface="微软雅黑"/>
                  <a:sym typeface="微软雅黑"/>
                </a:rPr>
                <a:t>标题文字添加</a:t>
              </a:r>
            </a:p>
          </p:txBody>
        </p:sp>
      </p:grpSp>
      <p:grpSp>
        <p:nvGrpSpPr>
          <p:cNvPr id="116" name="组合 115"/>
          <p:cNvGrpSpPr/>
          <p:nvPr/>
        </p:nvGrpSpPr>
        <p:grpSpPr>
          <a:xfrm>
            <a:off x="8801693" y="3241323"/>
            <a:ext cx="1944228" cy="1024526"/>
            <a:chOff x="8330118" y="3433235"/>
            <a:chExt cx="2050553" cy="1080554"/>
          </a:xfrm>
        </p:grpSpPr>
        <p:sp>
          <p:nvSpPr>
            <p:cNvPr id="117" name="矩形 116"/>
            <p:cNvSpPr/>
            <p:nvPr/>
          </p:nvSpPr>
          <p:spPr>
            <a:xfrm>
              <a:off x="8330119" y="3751569"/>
              <a:ext cx="2050552" cy="76222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138" dirty="0">
                  <a:solidFill>
                    <a:schemeClr val="tx1">
                      <a:lumMod val="75000"/>
                      <a:lumOff val="25000"/>
                    </a:schemeClr>
                  </a:solidFill>
                  <a:latin typeface="微软雅黑"/>
                  <a:ea typeface="微软雅黑"/>
                  <a:sym typeface="微软雅黑"/>
                </a:rPr>
                <a:t>用户可以在投影仪或者计算机上进行演示也可以的将演示文稿打印出来制作成胶片</a:t>
              </a:r>
            </a:p>
          </p:txBody>
        </p:sp>
        <p:sp>
          <p:nvSpPr>
            <p:cNvPr id="118" name="矩形 117"/>
            <p:cNvSpPr/>
            <p:nvPr/>
          </p:nvSpPr>
          <p:spPr>
            <a:xfrm>
              <a:off x="8330118" y="3433235"/>
              <a:ext cx="2050552" cy="36782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517" b="1" dirty="0">
                  <a:latin typeface="微软雅黑"/>
                  <a:ea typeface="微软雅黑"/>
                  <a:sym typeface="微软雅黑"/>
                </a:rPr>
                <a:t>标题文字添加</a:t>
              </a:r>
            </a:p>
          </p:txBody>
        </p:sp>
      </p:grpSp>
      <p:grpSp>
        <p:nvGrpSpPr>
          <p:cNvPr id="119" name="组合 118"/>
          <p:cNvGrpSpPr/>
          <p:nvPr/>
        </p:nvGrpSpPr>
        <p:grpSpPr>
          <a:xfrm>
            <a:off x="3526028" y="702886"/>
            <a:ext cx="1944228" cy="1024526"/>
            <a:chOff x="8330118" y="3433235"/>
            <a:chExt cx="2050553" cy="1080554"/>
          </a:xfrm>
        </p:grpSpPr>
        <p:sp>
          <p:nvSpPr>
            <p:cNvPr id="120" name="矩形 119"/>
            <p:cNvSpPr/>
            <p:nvPr/>
          </p:nvSpPr>
          <p:spPr>
            <a:xfrm>
              <a:off x="8330119" y="3751569"/>
              <a:ext cx="2050552" cy="76222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138" dirty="0">
                  <a:solidFill>
                    <a:schemeClr val="tx1">
                      <a:lumMod val="75000"/>
                      <a:lumOff val="25000"/>
                    </a:schemeClr>
                  </a:solidFill>
                  <a:latin typeface="微软雅黑"/>
                  <a:ea typeface="微软雅黑"/>
                  <a:sym typeface="微软雅黑"/>
                </a:rPr>
                <a:t>用户可以在投影仪或者计算机上进行演示也可以的将演示文稿打印出来制作成胶片</a:t>
              </a:r>
            </a:p>
          </p:txBody>
        </p:sp>
        <p:sp>
          <p:nvSpPr>
            <p:cNvPr id="121" name="矩形 120"/>
            <p:cNvSpPr/>
            <p:nvPr/>
          </p:nvSpPr>
          <p:spPr>
            <a:xfrm>
              <a:off x="8330118" y="3433235"/>
              <a:ext cx="2050552" cy="36782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517" b="1" dirty="0">
                  <a:latin typeface="微软雅黑"/>
                  <a:ea typeface="微软雅黑"/>
                  <a:sym typeface="微软雅黑"/>
                </a:rPr>
                <a:t>标题文字添加</a:t>
              </a:r>
            </a:p>
          </p:txBody>
        </p:sp>
      </p:grpSp>
      <p:grpSp>
        <p:nvGrpSpPr>
          <p:cNvPr id="122" name="组合 121"/>
          <p:cNvGrpSpPr/>
          <p:nvPr/>
        </p:nvGrpSpPr>
        <p:grpSpPr>
          <a:xfrm>
            <a:off x="6668871" y="704174"/>
            <a:ext cx="1944228" cy="1024526"/>
            <a:chOff x="8330118" y="3433235"/>
            <a:chExt cx="2050553" cy="1080554"/>
          </a:xfrm>
        </p:grpSpPr>
        <p:sp>
          <p:nvSpPr>
            <p:cNvPr id="123" name="矩形 122"/>
            <p:cNvSpPr/>
            <p:nvPr/>
          </p:nvSpPr>
          <p:spPr>
            <a:xfrm>
              <a:off x="8330119" y="3751569"/>
              <a:ext cx="2050552" cy="76222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138" dirty="0">
                  <a:solidFill>
                    <a:schemeClr val="tx1">
                      <a:lumMod val="75000"/>
                      <a:lumOff val="25000"/>
                    </a:schemeClr>
                  </a:solidFill>
                  <a:latin typeface="微软雅黑"/>
                  <a:ea typeface="微软雅黑"/>
                  <a:sym typeface="微软雅黑"/>
                </a:rPr>
                <a:t>用户可以在投影仪或者计算机上进行演示也可以的将演示文稿打印出来制作成胶片</a:t>
              </a:r>
            </a:p>
          </p:txBody>
        </p:sp>
        <p:sp>
          <p:nvSpPr>
            <p:cNvPr id="124" name="矩形 123"/>
            <p:cNvSpPr/>
            <p:nvPr/>
          </p:nvSpPr>
          <p:spPr>
            <a:xfrm>
              <a:off x="8330118" y="3433235"/>
              <a:ext cx="2050552" cy="36782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517" b="1" dirty="0">
                  <a:latin typeface="微软雅黑"/>
                  <a:ea typeface="微软雅黑"/>
                  <a:sym typeface="微软雅黑"/>
                </a:rPr>
                <a:t>标题文字添加</a:t>
              </a:r>
            </a:p>
          </p:txBody>
        </p:sp>
      </p:grpSp>
      <p:grpSp>
        <p:nvGrpSpPr>
          <p:cNvPr id="45" name="组合 44"/>
          <p:cNvGrpSpPr/>
          <p:nvPr/>
        </p:nvGrpSpPr>
        <p:grpSpPr>
          <a:xfrm>
            <a:off x="53783" y="261650"/>
            <a:ext cx="1123566" cy="561783"/>
            <a:chOff x="134472" y="1946929"/>
            <a:chExt cx="6735100" cy="3367550"/>
          </a:xfrm>
        </p:grpSpPr>
        <p:sp>
          <p:nvSpPr>
            <p:cNvPr id="46" name="菱形 45"/>
            <p:cNvSpPr/>
            <p:nvPr/>
          </p:nvSpPr>
          <p:spPr>
            <a:xfrm>
              <a:off x="134472" y="1946929"/>
              <a:ext cx="3367550" cy="3367550"/>
            </a:xfrm>
            <a:prstGeom prst="diamond">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a:ea typeface="微软雅黑"/>
                <a:cs typeface="+mn-ea"/>
                <a:sym typeface="微软雅黑"/>
              </a:endParaRPr>
            </a:p>
          </p:txBody>
        </p:sp>
        <p:sp>
          <p:nvSpPr>
            <p:cNvPr id="47" name="菱形 46"/>
            <p:cNvSpPr/>
            <p:nvPr/>
          </p:nvSpPr>
          <p:spPr>
            <a:xfrm>
              <a:off x="3502022" y="1946929"/>
              <a:ext cx="3367550" cy="3367550"/>
            </a:xfrm>
            <a:prstGeom prst="diamond">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a:ea typeface="微软雅黑"/>
                <a:cs typeface="+mn-ea"/>
                <a:sym typeface="微软雅黑"/>
              </a:endParaRPr>
            </a:p>
          </p:txBody>
        </p:sp>
      </p:grpSp>
      <p:sp>
        <p:nvSpPr>
          <p:cNvPr id="48" name="文本框 8"/>
          <p:cNvSpPr txBox="1"/>
          <p:nvPr/>
        </p:nvSpPr>
        <p:spPr>
          <a:xfrm>
            <a:off x="1455369" y="367697"/>
            <a:ext cx="3124449" cy="442429"/>
          </a:xfrm>
          <a:prstGeom prst="rect">
            <a:avLst/>
          </a:prstGeom>
          <a:noFill/>
        </p:spPr>
        <p:txBody>
          <a:bodyPr wrap="square" rtlCol="0">
            <a:spAutoFit/>
            <a:scene3d>
              <a:camera prst="orthographicFront"/>
              <a:lightRig rig="threePt" dir="t"/>
            </a:scene3d>
            <a:sp3d contourW="12700"/>
          </a:bodyPr>
          <a:lstStyle/>
          <a:p>
            <a:r>
              <a:rPr lang="zh-CN" altLang="en-US" sz="2275" b="1" dirty="0">
                <a:latin typeface="微软雅黑"/>
                <a:ea typeface="微软雅黑"/>
                <a:sym typeface="微软雅黑"/>
              </a:rPr>
              <a:t>标题文字添加此处</a:t>
            </a:r>
          </a:p>
        </p:txBody>
      </p:sp>
    </p:spTree>
    <p:extLst>
      <p:ext uri="{BB962C8B-B14F-4D97-AF65-F5344CB8AC3E}">
        <p14:creationId xmlns:p14="http://schemas.microsoft.com/office/powerpoint/2010/main" val="2354463396"/>
      </p:ext>
    </p:extLst>
  </p:cSld>
  <p:clrMapOvr>
    <a:masterClrMapping/>
  </p:clrMapOvr>
  <p:transition spd="slow"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ppt_x"/>
                                          </p:val>
                                        </p:tav>
                                        <p:tav tm="100000">
                                          <p:val>
                                            <p:strVal val="#ppt_x"/>
                                          </p:val>
                                        </p:tav>
                                      </p:tavLst>
                                    </p:anim>
                                    <p:anim calcmode="lin" valueType="num">
                                      <p:cBhvr additive="base">
                                        <p:cTn id="8" dur="500" fill="hold"/>
                                        <p:tgtEl>
                                          <p:spTgt spid="5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5"/>
                                        </p:tgtEl>
                                        <p:attrNameLst>
                                          <p:attrName>style.visibility</p:attrName>
                                        </p:attrNameLst>
                                      </p:cBhvr>
                                      <p:to>
                                        <p:strVal val="visible"/>
                                      </p:to>
                                    </p:set>
                                    <p:anim calcmode="lin" valueType="num">
                                      <p:cBhvr additive="base">
                                        <p:cTn id="11" dur="500" fill="hold"/>
                                        <p:tgtEl>
                                          <p:spTgt spid="85"/>
                                        </p:tgtEl>
                                        <p:attrNameLst>
                                          <p:attrName>ppt_x</p:attrName>
                                        </p:attrNameLst>
                                      </p:cBhvr>
                                      <p:tavLst>
                                        <p:tav tm="0">
                                          <p:val>
                                            <p:strVal val="#ppt_x"/>
                                          </p:val>
                                        </p:tav>
                                        <p:tav tm="100000">
                                          <p:val>
                                            <p:strVal val="#ppt_x"/>
                                          </p:val>
                                        </p:tav>
                                      </p:tavLst>
                                    </p:anim>
                                    <p:anim calcmode="lin" valueType="num">
                                      <p:cBhvr additive="base">
                                        <p:cTn id="12" dur="500" fill="hold"/>
                                        <p:tgtEl>
                                          <p:spTgt spid="8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6"/>
                                        </p:tgtEl>
                                        <p:attrNameLst>
                                          <p:attrName>style.visibility</p:attrName>
                                        </p:attrNameLst>
                                      </p:cBhvr>
                                      <p:to>
                                        <p:strVal val="visible"/>
                                      </p:to>
                                    </p:set>
                                    <p:anim calcmode="lin" valueType="num">
                                      <p:cBhvr additive="base">
                                        <p:cTn id="15" dur="500" fill="hold"/>
                                        <p:tgtEl>
                                          <p:spTgt spid="86"/>
                                        </p:tgtEl>
                                        <p:attrNameLst>
                                          <p:attrName>ppt_x</p:attrName>
                                        </p:attrNameLst>
                                      </p:cBhvr>
                                      <p:tavLst>
                                        <p:tav tm="0">
                                          <p:val>
                                            <p:strVal val="#ppt_x"/>
                                          </p:val>
                                        </p:tav>
                                        <p:tav tm="100000">
                                          <p:val>
                                            <p:strVal val="#ppt_x"/>
                                          </p:val>
                                        </p:tav>
                                      </p:tavLst>
                                    </p:anim>
                                    <p:anim calcmode="lin" valueType="num">
                                      <p:cBhvr additive="base">
                                        <p:cTn id="16" dur="500" fill="hold"/>
                                        <p:tgtEl>
                                          <p:spTgt spid="8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81"/>
                                        </p:tgtEl>
                                        <p:attrNameLst>
                                          <p:attrName>style.visibility</p:attrName>
                                        </p:attrNameLst>
                                      </p:cBhvr>
                                      <p:to>
                                        <p:strVal val="visible"/>
                                      </p:to>
                                    </p:set>
                                    <p:anim calcmode="lin" valueType="num">
                                      <p:cBhvr additive="base">
                                        <p:cTn id="19" dur="500" fill="hold"/>
                                        <p:tgtEl>
                                          <p:spTgt spid="81"/>
                                        </p:tgtEl>
                                        <p:attrNameLst>
                                          <p:attrName>ppt_x</p:attrName>
                                        </p:attrNameLst>
                                      </p:cBhvr>
                                      <p:tavLst>
                                        <p:tav tm="0">
                                          <p:val>
                                            <p:strVal val="#ppt_x"/>
                                          </p:val>
                                        </p:tav>
                                        <p:tav tm="100000">
                                          <p:val>
                                            <p:strVal val="#ppt_x"/>
                                          </p:val>
                                        </p:tav>
                                      </p:tavLst>
                                    </p:anim>
                                    <p:anim calcmode="lin" valueType="num">
                                      <p:cBhvr additive="base">
                                        <p:cTn id="20" dur="500" fill="hold"/>
                                        <p:tgtEl>
                                          <p:spTgt spid="8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2"/>
                                        </p:tgtEl>
                                        <p:attrNameLst>
                                          <p:attrName>style.visibility</p:attrName>
                                        </p:attrNameLst>
                                      </p:cBhvr>
                                      <p:to>
                                        <p:strVal val="visible"/>
                                      </p:to>
                                    </p:set>
                                    <p:anim calcmode="lin" valueType="num">
                                      <p:cBhvr additive="base">
                                        <p:cTn id="23" dur="500" fill="hold"/>
                                        <p:tgtEl>
                                          <p:spTgt spid="82"/>
                                        </p:tgtEl>
                                        <p:attrNameLst>
                                          <p:attrName>ppt_x</p:attrName>
                                        </p:attrNameLst>
                                      </p:cBhvr>
                                      <p:tavLst>
                                        <p:tav tm="0">
                                          <p:val>
                                            <p:strVal val="#ppt_x"/>
                                          </p:val>
                                        </p:tav>
                                        <p:tav tm="100000">
                                          <p:val>
                                            <p:strVal val="#ppt_x"/>
                                          </p:val>
                                        </p:tav>
                                      </p:tavLst>
                                    </p:anim>
                                    <p:anim calcmode="lin" valueType="num">
                                      <p:cBhvr additive="base">
                                        <p:cTn id="24" dur="500" fill="hold"/>
                                        <p:tgtEl>
                                          <p:spTgt spid="8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77"/>
                                        </p:tgtEl>
                                        <p:attrNameLst>
                                          <p:attrName>style.visibility</p:attrName>
                                        </p:attrNameLst>
                                      </p:cBhvr>
                                      <p:to>
                                        <p:strVal val="visible"/>
                                      </p:to>
                                    </p:set>
                                    <p:anim calcmode="lin" valueType="num">
                                      <p:cBhvr additive="base">
                                        <p:cTn id="27" dur="500" fill="hold"/>
                                        <p:tgtEl>
                                          <p:spTgt spid="77"/>
                                        </p:tgtEl>
                                        <p:attrNameLst>
                                          <p:attrName>ppt_x</p:attrName>
                                        </p:attrNameLst>
                                      </p:cBhvr>
                                      <p:tavLst>
                                        <p:tav tm="0">
                                          <p:val>
                                            <p:strVal val="#ppt_x"/>
                                          </p:val>
                                        </p:tav>
                                        <p:tav tm="100000">
                                          <p:val>
                                            <p:strVal val="#ppt_x"/>
                                          </p:val>
                                        </p:tav>
                                      </p:tavLst>
                                    </p:anim>
                                    <p:anim calcmode="lin" valueType="num">
                                      <p:cBhvr additive="base">
                                        <p:cTn id="28" dur="500" fill="hold"/>
                                        <p:tgtEl>
                                          <p:spTgt spid="77"/>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8"/>
                                        </p:tgtEl>
                                        <p:attrNameLst>
                                          <p:attrName>style.visibility</p:attrName>
                                        </p:attrNameLst>
                                      </p:cBhvr>
                                      <p:to>
                                        <p:strVal val="visible"/>
                                      </p:to>
                                    </p:set>
                                    <p:anim calcmode="lin" valueType="num">
                                      <p:cBhvr additive="base">
                                        <p:cTn id="31" dur="500" fill="hold"/>
                                        <p:tgtEl>
                                          <p:spTgt spid="78"/>
                                        </p:tgtEl>
                                        <p:attrNameLst>
                                          <p:attrName>ppt_x</p:attrName>
                                        </p:attrNameLst>
                                      </p:cBhvr>
                                      <p:tavLst>
                                        <p:tav tm="0">
                                          <p:val>
                                            <p:strVal val="#ppt_x"/>
                                          </p:val>
                                        </p:tav>
                                        <p:tav tm="100000">
                                          <p:val>
                                            <p:strVal val="#ppt_x"/>
                                          </p:val>
                                        </p:tav>
                                      </p:tavLst>
                                    </p:anim>
                                    <p:anim calcmode="lin" valueType="num">
                                      <p:cBhvr additive="base">
                                        <p:cTn id="32" dur="500" fill="hold"/>
                                        <p:tgtEl>
                                          <p:spTgt spid="78"/>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73"/>
                                        </p:tgtEl>
                                        <p:attrNameLst>
                                          <p:attrName>style.visibility</p:attrName>
                                        </p:attrNameLst>
                                      </p:cBhvr>
                                      <p:to>
                                        <p:strVal val="visible"/>
                                      </p:to>
                                    </p:set>
                                    <p:anim calcmode="lin" valueType="num">
                                      <p:cBhvr additive="base">
                                        <p:cTn id="35" dur="500" fill="hold"/>
                                        <p:tgtEl>
                                          <p:spTgt spid="73"/>
                                        </p:tgtEl>
                                        <p:attrNameLst>
                                          <p:attrName>ppt_x</p:attrName>
                                        </p:attrNameLst>
                                      </p:cBhvr>
                                      <p:tavLst>
                                        <p:tav tm="0">
                                          <p:val>
                                            <p:strVal val="#ppt_x"/>
                                          </p:val>
                                        </p:tav>
                                        <p:tav tm="100000">
                                          <p:val>
                                            <p:strVal val="#ppt_x"/>
                                          </p:val>
                                        </p:tav>
                                      </p:tavLst>
                                    </p:anim>
                                    <p:anim calcmode="lin" valueType="num">
                                      <p:cBhvr additive="base">
                                        <p:cTn id="36" dur="500" fill="hold"/>
                                        <p:tgtEl>
                                          <p:spTgt spid="7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74"/>
                                        </p:tgtEl>
                                        <p:attrNameLst>
                                          <p:attrName>style.visibility</p:attrName>
                                        </p:attrNameLst>
                                      </p:cBhvr>
                                      <p:to>
                                        <p:strVal val="visible"/>
                                      </p:to>
                                    </p:set>
                                    <p:anim calcmode="lin" valueType="num">
                                      <p:cBhvr additive="base">
                                        <p:cTn id="39" dur="500" fill="hold"/>
                                        <p:tgtEl>
                                          <p:spTgt spid="74"/>
                                        </p:tgtEl>
                                        <p:attrNameLst>
                                          <p:attrName>ppt_x</p:attrName>
                                        </p:attrNameLst>
                                      </p:cBhvr>
                                      <p:tavLst>
                                        <p:tav tm="0">
                                          <p:val>
                                            <p:strVal val="#ppt_x"/>
                                          </p:val>
                                        </p:tav>
                                        <p:tav tm="100000">
                                          <p:val>
                                            <p:strVal val="#ppt_x"/>
                                          </p:val>
                                        </p:tav>
                                      </p:tavLst>
                                    </p:anim>
                                    <p:anim calcmode="lin" valueType="num">
                                      <p:cBhvr additive="base">
                                        <p:cTn id="40" dur="500" fill="hold"/>
                                        <p:tgtEl>
                                          <p:spTgt spid="74"/>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69"/>
                                        </p:tgtEl>
                                        <p:attrNameLst>
                                          <p:attrName>style.visibility</p:attrName>
                                        </p:attrNameLst>
                                      </p:cBhvr>
                                      <p:to>
                                        <p:strVal val="visible"/>
                                      </p:to>
                                    </p:set>
                                    <p:anim calcmode="lin" valueType="num">
                                      <p:cBhvr additive="base">
                                        <p:cTn id="43" dur="500" fill="hold"/>
                                        <p:tgtEl>
                                          <p:spTgt spid="69"/>
                                        </p:tgtEl>
                                        <p:attrNameLst>
                                          <p:attrName>ppt_x</p:attrName>
                                        </p:attrNameLst>
                                      </p:cBhvr>
                                      <p:tavLst>
                                        <p:tav tm="0">
                                          <p:val>
                                            <p:strVal val="#ppt_x"/>
                                          </p:val>
                                        </p:tav>
                                        <p:tav tm="100000">
                                          <p:val>
                                            <p:strVal val="#ppt_x"/>
                                          </p:val>
                                        </p:tav>
                                      </p:tavLst>
                                    </p:anim>
                                    <p:anim calcmode="lin" valueType="num">
                                      <p:cBhvr additive="base">
                                        <p:cTn id="44" dur="500" fill="hold"/>
                                        <p:tgtEl>
                                          <p:spTgt spid="6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additive="base">
                                        <p:cTn id="47" dur="500" fill="hold"/>
                                        <p:tgtEl>
                                          <p:spTgt spid="70"/>
                                        </p:tgtEl>
                                        <p:attrNameLst>
                                          <p:attrName>ppt_x</p:attrName>
                                        </p:attrNameLst>
                                      </p:cBhvr>
                                      <p:tavLst>
                                        <p:tav tm="0">
                                          <p:val>
                                            <p:strVal val="#ppt_x"/>
                                          </p:val>
                                        </p:tav>
                                        <p:tav tm="100000">
                                          <p:val>
                                            <p:strVal val="#ppt_x"/>
                                          </p:val>
                                        </p:tav>
                                      </p:tavLst>
                                    </p:anim>
                                    <p:anim calcmode="lin" valueType="num">
                                      <p:cBhvr additive="base">
                                        <p:cTn id="48" dur="500" fill="hold"/>
                                        <p:tgtEl>
                                          <p:spTgt spid="70"/>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65"/>
                                        </p:tgtEl>
                                        <p:attrNameLst>
                                          <p:attrName>style.visibility</p:attrName>
                                        </p:attrNameLst>
                                      </p:cBhvr>
                                      <p:to>
                                        <p:strVal val="visible"/>
                                      </p:to>
                                    </p:set>
                                    <p:anim calcmode="lin" valueType="num">
                                      <p:cBhvr additive="base">
                                        <p:cTn id="51" dur="500" fill="hold"/>
                                        <p:tgtEl>
                                          <p:spTgt spid="65"/>
                                        </p:tgtEl>
                                        <p:attrNameLst>
                                          <p:attrName>ppt_x</p:attrName>
                                        </p:attrNameLst>
                                      </p:cBhvr>
                                      <p:tavLst>
                                        <p:tav tm="0">
                                          <p:val>
                                            <p:strVal val="#ppt_x"/>
                                          </p:val>
                                        </p:tav>
                                        <p:tav tm="100000">
                                          <p:val>
                                            <p:strVal val="#ppt_x"/>
                                          </p:val>
                                        </p:tav>
                                      </p:tavLst>
                                    </p:anim>
                                    <p:anim calcmode="lin" valueType="num">
                                      <p:cBhvr additive="base">
                                        <p:cTn id="52" dur="500" fill="hold"/>
                                        <p:tgtEl>
                                          <p:spTgt spid="65"/>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66"/>
                                        </p:tgtEl>
                                        <p:attrNameLst>
                                          <p:attrName>style.visibility</p:attrName>
                                        </p:attrNameLst>
                                      </p:cBhvr>
                                      <p:to>
                                        <p:strVal val="visible"/>
                                      </p:to>
                                    </p:set>
                                    <p:anim calcmode="lin" valueType="num">
                                      <p:cBhvr additive="base">
                                        <p:cTn id="55" dur="500" fill="hold"/>
                                        <p:tgtEl>
                                          <p:spTgt spid="66"/>
                                        </p:tgtEl>
                                        <p:attrNameLst>
                                          <p:attrName>ppt_x</p:attrName>
                                        </p:attrNameLst>
                                      </p:cBhvr>
                                      <p:tavLst>
                                        <p:tav tm="0">
                                          <p:val>
                                            <p:strVal val="#ppt_x"/>
                                          </p:val>
                                        </p:tav>
                                        <p:tav tm="100000">
                                          <p:val>
                                            <p:strVal val="#ppt_x"/>
                                          </p:val>
                                        </p:tav>
                                      </p:tavLst>
                                    </p:anim>
                                    <p:anim calcmode="lin" valueType="num">
                                      <p:cBhvr additive="base">
                                        <p:cTn id="56" dur="500" fill="hold"/>
                                        <p:tgtEl>
                                          <p:spTgt spid="66"/>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107"/>
                                        </p:tgtEl>
                                        <p:attrNameLst>
                                          <p:attrName>style.visibility</p:attrName>
                                        </p:attrNameLst>
                                      </p:cBhvr>
                                      <p:to>
                                        <p:strVal val="visible"/>
                                      </p:to>
                                    </p:set>
                                    <p:anim calcmode="lin" valueType="num">
                                      <p:cBhvr additive="base">
                                        <p:cTn id="59" dur="500" fill="hold"/>
                                        <p:tgtEl>
                                          <p:spTgt spid="107"/>
                                        </p:tgtEl>
                                        <p:attrNameLst>
                                          <p:attrName>ppt_x</p:attrName>
                                        </p:attrNameLst>
                                      </p:cBhvr>
                                      <p:tavLst>
                                        <p:tav tm="0">
                                          <p:val>
                                            <p:strVal val="#ppt_x"/>
                                          </p:val>
                                        </p:tav>
                                        <p:tav tm="100000">
                                          <p:val>
                                            <p:strVal val="#ppt_x"/>
                                          </p:val>
                                        </p:tav>
                                      </p:tavLst>
                                    </p:anim>
                                    <p:anim calcmode="lin" valueType="num">
                                      <p:cBhvr additive="base">
                                        <p:cTn id="60" dur="500" fill="hold"/>
                                        <p:tgtEl>
                                          <p:spTgt spid="107"/>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110"/>
                                        </p:tgtEl>
                                        <p:attrNameLst>
                                          <p:attrName>style.visibility</p:attrName>
                                        </p:attrNameLst>
                                      </p:cBhvr>
                                      <p:to>
                                        <p:strVal val="visible"/>
                                      </p:to>
                                    </p:set>
                                    <p:anim calcmode="lin" valueType="num">
                                      <p:cBhvr additive="base">
                                        <p:cTn id="63" dur="500" fill="hold"/>
                                        <p:tgtEl>
                                          <p:spTgt spid="110"/>
                                        </p:tgtEl>
                                        <p:attrNameLst>
                                          <p:attrName>ppt_x</p:attrName>
                                        </p:attrNameLst>
                                      </p:cBhvr>
                                      <p:tavLst>
                                        <p:tav tm="0">
                                          <p:val>
                                            <p:strVal val="#ppt_x"/>
                                          </p:val>
                                        </p:tav>
                                        <p:tav tm="100000">
                                          <p:val>
                                            <p:strVal val="#ppt_x"/>
                                          </p:val>
                                        </p:tav>
                                      </p:tavLst>
                                    </p:anim>
                                    <p:anim calcmode="lin" valueType="num">
                                      <p:cBhvr additive="base">
                                        <p:cTn id="64" dur="500" fill="hold"/>
                                        <p:tgtEl>
                                          <p:spTgt spid="110"/>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113"/>
                                        </p:tgtEl>
                                        <p:attrNameLst>
                                          <p:attrName>style.visibility</p:attrName>
                                        </p:attrNameLst>
                                      </p:cBhvr>
                                      <p:to>
                                        <p:strVal val="visible"/>
                                      </p:to>
                                    </p:set>
                                    <p:anim calcmode="lin" valueType="num">
                                      <p:cBhvr additive="base">
                                        <p:cTn id="67" dur="500" fill="hold"/>
                                        <p:tgtEl>
                                          <p:spTgt spid="113"/>
                                        </p:tgtEl>
                                        <p:attrNameLst>
                                          <p:attrName>ppt_x</p:attrName>
                                        </p:attrNameLst>
                                      </p:cBhvr>
                                      <p:tavLst>
                                        <p:tav tm="0">
                                          <p:val>
                                            <p:strVal val="#ppt_x"/>
                                          </p:val>
                                        </p:tav>
                                        <p:tav tm="100000">
                                          <p:val>
                                            <p:strVal val="#ppt_x"/>
                                          </p:val>
                                        </p:tav>
                                      </p:tavLst>
                                    </p:anim>
                                    <p:anim calcmode="lin" valueType="num">
                                      <p:cBhvr additive="base">
                                        <p:cTn id="68" dur="500" fill="hold"/>
                                        <p:tgtEl>
                                          <p:spTgt spid="113"/>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116"/>
                                        </p:tgtEl>
                                        <p:attrNameLst>
                                          <p:attrName>style.visibility</p:attrName>
                                        </p:attrNameLst>
                                      </p:cBhvr>
                                      <p:to>
                                        <p:strVal val="visible"/>
                                      </p:to>
                                    </p:set>
                                    <p:anim calcmode="lin" valueType="num">
                                      <p:cBhvr additive="base">
                                        <p:cTn id="71" dur="500" fill="hold"/>
                                        <p:tgtEl>
                                          <p:spTgt spid="116"/>
                                        </p:tgtEl>
                                        <p:attrNameLst>
                                          <p:attrName>ppt_x</p:attrName>
                                        </p:attrNameLst>
                                      </p:cBhvr>
                                      <p:tavLst>
                                        <p:tav tm="0">
                                          <p:val>
                                            <p:strVal val="#ppt_x"/>
                                          </p:val>
                                        </p:tav>
                                        <p:tav tm="100000">
                                          <p:val>
                                            <p:strVal val="#ppt_x"/>
                                          </p:val>
                                        </p:tav>
                                      </p:tavLst>
                                    </p:anim>
                                    <p:anim calcmode="lin" valueType="num">
                                      <p:cBhvr additive="base">
                                        <p:cTn id="72" dur="500" fill="hold"/>
                                        <p:tgtEl>
                                          <p:spTgt spid="116"/>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119"/>
                                        </p:tgtEl>
                                        <p:attrNameLst>
                                          <p:attrName>style.visibility</p:attrName>
                                        </p:attrNameLst>
                                      </p:cBhvr>
                                      <p:to>
                                        <p:strVal val="visible"/>
                                      </p:to>
                                    </p:set>
                                    <p:anim calcmode="lin" valueType="num">
                                      <p:cBhvr additive="base">
                                        <p:cTn id="75" dur="500" fill="hold"/>
                                        <p:tgtEl>
                                          <p:spTgt spid="119"/>
                                        </p:tgtEl>
                                        <p:attrNameLst>
                                          <p:attrName>ppt_x</p:attrName>
                                        </p:attrNameLst>
                                      </p:cBhvr>
                                      <p:tavLst>
                                        <p:tav tm="0">
                                          <p:val>
                                            <p:strVal val="#ppt_x"/>
                                          </p:val>
                                        </p:tav>
                                        <p:tav tm="100000">
                                          <p:val>
                                            <p:strVal val="#ppt_x"/>
                                          </p:val>
                                        </p:tav>
                                      </p:tavLst>
                                    </p:anim>
                                    <p:anim calcmode="lin" valueType="num">
                                      <p:cBhvr additive="base">
                                        <p:cTn id="76" dur="500" fill="hold"/>
                                        <p:tgtEl>
                                          <p:spTgt spid="119"/>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122"/>
                                        </p:tgtEl>
                                        <p:attrNameLst>
                                          <p:attrName>style.visibility</p:attrName>
                                        </p:attrNameLst>
                                      </p:cBhvr>
                                      <p:to>
                                        <p:strVal val="visible"/>
                                      </p:to>
                                    </p:set>
                                    <p:anim calcmode="lin" valueType="num">
                                      <p:cBhvr additive="base">
                                        <p:cTn id="79" dur="500" fill="hold"/>
                                        <p:tgtEl>
                                          <p:spTgt spid="122"/>
                                        </p:tgtEl>
                                        <p:attrNameLst>
                                          <p:attrName>ppt_x</p:attrName>
                                        </p:attrNameLst>
                                      </p:cBhvr>
                                      <p:tavLst>
                                        <p:tav tm="0">
                                          <p:val>
                                            <p:strVal val="#ppt_x"/>
                                          </p:val>
                                        </p:tav>
                                        <p:tav tm="100000">
                                          <p:val>
                                            <p:strVal val="#ppt_x"/>
                                          </p:val>
                                        </p:tav>
                                      </p:tavLst>
                                    </p:anim>
                                    <p:anim calcmode="lin" valueType="num">
                                      <p:cBhvr additive="base">
                                        <p:cTn id="80" dur="500" fill="hold"/>
                                        <p:tgtEl>
                                          <p:spTgt spid="1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86" grpId="0" animBg="1"/>
      <p:bldP spid="82" grpId="0" animBg="1"/>
      <p:bldP spid="78" grpId="0" animBg="1"/>
      <p:bldP spid="74" grpId="0" animBg="1"/>
      <p:bldP spid="70" grpId="0" animBg="1"/>
      <p:bldP spid="6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13767" y="1534952"/>
            <a:ext cx="5051325" cy="3856703"/>
            <a:chOff x="134472" y="1059568"/>
            <a:chExt cx="6735100" cy="5142271"/>
          </a:xfrm>
        </p:grpSpPr>
        <p:sp>
          <p:nvSpPr>
            <p:cNvPr id="7" name="菱形 6"/>
            <p:cNvSpPr/>
            <p:nvPr/>
          </p:nvSpPr>
          <p:spPr>
            <a:xfrm>
              <a:off x="134472" y="1946929"/>
              <a:ext cx="3367550" cy="3367550"/>
            </a:xfrm>
            <a:prstGeom prst="diamond">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a:ea typeface="微软雅黑"/>
                <a:cs typeface="+mn-ea"/>
                <a:sym typeface="微软雅黑"/>
              </a:endParaRPr>
            </a:p>
          </p:txBody>
        </p:sp>
        <p:sp>
          <p:nvSpPr>
            <p:cNvPr id="10" name="菱形 9"/>
            <p:cNvSpPr/>
            <p:nvPr/>
          </p:nvSpPr>
          <p:spPr>
            <a:xfrm>
              <a:off x="930887" y="1059568"/>
              <a:ext cx="5142271" cy="5142271"/>
            </a:xfrm>
            <a:prstGeom prst="diamond">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a:ea typeface="微软雅黑"/>
                <a:cs typeface="+mn-ea"/>
                <a:sym typeface="微软雅黑"/>
              </a:endParaRPr>
            </a:p>
          </p:txBody>
        </p:sp>
        <p:sp>
          <p:nvSpPr>
            <p:cNvPr id="13" name="菱形 12"/>
            <p:cNvSpPr/>
            <p:nvPr/>
          </p:nvSpPr>
          <p:spPr>
            <a:xfrm>
              <a:off x="3502022" y="1946929"/>
              <a:ext cx="3367550" cy="3367550"/>
            </a:xfrm>
            <a:prstGeom prst="diamond">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a:ea typeface="微软雅黑"/>
                <a:cs typeface="+mn-ea"/>
                <a:sym typeface="微软雅黑"/>
              </a:endParaRPr>
            </a:p>
          </p:txBody>
        </p:sp>
      </p:grpSp>
      <p:grpSp>
        <p:nvGrpSpPr>
          <p:cNvPr id="3" name="组合 2"/>
          <p:cNvGrpSpPr/>
          <p:nvPr/>
        </p:nvGrpSpPr>
        <p:grpSpPr>
          <a:xfrm>
            <a:off x="6408978" y="5033336"/>
            <a:ext cx="5171166" cy="812784"/>
            <a:chOff x="9559279" y="5674324"/>
            <a:chExt cx="1922238" cy="302130"/>
          </a:xfrm>
        </p:grpSpPr>
        <p:sp>
          <p:nvSpPr>
            <p:cNvPr id="14" name="Oval 15"/>
            <p:cNvSpPr/>
            <p:nvPr/>
          </p:nvSpPr>
          <p:spPr>
            <a:xfrm>
              <a:off x="9559279" y="5690294"/>
              <a:ext cx="280912" cy="28091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FFC000"/>
            </a:solidFill>
            <a:ln w="38103" cap="flat">
              <a:noFill/>
              <a:prstDash val="solid"/>
              <a:miter/>
            </a:ln>
          </p:spPr>
          <p:txBody>
            <a:bodyPr vert="horz" wrap="square" lIns="91435" tIns="45718" rIns="91435" bIns="45718" anchor="ctr" anchorCtr="1" compatLnSpc="1">
              <a:noAutofit/>
            </a:bodyPr>
            <a:lstStyle/>
            <a:p>
              <a:pPr algn="ctr" defTabSz="914277">
                <a:defRPr sz="1800" b="0" i="0" u="none" strike="noStrike" kern="0" cap="none" spc="0" baseline="0">
                  <a:solidFill>
                    <a:srgbClr val="000000"/>
                  </a:solidFill>
                  <a:uFillTx/>
                </a:defRPr>
              </a:pPr>
              <a:endParaRPr lang="en-GB" sz="1799">
                <a:solidFill>
                  <a:srgbClr val="FFFFFF"/>
                </a:solidFill>
                <a:latin typeface="微软雅黑"/>
                <a:ea typeface="微软雅黑"/>
                <a:sym typeface="微软雅黑"/>
              </a:endParaRPr>
            </a:p>
          </p:txBody>
        </p:sp>
        <p:sp>
          <p:nvSpPr>
            <p:cNvPr id="15" name="Freeform 34"/>
            <p:cNvSpPr>
              <a:spLocks noEditPoints="1"/>
            </p:cNvSpPr>
            <p:nvPr/>
          </p:nvSpPr>
          <p:spPr bwMode="auto">
            <a:xfrm>
              <a:off x="9634931" y="5783319"/>
              <a:ext cx="130775" cy="105714"/>
            </a:xfrm>
            <a:custGeom>
              <a:avLst/>
              <a:gdLst>
                <a:gd name="T0" fmla="*/ 116 w 119"/>
                <a:gd name="T1" fmla="*/ 32 h 95"/>
                <a:gd name="T2" fmla="*/ 116 w 119"/>
                <a:gd name="T3" fmla="*/ 32 h 95"/>
                <a:gd name="T4" fmla="*/ 3 w 119"/>
                <a:gd name="T5" fmla="*/ 0 h 95"/>
                <a:gd name="T6" fmla="*/ 2 w 119"/>
                <a:gd name="T7" fmla="*/ 0 h 95"/>
                <a:gd name="T8" fmla="*/ 0 w 119"/>
                <a:gd name="T9" fmla="*/ 1 h 95"/>
                <a:gd name="T10" fmla="*/ 1 w 119"/>
                <a:gd name="T11" fmla="*/ 2 h 95"/>
                <a:gd name="T12" fmla="*/ 1 w 119"/>
                <a:gd name="T13" fmla="*/ 2 h 95"/>
                <a:gd name="T14" fmla="*/ 1 w 119"/>
                <a:gd name="T15" fmla="*/ 2 h 95"/>
                <a:gd name="T16" fmla="*/ 36 w 119"/>
                <a:gd name="T17" fmla="*/ 92 h 95"/>
                <a:gd name="T18" fmla="*/ 36 w 119"/>
                <a:gd name="T19" fmla="*/ 92 h 95"/>
                <a:gd name="T20" fmla="*/ 40 w 119"/>
                <a:gd name="T21" fmla="*/ 93 h 95"/>
                <a:gd name="T22" fmla="*/ 70 w 119"/>
                <a:gd name="T23" fmla="*/ 70 h 95"/>
                <a:gd name="T24" fmla="*/ 91 w 119"/>
                <a:gd name="T25" fmla="*/ 82 h 95"/>
                <a:gd name="T26" fmla="*/ 91 w 119"/>
                <a:gd name="T27" fmla="*/ 82 h 95"/>
                <a:gd name="T28" fmla="*/ 93 w 119"/>
                <a:gd name="T29" fmla="*/ 82 h 95"/>
                <a:gd name="T30" fmla="*/ 92 w 119"/>
                <a:gd name="T31" fmla="*/ 53 h 95"/>
                <a:gd name="T32" fmla="*/ 117 w 119"/>
                <a:gd name="T33" fmla="*/ 34 h 95"/>
                <a:gd name="T34" fmla="*/ 117 w 119"/>
                <a:gd name="T35" fmla="*/ 34 h 95"/>
                <a:gd name="T36" fmla="*/ 116 w 119"/>
                <a:gd name="T37" fmla="*/ 32 h 95"/>
                <a:gd name="T38" fmla="*/ 83 w 119"/>
                <a:gd name="T39" fmla="*/ 66 h 95"/>
                <a:gd name="T40" fmla="*/ 67 w 119"/>
                <a:gd name="T41" fmla="*/ 57 h 95"/>
                <a:gd name="T42" fmla="*/ 7 w 119"/>
                <a:gd name="T43" fmla="*/ 7 h 95"/>
                <a:gd name="T44" fmla="*/ 83 w 119"/>
                <a:gd name="T45" fmla="*/ 46 h 95"/>
                <a:gd name="T46" fmla="*/ 83 w 119"/>
                <a:gd name="T47" fmla="*/ 6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9" h="95">
                  <a:moveTo>
                    <a:pt x="116" y="32"/>
                  </a:moveTo>
                  <a:cubicBezTo>
                    <a:pt x="116" y="32"/>
                    <a:pt x="116" y="32"/>
                    <a:pt x="116" y="32"/>
                  </a:cubicBezTo>
                  <a:cubicBezTo>
                    <a:pt x="3" y="0"/>
                    <a:pt x="3" y="0"/>
                    <a:pt x="3" y="0"/>
                  </a:cubicBezTo>
                  <a:cubicBezTo>
                    <a:pt x="2" y="0"/>
                    <a:pt x="2" y="0"/>
                    <a:pt x="2" y="0"/>
                  </a:cubicBezTo>
                  <a:cubicBezTo>
                    <a:pt x="0" y="0"/>
                    <a:pt x="0" y="0"/>
                    <a:pt x="0" y="1"/>
                  </a:cubicBezTo>
                  <a:cubicBezTo>
                    <a:pt x="1" y="2"/>
                    <a:pt x="1" y="2"/>
                    <a:pt x="1" y="2"/>
                  </a:cubicBezTo>
                  <a:cubicBezTo>
                    <a:pt x="1" y="2"/>
                    <a:pt x="1" y="2"/>
                    <a:pt x="1" y="2"/>
                  </a:cubicBezTo>
                  <a:cubicBezTo>
                    <a:pt x="1" y="2"/>
                    <a:pt x="1" y="2"/>
                    <a:pt x="1" y="2"/>
                  </a:cubicBezTo>
                  <a:cubicBezTo>
                    <a:pt x="36" y="92"/>
                    <a:pt x="36" y="92"/>
                    <a:pt x="36" y="92"/>
                  </a:cubicBezTo>
                  <a:cubicBezTo>
                    <a:pt x="36" y="92"/>
                    <a:pt x="36" y="92"/>
                    <a:pt x="36" y="92"/>
                  </a:cubicBezTo>
                  <a:cubicBezTo>
                    <a:pt x="36" y="92"/>
                    <a:pt x="37" y="95"/>
                    <a:pt x="40" y="93"/>
                  </a:cubicBezTo>
                  <a:cubicBezTo>
                    <a:pt x="70" y="70"/>
                    <a:pt x="70" y="70"/>
                    <a:pt x="70" y="70"/>
                  </a:cubicBezTo>
                  <a:cubicBezTo>
                    <a:pt x="91" y="82"/>
                    <a:pt x="91" y="82"/>
                    <a:pt x="91" y="82"/>
                  </a:cubicBezTo>
                  <a:cubicBezTo>
                    <a:pt x="91" y="82"/>
                    <a:pt x="91" y="82"/>
                    <a:pt x="91" y="82"/>
                  </a:cubicBezTo>
                  <a:cubicBezTo>
                    <a:pt x="91" y="82"/>
                    <a:pt x="93" y="84"/>
                    <a:pt x="93" y="82"/>
                  </a:cubicBezTo>
                  <a:cubicBezTo>
                    <a:pt x="92" y="53"/>
                    <a:pt x="92" y="53"/>
                    <a:pt x="92" y="53"/>
                  </a:cubicBezTo>
                  <a:cubicBezTo>
                    <a:pt x="117" y="34"/>
                    <a:pt x="117" y="34"/>
                    <a:pt x="117" y="34"/>
                  </a:cubicBezTo>
                  <a:cubicBezTo>
                    <a:pt x="117" y="34"/>
                    <a:pt x="117" y="34"/>
                    <a:pt x="117" y="34"/>
                  </a:cubicBezTo>
                  <a:cubicBezTo>
                    <a:pt x="119" y="32"/>
                    <a:pt x="116" y="32"/>
                    <a:pt x="116" y="32"/>
                  </a:cubicBezTo>
                  <a:close/>
                  <a:moveTo>
                    <a:pt x="83" y="66"/>
                  </a:moveTo>
                  <a:cubicBezTo>
                    <a:pt x="67" y="57"/>
                    <a:pt x="67" y="57"/>
                    <a:pt x="67" y="57"/>
                  </a:cubicBezTo>
                  <a:cubicBezTo>
                    <a:pt x="7" y="7"/>
                    <a:pt x="7" y="7"/>
                    <a:pt x="7" y="7"/>
                  </a:cubicBezTo>
                  <a:cubicBezTo>
                    <a:pt x="83" y="46"/>
                    <a:pt x="83" y="46"/>
                    <a:pt x="83" y="46"/>
                  </a:cubicBezTo>
                  <a:lnTo>
                    <a:pt x="83" y="66"/>
                  </a:lnTo>
                  <a:close/>
                </a:path>
              </a:pathLst>
            </a:custGeom>
            <a:solidFill>
              <a:schemeClr val="tx1"/>
            </a:solidFill>
            <a:ln>
              <a:noFill/>
            </a:ln>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16" name="Oval 15"/>
            <p:cNvSpPr/>
            <p:nvPr/>
          </p:nvSpPr>
          <p:spPr>
            <a:xfrm>
              <a:off x="10626860" y="5689442"/>
              <a:ext cx="280912" cy="28091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FFC000"/>
            </a:solidFill>
            <a:ln w="38103" cap="flat">
              <a:noFill/>
              <a:prstDash val="solid"/>
              <a:miter/>
            </a:ln>
          </p:spPr>
          <p:txBody>
            <a:bodyPr vert="horz" wrap="square" lIns="91435" tIns="45718" rIns="91435" bIns="45718" anchor="ctr" anchorCtr="1" compatLnSpc="1">
              <a:noAutofit/>
            </a:bodyPr>
            <a:lstStyle/>
            <a:p>
              <a:pPr algn="ctr" defTabSz="914277">
                <a:defRPr sz="1800" b="0" i="0" u="none" strike="noStrike" kern="0" cap="none" spc="0" baseline="0">
                  <a:solidFill>
                    <a:srgbClr val="000000"/>
                  </a:solidFill>
                  <a:uFillTx/>
                </a:defRPr>
              </a:pPr>
              <a:endParaRPr lang="en-GB" sz="1799">
                <a:solidFill>
                  <a:srgbClr val="FFFFFF"/>
                </a:solidFill>
                <a:latin typeface="微软雅黑"/>
                <a:ea typeface="微软雅黑"/>
                <a:sym typeface="微软雅黑"/>
              </a:endParaRPr>
            </a:p>
          </p:txBody>
        </p:sp>
        <p:grpSp>
          <p:nvGrpSpPr>
            <p:cNvPr id="17" name="Group 23"/>
            <p:cNvGrpSpPr/>
            <p:nvPr/>
          </p:nvGrpSpPr>
          <p:grpSpPr>
            <a:xfrm>
              <a:off x="10729505" y="5739954"/>
              <a:ext cx="86120" cy="135332"/>
              <a:chOff x="4551363" y="3906838"/>
              <a:chExt cx="300038" cy="471488"/>
            </a:xfrm>
            <a:solidFill>
              <a:schemeClr val="tx1"/>
            </a:solidFill>
          </p:grpSpPr>
          <p:sp>
            <p:nvSpPr>
              <p:cNvPr id="18" name="Freeform 29"/>
              <p:cNvSpPr>
                <a:spLocks/>
              </p:cNvSpPr>
              <p:nvPr/>
            </p:nvSpPr>
            <p:spPr bwMode="auto">
              <a:xfrm>
                <a:off x="4630738" y="3906838"/>
                <a:ext cx="96838" cy="141288"/>
              </a:xfrm>
              <a:custGeom>
                <a:avLst/>
                <a:gdLst>
                  <a:gd name="T0" fmla="*/ 11 w 25"/>
                  <a:gd name="T1" fmla="*/ 19 h 37"/>
                  <a:gd name="T2" fmla="*/ 12 w 25"/>
                  <a:gd name="T3" fmla="*/ 37 h 37"/>
                  <a:gd name="T4" fmla="*/ 17 w 25"/>
                  <a:gd name="T5" fmla="*/ 22 h 37"/>
                  <a:gd name="T6" fmla="*/ 23 w 25"/>
                  <a:gd name="T7" fmla="*/ 10 h 37"/>
                  <a:gd name="T8" fmla="*/ 9 w 25"/>
                  <a:gd name="T9" fmla="*/ 0 h 37"/>
                  <a:gd name="T10" fmla="*/ 11 w 25"/>
                  <a:gd name="T11" fmla="*/ 19 h 37"/>
                </a:gdLst>
                <a:ahLst/>
                <a:cxnLst>
                  <a:cxn ang="0">
                    <a:pos x="T0" y="T1"/>
                  </a:cxn>
                  <a:cxn ang="0">
                    <a:pos x="T2" y="T3"/>
                  </a:cxn>
                  <a:cxn ang="0">
                    <a:pos x="T4" y="T5"/>
                  </a:cxn>
                  <a:cxn ang="0">
                    <a:pos x="T6" y="T7"/>
                  </a:cxn>
                  <a:cxn ang="0">
                    <a:pos x="T8" y="T9"/>
                  </a:cxn>
                  <a:cxn ang="0">
                    <a:pos x="T10" y="T11"/>
                  </a:cxn>
                </a:cxnLst>
                <a:rect l="0" t="0" r="r" b="b"/>
                <a:pathLst>
                  <a:path w="25" h="37">
                    <a:moveTo>
                      <a:pt x="11" y="19"/>
                    </a:moveTo>
                    <a:cubicBezTo>
                      <a:pt x="0" y="29"/>
                      <a:pt x="12" y="37"/>
                      <a:pt x="12" y="37"/>
                    </a:cubicBezTo>
                    <a:cubicBezTo>
                      <a:pt x="5" y="27"/>
                      <a:pt x="17" y="22"/>
                      <a:pt x="17" y="22"/>
                    </a:cubicBezTo>
                    <a:cubicBezTo>
                      <a:pt x="17" y="22"/>
                      <a:pt x="25" y="19"/>
                      <a:pt x="23" y="10"/>
                    </a:cubicBezTo>
                    <a:cubicBezTo>
                      <a:pt x="20" y="1"/>
                      <a:pt x="9" y="0"/>
                      <a:pt x="9" y="0"/>
                    </a:cubicBezTo>
                    <a:cubicBezTo>
                      <a:pt x="12" y="3"/>
                      <a:pt x="23" y="8"/>
                      <a:pt x="1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19" name="Freeform 30"/>
              <p:cNvSpPr>
                <a:spLocks noEditPoints="1"/>
              </p:cNvSpPr>
              <p:nvPr/>
            </p:nvSpPr>
            <p:spPr bwMode="auto">
              <a:xfrm>
                <a:off x="4551363" y="4071938"/>
                <a:ext cx="300038" cy="306388"/>
              </a:xfrm>
              <a:custGeom>
                <a:avLst/>
                <a:gdLst>
                  <a:gd name="T0" fmla="*/ 67 w 77"/>
                  <a:gd name="T1" fmla="*/ 16 h 80"/>
                  <a:gd name="T2" fmla="*/ 59 w 77"/>
                  <a:gd name="T3" fmla="*/ 16 h 80"/>
                  <a:gd name="T4" fmla="*/ 59 w 77"/>
                  <a:gd name="T5" fmla="*/ 7 h 80"/>
                  <a:gd name="T6" fmla="*/ 52 w 77"/>
                  <a:gd name="T7" fmla="*/ 0 h 80"/>
                  <a:gd name="T8" fmla="*/ 7 w 77"/>
                  <a:gd name="T9" fmla="*/ 0 h 80"/>
                  <a:gd name="T10" fmla="*/ 0 w 77"/>
                  <a:gd name="T11" fmla="*/ 7 h 80"/>
                  <a:gd name="T12" fmla="*/ 0 w 77"/>
                  <a:gd name="T13" fmla="*/ 73 h 80"/>
                  <a:gd name="T14" fmla="*/ 7 w 77"/>
                  <a:gd name="T15" fmla="*/ 80 h 80"/>
                  <a:gd name="T16" fmla="*/ 52 w 77"/>
                  <a:gd name="T17" fmla="*/ 80 h 80"/>
                  <a:gd name="T18" fmla="*/ 59 w 77"/>
                  <a:gd name="T19" fmla="*/ 73 h 80"/>
                  <a:gd name="T20" fmla="*/ 59 w 77"/>
                  <a:gd name="T21" fmla="*/ 59 h 80"/>
                  <a:gd name="T22" fmla="*/ 67 w 77"/>
                  <a:gd name="T23" fmla="*/ 59 h 80"/>
                  <a:gd name="T24" fmla="*/ 77 w 77"/>
                  <a:gd name="T25" fmla="*/ 48 h 80"/>
                  <a:gd name="T26" fmla="*/ 77 w 77"/>
                  <a:gd name="T27" fmla="*/ 26 h 80"/>
                  <a:gd name="T28" fmla="*/ 67 w 77"/>
                  <a:gd name="T29" fmla="*/ 16 h 80"/>
                  <a:gd name="T30" fmla="*/ 61 w 77"/>
                  <a:gd name="T31" fmla="*/ 50 h 80"/>
                  <a:gd name="T32" fmla="*/ 59 w 77"/>
                  <a:gd name="T33" fmla="*/ 50 h 80"/>
                  <a:gd name="T34" fmla="*/ 59 w 77"/>
                  <a:gd name="T35" fmla="*/ 27 h 80"/>
                  <a:gd name="T36" fmla="*/ 61 w 77"/>
                  <a:gd name="T37" fmla="*/ 27 h 80"/>
                  <a:gd name="T38" fmla="*/ 68 w 77"/>
                  <a:gd name="T39" fmla="*/ 33 h 80"/>
                  <a:gd name="T40" fmla="*/ 68 w 77"/>
                  <a:gd name="T41" fmla="*/ 43 h 80"/>
                  <a:gd name="T42" fmla="*/ 61 w 77"/>
                  <a:gd name="T43" fmla="*/ 5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 h="80">
                    <a:moveTo>
                      <a:pt x="67" y="16"/>
                    </a:moveTo>
                    <a:cubicBezTo>
                      <a:pt x="59" y="16"/>
                      <a:pt x="59" y="16"/>
                      <a:pt x="59" y="16"/>
                    </a:cubicBezTo>
                    <a:cubicBezTo>
                      <a:pt x="59" y="7"/>
                      <a:pt x="59" y="7"/>
                      <a:pt x="59" y="7"/>
                    </a:cubicBezTo>
                    <a:cubicBezTo>
                      <a:pt x="59" y="3"/>
                      <a:pt x="56" y="0"/>
                      <a:pt x="52" y="0"/>
                    </a:cubicBezTo>
                    <a:cubicBezTo>
                      <a:pt x="7" y="0"/>
                      <a:pt x="7" y="0"/>
                      <a:pt x="7" y="0"/>
                    </a:cubicBezTo>
                    <a:cubicBezTo>
                      <a:pt x="3" y="0"/>
                      <a:pt x="0" y="3"/>
                      <a:pt x="0" y="7"/>
                    </a:cubicBezTo>
                    <a:cubicBezTo>
                      <a:pt x="0" y="73"/>
                      <a:pt x="0" y="73"/>
                      <a:pt x="0" y="73"/>
                    </a:cubicBezTo>
                    <a:cubicBezTo>
                      <a:pt x="0" y="77"/>
                      <a:pt x="3" y="80"/>
                      <a:pt x="7" y="80"/>
                    </a:cubicBezTo>
                    <a:cubicBezTo>
                      <a:pt x="52" y="80"/>
                      <a:pt x="52" y="80"/>
                      <a:pt x="52" y="80"/>
                    </a:cubicBezTo>
                    <a:cubicBezTo>
                      <a:pt x="56" y="80"/>
                      <a:pt x="59" y="77"/>
                      <a:pt x="59" y="73"/>
                    </a:cubicBezTo>
                    <a:cubicBezTo>
                      <a:pt x="59" y="59"/>
                      <a:pt x="59" y="59"/>
                      <a:pt x="59" y="59"/>
                    </a:cubicBezTo>
                    <a:cubicBezTo>
                      <a:pt x="67" y="59"/>
                      <a:pt x="67" y="59"/>
                      <a:pt x="67" y="59"/>
                    </a:cubicBezTo>
                    <a:cubicBezTo>
                      <a:pt x="75" y="59"/>
                      <a:pt x="77" y="51"/>
                      <a:pt x="77" y="48"/>
                    </a:cubicBezTo>
                    <a:cubicBezTo>
                      <a:pt x="77" y="26"/>
                      <a:pt x="77" y="26"/>
                      <a:pt x="77" y="26"/>
                    </a:cubicBezTo>
                    <a:cubicBezTo>
                      <a:pt x="77" y="19"/>
                      <a:pt x="71" y="16"/>
                      <a:pt x="67" y="16"/>
                    </a:cubicBezTo>
                    <a:close/>
                    <a:moveTo>
                      <a:pt x="61" y="50"/>
                    </a:moveTo>
                    <a:cubicBezTo>
                      <a:pt x="59" y="50"/>
                      <a:pt x="59" y="50"/>
                      <a:pt x="59" y="50"/>
                    </a:cubicBezTo>
                    <a:cubicBezTo>
                      <a:pt x="59" y="27"/>
                      <a:pt x="59" y="27"/>
                      <a:pt x="59" y="27"/>
                    </a:cubicBezTo>
                    <a:cubicBezTo>
                      <a:pt x="61" y="27"/>
                      <a:pt x="61" y="27"/>
                      <a:pt x="61" y="27"/>
                    </a:cubicBezTo>
                    <a:cubicBezTo>
                      <a:pt x="67" y="27"/>
                      <a:pt x="68" y="29"/>
                      <a:pt x="68" y="33"/>
                    </a:cubicBezTo>
                    <a:cubicBezTo>
                      <a:pt x="68" y="43"/>
                      <a:pt x="68" y="43"/>
                      <a:pt x="68" y="43"/>
                    </a:cubicBezTo>
                    <a:cubicBezTo>
                      <a:pt x="68" y="49"/>
                      <a:pt x="65" y="50"/>
                      <a:pt x="61"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grpSp>
        <p:sp>
          <p:nvSpPr>
            <p:cNvPr id="20" name="Oval 15"/>
            <p:cNvSpPr/>
            <p:nvPr/>
          </p:nvSpPr>
          <p:spPr>
            <a:xfrm>
              <a:off x="11200605" y="5674324"/>
              <a:ext cx="280912" cy="28091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FFC000"/>
            </a:solidFill>
            <a:ln w="38103" cap="flat">
              <a:noFill/>
              <a:prstDash val="solid"/>
              <a:miter/>
            </a:ln>
          </p:spPr>
          <p:txBody>
            <a:bodyPr vert="horz" wrap="square" lIns="91435" tIns="45718" rIns="91435" bIns="45718" anchor="ctr" anchorCtr="1" compatLnSpc="1">
              <a:noAutofit/>
            </a:bodyPr>
            <a:lstStyle/>
            <a:p>
              <a:pPr algn="ctr" defTabSz="914277">
                <a:defRPr sz="1800" b="0" i="0" u="none" strike="noStrike" kern="0" cap="none" spc="0" baseline="0">
                  <a:solidFill>
                    <a:srgbClr val="000000"/>
                  </a:solidFill>
                  <a:uFillTx/>
                </a:defRPr>
              </a:pPr>
              <a:endParaRPr lang="en-GB" sz="1799">
                <a:solidFill>
                  <a:srgbClr val="FFFFFF"/>
                </a:solidFill>
                <a:latin typeface="微软雅黑"/>
                <a:ea typeface="微软雅黑"/>
                <a:sym typeface="微软雅黑"/>
              </a:endParaRPr>
            </a:p>
          </p:txBody>
        </p:sp>
        <p:grpSp>
          <p:nvGrpSpPr>
            <p:cNvPr id="21" name="Group 26"/>
            <p:cNvGrpSpPr/>
            <p:nvPr/>
          </p:nvGrpSpPr>
          <p:grpSpPr>
            <a:xfrm>
              <a:off x="11310304" y="5736615"/>
              <a:ext cx="61515" cy="135332"/>
              <a:chOff x="7518400" y="3954463"/>
              <a:chExt cx="214313" cy="471487"/>
            </a:xfrm>
            <a:solidFill>
              <a:schemeClr val="tx1"/>
            </a:solidFill>
          </p:grpSpPr>
          <p:sp>
            <p:nvSpPr>
              <p:cNvPr id="22" name="Freeform 38"/>
              <p:cNvSpPr>
                <a:spLocks/>
              </p:cNvSpPr>
              <p:nvPr/>
            </p:nvSpPr>
            <p:spPr bwMode="auto">
              <a:xfrm>
                <a:off x="7613650" y="3954463"/>
                <a:ext cx="79375" cy="127000"/>
              </a:xfrm>
              <a:custGeom>
                <a:avLst/>
                <a:gdLst>
                  <a:gd name="T0" fmla="*/ 19 w 20"/>
                  <a:gd name="T1" fmla="*/ 2 h 33"/>
                  <a:gd name="T2" fmla="*/ 8 w 20"/>
                  <a:gd name="T3" fmla="*/ 4 h 33"/>
                  <a:gd name="T4" fmla="*/ 1 w 20"/>
                  <a:gd name="T5" fmla="*/ 33 h 33"/>
                  <a:gd name="T6" fmla="*/ 6 w 20"/>
                  <a:gd name="T7" fmla="*/ 32 h 33"/>
                  <a:gd name="T8" fmla="*/ 12 w 20"/>
                  <a:gd name="T9" fmla="*/ 8 h 33"/>
                  <a:gd name="T10" fmla="*/ 17 w 20"/>
                  <a:gd name="T11" fmla="*/ 8 h 33"/>
                  <a:gd name="T12" fmla="*/ 19 w 20"/>
                  <a:gd name="T13" fmla="*/ 2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19" y="2"/>
                    </a:moveTo>
                    <a:cubicBezTo>
                      <a:pt x="16" y="0"/>
                      <a:pt x="10" y="2"/>
                      <a:pt x="8" y="4"/>
                    </a:cubicBezTo>
                    <a:cubicBezTo>
                      <a:pt x="0" y="10"/>
                      <a:pt x="0" y="30"/>
                      <a:pt x="1" y="33"/>
                    </a:cubicBezTo>
                    <a:cubicBezTo>
                      <a:pt x="6" y="32"/>
                      <a:pt x="6" y="32"/>
                      <a:pt x="6" y="32"/>
                    </a:cubicBezTo>
                    <a:cubicBezTo>
                      <a:pt x="6" y="25"/>
                      <a:pt x="7" y="12"/>
                      <a:pt x="12" y="8"/>
                    </a:cubicBezTo>
                    <a:cubicBezTo>
                      <a:pt x="13" y="8"/>
                      <a:pt x="14" y="7"/>
                      <a:pt x="17" y="8"/>
                    </a:cubicBezTo>
                    <a:cubicBezTo>
                      <a:pt x="17" y="8"/>
                      <a:pt x="20" y="3"/>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23" name="Freeform 39"/>
              <p:cNvSpPr>
                <a:spLocks/>
              </p:cNvSpPr>
              <p:nvPr/>
            </p:nvSpPr>
            <p:spPr bwMode="auto">
              <a:xfrm>
                <a:off x="7518400" y="4222750"/>
                <a:ext cx="214313" cy="203200"/>
              </a:xfrm>
              <a:custGeom>
                <a:avLst/>
                <a:gdLst>
                  <a:gd name="T0" fmla="*/ 0 w 54"/>
                  <a:gd name="T1" fmla="*/ 0 h 53"/>
                  <a:gd name="T2" fmla="*/ 0 w 54"/>
                  <a:gd name="T3" fmla="*/ 26 h 53"/>
                  <a:gd name="T4" fmla="*/ 27 w 54"/>
                  <a:gd name="T5" fmla="*/ 53 h 53"/>
                  <a:gd name="T6" fmla="*/ 54 w 54"/>
                  <a:gd name="T7" fmla="*/ 26 h 53"/>
                  <a:gd name="T8" fmla="*/ 54 w 54"/>
                  <a:gd name="T9" fmla="*/ 0 h 53"/>
                  <a:gd name="T10" fmla="*/ 0 w 54"/>
                  <a:gd name="T11" fmla="*/ 0 h 53"/>
                </a:gdLst>
                <a:ahLst/>
                <a:cxnLst>
                  <a:cxn ang="0">
                    <a:pos x="T0" y="T1"/>
                  </a:cxn>
                  <a:cxn ang="0">
                    <a:pos x="T2" y="T3"/>
                  </a:cxn>
                  <a:cxn ang="0">
                    <a:pos x="T4" y="T5"/>
                  </a:cxn>
                  <a:cxn ang="0">
                    <a:pos x="T6" y="T7"/>
                  </a:cxn>
                  <a:cxn ang="0">
                    <a:pos x="T8" y="T9"/>
                  </a:cxn>
                  <a:cxn ang="0">
                    <a:pos x="T10" y="T11"/>
                  </a:cxn>
                </a:cxnLst>
                <a:rect l="0" t="0" r="r" b="b"/>
                <a:pathLst>
                  <a:path w="54" h="53">
                    <a:moveTo>
                      <a:pt x="0" y="0"/>
                    </a:moveTo>
                    <a:cubicBezTo>
                      <a:pt x="0" y="26"/>
                      <a:pt x="0" y="26"/>
                      <a:pt x="0" y="26"/>
                    </a:cubicBezTo>
                    <a:cubicBezTo>
                      <a:pt x="0" y="41"/>
                      <a:pt x="12" y="53"/>
                      <a:pt x="27" y="53"/>
                    </a:cubicBezTo>
                    <a:cubicBezTo>
                      <a:pt x="42" y="53"/>
                      <a:pt x="54" y="41"/>
                      <a:pt x="54" y="26"/>
                    </a:cubicBezTo>
                    <a:cubicBezTo>
                      <a:pt x="54" y="0"/>
                      <a:pt x="54" y="0"/>
                      <a:pt x="54"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24" name="Freeform 40"/>
              <p:cNvSpPr>
                <a:spLocks/>
              </p:cNvSpPr>
              <p:nvPr/>
            </p:nvSpPr>
            <p:spPr bwMode="auto">
              <a:xfrm>
                <a:off x="7518400" y="4092575"/>
                <a:ext cx="103188" cy="107950"/>
              </a:xfrm>
              <a:custGeom>
                <a:avLst/>
                <a:gdLst>
                  <a:gd name="T0" fmla="*/ 26 w 26"/>
                  <a:gd name="T1" fmla="*/ 0 h 28"/>
                  <a:gd name="T2" fmla="*/ 0 w 26"/>
                  <a:gd name="T3" fmla="*/ 27 h 28"/>
                  <a:gd name="T4" fmla="*/ 0 w 26"/>
                  <a:gd name="T5" fmla="*/ 28 h 28"/>
                  <a:gd name="T6" fmla="*/ 26 w 26"/>
                  <a:gd name="T7" fmla="*/ 28 h 28"/>
                  <a:gd name="T8" fmla="*/ 26 w 26"/>
                  <a:gd name="T9" fmla="*/ 0 h 28"/>
                </a:gdLst>
                <a:ahLst/>
                <a:cxnLst>
                  <a:cxn ang="0">
                    <a:pos x="T0" y="T1"/>
                  </a:cxn>
                  <a:cxn ang="0">
                    <a:pos x="T2" y="T3"/>
                  </a:cxn>
                  <a:cxn ang="0">
                    <a:pos x="T4" y="T5"/>
                  </a:cxn>
                  <a:cxn ang="0">
                    <a:pos x="T6" y="T7"/>
                  </a:cxn>
                  <a:cxn ang="0">
                    <a:pos x="T8" y="T9"/>
                  </a:cxn>
                </a:cxnLst>
                <a:rect l="0" t="0" r="r" b="b"/>
                <a:pathLst>
                  <a:path w="26" h="28">
                    <a:moveTo>
                      <a:pt x="26" y="0"/>
                    </a:moveTo>
                    <a:cubicBezTo>
                      <a:pt x="11" y="1"/>
                      <a:pt x="0" y="13"/>
                      <a:pt x="0" y="27"/>
                    </a:cubicBezTo>
                    <a:cubicBezTo>
                      <a:pt x="0" y="28"/>
                      <a:pt x="0" y="28"/>
                      <a:pt x="0" y="28"/>
                    </a:cubicBezTo>
                    <a:cubicBezTo>
                      <a:pt x="26" y="28"/>
                      <a:pt x="26" y="28"/>
                      <a:pt x="26" y="28"/>
                    </a:cubicBez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25" name="Freeform 41"/>
              <p:cNvSpPr>
                <a:spLocks/>
              </p:cNvSpPr>
              <p:nvPr/>
            </p:nvSpPr>
            <p:spPr bwMode="auto">
              <a:xfrm>
                <a:off x="7634288" y="4092575"/>
                <a:ext cx="98425" cy="107950"/>
              </a:xfrm>
              <a:custGeom>
                <a:avLst/>
                <a:gdLst>
                  <a:gd name="T0" fmla="*/ 0 w 25"/>
                  <a:gd name="T1" fmla="*/ 0 h 28"/>
                  <a:gd name="T2" fmla="*/ 0 w 25"/>
                  <a:gd name="T3" fmla="*/ 28 h 28"/>
                  <a:gd name="T4" fmla="*/ 25 w 25"/>
                  <a:gd name="T5" fmla="*/ 28 h 28"/>
                  <a:gd name="T6" fmla="*/ 25 w 25"/>
                  <a:gd name="T7" fmla="*/ 27 h 28"/>
                  <a:gd name="T8" fmla="*/ 0 w 25"/>
                  <a:gd name="T9" fmla="*/ 0 h 28"/>
                </a:gdLst>
                <a:ahLst/>
                <a:cxnLst>
                  <a:cxn ang="0">
                    <a:pos x="T0" y="T1"/>
                  </a:cxn>
                  <a:cxn ang="0">
                    <a:pos x="T2" y="T3"/>
                  </a:cxn>
                  <a:cxn ang="0">
                    <a:pos x="T4" y="T5"/>
                  </a:cxn>
                  <a:cxn ang="0">
                    <a:pos x="T6" y="T7"/>
                  </a:cxn>
                  <a:cxn ang="0">
                    <a:pos x="T8" y="T9"/>
                  </a:cxn>
                </a:cxnLst>
                <a:rect l="0" t="0" r="r" b="b"/>
                <a:pathLst>
                  <a:path w="25" h="28">
                    <a:moveTo>
                      <a:pt x="0" y="0"/>
                    </a:moveTo>
                    <a:cubicBezTo>
                      <a:pt x="0" y="28"/>
                      <a:pt x="0" y="28"/>
                      <a:pt x="0" y="28"/>
                    </a:cubicBezTo>
                    <a:cubicBezTo>
                      <a:pt x="25" y="28"/>
                      <a:pt x="25" y="28"/>
                      <a:pt x="25" y="28"/>
                    </a:cubicBezTo>
                    <a:cubicBezTo>
                      <a:pt x="25" y="27"/>
                      <a:pt x="25" y="27"/>
                      <a:pt x="25" y="27"/>
                    </a:cubicBezTo>
                    <a:cubicBezTo>
                      <a:pt x="25" y="13"/>
                      <a:pt x="14"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grpSp>
        <p:sp>
          <p:nvSpPr>
            <p:cNvPr id="26" name="Oval 15"/>
            <p:cNvSpPr/>
            <p:nvPr/>
          </p:nvSpPr>
          <p:spPr>
            <a:xfrm>
              <a:off x="10088674" y="5695542"/>
              <a:ext cx="280912" cy="28091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FFC000"/>
            </a:solidFill>
            <a:ln w="38103" cap="flat">
              <a:noFill/>
              <a:prstDash val="solid"/>
              <a:miter/>
            </a:ln>
          </p:spPr>
          <p:txBody>
            <a:bodyPr vert="horz" wrap="square" lIns="91435" tIns="45718" rIns="91435" bIns="45718" anchor="ctr" anchorCtr="1" compatLnSpc="1">
              <a:noAutofit/>
            </a:bodyPr>
            <a:lstStyle/>
            <a:p>
              <a:pPr algn="ctr" defTabSz="914277">
                <a:defRPr sz="1800" b="0" i="0" u="none" strike="noStrike" kern="0" cap="none" spc="0" baseline="0">
                  <a:solidFill>
                    <a:srgbClr val="000000"/>
                  </a:solidFill>
                  <a:uFillTx/>
                </a:defRPr>
              </a:pPr>
              <a:endParaRPr lang="en-GB" sz="1799">
                <a:solidFill>
                  <a:srgbClr val="FFFFFF"/>
                </a:solidFill>
                <a:latin typeface="微软雅黑"/>
                <a:ea typeface="微软雅黑"/>
                <a:sym typeface="微软雅黑"/>
              </a:endParaRPr>
            </a:p>
          </p:txBody>
        </p:sp>
        <p:grpSp>
          <p:nvGrpSpPr>
            <p:cNvPr id="27" name="Group 31"/>
            <p:cNvGrpSpPr/>
            <p:nvPr/>
          </p:nvGrpSpPr>
          <p:grpSpPr>
            <a:xfrm>
              <a:off x="10177868" y="5782002"/>
              <a:ext cx="102524" cy="107992"/>
              <a:chOff x="6048375" y="2563813"/>
              <a:chExt cx="357188" cy="376238"/>
            </a:xfrm>
            <a:solidFill>
              <a:schemeClr val="tx1"/>
            </a:solidFill>
          </p:grpSpPr>
          <p:sp>
            <p:nvSpPr>
              <p:cNvPr id="28" name="Freeform 22"/>
              <p:cNvSpPr>
                <a:spLocks/>
              </p:cNvSpPr>
              <p:nvPr/>
            </p:nvSpPr>
            <p:spPr bwMode="auto">
              <a:xfrm>
                <a:off x="6303963" y="2628901"/>
                <a:ext cx="85725" cy="250825"/>
              </a:xfrm>
              <a:custGeom>
                <a:avLst/>
                <a:gdLst>
                  <a:gd name="T0" fmla="*/ 22 w 22"/>
                  <a:gd name="T1" fmla="*/ 65 h 65"/>
                  <a:gd name="T2" fmla="*/ 22 w 22"/>
                  <a:gd name="T3" fmla="*/ 5 h 65"/>
                  <a:gd name="T4" fmla="*/ 17 w 22"/>
                  <a:gd name="T5" fmla="*/ 0 h 65"/>
                  <a:gd name="T6" fmla="*/ 5 w 22"/>
                  <a:gd name="T7" fmla="*/ 0 h 65"/>
                  <a:gd name="T8" fmla="*/ 0 w 22"/>
                  <a:gd name="T9" fmla="*/ 5 h 65"/>
                  <a:gd name="T10" fmla="*/ 0 w 22"/>
                  <a:gd name="T11" fmla="*/ 65 h 65"/>
                  <a:gd name="T12" fmla="*/ 22 w 22"/>
                  <a:gd name="T13" fmla="*/ 65 h 65"/>
                </a:gdLst>
                <a:ahLst/>
                <a:cxnLst>
                  <a:cxn ang="0">
                    <a:pos x="T0" y="T1"/>
                  </a:cxn>
                  <a:cxn ang="0">
                    <a:pos x="T2" y="T3"/>
                  </a:cxn>
                  <a:cxn ang="0">
                    <a:pos x="T4" y="T5"/>
                  </a:cxn>
                  <a:cxn ang="0">
                    <a:pos x="T6" y="T7"/>
                  </a:cxn>
                  <a:cxn ang="0">
                    <a:pos x="T8" y="T9"/>
                  </a:cxn>
                  <a:cxn ang="0">
                    <a:pos x="T10" y="T11"/>
                  </a:cxn>
                  <a:cxn ang="0">
                    <a:pos x="T12" y="T13"/>
                  </a:cxn>
                </a:cxnLst>
                <a:rect l="0" t="0" r="r" b="b"/>
                <a:pathLst>
                  <a:path w="22" h="65">
                    <a:moveTo>
                      <a:pt x="22" y="65"/>
                    </a:moveTo>
                    <a:cubicBezTo>
                      <a:pt x="22" y="5"/>
                      <a:pt x="22" y="5"/>
                      <a:pt x="22" y="5"/>
                    </a:cubicBezTo>
                    <a:cubicBezTo>
                      <a:pt x="22" y="2"/>
                      <a:pt x="20" y="0"/>
                      <a:pt x="17" y="0"/>
                    </a:cubicBezTo>
                    <a:cubicBezTo>
                      <a:pt x="5" y="0"/>
                      <a:pt x="5" y="0"/>
                      <a:pt x="5" y="0"/>
                    </a:cubicBezTo>
                    <a:cubicBezTo>
                      <a:pt x="2" y="0"/>
                      <a:pt x="0" y="2"/>
                      <a:pt x="0" y="5"/>
                    </a:cubicBezTo>
                    <a:cubicBezTo>
                      <a:pt x="0" y="65"/>
                      <a:pt x="0" y="65"/>
                      <a:pt x="0" y="65"/>
                    </a:cubicBezTo>
                    <a:lnTo>
                      <a:pt x="22" y="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29" name="Freeform 23"/>
              <p:cNvSpPr>
                <a:spLocks/>
              </p:cNvSpPr>
              <p:nvPr/>
            </p:nvSpPr>
            <p:spPr bwMode="auto">
              <a:xfrm>
                <a:off x="6188075" y="2652713"/>
                <a:ext cx="80963" cy="227013"/>
              </a:xfrm>
              <a:custGeom>
                <a:avLst/>
                <a:gdLst>
                  <a:gd name="T0" fmla="*/ 21 w 21"/>
                  <a:gd name="T1" fmla="*/ 59 h 59"/>
                  <a:gd name="T2" fmla="*/ 21 w 21"/>
                  <a:gd name="T3" fmla="*/ 4 h 59"/>
                  <a:gd name="T4" fmla="*/ 17 w 21"/>
                  <a:gd name="T5" fmla="*/ 0 h 59"/>
                  <a:gd name="T6" fmla="*/ 4 w 21"/>
                  <a:gd name="T7" fmla="*/ 0 h 59"/>
                  <a:gd name="T8" fmla="*/ 0 w 21"/>
                  <a:gd name="T9" fmla="*/ 4 h 59"/>
                  <a:gd name="T10" fmla="*/ 0 w 21"/>
                  <a:gd name="T11" fmla="*/ 59 h 59"/>
                  <a:gd name="T12" fmla="*/ 21 w 21"/>
                  <a:gd name="T13" fmla="*/ 59 h 59"/>
                </a:gdLst>
                <a:ahLst/>
                <a:cxnLst>
                  <a:cxn ang="0">
                    <a:pos x="T0" y="T1"/>
                  </a:cxn>
                  <a:cxn ang="0">
                    <a:pos x="T2" y="T3"/>
                  </a:cxn>
                  <a:cxn ang="0">
                    <a:pos x="T4" y="T5"/>
                  </a:cxn>
                  <a:cxn ang="0">
                    <a:pos x="T6" y="T7"/>
                  </a:cxn>
                  <a:cxn ang="0">
                    <a:pos x="T8" y="T9"/>
                  </a:cxn>
                  <a:cxn ang="0">
                    <a:pos x="T10" y="T11"/>
                  </a:cxn>
                  <a:cxn ang="0">
                    <a:pos x="T12" y="T13"/>
                  </a:cxn>
                </a:cxnLst>
                <a:rect l="0" t="0" r="r" b="b"/>
                <a:pathLst>
                  <a:path w="21" h="59">
                    <a:moveTo>
                      <a:pt x="21" y="59"/>
                    </a:moveTo>
                    <a:cubicBezTo>
                      <a:pt x="21" y="4"/>
                      <a:pt x="21" y="4"/>
                      <a:pt x="21" y="4"/>
                    </a:cubicBezTo>
                    <a:cubicBezTo>
                      <a:pt x="21" y="2"/>
                      <a:pt x="19" y="0"/>
                      <a:pt x="17" y="0"/>
                    </a:cubicBezTo>
                    <a:cubicBezTo>
                      <a:pt x="4" y="0"/>
                      <a:pt x="4" y="0"/>
                      <a:pt x="4" y="0"/>
                    </a:cubicBezTo>
                    <a:cubicBezTo>
                      <a:pt x="2" y="0"/>
                      <a:pt x="0" y="2"/>
                      <a:pt x="0" y="4"/>
                    </a:cubicBezTo>
                    <a:cubicBezTo>
                      <a:pt x="0" y="59"/>
                      <a:pt x="0" y="59"/>
                      <a:pt x="0" y="59"/>
                    </a:cubicBezTo>
                    <a:lnTo>
                      <a:pt x="21"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30" name="Freeform 24"/>
              <p:cNvSpPr>
                <a:spLocks/>
              </p:cNvSpPr>
              <p:nvPr/>
            </p:nvSpPr>
            <p:spPr bwMode="auto">
              <a:xfrm>
                <a:off x="6064250" y="2563813"/>
                <a:ext cx="80963" cy="315913"/>
              </a:xfrm>
              <a:custGeom>
                <a:avLst/>
                <a:gdLst>
                  <a:gd name="T0" fmla="*/ 21 w 21"/>
                  <a:gd name="T1" fmla="*/ 82 h 82"/>
                  <a:gd name="T2" fmla="*/ 21 w 21"/>
                  <a:gd name="T3" fmla="*/ 4 h 82"/>
                  <a:gd name="T4" fmla="*/ 17 w 21"/>
                  <a:gd name="T5" fmla="*/ 0 h 82"/>
                  <a:gd name="T6" fmla="*/ 4 w 21"/>
                  <a:gd name="T7" fmla="*/ 0 h 82"/>
                  <a:gd name="T8" fmla="*/ 0 w 21"/>
                  <a:gd name="T9" fmla="*/ 4 h 82"/>
                  <a:gd name="T10" fmla="*/ 0 w 21"/>
                  <a:gd name="T11" fmla="*/ 82 h 82"/>
                  <a:gd name="T12" fmla="*/ 21 w 21"/>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21" h="82">
                    <a:moveTo>
                      <a:pt x="21" y="82"/>
                    </a:moveTo>
                    <a:cubicBezTo>
                      <a:pt x="21" y="4"/>
                      <a:pt x="21" y="4"/>
                      <a:pt x="21" y="4"/>
                    </a:cubicBezTo>
                    <a:cubicBezTo>
                      <a:pt x="21" y="2"/>
                      <a:pt x="19" y="0"/>
                      <a:pt x="17" y="0"/>
                    </a:cubicBezTo>
                    <a:cubicBezTo>
                      <a:pt x="4" y="0"/>
                      <a:pt x="4" y="0"/>
                      <a:pt x="4" y="0"/>
                    </a:cubicBezTo>
                    <a:cubicBezTo>
                      <a:pt x="2" y="0"/>
                      <a:pt x="0" y="2"/>
                      <a:pt x="0" y="4"/>
                    </a:cubicBezTo>
                    <a:cubicBezTo>
                      <a:pt x="0" y="82"/>
                      <a:pt x="0" y="82"/>
                      <a:pt x="0" y="82"/>
                    </a:cubicBezTo>
                    <a:lnTo>
                      <a:pt x="21"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31" name="Freeform 25"/>
              <p:cNvSpPr>
                <a:spLocks/>
              </p:cNvSpPr>
              <p:nvPr/>
            </p:nvSpPr>
            <p:spPr bwMode="auto">
              <a:xfrm>
                <a:off x="6048375" y="2894013"/>
                <a:ext cx="357188" cy="46038"/>
              </a:xfrm>
              <a:custGeom>
                <a:avLst/>
                <a:gdLst>
                  <a:gd name="T0" fmla="*/ 92 w 92"/>
                  <a:gd name="T1" fmla="*/ 7 h 12"/>
                  <a:gd name="T2" fmla="*/ 87 w 92"/>
                  <a:gd name="T3" fmla="*/ 12 h 12"/>
                  <a:gd name="T4" fmla="*/ 5 w 92"/>
                  <a:gd name="T5" fmla="*/ 12 h 12"/>
                  <a:gd name="T6" fmla="*/ 0 w 92"/>
                  <a:gd name="T7" fmla="*/ 7 h 12"/>
                  <a:gd name="T8" fmla="*/ 0 w 92"/>
                  <a:gd name="T9" fmla="*/ 6 h 12"/>
                  <a:gd name="T10" fmla="*/ 5 w 92"/>
                  <a:gd name="T11" fmla="*/ 0 h 12"/>
                  <a:gd name="T12" fmla="*/ 87 w 92"/>
                  <a:gd name="T13" fmla="*/ 0 h 12"/>
                  <a:gd name="T14" fmla="*/ 92 w 92"/>
                  <a:gd name="T15" fmla="*/ 6 h 12"/>
                  <a:gd name="T16" fmla="*/ 92 w 92"/>
                  <a:gd name="T17"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2">
                    <a:moveTo>
                      <a:pt x="92" y="7"/>
                    </a:moveTo>
                    <a:cubicBezTo>
                      <a:pt x="92" y="10"/>
                      <a:pt x="90" y="12"/>
                      <a:pt x="87" y="12"/>
                    </a:cubicBezTo>
                    <a:cubicBezTo>
                      <a:pt x="5" y="12"/>
                      <a:pt x="5" y="12"/>
                      <a:pt x="5" y="12"/>
                    </a:cubicBezTo>
                    <a:cubicBezTo>
                      <a:pt x="2" y="12"/>
                      <a:pt x="0" y="10"/>
                      <a:pt x="0" y="7"/>
                    </a:cubicBezTo>
                    <a:cubicBezTo>
                      <a:pt x="0" y="6"/>
                      <a:pt x="0" y="6"/>
                      <a:pt x="0" y="6"/>
                    </a:cubicBezTo>
                    <a:cubicBezTo>
                      <a:pt x="0" y="3"/>
                      <a:pt x="2" y="0"/>
                      <a:pt x="5" y="0"/>
                    </a:cubicBezTo>
                    <a:cubicBezTo>
                      <a:pt x="87" y="0"/>
                      <a:pt x="87" y="0"/>
                      <a:pt x="87" y="0"/>
                    </a:cubicBezTo>
                    <a:cubicBezTo>
                      <a:pt x="90" y="0"/>
                      <a:pt x="92" y="3"/>
                      <a:pt x="92" y="6"/>
                    </a:cubicBezTo>
                    <a:lnTo>
                      <a:pt x="92"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grpSp>
      </p:grpSp>
      <p:sp>
        <p:nvSpPr>
          <p:cNvPr id="32" name="MH_Other_1"/>
          <p:cNvSpPr txBox="1"/>
          <p:nvPr>
            <p:custDataLst>
              <p:tags r:id="rId1"/>
            </p:custDataLst>
          </p:nvPr>
        </p:nvSpPr>
        <p:spPr>
          <a:xfrm flipH="1">
            <a:off x="7658989" y="1646475"/>
            <a:ext cx="1702548" cy="1107996"/>
          </a:xfrm>
          <a:prstGeom prst="rect">
            <a:avLst/>
          </a:prstGeom>
          <a:noFill/>
          <a:ln>
            <a:solidFill>
              <a:schemeClr val="tx1"/>
            </a:solidFill>
          </a:ln>
          <a:effectLst/>
        </p:spPr>
        <p:txBody>
          <a:bodyPr wrap="square" lIns="0" tIns="0" rIns="0" bIns="0" rtlCol="0" anchor="t" anchorCtr="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lnSpc>
                <a:spcPct val="100000"/>
              </a:lnSpc>
              <a:defRPr/>
            </a:pPr>
            <a:r>
              <a:rPr lang="en-US" altLang="zh-CN" sz="7200" b="0" dirty="0" smtClean="0">
                <a:solidFill>
                  <a:schemeClr val="tx1"/>
                </a:solidFill>
                <a:latin typeface="微软雅黑"/>
                <a:ea typeface="微软雅黑"/>
                <a:cs typeface="IrisUPC" pitchFamily="34" charset="-34"/>
                <a:sym typeface="微软雅黑"/>
              </a:rPr>
              <a:t>03</a:t>
            </a:r>
            <a:endParaRPr lang="zh-CN" altLang="en-US" sz="7200" b="0" dirty="0">
              <a:solidFill>
                <a:schemeClr val="tx1"/>
              </a:solidFill>
              <a:latin typeface="微软雅黑"/>
              <a:ea typeface="微软雅黑"/>
              <a:cs typeface="IrisUPC" pitchFamily="34" charset="-34"/>
              <a:sym typeface="微软雅黑"/>
            </a:endParaRPr>
          </a:p>
        </p:txBody>
      </p:sp>
      <p:sp>
        <p:nvSpPr>
          <p:cNvPr id="33" name="文本框 12"/>
          <p:cNvSpPr txBox="1"/>
          <p:nvPr/>
        </p:nvSpPr>
        <p:spPr>
          <a:xfrm>
            <a:off x="6912218" y="3160121"/>
            <a:ext cx="3124449" cy="646331"/>
          </a:xfrm>
          <a:prstGeom prst="rect">
            <a:avLst/>
          </a:prstGeom>
          <a:noFill/>
        </p:spPr>
        <p:txBody>
          <a:bodyPr wrap="square" rtlCol="0">
            <a:spAutoFit/>
            <a:scene3d>
              <a:camera prst="orthographicFront"/>
              <a:lightRig rig="threePt" dir="t"/>
            </a:scene3d>
            <a:sp3d contourW="12700"/>
          </a:bodyPr>
          <a:lstStyle/>
          <a:p>
            <a:pPr algn="ctr"/>
            <a:r>
              <a:rPr lang="zh-CN" altLang="en-US" sz="3600" b="1" dirty="0" smtClean="0">
                <a:latin typeface="微软雅黑"/>
                <a:ea typeface="微软雅黑"/>
                <a:sym typeface="微软雅黑"/>
              </a:rPr>
              <a:t>融资方案</a:t>
            </a:r>
            <a:endParaRPr lang="zh-CN" altLang="en-US" sz="3600" b="1" dirty="0">
              <a:latin typeface="微软雅黑"/>
              <a:ea typeface="微软雅黑"/>
              <a:sym typeface="微软雅黑"/>
            </a:endParaRPr>
          </a:p>
        </p:txBody>
      </p:sp>
      <p:sp>
        <p:nvSpPr>
          <p:cNvPr id="34" name="Rectangle 7"/>
          <p:cNvSpPr/>
          <p:nvPr/>
        </p:nvSpPr>
        <p:spPr>
          <a:xfrm>
            <a:off x="5697371" y="4020310"/>
            <a:ext cx="6434368" cy="707886"/>
          </a:xfrm>
          <a:prstGeom prst="rect">
            <a:avLst/>
          </a:prstGeom>
        </p:spPr>
        <p:txBody>
          <a:bodyPr wrap="square">
            <a:spAutoFit/>
          </a:bodyPr>
          <a:lstStyle/>
          <a:p>
            <a:pPr algn="ctr" fontAlgn="base"/>
            <a:r>
              <a:rPr lang="en-US" sz="1000" b="1" dirty="0" smtClean="0">
                <a:latin typeface="微软雅黑"/>
                <a:ea typeface="微软雅黑"/>
                <a:cs typeface="Open Sans Light" charset="0"/>
                <a:sym typeface="微软雅黑"/>
              </a:rPr>
              <a:t>Most designers set their type arbitrarily, either by pulling values out of the sky or by adhering to a baseline grid. The former case isn’t worth discussing here, but the latter requires a closer look. When using a baseline grid, the first thing you must decide on is your baseline grid unit. You’ll commonly see baseline grid values of something like 20px</a:t>
            </a:r>
            <a:r>
              <a:rPr lang="en-US" sz="1000" b="1" dirty="0">
                <a:latin typeface="微软雅黑"/>
                <a:ea typeface="微软雅黑"/>
                <a:cs typeface="Open Sans Light" charset="0"/>
                <a:sym typeface="微软雅黑"/>
              </a:rPr>
              <a:t>.</a:t>
            </a:r>
            <a:endParaRPr lang="en-US" sz="1000" b="1" dirty="0">
              <a:effectLst/>
              <a:latin typeface="微软雅黑"/>
              <a:ea typeface="微软雅黑"/>
              <a:cs typeface="Open Sans Light" charset="0"/>
              <a:sym typeface="微软雅黑"/>
            </a:endParaRPr>
          </a:p>
        </p:txBody>
      </p:sp>
    </p:spTree>
    <p:extLst>
      <p:ext uri="{BB962C8B-B14F-4D97-AF65-F5344CB8AC3E}">
        <p14:creationId xmlns:p14="http://schemas.microsoft.com/office/powerpoint/2010/main" val="2276155558"/>
      </p:ext>
    </p:extLst>
  </p:cSld>
  <p:clrMapOvr>
    <a:masterClrMapping/>
  </p:clrMapOvr>
  <p:transition spd="slow"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 presetClass="entr" presetSubtype="2"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 calcmode="lin" valueType="num">
                                      <p:cBhvr additive="base">
                                        <p:cTn id="10" dur="500" fill="hold"/>
                                        <p:tgtEl>
                                          <p:spTgt spid="32"/>
                                        </p:tgtEl>
                                        <p:attrNameLst>
                                          <p:attrName>ppt_x</p:attrName>
                                        </p:attrNameLst>
                                      </p:cBhvr>
                                      <p:tavLst>
                                        <p:tav tm="0">
                                          <p:val>
                                            <p:strVal val="1+#ppt_w/2"/>
                                          </p:val>
                                        </p:tav>
                                        <p:tav tm="100000">
                                          <p:val>
                                            <p:strVal val="#ppt_x"/>
                                          </p:val>
                                        </p:tav>
                                      </p:tavLst>
                                    </p:anim>
                                    <p:anim calcmode="lin" valueType="num">
                                      <p:cBhvr additive="base">
                                        <p:cTn id="11"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barn(inVertical)">
                                      <p:cBhvr>
                                        <p:cTn id="16" dur="500"/>
                                        <p:tgtEl>
                                          <p:spTgt spid="33"/>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P spid="3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Shape 11"/>
          <p:cNvSpPr/>
          <p:nvPr/>
        </p:nvSpPr>
        <p:spPr>
          <a:xfrm>
            <a:off x="-249033" y="2908803"/>
            <a:ext cx="13164100" cy="1330646"/>
          </a:xfrm>
          <a:custGeom>
            <a:avLst/>
            <a:gdLst>
              <a:gd name="connsiteX0" fmla="*/ 0 w 13164823"/>
              <a:gd name="connsiteY0" fmla="*/ 1109046 h 1330719"/>
              <a:gd name="connsiteX1" fmla="*/ 4267200 w 13164823"/>
              <a:gd name="connsiteY1" fmla="*/ 683 h 1330719"/>
              <a:gd name="connsiteX2" fmla="*/ 8562109 w 13164823"/>
              <a:gd name="connsiteY2" fmla="*/ 1247592 h 1330719"/>
              <a:gd name="connsiteX3" fmla="*/ 11291454 w 13164823"/>
              <a:gd name="connsiteY3" fmla="*/ 554865 h 1330719"/>
              <a:gd name="connsiteX4" fmla="*/ 13147964 w 13164823"/>
              <a:gd name="connsiteY4" fmla="*/ 1330719 h 1330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64823" h="1330719">
                <a:moveTo>
                  <a:pt x="0" y="1109046"/>
                </a:moveTo>
                <a:cubicBezTo>
                  <a:pt x="1420091" y="543319"/>
                  <a:pt x="2840182" y="-22408"/>
                  <a:pt x="4267200" y="683"/>
                </a:cubicBezTo>
                <a:cubicBezTo>
                  <a:pt x="5694218" y="23774"/>
                  <a:pt x="7391400" y="1155228"/>
                  <a:pt x="8562109" y="1247592"/>
                </a:cubicBezTo>
                <a:cubicBezTo>
                  <a:pt x="9732818" y="1339956"/>
                  <a:pt x="10527145" y="541011"/>
                  <a:pt x="11291454" y="554865"/>
                </a:cubicBezTo>
                <a:cubicBezTo>
                  <a:pt x="12055763" y="568719"/>
                  <a:pt x="13325764" y="1270683"/>
                  <a:pt x="13147964" y="1330719"/>
                </a:cubicBezTo>
              </a:path>
            </a:pathLst>
          </a:custGeom>
          <a:noFill/>
          <a:ln w="381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07" dirty="0">
              <a:latin typeface="微软雅黑"/>
              <a:ea typeface="微软雅黑"/>
              <a:sym typeface="微软雅黑"/>
            </a:endParaRPr>
          </a:p>
        </p:txBody>
      </p:sp>
      <p:sp>
        <p:nvSpPr>
          <p:cNvPr id="13" name="Oval 15"/>
          <p:cNvSpPr/>
          <p:nvPr/>
        </p:nvSpPr>
        <p:spPr>
          <a:xfrm>
            <a:off x="1382744" y="2908802"/>
            <a:ext cx="730296" cy="730296"/>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FFC000"/>
          </a:solidFill>
          <a:ln w="38103" cap="flat">
            <a:noFill/>
            <a:prstDash val="solid"/>
            <a:miter/>
          </a:ln>
        </p:spPr>
        <p:txBody>
          <a:bodyPr vert="horz" wrap="square" lIns="91435" tIns="45718" rIns="91435" bIns="45718" anchor="ctr" anchorCtr="1" compatLnSpc="1">
            <a:noAutofit/>
          </a:bodyPr>
          <a:lstStyle/>
          <a:p>
            <a:pPr algn="ctr" defTabSz="914277">
              <a:defRPr sz="1800" b="0" i="0" u="none" strike="noStrike" kern="0" cap="none" spc="0" baseline="0">
                <a:solidFill>
                  <a:srgbClr val="000000"/>
                </a:solidFill>
                <a:uFillTx/>
              </a:defRPr>
            </a:pPr>
            <a:endParaRPr lang="en-GB" sz="1799">
              <a:solidFill>
                <a:srgbClr val="FFFFFF"/>
              </a:solidFill>
              <a:latin typeface="微软雅黑"/>
              <a:ea typeface="微软雅黑"/>
              <a:sym typeface="微软雅黑"/>
            </a:endParaRPr>
          </a:p>
        </p:txBody>
      </p:sp>
      <p:sp>
        <p:nvSpPr>
          <p:cNvPr id="23" name="Freeform 34"/>
          <p:cNvSpPr>
            <a:spLocks noEditPoints="1"/>
          </p:cNvSpPr>
          <p:nvPr/>
        </p:nvSpPr>
        <p:spPr bwMode="auto">
          <a:xfrm>
            <a:off x="1579420" y="3150642"/>
            <a:ext cx="339979" cy="274827"/>
          </a:xfrm>
          <a:custGeom>
            <a:avLst/>
            <a:gdLst>
              <a:gd name="T0" fmla="*/ 116 w 119"/>
              <a:gd name="T1" fmla="*/ 32 h 95"/>
              <a:gd name="T2" fmla="*/ 116 w 119"/>
              <a:gd name="T3" fmla="*/ 32 h 95"/>
              <a:gd name="T4" fmla="*/ 3 w 119"/>
              <a:gd name="T5" fmla="*/ 0 h 95"/>
              <a:gd name="T6" fmla="*/ 2 w 119"/>
              <a:gd name="T7" fmla="*/ 0 h 95"/>
              <a:gd name="T8" fmla="*/ 0 w 119"/>
              <a:gd name="T9" fmla="*/ 1 h 95"/>
              <a:gd name="T10" fmla="*/ 1 w 119"/>
              <a:gd name="T11" fmla="*/ 2 h 95"/>
              <a:gd name="T12" fmla="*/ 1 w 119"/>
              <a:gd name="T13" fmla="*/ 2 h 95"/>
              <a:gd name="T14" fmla="*/ 1 w 119"/>
              <a:gd name="T15" fmla="*/ 2 h 95"/>
              <a:gd name="T16" fmla="*/ 36 w 119"/>
              <a:gd name="T17" fmla="*/ 92 h 95"/>
              <a:gd name="T18" fmla="*/ 36 w 119"/>
              <a:gd name="T19" fmla="*/ 92 h 95"/>
              <a:gd name="T20" fmla="*/ 40 w 119"/>
              <a:gd name="T21" fmla="*/ 93 h 95"/>
              <a:gd name="T22" fmla="*/ 70 w 119"/>
              <a:gd name="T23" fmla="*/ 70 h 95"/>
              <a:gd name="T24" fmla="*/ 91 w 119"/>
              <a:gd name="T25" fmla="*/ 82 h 95"/>
              <a:gd name="T26" fmla="*/ 91 w 119"/>
              <a:gd name="T27" fmla="*/ 82 h 95"/>
              <a:gd name="T28" fmla="*/ 93 w 119"/>
              <a:gd name="T29" fmla="*/ 82 h 95"/>
              <a:gd name="T30" fmla="*/ 92 w 119"/>
              <a:gd name="T31" fmla="*/ 53 h 95"/>
              <a:gd name="T32" fmla="*/ 117 w 119"/>
              <a:gd name="T33" fmla="*/ 34 h 95"/>
              <a:gd name="T34" fmla="*/ 117 w 119"/>
              <a:gd name="T35" fmla="*/ 34 h 95"/>
              <a:gd name="T36" fmla="*/ 116 w 119"/>
              <a:gd name="T37" fmla="*/ 32 h 95"/>
              <a:gd name="T38" fmla="*/ 83 w 119"/>
              <a:gd name="T39" fmla="*/ 66 h 95"/>
              <a:gd name="T40" fmla="*/ 67 w 119"/>
              <a:gd name="T41" fmla="*/ 57 h 95"/>
              <a:gd name="T42" fmla="*/ 7 w 119"/>
              <a:gd name="T43" fmla="*/ 7 h 95"/>
              <a:gd name="T44" fmla="*/ 83 w 119"/>
              <a:gd name="T45" fmla="*/ 46 h 95"/>
              <a:gd name="T46" fmla="*/ 83 w 119"/>
              <a:gd name="T47" fmla="*/ 6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9" h="95">
                <a:moveTo>
                  <a:pt x="116" y="32"/>
                </a:moveTo>
                <a:cubicBezTo>
                  <a:pt x="116" y="32"/>
                  <a:pt x="116" y="32"/>
                  <a:pt x="116" y="32"/>
                </a:cubicBezTo>
                <a:cubicBezTo>
                  <a:pt x="3" y="0"/>
                  <a:pt x="3" y="0"/>
                  <a:pt x="3" y="0"/>
                </a:cubicBezTo>
                <a:cubicBezTo>
                  <a:pt x="2" y="0"/>
                  <a:pt x="2" y="0"/>
                  <a:pt x="2" y="0"/>
                </a:cubicBezTo>
                <a:cubicBezTo>
                  <a:pt x="0" y="0"/>
                  <a:pt x="0" y="0"/>
                  <a:pt x="0" y="1"/>
                </a:cubicBezTo>
                <a:cubicBezTo>
                  <a:pt x="1" y="2"/>
                  <a:pt x="1" y="2"/>
                  <a:pt x="1" y="2"/>
                </a:cubicBezTo>
                <a:cubicBezTo>
                  <a:pt x="1" y="2"/>
                  <a:pt x="1" y="2"/>
                  <a:pt x="1" y="2"/>
                </a:cubicBezTo>
                <a:cubicBezTo>
                  <a:pt x="1" y="2"/>
                  <a:pt x="1" y="2"/>
                  <a:pt x="1" y="2"/>
                </a:cubicBezTo>
                <a:cubicBezTo>
                  <a:pt x="36" y="92"/>
                  <a:pt x="36" y="92"/>
                  <a:pt x="36" y="92"/>
                </a:cubicBezTo>
                <a:cubicBezTo>
                  <a:pt x="36" y="92"/>
                  <a:pt x="36" y="92"/>
                  <a:pt x="36" y="92"/>
                </a:cubicBezTo>
                <a:cubicBezTo>
                  <a:pt x="36" y="92"/>
                  <a:pt x="37" y="95"/>
                  <a:pt x="40" y="93"/>
                </a:cubicBezTo>
                <a:cubicBezTo>
                  <a:pt x="70" y="70"/>
                  <a:pt x="70" y="70"/>
                  <a:pt x="70" y="70"/>
                </a:cubicBezTo>
                <a:cubicBezTo>
                  <a:pt x="91" y="82"/>
                  <a:pt x="91" y="82"/>
                  <a:pt x="91" y="82"/>
                </a:cubicBezTo>
                <a:cubicBezTo>
                  <a:pt x="91" y="82"/>
                  <a:pt x="91" y="82"/>
                  <a:pt x="91" y="82"/>
                </a:cubicBezTo>
                <a:cubicBezTo>
                  <a:pt x="91" y="82"/>
                  <a:pt x="93" y="84"/>
                  <a:pt x="93" y="82"/>
                </a:cubicBezTo>
                <a:cubicBezTo>
                  <a:pt x="92" y="53"/>
                  <a:pt x="92" y="53"/>
                  <a:pt x="92" y="53"/>
                </a:cubicBezTo>
                <a:cubicBezTo>
                  <a:pt x="117" y="34"/>
                  <a:pt x="117" y="34"/>
                  <a:pt x="117" y="34"/>
                </a:cubicBezTo>
                <a:cubicBezTo>
                  <a:pt x="117" y="34"/>
                  <a:pt x="117" y="34"/>
                  <a:pt x="117" y="34"/>
                </a:cubicBezTo>
                <a:cubicBezTo>
                  <a:pt x="119" y="32"/>
                  <a:pt x="116" y="32"/>
                  <a:pt x="116" y="32"/>
                </a:cubicBezTo>
                <a:close/>
                <a:moveTo>
                  <a:pt x="83" y="66"/>
                </a:moveTo>
                <a:cubicBezTo>
                  <a:pt x="67" y="57"/>
                  <a:pt x="67" y="57"/>
                  <a:pt x="67" y="57"/>
                </a:cubicBezTo>
                <a:cubicBezTo>
                  <a:pt x="7" y="7"/>
                  <a:pt x="7" y="7"/>
                  <a:pt x="7" y="7"/>
                </a:cubicBezTo>
                <a:cubicBezTo>
                  <a:pt x="83" y="46"/>
                  <a:pt x="83" y="46"/>
                  <a:pt x="83" y="46"/>
                </a:cubicBezTo>
                <a:lnTo>
                  <a:pt x="83" y="66"/>
                </a:lnTo>
                <a:close/>
              </a:path>
            </a:pathLst>
          </a:custGeom>
          <a:solidFill>
            <a:schemeClr val="tx1"/>
          </a:solidFill>
          <a:ln>
            <a:noFill/>
          </a:ln>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15" name="Oval 15"/>
          <p:cNvSpPr/>
          <p:nvPr/>
        </p:nvSpPr>
        <p:spPr>
          <a:xfrm>
            <a:off x="7011446" y="3559932"/>
            <a:ext cx="730296" cy="730296"/>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FFC000"/>
          </a:solidFill>
          <a:ln w="38103" cap="flat">
            <a:noFill/>
            <a:prstDash val="solid"/>
            <a:miter/>
          </a:ln>
        </p:spPr>
        <p:txBody>
          <a:bodyPr vert="horz" wrap="square" lIns="91435" tIns="45718" rIns="91435" bIns="45718" anchor="ctr" anchorCtr="1" compatLnSpc="1">
            <a:noAutofit/>
          </a:bodyPr>
          <a:lstStyle/>
          <a:p>
            <a:pPr algn="ctr" defTabSz="914277">
              <a:defRPr sz="1800" b="0" i="0" u="none" strike="noStrike" kern="0" cap="none" spc="0" baseline="0">
                <a:solidFill>
                  <a:srgbClr val="000000"/>
                </a:solidFill>
                <a:uFillTx/>
              </a:defRPr>
            </a:pPr>
            <a:endParaRPr lang="en-GB" sz="1799">
              <a:solidFill>
                <a:srgbClr val="FFFFFF"/>
              </a:solidFill>
              <a:latin typeface="微软雅黑"/>
              <a:ea typeface="微软雅黑"/>
              <a:sym typeface="微软雅黑"/>
            </a:endParaRPr>
          </a:p>
        </p:txBody>
      </p:sp>
      <p:grpSp>
        <p:nvGrpSpPr>
          <p:cNvPr id="24" name="Group 23"/>
          <p:cNvGrpSpPr/>
          <p:nvPr/>
        </p:nvGrpSpPr>
        <p:grpSpPr>
          <a:xfrm>
            <a:off x="7278296" y="3691249"/>
            <a:ext cx="223890" cy="351827"/>
            <a:chOff x="4551363" y="3906838"/>
            <a:chExt cx="300038" cy="471488"/>
          </a:xfrm>
          <a:solidFill>
            <a:schemeClr val="tx1"/>
          </a:solidFill>
        </p:grpSpPr>
        <p:sp>
          <p:nvSpPr>
            <p:cNvPr id="25" name="Freeform 29"/>
            <p:cNvSpPr>
              <a:spLocks/>
            </p:cNvSpPr>
            <p:nvPr/>
          </p:nvSpPr>
          <p:spPr bwMode="auto">
            <a:xfrm>
              <a:off x="4630738" y="3906838"/>
              <a:ext cx="96838" cy="141288"/>
            </a:xfrm>
            <a:custGeom>
              <a:avLst/>
              <a:gdLst>
                <a:gd name="T0" fmla="*/ 11 w 25"/>
                <a:gd name="T1" fmla="*/ 19 h 37"/>
                <a:gd name="T2" fmla="*/ 12 w 25"/>
                <a:gd name="T3" fmla="*/ 37 h 37"/>
                <a:gd name="T4" fmla="*/ 17 w 25"/>
                <a:gd name="T5" fmla="*/ 22 h 37"/>
                <a:gd name="T6" fmla="*/ 23 w 25"/>
                <a:gd name="T7" fmla="*/ 10 h 37"/>
                <a:gd name="T8" fmla="*/ 9 w 25"/>
                <a:gd name="T9" fmla="*/ 0 h 37"/>
                <a:gd name="T10" fmla="*/ 11 w 25"/>
                <a:gd name="T11" fmla="*/ 19 h 37"/>
              </a:gdLst>
              <a:ahLst/>
              <a:cxnLst>
                <a:cxn ang="0">
                  <a:pos x="T0" y="T1"/>
                </a:cxn>
                <a:cxn ang="0">
                  <a:pos x="T2" y="T3"/>
                </a:cxn>
                <a:cxn ang="0">
                  <a:pos x="T4" y="T5"/>
                </a:cxn>
                <a:cxn ang="0">
                  <a:pos x="T6" y="T7"/>
                </a:cxn>
                <a:cxn ang="0">
                  <a:pos x="T8" y="T9"/>
                </a:cxn>
                <a:cxn ang="0">
                  <a:pos x="T10" y="T11"/>
                </a:cxn>
              </a:cxnLst>
              <a:rect l="0" t="0" r="r" b="b"/>
              <a:pathLst>
                <a:path w="25" h="37">
                  <a:moveTo>
                    <a:pt x="11" y="19"/>
                  </a:moveTo>
                  <a:cubicBezTo>
                    <a:pt x="0" y="29"/>
                    <a:pt x="12" y="37"/>
                    <a:pt x="12" y="37"/>
                  </a:cubicBezTo>
                  <a:cubicBezTo>
                    <a:pt x="5" y="27"/>
                    <a:pt x="17" y="22"/>
                    <a:pt x="17" y="22"/>
                  </a:cubicBezTo>
                  <a:cubicBezTo>
                    <a:pt x="17" y="22"/>
                    <a:pt x="25" y="19"/>
                    <a:pt x="23" y="10"/>
                  </a:cubicBezTo>
                  <a:cubicBezTo>
                    <a:pt x="20" y="1"/>
                    <a:pt x="9" y="0"/>
                    <a:pt x="9" y="0"/>
                  </a:cubicBezTo>
                  <a:cubicBezTo>
                    <a:pt x="12" y="3"/>
                    <a:pt x="23" y="8"/>
                    <a:pt x="1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26" name="Freeform 30"/>
            <p:cNvSpPr>
              <a:spLocks noEditPoints="1"/>
            </p:cNvSpPr>
            <p:nvPr/>
          </p:nvSpPr>
          <p:spPr bwMode="auto">
            <a:xfrm>
              <a:off x="4551363" y="4071938"/>
              <a:ext cx="300038" cy="306388"/>
            </a:xfrm>
            <a:custGeom>
              <a:avLst/>
              <a:gdLst>
                <a:gd name="T0" fmla="*/ 67 w 77"/>
                <a:gd name="T1" fmla="*/ 16 h 80"/>
                <a:gd name="T2" fmla="*/ 59 w 77"/>
                <a:gd name="T3" fmla="*/ 16 h 80"/>
                <a:gd name="T4" fmla="*/ 59 w 77"/>
                <a:gd name="T5" fmla="*/ 7 h 80"/>
                <a:gd name="T6" fmla="*/ 52 w 77"/>
                <a:gd name="T7" fmla="*/ 0 h 80"/>
                <a:gd name="T8" fmla="*/ 7 w 77"/>
                <a:gd name="T9" fmla="*/ 0 h 80"/>
                <a:gd name="T10" fmla="*/ 0 w 77"/>
                <a:gd name="T11" fmla="*/ 7 h 80"/>
                <a:gd name="T12" fmla="*/ 0 w 77"/>
                <a:gd name="T13" fmla="*/ 73 h 80"/>
                <a:gd name="T14" fmla="*/ 7 w 77"/>
                <a:gd name="T15" fmla="*/ 80 h 80"/>
                <a:gd name="T16" fmla="*/ 52 w 77"/>
                <a:gd name="T17" fmla="*/ 80 h 80"/>
                <a:gd name="T18" fmla="*/ 59 w 77"/>
                <a:gd name="T19" fmla="*/ 73 h 80"/>
                <a:gd name="T20" fmla="*/ 59 w 77"/>
                <a:gd name="T21" fmla="*/ 59 h 80"/>
                <a:gd name="T22" fmla="*/ 67 w 77"/>
                <a:gd name="T23" fmla="*/ 59 h 80"/>
                <a:gd name="T24" fmla="*/ 77 w 77"/>
                <a:gd name="T25" fmla="*/ 48 h 80"/>
                <a:gd name="T26" fmla="*/ 77 w 77"/>
                <a:gd name="T27" fmla="*/ 26 h 80"/>
                <a:gd name="T28" fmla="*/ 67 w 77"/>
                <a:gd name="T29" fmla="*/ 16 h 80"/>
                <a:gd name="T30" fmla="*/ 61 w 77"/>
                <a:gd name="T31" fmla="*/ 50 h 80"/>
                <a:gd name="T32" fmla="*/ 59 w 77"/>
                <a:gd name="T33" fmla="*/ 50 h 80"/>
                <a:gd name="T34" fmla="*/ 59 w 77"/>
                <a:gd name="T35" fmla="*/ 27 h 80"/>
                <a:gd name="T36" fmla="*/ 61 w 77"/>
                <a:gd name="T37" fmla="*/ 27 h 80"/>
                <a:gd name="T38" fmla="*/ 68 w 77"/>
                <a:gd name="T39" fmla="*/ 33 h 80"/>
                <a:gd name="T40" fmla="*/ 68 w 77"/>
                <a:gd name="T41" fmla="*/ 43 h 80"/>
                <a:gd name="T42" fmla="*/ 61 w 77"/>
                <a:gd name="T43" fmla="*/ 5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 h="80">
                  <a:moveTo>
                    <a:pt x="67" y="16"/>
                  </a:moveTo>
                  <a:cubicBezTo>
                    <a:pt x="59" y="16"/>
                    <a:pt x="59" y="16"/>
                    <a:pt x="59" y="16"/>
                  </a:cubicBezTo>
                  <a:cubicBezTo>
                    <a:pt x="59" y="7"/>
                    <a:pt x="59" y="7"/>
                    <a:pt x="59" y="7"/>
                  </a:cubicBezTo>
                  <a:cubicBezTo>
                    <a:pt x="59" y="3"/>
                    <a:pt x="56" y="0"/>
                    <a:pt x="52" y="0"/>
                  </a:cubicBezTo>
                  <a:cubicBezTo>
                    <a:pt x="7" y="0"/>
                    <a:pt x="7" y="0"/>
                    <a:pt x="7" y="0"/>
                  </a:cubicBezTo>
                  <a:cubicBezTo>
                    <a:pt x="3" y="0"/>
                    <a:pt x="0" y="3"/>
                    <a:pt x="0" y="7"/>
                  </a:cubicBezTo>
                  <a:cubicBezTo>
                    <a:pt x="0" y="73"/>
                    <a:pt x="0" y="73"/>
                    <a:pt x="0" y="73"/>
                  </a:cubicBezTo>
                  <a:cubicBezTo>
                    <a:pt x="0" y="77"/>
                    <a:pt x="3" y="80"/>
                    <a:pt x="7" y="80"/>
                  </a:cubicBezTo>
                  <a:cubicBezTo>
                    <a:pt x="52" y="80"/>
                    <a:pt x="52" y="80"/>
                    <a:pt x="52" y="80"/>
                  </a:cubicBezTo>
                  <a:cubicBezTo>
                    <a:pt x="56" y="80"/>
                    <a:pt x="59" y="77"/>
                    <a:pt x="59" y="73"/>
                  </a:cubicBezTo>
                  <a:cubicBezTo>
                    <a:pt x="59" y="59"/>
                    <a:pt x="59" y="59"/>
                    <a:pt x="59" y="59"/>
                  </a:cubicBezTo>
                  <a:cubicBezTo>
                    <a:pt x="67" y="59"/>
                    <a:pt x="67" y="59"/>
                    <a:pt x="67" y="59"/>
                  </a:cubicBezTo>
                  <a:cubicBezTo>
                    <a:pt x="75" y="59"/>
                    <a:pt x="77" y="51"/>
                    <a:pt x="77" y="48"/>
                  </a:cubicBezTo>
                  <a:cubicBezTo>
                    <a:pt x="77" y="26"/>
                    <a:pt x="77" y="26"/>
                    <a:pt x="77" y="26"/>
                  </a:cubicBezTo>
                  <a:cubicBezTo>
                    <a:pt x="77" y="19"/>
                    <a:pt x="71" y="16"/>
                    <a:pt x="67" y="16"/>
                  </a:cubicBezTo>
                  <a:close/>
                  <a:moveTo>
                    <a:pt x="61" y="50"/>
                  </a:moveTo>
                  <a:cubicBezTo>
                    <a:pt x="59" y="50"/>
                    <a:pt x="59" y="50"/>
                    <a:pt x="59" y="50"/>
                  </a:cubicBezTo>
                  <a:cubicBezTo>
                    <a:pt x="59" y="27"/>
                    <a:pt x="59" y="27"/>
                    <a:pt x="59" y="27"/>
                  </a:cubicBezTo>
                  <a:cubicBezTo>
                    <a:pt x="61" y="27"/>
                    <a:pt x="61" y="27"/>
                    <a:pt x="61" y="27"/>
                  </a:cubicBezTo>
                  <a:cubicBezTo>
                    <a:pt x="67" y="27"/>
                    <a:pt x="68" y="29"/>
                    <a:pt x="68" y="33"/>
                  </a:cubicBezTo>
                  <a:cubicBezTo>
                    <a:pt x="68" y="43"/>
                    <a:pt x="68" y="43"/>
                    <a:pt x="68" y="43"/>
                  </a:cubicBezTo>
                  <a:cubicBezTo>
                    <a:pt x="68" y="49"/>
                    <a:pt x="65" y="50"/>
                    <a:pt x="61"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grpSp>
      <p:sp>
        <p:nvSpPr>
          <p:cNvPr id="16" name="Oval 15"/>
          <p:cNvSpPr/>
          <p:nvPr/>
        </p:nvSpPr>
        <p:spPr>
          <a:xfrm>
            <a:off x="10035939" y="3259755"/>
            <a:ext cx="730296" cy="730296"/>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FFC000"/>
          </a:solidFill>
          <a:ln w="38103" cap="flat">
            <a:noFill/>
            <a:prstDash val="solid"/>
            <a:miter/>
          </a:ln>
        </p:spPr>
        <p:txBody>
          <a:bodyPr vert="horz" wrap="square" lIns="91435" tIns="45718" rIns="91435" bIns="45718" anchor="ctr" anchorCtr="1" compatLnSpc="1">
            <a:noAutofit/>
          </a:bodyPr>
          <a:lstStyle/>
          <a:p>
            <a:pPr algn="ctr" defTabSz="914277">
              <a:defRPr sz="1800" b="0" i="0" u="none" strike="noStrike" kern="0" cap="none" spc="0" baseline="0">
                <a:solidFill>
                  <a:srgbClr val="000000"/>
                </a:solidFill>
                <a:uFillTx/>
              </a:defRPr>
            </a:pPr>
            <a:endParaRPr lang="en-GB" sz="1799">
              <a:solidFill>
                <a:srgbClr val="FFFFFF"/>
              </a:solidFill>
              <a:latin typeface="微软雅黑"/>
              <a:ea typeface="微软雅黑"/>
              <a:sym typeface="微软雅黑"/>
            </a:endParaRPr>
          </a:p>
        </p:txBody>
      </p:sp>
      <p:grpSp>
        <p:nvGrpSpPr>
          <p:cNvPr id="27" name="Group 26"/>
          <p:cNvGrpSpPr/>
          <p:nvPr/>
        </p:nvGrpSpPr>
        <p:grpSpPr>
          <a:xfrm>
            <a:off x="10321126" y="3421695"/>
            <a:ext cx="159921" cy="351826"/>
            <a:chOff x="7518400" y="3954463"/>
            <a:chExt cx="214313" cy="471487"/>
          </a:xfrm>
          <a:solidFill>
            <a:schemeClr val="tx1"/>
          </a:solidFill>
        </p:grpSpPr>
        <p:sp>
          <p:nvSpPr>
            <p:cNvPr id="28" name="Freeform 38"/>
            <p:cNvSpPr>
              <a:spLocks/>
            </p:cNvSpPr>
            <p:nvPr/>
          </p:nvSpPr>
          <p:spPr bwMode="auto">
            <a:xfrm>
              <a:off x="7613650" y="3954463"/>
              <a:ext cx="79375" cy="127000"/>
            </a:xfrm>
            <a:custGeom>
              <a:avLst/>
              <a:gdLst>
                <a:gd name="T0" fmla="*/ 19 w 20"/>
                <a:gd name="T1" fmla="*/ 2 h 33"/>
                <a:gd name="T2" fmla="*/ 8 w 20"/>
                <a:gd name="T3" fmla="*/ 4 h 33"/>
                <a:gd name="T4" fmla="*/ 1 w 20"/>
                <a:gd name="T5" fmla="*/ 33 h 33"/>
                <a:gd name="T6" fmla="*/ 6 w 20"/>
                <a:gd name="T7" fmla="*/ 32 h 33"/>
                <a:gd name="T8" fmla="*/ 12 w 20"/>
                <a:gd name="T9" fmla="*/ 8 h 33"/>
                <a:gd name="T10" fmla="*/ 17 w 20"/>
                <a:gd name="T11" fmla="*/ 8 h 33"/>
                <a:gd name="T12" fmla="*/ 19 w 20"/>
                <a:gd name="T13" fmla="*/ 2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19" y="2"/>
                  </a:moveTo>
                  <a:cubicBezTo>
                    <a:pt x="16" y="0"/>
                    <a:pt x="10" y="2"/>
                    <a:pt x="8" y="4"/>
                  </a:cubicBezTo>
                  <a:cubicBezTo>
                    <a:pt x="0" y="10"/>
                    <a:pt x="0" y="30"/>
                    <a:pt x="1" y="33"/>
                  </a:cubicBezTo>
                  <a:cubicBezTo>
                    <a:pt x="6" y="32"/>
                    <a:pt x="6" y="32"/>
                    <a:pt x="6" y="32"/>
                  </a:cubicBezTo>
                  <a:cubicBezTo>
                    <a:pt x="6" y="25"/>
                    <a:pt x="7" y="12"/>
                    <a:pt x="12" y="8"/>
                  </a:cubicBezTo>
                  <a:cubicBezTo>
                    <a:pt x="13" y="8"/>
                    <a:pt x="14" y="7"/>
                    <a:pt x="17" y="8"/>
                  </a:cubicBezTo>
                  <a:cubicBezTo>
                    <a:pt x="17" y="8"/>
                    <a:pt x="20" y="3"/>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29" name="Freeform 39"/>
            <p:cNvSpPr>
              <a:spLocks/>
            </p:cNvSpPr>
            <p:nvPr/>
          </p:nvSpPr>
          <p:spPr bwMode="auto">
            <a:xfrm>
              <a:off x="7518400" y="4222750"/>
              <a:ext cx="214313" cy="203200"/>
            </a:xfrm>
            <a:custGeom>
              <a:avLst/>
              <a:gdLst>
                <a:gd name="T0" fmla="*/ 0 w 54"/>
                <a:gd name="T1" fmla="*/ 0 h 53"/>
                <a:gd name="T2" fmla="*/ 0 w 54"/>
                <a:gd name="T3" fmla="*/ 26 h 53"/>
                <a:gd name="T4" fmla="*/ 27 w 54"/>
                <a:gd name="T5" fmla="*/ 53 h 53"/>
                <a:gd name="T6" fmla="*/ 54 w 54"/>
                <a:gd name="T7" fmla="*/ 26 h 53"/>
                <a:gd name="T8" fmla="*/ 54 w 54"/>
                <a:gd name="T9" fmla="*/ 0 h 53"/>
                <a:gd name="T10" fmla="*/ 0 w 54"/>
                <a:gd name="T11" fmla="*/ 0 h 53"/>
              </a:gdLst>
              <a:ahLst/>
              <a:cxnLst>
                <a:cxn ang="0">
                  <a:pos x="T0" y="T1"/>
                </a:cxn>
                <a:cxn ang="0">
                  <a:pos x="T2" y="T3"/>
                </a:cxn>
                <a:cxn ang="0">
                  <a:pos x="T4" y="T5"/>
                </a:cxn>
                <a:cxn ang="0">
                  <a:pos x="T6" y="T7"/>
                </a:cxn>
                <a:cxn ang="0">
                  <a:pos x="T8" y="T9"/>
                </a:cxn>
                <a:cxn ang="0">
                  <a:pos x="T10" y="T11"/>
                </a:cxn>
              </a:cxnLst>
              <a:rect l="0" t="0" r="r" b="b"/>
              <a:pathLst>
                <a:path w="54" h="53">
                  <a:moveTo>
                    <a:pt x="0" y="0"/>
                  </a:moveTo>
                  <a:cubicBezTo>
                    <a:pt x="0" y="26"/>
                    <a:pt x="0" y="26"/>
                    <a:pt x="0" y="26"/>
                  </a:cubicBezTo>
                  <a:cubicBezTo>
                    <a:pt x="0" y="41"/>
                    <a:pt x="12" y="53"/>
                    <a:pt x="27" y="53"/>
                  </a:cubicBezTo>
                  <a:cubicBezTo>
                    <a:pt x="42" y="53"/>
                    <a:pt x="54" y="41"/>
                    <a:pt x="54" y="26"/>
                  </a:cubicBezTo>
                  <a:cubicBezTo>
                    <a:pt x="54" y="0"/>
                    <a:pt x="54" y="0"/>
                    <a:pt x="54"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30" name="Freeform 40"/>
            <p:cNvSpPr>
              <a:spLocks/>
            </p:cNvSpPr>
            <p:nvPr/>
          </p:nvSpPr>
          <p:spPr bwMode="auto">
            <a:xfrm>
              <a:off x="7518400" y="4092575"/>
              <a:ext cx="103188" cy="107950"/>
            </a:xfrm>
            <a:custGeom>
              <a:avLst/>
              <a:gdLst>
                <a:gd name="T0" fmla="*/ 26 w 26"/>
                <a:gd name="T1" fmla="*/ 0 h 28"/>
                <a:gd name="T2" fmla="*/ 0 w 26"/>
                <a:gd name="T3" fmla="*/ 27 h 28"/>
                <a:gd name="T4" fmla="*/ 0 w 26"/>
                <a:gd name="T5" fmla="*/ 28 h 28"/>
                <a:gd name="T6" fmla="*/ 26 w 26"/>
                <a:gd name="T7" fmla="*/ 28 h 28"/>
                <a:gd name="T8" fmla="*/ 26 w 26"/>
                <a:gd name="T9" fmla="*/ 0 h 28"/>
              </a:gdLst>
              <a:ahLst/>
              <a:cxnLst>
                <a:cxn ang="0">
                  <a:pos x="T0" y="T1"/>
                </a:cxn>
                <a:cxn ang="0">
                  <a:pos x="T2" y="T3"/>
                </a:cxn>
                <a:cxn ang="0">
                  <a:pos x="T4" y="T5"/>
                </a:cxn>
                <a:cxn ang="0">
                  <a:pos x="T6" y="T7"/>
                </a:cxn>
                <a:cxn ang="0">
                  <a:pos x="T8" y="T9"/>
                </a:cxn>
              </a:cxnLst>
              <a:rect l="0" t="0" r="r" b="b"/>
              <a:pathLst>
                <a:path w="26" h="28">
                  <a:moveTo>
                    <a:pt x="26" y="0"/>
                  </a:moveTo>
                  <a:cubicBezTo>
                    <a:pt x="11" y="1"/>
                    <a:pt x="0" y="13"/>
                    <a:pt x="0" y="27"/>
                  </a:cubicBezTo>
                  <a:cubicBezTo>
                    <a:pt x="0" y="28"/>
                    <a:pt x="0" y="28"/>
                    <a:pt x="0" y="28"/>
                  </a:cubicBezTo>
                  <a:cubicBezTo>
                    <a:pt x="26" y="28"/>
                    <a:pt x="26" y="28"/>
                    <a:pt x="26" y="28"/>
                  </a:cubicBez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31" name="Freeform 41"/>
            <p:cNvSpPr>
              <a:spLocks/>
            </p:cNvSpPr>
            <p:nvPr/>
          </p:nvSpPr>
          <p:spPr bwMode="auto">
            <a:xfrm>
              <a:off x="7634288" y="4092575"/>
              <a:ext cx="98425" cy="107950"/>
            </a:xfrm>
            <a:custGeom>
              <a:avLst/>
              <a:gdLst>
                <a:gd name="T0" fmla="*/ 0 w 25"/>
                <a:gd name="T1" fmla="*/ 0 h 28"/>
                <a:gd name="T2" fmla="*/ 0 w 25"/>
                <a:gd name="T3" fmla="*/ 28 h 28"/>
                <a:gd name="T4" fmla="*/ 25 w 25"/>
                <a:gd name="T5" fmla="*/ 28 h 28"/>
                <a:gd name="T6" fmla="*/ 25 w 25"/>
                <a:gd name="T7" fmla="*/ 27 h 28"/>
                <a:gd name="T8" fmla="*/ 0 w 25"/>
                <a:gd name="T9" fmla="*/ 0 h 28"/>
              </a:gdLst>
              <a:ahLst/>
              <a:cxnLst>
                <a:cxn ang="0">
                  <a:pos x="T0" y="T1"/>
                </a:cxn>
                <a:cxn ang="0">
                  <a:pos x="T2" y="T3"/>
                </a:cxn>
                <a:cxn ang="0">
                  <a:pos x="T4" y="T5"/>
                </a:cxn>
                <a:cxn ang="0">
                  <a:pos x="T6" y="T7"/>
                </a:cxn>
                <a:cxn ang="0">
                  <a:pos x="T8" y="T9"/>
                </a:cxn>
              </a:cxnLst>
              <a:rect l="0" t="0" r="r" b="b"/>
              <a:pathLst>
                <a:path w="25" h="28">
                  <a:moveTo>
                    <a:pt x="0" y="0"/>
                  </a:moveTo>
                  <a:cubicBezTo>
                    <a:pt x="0" y="28"/>
                    <a:pt x="0" y="28"/>
                    <a:pt x="0" y="28"/>
                  </a:cubicBezTo>
                  <a:cubicBezTo>
                    <a:pt x="25" y="28"/>
                    <a:pt x="25" y="28"/>
                    <a:pt x="25" y="28"/>
                  </a:cubicBezTo>
                  <a:cubicBezTo>
                    <a:pt x="25" y="27"/>
                    <a:pt x="25" y="27"/>
                    <a:pt x="25" y="27"/>
                  </a:cubicBezTo>
                  <a:cubicBezTo>
                    <a:pt x="25" y="13"/>
                    <a:pt x="14"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grpSp>
      <p:sp>
        <p:nvSpPr>
          <p:cNvPr id="14" name="Oval 15"/>
          <p:cNvSpPr/>
          <p:nvPr/>
        </p:nvSpPr>
        <p:spPr>
          <a:xfrm>
            <a:off x="4213001" y="2570679"/>
            <a:ext cx="730296" cy="730296"/>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FFC000"/>
          </a:solidFill>
          <a:ln w="38103" cap="flat">
            <a:noFill/>
            <a:prstDash val="solid"/>
            <a:miter/>
          </a:ln>
        </p:spPr>
        <p:txBody>
          <a:bodyPr vert="horz" wrap="square" lIns="91435" tIns="45718" rIns="91435" bIns="45718" anchor="ctr" anchorCtr="1" compatLnSpc="1">
            <a:noAutofit/>
          </a:bodyPr>
          <a:lstStyle/>
          <a:p>
            <a:pPr algn="ctr" defTabSz="914277">
              <a:defRPr sz="1800" b="0" i="0" u="none" strike="noStrike" kern="0" cap="none" spc="0" baseline="0">
                <a:solidFill>
                  <a:srgbClr val="000000"/>
                </a:solidFill>
                <a:uFillTx/>
              </a:defRPr>
            </a:pPr>
            <a:endParaRPr lang="en-GB" sz="1799">
              <a:solidFill>
                <a:srgbClr val="FFFFFF"/>
              </a:solidFill>
              <a:latin typeface="微软雅黑"/>
              <a:ea typeface="微软雅黑"/>
              <a:sym typeface="微软雅黑"/>
            </a:endParaRPr>
          </a:p>
        </p:txBody>
      </p:sp>
      <p:grpSp>
        <p:nvGrpSpPr>
          <p:cNvPr id="32" name="Group 31"/>
          <p:cNvGrpSpPr/>
          <p:nvPr/>
        </p:nvGrpSpPr>
        <p:grpSpPr>
          <a:xfrm>
            <a:off x="4444881" y="2795452"/>
            <a:ext cx="266535" cy="280751"/>
            <a:chOff x="6048375" y="2563813"/>
            <a:chExt cx="357188" cy="376238"/>
          </a:xfrm>
          <a:solidFill>
            <a:schemeClr val="tx1"/>
          </a:solidFill>
        </p:grpSpPr>
        <p:sp>
          <p:nvSpPr>
            <p:cNvPr id="33" name="Freeform 22"/>
            <p:cNvSpPr>
              <a:spLocks/>
            </p:cNvSpPr>
            <p:nvPr/>
          </p:nvSpPr>
          <p:spPr bwMode="auto">
            <a:xfrm>
              <a:off x="6303963" y="2628901"/>
              <a:ext cx="85725" cy="250825"/>
            </a:xfrm>
            <a:custGeom>
              <a:avLst/>
              <a:gdLst>
                <a:gd name="T0" fmla="*/ 22 w 22"/>
                <a:gd name="T1" fmla="*/ 65 h 65"/>
                <a:gd name="T2" fmla="*/ 22 w 22"/>
                <a:gd name="T3" fmla="*/ 5 h 65"/>
                <a:gd name="T4" fmla="*/ 17 w 22"/>
                <a:gd name="T5" fmla="*/ 0 h 65"/>
                <a:gd name="T6" fmla="*/ 5 w 22"/>
                <a:gd name="T7" fmla="*/ 0 h 65"/>
                <a:gd name="T8" fmla="*/ 0 w 22"/>
                <a:gd name="T9" fmla="*/ 5 h 65"/>
                <a:gd name="T10" fmla="*/ 0 w 22"/>
                <a:gd name="T11" fmla="*/ 65 h 65"/>
                <a:gd name="T12" fmla="*/ 22 w 22"/>
                <a:gd name="T13" fmla="*/ 65 h 65"/>
              </a:gdLst>
              <a:ahLst/>
              <a:cxnLst>
                <a:cxn ang="0">
                  <a:pos x="T0" y="T1"/>
                </a:cxn>
                <a:cxn ang="0">
                  <a:pos x="T2" y="T3"/>
                </a:cxn>
                <a:cxn ang="0">
                  <a:pos x="T4" y="T5"/>
                </a:cxn>
                <a:cxn ang="0">
                  <a:pos x="T6" y="T7"/>
                </a:cxn>
                <a:cxn ang="0">
                  <a:pos x="T8" y="T9"/>
                </a:cxn>
                <a:cxn ang="0">
                  <a:pos x="T10" y="T11"/>
                </a:cxn>
                <a:cxn ang="0">
                  <a:pos x="T12" y="T13"/>
                </a:cxn>
              </a:cxnLst>
              <a:rect l="0" t="0" r="r" b="b"/>
              <a:pathLst>
                <a:path w="22" h="65">
                  <a:moveTo>
                    <a:pt x="22" y="65"/>
                  </a:moveTo>
                  <a:cubicBezTo>
                    <a:pt x="22" y="5"/>
                    <a:pt x="22" y="5"/>
                    <a:pt x="22" y="5"/>
                  </a:cubicBezTo>
                  <a:cubicBezTo>
                    <a:pt x="22" y="2"/>
                    <a:pt x="20" y="0"/>
                    <a:pt x="17" y="0"/>
                  </a:cubicBezTo>
                  <a:cubicBezTo>
                    <a:pt x="5" y="0"/>
                    <a:pt x="5" y="0"/>
                    <a:pt x="5" y="0"/>
                  </a:cubicBezTo>
                  <a:cubicBezTo>
                    <a:pt x="2" y="0"/>
                    <a:pt x="0" y="2"/>
                    <a:pt x="0" y="5"/>
                  </a:cubicBezTo>
                  <a:cubicBezTo>
                    <a:pt x="0" y="65"/>
                    <a:pt x="0" y="65"/>
                    <a:pt x="0" y="65"/>
                  </a:cubicBezTo>
                  <a:lnTo>
                    <a:pt x="22" y="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34" name="Freeform 23"/>
            <p:cNvSpPr>
              <a:spLocks/>
            </p:cNvSpPr>
            <p:nvPr/>
          </p:nvSpPr>
          <p:spPr bwMode="auto">
            <a:xfrm>
              <a:off x="6188075" y="2652713"/>
              <a:ext cx="80963" cy="227013"/>
            </a:xfrm>
            <a:custGeom>
              <a:avLst/>
              <a:gdLst>
                <a:gd name="T0" fmla="*/ 21 w 21"/>
                <a:gd name="T1" fmla="*/ 59 h 59"/>
                <a:gd name="T2" fmla="*/ 21 w 21"/>
                <a:gd name="T3" fmla="*/ 4 h 59"/>
                <a:gd name="T4" fmla="*/ 17 w 21"/>
                <a:gd name="T5" fmla="*/ 0 h 59"/>
                <a:gd name="T6" fmla="*/ 4 w 21"/>
                <a:gd name="T7" fmla="*/ 0 h 59"/>
                <a:gd name="T8" fmla="*/ 0 w 21"/>
                <a:gd name="T9" fmla="*/ 4 h 59"/>
                <a:gd name="T10" fmla="*/ 0 w 21"/>
                <a:gd name="T11" fmla="*/ 59 h 59"/>
                <a:gd name="T12" fmla="*/ 21 w 21"/>
                <a:gd name="T13" fmla="*/ 59 h 59"/>
              </a:gdLst>
              <a:ahLst/>
              <a:cxnLst>
                <a:cxn ang="0">
                  <a:pos x="T0" y="T1"/>
                </a:cxn>
                <a:cxn ang="0">
                  <a:pos x="T2" y="T3"/>
                </a:cxn>
                <a:cxn ang="0">
                  <a:pos x="T4" y="T5"/>
                </a:cxn>
                <a:cxn ang="0">
                  <a:pos x="T6" y="T7"/>
                </a:cxn>
                <a:cxn ang="0">
                  <a:pos x="T8" y="T9"/>
                </a:cxn>
                <a:cxn ang="0">
                  <a:pos x="T10" y="T11"/>
                </a:cxn>
                <a:cxn ang="0">
                  <a:pos x="T12" y="T13"/>
                </a:cxn>
              </a:cxnLst>
              <a:rect l="0" t="0" r="r" b="b"/>
              <a:pathLst>
                <a:path w="21" h="59">
                  <a:moveTo>
                    <a:pt x="21" y="59"/>
                  </a:moveTo>
                  <a:cubicBezTo>
                    <a:pt x="21" y="4"/>
                    <a:pt x="21" y="4"/>
                    <a:pt x="21" y="4"/>
                  </a:cubicBezTo>
                  <a:cubicBezTo>
                    <a:pt x="21" y="2"/>
                    <a:pt x="19" y="0"/>
                    <a:pt x="17" y="0"/>
                  </a:cubicBezTo>
                  <a:cubicBezTo>
                    <a:pt x="4" y="0"/>
                    <a:pt x="4" y="0"/>
                    <a:pt x="4" y="0"/>
                  </a:cubicBezTo>
                  <a:cubicBezTo>
                    <a:pt x="2" y="0"/>
                    <a:pt x="0" y="2"/>
                    <a:pt x="0" y="4"/>
                  </a:cubicBezTo>
                  <a:cubicBezTo>
                    <a:pt x="0" y="59"/>
                    <a:pt x="0" y="59"/>
                    <a:pt x="0" y="59"/>
                  </a:cubicBezTo>
                  <a:lnTo>
                    <a:pt x="21"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35" name="Freeform 24"/>
            <p:cNvSpPr>
              <a:spLocks/>
            </p:cNvSpPr>
            <p:nvPr/>
          </p:nvSpPr>
          <p:spPr bwMode="auto">
            <a:xfrm>
              <a:off x="6064250" y="2563813"/>
              <a:ext cx="80963" cy="315913"/>
            </a:xfrm>
            <a:custGeom>
              <a:avLst/>
              <a:gdLst>
                <a:gd name="T0" fmla="*/ 21 w 21"/>
                <a:gd name="T1" fmla="*/ 82 h 82"/>
                <a:gd name="T2" fmla="*/ 21 w 21"/>
                <a:gd name="T3" fmla="*/ 4 h 82"/>
                <a:gd name="T4" fmla="*/ 17 w 21"/>
                <a:gd name="T5" fmla="*/ 0 h 82"/>
                <a:gd name="T6" fmla="*/ 4 w 21"/>
                <a:gd name="T7" fmla="*/ 0 h 82"/>
                <a:gd name="T8" fmla="*/ 0 w 21"/>
                <a:gd name="T9" fmla="*/ 4 h 82"/>
                <a:gd name="T10" fmla="*/ 0 w 21"/>
                <a:gd name="T11" fmla="*/ 82 h 82"/>
                <a:gd name="T12" fmla="*/ 21 w 21"/>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21" h="82">
                  <a:moveTo>
                    <a:pt x="21" y="82"/>
                  </a:moveTo>
                  <a:cubicBezTo>
                    <a:pt x="21" y="4"/>
                    <a:pt x="21" y="4"/>
                    <a:pt x="21" y="4"/>
                  </a:cubicBezTo>
                  <a:cubicBezTo>
                    <a:pt x="21" y="2"/>
                    <a:pt x="19" y="0"/>
                    <a:pt x="17" y="0"/>
                  </a:cubicBezTo>
                  <a:cubicBezTo>
                    <a:pt x="4" y="0"/>
                    <a:pt x="4" y="0"/>
                    <a:pt x="4" y="0"/>
                  </a:cubicBezTo>
                  <a:cubicBezTo>
                    <a:pt x="2" y="0"/>
                    <a:pt x="0" y="2"/>
                    <a:pt x="0" y="4"/>
                  </a:cubicBezTo>
                  <a:cubicBezTo>
                    <a:pt x="0" y="82"/>
                    <a:pt x="0" y="82"/>
                    <a:pt x="0" y="82"/>
                  </a:cubicBezTo>
                  <a:lnTo>
                    <a:pt x="21"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36" name="Freeform 25"/>
            <p:cNvSpPr>
              <a:spLocks/>
            </p:cNvSpPr>
            <p:nvPr/>
          </p:nvSpPr>
          <p:spPr bwMode="auto">
            <a:xfrm>
              <a:off x="6048375" y="2894013"/>
              <a:ext cx="357188" cy="46038"/>
            </a:xfrm>
            <a:custGeom>
              <a:avLst/>
              <a:gdLst>
                <a:gd name="T0" fmla="*/ 92 w 92"/>
                <a:gd name="T1" fmla="*/ 7 h 12"/>
                <a:gd name="T2" fmla="*/ 87 w 92"/>
                <a:gd name="T3" fmla="*/ 12 h 12"/>
                <a:gd name="T4" fmla="*/ 5 w 92"/>
                <a:gd name="T5" fmla="*/ 12 h 12"/>
                <a:gd name="T6" fmla="*/ 0 w 92"/>
                <a:gd name="T7" fmla="*/ 7 h 12"/>
                <a:gd name="T8" fmla="*/ 0 w 92"/>
                <a:gd name="T9" fmla="*/ 6 h 12"/>
                <a:gd name="T10" fmla="*/ 5 w 92"/>
                <a:gd name="T11" fmla="*/ 0 h 12"/>
                <a:gd name="T12" fmla="*/ 87 w 92"/>
                <a:gd name="T13" fmla="*/ 0 h 12"/>
                <a:gd name="T14" fmla="*/ 92 w 92"/>
                <a:gd name="T15" fmla="*/ 6 h 12"/>
                <a:gd name="T16" fmla="*/ 92 w 92"/>
                <a:gd name="T17"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2">
                  <a:moveTo>
                    <a:pt x="92" y="7"/>
                  </a:moveTo>
                  <a:cubicBezTo>
                    <a:pt x="92" y="10"/>
                    <a:pt x="90" y="12"/>
                    <a:pt x="87" y="12"/>
                  </a:cubicBezTo>
                  <a:cubicBezTo>
                    <a:pt x="5" y="12"/>
                    <a:pt x="5" y="12"/>
                    <a:pt x="5" y="12"/>
                  </a:cubicBezTo>
                  <a:cubicBezTo>
                    <a:pt x="2" y="12"/>
                    <a:pt x="0" y="10"/>
                    <a:pt x="0" y="7"/>
                  </a:cubicBezTo>
                  <a:cubicBezTo>
                    <a:pt x="0" y="6"/>
                    <a:pt x="0" y="6"/>
                    <a:pt x="0" y="6"/>
                  </a:cubicBezTo>
                  <a:cubicBezTo>
                    <a:pt x="0" y="3"/>
                    <a:pt x="2" y="0"/>
                    <a:pt x="5" y="0"/>
                  </a:cubicBezTo>
                  <a:cubicBezTo>
                    <a:pt x="87" y="0"/>
                    <a:pt x="87" y="0"/>
                    <a:pt x="87" y="0"/>
                  </a:cubicBezTo>
                  <a:cubicBezTo>
                    <a:pt x="90" y="0"/>
                    <a:pt x="92" y="3"/>
                    <a:pt x="92" y="6"/>
                  </a:cubicBezTo>
                  <a:lnTo>
                    <a:pt x="92"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grpSp>
      <p:grpSp>
        <p:nvGrpSpPr>
          <p:cNvPr id="37" name="组合 36"/>
          <p:cNvGrpSpPr/>
          <p:nvPr/>
        </p:nvGrpSpPr>
        <p:grpSpPr>
          <a:xfrm>
            <a:off x="775778" y="4316194"/>
            <a:ext cx="1944228" cy="1024526"/>
            <a:chOff x="8330118" y="3433235"/>
            <a:chExt cx="2050553" cy="1080554"/>
          </a:xfrm>
        </p:grpSpPr>
        <p:sp>
          <p:nvSpPr>
            <p:cNvPr id="38" name="矩形 37"/>
            <p:cNvSpPr/>
            <p:nvPr/>
          </p:nvSpPr>
          <p:spPr>
            <a:xfrm>
              <a:off x="8330119" y="3751569"/>
              <a:ext cx="2050552" cy="76222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138" dirty="0">
                  <a:solidFill>
                    <a:schemeClr val="tx1">
                      <a:lumMod val="75000"/>
                      <a:lumOff val="25000"/>
                    </a:schemeClr>
                  </a:solidFill>
                  <a:latin typeface="微软雅黑"/>
                  <a:ea typeface="微软雅黑"/>
                  <a:sym typeface="微软雅黑"/>
                </a:rPr>
                <a:t>用户可以在投影仪或者计算机上进行演示也可以的将演示文稿打印出来制作成胶片</a:t>
              </a:r>
            </a:p>
          </p:txBody>
        </p:sp>
        <p:sp>
          <p:nvSpPr>
            <p:cNvPr id="39" name="矩形 38"/>
            <p:cNvSpPr/>
            <p:nvPr/>
          </p:nvSpPr>
          <p:spPr>
            <a:xfrm>
              <a:off x="8330118" y="3433235"/>
              <a:ext cx="2050552" cy="36782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517" b="1" dirty="0">
                  <a:latin typeface="微软雅黑"/>
                  <a:ea typeface="微软雅黑"/>
                  <a:sym typeface="微软雅黑"/>
                </a:rPr>
                <a:t>标题文字添加</a:t>
              </a:r>
            </a:p>
          </p:txBody>
        </p:sp>
      </p:grpSp>
      <p:grpSp>
        <p:nvGrpSpPr>
          <p:cNvPr id="40" name="组合 39"/>
          <p:cNvGrpSpPr/>
          <p:nvPr/>
        </p:nvGrpSpPr>
        <p:grpSpPr>
          <a:xfrm>
            <a:off x="3514820" y="3990051"/>
            <a:ext cx="1944228" cy="1024526"/>
            <a:chOff x="8330118" y="3433235"/>
            <a:chExt cx="2050553" cy="1080554"/>
          </a:xfrm>
        </p:grpSpPr>
        <p:sp>
          <p:nvSpPr>
            <p:cNvPr id="41" name="矩形 40"/>
            <p:cNvSpPr/>
            <p:nvPr/>
          </p:nvSpPr>
          <p:spPr>
            <a:xfrm>
              <a:off x="8330119" y="3751569"/>
              <a:ext cx="2050552" cy="76222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138" dirty="0">
                  <a:solidFill>
                    <a:schemeClr val="tx1">
                      <a:lumMod val="75000"/>
                      <a:lumOff val="25000"/>
                    </a:schemeClr>
                  </a:solidFill>
                  <a:latin typeface="微软雅黑"/>
                  <a:ea typeface="微软雅黑"/>
                  <a:sym typeface="微软雅黑"/>
                </a:rPr>
                <a:t>用户可以在投影仪或者计算机上进行演示也可以的将演示文稿打印出来制作成胶片</a:t>
              </a:r>
            </a:p>
          </p:txBody>
        </p:sp>
        <p:sp>
          <p:nvSpPr>
            <p:cNvPr id="42" name="矩形 41"/>
            <p:cNvSpPr/>
            <p:nvPr/>
          </p:nvSpPr>
          <p:spPr>
            <a:xfrm>
              <a:off x="8330118" y="3433235"/>
              <a:ext cx="2050552" cy="36782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517" b="1" dirty="0">
                  <a:latin typeface="微软雅黑"/>
                  <a:ea typeface="微软雅黑"/>
                  <a:sym typeface="微软雅黑"/>
                </a:rPr>
                <a:t>标题文字添加</a:t>
              </a:r>
            </a:p>
          </p:txBody>
        </p:sp>
      </p:grpSp>
      <p:grpSp>
        <p:nvGrpSpPr>
          <p:cNvPr id="43" name="组合 42"/>
          <p:cNvGrpSpPr/>
          <p:nvPr/>
        </p:nvGrpSpPr>
        <p:grpSpPr>
          <a:xfrm>
            <a:off x="6418127" y="4826044"/>
            <a:ext cx="1944228" cy="1024526"/>
            <a:chOff x="8330118" y="3433235"/>
            <a:chExt cx="2050553" cy="1080554"/>
          </a:xfrm>
        </p:grpSpPr>
        <p:sp>
          <p:nvSpPr>
            <p:cNvPr id="44" name="矩形 43"/>
            <p:cNvSpPr/>
            <p:nvPr/>
          </p:nvSpPr>
          <p:spPr>
            <a:xfrm>
              <a:off x="8330119" y="3751569"/>
              <a:ext cx="2050552" cy="76222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138" dirty="0">
                  <a:solidFill>
                    <a:schemeClr val="tx1">
                      <a:lumMod val="75000"/>
                      <a:lumOff val="25000"/>
                    </a:schemeClr>
                  </a:solidFill>
                  <a:latin typeface="微软雅黑"/>
                  <a:ea typeface="微软雅黑"/>
                  <a:sym typeface="微软雅黑"/>
                </a:rPr>
                <a:t>用户可以在投影仪或者计算机上进行演示也可以的将演示文稿打印出来制作成胶片</a:t>
              </a:r>
            </a:p>
          </p:txBody>
        </p:sp>
        <p:sp>
          <p:nvSpPr>
            <p:cNvPr id="45" name="矩形 44"/>
            <p:cNvSpPr/>
            <p:nvPr/>
          </p:nvSpPr>
          <p:spPr>
            <a:xfrm>
              <a:off x="8330118" y="3433235"/>
              <a:ext cx="2050552" cy="36782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517" b="1" dirty="0">
                  <a:latin typeface="微软雅黑"/>
                  <a:ea typeface="微软雅黑"/>
                  <a:sym typeface="微软雅黑"/>
                </a:rPr>
                <a:t>标题文字添加</a:t>
              </a:r>
            </a:p>
          </p:txBody>
        </p:sp>
      </p:grpSp>
      <p:grpSp>
        <p:nvGrpSpPr>
          <p:cNvPr id="46" name="组合 45"/>
          <p:cNvGrpSpPr/>
          <p:nvPr/>
        </p:nvGrpSpPr>
        <p:grpSpPr>
          <a:xfrm>
            <a:off x="9508934" y="4826746"/>
            <a:ext cx="1944228" cy="1024526"/>
            <a:chOff x="8330118" y="3433235"/>
            <a:chExt cx="2050553" cy="1080554"/>
          </a:xfrm>
        </p:grpSpPr>
        <p:sp>
          <p:nvSpPr>
            <p:cNvPr id="47" name="矩形 46"/>
            <p:cNvSpPr/>
            <p:nvPr/>
          </p:nvSpPr>
          <p:spPr>
            <a:xfrm>
              <a:off x="8330119" y="3751569"/>
              <a:ext cx="2050552" cy="76222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138" dirty="0">
                  <a:solidFill>
                    <a:schemeClr val="tx1">
                      <a:lumMod val="75000"/>
                      <a:lumOff val="25000"/>
                    </a:schemeClr>
                  </a:solidFill>
                  <a:latin typeface="微软雅黑"/>
                  <a:ea typeface="微软雅黑"/>
                  <a:sym typeface="微软雅黑"/>
                </a:rPr>
                <a:t>用户可以在投影仪或者计算机上进行演示也可以的将演示文稿打印出来制作成胶片</a:t>
              </a:r>
            </a:p>
          </p:txBody>
        </p:sp>
        <p:sp>
          <p:nvSpPr>
            <p:cNvPr id="48" name="矩形 47"/>
            <p:cNvSpPr/>
            <p:nvPr/>
          </p:nvSpPr>
          <p:spPr>
            <a:xfrm>
              <a:off x="8330118" y="3433235"/>
              <a:ext cx="2050552" cy="36782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517" b="1" dirty="0">
                  <a:latin typeface="微软雅黑"/>
                  <a:ea typeface="微软雅黑"/>
                  <a:sym typeface="微软雅黑"/>
                </a:rPr>
                <a:t>标题文字添加</a:t>
              </a:r>
            </a:p>
          </p:txBody>
        </p:sp>
      </p:grpSp>
      <p:grpSp>
        <p:nvGrpSpPr>
          <p:cNvPr id="49" name="组合 48"/>
          <p:cNvGrpSpPr/>
          <p:nvPr/>
        </p:nvGrpSpPr>
        <p:grpSpPr>
          <a:xfrm>
            <a:off x="53783" y="261650"/>
            <a:ext cx="1123566" cy="561783"/>
            <a:chOff x="134472" y="1946929"/>
            <a:chExt cx="6735100" cy="3367550"/>
          </a:xfrm>
        </p:grpSpPr>
        <p:sp>
          <p:nvSpPr>
            <p:cNvPr id="50" name="菱形 49"/>
            <p:cNvSpPr/>
            <p:nvPr/>
          </p:nvSpPr>
          <p:spPr>
            <a:xfrm>
              <a:off x="134472" y="1946929"/>
              <a:ext cx="3367550" cy="3367550"/>
            </a:xfrm>
            <a:prstGeom prst="diamond">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a:ea typeface="微软雅黑"/>
                <a:cs typeface="+mn-ea"/>
                <a:sym typeface="微软雅黑"/>
              </a:endParaRPr>
            </a:p>
          </p:txBody>
        </p:sp>
        <p:sp>
          <p:nvSpPr>
            <p:cNvPr id="51" name="菱形 50"/>
            <p:cNvSpPr/>
            <p:nvPr/>
          </p:nvSpPr>
          <p:spPr>
            <a:xfrm>
              <a:off x="3502022" y="1946929"/>
              <a:ext cx="3367550" cy="3367550"/>
            </a:xfrm>
            <a:prstGeom prst="diamond">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a:ea typeface="微软雅黑"/>
                <a:cs typeface="+mn-ea"/>
                <a:sym typeface="微软雅黑"/>
              </a:endParaRPr>
            </a:p>
          </p:txBody>
        </p:sp>
      </p:grpSp>
      <p:sp>
        <p:nvSpPr>
          <p:cNvPr id="52" name="文本框 8"/>
          <p:cNvSpPr txBox="1"/>
          <p:nvPr/>
        </p:nvSpPr>
        <p:spPr>
          <a:xfrm>
            <a:off x="1455369" y="367697"/>
            <a:ext cx="3124449" cy="442429"/>
          </a:xfrm>
          <a:prstGeom prst="rect">
            <a:avLst/>
          </a:prstGeom>
          <a:noFill/>
        </p:spPr>
        <p:txBody>
          <a:bodyPr wrap="square" rtlCol="0">
            <a:spAutoFit/>
            <a:scene3d>
              <a:camera prst="orthographicFront"/>
              <a:lightRig rig="threePt" dir="t"/>
            </a:scene3d>
            <a:sp3d contourW="12700"/>
          </a:bodyPr>
          <a:lstStyle/>
          <a:p>
            <a:r>
              <a:rPr lang="zh-CN" altLang="en-US" sz="2275" b="1" dirty="0">
                <a:latin typeface="微软雅黑"/>
                <a:ea typeface="微软雅黑"/>
                <a:sym typeface="微软雅黑"/>
              </a:rPr>
              <a:t>标题文字添加此处</a:t>
            </a:r>
          </a:p>
        </p:txBody>
      </p:sp>
    </p:spTree>
    <p:extLst>
      <p:ext uri="{BB962C8B-B14F-4D97-AF65-F5344CB8AC3E}">
        <p14:creationId xmlns:p14="http://schemas.microsoft.com/office/powerpoint/2010/main" val="662896355"/>
      </p:ext>
    </p:extLst>
  </p:cSld>
  <p:clrMapOvr>
    <a:masterClrMapping/>
  </p:clrMapOvr>
  <p:transition spd="slow"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ppt_x"/>
                                          </p:val>
                                        </p:tav>
                                        <p:tav tm="100000">
                                          <p:val>
                                            <p:strVal val="#ppt_x"/>
                                          </p:val>
                                        </p:tav>
                                      </p:tavLst>
                                    </p:anim>
                                    <p:anim calcmode="lin" valueType="num">
                                      <p:cBhvr additive="base">
                                        <p:cTn id="16" dur="50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ppt_x"/>
                                          </p:val>
                                        </p:tav>
                                        <p:tav tm="100000">
                                          <p:val>
                                            <p:strVal val="#ppt_x"/>
                                          </p:val>
                                        </p:tav>
                                      </p:tavLst>
                                    </p:anim>
                                    <p:anim calcmode="lin" valueType="num">
                                      <p:cBhvr additive="base">
                                        <p:cTn id="24" dur="500" fill="hold"/>
                                        <p:tgtEl>
                                          <p:spTgt spid="2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cBhvr additive="base">
                                        <p:cTn id="39" dur="500" fill="hold"/>
                                        <p:tgtEl>
                                          <p:spTgt spid="32"/>
                                        </p:tgtEl>
                                        <p:attrNameLst>
                                          <p:attrName>ppt_x</p:attrName>
                                        </p:attrNameLst>
                                      </p:cBhvr>
                                      <p:tavLst>
                                        <p:tav tm="0">
                                          <p:val>
                                            <p:strVal val="#ppt_x"/>
                                          </p:val>
                                        </p:tav>
                                        <p:tav tm="100000">
                                          <p:val>
                                            <p:strVal val="#ppt_x"/>
                                          </p:val>
                                        </p:tav>
                                      </p:tavLst>
                                    </p:anim>
                                    <p:anim calcmode="lin" valueType="num">
                                      <p:cBhvr additive="base">
                                        <p:cTn id="40" dur="500" fill="hold"/>
                                        <p:tgtEl>
                                          <p:spTgt spid="32"/>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500" fill="hold"/>
                                        <p:tgtEl>
                                          <p:spTgt spid="37"/>
                                        </p:tgtEl>
                                        <p:attrNameLst>
                                          <p:attrName>ppt_x</p:attrName>
                                        </p:attrNameLst>
                                      </p:cBhvr>
                                      <p:tavLst>
                                        <p:tav tm="0">
                                          <p:val>
                                            <p:strVal val="#ppt_x"/>
                                          </p:val>
                                        </p:tav>
                                        <p:tav tm="100000">
                                          <p:val>
                                            <p:strVal val="#ppt_x"/>
                                          </p:val>
                                        </p:tav>
                                      </p:tavLst>
                                    </p:anim>
                                    <p:anim calcmode="lin" valueType="num">
                                      <p:cBhvr additive="base">
                                        <p:cTn id="44" dur="500" fill="hold"/>
                                        <p:tgtEl>
                                          <p:spTgt spid="37"/>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40"/>
                                        </p:tgtEl>
                                        <p:attrNameLst>
                                          <p:attrName>style.visibility</p:attrName>
                                        </p:attrNameLst>
                                      </p:cBhvr>
                                      <p:to>
                                        <p:strVal val="visible"/>
                                      </p:to>
                                    </p:set>
                                    <p:anim calcmode="lin" valueType="num">
                                      <p:cBhvr additive="base">
                                        <p:cTn id="47" dur="500" fill="hold"/>
                                        <p:tgtEl>
                                          <p:spTgt spid="40"/>
                                        </p:tgtEl>
                                        <p:attrNameLst>
                                          <p:attrName>ppt_x</p:attrName>
                                        </p:attrNameLst>
                                      </p:cBhvr>
                                      <p:tavLst>
                                        <p:tav tm="0">
                                          <p:val>
                                            <p:strVal val="#ppt_x"/>
                                          </p:val>
                                        </p:tav>
                                        <p:tav tm="100000">
                                          <p:val>
                                            <p:strVal val="#ppt_x"/>
                                          </p:val>
                                        </p:tav>
                                      </p:tavLst>
                                    </p:anim>
                                    <p:anim calcmode="lin" valueType="num">
                                      <p:cBhvr additive="base">
                                        <p:cTn id="48" dur="500" fill="hold"/>
                                        <p:tgtEl>
                                          <p:spTgt spid="40"/>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43"/>
                                        </p:tgtEl>
                                        <p:attrNameLst>
                                          <p:attrName>style.visibility</p:attrName>
                                        </p:attrNameLst>
                                      </p:cBhvr>
                                      <p:to>
                                        <p:strVal val="visible"/>
                                      </p:to>
                                    </p:set>
                                    <p:anim calcmode="lin" valueType="num">
                                      <p:cBhvr additive="base">
                                        <p:cTn id="51" dur="500" fill="hold"/>
                                        <p:tgtEl>
                                          <p:spTgt spid="43"/>
                                        </p:tgtEl>
                                        <p:attrNameLst>
                                          <p:attrName>ppt_x</p:attrName>
                                        </p:attrNameLst>
                                      </p:cBhvr>
                                      <p:tavLst>
                                        <p:tav tm="0">
                                          <p:val>
                                            <p:strVal val="#ppt_x"/>
                                          </p:val>
                                        </p:tav>
                                        <p:tav tm="100000">
                                          <p:val>
                                            <p:strVal val="#ppt_x"/>
                                          </p:val>
                                        </p:tav>
                                      </p:tavLst>
                                    </p:anim>
                                    <p:anim calcmode="lin" valueType="num">
                                      <p:cBhvr additive="base">
                                        <p:cTn id="52" dur="500" fill="hold"/>
                                        <p:tgtEl>
                                          <p:spTgt spid="43"/>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46"/>
                                        </p:tgtEl>
                                        <p:attrNameLst>
                                          <p:attrName>style.visibility</p:attrName>
                                        </p:attrNameLst>
                                      </p:cBhvr>
                                      <p:to>
                                        <p:strVal val="visible"/>
                                      </p:to>
                                    </p:set>
                                    <p:anim calcmode="lin" valueType="num">
                                      <p:cBhvr additive="base">
                                        <p:cTn id="55" dur="500" fill="hold"/>
                                        <p:tgtEl>
                                          <p:spTgt spid="46"/>
                                        </p:tgtEl>
                                        <p:attrNameLst>
                                          <p:attrName>ppt_x</p:attrName>
                                        </p:attrNameLst>
                                      </p:cBhvr>
                                      <p:tavLst>
                                        <p:tav tm="0">
                                          <p:val>
                                            <p:strVal val="#ppt_x"/>
                                          </p:val>
                                        </p:tav>
                                        <p:tav tm="100000">
                                          <p:val>
                                            <p:strVal val="#ppt_x"/>
                                          </p:val>
                                        </p:tav>
                                      </p:tavLst>
                                    </p:anim>
                                    <p:anim calcmode="lin" valueType="num">
                                      <p:cBhvr additive="base">
                                        <p:cTn id="56"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23" grpId="0" animBg="1"/>
      <p:bldP spid="15" grpId="0" animBg="1"/>
      <p:bldP spid="16" grpId="0" animBg="1"/>
      <p:bldP spid="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AutoShape 6"/>
          <p:cNvSpPr>
            <a:spLocks/>
          </p:cNvSpPr>
          <p:nvPr/>
        </p:nvSpPr>
        <p:spPr bwMode="auto">
          <a:xfrm>
            <a:off x="6075213" y="1868312"/>
            <a:ext cx="1558722" cy="11702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 y="0"/>
                </a:moveTo>
                <a:lnTo>
                  <a:pt x="0" y="10"/>
                </a:lnTo>
                <a:lnTo>
                  <a:pt x="181" y="11854"/>
                </a:lnTo>
                <a:lnTo>
                  <a:pt x="14811" y="21599"/>
                </a:lnTo>
                <a:lnTo>
                  <a:pt x="21599" y="13892"/>
                </a:lnTo>
                <a:lnTo>
                  <a:pt x="16" y="0"/>
                </a:lnTo>
                <a:close/>
              </a:path>
            </a:pathLst>
          </a:custGeom>
          <a:noFill/>
          <a:ln>
            <a:solidFill>
              <a:srgbClr val="FFC000"/>
            </a:solidFill>
          </a:ln>
          <a:effectLst/>
          <a:extLst/>
        </p:spPr>
        <p:txBody>
          <a:bodyPr lIns="0" tIns="0" rIns="0" bIns="0" anchor="ctr"/>
          <a:lstStyle/>
          <a:p>
            <a:pPr defTabSz="228537">
              <a:lnSpc>
                <a:spcPct val="120000"/>
              </a:lnSpc>
              <a:defRPr/>
            </a:pPr>
            <a:endParaRPr lang="es-ES" sz="600" dirty="0">
              <a:solidFill>
                <a:srgbClr val="000000"/>
              </a:solidFill>
              <a:latin typeface="微软雅黑"/>
              <a:ea typeface="微软雅黑"/>
              <a:cs typeface="Arial" panose="020B0604020202020204" pitchFamily="34" charset="0"/>
              <a:sym typeface="微软雅黑"/>
            </a:endParaRPr>
          </a:p>
        </p:txBody>
      </p:sp>
      <p:sp>
        <p:nvSpPr>
          <p:cNvPr id="30" name="AutoShape 7"/>
          <p:cNvSpPr>
            <a:spLocks/>
          </p:cNvSpPr>
          <p:nvPr/>
        </p:nvSpPr>
        <p:spPr bwMode="auto">
          <a:xfrm>
            <a:off x="7144255" y="2620456"/>
            <a:ext cx="859519" cy="165820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159" y="0"/>
                </a:moveTo>
                <a:lnTo>
                  <a:pt x="0" y="5438"/>
                </a:lnTo>
                <a:lnTo>
                  <a:pt x="6423" y="20020"/>
                </a:lnTo>
                <a:lnTo>
                  <a:pt x="6234" y="20144"/>
                </a:lnTo>
                <a:lnTo>
                  <a:pt x="21600" y="21599"/>
                </a:lnTo>
                <a:lnTo>
                  <a:pt x="12159" y="0"/>
                </a:lnTo>
                <a:close/>
              </a:path>
            </a:pathLst>
          </a:custGeom>
          <a:noFill/>
          <a:ln>
            <a:solidFill>
              <a:srgbClr val="FFC000"/>
            </a:solidFill>
          </a:ln>
          <a:effectLst/>
          <a:extLst/>
        </p:spPr>
        <p:txBody>
          <a:bodyPr lIns="0" tIns="0" rIns="0" bIns="0" anchor="ctr"/>
          <a:lstStyle/>
          <a:p>
            <a:pPr defTabSz="228537">
              <a:lnSpc>
                <a:spcPct val="120000"/>
              </a:lnSpc>
              <a:defRPr/>
            </a:pPr>
            <a:endParaRPr lang="es-ES" sz="600" dirty="0">
              <a:solidFill>
                <a:srgbClr val="000000"/>
              </a:solidFill>
              <a:latin typeface="微软雅黑"/>
              <a:ea typeface="微软雅黑"/>
              <a:cs typeface="Arial" panose="020B0604020202020204" pitchFamily="34" charset="0"/>
              <a:sym typeface="微软雅黑"/>
            </a:endParaRPr>
          </a:p>
        </p:txBody>
      </p:sp>
      <p:sp>
        <p:nvSpPr>
          <p:cNvPr id="31" name="AutoShape 8"/>
          <p:cNvSpPr>
            <a:spLocks/>
          </p:cNvSpPr>
          <p:nvPr/>
        </p:nvSpPr>
        <p:spPr bwMode="auto">
          <a:xfrm>
            <a:off x="6672036" y="4166796"/>
            <a:ext cx="1333326" cy="14614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64" y="0"/>
                </a:moveTo>
                <a:lnTo>
                  <a:pt x="0" y="13332"/>
                </a:lnTo>
                <a:lnTo>
                  <a:pt x="4256" y="21599"/>
                </a:lnTo>
                <a:lnTo>
                  <a:pt x="21599" y="1770"/>
                </a:lnTo>
                <a:lnTo>
                  <a:pt x="21571" y="1650"/>
                </a:lnTo>
                <a:lnTo>
                  <a:pt x="11664" y="0"/>
                </a:lnTo>
                <a:close/>
              </a:path>
            </a:pathLst>
          </a:custGeom>
          <a:noFill/>
          <a:ln>
            <a:solidFill>
              <a:srgbClr val="FFC000"/>
            </a:solidFill>
          </a:ln>
          <a:effectLst/>
          <a:extLst/>
        </p:spPr>
        <p:txBody>
          <a:bodyPr lIns="0" tIns="0" rIns="0" bIns="0" anchor="ctr"/>
          <a:lstStyle/>
          <a:p>
            <a:pPr defTabSz="228537">
              <a:lnSpc>
                <a:spcPct val="120000"/>
              </a:lnSpc>
              <a:defRPr/>
            </a:pPr>
            <a:endParaRPr lang="es-ES" sz="600" dirty="0">
              <a:solidFill>
                <a:srgbClr val="000000"/>
              </a:solidFill>
              <a:latin typeface="微软雅黑"/>
              <a:ea typeface="微软雅黑"/>
              <a:cs typeface="Arial" panose="020B0604020202020204" pitchFamily="34" charset="0"/>
              <a:sym typeface="微软雅黑"/>
            </a:endParaRPr>
          </a:p>
        </p:txBody>
      </p:sp>
      <p:sp>
        <p:nvSpPr>
          <p:cNvPr id="32" name="AutoShape 9"/>
          <p:cNvSpPr>
            <a:spLocks/>
          </p:cNvSpPr>
          <p:nvPr/>
        </p:nvSpPr>
        <p:spPr bwMode="auto">
          <a:xfrm>
            <a:off x="5211726" y="5068893"/>
            <a:ext cx="1723007" cy="55934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306" y="0"/>
                </a:moveTo>
                <a:lnTo>
                  <a:pt x="18276" y="122"/>
                </a:lnTo>
                <a:lnTo>
                  <a:pt x="3798" y="122"/>
                </a:lnTo>
                <a:lnTo>
                  <a:pt x="0" y="21316"/>
                </a:lnTo>
                <a:lnTo>
                  <a:pt x="74" y="21600"/>
                </a:lnTo>
                <a:lnTo>
                  <a:pt x="21597" y="21600"/>
                </a:lnTo>
                <a:lnTo>
                  <a:pt x="21600" y="21592"/>
                </a:lnTo>
                <a:lnTo>
                  <a:pt x="18306" y="0"/>
                </a:lnTo>
                <a:close/>
              </a:path>
            </a:pathLst>
          </a:custGeom>
          <a:noFill/>
          <a:ln>
            <a:solidFill>
              <a:srgbClr val="FFC000"/>
            </a:solidFill>
          </a:ln>
          <a:effectLst/>
          <a:extLst/>
        </p:spPr>
        <p:txBody>
          <a:bodyPr lIns="0" tIns="0" rIns="0" bIns="0" anchor="ctr"/>
          <a:lstStyle/>
          <a:p>
            <a:pPr defTabSz="228537">
              <a:lnSpc>
                <a:spcPct val="120000"/>
              </a:lnSpc>
              <a:defRPr/>
            </a:pPr>
            <a:endParaRPr lang="es-ES" sz="600" dirty="0">
              <a:solidFill>
                <a:srgbClr val="000000"/>
              </a:solidFill>
              <a:latin typeface="微软雅黑"/>
              <a:ea typeface="微软雅黑"/>
              <a:cs typeface="Arial" panose="020B0604020202020204" pitchFamily="34" charset="0"/>
              <a:sym typeface="微软雅黑"/>
            </a:endParaRPr>
          </a:p>
        </p:txBody>
      </p:sp>
      <p:sp>
        <p:nvSpPr>
          <p:cNvPr id="33" name="AutoShape 10"/>
          <p:cNvSpPr>
            <a:spLocks/>
          </p:cNvSpPr>
          <p:nvPr/>
        </p:nvSpPr>
        <p:spPr bwMode="auto">
          <a:xfrm>
            <a:off x="4147446" y="4166002"/>
            <a:ext cx="1367453" cy="14550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941" y="0"/>
                </a:moveTo>
                <a:lnTo>
                  <a:pt x="3" y="1781"/>
                </a:lnTo>
                <a:lnTo>
                  <a:pt x="0" y="1790"/>
                </a:lnTo>
                <a:lnTo>
                  <a:pt x="16814" y="21599"/>
                </a:lnTo>
                <a:lnTo>
                  <a:pt x="21600" y="13449"/>
                </a:lnTo>
                <a:lnTo>
                  <a:pt x="21358" y="13449"/>
                </a:lnTo>
                <a:lnTo>
                  <a:pt x="9941" y="0"/>
                </a:lnTo>
                <a:close/>
              </a:path>
            </a:pathLst>
          </a:custGeom>
          <a:noFill/>
          <a:ln>
            <a:solidFill>
              <a:srgbClr val="FFC000"/>
            </a:solidFill>
          </a:ln>
          <a:effectLst/>
          <a:extLst/>
        </p:spPr>
        <p:txBody>
          <a:bodyPr lIns="0" tIns="0" rIns="0" bIns="0" anchor="ctr"/>
          <a:lstStyle/>
          <a:p>
            <a:pPr defTabSz="228537">
              <a:lnSpc>
                <a:spcPct val="120000"/>
              </a:lnSpc>
              <a:defRPr/>
            </a:pPr>
            <a:endParaRPr lang="es-ES" sz="600" dirty="0">
              <a:solidFill>
                <a:srgbClr val="000000"/>
              </a:solidFill>
              <a:latin typeface="微软雅黑"/>
              <a:ea typeface="微软雅黑"/>
              <a:cs typeface="Arial" panose="020B0604020202020204" pitchFamily="34" charset="0"/>
              <a:sym typeface="微软雅黑"/>
            </a:endParaRPr>
          </a:p>
        </p:txBody>
      </p:sp>
      <p:sp>
        <p:nvSpPr>
          <p:cNvPr id="34" name="AutoShape 11"/>
          <p:cNvSpPr>
            <a:spLocks/>
          </p:cNvSpPr>
          <p:nvPr/>
        </p:nvSpPr>
        <p:spPr bwMode="auto">
          <a:xfrm>
            <a:off x="4147446" y="2606969"/>
            <a:ext cx="888090" cy="16788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445" y="0"/>
                </a:moveTo>
                <a:lnTo>
                  <a:pt x="0" y="21600"/>
                </a:lnTo>
                <a:lnTo>
                  <a:pt x="15312" y="20056"/>
                </a:lnTo>
                <a:lnTo>
                  <a:pt x="15143" y="19943"/>
                </a:lnTo>
                <a:lnTo>
                  <a:pt x="21484" y="5269"/>
                </a:lnTo>
                <a:lnTo>
                  <a:pt x="21599" y="5238"/>
                </a:lnTo>
                <a:lnTo>
                  <a:pt x="9445" y="0"/>
                </a:lnTo>
                <a:close/>
              </a:path>
            </a:pathLst>
          </a:custGeom>
          <a:noFill/>
          <a:ln>
            <a:solidFill>
              <a:srgbClr val="FFC000"/>
            </a:solidFill>
          </a:ln>
          <a:effectLst/>
          <a:extLst/>
        </p:spPr>
        <p:txBody>
          <a:bodyPr lIns="0" tIns="0" rIns="0" bIns="0" anchor="ctr"/>
          <a:lstStyle/>
          <a:p>
            <a:pPr defTabSz="228537">
              <a:lnSpc>
                <a:spcPct val="120000"/>
              </a:lnSpc>
              <a:defRPr/>
            </a:pPr>
            <a:endParaRPr lang="es-ES" sz="600" dirty="0">
              <a:solidFill>
                <a:srgbClr val="000000"/>
              </a:solidFill>
              <a:latin typeface="微软雅黑"/>
              <a:ea typeface="微软雅黑"/>
              <a:cs typeface="Arial" panose="020B0604020202020204" pitchFamily="34" charset="0"/>
              <a:sym typeface="微软雅黑"/>
            </a:endParaRPr>
          </a:p>
        </p:txBody>
      </p:sp>
      <p:sp>
        <p:nvSpPr>
          <p:cNvPr id="35" name="AutoShape 12"/>
          <p:cNvSpPr>
            <a:spLocks/>
          </p:cNvSpPr>
          <p:nvPr/>
        </p:nvSpPr>
        <p:spPr bwMode="auto">
          <a:xfrm>
            <a:off x="4532364" y="1869106"/>
            <a:ext cx="1561103" cy="11456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41" y="0"/>
                </a:moveTo>
                <a:lnTo>
                  <a:pt x="0" y="13938"/>
                </a:lnTo>
                <a:lnTo>
                  <a:pt x="6966" y="21599"/>
                </a:lnTo>
                <a:lnTo>
                  <a:pt x="21599" y="12067"/>
                </a:lnTo>
                <a:lnTo>
                  <a:pt x="21523" y="12033"/>
                </a:lnTo>
                <a:lnTo>
                  <a:pt x="21341" y="0"/>
                </a:lnTo>
                <a:close/>
              </a:path>
            </a:pathLst>
          </a:custGeom>
          <a:noFill/>
          <a:ln>
            <a:solidFill>
              <a:srgbClr val="FFC000"/>
            </a:solidFill>
          </a:ln>
          <a:effectLst/>
          <a:extLst/>
        </p:spPr>
        <p:txBody>
          <a:bodyPr lIns="0" tIns="0" rIns="0" bIns="0" anchor="ctr"/>
          <a:lstStyle/>
          <a:p>
            <a:pPr defTabSz="228537">
              <a:lnSpc>
                <a:spcPct val="120000"/>
              </a:lnSpc>
              <a:defRPr/>
            </a:pPr>
            <a:endParaRPr lang="es-ES" sz="600" dirty="0">
              <a:solidFill>
                <a:srgbClr val="000000"/>
              </a:solidFill>
              <a:latin typeface="微软雅黑"/>
              <a:ea typeface="微软雅黑"/>
              <a:cs typeface="Arial" panose="020B0604020202020204" pitchFamily="34" charset="0"/>
              <a:sym typeface="微软雅黑"/>
            </a:endParaRPr>
          </a:p>
        </p:txBody>
      </p:sp>
      <p:sp>
        <p:nvSpPr>
          <p:cNvPr id="36" name="AutoShape 13"/>
          <p:cNvSpPr>
            <a:spLocks/>
          </p:cNvSpPr>
          <p:nvPr/>
        </p:nvSpPr>
        <p:spPr bwMode="auto">
          <a:xfrm>
            <a:off x="4754586" y="2497479"/>
            <a:ext cx="2673796" cy="260632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9" y="0"/>
                </a:moveTo>
                <a:lnTo>
                  <a:pt x="19460" y="4278"/>
                </a:lnTo>
                <a:lnTo>
                  <a:pt x="21600" y="13891"/>
                </a:lnTo>
                <a:lnTo>
                  <a:pt x="15606" y="21599"/>
                </a:lnTo>
                <a:lnTo>
                  <a:pt x="5993" y="21599"/>
                </a:lnTo>
                <a:lnTo>
                  <a:pt x="0" y="13891"/>
                </a:lnTo>
                <a:lnTo>
                  <a:pt x="2139" y="4278"/>
                </a:lnTo>
                <a:close/>
              </a:path>
            </a:pathLst>
          </a:custGeom>
          <a:noFill/>
          <a:ln>
            <a:noFill/>
          </a:ln>
          <a:effectLst/>
          <a:extLst/>
        </p:spPr>
        <p:txBody>
          <a:bodyPr lIns="0" tIns="0" rIns="0" bIns="0" anchor="ctr"/>
          <a:lstStyle/>
          <a:p>
            <a:pPr>
              <a:lnSpc>
                <a:spcPct val="120000"/>
              </a:lnSpc>
              <a:defRPr/>
            </a:pPr>
            <a:endParaRPr lang="es-ES" sz="1600">
              <a:latin typeface="微软雅黑"/>
              <a:ea typeface="微软雅黑"/>
              <a:cs typeface="Helvetica Light" charset="0"/>
              <a:sym typeface="微软雅黑"/>
            </a:endParaRPr>
          </a:p>
        </p:txBody>
      </p:sp>
      <p:sp>
        <p:nvSpPr>
          <p:cNvPr id="37" name="AutoShape 14"/>
          <p:cNvSpPr>
            <a:spLocks/>
          </p:cNvSpPr>
          <p:nvPr/>
        </p:nvSpPr>
        <p:spPr bwMode="auto">
          <a:xfrm>
            <a:off x="6095849" y="2480025"/>
            <a:ext cx="1092852" cy="82037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 y="0"/>
                </a:moveTo>
                <a:lnTo>
                  <a:pt x="0" y="10"/>
                </a:lnTo>
                <a:lnTo>
                  <a:pt x="181" y="11854"/>
                </a:lnTo>
                <a:lnTo>
                  <a:pt x="14811" y="21599"/>
                </a:lnTo>
                <a:lnTo>
                  <a:pt x="21599" y="13892"/>
                </a:lnTo>
                <a:lnTo>
                  <a:pt x="16" y="0"/>
                </a:lnTo>
                <a:close/>
              </a:path>
            </a:pathLst>
          </a:custGeom>
          <a:solidFill>
            <a:schemeClr val="tx1"/>
          </a:solidFill>
          <a:ln>
            <a:noFill/>
          </a:ln>
          <a:effectLst/>
          <a:extLst/>
        </p:spPr>
        <p:txBody>
          <a:bodyPr lIns="0" tIns="0" rIns="0" bIns="0" anchor="ctr"/>
          <a:lstStyle/>
          <a:p>
            <a:pPr defTabSz="228537">
              <a:lnSpc>
                <a:spcPct val="120000"/>
              </a:lnSpc>
              <a:defRPr/>
            </a:pPr>
            <a:endParaRPr lang="es-ES" sz="600" dirty="0">
              <a:solidFill>
                <a:srgbClr val="000000"/>
              </a:solidFill>
              <a:latin typeface="微软雅黑"/>
              <a:ea typeface="微软雅黑"/>
              <a:cs typeface="Arial" panose="020B0604020202020204" pitchFamily="34" charset="0"/>
              <a:sym typeface="微软雅黑"/>
            </a:endParaRPr>
          </a:p>
        </p:txBody>
      </p:sp>
      <p:sp>
        <p:nvSpPr>
          <p:cNvPr id="38" name="AutoShape 15"/>
          <p:cNvSpPr>
            <a:spLocks/>
          </p:cNvSpPr>
          <p:nvPr/>
        </p:nvSpPr>
        <p:spPr bwMode="auto">
          <a:xfrm>
            <a:off x="6843465" y="3006843"/>
            <a:ext cx="602378" cy="11623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159" y="0"/>
                </a:moveTo>
                <a:lnTo>
                  <a:pt x="0" y="5438"/>
                </a:lnTo>
                <a:lnTo>
                  <a:pt x="6423" y="20020"/>
                </a:lnTo>
                <a:lnTo>
                  <a:pt x="6234" y="20144"/>
                </a:lnTo>
                <a:lnTo>
                  <a:pt x="21599" y="21599"/>
                </a:lnTo>
                <a:lnTo>
                  <a:pt x="12159" y="0"/>
                </a:lnTo>
                <a:close/>
              </a:path>
            </a:pathLst>
          </a:custGeom>
          <a:solidFill>
            <a:schemeClr val="tx1"/>
          </a:solidFill>
          <a:ln>
            <a:noFill/>
          </a:ln>
          <a:effectLst/>
          <a:extLst/>
        </p:spPr>
        <p:txBody>
          <a:bodyPr lIns="0" tIns="0" rIns="0" bIns="0" anchor="ctr"/>
          <a:lstStyle/>
          <a:p>
            <a:pPr defTabSz="228537">
              <a:lnSpc>
                <a:spcPct val="120000"/>
              </a:lnSpc>
              <a:defRPr/>
            </a:pPr>
            <a:endParaRPr lang="es-ES" sz="600" dirty="0">
              <a:solidFill>
                <a:srgbClr val="000000"/>
              </a:solidFill>
              <a:latin typeface="微软雅黑"/>
              <a:ea typeface="微软雅黑"/>
              <a:cs typeface="Arial" panose="020B0604020202020204" pitchFamily="34" charset="0"/>
              <a:sym typeface="微软雅黑"/>
            </a:endParaRPr>
          </a:p>
        </p:txBody>
      </p:sp>
      <p:sp>
        <p:nvSpPr>
          <p:cNvPr id="39" name="AutoShape 16"/>
          <p:cNvSpPr>
            <a:spLocks/>
          </p:cNvSpPr>
          <p:nvPr/>
        </p:nvSpPr>
        <p:spPr bwMode="auto">
          <a:xfrm>
            <a:off x="6514894" y="4091422"/>
            <a:ext cx="934123" cy="10242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64" y="0"/>
                </a:moveTo>
                <a:lnTo>
                  <a:pt x="0" y="13332"/>
                </a:lnTo>
                <a:lnTo>
                  <a:pt x="4256" y="21599"/>
                </a:lnTo>
                <a:lnTo>
                  <a:pt x="21600" y="1770"/>
                </a:lnTo>
                <a:lnTo>
                  <a:pt x="21571" y="1650"/>
                </a:lnTo>
                <a:lnTo>
                  <a:pt x="11664" y="0"/>
                </a:lnTo>
                <a:close/>
              </a:path>
            </a:pathLst>
          </a:custGeom>
          <a:solidFill>
            <a:schemeClr val="tx1"/>
          </a:solidFill>
          <a:ln>
            <a:noFill/>
          </a:ln>
          <a:effectLst/>
          <a:extLst/>
        </p:spPr>
        <p:txBody>
          <a:bodyPr lIns="0" tIns="0" rIns="0" bIns="0" anchor="ctr"/>
          <a:lstStyle/>
          <a:p>
            <a:pPr defTabSz="228537">
              <a:lnSpc>
                <a:spcPct val="120000"/>
              </a:lnSpc>
              <a:defRPr/>
            </a:pPr>
            <a:endParaRPr lang="es-ES" sz="600" dirty="0">
              <a:solidFill>
                <a:srgbClr val="000000"/>
              </a:solidFill>
              <a:latin typeface="微软雅黑"/>
              <a:ea typeface="微软雅黑"/>
              <a:cs typeface="Arial" panose="020B0604020202020204" pitchFamily="34" charset="0"/>
              <a:sym typeface="微软雅黑"/>
            </a:endParaRPr>
          </a:p>
        </p:txBody>
      </p:sp>
      <p:sp>
        <p:nvSpPr>
          <p:cNvPr id="40" name="AutoShape 17"/>
          <p:cNvSpPr>
            <a:spLocks/>
          </p:cNvSpPr>
          <p:nvPr/>
        </p:nvSpPr>
        <p:spPr bwMode="auto">
          <a:xfrm>
            <a:off x="5491090" y="4723764"/>
            <a:ext cx="1207930" cy="3919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306" y="0"/>
                </a:moveTo>
                <a:lnTo>
                  <a:pt x="18276" y="122"/>
                </a:lnTo>
                <a:lnTo>
                  <a:pt x="3798" y="122"/>
                </a:lnTo>
                <a:lnTo>
                  <a:pt x="0" y="21316"/>
                </a:lnTo>
                <a:lnTo>
                  <a:pt x="74" y="21599"/>
                </a:lnTo>
                <a:lnTo>
                  <a:pt x="21597" y="21599"/>
                </a:lnTo>
                <a:lnTo>
                  <a:pt x="21600" y="21592"/>
                </a:lnTo>
                <a:lnTo>
                  <a:pt x="18306" y="0"/>
                </a:lnTo>
                <a:close/>
              </a:path>
            </a:pathLst>
          </a:custGeom>
          <a:solidFill>
            <a:schemeClr val="tx1"/>
          </a:solidFill>
          <a:ln>
            <a:noFill/>
          </a:ln>
          <a:effectLst/>
          <a:extLst/>
        </p:spPr>
        <p:txBody>
          <a:bodyPr lIns="0" tIns="0" rIns="0" bIns="0" anchor="ctr"/>
          <a:lstStyle/>
          <a:p>
            <a:pPr defTabSz="228537">
              <a:lnSpc>
                <a:spcPct val="120000"/>
              </a:lnSpc>
              <a:defRPr/>
            </a:pPr>
            <a:endParaRPr lang="es-ES" sz="600" dirty="0">
              <a:solidFill>
                <a:srgbClr val="000000"/>
              </a:solidFill>
              <a:latin typeface="微软雅黑"/>
              <a:ea typeface="微软雅黑"/>
              <a:cs typeface="Arial" panose="020B0604020202020204" pitchFamily="34" charset="0"/>
              <a:sym typeface="微软雅黑"/>
            </a:endParaRPr>
          </a:p>
        </p:txBody>
      </p:sp>
      <p:sp>
        <p:nvSpPr>
          <p:cNvPr id="41" name="AutoShape 18"/>
          <p:cNvSpPr>
            <a:spLocks/>
          </p:cNvSpPr>
          <p:nvPr/>
        </p:nvSpPr>
        <p:spPr bwMode="auto">
          <a:xfrm>
            <a:off x="4744269" y="4090629"/>
            <a:ext cx="958726" cy="10203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941" y="0"/>
                </a:moveTo>
                <a:lnTo>
                  <a:pt x="3" y="1781"/>
                </a:lnTo>
                <a:lnTo>
                  <a:pt x="0" y="1790"/>
                </a:lnTo>
                <a:lnTo>
                  <a:pt x="16814" y="21600"/>
                </a:lnTo>
                <a:lnTo>
                  <a:pt x="21599" y="13449"/>
                </a:lnTo>
                <a:lnTo>
                  <a:pt x="21358" y="13449"/>
                </a:lnTo>
                <a:lnTo>
                  <a:pt x="9941" y="0"/>
                </a:lnTo>
                <a:close/>
              </a:path>
            </a:pathLst>
          </a:custGeom>
          <a:solidFill>
            <a:schemeClr val="tx1"/>
          </a:solidFill>
          <a:ln>
            <a:noFill/>
          </a:ln>
          <a:effectLst/>
          <a:extLst/>
        </p:spPr>
        <p:txBody>
          <a:bodyPr lIns="0" tIns="0" rIns="0" bIns="0" anchor="ctr"/>
          <a:lstStyle/>
          <a:p>
            <a:pPr defTabSz="228537">
              <a:lnSpc>
                <a:spcPct val="120000"/>
              </a:lnSpc>
              <a:defRPr/>
            </a:pPr>
            <a:endParaRPr lang="es-ES" sz="600" dirty="0">
              <a:solidFill>
                <a:srgbClr val="000000"/>
              </a:solidFill>
              <a:latin typeface="微软雅黑"/>
              <a:ea typeface="微软雅黑"/>
              <a:cs typeface="Arial" panose="020B0604020202020204" pitchFamily="34" charset="0"/>
              <a:sym typeface="微软雅黑"/>
            </a:endParaRPr>
          </a:p>
        </p:txBody>
      </p:sp>
      <p:sp>
        <p:nvSpPr>
          <p:cNvPr id="42" name="AutoShape 19"/>
          <p:cNvSpPr>
            <a:spLocks/>
          </p:cNvSpPr>
          <p:nvPr/>
        </p:nvSpPr>
        <p:spPr bwMode="auto">
          <a:xfrm>
            <a:off x="4745063" y="2998114"/>
            <a:ext cx="622220" cy="1176616"/>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445" y="0"/>
                </a:moveTo>
                <a:lnTo>
                  <a:pt x="0" y="21599"/>
                </a:lnTo>
                <a:lnTo>
                  <a:pt x="15312" y="20056"/>
                </a:lnTo>
                <a:lnTo>
                  <a:pt x="15143" y="19943"/>
                </a:lnTo>
                <a:lnTo>
                  <a:pt x="21484" y="5269"/>
                </a:lnTo>
                <a:lnTo>
                  <a:pt x="21600" y="5238"/>
                </a:lnTo>
                <a:lnTo>
                  <a:pt x="9445" y="0"/>
                </a:lnTo>
                <a:close/>
              </a:path>
            </a:pathLst>
          </a:custGeom>
          <a:solidFill>
            <a:schemeClr val="tx1"/>
          </a:solidFill>
          <a:ln>
            <a:noFill/>
          </a:ln>
          <a:extLst/>
        </p:spPr>
        <p:txBody>
          <a:bodyPr lIns="0" tIns="0" rIns="0" bIns="0" anchor="ctr"/>
          <a:lstStyle/>
          <a:p>
            <a:pPr>
              <a:lnSpc>
                <a:spcPct val="120000"/>
              </a:lnSpc>
            </a:pPr>
            <a:endParaRPr lang="en-US" sz="1700">
              <a:latin typeface="微软雅黑"/>
              <a:ea typeface="微软雅黑"/>
              <a:sym typeface="微软雅黑"/>
            </a:endParaRPr>
          </a:p>
        </p:txBody>
      </p:sp>
      <p:sp>
        <p:nvSpPr>
          <p:cNvPr id="43" name="AutoShape 20"/>
          <p:cNvSpPr>
            <a:spLocks/>
          </p:cNvSpPr>
          <p:nvPr/>
        </p:nvSpPr>
        <p:spPr bwMode="auto">
          <a:xfrm>
            <a:off x="5014904" y="2480816"/>
            <a:ext cx="1094438" cy="80292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41" y="0"/>
                </a:moveTo>
                <a:lnTo>
                  <a:pt x="0" y="13938"/>
                </a:lnTo>
                <a:lnTo>
                  <a:pt x="6966" y="21599"/>
                </a:lnTo>
                <a:lnTo>
                  <a:pt x="21599" y="12067"/>
                </a:lnTo>
                <a:lnTo>
                  <a:pt x="21523" y="12033"/>
                </a:lnTo>
                <a:lnTo>
                  <a:pt x="21341" y="0"/>
                </a:lnTo>
                <a:close/>
              </a:path>
            </a:pathLst>
          </a:custGeom>
          <a:solidFill>
            <a:schemeClr val="tx1"/>
          </a:solidFill>
          <a:ln>
            <a:noFill/>
          </a:ln>
          <a:effectLst/>
          <a:extLst/>
        </p:spPr>
        <p:txBody>
          <a:bodyPr lIns="0" tIns="0" rIns="0" bIns="0" anchor="ctr"/>
          <a:lstStyle/>
          <a:p>
            <a:pPr defTabSz="228537">
              <a:lnSpc>
                <a:spcPct val="120000"/>
              </a:lnSpc>
              <a:defRPr/>
            </a:pPr>
            <a:endParaRPr lang="es-ES" sz="600" dirty="0">
              <a:solidFill>
                <a:srgbClr val="000000"/>
              </a:solidFill>
              <a:latin typeface="微软雅黑"/>
              <a:ea typeface="微软雅黑"/>
              <a:cs typeface="Arial" panose="020B0604020202020204" pitchFamily="34" charset="0"/>
              <a:sym typeface="微软雅黑"/>
            </a:endParaRPr>
          </a:p>
        </p:txBody>
      </p:sp>
      <p:sp>
        <p:nvSpPr>
          <p:cNvPr id="44" name="AutoShape 21"/>
          <p:cNvSpPr>
            <a:spLocks/>
          </p:cNvSpPr>
          <p:nvPr/>
        </p:nvSpPr>
        <p:spPr bwMode="auto">
          <a:xfrm>
            <a:off x="5530641" y="3551756"/>
            <a:ext cx="1087560" cy="6553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rgbClr val="FFC000"/>
          </a:solidFill>
          <a:ln>
            <a:noFill/>
          </a:ln>
          <a:effectLst/>
          <a:extLst/>
        </p:spPr>
        <p:txBody>
          <a:bodyPr lIns="35707" tIns="35707" rIns="35707" bIns="35707" anchor="b"/>
          <a:lstStyle/>
          <a:p>
            <a:pPr algn="ctr" fontAlgn="auto"/>
            <a:r>
              <a:rPr lang="zh-CN" altLang="en-US" sz="1900" b="1" dirty="0">
                <a:solidFill>
                  <a:schemeClr val="bg1"/>
                </a:solidFill>
                <a:latin typeface="微软雅黑"/>
                <a:ea typeface="微软雅黑"/>
                <a:sym typeface="微软雅黑"/>
              </a:rPr>
              <a:t>请替换文字内容</a:t>
            </a:r>
            <a:endParaRPr lang="es-ES_tradnl" altLang="zh-CN" sz="1900" b="1" dirty="0">
              <a:solidFill>
                <a:schemeClr val="bg1"/>
              </a:solidFill>
              <a:latin typeface="微软雅黑"/>
              <a:ea typeface="微软雅黑"/>
              <a:sym typeface="微软雅黑"/>
            </a:endParaRPr>
          </a:p>
        </p:txBody>
      </p:sp>
      <p:sp>
        <p:nvSpPr>
          <p:cNvPr id="45" name="AutoShape 22"/>
          <p:cNvSpPr>
            <a:spLocks/>
          </p:cNvSpPr>
          <p:nvPr/>
        </p:nvSpPr>
        <p:spPr bwMode="auto">
          <a:xfrm rot="1484105">
            <a:off x="5998230" y="2783102"/>
            <a:ext cx="1076978" cy="228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tx1"/>
          </a:solidFill>
          <a:ln>
            <a:noFill/>
          </a:ln>
          <a:effectLst/>
          <a:extLst/>
        </p:spPr>
        <p:txBody>
          <a:bodyPr lIns="19045" tIns="19045" rIns="19045" bIns="19045" anchor="ctr"/>
          <a:lstStyle/>
          <a:p>
            <a:pPr algn="ctr">
              <a:lnSpc>
                <a:spcPct val="120000"/>
              </a:lnSpc>
              <a:defRPr/>
            </a:pPr>
            <a:r>
              <a:rPr lang="zh-CN" altLang="en-US" sz="1500" dirty="0">
                <a:solidFill>
                  <a:schemeClr val="bg1"/>
                </a:solidFill>
                <a:latin typeface="微软雅黑"/>
                <a:ea typeface="微软雅黑"/>
                <a:cs typeface="Lato Regular"/>
                <a:sym typeface="微软雅黑"/>
              </a:rPr>
              <a:t>文字内容</a:t>
            </a:r>
            <a:endParaRPr lang="es-ES" sz="1500" dirty="0">
              <a:solidFill>
                <a:schemeClr val="bg1"/>
              </a:solidFill>
              <a:latin typeface="微软雅黑"/>
              <a:ea typeface="微软雅黑"/>
              <a:cs typeface="Lato Regular"/>
              <a:sym typeface="微软雅黑"/>
            </a:endParaRPr>
          </a:p>
        </p:txBody>
      </p:sp>
      <p:sp>
        <p:nvSpPr>
          <p:cNvPr id="46" name="AutoShape 23"/>
          <p:cNvSpPr>
            <a:spLocks/>
          </p:cNvSpPr>
          <p:nvPr/>
        </p:nvSpPr>
        <p:spPr bwMode="auto">
          <a:xfrm rot="4645920">
            <a:off x="6612281" y="3537989"/>
            <a:ext cx="1076647" cy="2285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tx1"/>
          </a:solidFill>
          <a:ln>
            <a:noFill/>
          </a:ln>
          <a:effectLst/>
          <a:extLst/>
        </p:spPr>
        <p:txBody>
          <a:bodyPr lIns="19045" tIns="19045" rIns="19045" bIns="19045" anchor="ctr"/>
          <a:lstStyle/>
          <a:p>
            <a:pPr algn="ctr">
              <a:lnSpc>
                <a:spcPct val="120000"/>
              </a:lnSpc>
              <a:defRPr/>
            </a:pPr>
            <a:r>
              <a:rPr lang="zh-CN" altLang="en-US" sz="1500" dirty="0">
                <a:solidFill>
                  <a:schemeClr val="bg1"/>
                </a:solidFill>
                <a:latin typeface="微软雅黑"/>
                <a:ea typeface="微软雅黑"/>
                <a:cs typeface="Lato Regular"/>
                <a:sym typeface="微软雅黑"/>
              </a:rPr>
              <a:t>文字内容</a:t>
            </a:r>
            <a:endParaRPr lang="es-ES" sz="1500" dirty="0">
              <a:solidFill>
                <a:schemeClr val="bg1"/>
              </a:solidFill>
              <a:latin typeface="微软雅黑"/>
              <a:ea typeface="微软雅黑"/>
              <a:cs typeface="Lato Regular"/>
              <a:sym typeface="微软雅黑"/>
            </a:endParaRPr>
          </a:p>
        </p:txBody>
      </p:sp>
      <p:sp>
        <p:nvSpPr>
          <p:cNvPr id="47" name="AutoShape 24"/>
          <p:cNvSpPr>
            <a:spLocks/>
          </p:cNvSpPr>
          <p:nvPr/>
        </p:nvSpPr>
        <p:spPr bwMode="auto">
          <a:xfrm rot="18536829">
            <a:off x="6379744" y="4420251"/>
            <a:ext cx="1076647" cy="2285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tx1"/>
          </a:solidFill>
          <a:ln>
            <a:noFill/>
          </a:ln>
          <a:effectLst/>
          <a:extLst/>
        </p:spPr>
        <p:txBody>
          <a:bodyPr lIns="19045" tIns="19045" rIns="19045" bIns="19045" anchor="ctr"/>
          <a:lstStyle/>
          <a:p>
            <a:pPr algn="ctr">
              <a:lnSpc>
                <a:spcPct val="120000"/>
              </a:lnSpc>
              <a:defRPr/>
            </a:pPr>
            <a:r>
              <a:rPr lang="zh-CN" altLang="en-US" sz="1500" dirty="0">
                <a:solidFill>
                  <a:schemeClr val="bg1"/>
                </a:solidFill>
                <a:latin typeface="微软雅黑"/>
                <a:ea typeface="微软雅黑"/>
                <a:cs typeface="Lato Regular"/>
                <a:sym typeface="微软雅黑"/>
              </a:rPr>
              <a:t>文字内容</a:t>
            </a:r>
            <a:endParaRPr lang="es-ES" sz="1500" dirty="0">
              <a:solidFill>
                <a:schemeClr val="bg1"/>
              </a:solidFill>
              <a:latin typeface="微软雅黑"/>
              <a:ea typeface="微软雅黑"/>
              <a:cs typeface="Lato Regular"/>
              <a:sym typeface="微软雅黑"/>
            </a:endParaRPr>
          </a:p>
        </p:txBody>
      </p:sp>
      <p:sp>
        <p:nvSpPr>
          <p:cNvPr id="48" name="AutoShape 25"/>
          <p:cNvSpPr>
            <a:spLocks/>
          </p:cNvSpPr>
          <p:nvPr/>
        </p:nvSpPr>
        <p:spPr bwMode="auto">
          <a:xfrm>
            <a:off x="5553787" y="4815004"/>
            <a:ext cx="1076978" cy="228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tx1"/>
          </a:solidFill>
          <a:ln>
            <a:noFill/>
          </a:ln>
          <a:effectLst/>
          <a:extLst/>
        </p:spPr>
        <p:txBody>
          <a:bodyPr lIns="19045" tIns="19045" rIns="19045" bIns="19045" anchor="ctr"/>
          <a:lstStyle/>
          <a:p>
            <a:pPr algn="ctr">
              <a:lnSpc>
                <a:spcPct val="120000"/>
              </a:lnSpc>
              <a:defRPr/>
            </a:pPr>
            <a:r>
              <a:rPr lang="zh-CN" altLang="en-US" sz="1500" dirty="0">
                <a:solidFill>
                  <a:schemeClr val="bg1"/>
                </a:solidFill>
                <a:latin typeface="微软雅黑"/>
                <a:ea typeface="微软雅黑"/>
                <a:cs typeface="Lato Regular"/>
                <a:sym typeface="微软雅黑"/>
              </a:rPr>
              <a:t>文字内容</a:t>
            </a:r>
            <a:endParaRPr lang="es-ES" sz="1500" dirty="0">
              <a:solidFill>
                <a:schemeClr val="bg1"/>
              </a:solidFill>
              <a:latin typeface="微软雅黑"/>
              <a:ea typeface="微软雅黑"/>
              <a:cs typeface="Lato Regular"/>
              <a:sym typeface="微软雅黑"/>
            </a:endParaRPr>
          </a:p>
        </p:txBody>
      </p:sp>
      <p:sp>
        <p:nvSpPr>
          <p:cNvPr id="49" name="AutoShape 26"/>
          <p:cNvSpPr>
            <a:spLocks/>
          </p:cNvSpPr>
          <p:nvPr/>
        </p:nvSpPr>
        <p:spPr bwMode="auto">
          <a:xfrm rot="3117378">
            <a:off x="4708322" y="4399622"/>
            <a:ext cx="1076647" cy="2285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tx1"/>
          </a:solidFill>
          <a:ln>
            <a:noFill/>
          </a:ln>
          <a:effectLst/>
          <a:extLst/>
        </p:spPr>
        <p:txBody>
          <a:bodyPr lIns="19045" tIns="19045" rIns="19045" bIns="19045" anchor="ctr"/>
          <a:lstStyle/>
          <a:p>
            <a:pPr algn="ctr">
              <a:lnSpc>
                <a:spcPct val="120000"/>
              </a:lnSpc>
              <a:defRPr/>
            </a:pPr>
            <a:r>
              <a:rPr lang="zh-CN" altLang="en-US" sz="1500" dirty="0">
                <a:solidFill>
                  <a:schemeClr val="bg1"/>
                </a:solidFill>
                <a:latin typeface="微软雅黑"/>
                <a:ea typeface="微软雅黑"/>
                <a:cs typeface="Lato Regular"/>
                <a:sym typeface="微软雅黑"/>
              </a:rPr>
              <a:t>文字内容</a:t>
            </a:r>
            <a:endParaRPr lang="es-ES" sz="1500" dirty="0">
              <a:solidFill>
                <a:schemeClr val="bg1"/>
              </a:solidFill>
              <a:latin typeface="微软雅黑"/>
              <a:ea typeface="微软雅黑"/>
              <a:cs typeface="Lato Regular"/>
              <a:sym typeface="微软雅黑"/>
            </a:endParaRPr>
          </a:p>
        </p:txBody>
      </p:sp>
      <p:sp>
        <p:nvSpPr>
          <p:cNvPr id="50" name="AutoShape 27"/>
          <p:cNvSpPr>
            <a:spLocks/>
          </p:cNvSpPr>
          <p:nvPr/>
        </p:nvSpPr>
        <p:spPr bwMode="auto">
          <a:xfrm rot="16992821">
            <a:off x="4523403" y="3540369"/>
            <a:ext cx="1076647" cy="2285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tx1"/>
          </a:solidFill>
          <a:ln>
            <a:noFill/>
          </a:ln>
          <a:effectLst/>
          <a:extLst/>
        </p:spPr>
        <p:txBody>
          <a:bodyPr lIns="19045" tIns="19045" rIns="19045" bIns="19045" anchor="ctr"/>
          <a:lstStyle/>
          <a:p>
            <a:pPr algn="ctr">
              <a:lnSpc>
                <a:spcPct val="120000"/>
              </a:lnSpc>
              <a:defRPr/>
            </a:pPr>
            <a:r>
              <a:rPr lang="zh-CN" altLang="en-US" sz="1500" dirty="0">
                <a:solidFill>
                  <a:schemeClr val="bg1"/>
                </a:solidFill>
                <a:latin typeface="微软雅黑"/>
                <a:ea typeface="微软雅黑"/>
                <a:cs typeface="Lato Regular"/>
                <a:sym typeface="微软雅黑"/>
              </a:rPr>
              <a:t>文字内容</a:t>
            </a:r>
            <a:endParaRPr lang="es-ES" sz="1500" dirty="0">
              <a:solidFill>
                <a:schemeClr val="bg1"/>
              </a:solidFill>
              <a:latin typeface="微软雅黑"/>
              <a:ea typeface="微软雅黑"/>
              <a:cs typeface="Lato Regular"/>
              <a:sym typeface="微软雅黑"/>
            </a:endParaRPr>
          </a:p>
        </p:txBody>
      </p:sp>
      <p:sp>
        <p:nvSpPr>
          <p:cNvPr id="51" name="AutoShape 28"/>
          <p:cNvSpPr>
            <a:spLocks/>
          </p:cNvSpPr>
          <p:nvPr/>
        </p:nvSpPr>
        <p:spPr bwMode="auto">
          <a:xfrm rot="20045116">
            <a:off x="5087916" y="2802937"/>
            <a:ext cx="1076978" cy="228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tx1"/>
          </a:solidFill>
          <a:ln>
            <a:noFill/>
          </a:ln>
          <a:effectLst/>
          <a:extLst/>
        </p:spPr>
        <p:txBody>
          <a:bodyPr lIns="19045" tIns="19045" rIns="19045" bIns="19045" anchor="ctr"/>
          <a:lstStyle/>
          <a:p>
            <a:pPr algn="ctr">
              <a:lnSpc>
                <a:spcPct val="120000"/>
              </a:lnSpc>
              <a:defRPr/>
            </a:pPr>
            <a:r>
              <a:rPr lang="zh-CN" altLang="en-US" sz="1500" dirty="0">
                <a:solidFill>
                  <a:schemeClr val="bg1"/>
                </a:solidFill>
                <a:latin typeface="微软雅黑"/>
                <a:ea typeface="微软雅黑"/>
                <a:cs typeface="Lato Regular"/>
                <a:sym typeface="微软雅黑"/>
              </a:rPr>
              <a:t>文字内容</a:t>
            </a:r>
            <a:endParaRPr lang="es-ES" sz="1500" dirty="0">
              <a:solidFill>
                <a:schemeClr val="bg1"/>
              </a:solidFill>
              <a:latin typeface="微软雅黑"/>
              <a:ea typeface="微软雅黑"/>
              <a:cs typeface="Lato Regular"/>
              <a:sym typeface="微软雅黑"/>
            </a:endParaRPr>
          </a:p>
        </p:txBody>
      </p:sp>
      <p:sp>
        <p:nvSpPr>
          <p:cNvPr id="52" name="Text Placeholder 7"/>
          <p:cNvSpPr txBox="1">
            <a:spLocks/>
          </p:cNvSpPr>
          <p:nvPr/>
        </p:nvSpPr>
        <p:spPr>
          <a:xfrm>
            <a:off x="1964364" y="2027290"/>
            <a:ext cx="1350158" cy="339123"/>
          </a:xfrm>
          <a:prstGeom prst="rect">
            <a:avLst/>
          </a:prstGeom>
        </p:spPr>
        <p:txBody>
          <a:bodyPr vert="horz" lIns="0" tIns="98480" rIns="0" bIns="98480" anchor="ctr"/>
          <a:lstStyle>
            <a:lvl1pPr marL="0" indent="0" algn="r" defTabSz="914476" rtl="0" eaLnBrk="1" latinLnBrk="0" hangingPunct="1">
              <a:lnSpc>
                <a:spcPct val="100000"/>
              </a:lnSpc>
              <a:spcBef>
                <a:spcPts val="0"/>
              </a:spcBef>
              <a:spcAft>
                <a:spcPts val="0"/>
              </a:spcAft>
              <a:buFont typeface="Arial" panose="020B0604020202020204" pitchFamily="34" charset="0"/>
              <a:buNone/>
              <a:defRPr sz="2637" b="1" kern="1200" baseline="0">
                <a:solidFill>
                  <a:schemeClr val="accent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300" b="0">
                <a:solidFill>
                  <a:schemeClr val="tx1"/>
                </a:solidFill>
                <a:latin typeface="微软雅黑"/>
                <a:ea typeface="微软雅黑"/>
                <a:sym typeface="微软雅黑"/>
              </a:rPr>
              <a:t>请替换文字内容</a:t>
            </a:r>
            <a:endParaRPr lang="es-ES_tradnl" sz="1300" b="0" dirty="0">
              <a:solidFill>
                <a:schemeClr val="tx1"/>
              </a:solidFill>
              <a:latin typeface="微软雅黑"/>
              <a:ea typeface="微软雅黑"/>
              <a:sym typeface="微软雅黑"/>
            </a:endParaRPr>
          </a:p>
        </p:txBody>
      </p:sp>
      <p:sp>
        <p:nvSpPr>
          <p:cNvPr id="53" name="Text Placeholder 2"/>
          <p:cNvSpPr txBox="1">
            <a:spLocks/>
          </p:cNvSpPr>
          <p:nvPr/>
        </p:nvSpPr>
        <p:spPr>
          <a:xfrm>
            <a:off x="1334151" y="2459612"/>
            <a:ext cx="1980372" cy="312576"/>
          </a:xfrm>
          <a:prstGeom prst="rect">
            <a:avLst/>
          </a:prstGeom>
        </p:spPr>
        <p:txBody>
          <a:bodyPr vert="horz" lIns="0" tIns="0" rIns="0" bIns="0"/>
          <a:lstStyle>
            <a:lvl1pPr marL="0" indent="0" algn="r" defTabSz="914476" rtl="0" eaLnBrk="1" latinLnBrk="0" hangingPunct="1">
              <a:lnSpc>
                <a:spcPct val="120000"/>
              </a:lnSpc>
              <a:spcBef>
                <a:spcPts val="0"/>
              </a:spcBef>
              <a:buFont typeface="Arial" panose="020B0604020202020204" pitchFamily="34" charset="0"/>
              <a:buNone/>
              <a:defRPr sz="1582"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050" dirty="0">
                <a:solidFill>
                  <a:schemeClr val="tx1"/>
                </a:solidFill>
                <a:latin typeface="微软雅黑"/>
                <a:ea typeface="微软雅黑"/>
                <a:sym typeface="微软雅黑"/>
              </a:rPr>
              <a:t>您的内容打在这里，或者通过复制您的文本后，在此框中选择粘贴，并选择只保留文字</a:t>
            </a:r>
            <a:endParaRPr lang="en-US" sz="1050" dirty="0">
              <a:solidFill>
                <a:schemeClr val="tx1"/>
              </a:solidFill>
              <a:latin typeface="微软雅黑"/>
              <a:ea typeface="微软雅黑"/>
              <a:sym typeface="微软雅黑"/>
            </a:endParaRPr>
          </a:p>
        </p:txBody>
      </p:sp>
      <p:sp>
        <p:nvSpPr>
          <p:cNvPr id="54" name="Rounded Rectangle 11"/>
          <p:cNvSpPr>
            <a:spLocks noChangeAspect="1"/>
          </p:cNvSpPr>
          <p:nvPr/>
        </p:nvSpPr>
        <p:spPr>
          <a:xfrm>
            <a:off x="3504834" y="1974514"/>
            <a:ext cx="719906" cy="720383"/>
          </a:xfrm>
          <a:prstGeom prst="roundRect">
            <a:avLst>
              <a:gd name="adj" fmla="val 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lnSpc>
                <a:spcPct val="120000"/>
              </a:lnSpc>
            </a:pPr>
            <a:endParaRPr lang="en-US" sz="1200">
              <a:solidFill>
                <a:schemeClr val="tx1"/>
              </a:solidFill>
              <a:latin typeface="微软雅黑"/>
              <a:ea typeface="微软雅黑"/>
              <a:sym typeface="微软雅黑"/>
            </a:endParaRPr>
          </a:p>
        </p:txBody>
      </p:sp>
      <p:sp>
        <p:nvSpPr>
          <p:cNvPr id="55" name="Text Placeholder 7"/>
          <p:cNvSpPr txBox="1">
            <a:spLocks/>
          </p:cNvSpPr>
          <p:nvPr/>
        </p:nvSpPr>
        <p:spPr>
          <a:xfrm>
            <a:off x="3562557" y="2065764"/>
            <a:ext cx="582763" cy="480780"/>
          </a:xfrm>
          <a:prstGeom prst="rect">
            <a:avLst/>
          </a:prstGeom>
          <a:solidFill>
            <a:schemeClr val="tx1"/>
          </a:solidFill>
        </p:spPr>
        <p:txBody>
          <a:bodyPr vert="horz" lIns="0" tIns="98480" rIns="0" bIns="98480" anchor="ctr"/>
          <a:lstStyle>
            <a:lvl1pPr marL="0" indent="0" algn="ctr" defTabSz="914476" rtl="0" eaLnBrk="1" latinLnBrk="0" hangingPunct="1">
              <a:lnSpc>
                <a:spcPct val="100000"/>
              </a:lnSpc>
              <a:spcBef>
                <a:spcPts val="0"/>
              </a:spcBef>
              <a:buFont typeface="Arial" panose="020B0604020202020204" pitchFamily="34" charset="0"/>
              <a:buNone/>
              <a:defRPr sz="2109"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2000" dirty="0">
                <a:latin typeface="微软雅黑"/>
                <a:ea typeface="微软雅黑"/>
                <a:sym typeface="微软雅黑"/>
              </a:rPr>
              <a:t>01</a:t>
            </a:r>
          </a:p>
        </p:txBody>
      </p:sp>
      <p:sp>
        <p:nvSpPr>
          <p:cNvPr id="56" name="Text Placeholder 7"/>
          <p:cNvSpPr txBox="1">
            <a:spLocks/>
          </p:cNvSpPr>
          <p:nvPr/>
        </p:nvSpPr>
        <p:spPr>
          <a:xfrm>
            <a:off x="8887093" y="2027290"/>
            <a:ext cx="1390984" cy="339123"/>
          </a:xfrm>
          <a:prstGeom prst="rect">
            <a:avLst/>
          </a:prstGeom>
        </p:spPr>
        <p:txBody>
          <a:bodyPr vert="horz" lIns="0" tIns="98480" rIns="0" bIns="98480" anchor="ctr"/>
          <a:lstStyle>
            <a:lvl1pPr marL="0" indent="0" algn="l" defTabSz="914476" rtl="0" eaLnBrk="1" latinLnBrk="0" hangingPunct="1">
              <a:lnSpc>
                <a:spcPct val="100000"/>
              </a:lnSpc>
              <a:spcBef>
                <a:spcPts val="0"/>
              </a:spcBef>
              <a:spcAft>
                <a:spcPts val="0"/>
              </a:spcAft>
              <a:buFont typeface="Arial" panose="020B0604020202020204" pitchFamily="34" charset="0"/>
              <a:buNone/>
              <a:defRPr sz="2637" b="1" kern="1200" baseline="0">
                <a:solidFill>
                  <a:schemeClr val="accent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300" b="0">
                <a:solidFill>
                  <a:schemeClr val="tx1"/>
                </a:solidFill>
                <a:latin typeface="微软雅黑"/>
                <a:ea typeface="微软雅黑"/>
                <a:sym typeface="微软雅黑"/>
              </a:rPr>
              <a:t>请替换文字内容</a:t>
            </a:r>
            <a:endParaRPr lang="es-ES_tradnl" sz="1300" b="0" dirty="0">
              <a:solidFill>
                <a:schemeClr val="tx1"/>
              </a:solidFill>
              <a:latin typeface="微软雅黑"/>
              <a:ea typeface="微软雅黑"/>
              <a:sym typeface="微软雅黑"/>
            </a:endParaRPr>
          </a:p>
        </p:txBody>
      </p:sp>
      <p:sp>
        <p:nvSpPr>
          <p:cNvPr id="57" name="Text Placeholder 2"/>
          <p:cNvSpPr txBox="1">
            <a:spLocks/>
          </p:cNvSpPr>
          <p:nvPr/>
        </p:nvSpPr>
        <p:spPr>
          <a:xfrm>
            <a:off x="8887091" y="2459612"/>
            <a:ext cx="1942379" cy="312576"/>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1582"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050" dirty="0">
                <a:solidFill>
                  <a:schemeClr val="tx1"/>
                </a:solidFill>
                <a:latin typeface="微软雅黑"/>
                <a:ea typeface="微软雅黑"/>
                <a:sym typeface="微软雅黑"/>
              </a:rPr>
              <a:t>您的内容打在这里，或者通过复制您的文本后，在此框中选择粘贴，并选择只保留文字</a:t>
            </a:r>
            <a:endParaRPr lang="en-US" sz="1050" dirty="0">
              <a:solidFill>
                <a:schemeClr val="tx1"/>
              </a:solidFill>
              <a:latin typeface="微软雅黑"/>
              <a:ea typeface="微软雅黑"/>
              <a:sym typeface="微软雅黑"/>
            </a:endParaRPr>
          </a:p>
        </p:txBody>
      </p:sp>
      <p:sp>
        <p:nvSpPr>
          <p:cNvPr id="58" name="Rounded Rectangle 23"/>
          <p:cNvSpPr>
            <a:spLocks noChangeAspect="1"/>
          </p:cNvSpPr>
          <p:nvPr/>
        </p:nvSpPr>
        <p:spPr>
          <a:xfrm>
            <a:off x="8032495" y="1974514"/>
            <a:ext cx="719906" cy="720383"/>
          </a:xfrm>
          <a:prstGeom prst="roundRect">
            <a:avLst>
              <a:gd name="adj" fmla="val 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lnSpc>
                <a:spcPct val="120000"/>
              </a:lnSpc>
            </a:pPr>
            <a:endParaRPr lang="en-US" sz="1200">
              <a:solidFill>
                <a:schemeClr val="tx1"/>
              </a:solidFill>
              <a:latin typeface="微软雅黑"/>
              <a:ea typeface="微软雅黑"/>
              <a:sym typeface="微软雅黑"/>
            </a:endParaRPr>
          </a:p>
        </p:txBody>
      </p:sp>
      <p:sp>
        <p:nvSpPr>
          <p:cNvPr id="59" name="Text Placeholder 7"/>
          <p:cNvSpPr txBox="1">
            <a:spLocks/>
          </p:cNvSpPr>
          <p:nvPr/>
        </p:nvSpPr>
        <p:spPr>
          <a:xfrm>
            <a:off x="8090220" y="2065764"/>
            <a:ext cx="582763" cy="480780"/>
          </a:xfrm>
          <a:prstGeom prst="rect">
            <a:avLst/>
          </a:prstGeom>
          <a:solidFill>
            <a:schemeClr val="tx1"/>
          </a:solidFill>
        </p:spPr>
        <p:txBody>
          <a:bodyPr vert="horz" lIns="0" tIns="98480" rIns="0" bIns="98480" anchor="ctr"/>
          <a:lstStyle>
            <a:lvl1pPr marL="0" indent="0" algn="ctr" defTabSz="914476" rtl="0" eaLnBrk="1" latinLnBrk="0" hangingPunct="1">
              <a:lnSpc>
                <a:spcPct val="100000"/>
              </a:lnSpc>
              <a:spcBef>
                <a:spcPts val="0"/>
              </a:spcBef>
              <a:buFont typeface="Arial" panose="020B0604020202020204" pitchFamily="34" charset="0"/>
              <a:buNone/>
              <a:defRPr sz="2109"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2000" dirty="0">
                <a:latin typeface="微软雅黑"/>
                <a:ea typeface="微软雅黑"/>
                <a:sym typeface="微软雅黑"/>
              </a:rPr>
              <a:t>02</a:t>
            </a:r>
          </a:p>
        </p:txBody>
      </p:sp>
      <p:sp>
        <p:nvSpPr>
          <p:cNvPr id="60" name="Text Placeholder 7"/>
          <p:cNvSpPr txBox="1">
            <a:spLocks/>
          </p:cNvSpPr>
          <p:nvPr/>
        </p:nvSpPr>
        <p:spPr>
          <a:xfrm>
            <a:off x="1964364" y="4825010"/>
            <a:ext cx="1350158" cy="339123"/>
          </a:xfrm>
          <a:prstGeom prst="rect">
            <a:avLst/>
          </a:prstGeom>
        </p:spPr>
        <p:txBody>
          <a:bodyPr vert="horz" lIns="0" tIns="98480" rIns="0" bIns="98480" anchor="ctr"/>
          <a:lstStyle>
            <a:lvl1pPr marL="0" indent="0" algn="r" defTabSz="914476" rtl="0" eaLnBrk="1" latinLnBrk="0" hangingPunct="1">
              <a:lnSpc>
                <a:spcPct val="100000"/>
              </a:lnSpc>
              <a:spcBef>
                <a:spcPts val="0"/>
              </a:spcBef>
              <a:spcAft>
                <a:spcPts val="0"/>
              </a:spcAft>
              <a:buFont typeface="Arial" panose="020B0604020202020204" pitchFamily="34" charset="0"/>
              <a:buNone/>
              <a:defRPr sz="2637" b="1" kern="1200" baseline="0">
                <a:solidFill>
                  <a:schemeClr val="accent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300" b="0">
                <a:solidFill>
                  <a:schemeClr val="tx1"/>
                </a:solidFill>
                <a:latin typeface="微软雅黑"/>
                <a:ea typeface="微软雅黑"/>
                <a:sym typeface="微软雅黑"/>
              </a:rPr>
              <a:t>请替换文字内容</a:t>
            </a:r>
            <a:endParaRPr lang="es-ES_tradnl" sz="1300" b="0" dirty="0">
              <a:solidFill>
                <a:schemeClr val="tx1"/>
              </a:solidFill>
              <a:latin typeface="微软雅黑"/>
              <a:ea typeface="微软雅黑"/>
              <a:sym typeface="微软雅黑"/>
            </a:endParaRPr>
          </a:p>
        </p:txBody>
      </p:sp>
      <p:sp>
        <p:nvSpPr>
          <p:cNvPr id="61" name="Text Placeholder 2"/>
          <p:cNvSpPr txBox="1">
            <a:spLocks/>
          </p:cNvSpPr>
          <p:nvPr/>
        </p:nvSpPr>
        <p:spPr>
          <a:xfrm>
            <a:off x="1334151" y="5257333"/>
            <a:ext cx="1980372" cy="312576"/>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1582"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1050" dirty="0">
                <a:solidFill>
                  <a:schemeClr val="tx1"/>
                </a:solidFill>
                <a:latin typeface="微软雅黑"/>
                <a:ea typeface="微软雅黑"/>
                <a:sym typeface="微软雅黑"/>
              </a:rPr>
              <a:t>您的内容打在这里，或者通过复制您的文本后，在此框中选择粘贴，并选择只保留文字</a:t>
            </a:r>
            <a:endParaRPr lang="en-US" sz="1050" dirty="0">
              <a:solidFill>
                <a:schemeClr val="tx1"/>
              </a:solidFill>
              <a:latin typeface="微软雅黑"/>
              <a:ea typeface="微软雅黑"/>
              <a:sym typeface="微软雅黑"/>
            </a:endParaRPr>
          </a:p>
        </p:txBody>
      </p:sp>
      <p:sp>
        <p:nvSpPr>
          <p:cNvPr id="62" name="Rounded Rectangle 27"/>
          <p:cNvSpPr>
            <a:spLocks noChangeAspect="1"/>
          </p:cNvSpPr>
          <p:nvPr/>
        </p:nvSpPr>
        <p:spPr>
          <a:xfrm>
            <a:off x="3456032" y="4772234"/>
            <a:ext cx="719906" cy="720383"/>
          </a:xfrm>
          <a:prstGeom prst="roundRect">
            <a:avLst>
              <a:gd name="adj" fmla="val 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lnSpc>
                <a:spcPct val="120000"/>
              </a:lnSpc>
            </a:pPr>
            <a:endParaRPr lang="en-US" sz="1200">
              <a:solidFill>
                <a:schemeClr val="tx1"/>
              </a:solidFill>
              <a:latin typeface="微软雅黑"/>
              <a:ea typeface="微软雅黑"/>
              <a:sym typeface="微软雅黑"/>
            </a:endParaRPr>
          </a:p>
        </p:txBody>
      </p:sp>
      <p:sp>
        <p:nvSpPr>
          <p:cNvPr id="63" name="Text Placeholder 7"/>
          <p:cNvSpPr txBox="1">
            <a:spLocks/>
          </p:cNvSpPr>
          <p:nvPr/>
        </p:nvSpPr>
        <p:spPr>
          <a:xfrm>
            <a:off x="3513756" y="4863484"/>
            <a:ext cx="582763" cy="480780"/>
          </a:xfrm>
          <a:prstGeom prst="rect">
            <a:avLst/>
          </a:prstGeom>
          <a:solidFill>
            <a:schemeClr val="tx1"/>
          </a:solidFill>
        </p:spPr>
        <p:txBody>
          <a:bodyPr vert="horz" lIns="0" tIns="98480" rIns="0" bIns="98480" anchor="ctr"/>
          <a:lstStyle>
            <a:lvl1pPr marL="0" indent="0" algn="ctr" defTabSz="914476" rtl="0" eaLnBrk="1" latinLnBrk="0" hangingPunct="1">
              <a:lnSpc>
                <a:spcPct val="100000"/>
              </a:lnSpc>
              <a:spcBef>
                <a:spcPts val="0"/>
              </a:spcBef>
              <a:buFont typeface="Arial" panose="020B0604020202020204" pitchFamily="34" charset="0"/>
              <a:buNone/>
              <a:defRPr sz="2109"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2000" dirty="0">
                <a:latin typeface="微软雅黑"/>
                <a:ea typeface="微软雅黑"/>
                <a:sym typeface="微软雅黑"/>
              </a:rPr>
              <a:t>03</a:t>
            </a:r>
          </a:p>
        </p:txBody>
      </p:sp>
      <p:sp>
        <p:nvSpPr>
          <p:cNvPr id="64" name="Text Placeholder 7"/>
          <p:cNvSpPr txBox="1">
            <a:spLocks/>
          </p:cNvSpPr>
          <p:nvPr/>
        </p:nvSpPr>
        <p:spPr>
          <a:xfrm>
            <a:off x="8881893" y="4825010"/>
            <a:ext cx="1390984" cy="339123"/>
          </a:xfrm>
          <a:prstGeom prst="rect">
            <a:avLst/>
          </a:prstGeom>
        </p:spPr>
        <p:txBody>
          <a:bodyPr vert="horz" lIns="0" tIns="98480" rIns="0" bIns="98480" anchor="ctr"/>
          <a:lstStyle>
            <a:lvl1pPr marL="0" indent="0" algn="l" defTabSz="914476" rtl="0" eaLnBrk="1" latinLnBrk="0" hangingPunct="1">
              <a:lnSpc>
                <a:spcPct val="100000"/>
              </a:lnSpc>
              <a:spcBef>
                <a:spcPts val="0"/>
              </a:spcBef>
              <a:spcAft>
                <a:spcPts val="0"/>
              </a:spcAft>
              <a:buFont typeface="Arial" panose="020B0604020202020204" pitchFamily="34" charset="0"/>
              <a:buNone/>
              <a:defRPr sz="2637" b="1" kern="1200" baseline="0">
                <a:solidFill>
                  <a:schemeClr val="accent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300" b="0">
                <a:solidFill>
                  <a:schemeClr val="tx1"/>
                </a:solidFill>
                <a:latin typeface="微软雅黑"/>
                <a:ea typeface="微软雅黑"/>
                <a:sym typeface="微软雅黑"/>
              </a:rPr>
              <a:t>请替换文字内容</a:t>
            </a:r>
            <a:endParaRPr lang="es-ES_tradnl" sz="1300" b="0" dirty="0">
              <a:solidFill>
                <a:schemeClr val="tx1"/>
              </a:solidFill>
              <a:latin typeface="微软雅黑"/>
              <a:ea typeface="微软雅黑"/>
              <a:sym typeface="微软雅黑"/>
            </a:endParaRPr>
          </a:p>
        </p:txBody>
      </p:sp>
      <p:sp>
        <p:nvSpPr>
          <p:cNvPr id="65" name="Text Placeholder 2"/>
          <p:cNvSpPr txBox="1">
            <a:spLocks/>
          </p:cNvSpPr>
          <p:nvPr/>
        </p:nvSpPr>
        <p:spPr>
          <a:xfrm>
            <a:off x="8881891" y="5257333"/>
            <a:ext cx="1942379" cy="312576"/>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1582"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050" dirty="0">
                <a:solidFill>
                  <a:schemeClr val="tx1"/>
                </a:solidFill>
                <a:latin typeface="微软雅黑"/>
                <a:ea typeface="微软雅黑"/>
                <a:sym typeface="微软雅黑"/>
              </a:rPr>
              <a:t>您的内容打在这里，或者通过复制您的文本后，在此框中选择粘贴，并选择只保留文字</a:t>
            </a:r>
            <a:endParaRPr lang="en-US" sz="1050" dirty="0">
              <a:solidFill>
                <a:schemeClr val="tx1"/>
              </a:solidFill>
              <a:latin typeface="微软雅黑"/>
              <a:ea typeface="微软雅黑"/>
              <a:sym typeface="微软雅黑"/>
            </a:endParaRPr>
          </a:p>
        </p:txBody>
      </p:sp>
      <p:sp>
        <p:nvSpPr>
          <p:cNvPr id="66" name="Rounded Rectangle 16"/>
          <p:cNvSpPr>
            <a:spLocks noChangeAspect="1"/>
          </p:cNvSpPr>
          <p:nvPr/>
        </p:nvSpPr>
        <p:spPr>
          <a:xfrm>
            <a:off x="8032495" y="4772234"/>
            <a:ext cx="719906" cy="720383"/>
          </a:xfrm>
          <a:prstGeom prst="roundRect">
            <a:avLst>
              <a:gd name="adj" fmla="val 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lnSpc>
                <a:spcPct val="120000"/>
              </a:lnSpc>
            </a:pPr>
            <a:endParaRPr lang="en-US" sz="1200">
              <a:solidFill>
                <a:schemeClr val="tx1"/>
              </a:solidFill>
              <a:latin typeface="微软雅黑"/>
              <a:ea typeface="微软雅黑"/>
              <a:sym typeface="微软雅黑"/>
            </a:endParaRPr>
          </a:p>
        </p:txBody>
      </p:sp>
      <p:sp>
        <p:nvSpPr>
          <p:cNvPr id="67" name="Text Placeholder 7"/>
          <p:cNvSpPr txBox="1">
            <a:spLocks/>
          </p:cNvSpPr>
          <p:nvPr/>
        </p:nvSpPr>
        <p:spPr>
          <a:xfrm>
            <a:off x="8090220" y="4863484"/>
            <a:ext cx="582763" cy="480780"/>
          </a:xfrm>
          <a:prstGeom prst="rect">
            <a:avLst/>
          </a:prstGeom>
          <a:solidFill>
            <a:schemeClr val="tx1"/>
          </a:solidFill>
        </p:spPr>
        <p:txBody>
          <a:bodyPr vert="horz" lIns="0" tIns="98480" rIns="0" bIns="98480" anchor="ctr"/>
          <a:lstStyle>
            <a:lvl1pPr marL="0" indent="0" algn="ctr" defTabSz="914476" rtl="0" eaLnBrk="1" latinLnBrk="0" hangingPunct="1">
              <a:lnSpc>
                <a:spcPct val="100000"/>
              </a:lnSpc>
              <a:spcBef>
                <a:spcPts val="0"/>
              </a:spcBef>
              <a:buFont typeface="Arial" panose="020B0604020202020204" pitchFamily="34" charset="0"/>
              <a:buNone/>
              <a:defRPr sz="2109"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2000" dirty="0">
                <a:latin typeface="微软雅黑"/>
                <a:ea typeface="微软雅黑"/>
                <a:sym typeface="微软雅黑"/>
              </a:rPr>
              <a:t>04</a:t>
            </a:r>
          </a:p>
        </p:txBody>
      </p:sp>
      <p:grpSp>
        <p:nvGrpSpPr>
          <p:cNvPr id="68" name="组合 67"/>
          <p:cNvGrpSpPr/>
          <p:nvPr/>
        </p:nvGrpSpPr>
        <p:grpSpPr>
          <a:xfrm>
            <a:off x="53783" y="261650"/>
            <a:ext cx="1123566" cy="561783"/>
            <a:chOff x="134472" y="1946929"/>
            <a:chExt cx="6735100" cy="3367550"/>
          </a:xfrm>
        </p:grpSpPr>
        <p:sp>
          <p:nvSpPr>
            <p:cNvPr id="69" name="菱形 68"/>
            <p:cNvSpPr/>
            <p:nvPr/>
          </p:nvSpPr>
          <p:spPr>
            <a:xfrm>
              <a:off x="134472" y="1946929"/>
              <a:ext cx="3367550" cy="3367550"/>
            </a:xfrm>
            <a:prstGeom prst="diamond">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a:ea typeface="微软雅黑"/>
                <a:cs typeface="+mn-ea"/>
                <a:sym typeface="微软雅黑"/>
              </a:endParaRPr>
            </a:p>
          </p:txBody>
        </p:sp>
        <p:sp>
          <p:nvSpPr>
            <p:cNvPr id="70" name="菱形 69"/>
            <p:cNvSpPr/>
            <p:nvPr/>
          </p:nvSpPr>
          <p:spPr>
            <a:xfrm>
              <a:off x="3502022" y="1946929"/>
              <a:ext cx="3367550" cy="3367550"/>
            </a:xfrm>
            <a:prstGeom prst="diamond">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a:ea typeface="微软雅黑"/>
                <a:cs typeface="+mn-ea"/>
                <a:sym typeface="微软雅黑"/>
              </a:endParaRPr>
            </a:p>
          </p:txBody>
        </p:sp>
      </p:grpSp>
      <p:sp>
        <p:nvSpPr>
          <p:cNvPr id="71" name="文本框 8"/>
          <p:cNvSpPr txBox="1"/>
          <p:nvPr/>
        </p:nvSpPr>
        <p:spPr>
          <a:xfrm>
            <a:off x="1455369" y="367697"/>
            <a:ext cx="3124449" cy="442429"/>
          </a:xfrm>
          <a:prstGeom prst="rect">
            <a:avLst/>
          </a:prstGeom>
          <a:noFill/>
        </p:spPr>
        <p:txBody>
          <a:bodyPr wrap="square" rtlCol="0">
            <a:spAutoFit/>
            <a:scene3d>
              <a:camera prst="orthographicFront"/>
              <a:lightRig rig="threePt" dir="t"/>
            </a:scene3d>
            <a:sp3d contourW="12700"/>
          </a:bodyPr>
          <a:lstStyle/>
          <a:p>
            <a:r>
              <a:rPr lang="zh-CN" altLang="en-US" sz="2275" b="1" dirty="0">
                <a:latin typeface="微软雅黑"/>
                <a:ea typeface="微软雅黑"/>
                <a:sym typeface="微软雅黑"/>
              </a:rPr>
              <a:t>标题文字添加此处</a:t>
            </a:r>
          </a:p>
        </p:txBody>
      </p:sp>
    </p:spTree>
    <p:extLst>
      <p:ext uri="{BB962C8B-B14F-4D97-AF65-F5344CB8AC3E}">
        <p14:creationId xmlns:p14="http://schemas.microsoft.com/office/powerpoint/2010/main" val="1780560714"/>
      </p:ext>
    </p:extLst>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fill="hold"/>
                                        <p:tgtEl>
                                          <p:spTgt spid="31"/>
                                        </p:tgtEl>
                                        <p:attrNameLst>
                                          <p:attrName>ppt_x</p:attrName>
                                        </p:attrNameLst>
                                      </p:cBhvr>
                                      <p:tavLst>
                                        <p:tav tm="0">
                                          <p:val>
                                            <p:strVal val="#ppt_x"/>
                                          </p:val>
                                        </p:tav>
                                        <p:tav tm="100000">
                                          <p:val>
                                            <p:strVal val="#ppt_x"/>
                                          </p:val>
                                        </p:tav>
                                      </p:tavLst>
                                    </p:anim>
                                    <p:anim calcmode="lin" valueType="num">
                                      <p:cBhvr additive="base">
                                        <p:cTn id="16" dur="500" fill="hold"/>
                                        <p:tgtEl>
                                          <p:spTgt spid="3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ppt_x"/>
                                          </p:val>
                                        </p:tav>
                                        <p:tav tm="100000">
                                          <p:val>
                                            <p:strVal val="#ppt_x"/>
                                          </p:val>
                                        </p:tav>
                                      </p:tavLst>
                                    </p:anim>
                                    <p:anim calcmode="lin" valueType="num">
                                      <p:cBhvr additive="base">
                                        <p:cTn id="20" dur="500" fill="hold"/>
                                        <p:tgtEl>
                                          <p:spTgt spid="3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500" fill="hold"/>
                                        <p:tgtEl>
                                          <p:spTgt spid="33"/>
                                        </p:tgtEl>
                                        <p:attrNameLst>
                                          <p:attrName>ppt_x</p:attrName>
                                        </p:attrNameLst>
                                      </p:cBhvr>
                                      <p:tavLst>
                                        <p:tav tm="0">
                                          <p:val>
                                            <p:strVal val="#ppt_x"/>
                                          </p:val>
                                        </p:tav>
                                        <p:tav tm="100000">
                                          <p:val>
                                            <p:strVal val="#ppt_x"/>
                                          </p:val>
                                        </p:tav>
                                      </p:tavLst>
                                    </p:anim>
                                    <p:anim calcmode="lin" valueType="num">
                                      <p:cBhvr additive="base">
                                        <p:cTn id="24" dur="500" fill="hold"/>
                                        <p:tgtEl>
                                          <p:spTgt spid="3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ppt_x"/>
                                          </p:val>
                                        </p:tav>
                                        <p:tav tm="100000">
                                          <p:val>
                                            <p:strVal val="#ppt_x"/>
                                          </p:val>
                                        </p:tav>
                                      </p:tavLst>
                                    </p:anim>
                                    <p:anim calcmode="lin" valueType="num">
                                      <p:cBhvr additive="base">
                                        <p:cTn id="28" dur="500" fill="hold"/>
                                        <p:tgtEl>
                                          <p:spTgt spid="3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fill="hold"/>
                                        <p:tgtEl>
                                          <p:spTgt spid="35"/>
                                        </p:tgtEl>
                                        <p:attrNameLst>
                                          <p:attrName>ppt_x</p:attrName>
                                        </p:attrNameLst>
                                      </p:cBhvr>
                                      <p:tavLst>
                                        <p:tav tm="0">
                                          <p:val>
                                            <p:strVal val="#ppt_x"/>
                                          </p:val>
                                        </p:tav>
                                        <p:tav tm="100000">
                                          <p:val>
                                            <p:strVal val="#ppt_x"/>
                                          </p:val>
                                        </p:tav>
                                      </p:tavLst>
                                    </p:anim>
                                    <p:anim calcmode="lin" valueType="num">
                                      <p:cBhvr additive="base">
                                        <p:cTn id="32" dur="500" fill="hold"/>
                                        <p:tgtEl>
                                          <p:spTgt spid="3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nodePh="1">
                                  <p:stCondLst>
                                    <p:cond delay="0"/>
                                  </p:stCondLst>
                                  <p:endCondLst>
                                    <p:cond evt="begin" delay="0">
                                      <p:tn val="33"/>
                                    </p:cond>
                                  </p:endCondLst>
                                  <p:childTnLst>
                                    <p:set>
                                      <p:cBhvr>
                                        <p:cTn id="34" dur="1" fill="hold">
                                          <p:stCondLst>
                                            <p:cond delay="0"/>
                                          </p:stCondLst>
                                        </p:cTn>
                                        <p:tgtEl>
                                          <p:spTgt spid="36"/>
                                        </p:tgtEl>
                                        <p:attrNameLst>
                                          <p:attrName>style.visibility</p:attrName>
                                        </p:attrNameLst>
                                      </p:cBhvr>
                                      <p:to>
                                        <p:strVal val="visible"/>
                                      </p:to>
                                    </p:set>
                                    <p:anim calcmode="lin" valueType="num">
                                      <p:cBhvr additive="base">
                                        <p:cTn id="35" dur="500" fill="hold"/>
                                        <p:tgtEl>
                                          <p:spTgt spid="36"/>
                                        </p:tgtEl>
                                        <p:attrNameLst>
                                          <p:attrName>ppt_x</p:attrName>
                                        </p:attrNameLst>
                                      </p:cBhvr>
                                      <p:tavLst>
                                        <p:tav tm="0">
                                          <p:val>
                                            <p:strVal val="#ppt_x"/>
                                          </p:val>
                                        </p:tav>
                                        <p:tav tm="100000">
                                          <p:val>
                                            <p:strVal val="#ppt_x"/>
                                          </p:val>
                                        </p:tav>
                                      </p:tavLst>
                                    </p:anim>
                                    <p:anim calcmode="lin" valueType="num">
                                      <p:cBhvr additive="base">
                                        <p:cTn id="36" dur="500" fill="hold"/>
                                        <p:tgtEl>
                                          <p:spTgt spid="3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500" fill="hold"/>
                                        <p:tgtEl>
                                          <p:spTgt spid="37"/>
                                        </p:tgtEl>
                                        <p:attrNameLst>
                                          <p:attrName>ppt_x</p:attrName>
                                        </p:attrNameLst>
                                      </p:cBhvr>
                                      <p:tavLst>
                                        <p:tav tm="0">
                                          <p:val>
                                            <p:strVal val="#ppt_x"/>
                                          </p:val>
                                        </p:tav>
                                        <p:tav tm="100000">
                                          <p:val>
                                            <p:strVal val="#ppt_x"/>
                                          </p:val>
                                        </p:tav>
                                      </p:tavLst>
                                    </p:anim>
                                    <p:anim calcmode="lin" valueType="num">
                                      <p:cBhvr additive="base">
                                        <p:cTn id="40" dur="500" fill="hold"/>
                                        <p:tgtEl>
                                          <p:spTgt spid="3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additive="base">
                                        <p:cTn id="43" dur="500" fill="hold"/>
                                        <p:tgtEl>
                                          <p:spTgt spid="38"/>
                                        </p:tgtEl>
                                        <p:attrNameLst>
                                          <p:attrName>ppt_x</p:attrName>
                                        </p:attrNameLst>
                                      </p:cBhvr>
                                      <p:tavLst>
                                        <p:tav tm="0">
                                          <p:val>
                                            <p:strVal val="#ppt_x"/>
                                          </p:val>
                                        </p:tav>
                                        <p:tav tm="100000">
                                          <p:val>
                                            <p:strVal val="#ppt_x"/>
                                          </p:val>
                                        </p:tav>
                                      </p:tavLst>
                                    </p:anim>
                                    <p:anim calcmode="lin" valueType="num">
                                      <p:cBhvr additive="base">
                                        <p:cTn id="44" dur="500" fill="hold"/>
                                        <p:tgtEl>
                                          <p:spTgt spid="3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additive="base">
                                        <p:cTn id="47" dur="500" fill="hold"/>
                                        <p:tgtEl>
                                          <p:spTgt spid="39"/>
                                        </p:tgtEl>
                                        <p:attrNameLst>
                                          <p:attrName>ppt_x</p:attrName>
                                        </p:attrNameLst>
                                      </p:cBhvr>
                                      <p:tavLst>
                                        <p:tav tm="0">
                                          <p:val>
                                            <p:strVal val="#ppt_x"/>
                                          </p:val>
                                        </p:tav>
                                        <p:tav tm="100000">
                                          <p:val>
                                            <p:strVal val="#ppt_x"/>
                                          </p:val>
                                        </p:tav>
                                      </p:tavLst>
                                    </p:anim>
                                    <p:anim calcmode="lin" valueType="num">
                                      <p:cBhvr additive="base">
                                        <p:cTn id="48" dur="500" fill="hold"/>
                                        <p:tgtEl>
                                          <p:spTgt spid="39"/>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ppt_x"/>
                                          </p:val>
                                        </p:tav>
                                        <p:tav tm="100000">
                                          <p:val>
                                            <p:strVal val="#ppt_x"/>
                                          </p:val>
                                        </p:tav>
                                      </p:tavLst>
                                    </p:anim>
                                    <p:anim calcmode="lin" valueType="num">
                                      <p:cBhvr additive="base">
                                        <p:cTn id="52" dur="500" fill="hold"/>
                                        <p:tgtEl>
                                          <p:spTgt spid="40"/>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500" fill="hold"/>
                                        <p:tgtEl>
                                          <p:spTgt spid="41"/>
                                        </p:tgtEl>
                                        <p:attrNameLst>
                                          <p:attrName>ppt_x</p:attrName>
                                        </p:attrNameLst>
                                      </p:cBhvr>
                                      <p:tavLst>
                                        <p:tav tm="0">
                                          <p:val>
                                            <p:strVal val="#ppt_x"/>
                                          </p:val>
                                        </p:tav>
                                        <p:tav tm="100000">
                                          <p:val>
                                            <p:strVal val="#ppt_x"/>
                                          </p:val>
                                        </p:tav>
                                      </p:tavLst>
                                    </p:anim>
                                    <p:anim calcmode="lin" valueType="num">
                                      <p:cBhvr additive="base">
                                        <p:cTn id="56" dur="500" fill="hold"/>
                                        <p:tgtEl>
                                          <p:spTgt spid="41"/>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42"/>
                                        </p:tgtEl>
                                        <p:attrNameLst>
                                          <p:attrName>style.visibility</p:attrName>
                                        </p:attrNameLst>
                                      </p:cBhvr>
                                      <p:to>
                                        <p:strVal val="visible"/>
                                      </p:to>
                                    </p:set>
                                    <p:anim calcmode="lin" valueType="num">
                                      <p:cBhvr additive="base">
                                        <p:cTn id="59" dur="500" fill="hold"/>
                                        <p:tgtEl>
                                          <p:spTgt spid="42"/>
                                        </p:tgtEl>
                                        <p:attrNameLst>
                                          <p:attrName>ppt_x</p:attrName>
                                        </p:attrNameLst>
                                      </p:cBhvr>
                                      <p:tavLst>
                                        <p:tav tm="0">
                                          <p:val>
                                            <p:strVal val="#ppt_x"/>
                                          </p:val>
                                        </p:tav>
                                        <p:tav tm="100000">
                                          <p:val>
                                            <p:strVal val="#ppt_x"/>
                                          </p:val>
                                        </p:tav>
                                      </p:tavLst>
                                    </p:anim>
                                    <p:anim calcmode="lin" valueType="num">
                                      <p:cBhvr additive="base">
                                        <p:cTn id="60" dur="500" fill="hold"/>
                                        <p:tgtEl>
                                          <p:spTgt spid="42"/>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43"/>
                                        </p:tgtEl>
                                        <p:attrNameLst>
                                          <p:attrName>style.visibility</p:attrName>
                                        </p:attrNameLst>
                                      </p:cBhvr>
                                      <p:to>
                                        <p:strVal val="visible"/>
                                      </p:to>
                                    </p:set>
                                    <p:anim calcmode="lin" valueType="num">
                                      <p:cBhvr additive="base">
                                        <p:cTn id="63" dur="500" fill="hold"/>
                                        <p:tgtEl>
                                          <p:spTgt spid="43"/>
                                        </p:tgtEl>
                                        <p:attrNameLst>
                                          <p:attrName>ppt_x</p:attrName>
                                        </p:attrNameLst>
                                      </p:cBhvr>
                                      <p:tavLst>
                                        <p:tav tm="0">
                                          <p:val>
                                            <p:strVal val="#ppt_x"/>
                                          </p:val>
                                        </p:tav>
                                        <p:tav tm="100000">
                                          <p:val>
                                            <p:strVal val="#ppt_x"/>
                                          </p:val>
                                        </p:tav>
                                      </p:tavLst>
                                    </p:anim>
                                    <p:anim calcmode="lin" valueType="num">
                                      <p:cBhvr additive="base">
                                        <p:cTn id="64" dur="500" fill="hold"/>
                                        <p:tgtEl>
                                          <p:spTgt spid="43"/>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44"/>
                                        </p:tgtEl>
                                        <p:attrNameLst>
                                          <p:attrName>style.visibility</p:attrName>
                                        </p:attrNameLst>
                                      </p:cBhvr>
                                      <p:to>
                                        <p:strVal val="visible"/>
                                      </p:to>
                                    </p:set>
                                    <p:anim calcmode="lin" valueType="num">
                                      <p:cBhvr additive="base">
                                        <p:cTn id="67" dur="500" fill="hold"/>
                                        <p:tgtEl>
                                          <p:spTgt spid="44"/>
                                        </p:tgtEl>
                                        <p:attrNameLst>
                                          <p:attrName>ppt_x</p:attrName>
                                        </p:attrNameLst>
                                      </p:cBhvr>
                                      <p:tavLst>
                                        <p:tav tm="0">
                                          <p:val>
                                            <p:strVal val="#ppt_x"/>
                                          </p:val>
                                        </p:tav>
                                        <p:tav tm="100000">
                                          <p:val>
                                            <p:strVal val="#ppt_x"/>
                                          </p:val>
                                        </p:tav>
                                      </p:tavLst>
                                    </p:anim>
                                    <p:anim calcmode="lin" valueType="num">
                                      <p:cBhvr additive="base">
                                        <p:cTn id="68" dur="500" fill="hold"/>
                                        <p:tgtEl>
                                          <p:spTgt spid="44"/>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45"/>
                                        </p:tgtEl>
                                        <p:attrNameLst>
                                          <p:attrName>style.visibility</p:attrName>
                                        </p:attrNameLst>
                                      </p:cBhvr>
                                      <p:to>
                                        <p:strVal val="visible"/>
                                      </p:to>
                                    </p:set>
                                    <p:anim calcmode="lin" valueType="num">
                                      <p:cBhvr additive="base">
                                        <p:cTn id="71" dur="500" fill="hold"/>
                                        <p:tgtEl>
                                          <p:spTgt spid="45"/>
                                        </p:tgtEl>
                                        <p:attrNameLst>
                                          <p:attrName>ppt_x</p:attrName>
                                        </p:attrNameLst>
                                      </p:cBhvr>
                                      <p:tavLst>
                                        <p:tav tm="0">
                                          <p:val>
                                            <p:strVal val="#ppt_x"/>
                                          </p:val>
                                        </p:tav>
                                        <p:tav tm="100000">
                                          <p:val>
                                            <p:strVal val="#ppt_x"/>
                                          </p:val>
                                        </p:tav>
                                      </p:tavLst>
                                    </p:anim>
                                    <p:anim calcmode="lin" valueType="num">
                                      <p:cBhvr additive="base">
                                        <p:cTn id="72" dur="500" fill="hold"/>
                                        <p:tgtEl>
                                          <p:spTgt spid="45"/>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46"/>
                                        </p:tgtEl>
                                        <p:attrNameLst>
                                          <p:attrName>style.visibility</p:attrName>
                                        </p:attrNameLst>
                                      </p:cBhvr>
                                      <p:to>
                                        <p:strVal val="visible"/>
                                      </p:to>
                                    </p:set>
                                    <p:anim calcmode="lin" valueType="num">
                                      <p:cBhvr additive="base">
                                        <p:cTn id="75" dur="500" fill="hold"/>
                                        <p:tgtEl>
                                          <p:spTgt spid="46"/>
                                        </p:tgtEl>
                                        <p:attrNameLst>
                                          <p:attrName>ppt_x</p:attrName>
                                        </p:attrNameLst>
                                      </p:cBhvr>
                                      <p:tavLst>
                                        <p:tav tm="0">
                                          <p:val>
                                            <p:strVal val="#ppt_x"/>
                                          </p:val>
                                        </p:tav>
                                        <p:tav tm="100000">
                                          <p:val>
                                            <p:strVal val="#ppt_x"/>
                                          </p:val>
                                        </p:tav>
                                      </p:tavLst>
                                    </p:anim>
                                    <p:anim calcmode="lin" valueType="num">
                                      <p:cBhvr additive="base">
                                        <p:cTn id="76" dur="500" fill="hold"/>
                                        <p:tgtEl>
                                          <p:spTgt spid="46"/>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47"/>
                                        </p:tgtEl>
                                        <p:attrNameLst>
                                          <p:attrName>style.visibility</p:attrName>
                                        </p:attrNameLst>
                                      </p:cBhvr>
                                      <p:to>
                                        <p:strVal val="visible"/>
                                      </p:to>
                                    </p:set>
                                    <p:anim calcmode="lin" valueType="num">
                                      <p:cBhvr additive="base">
                                        <p:cTn id="79" dur="500" fill="hold"/>
                                        <p:tgtEl>
                                          <p:spTgt spid="47"/>
                                        </p:tgtEl>
                                        <p:attrNameLst>
                                          <p:attrName>ppt_x</p:attrName>
                                        </p:attrNameLst>
                                      </p:cBhvr>
                                      <p:tavLst>
                                        <p:tav tm="0">
                                          <p:val>
                                            <p:strVal val="#ppt_x"/>
                                          </p:val>
                                        </p:tav>
                                        <p:tav tm="100000">
                                          <p:val>
                                            <p:strVal val="#ppt_x"/>
                                          </p:val>
                                        </p:tav>
                                      </p:tavLst>
                                    </p:anim>
                                    <p:anim calcmode="lin" valueType="num">
                                      <p:cBhvr additive="base">
                                        <p:cTn id="80" dur="500" fill="hold"/>
                                        <p:tgtEl>
                                          <p:spTgt spid="47"/>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48"/>
                                        </p:tgtEl>
                                        <p:attrNameLst>
                                          <p:attrName>style.visibility</p:attrName>
                                        </p:attrNameLst>
                                      </p:cBhvr>
                                      <p:to>
                                        <p:strVal val="visible"/>
                                      </p:to>
                                    </p:set>
                                    <p:anim calcmode="lin" valueType="num">
                                      <p:cBhvr additive="base">
                                        <p:cTn id="83" dur="500" fill="hold"/>
                                        <p:tgtEl>
                                          <p:spTgt spid="48"/>
                                        </p:tgtEl>
                                        <p:attrNameLst>
                                          <p:attrName>ppt_x</p:attrName>
                                        </p:attrNameLst>
                                      </p:cBhvr>
                                      <p:tavLst>
                                        <p:tav tm="0">
                                          <p:val>
                                            <p:strVal val="#ppt_x"/>
                                          </p:val>
                                        </p:tav>
                                        <p:tav tm="100000">
                                          <p:val>
                                            <p:strVal val="#ppt_x"/>
                                          </p:val>
                                        </p:tav>
                                      </p:tavLst>
                                    </p:anim>
                                    <p:anim calcmode="lin" valueType="num">
                                      <p:cBhvr additive="base">
                                        <p:cTn id="84" dur="500" fill="hold"/>
                                        <p:tgtEl>
                                          <p:spTgt spid="48"/>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49"/>
                                        </p:tgtEl>
                                        <p:attrNameLst>
                                          <p:attrName>style.visibility</p:attrName>
                                        </p:attrNameLst>
                                      </p:cBhvr>
                                      <p:to>
                                        <p:strVal val="visible"/>
                                      </p:to>
                                    </p:set>
                                    <p:anim calcmode="lin" valueType="num">
                                      <p:cBhvr additive="base">
                                        <p:cTn id="87" dur="500" fill="hold"/>
                                        <p:tgtEl>
                                          <p:spTgt spid="49"/>
                                        </p:tgtEl>
                                        <p:attrNameLst>
                                          <p:attrName>ppt_x</p:attrName>
                                        </p:attrNameLst>
                                      </p:cBhvr>
                                      <p:tavLst>
                                        <p:tav tm="0">
                                          <p:val>
                                            <p:strVal val="#ppt_x"/>
                                          </p:val>
                                        </p:tav>
                                        <p:tav tm="100000">
                                          <p:val>
                                            <p:strVal val="#ppt_x"/>
                                          </p:val>
                                        </p:tav>
                                      </p:tavLst>
                                    </p:anim>
                                    <p:anim calcmode="lin" valueType="num">
                                      <p:cBhvr additive="base">
                                        <p:cTn id="88" dur="500" fill="hold"/>
                                        <p:tgtEl>
                                          <p:spTgt spid="49"/>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50"/>
                                        </p:tgtEl>
                                        <p:attrNameLst>
                                          <p:attrName>style.visibility</p:attrName>
                                        </p:attrNameLst>
                                      </p:cBhvr>
                                      <p:to>
                                        <p:strVal val="visible"/>
                                      </p:to>
                                    </p:set>
                                    <p:anim calcmode="lin" valueType="num">
                                      <p:cBhvr additive="base">
                                        <p:cTn id="91" dur="500" fill="hold"/>
                                        <p:tgtEl>
                                          <p:spTgt spid="50"/>
                                        </p:tgtEl>
                                        <p:attrNameLst>
                                          <p:attrName>ppt_x</p:attrName>
                                        </p:attrNameLst>
                                      </p:cBhvr>
                                      <p:tavLst>
                                        <p:tav tm="0">
                                          <p:val>
                                            <p:strVal val="#ppt_x"/>
                                          </p:val>
                                        </p:tav>
                                        <p:tav tm="100000">
                                          <p:val>
                                            <p:strVal val="#ppt_x"/>
                                          </p:val>
                                        </p:tav>
                                      </p:tavLst>
                                    </p:anim>
                                    <p:anim calcmode="lin" valueType="num">
                                      <p:cBhvr additive="base">
                                        <p:cTn id="92" dur="500" fill="hold"/>
                                        <p:tgtEl>
                                          <p:spTgt spid="50"/>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51"/>
                                        </p:tgtEl>
                                        <p:attrNameLst>
                                          <p:attrName>style.visibility</p:attrName>
                                        </p:attrNameLst>
                                      </p:cBhvr>
                                      <p:to>
                                        <p:strVal val="visible"/>
                                      </p:to>
                                    </p:set>
                                    <p:anim calcmode="lin" valueType="num">
                                      <p:cBhvr additive="base">
                                        <p:cTn id="95" dur="500" fill="hold"/>
                                        <p:tgtEl>
                                          <p:spTgt spid="51"/>
                                        </p:tgtEl>
                                        <p:attrNameLst>
                                          <p:attrName>ppt_x</p:attrName>
                                        </p:attrNameLst>
                                      </p:cBhvr>
                                      <p:tavLst>
                                        <p:tav tm="0">
                                          <p:val>
                                            <p:strVal val="#ppt_x"/>
                                          </p:val>
                                        </p:tav>
                                        <p:tav tm="100000">
                                          <p:val>
                                            <p:strVal val="#ppt_x"/>
                                          </p:val>
                                        </p:tav>
                                      </p:tavLst>
                                    </p:anim>
                                    <p:anim calcmode="lin" valueType="num">
                                      <p:cBhvr additive="base">
                                        <p:cTn id="96" dur="500" fill="hold"/>
                                        <p:tgtEl>
                                          <p:spTgt spid="51"/>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52"/>
                                        </p:tgtEl>
                                        <p:attrNameLst>
                                          <p:attrName>style.visibility</p:attrName>
                                        </p:attrNameLst>
                                      </p:cBhvr>
                                      <p:to>
                                        <p:strVal val="visible"/>
                                      </p:to>
                                    </p:set>
                                    <p:anim calcmode="lin" valueType="num">
                                      <p:cBhvr additive="base">
                                        <p:cTn id="99" dur="500" fill="hold"/>
                                        <p:tgtEl>
                                          <p:spTgt spid="52"/>
                                        </p:tgtEl>
                                        <p:attrNameLst>
                                          <p:attrName>ppt_x</p:attrName>
                                        </p:attrNameLst>
                                      </p:cBhvr>
                                      <p:tavLst>
                                        <p:tav tm="0">
                                          <p:val>
                                            <p:strVal val="#ppt_x"/>
                                          </p:val>
                                        </p:tav>
                                        <p:tav tm="100000">
                                          <p:val>
                                            <p:strVal val="#ppt_x"/>
                                          </p:val>
                                        </p:tav>
                                      </p:tavLst>
                                    </p:anim>
                                    <p:anim calcmode="lin" valueType="num">
                                      <p:cBhvr additive="base">
                                        <p:cTn id="100" dur="500" fill="hold"/>
                                        <p:tgtEl>
                                          <p:spTgt spid="52"/>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53"/>
                                        </p:tgtEl>
                                        <p:attrNameLst>
                                          <p:attrName>style.visibility</p:attrName>
                                        </p:attrNameLst>
                                      </p:cBhvr>
                                      <p:to>
                                        <p:strVal val="visible"/>
                                      </p:to>
                                    </p:set>
                                    <p:anim calcmode="lin" valueType="num">
                                      <p:cBhvr additive="base">
                                        <p:cTn id="103" dur="500" fill="hold"/>
                                        <p:tgtEl>
                                          <p:spTgt spid="53"/>
                                        </p:tgtEl>
                                        <p:attrNameLst>
                                          <p:attrName>ppt_x</p:attrName>
                                        </p:attrNameLst>
                                      </p:cBhvr>
                                      <p:tavLst>
                                        <p:tav tm="0">
                                          <p:val>
                                            <p:strVal val="#ppt_x"/>
                                          </p:val>
                                        </p:tav>
                                        <p:tav tm="100000">
                                          <p:val>
                                            <p:strVal val="#ppt_x"/>
                                          </p:val>
                                        </p:tav>
                                      </p:tavLst>
                                    </p:anim>
                                    <p:anim calcmode="lin" valueType="num">
                                      <p:cBhvr additive="base">
                                        <p:cTn id="104" dur="500" fill="hold"/>
                                        <p:tgtEl>
                                          <p:spTgt spid="53"/>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54"/>
                                        </p:tgtEl>
                                        <p:attrNameLst>
                                          <p:attrName>style.visibility</p:attrName>
                                        </p:attrNameLst>
                                      </p:cBhvr>
                                      <p:to>
                                        <p:strVal val="visible"/>
                                      </p:to>
                                    </p:set>
                                    <p:anim calcmode="lin" valueType="num">
                                      <p:cBhvr additive="base">
                                        <p:cTn id="107" dur="500" fill="hold"/>
                                        <p:tgtEl>
                                          <p:spTgt spid="54"/>
                                        </p:tgtEl>
                                        <p:attrNameLst>
                                          <p:attrName>ppt_x</p:attrName>
                                        </p:attrNameLst>
                                      </p:cBhvr>
                                      <p:tavLst>
                                        <p:tav tm="0">
                                          <p:val>
                                            <p:strVal val="#ppt_x"/>
                                          </p:val>
                                        </p:tav>
                                        <p:tav tm="100000">
                                          <p:val>
                                            <p:strVal val="#ppt_x"/>
                                          </p:val>
                                        </p:tav>
                                      </p:tavLst>
                                    </p:anim>
                                    <p:anim calcmode="lin" valueType="num">
                                      <p:cBhvr additive="base">
                                        <p:cTn id="108" dur="500" fill="hold"/>
                                        <p:tgtEl>
                                          <p:spTgt spid="54"/>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55"/>
                                        </p:tgtEl>
                                        <p:attrNameLst>
                                          <p:attrName>style.visibility</p:attrName>
                                        </p:attrNameLst>
                                      </p:cBhvr>
                                      <p:to>
                                        <p:strVal val="visible"/>
                                      </p:to>
                                    </p:set>
                                    <p:anim calcmode="lin" valueType="num">
                                      <p:cBhvr additive="base">
                                        <p:cTn id="111" dur="500" fill="hold"/>
                                        <p:tgtEl>
                                          <p:spTgt spid="55"/>
                                        </p:tgtEl>
                                        <p:attrNameLst>
                                          <p:attrName>ppt_x</p:attrName>
                                        </p:attrNameLst>
                                      </p:cBhvr>
                                      <p:tavLst>
                                        <p:tav tm="0">
                                          <p:val>
                                            <p:strVal val="#ppt_x"/>
                                          </p:val>
                                        </p:tav>
                                        <p:tav tm="100000">
                                          <p:val>
                                            <p:strVal val="#ppt_x"/>
                                          </p:val>
                                        </p:tav>
                                      </p:tavLst>
                                    </p:anim>
                                    <p:anim calcmode="lin" valueType="num">
                                      <p:cBhvr additive="base">
                                        <p:cTn id="112" dur="500" fill="hold"/>
                                        <p:tgtEl>
                                          <p:spTgt spid="55"/>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0"/>
                                  </p:stCondLst>
                                  <p:childTnLst>
                                    <p:set>
                                      <p:cBhvr>
                                        <p:cTn id="114" dur="1" fill="hold">
                                          <p:stCondLst>
                                            <p:cond delay="0"/>
                                          </p:stCondLst>
                                        </p:cTn>
                                        <p:tgtEl>
                                          <p:spTgt spid="56"/>
                                        </p:tgtEl>
                                        <p:attrNameLst>
                                          <p:attrName>style.visibility</p:attrName>
                                        </p:attrNameLst>
                                      </p:cBhvr>
                                      <p:to>
                                        <p:strVal val="visible"/>
                                      </p:to>
                                    </p:set>
                                    <p:anim calcmode="lin" valueType="num">
                                      <p:cBhvr additive="base">
                                        <p:cTn id="115" dur="500" fill="hold"/>
                                        <p:tgtEl>
                                          <p:spTgt spid="56"/>
                                        </p:tgtEl>
                                        <p:attrNameLst>
                                          <p:attrName>ppt_x</p:attrName>
                                        </p:attrNameLst>
                                      </p:cBhvr>
                                      <p:tavLst>
                                        <p:tav tm="0">
                                          <p:val>
                                            <p:strVal val="#ppt_x"/>
                                          </p:val>
                                        </p:tav>
                                        <p:tav tm="100000">
                                          <p:val>
                                            <p:strVal val="#ppt_x"/>
                                          </p:val>
                                        </p:tav>
                                      </p:tavLst>
                                    </p:anim>
                                    <p:anim calcmode="lin" valueType="num">
                                      <p:cBhvr additive="base">
                                        <p:cTn id="116" dur="500" fill="hold"/>
                                        <p:tgtEl>
                                          <p:spTgt spid="56"/>
                                        </p:tgtEl>
                                        <p:attrNameLst>
                                          <p:attrName>ppt_y</p:attrName>
                                        </p:attrNameLst>
                                      </p:cBhvr>
                                      <p:tavLst>
                                        <p:tav tm="0">
                                          <p:val>
                                            <p:strVal val="1+#ppt_h/2"/>
                                          </p:val>
                                        </p:tav>
                                        <p:tav tm="100000">
                                          <p:val>
                                            <p:strVal val="#ppt_y"/>
                                          </p:val>
                                        </p:tav>
                                      </p:tavLst>
                                    </p:anim>
                                  </p:childTnLst>
                                </p:cTn>
                              </p:par>
                              <p:par>
                                <p:cTn id="117" presetID="2" presetClass="entr" presetSubtype="4" fill="hold" grpId="0" nodeType="withEffect">
                                  <p:stCondLst>
                                    <p:cond delay="0"/>
                                  </p:stCondLst>
                                  <p:childTnLst>
                                    <p:set>
                                      <p:cBhvr>
                                        <p:cTn id="118" dur="1" fill="hold">
                                          <p:stCondLst>
                                            <p:cond delay="0"/>
                                          </p:stCondLst>
                                        </p:cTn>
                                        <p:tgtEl>
                                          <p:spTgt spid="57"/>
                                        </p:tgtEl>
                                        <p:attrNameLst>
                                          <p:attrName>style.visibility</p:attrName>
                                        </p:attrNameLst>
                                      </p:cBhvr>
                                      <p:to>
                                        <p:strVal val="visible"/>
                                      </p:to>
                                    </p:set>
                                    <p:anim calcmode="lin" valueType="num">
                                      <p:cBhvr additive="base">
                                        <p:cTn id="119" dur="500" fill="hold"/>
                                        <p:tgtEl>
                                          <p:spTgt spid="57"/>
                                        </p:tgtEl>
                                        <p:attrNameLst>
                                          <p:attrName>ppt_x</p:attrName>
                                        </p:attrNameLst>
                                      </p:cBhvr>
                                      <p:tavLst>
                                        <p:tav tm="0">
                                          <p:val>
                                            <p:strVal val="#ppt_x"/>
                                          </p:val>
                                        </p:tav>
                                        <p:tav tm="100000">
                                          <p:val>
                                            <p:strVal val="#ppt_x"/>
                                          </p:val>
                                        </p:tav>
                                      </p:tavLst>
                                    </p:anim>
                                    <p:anim calcmode="lin" valueType="num">
                                      <p:cBhvr additive="base">
                                        <p:cTn id="120" dur="500" fill="hold"/>
                                        <p:tgtEl>
                                          <p:spTgt spid="57"/>
                                        </p:tgtEl>
                                        <p:attrNameLst>
                                          <p:attrName>ppt_y</p:attrName>
                                        </p:attrNameLst>
                                      </p:cBhvr>
                                      <p:tavLst>
                                        <p:tav tm="0">
                                          <p:val>
                                            <p:strVal val="1+#ppt_h/2"/>
                                          </p:val>
                                        </p:tav>
                                        <p:tav tm="100000">
                                          <p:val>
                                            <p:strVal val="#ppt_y"/>
                                          </p:val>
                                        </p:tav>
                                      </p:tavLst>
                                    </p:anim>
                                  </p:childTnLst>
                                </p:cTn>
                              </p:par>
                              <p:par>
                                <p:cTn id="121" presetID="2" presetClass="entr" presetSubtype="4" fill="hold" grpId="0" nodeType="withEffect">
                                  <p:stCondLst>
                                    <p:cond delay="0"/>
                                  </p:stCondLst>
                                  <p:childTnLst>
                                    <p:set>
                                      <p:cBhvr>
                                        <p:cTn id="122" dur="1" fill="hold">
                                          <p:stCondLst>
                                            <p:cond delay="0"/>
                                          </p:stCondLst>
                                        </p:cTn>
                                        <p:tgtEl>
                                          <p:spTgt spid="58"/>
                                        </p:tgtEl>
                                        <p:attrNameLst>
                                          <p:attrName>style.visibility</p:attrName>
                                        </p:attrNameLst>
                                      </p:cBhvr>
                                      <p:to>
                                        <p:strVal val="visible"/>
                                      </p:to>
                                    </p:set>
                                    <p:anim calcmode="lin" valueType="num">
                                      <p:cBhvr additive="base">
                                        <p:cTn id="123" dur="500" fill="hold"/>
                                        <p:tgtEl>
                                          <p:spTgt spid="58"/>
                                        </p:tgtEl>
                                        <p:attrNameLst>
                                          <p:attrName>ppt_x</p:attrName>
                                        </p:attrNameLst>
                                      </p:cBhvr>
                                      <p:tavLst>
                                        <p:tav tm="0">
                                          <p:val>
                                            <p:strVal val="#ppt_x"/>
                                          </p:val>
                                        </p:tav>
                                        <p:tav tm="100000">
                                          <p:val>
                                            <p:strVal val="#ppt_x"/>
                                          </p:val>
                                        </p:tav>
                                      </p:tavLst>
                                    </p:anim>
                                    <p:anim calcmode="lin" valueType="num">
                                      <p:cBhvr additive="base">
                                        <p:cTn id="124" dur="500" fill="hold"/>
                                        <p:tgtEl>
                                          <p:spTgt spid="58"/>
                                        </p:tgtEl>
                                        <p:attrNameLst>
                                          <p:attrName>ppt_y</p:attrName>
                                        </p:attrNameLst>
                                      </p:cBhvr>
                                      <p:tavLst>
                                        <p:tav tm="0">
                                          <p:val>
                                            <p:strVal val="1+#ppt_h/2"/>
                                          </p:val>
                                        </p:tav>
                                        <p:tav tm="100000">
                                          <p:val>
                                            <p:strVal val="#ppt_y"/>
                                          </p:val>
                                        </p:tav>
                                      </p:tavLst>
                                    </p:anim>
                                  </p:childTnLst>
                                </p:cTn>
                              </p:par>
                              <p:par>
                                <p:cTn id="125" presetID="2" presetClass="entr" presetSubtype="4" fill="hold" grpId="0" nodeType="withEffect">
                                  <p:stCondLst>
                                    <p:cond delay="0"/>
                                  </p:stCondLst>
                                  <p:childTnLst>
                                    <p:set>
                                      <p:cBhvr>
                                        <p:cTn id="126" dur="1" fill="hold">
                                          <p:stCondLst>
                                            <p:cond delay="0"/>
                                          </p:stCondLst>
                                        </p:cTn>
                                        <p:tgtEl>
                                          <p:spTgt spid="59"/>
                                        </p:tgtEl>
                                        <p:attrNameLst>
                                          <p:attrName>style.visibility</p:attrName>
                                        </p:attrNameLst>
                                      </p:cBhvr>
                                      <p:to>
                                        <p:strVal val="visible"/>
                                      </p:to>
                                    </p:set>
                                    <p:anim calcmode="lin" valueType="num">
                                      <p:cBhvr additive="base">
                                        <p:cTn id="127" dur="500" fill="hold"/>
                                        <p:tgtEl>
                                          <p:spTgt spid="59"/>
                                        </p:tgtEl>
                                        <p:attrNameLst>
                                          <p:attrName>ppt_x</p:attrName>
                                        </p:attrNameLst>
                                      </p:cBhvr>
                                      <p:tavLst>
                                        <p:tav tm="0">
                                          <p:val>
                                            <p:strVal val="#ppt_x"/>
                                          </p:val>
                                        </p:tav>
                                        <p:tav tm="100000">
                                          <p:val>
                                            <p:strVal val="#ppt_x"/>
                                          </p:val>
                                        </p:tav>
                                      </p:tavLst>
                                    </p:anim>
                                    <p:anim calcmode="lin" valueType="num">
                                      <p:cBhvr additive="base">
                                        <p:cTn id="128" dur="500" fill="hold"/>
                                        <p:tgtEl>
                                          <p:spTgt spid="59"/>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0"/>
                                  </p:stCondLst>
                                  <p:childTnLst>
                                    <p:set>
                                      <p:cBhvr>
                                        <p:cTn id="130" dur="1" fill="hold">
                                          <p:stCondLst>
                                            <p:cond delay="0"/>
                                          </p:stCondLst>
                                        </p:cTn>
                                        <p:tgtEl>
                                          <p:spTgt spid="60"/>
                                        </p:tgtEl>
                                        <p:attrNameLst>
                                          <p:attrName>style.visibility</p:attrName>
                                        </p:attrNameLst>
                                      </p:cBhvr>
                                      <p:to>
                                        <p:strVal val="visible"/>
                                      </p:to>
                                    </p:set>
                                    <p:anim calcmode="lin" valueType="num">
                                      <p:cBhvr additive="base">
                                        <p:cTn id="131" dur="500" fill="hold"/>
                                        <p:tgtEl>
                                          <p:spTgt spid="60"/>
                                        </p:tgtEl>
                                        <p:attrNameLst>
                                          <p:attrName>ppt_x</p:attrName>
                                        </p:attrNameLst>
                                      </p:cBhvr>
                                      <p:tavLst>
                                        <p:tav tm="0">
                                          <p:val>
                                            <p:strVal val="#ppt_x"/>
                                          </p:val>
                                        </p:tav>
                                        <p:tav tm="100000">
                                          <p:val>
                                            <p:strVal val="#ppt_x"/>
                                          </p:val>
                                        </p:tav>
                                      </p:tavLst>
                                    </p:anim>
                                    <p:anim calcmode="lin" valueType="num">
                                      <p:cBhvr additive="base">
                                        <p:cTn id="132" dur="500" fill="hold"/>
                                        <p:tgtEl>
                                          <p:spTgt spid="60"/>
                                        </p:tgtEl>
                                        <p:attrNameLst>
                                          <p:attrName>ppt_y</p:attrName>
                                        </p:attrNameLst>
                                      </p:cBhvr>
                                      <p:tavLst>
                                        <p:tav tm="0">
                                          <p:val>
                                            <p:strVal val="1+#ppt_h/2"/>
                                          </p:val>
                                        </p:tav>
                                        <p:tav tm="100000">
                                          <p:val>
                                            <p:strVal val="#ppt_y"/>
                                          </p:val>
                                        </p:tav>
                                      </p:tavLst>
                                    </p:anim>
                                  </p:childTnLst>
                                </p:cTn>
                              </p:par>
                              <p:par>
                                <p:cTn id="133" presetID="2" presetClass="entr" presetSubtype="4" fill="hold" grpId="0" nodeType="withEffect">
                                  <p:stCondLst>
                                    <p:cond delay="0"/>
                                  </p:stCondLst>
                                  <p:childTnLst>
                                    <p:set>
                                      <p:cBhvr>
                                        <p:cTn id="134" dur="1" fill="hold">
                                          <p:stCondLst>
                                            <p:cond delay="0"/>
                                          </p:stCondLst>
                                        </p:cTn>
                                        <p:tgtEl>
                                          <p:spTgt spid="61"/>
                                        </p:tgtEl>
                                        <p:attrNameLst>
                                          <p:attrName>style.visibility</p:attrName>
                                        </p:attrNameLst>
                                      </p:cBhvr>
                                      <p:to>
                                        <p:strVal val="visible"/>
                                      </p:to>
                                    </p:set>
                                    <p:anim calcmode="lin" valueType="num">
                                      <p:cBhvr additive="base">
                                        <p:cTn id="135" dur="500" fill="hold"/>
                                        <p:tgtEl>
                                          <p:spTgt spid="61"/>
                                        </p:tgtEl>
                                        <p:attrNameLst>
                                          <p:attrName>ppt_x</p:attrName>
                                        </p:attrNameLst>
                                      </p:cBhvr>
                                      <p:tavLst>
                                        <p:tav tm="0">
                                          <p:val>
                                            <p:strVal val="#ppt_x"/>
                                          </p:val>
                                        </p:tav>
                                        <p:tav tm="100000">
                                          <p:val>
                                            <p:strVal val="#ppt_x"/>
                                          </p:val>
                                        </p:tav>
                                      </p:tavLst>
                                    </p:anim>
                                    <p:anim calcmode="lin" valueType="num">
                                      <p:cBhvr additive="base">
                                        <p:cTn id="136" dur="500" fill="hold"/>
                                        <p:tgtEl>
                                          <p:spTgt spid="61"/>
                                        </p:tgtEl>
                                        <p:attrNameLst>
                                          <p:attrName>ppt_y</p:attrName>
                                        </p:attrNameLst>
                                      </p:cBhvr>
                                      <p:tavLst>
                                        <p:tav tm="0">
                                          <p:val>
                                            <p:strVal val="1+#ppt_h/2"/>
                                          </p:val>
                                        </p:tav>
                                        <p:tav tm="100000">
                                          <p:val>
                                            <p:strVal val="#ppt_y"/>
                                          </p:val>
                                        </p:tav>
                                      </p:tavLst>
                                    </p:anim>
                                  </p:childTnLst>
                                </p:cTn>
                              </p:par>
                              <p:par>
                                <p:cTn id="137" presetID="2" presetClass="entr" presetSubtype="4" fill="hold" grpId="0" nodeType="withEffect">
                                  <p:stCondLst>
                                    <p:cond delay="0"/>
                                  </p:stCondLst>
                                  <p:childTnLst>
                                    <p:set>
                                      <p:cBhvr>
                                        <p:cTn id="138" dur="1" fill="hold">
                                          <p:stCondLst>
                                            <p:cond delay="0"/>
                                          </p:stCondLst>
                                        </p:cTn>
                                        <p:tgtEl>
                                          <p:spTgt spid="62"/>
                                        </p:tgtEl>
                                        <p:attrNameLst>
                                          <p:attrName>style.visibility</p:attrName>
                                        </p:attrNameLst>
                                      </p:cBhvr>
                                      <p:to>
                                        <p:strVal val="visible"/>
                                      </p:to>
                                    </p:set>
                                    <p:anim calcmode="lin" valueType="num">
                                      <p:cBhvr additive="base">
                                        <p:cTn id="139" dur="500" fill="hold"/>
                                        <p:tgtEl>
                                          <p:spTgt spid="62"/>
                                        </p:tgtEl>
                                        <p:attrNameLst>
                                          <p:attrName>ppt_x</p:attrName>
                                        </p:attrNameLst>
                                      </p:cBhvr>
                                      <p:tavLst>
                                        <p:tav tm="0">
                                          <p:val>
                                            <p:strVal val="#ppt_x"/>
                                          </p:val>
                                        </p:tav>
                                        <p:tav tm="100000">
                                          <p:val>
                                            <p:strVal val="#ppt_x"/>
                                          </p:val>
                                        </p:tav>
                                      </p:tavLst>
                                    </p:anim>
                                    <p:anim calcmode="lin" valueType="num">
                                      <p:cBhvr additive="base">
                                        <p:cTn id="140" dur="500" fill="hold"/>
                                        <p:tgtEl>
                                          <p:spTgt spid="62"/>
                                        </p:tgtEl>
                                        <p:attrNameLst>
                                          <p:attrName>ppt_y</p:attrName>
                                        </p:attrNameLst>
                                      </p:cBhvr>
                                      <p:tavLst>
                                        <p:tav tm="0">
                                          <p:val>
                                            <p:strVal val="1+#ppt_h/2"/>
                                          </p:val>
                                        </p:tav>
                                        <p:tav tm="100000">
                                          <p:val>
                                            <p:strVal val="#ppt_y"/>
                                          </p:val>
                                        </p:tav>
                                      </p:tavLst>
                                    </p:anim>
                                  </p:childTnLst>
                                </p:cTn>
                              </p:par>
                              <p:par>
                                <p:cTn id="141" presetID="2" presetClass="entr" presetSubtype="4" fill="hold" grpId="0" nodeType="withEffect">
                                  <p:stCondLst>
                                    <p:cond delay="0"/>
                                  </p:stCondLst>
                                  <p:childTnLst>
                                    <p:set>
                                      <p:cBhvr>
                                        <p:cTn id="142" dur="1" fill="hold">
                                          <p:stCondLst>
                                            <p:cond delay="0"/>
                                          </p:stCondLst>
                                        </p:cTn>
                                        <p:tgtEl>
                                          <p:spTgt spid="63"/>
                                        </p:tgtEl>
                                        <p:attrNameLst>
                                          <p:attrName>style.visibility</p:attrName>
                                        </p:attrNameLst>
                                      </p:cBhvr>
                                      <p:to>
                                        <p:strVal val="visible"/>
                                      </p:to>
                                    </p:set>
                                    <p:anim calcmode="lin" valueType="num">
                                      <p:cBhvr additive="base">
                                        <p:cTn id="143" dur="500" fill="hold"/>
                                        <p:tgtEl>
                                          <p:spTgt spid="63"/>
                                        </p:tgtEl>
                                        <p:attrNameLst>
                                          <p:attrName>ppt_x</p:attrName>
                                        </p:attrNameLst>
                                      </p:cBhvr>
                                      <p:tavLst>
                                        <p:tav tm="0">
                                          <p:val>
                                            <p:strVal val="#ppt_x"/>
                                          </p:val>
                                        </p:tav>
                                        <p:tav tm="100000">
                                          <p:val>
                                            <p:strVal val="#ppt_x"/>
                                          </p:val>
                                        </p:tav>
                                      </p:tavLst>
                                    </p:anim>
                                    <p:anim calcmode="lin" valueType="num">
                                      <p:cBhvr additive="base">
                                        <p:cTn id="144" dur="500" fill="hold"/>
                                        <p:tgtEl>
                                          <p:spTgt spid="63"/>
                                        </p:tgtEl>
                                        <p:attrNameLst>
                                          <p:attrName>ppt_y</p:attrName>
                                        </p:attrNameLst>
                                      </p:cBhvr>
                                      <p:tavLst>
                                        <p:tav tm="0">
                                          <p:val>
                                            <p:strVal val="1+#ppt_h/2"/>
                                          </p:val>
                                        </p:tav>
                                        <p:tav tm="100000">
                                          <p:val>
                                            <p:strVal val="#ppt_y"/>
                                          </p:val>
                                        </p:tav>
                                      </p:tavLst>
                                    </p:anim>
                                  </p:childTnLst>
                                </p:cTn>
                              </p:par>
                              <p:par>
                                <p:cTn id="145" presetID="2" presetClass="entr" presetSubtype="4" fill="hold" grpId="0" nodeType="withEffect">
                                  <p:stCondLst>
                                    <p:cond delay="0"/>
                                  </p:stCondLst>
                                  <p:childTnLst>
                                    <p:set>
                                      <p:cBhvr>
                                        <p:cTn id="146" dur="1" fill="hold">
                                          <p:stCondLst>
                                            <p:cond delay="0"/>
                                          </p:stCondLst>
                                        </p:cTn>
                                        <p:tgtEl>
                                          <p:spTgt spid="64"/>
                                        </p:tgtEl>
                                        <p:attrNameLst>
                                          <p:attrName>style.visibility</p:attrName>
                                        </p:attrNameLst>
                                      </p:cBhvr>
                                      <p:to>
                                        <p:strVal val="visible"/>
                                      </p:to>
                                    </p:set>
                                    <p:anim calcmode="lin" valueType="num">
                                      <p:cBhvr additive="base">
                                        <p:cTn id="147" dur="500" fill="hold"/>
                                        <p:tgtEl>
                                          <p:spTgt spid="64"/>
                                        </p:tgtEl>
                                        <p:attrNameLst>
                                          <p:attrName>ppt_x</p:attrName>
                                        </p:attrNameLst>
                                      </p:cBhvr>
                                      <p:tavLst>
                                        <p:tav tm="0">
                                          <p:val>
                                            <p:strVal val="#ppt_x"/>
                                          </p:val>
                                        </p:tav>
                                        <p:tav tm="100000">
                                          <p:val>
                                            <p:strVal val="#ppt_x"/>
                                          </p:val>
                                        </p:tav>
                                      </p:tavLst>
                                    </p:anim>
                                    <p:anim calcmode="lin" valueType="num">
                                      <p:cBhvr additive="base">
                                        <p:cTn id="148" dur="500" fill="hold"/>
                                        <p:tgtEl>
                                          <p:spTgt spid="64"/>
                                        </p:tgtEl>
                                        <p:attrNameLst>
                                          <p:attrName>ppt_y</p:attrName>
                                        </p:attrNameLst>
                                      </p:cBhvr>
                                      <p:tavLst>
                                        <p:tav tm="0">
                                          <p:val>
                                            <p:strVal val="1+#ppt_h/2"/>
                                          </p:val>
                                        </p:tav>
                                        <p:tav tm="100000">
                                          <p:val>
                                            <p:strVal val="#ppt_y"/>
                                          </p:val>
                                        </p:tav>
                                      </p:tavLst>
                                    </p:anim>
                                  </p:childTnLst>
                                </p:cTn>
                              </p:par>
                              <p:par>
                                <p:cTn id="149" presetID="2" presetClass="entr" presetSubtype="4" fill="hold" grpId="0" nodeType="withEffect">
                                  <p:stCondLst>
                                    <p:cond delay="0"/>
                                  </p:stCondLst>
                                  <p:childTnLst>
                                    <p:set>
                                      <p:cBhvr>
                                        <p:cTn id="150" dur="1" fill="hold">
                                          <p:stCondLst>
                                            <p:cond delay="0"/>
                                          </p:stCondLst>
                                        </p:cTn>
                                        <p:tgtEl>
                                          <p:spTgt spid="65"/>
                                        </p:tgtEl>
                                        <p:attrNameLst>
                                          <p:attrName>style.visibility</p:attrName>
                                        </p:attrNameLst>
                                      </p:cBhvr>
                                      <p:to>
                                        <p:strVal val="visible"/>
                                      </p:to>
                                    </p:set>
                                    <p:anim calcmode="lin" valueType="num">
                                      <p:cBhvr additive="base">
                                        <p:cTn id="151" dur="500" fill="hold"/>
                                        <p:tgtEl>
                                          <p:spTgt spid="65"/>
                                        </p:tgtEl>
                                        <p:attrNameLst>
                                          <p:attrName>ppt_x</p:attrName>
                                        </p:attrNameLst>
                                      </p:cBhvr>
                                      <p:tavLst>
                                        <p:tav tm="0">
                                          <p:val>
                                            <p:strVal val="#ppt_x"/>
                                          </p:val>
                                        </p:tav>
                                        <p:tav tm="100000">
                                          <p:val>
                                            <p:strVal val="#ppt_x"/>
                                          </p:val>
                                        </p:tav>
                                      </p:tavLst>
                                    </p:anim>
                                    <p:anim calcmode="lin" valueType="num">
                                      <p:cBhvr additive="base">
                                        <p:cTn id="152" dur="500" fill="hold"/>
                                        <p:tgtEl>
                                          <p:spTgt spid="65"/>
                                        </p:tgtEl>
                                        <p:attrNameLst>
                                          <p:attrName>ppt_y</p:attrName>
                                        </p:attrNameLst>
                                      </p:cBhvr>
                                      <p:tavLst>
                                        <p:tav tm="0">
                                          <p:val>
                                            <p:strVal val="1+#ppt_h/2"/>
                                          </p:val>
                                        </p:tav>
                                        <p:tav tm="100000">
                                          <p:val>
                                            <p:strVal val="#ppt_y"/>
                                          </p:val>
                                        </p:tav>
                                      </p:tavLst>
                                    </p:anim>
                                  </p:childTnLst>
                                </p:cTn>
                              </p:par>
                              <p:par>
                                <p:cTn id="153" presetID="2" presetClass="entr" presetSubtype="4" fill="hold" grpId="0" nodeType="withEffect">
                                  <p:stCondLst>
                                    <p:cond delay="0"/>
                                  </p:stCondLst>
                                  <p:childTnLst>
                                    <p:set>
                                      <p:cBhvr>
                                        <p:cTn id="154" dur="1" fill="hold">
                                          <p:stCondLst>
                                            <p:cond delay="0"/>
                                          </p:stCondLst>
                                        </p:cTn>
                                        <p:tgtEl>
                                          <p:spTgt spid="66"/>
                                        </p:tgtEl>
                                        <p:attrNameLst>
                                          <p:attrName>style.visibility</p:attrName>
                                        </p:attrNameLst>
                                      </p:cBhvr>
                                      <p:to>
                                        <p:strVal val="visible"/>
                                      </p:to>
                                    </p:set>
                                    <p:anim calcmode="lin" valueType="num">
                                      <p:cBhvr additive="base">
                                        <p:cTn id="155" dur="500" fill="hold"/>
                                        <p:tgtEl>
                                          <p:spTgt spid="66"/>
                                        </p:tgtEl>
                                        <p:attrNameLst>
                                          <p:attrName>ppt_x</p:attrName>
                                        </p:attrNameLst>
                                      </p:cBhvr>
                                      <p:tavLst>
                                        <p:tav tm="0">
                                          <p:val>
                                            <p:strVal val="#ppt_x"/>
                                          </p:val>
                                        </p:tav>
                                        <p:tav tm="100000">
                                          <p:val>
                                            <p:strVal val="#ppt_x"/>
                                          </p:val>
                                        </p:tav>
                                      </p:tavLst>
                                    </p:anim>
                                    <p:anim calcmode="lin" valueType="num">
                                      <p:cBhvr additive="base">
                                        <p:cTn id="156" dur="500" fill="hold"/>
                                        <p:tgtEl>
                                          <p:spTgt spid="66"/>
                                        </p:tgtEl>
                                        <p:attrNameLst>
                                          <p:attrName>ppt_y</p:attrName>
                                        </p:attrNameLst>
                                      </p:cBhvr>
                                      <p:tavLst>
                                        <p:tav tm="0">
                                          <p:val>
                                            <p:strVal val="1+#ppt_h/2"/>
                                          </p:val>
                                        </p:tav>
                                        <p:tav tm="100000">
                                          <p:val>
                                            <p:strVal val="#ppt_y"/>
                                          </p:val>
                                        </p:tav>
                                      </p:tavLst>
                                    </p:anim>
                                  </p:childTnLst>
                                </p:cTn>
                              </p:par>
                              <p:par>
                                <p:cTn id="157" presetID="2" presetClass="entr" presetSubtype="4" fill="hold" grpId="0" nodeType="withEffect">
                                  <p:stCondLst>
                                    <p:cond delay="0"/>
                                  </p:stCondLst>
                                  <p:childTnLst>
                                    <p:set>
                                      <p:cBhvr>
                                        <p:cTn id="158" dur="1" fill="hold">
                                          <p:stCondLst>
                                            <p:cond delay="0"/>
                                          </p:stCondLst>
                                        </p:cTn>
                                        <p:tgtEl>
                                          <p:spTgt spid="67"/>
                                        </p:tgtEl>
                                        <p:attrNameLst>
                                          <p:attrName>style.visibility</p:attrName>
                                        </p:attrNameLst>
                                      </p:cBhvr>
                                      <p:to>
                                        <p:strVal val="visible"/>
                                      </p:to>
                                    </p:set>
                                    <p:anim calcmode="lin" valueType="num">
                                      <p:cBhvr additive="base">
                                        <p:cTn id="159" dur="500" fill="hold"/>
                                        <p:tgtEl>
                                          <p:spTgt spid="67"/>
                                        </p:tgtEl>
                                        <p:attrNameLst>
                                          <p:attrName>ppt_x</p:attrName>
                                        </p:attrNameLst>
                                      </p:cBhvr>
                                      <p:tavLst>
                                        <p:tav tm="0">
                                          <p:val>
                                            <p:strVal val="#ppt_x"/>
                                          </p:val>
                                        </p:tav>
                                        <p:tav tm="100000">
                                          <p:val>
                                            <p:strVal val="#ppt_x"/>
                                          </p:val>
                                        </p:tav>
                                      </p:tavLst>
                                    </p:anim>
                                    <p:anim calcmode="lin" valueType="num">
                                      <p:cBhvr additive="base">
                                        <p:cTn id="160" dur="500" fill="hold"/>
                                        <p:tgtEl>
                                          <p:spTgt spid="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P spid="35" grpId="0" animBg="1"/>
      <p:bldP spid="36" grpId="0"/>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p:bldP spid="53" grpId="0"/>
      <p:bldP spid="54" grpId="0" animBg="1"/>
      <p:bldP spid="55" grpId="0" animBg="1"/>
      <p:bldP spid="56" grpId="0"/>
      <p:bldP spid="57" grpId="0"/>
      <p:bldP spid="58" grpId="0" animBg="1"/>
      <p:bldP spid="59" grpId="0" animBg="1"/>
      <p:bldP spid="60" grpId="0"/>
      <p:bldP spid="61" grpId="0"/>
      <p:bldP spid="62" grpId="0" animBg="1"/>
      <p:bldP spid="63" grpId="0" animBg="1"/>
      <p:bldP spid="64" grpId="0"/>
      <p:bldP spid="65" grpId="0"/>
      <p:bldP spid="66" grpId="0" animBg="1"/>
      <p:bldP spid="6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381661" y="6108015"/>
            <a:ext cx="1706006" cy="7585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4" name="Chart 23"/>
          <p:cNvGraphicFramePr/>
          <p:nvPr>
            <p:extLst>
              <p:ext uri="{D42A27DB-BD31-4B8C-83A1-F6EECF244321}">
                <p14:modId xmlns:p14="http://schemas.microsoft.com/office/powerpoint/2010/main" val="998476931"/>
              </p:ext>
            </p:extLst>
          </p:nvPr>
        </p:nvGraphicFramePr>
        <p:xfrm>
          <a:off x="1849499" y="1289242"/>
          <a:ext cx="8537825" cy="4249169"/>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22"/>
          <p:cNvSpPr txBox="1"/>
          <p:nvPr/>
        </p:nvSpPr>
        <p:spPr>
          <a:xfrm>
            <a:off x="2340254" y="5696854"/>
            <a:ext cx="10622737" cy="325654"/>
          </a:xfrm>
          <a:prstGeom prst="rect">
            <a:avLst/>
          </a:prstGeom>
          <a:noFill/>
        </p:spPr>
        <p:txBody>
          <a:bodyPr wrap="square" lIns="75490" tIns="37745" rIns="75490" bIns="37745" rtlCol="0">
            <a:spAutoFit/>
          </a:bodyPr>
          <a:lstStyle/>
          <a:p>
            <a:pPr>
              <a:lnSpc>
                <a:spcPct val="120000"/>
              </a:lnSpc>
            </a:pPr>
            <a:r>
              <a:rPr lang="zh-CN" altLang="en-US" sz="1351" dirty="0">
                <a:solidFill>
                  <a:schemeClr val="tx1">
                    <a:lumMod val="65000"/>
                    <a:lumOff val="35000"/>
                  </a:schemeClr>
                </a:solidFill>
                <a:latin typeface="微软雅黑"/>
                <a:ea typeface="微软雅黑"/>
                <a:cs typeface="+mn-ea"/>
                <a:sym typeface="微软雅黑"/>
              </a:rPr>
              <a:t>您的内容打在这里，或者通过复制您的文本后，在此框中选择粘贴，并选择只保留文字，在此录入上述图表的综合描述说明。</a:t>
            </a:r>
          </a:p>
        </p:txBody>
      </p:sp>
      <p:sp>
        <p:nvSpPr>
          <p:cNvPr id="8" name="TextBox 22"/>
          <p:cNvSpPr txBox="1"/>
          <p:nvPr/>
        </p:nvSpPr>
        <p:spPr>
          <a:xfrm>
            <a:off x="2340254" y="6234736"/>
            <a:ext cx="10622737" cy="325654"/>
          </a:xfrm>
          <a:prstGeom prst="rect">
            <a:avLst/>
          </a:prstGeom>
          <a:noFill/>
        </p:spPr>
        <p:txBody>
          <a:bodyPr wrap="square" lIns="75490" tIns="37745" rIns="75490" bIns="37745" rtlCol="0">
            <a:spAutoFit/>
          </a:bodyPr>
          <a:lstStyle/>
          <a:p>
            <a:pPr>
              <a:lnSpc>
                <a:spcPct val="120000"/>
              </a:lnSpc>
            </a:pPr>
            <a:r>
              <a:rPr lang="zh-CN" altLang="en-US" sz="1351" dirty="0">
                <a:solidFill>
                  <a:schemeClr val="tx1">
                    <a:lumMod val="65000"/>
                    <a:lumOff val="35000"/>
                  </a:schemeClr>
                </a:solidFill>
                <a:latin typeface="微软雅黑"/>
                <a:ea typeface="微软雅黑"/>
                <a:cs typeface="+mn-ea"/>
                <a:sym typeface="微软雅黑"/>
              </a:rPr>
              <a:t>您的内容打在这里，或者通过复制您的文本后，在此框中选择粘贴，并选择只保留文字，在此录入上述图表的综合描述说明。</a:t>
            </a:r>
          </a:p>
        </p:txBody>
      </p:sp>
      <p:grpSp>
        <p:nvGrpSpPr>
          <p:cNvPr id="6" name="组合 5"/>
          <p:cNvGrpSpPr/>
          <p:nvPr/>
        </p:nvGrpSpPr>
        <p:grpSpPr>
          <a:xfrm>
            <a:off x="53783" y="261650"/>
            <a:ext cx="1123566" cy="561783"/>
            <a:chOff x="134472" y="1946929"/>
            <a:chExt cx="6735100" cy="3367550"/>
          </a:xfrm>
        </p:grpSpPr>
        <p:sp>
          <p:nvSpPr>
            <p:cNvPr id="9" name="菱形 8"/>
            <p:cNvSpPr/>
            <p:nvPr/>
          </p:nvSpPr>
          <p:spPr>
            <a:xfrm>
              <a:off x="134472" y="1946929"/>
              <a:ext cx="3367550" cy="3367550"/>
            </a:xfrm>
            <a:prstGeom prst="diamond">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a:ea typeface="微软雅黑"/>
                <a:cs typeface="+mn-ea"/>
                <a:sym typeface="微软雅黑"/>
              </a:endParaRPr>
            </a:p>
          </p:txBody>
        </p:sp>
        <p:sp>
          <p:nvSpPr>
            <p:cNvPr id="10" name="菱形 9"/>
            <p:cNvSpPr/>
            <p:nvPr/>
          </p:nvSpPr>
          <p:spPr>
            <a:xfrm>
              <a:off x="3502022" y="1946929"/>
              <a:ext cx="3367550" cy="3367550"/>
            </a:xfrm>
            <a:prstGeom prst="diamond">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a:ea typeface="微软雅黑"/>
                <a:cs typeface="+mn-ea"/>
                <a:sym typeface="微软雅黑"/>
              </a:endParaRPr>
            </a:p>
          </p:txBody>
        </p:sp>
      </p:grpSp>
      <p:sp>
        <p:nvSpPr>
          <p:cNvPr id="11" name="文本框 8"/>
          <p:cNvSpPr txBox="1"/>
          <p:nvPr/>
        </p:nvSpPr>
        <p:spPr>
          <a:xfrm>
            <a:off x="1455369" y="367697"/>
            <a:ext cx="3124449" cy="442429"/>
          </a:xfrm>
          <a:prstGeom prst="rect">
            <a:avLst/>
          </a:prstGeom>
          <a:noFill/>
        </p:spPr>
        <p:txBody>
          <a:bodyPr wrap="square" rtlCol="0">
            <a:spAutoFit/>
            <a:scene3d>
              <a:camera prst="orthographicFront"/>
              <a:lightRig rig="threePt" dir="t"/>
            </a:scene3d>
            <a:sp3d contourW="12700"/>
          </a:bodyPr>
          <a:lstStyle/>
          <a:p>
            <a:r>
              <a:rPr lang="zh-CN" altLang="en-US" sz="2275" b="1" dirty="0">
                <a:latin typeface="微软雅黑"/>
                <a:ea typeface="微软雅黑"/>
                <a:sym typeface="微软雅黑"/>
              </a:rPr>
              <a:t>标题文字添加此处</a:t>
            </a:r>
          </a:p>
        </p:txBody>
      </p:sp>
    </p:spTree>
    <p:extLst>
      <p:ext uri="{BB962C8B-B14F-4D97-AF65-F5344CB8AC3E}">
        <p14:creationId xmlns:p14="http://schemas.microsoft.com/office/powerpoint/2010/main" val="2186841978"/>
      </p:ext>
    </p:extLst>
  </p:cSld>
  <p:clrMapOvr>
    <a:masterClrMapping/>
  </p:clrMapOvr>
  <p:transition spd="slow"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Graphic spid="24" grpId="0">
        <p:bldAsOne/>
      </p:bldGraphic>
      <p:bldP spid="7"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8" name="Freeform 6"/>
          <p:cNvSpPr>
            <a:spLocks noEditPoints="1"/>
          </p:cNvSpPr>
          <p:nvPr/>
        </p:nvSpPr>
        <p:spPr bwMode="auto">
          <a:xfrm>
            <a:off x="7531103" y="942210"/>
            <a:ext cx="4660900" cy="2570427"/>
          </a:xfrm>
          <a:custGeom>
            <a:avLst/>
            <a:gdLst>
              <a:gd name="T0" fmla="*/ 2828538 w 1158"/>
              <a:gd name="T1" fmla="*/ 0 h 637"/>
              <a:gd name="T2" fmla="*/ 2342525 w 1158"/>
              <a:gd name="T3" fmla="*/ 1830410 h 637"/>
              <a:gd name="T4" fmla="*/ 787885 w 1158"/>
              <a:gd name="T5" fmla="*/ 1830410 h 637"/>
              <a:gd name="T6" fmla="*/ 555444 w 1158"/>
              <a:gd name="T7" fmla="*/ 1830410 h 637"/>
              <a:gd name="T8" fmla="*/ 326022 w 1158"/>
              <a:gd name="T9" fmla="*/ 1600474 h 637"/>
              <a:gd name="T10" fmla="*/ 323003 w 1158"/>
              <a:gd name="T11" fmla="*/ 1600474 h 637"/>
              <a:gd name="T12" fmla="*/ 323003 w 1158"/>
              <a:gd name="T13" fmla="*/ 1370538 h 637"/>
              <a:gd name="T14" fmla="*/ 323003 w 1158"/>
              <a:gd name="T15" fmla="*/ 901590 h 637"/>
              <a:gd name="T16" fmla="*/ 552425 w 1158"/>
              <a:gd name="T17" fmla="*/ 629298 h 637"/>
              <a:gd name="T18" fmla="*/ 277722 w 1158"/>
              <a:gd name="T19" fmla="*/ 350955 h 637"/>
              <a:gd name="T20" fmla="*/ 0 w 1158"/>
              <a:gd name="T21" fmla="*/ 629298 h 637"/>
              <a:gd name="T22" fmla="*/ 229423 w 1158"/>
              <a:gd name="T23" fmla="*/ 901590 h 637"/>
              <a:gd name="T24" fmla="*/ 229423 w 1158"/>
              <a:gd name="T25" fmla="*/ 1600474 h 637"/>
              <a:gd name="T26" fmla="*/ 229423 w 1158"/>
              <a:gd name="T27" fmla="*/ 1600474 h 637"/>
              <a:gd name="T28" fmla="*/ 555444 w 1158"/>
              <a:gd name="T29" fmla="*/ 1927225 h 637"/>
              <a:gd name="T30" fmla="*/ 579594 w 1158"/>
              <a:gd name="T31" fmla="*/ 1924200 h 637"/>
              <a:gd name="T32" fmla="*/ 2342525 w 1158"/>
              <a:gd name="T33" fmla="*/ 1924200 h 637"/>
              <a:gd name="T34" fmla="*/ 2828538 w 1158"/>
              <a:gd name="T35" fmla="*/ 562738 h 637"/>
              <a:gd name="T36" fmla="*/ 3495675 w 1158"/>
              <a:gd name="T37" fmla="*/ 562738 h 637"/>
              <a:gd name="T38" fmla="*/ 3495675 w 1158"/>
              <a:gd name="T39" fmla="*/ 0 h 637"/>
              <a:gd name="T40" fmla="*/ 2828538 w 1158"/>
              <a:gd name="T41" fmla="*/ 0 h 637"/>
              <a:gd name="T42" fmla="*/ 96599 w 1158"/>
              <a:gd name="T43" fmla="*/ 629298 h 637"/>
              <a:gd name="T44" fmla="*/ 277722 w 1158"/>
              <a:gd name="T45" fmla="*/ 447770 h 637"/>
              <a:gd name="T46" fmla="*/ 458845 w 1158"/>
              <a:gd name="T47" fmla="*/ 629298 h 637"/>
              <a:gd name="T48" fmla="*/ 277722 w 1158"/>
              <a:gd name="T49" fmla="*/ 810826 h 637"/>
              <a:gd name="T50" fmla="*/ 96599 w 1158"/>
              <a:gd name="T51" fmla="*/ 629298 h 63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58" h="637">
                <a:moveTo>
                  <a:pt x="937" y="0"/>
                </a:moveTo>
                <a:cubicBezTo>
                  <a:pt x="776" y="605"/>
                  <a:pt x="776" y="605"/>
                  <a:pt x="776" y="605"/>
                </a:cubicBezTo>
                <a:cubicBezTo>
                  <a:pt x="261" y="605"/>
                  <a:pt x="261" y="605"/>
                  <a:pt x="261" y="605"/>
                </a:cubicBezTo>
                <a:cubicBezTo>
                  <a:pt x="184" y="605"/>
                  <a:pt x="184" y="605"/>
                  <a:pt x="184" y="605"/>
                </a:cubicBezTo>
                <a:cubicBezTo>
                  <a:pt x="142" y="605"/>
                  <a:pt x="108" y="571"/>
                  <a:pt x="108" y="529"/>
                </a:cubicBezTo>
                <a:cubicBezTo>
                  <a:pt x="107" y="529"/>
                  <a:pt x="107" y="529"/>
                  <a:pt x="107" y="529"/>
                </a:cubicBezTo>
                <a:cubicBezTo>
                  <a:pt x="107" y="453"/>
                  <a:pt x="107" y="453"/>
                  <a:pt x="107" y="453"/>
                </a:cubicBezTo>
                <a:cubicBezTo>
                  <a:pt x="107" y="298"/>
                  <a:pt x="107" y="298"/>
                  <a:pt x="107" y="298"/>
                </a:cubicBezTo>
                <a:cubicBezTo>
                  <a:pt x="150" y="290"/>
                  <a:pt x="183" y="253"/>
                  <a:pt x="183" y="208"/>
                </a:cubicBezTo>
                <a:cubicBezTo>
                  <a:pt x="183" y="157"/>
                  <a:pt x="142" y="116"/>
                  <a:pt x="92" y="116"/>
                </a:cubicBezTo>
                <a:cubicBezTo>
                  <a:pt x="41" y="116"/>
                  <a:pt x="0" y="157"/>
                  <a:pt x="0" y="208"/>
                </a:cubicBezTo>
                <a:cubicBezTo>
                  <a:pt x="0" y="253"/>
                  <a:pt x="33" y="290"/>
                  <a:pt x="76" y="298"/>
                </a:cubicBezTo>
                <a:cubicBezTo>
                  <a:pt x="76" y="529"/>
                  <a:pt x="76" y="529"/>
                  <a:pt x="76" y="529"/>
                </a:cubicBezTo>
                <a:cubicBezTo>
                  <a:pt x="76" y="529"/>
                  <a:pt x="76" y="529"/>
                  <a:pt x="76" y="529"/>
                </a:cubicBezTo>
                <a:cubicBezTo>
                  <a:pt x="76" y="588"/>
                  <a:pt x="125" y="637"/>
                  <a:pt x="184" y="637"/>
                </a:cubicBezTo>
                <a:cubicBezTo>
                  <a:pt x="187" y="637"/>
                  <a:pt x="190" y="637"/>
                  <a:pt x="192" y="636"/>
                </a:cubicBezTo>
                <a:cubicBezTo>
                  <a:pt x="776" y="636"/>
                  <a:pt x="776" y="636"/>
                  <a:pt x="776" y="636"/>
                </a:cubicBezTo>
                <a:cubicBezTo>
                  <a:pt x="937" y="186"/>
                  <a:pt x="937" y="186"/>
                  <a:pt x="937" y="186"/>
                </a:cubicBezTo>
                <a:cubicBezTo>
                  <a:pt x="1158" y="186"/>
                  <a:pt x="1158" y="186"/>
                  <a:pt x="1158" y="186"/>
                </a:cubicBezTo>
                <a:cubicBezTo>
                  <a:pt x="1158" y="0"/>
                  <a:pt x="1158" y="0"/>
                  <a:pt x="1158" y="0"/>
                </a:cubicBezTo>
                <a:lnTo>
                  <a:pt x="937" y="0"/>
                </a:lnTo>
                <a:close/>
                <a:moveTo>
                  <a:pt x="32" y="208"/>
                </a:moveTo>
                <a:cubicBezTo>
                  <a:pt x="32" y="175"/>
                  <a:pt x="59" y="148"/>
                  <a:pt x="92" y="148"/>
                </a:cubicBezTo>
                <a:cubicBezTo>
                  <a:pt x="125" y="148"/>
                  <a:pt x="152" y="175"/>
                  <a:pt x="152" y="208"/>
                </a:cubicBezTo>
                <a:cubicBezTo>
                  <a:pt x="152" y="241"/>
                  <a:pt x="125" y="268"/>
                  <a:pt x="92" y="268"/>
                </a:cubicBezTo>
                <a:cubicBezTo>
                  <a:pt x="59" y="268"/>
                  <a:pt x="32" y="241"/>
                  <a:pt x="32" y="208"/>
                </a:cubicBezTo>
                <a:close/>
              </a:path>
            </a:pathLst>
          </a:custGeom>
          <a:noFill/>
          <a:ln>
            <a:solidFill>
              <a:schemeClr val="tx1"/>
            </a:solidFill>
          </a:ln>
          <a:extLst/>
        </p:spPr>
        <p:txBody>
          <a:bodyPr lIns="121899" tIns="60949" rIns="121899" bIns="60949"/>
          <a:lstStyle/>
          <a:p>
            <a:endParaRPr lang="zh-CN" altLang="en-US">
              <a:latin typeface="微软雅黑"/>
              <a:ea typeface="微软雅黑"/>
              <a:sym typeface="微软雅黑"/>
            </a:endParaRPr>
          </a:p>
        </p:txBody>
      </p:sp>
      <p:sp>
        <p:nvSpPr>
          <p:cNvPr id="23559" name="Freeform 7"/>
          <p:cNvSpPr>
            <a:spLocks noEditPoints="1"/>
          </p:cNvSpPr>
          <p:nvPr/>
        </p:nvSpPr>
        <p:spPr bwMode="auto">
          <a:xfrm>
            <a:off x="4550835" y="1636691"/>
            <a:ext cx="7641167" cy="2098263"/>
          </a:xfrm>
          <a:custGeom>
            <a:avLst/>
            <a:gdLst>
              <a:gd name="T0" fmla="*/ 5063933 w 1899"/>
              <a:gd name="T1" fmla="*/ 447760 h 520"/>
              <a:gd name="T2" fmla="*/ 4578061 w 1899"/>
              <a:gd name="T3" fmla="*/ 1479424 h 520"/>
              <a:gd name="T4" fmla="*/ 784638 w 1899"/>
              <a:gd name="T5" fmla="*/ 1479424 h 520"/>
              <a:gd name="T6" fmla="*/ 787656 w 1899"/>
              <a:gd name="T7" fmla="*/ 1479424 h 520"/>
              <a:gd name="T8" fmla="*/ 555282 w 1899"/>
              <a:gd name="T9" fmla="*/ 1479424 h 520"/>
              <a:gd name="T10" fmla="*/ 325927 w 1899"/>
              <a:gd name="T11" fmla="*/ 1246468 h 520"/>
              <a:gd name="T12" fmla="*/ 322909 w 1899"/>
              <a:gd name="T13" fmla="*/ 1246468 h 520"/>
              <a:gd name="T14" fmla="*/ 322909 w 1899"/>
              <a:gd name="T15" fmla="*/ 1016537 h 520"/>
              <a:gd name="T16" fmla="*/ 322909 w 1899"/>
              <a:gd name="T17" fmla="*/ 1016537 h 520"/>
              <a:gd name="T18" fmla="*/ 322909 w 1899"/>
              <a:gd name="T19" fmla="*/ 547599 h 520"/>
              <a:gd name="T20" fmla="*/ 552264 w 1899"/>
              <a:gd name="T21" fmla="*/ 275312 h 520"/>
              <a:gd name="T22" fmla="*/ 277641 w 1899"/>
              <a:gd name="T23" fmla="*/ 0 h 520"/>
              <a:gd name="T24" fmla="*/ 0 w 1899"/>
              <a:gd name="T25" fmla="*/ 275312 h 520"/>
              <a:gd name="T26" fmla="*/ 229356 w 1899"/>
              <a:gd name="T27" fmla="*/ 547599 h 520"/>
              <a:gd name="T28" fmla="*/ 229356 w 1899"/>
              <a:gd name="T29" fmla="*/ 1246468 h 520"/>
              <a:gd name="T30" fmla="*/ 229356 w 1899"/>
              <a:gd name="T31" fmla="*/ 1246468 h 520"/>
              <a:gd name="T32" fmla="*/ 555282 w 1899"/>
              <a:gd name="T33" fmla="*/ 1573212 h 520"/>
              <a:gd name="T34" fmla="*/ 4578061 w 1899"/>
              <a:gd name="T35" fmla="*/ 1573212 h 520"/>
              <a:gd name="T36" fmla="*/ 5063933 w 1899"/>
              <a:gd name="T37" fmla="*/ 1010486 h 520"/>
              <a:gd name="T38" fmla="*/ 5730875 w 1899"/>
              <a:gd name="T39" fmla="*/ 1010486 h 520"/>
              <a:gd name="T40" fmla="*/ 5730875 w 1899"/>
              <a:gd name="T41" fmla="*/ 447760 h 520"/>
              <a:gd name="T42" fmla="*/ 5063933 w 1899"/>
              <a:gd name="T43" fmla="*/ 447760 h 520"/>
              <a:gd name="T44" fmla="*/ 96571 w 1899"/>
              <a:gd name="T45" fmla="*/ 275312 h 520"/>
              <a:gd name="T46" fmla="*/ 277641 w 1899"/>
              <a:gd name="T47" fmla="*/ 93788 h 520"/>
              <a:gd name="T48" fmla="*/ 458711 w 1899"/>
              <a:gd name="T49" fmla="*/ 275312 h 520"/>
              <a:gd name="T50" fmla="*/ 277641 w 1899"/>
              <a:gd name="T51" fmla="*/ 456837 h 520"/>
              <a:gd name="T52" fmla="*/ 96571 w 1899"/>
              <a:gd name="T53" fmla="*/ 275312 h 52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99" h="520">
                <a:moveTo>
                  <a:pt x="1678" y="148"/>
                </a:moveTo>
                <a:cubicBezTo>
                  <a:pt x="1517" y="489"/>
                  <a:pt x="1517" y="489"/>
                  <a:pt x="1517" y="489"/>
                </a:cubicBezTo>
                <a:cubicBezTo>
                  <a:pt x="260" y="489"/>
                  <a:pt x="260" y="489"/>
                  <a:pt x="260" y="489"/>
                </a:cubicBezTo>
                <a:cubicBezTo>
                  <a:pt x="260" y="489"/>
                  <a:pt x="261" y="489"/>
                  <a:pt x="261" y="489"/>
                </a:cubicBezTo>
                <a:cubicBezTo>
                  <a:pt x="184" y="489"/>
                  <a:pt x="184" y="489"/>
                  <a:pt x="184" y="489"/>
                </a:cubicBezTo>
                <a:cubicBezTo>
                  <a:pt x="142" y="489"/>
                  <a:pt x="108" y="455"/>
                  <a:pt x="108" y="412"/>
                </a:cubicBezTo>
                <a:cubicBezTo>
                  <a:pt x="107" y="412"/>
                  <a:pt x="107" y="412"/>
                  <a:pt x="107" y="412"/>
                </a:cubicBezTo>
                <a:cubicBezTo>
                  <a:pt x="107" y="336"/>
                  <a:pt x="107" y="336"/>
                  <a:pt x="107" y="336"/>
                </a:cubicBezTo>
                <a:cubicBezTo>
                  <a:pt x="107" y="336"/>
                  <a:pt x="107" y="336"/>
                  <a:pt x="107" y="336"/>
                </a:cubicBezTo>
                <a:cubicBezTo>
                  <a:pt x="107" y="181"/>
                  <a:pt x="107" y="181"/>
                  <a:pt x="107" y="181"/>
                </a:cubicBezTo>
                <a:cubicBezTo>
                  <a:pt x="150" y="174"/>
                  <a:pt x="183" y="136"/>
                  <a:pt x="183" y="91"/>
                </a:cubicBezTo>
                <a:cubicBezTo>
                  <a:pt x="183" y="41"/>
                  <a:pt x="142" y="0"/>
                  <a:pt x="92" y="0"/>
                </a:cubicBezTo>
                <a:cubicBezTo>
                  <a:pt x="41" y="0"/>
                  <a:pt x="0" y="41"/>
                  <a:pt x="0" y="91"/>
                </a:cubicBezTo>
                <a:cubicBezTo>
                  <a:pt x="0" y="136"/>
                  <a:pt x="33" y="174"/>
                  <a:pt x="76" y="181"/>
                </a:cubicBezTo>
                <a:cubicBezTo>
                  <a:pt x="76" y="412"/>
                  <a:pt x="76" y="412"/>
                  <a:pt x="76" y="412"/>
                </a:cubicBezTo>
                <a:cubicBezTo>
                  <a:pt x="76" y="412"/>
                  <a:pt x="76" y="412"/>
                  <a:pt x="76" y="412"/>
                </a:cubicBezTo>
                <a:cubicBezTo>
                  <a:pt x="76" y="472"/>
                  <a:pt x="125" y="520"/>
                  <a:pt x="184" y="520"/>
                </a:cubicBezTo>
                <a:cubicBezTo>
                  <a:pt x="1517" y="520"/>
                  <a:pt x="1517" y="520"/>
                  <a:pt x="1517" y="520"/>
                </a:cubicBezTo>
                <a:cubicBezTo>
                  <a:pt x="1678" y="334"/>
                  <a:pt x="1678" y="334"/>
                  <a:pt x="1678" y="334"/>
                </a:cubicBezTo>
                <a:cubicBezTo>
                  <a:pt x="1899" y="334"/>
                  <a:pt x="1899" y="334"/>
                  <a:pt x="1899" y="334"/>
                </a:cubicBezTo>
                <a:cubicBezTo>
                  <a:pt x="1899" y="148"/>
                  <a:pt x="1899" y="148"/>
                  <a:pt x="1899" y="148"/>
                </a:cubicBezTo>
                <a:lnTo>
                  <a:pt x="1678" y="148"/>
                </a:lnTo>
                <a:close/>
                <a:moveTo>
                  <a:pt x="32" y="91"/>
                </a:moveTo>
                <a:cubicBezTo>
                  <a:pt x="32" y="58"/>
                  <a:pt x="59" y="31"/>
                  <a:pt x="92" y="31"/>
                </a:cubicBezTo>
                <a:cubicBezTo>
                  <a:pt x="125" y="31"/>
                  <a:pt x="152" y="58"/>
                  <a:pt x="152" y="91"/>
                </a:cubicBezTo>
                <a:cubicBezTo>
                  <a:pt x="152" y="125"/>
                  <a:pt x="125" y="151"/>
                  <a:pt x="92" y="151"/>
                </a:cubicBezTo>
                <a:cubicBezTo>
                  <a:pt x="59" y="151"/>
                  <a:pt x="32" y="125"/>
                  <a:pt x="32" y="91"/>
                </a:cubicBezTo>
                <a:close/>
              </a:path>
            </a:pathLst>
          </a:custGeom>
          <a:noFill/>
          <a:ln>
            <a:solidFill>
              <a:srgbClr val="FFC000"/>
            </a:solidFill>
          </a:ln>
          <a:extLst/>
        </p:spPr>
        <p:txBody>
          <a:bodyPr lIns="121899" tIns="60949" rIns="121899" bIns="60949"/>
          <a:lstStyle/>
          <a:p>
            <a:endParaRPr lang="zh-CN" altLang="en-US">
              <a:latin typeface="微软雅黑"/>
              <a:ea typeface="微软雅黑"/>
              <a:sym typeface="微软雅黑"/>
            </a:endParaRPr>
          </a:p>
        </p:txBody>
      </p:sp>
      <p:sp>
        <p:nvSpPr>
          <p:cNvPr id="23560" name="Freeform 8"/>
          <p:cNvSpPr>
            <a:spLocks noEditPoints="1"/>
          </p:cNvSpPr>
          <p:nvPr/>
        </p:nvSpPr>
        <p:spPr bwMode="auto">
          <a:xfrm>
            <a:off x="3073401" y="3525340"/>
            <a:ext cx="9118600" cy="749531"/>
          </a:xfrm>
          <a:custGeom>
            <a:avLst/>
            <a:gdLst>
              <a:gd name="T0" fmla="*/ 6171956 w 2266"/>
              <a:gd name="T1" fmla="*/ 0 h 186"/>
              <a:gd name="T2" fmla="*/ 5686047 w 2266"/>
              <a:gd name="T3" fmla="*/ 232646 h 186"/>
              <a:gd name="T4" fmla="*/ 546271 w 2266"/>
              <a:gd name="T5" fmla="*/ 232646 h 186"/>
              <a:gd name="T6" fmla="*/ 274645 w 2266"/>
              <a:gd name="T7" fmla="*/ 6043 h 186"/>
              <a:gd name="T8" fmla="*/ 0 w 2266"/>
              <a:gd name="T9" fmla="*/ 280988 h 186"/>
              <a:gd name="T10" fmla="*/ 274645 w 2266"/>
              <a:gd name="T11" fmla="*/ 555932 h 186"/>
              <a:gd name="T12" fmla="*/ 546271 w 2266"/>
              <a:gd name="T13" fmla="*/ 326308 h 186"/>
              <a:gd name="T14" fmla="*/ 5686047 w 2266"/>
              <a:gd name="T15" fmla="*/ 326308 h 186"/>
              <a:gd name="T16" fmla="*/ 6171956 w 2266"/>
              <a:gd name="T17" fmla="*/ 561975 h 186"/>
              <a:gd name="T18" fmla="*/ 6838950 w 2266"/>
              <a:gd name="T19" fmla="*/ 561975 h 186"/>
              <a:gd name="T20" fmla="*/ 6838950 w 2266"/>
              <a:gd name="T21" fmla="*/ 0 h 186"/>
              <a:gd name="T22" fmla="*/ 6171956 w 2266"/>
              <a:gd name="T23" fmla="*/ 0 h 186"/>
              <a:gd name="T24" fmla="*/ 274645 w 2266"/>
              <a:gd name="T25" fmla="*/ 462270 h 186"/>
              <a:gd name="T26" fmla="*/ 93560 w 2266"/>
              <a:gd name="T27" fmla="*/ 280988 h 186"/>
              <a:gd name="T28" fmla="*/ 274645 w 2266"/>
              <a:gd name="T29" fmla="*/ 99705 h 186"/>
              <a:gd name="T30" fmla="*/ 455729 w 2266"/>
              <a:gd name="T31" fmla="*/ 280988 h 186"/>
              <a:gd name="T32" fmla="*/ 274645 w 2266"/>
              <a:gd name="T33" fmla="*/ 462270 h 18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66" h="186">
                <a:moveTo>
                  <a:pt x="2045" y="0"/>
                </a:moveTo>
                <a:cubicBezTo>
                  <a:pt x="1884" y="77"/>
                  <a:pt x="1884" y="77"/>
                  <a:pt x="1884" y="77"/>
                </a:cubicBezTo>
                <a:cubicBezTo>
                  <a:pt x="181" y="77"/>
                  <a:pt x="181" y="77"/>
                  <a:pt x="181" y="77"/>
                </a:cubicBezTo>
                <a:cubicBezTo>
                  <a:pt x="174" y="34"/>
                  <a:pt x="136" y="2"/>
                  <a:pt x="91" y="2"/>
                </a:cubicBezTo>
                <a:cubicBezTo>
                  <a:pt x="41" y="2"/>
                  <a:pt x="0" y="43"/>
                  <a:pt x="0" y="93"/>
                </a:cubicBezTo>
                <a:cubicBezTo>
                  <a:pt x="0" y="143"/>
                  <a:pt x="41" y="184"/>
                  <a:pt x="91" y="184"/>
                </a:cubicBezTo>
                <a:cubicBezTo>
                  <a:pt x="136" y="184"/>
                  <a:pt x="174" y="152"/>
                  <a:pt x="181" y="108"/>
                </a:cubicBezTo>
                <a:cubicBezTo>
                  <a:pt x="1884" y="108"/>
                  <a:pt x="1884" y="108"/>
                  <a:pt x="1884" y="108"/>
                </a:cubicBezTo>
                <a:cubicBezTo>
                  <a:pt x="2045" y="186"/>
                  <a:pt x="2045" y="186"/>
                  <a:pt x="2045" y="186"/>
                </a:cubicBezTo>
                <a:cubicBezTo>
                  <a:pt x="2266" y="186"/>
                  <a:pt x="2266" y="186"/>
                  <a:pt x="2266" y="186"/>
                </a:cubicBezTo>
                <a:cubicBezTo>
                  <a:pt x="2266" y="0"/>
                  <a:pt x="2266" y="0"/>
                  <a:pt x="2266" y="0"/>
                </a:cubicBezTo>
                <a:lnTo>
                  <a:pt x="2045" y="0"/>
                </a:lnTo>
                <a:close/>
                <a:moveTo>
                  <a:pt x="91" y="153"/>
                </a:moveTo>
                <a:cubicBezTo>
                  <a:pt x="58" y="153"/>
                  <a:pt x="31" y="126"/>
                  <a:pt x="31" y="93"/>
                </a:cubicBezTo>
                <a:cubicBezTo>
                  <a:pt x="31" y="60"/>
                  <a:pt x="58" y="33"/>
                  <a:pt x="91" y="33"/>
                </a:cubicBezTo>
                <a:cubicBezTo>
                  <a:pt x="124" y="33"/>
                  <a:pt x="151" y="60"/>
                  <a:pt x="151" y="93"/>
                </a:cubicBezTo>
                <a:cubicBezTo>
                  <a:pt x="151" y="126"/>
                  <a:pt x="124" y="153"/>
                  <a:pt x="91" y="153"/>
                </a:cubicBezTo>
                <a:close/>
              </a:path>
            </a:pathLst>
          </a:custGeom>
          <a:noFill/>
          <a:ln>
            <a:solidFill>
              <a:srgbClr val="FFC000"/>
            </a:solidFill>
          </a:ln>
          <a:extLst/>
        </p:spPr>
        <p:txBody>
          <a:bodyPr lIns="121899" tIns="60949" rIns="121899" bIns="60949"/>
          <a:lstStyle/>
          <a:p>
            <a:endParaRPr lang="zh-CN" altLang="en-US">
              <a:latin typeface="微软雅黑"/>
              <a:ea typeface="微软雅黑"/>
              <a:sym typeface="微软雅黑"/>
            </a:endParaRPr>
          </a:p>
        </p:txBody>
      </p:sp>
      <p:sp>
        <p:nvSpPr>
          <p:cNvPr id="23561" name="Freeform 9"/>
          <p:cNvSpPr>
            <a:spLocks noEditPoints="1"/>
          </p:cNvSpPr>
          <p:nvPr/>
        </p:nvSpPr>
        <p:spPr bwMode="auto">
          <a:xfrm>
            <a:off x="4550835" y="4061021"/>
            <a:ext cx="7641167" cy="2098264"/>
          </a:xfrm>
          <a:custGeom>
            <a:avLst/>
            <a:gdLst>
              <a:gd name="T0" fmla="*/ 5063933 w 1899"/>
              <a:gd name="T1" fmla="*/ 565752 h 520"/>
              <a:gd name="T2" fmla="*/ 4578061 w 1899"/>
              <a:gd name="T3" fmla="*/ 0 h 520"/>
              <a:gd name="T4" fmla="*/ 555282 w 1899"/>
              <a:gd name="T5" fmla="*/ 0 h 520"/>
              <a:gd name="T6" fmla="*/ 229356 w 1899"/>
              <a:gd name="T7" fmla="*/ 326744 h 520"/>
              <a:gd name="T8" fmla="*/ 229356 w 1899"/>
              <a:gd name="T9" fmla="*/ 326744 h 520"/>
              <a:gd name="T10" fmla="*/ 229356 w 1899"/>
              <a:gd name="T11" fmla="*/ 1025614 h 520"/>
              <a:gd name="T12" fmla="*/ 0 w 1899"/>
              <a:gd name="T13" fmla="*/ 1297901 h 520"/>
              <a:gd name="T14" fmla="*/ 277641 w 1899"/>
              <a:gd name="T15" fmla="*/ 1573213 h 520"/>
              <a:gd name="T16" fmla="*/ 552264 w 1899"/>
              <a:gd name="T17" fmla="*/ 1297901 h 520"/>
              <a:gd name="T18" fmla="*/ 322909 w 1899"/>
              <a:gd name="T19" fmla="*/ 1025614 h 520"/>
              <a:gd name="T20" fmla="*/ 322909 w 1899"/>
              <a:gd name="T21" fmla="*/ 556675 h 520"/>
              <a:gd name="T22" fmla="*/ 322909 w 1899"/>
              <a:gd name="T23" fmla="*/ 556675 h 520"/>
              <a:gd name="T24" fmla="*/ 322909 w 1899"/>
              <a:gd name="T25" fmla="*/ 326744 h 520"/>
              <a:gd name="T26" fmla="*/ 325927 w 1899"/>
              <a:gd name="T27" fmla="*/ 326744 h 520"/>
              <a:gd name="T28" fmla="*/ 555282 w 1899"/>
              <a:gd name="T29" fmla="*/ 96813 h 520"/>
              <a:gd name="T30" fmla="*/ 787656 w 1899"/>
              <a:gd name="T31" fmla="*/ 96813 h 520"/>
              <a:gd name="T32" fmla="*/ 784638 w 1899"/>
              <a:gd name="T33" fmla="*/ 93788 h 520"/>
              <a:gd name="T34" fmla="*/ 4578061 w 1899"/>
              <a:gd name="T35" fmla="*/ 93788 h 520"/>
              <a:gd name="T36" fmla="*/ 5063933 w 1899"/>
              <a:gd name="T37" fmla="*/ 1128478 h 520"/>
              <a:gd name="T38" fmla="*/ 5730875 w 1899"/>
              <a:gd name="T39" fmla="*/ 1128478 h 520"/>
              <a:gd name="T40" fmla="*/ 5730875 w 1899"/>
              <a:gd name="T41" fmla="*/ 565752 h 520"/>
              <a:gd name="T42" fmla="*/ 5063933 w 1899"/>
              <a:gd name="T43" fmla="*/ 565752 h 520"/>
              <a:gd name="T44" fmla="*/ 458711 w 1899"/>
              <a:gd name="T45" fmla="*/ 1297901 h 520"/>
              <a:gd name="T46" fmla="*/ 277641 w 1899"/>
              <a:gd name="T47" fmla="*/ 1479425 h 520"/>
              <a:gd name="T48" fmla="*/ 96571 w 1899"/>
              <a:gd name="T49" fmla="*/ 1297901 h 520"/>
              <a:gd name="T50" fmla="*/ 277641 w 1899"/>
              <a:gd name="T51" fmla="*/ 1116376 h 520"/>
              <a:gd name="T52" fmla="*/ 458711 w 1899"/>
              <a:gd name="T53" fmla="*/ 1297901 h 52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99" h="520">
                <a:moveTo>
                  <a:pt x="1678" y="187"/>
                </a:moveTo>
                <a:cubicBezTo>
                  <a:pt x="1517" y="0"/>
                  <a:pt x="1517" y="0"/>
                  <a:pt x="1517" y="0"/>
                </a:cubicBezTo>
                <a:cubicBezTo>
                  <a:pt x="184" y="0"/>
                  <a:pt x="184" y="0"/>
                  <a:pt x="184" y="0"/>
                </a:cubicBezTo>
                <a:cubicBezTo>
                  <a:pt x="125" y="0"/>
                  <a:pt x="76" y="48"/>
                  <a:pt x="76" y="108"/>
                </a:cubicBezTo>
                <a:cubicBezTo>
                  <a:pt x="76" y="108"/>
                  <a:pt x="76" y="108"/>
                  <a:pt x="76" y="108"/>
                </a:cubicBezTo>
                <a:cubicBezTo>
                  <a:pt x="76" y="339"/>
                  <a:pt x="76" y="339"/>
                  <a:pt x="76" y="339"/>
                </a:cubicBezTo>
                <a:cubicBezTo>
                  <a:pt x="33" y="347"/>
                  <a:pt x="0" y="384"/>
                  <a:pt x="0" y="429"/>
                </a:cubicBezTo>
                <a:cubicBezTo>
                  <a:pt x="0" y="479"/>
                  <a:pt x="41" y="520"/>
                  <a:pt x="92" y="520"/>
                </a:cubicBezTo>
                <a:cubicBezTo>
                  <a:pt x="142" y="520"/>
                  <a:pt x="183" y="479"/>
                  <a:pt x="183" y="429"/>
                </a:cubicBezTo>
                <a:cubicBezTo>
                  <a:pt x="183" y="384"/>
                  <a:pt x="150" y="347"/>
                  <a:pt x="107" y="339"/>
                </a:cubicBezTo>
                <a:cubicBezTo>
                  <a:pt x="107" y="184"/>
                  <a:pt x="107" y="184"/>
                  <a:pt x="107" y="184"/>
                </a:cubicBezTo>
                <a:cubicBezTo>
                  <a:pt x="107" y="184"/>
                  <a:pt x="107" y="184"/>
                  <a:pt x="107" y="184"/>
                </a:cubicBezTo>
                <a:cubicBezTo>
                  <a:pt x="107" y="108"/>
                  <a:pt x="107" y="108"/>
                  <a:pt x="107" y="108"/>
                </a:cubicBezTo>
                <a:cubicBezTo>
                  <a:pt x="108" y="108"/>
                  <a:pt x="108" y="108"/>
                  <a:pt x="108" y="108"/>
                </a:cubicBezTo>
                <a:cubicBezTo>
                  <a:pt x="108" y="66"/>
                  <a:pt x="142" y="32"/>
                  <a:pt x="184" y="32"/>
                </a:cubicBezTo>
                <a:cubicBezTo>
                  <a:pt x="261" y="32"/>
                  <a:pt x="261" y="32"/>
                  <a:pt x="261" y="32"/>
                </a:cubicBezTo>
                <a:cubicBezTo>
                  <a:pt x="261" y="32"/>
                  <a:pt x="260" y="32"/>
                  <a:pt x="260" y="31"/>
                </a:cubicBezTo>
                <a:cubicBezTo>
                  <a:pt x="1517" y="31"/>
                  <a:pt x="1517" y="31"/>
                  <a:pt x="1517" y="31"/>
                </a:cubicBezTo>
                <a:cubicBezTo>
                  <a:pt x="1678" y="373"/>
                  <a:pt x="1678" y="373"/>
                  <a:pt x="1678" y="373"/>
                </a:cubicBezTo>
                <a:cubicBezTo>
                  <a:pt x="1899" y="373"/>
                  <a:pt x="1899" y="373"/>
                  <a:pt x="1899" y="373"/>
                </a:cubicBezTo>
                <a:cubicBezTo>
                  <a:pt x="1899" y="187"/>
                  <a:pt x="1899" y="187"/>
                  <a:pt x="1899" y="187"/>
                </a:cubicBezTo>
                <a:lnTo>
                  <a:pt x="1678" y="187"/>
                </a:lnTo>
                <a:close/>
                <a:moveTo>
                  <a:pt x="152" y="429"/>
                </a:moveTo>
                <a:cubicBezTo>
                  <a:pt x="152" y="462"/>
                  <a:pt x="125" y="489"/>
                  <a:pt x="92" y="489"/>
                </a:cubicBezTo>
                <a:cubicBezTo>
                  <a:pt x="59" y="489"/>
                  <a:pt x="32" y="462"/>
                  <a:pt x="32" y="429"/>
                </a:cubicBezTo>
                <a:cubicBezTo>
                  <a:pt x="32" y="396"/>
                  <a:pt x="59" y="369"/>
                  <a:pt x="92" y="369"/>
                </a:cubicBezTo>
                <a:cubicBezTo>
                  <a:pt x="125" y="369"/>
                  <a:pt x="152" y="396"/>
                  <a:pt x="152" y="429"/>
                </a:cubicBezTo>
                <a:close/>
              </a:path>
            </a:pathLst>
          </a:custGeom>
          <a:noFill/>
          <a:ln>
            <a:solidFill>
              <a:srgbClr val="FFC000"/>
            </a:solidFill>
          </a:ln>
          <a:extLst/>
        </p:spPr>
        <p:txBody>
          <a:bodyPr lIns="121899" tIns="60949" rIns="121899" bIns="60949"/>
          <a:lstStyle/>
          <a:p>
            <a:endParaRPr lang="zh-CN" altLang="en-US">
              <a:latin typeface="微软雅黑"/>
              <a:ea typeface="微软雅黑"/>
              <a:sym typeface="微软雅黑"/>
            </a:endParaRPr>
          </a:p>
        </p:txBody>
      </p:sp>
      <p:sp>
        <p:nvSpPr>
          <p:cNvPr id="23562" name="Freeform 10"/>
          <p:cNvSpPr>
            <a:spLocks noEditPoints="1"/>
          </p:cNvSpPr>
          <p:nvPr/>
        </p:nvSpPr>
        <p:spPr bwMode="auto">
          <a:xfrm>
            <a:off x="7531103" y="4287574"/>
            <a:ext cx="4660900" cy="2570427"/>
          </a:xfrm>
          <a:custGeom>
            <a:avLst/>
            <a:gdLst>
              <a:gd name="T0" fmla="*/ 2828538 w 1158"/>
              <a:gd name="T1" fmla="*/ 1364487 h 637"/>
              <a:gd name="T2" fmla="*/ 2342525 w 1158"/>
              <a:gd name="T3" fmla="*/ 0 h 637"/>
              <a:gd name="T4" fmla="*/ 555444 w 1158"/>
              <a:gd name="T5" fmla="*/ 0 h 637"/>
              <a:gd name="T6" fmla="*/ 229423 w 1158"/>
              <a:gd name="T7" fmla="*/ 326751 h 637"/>
              <a:gd name="T8" fmla="*/ 229423 w 1158"/>
              <a:gd name="T9" fmla="*/ 326751 h 637"/>
              <a:gd name="T10" fmla="*/ 229423 w 1158"/>
              <a:gd name="T11" fmla="*/ 1025635 h 637"/>
              <a:gd name="T12" fmla="*/ 0 w 1158"/>
              <a:gd name="T13" fmla="*/ 1297927 h 637"/>
              <a:gd name="T14" fmla="*/ 277722 w 1158"/>
              <a:gd name="T15" fmla="*/ 1573245 h 637"/>
              <a:gd name="T16" fmla="*/ 552425 w 1158"/>
              <a:gd name="T17" fmla="*/ 1297927 h 637"/>
              <a:gd name="T18" fmla="*/ 323003 w 1158"/>
              <a:gd name="T19" fmla="*/ 1025635 h 637"/>
              <a:gd name="T20" fmla="*/ 323003 w 1158"/>
              <a:gd name="T21" fmla="*/ 556687 h 637"/>
              <a:gd name="T22" fmla="*/ 323003 w 1158"/>
              <a:gd name="T23" fmla="*/ 326751 h 637"/>
              <a:gd name="T24" fmla="*/ 326022 w 1158"/>
              <a:gd name="T25" fmla="*/ 326751 h 637"/>
              <a:gd name="T26" fmla="*/ 555444 w 1158"/>
              <a:gd name="T27" fmla="*/ 96815 h 637"/>
              <a:gd name="T28" fmla="*/ 787885 w 1158"/>
              <a:gd name="T29" fmla="*/ 96815 h 637"/>
              <a:gd name="T30" fmla="*/ 784867 w 1158"/>
              <a:gd name="T31" fmla="*/ 93790 h 637"/>
              <a:gd name="T32" fmla="*/ 2342525 w 1158"/>
              <a:gd name="T33" fmla="*/ 93790 h 637"/>
              <a:gd name="T34" fmla="*/ 2828538 w 1158"/>
              <a:gd name="T35" fmla="*/ 1927225 h 637"/>
              <a:gd name="T36" fmla="*/ 3495675 w 1158"/>
              <a:gd name="T37" fmla="*/ 1927225 h 637"/>
              <a:gd name="T38" fmla="*/ 3495675 w 1158"/>
              <a:gd name="T39" fmla="*/ 1364487 h 637"/>
              <a:gd name="T40" fmla="*/ 2828538 w 1158"/>
              <a:gd name="T41" fmla="*/ 1364487 h 637"/>
              <a:gd name="T42" fmla="*/ 458845 w 1158"/>
              <a:gd name="T43" fmla="*/ 1297927 h 637"/>
              <a:gd name="T44" fmla="*/ 277722 w 1158"/>
              <a:gd name="T45" fmla="*/ 1479455 h 637"/>
              <a:gd name="T46" fmla="*/ 96599 w 1158"/>
              <a:gd name="T47" fmla="*/ 1297927 h 637"/>
              <a:gd name="T48" fmla="*/ 277722 w 1158"/>
              <a:gd name="T49" fmla="*/ 1116399 h 637"/>
              <a:gd name="T50" fmla="*/ 458845 w 1158"/>
              <a:gd name="T51" fmla="*/ 1297927 h 63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58" h="637">
                <a:moveTo>
                  <a:pt x="937" y="451"/>
                </a:moveTo>
                <a:cubicBezTo>
                  <a:pt x="776" y="0"/>
                  <a:pt x="776" y="0"/>
                  <a:pt x="776" y="0"/>
                </a:cubicBezTo>
                <a:cubicBezTo>
                  <a:pt x="184" y="0"/>
                  <a:pt x="184" y="0"/>
                  <a:pt x="184" y="0"/>
                </a:cubicBezTo>
                <a:cubicBezTo>
                  <a:pt x="125" y="0"/>
                  <a:pt x="76" y="48"/>
                  <a:pt x="76" y="108"/>
                </a:cubicBezTo>
                <a:cubicBezTo>
                  <a:pt x="76" y="108"/>
                  <a:pt x="76" y="108"/>
                  <a:pt x="76" y="108"/>
                </a:cubicBezTo>
                <a:cubicBezTo>
                  <a:pt x="76" y="339"/>
                  <a:pt x="76" y="339"/>
                  <a:pt x="76" y="339"/>
                </a:cubicBezTo>
                <a:cubicBezTo>
                  <a:pt x="33" y="347"/>
                  <a:pt x="0" y="384"/>
                  <a:pt x="0" y="429"/>
                </a:cubicBezTo>
                <a:cubicBezTo>
                  <a:pt x="0" y="479"/>
                  <a:pt x="41" y="520"/>
                  <a:pt x="92" y="520"/>
                </a:cubicBezTo>
                <a:cubicBezTo>
                  <a:pt x="142" y="520"/>
                  <a:pt x="183" y="479"/>
                  <a:pt x="183" y="429"/>
                </a:cubicBezTo>
                <a:cubicBezTo>
                  <a:pt x="183" y="384"/>
                  <a:pt x="150" y="347"/>
                  <a:pt x="107" y="339"/>
                </a:cubicBezTo>
                <a:cubicBezTo>
                  <a:pt x="107" y="184"/>
                  <a:pt x="107" y="184"/>
                  <a:pt x="107" y="184"/>
                </a:cubicBezTo>
                <a:cubicBezTo>
                  <a:pt x="107" y="108"/>
                  <a:pt x="107" y="108"/>
                  <a:pt x="107" y="108"/>
                </a:cubicBezTo>
                <a:cubicBezTo>
                  <a:pt x="108" y="108"/>
                  <a:pt x="108" y="108"/>
                  <a:pt x="108" y="108"/>
                </a:cubicBezTo>
                <a:cubicBezTo>
                  <a:pt x="108" y="66"/>
                  <a:pt x="142" y="32"/>
                  <a:pt x="184" y="32"/>
                </a:cubicBezTo>
                <a:cubicBezTo>
                  <a:pt x="261" y="32"/>
                  <a:pt x="261" y="32"/>
                  <a:pt x="261" y="32"/>
                </a:cubicBezTo>
                <a:cubicBezTo>
                  <a:pt x="261" y="32"/>
                  <a:pt x="260" y="32"/>
                  <a:pt x="260" y="31"/>
                </a:cubicBezTo>
                <a:cubicBezTo>
                  <a:pt x="776" y="31"/>
                  <a:pt x="776" y="31"/>
                  <a:pt x="776" y="31"/>
                </a:cubicBezTo>
                <a:cubicBezTo>
                  <a:pt x="937" y="637"/>
                  <a:pt x="937" y="637"/>
                  <a:pt x="937" y="637"/>
                </a:cubicBezTo>
                <a:cubicBezTo>
                  <a:pt x="1158" y="637"/>
                  <a:pt x="1158" y="637"/>
                  <a:pt x="1158" y="637"/>
                </a:cubicBezTo>
                <a:cubicBezTo>
                  <a:pt x="1158" y="451"/>
                  <a:pt x="1158" y="451"/>
                  <a:pt x="1158" y="451"/>
                </a:cubicBezTo>
                <a:lnTo>
                  <a:pt x="937" y="451"/>
                </a:lnTo>
                <a:close/>
                <a:moveTo>
                  <a:pt x="152" y="429"/>
                </a:moveTo>
                <a:cubicBezTo>
                  <a:pt x="152" y="462"/>
                  <a:pt x="125" y="489"/>
                  <a:pt x="92" y="489"/>
                </a:cubicBezTo>
                <a:cubicBezTo>
                  <a:pt x="59" y="489"/>
                  <a:pt x="32" y="462"/>
                  <a:pt x="32" y="429"/>
                </a:cubicBezTo>
                <a:cubicBezTo>
                  <a:pt x="32" y="396"/>
                  <a:pt x="59" y="369"/>
                  <a:pt x="92" y="369"/>
                </a:cubicBezTo>
                <a:cubicBezTo>
                  <a:pt x="125" y="369"/>
                  <a:pt x="152" y="396"/>
                  <a:pt x="152" y="429"/>
                </a:cubicBezTo>
                <a:close/>
              </a:path>
            </a:pathLst>
          </a:custGeom>
          <a:noFill/>
          <a:ln>
            <a:solidFill>
              <a:schemeClr val="tx1"/>
            </a:solidFill>
          </a:ln>
          <a:extLst/>
        </p:spPr>
        <p:txBody>
          <a:bodyPr lIns="121899" tIns="60949" rIns="121899" bIns="60949"/>
          <a:lstStyle/>
          <a:p>
            <a:endParaRPr lang="zh-CN" altLang="en-US">
              <a:latin typeface="微软雅黑"/>
              <a:ea typeface="微软雅黑"/>
              <a:sym typeface="微软雅黑"/>
            </a:endParaRPr>
          </a:p>
        </p:txBody>
      </p:sp>
      <p:sp>
        <p:nvSpPr>
          <p:cNvPr id="23563" name="Rectangle 11"/>
          <p:cNvSpPr>
            <a:spLocks noChangeArrowheads="1"/>
          </p:cNvSpPr>
          <p:nvPr/>
        </p:nvSpPr>
        <p:spPr bwMode="auto">
          <a:xfrm>
            <a:off x="8496300" y="1582003"/>
            <a:ext cx="1727200" cy="1169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defRPr/>
            </a:pPr>
            <a:r>
              <a:rPr lang="zh-CN" altLang="en-US" sz="1600" dirty="0">
                <a:solidFill>
                  <a:schemeClr val="tx1">
                    <a:lumMod val="75000"/>
                    <a:lumOff val="25000"/>
                  </a:schemeClr>
                </a:solidFill>
                <a:latin typeface="微软雅黑"/>
                <a:ea typeface="微软雅黑"/>
                <a:sym typeface="微软雅黑"/>
              </a:rPr>
              <a:t>输入相关标题</a:t>
            </a:r>
          </a:p>
          <a:p>
            <a:pPr algn="just">
              <a:spcAft>
                <a:spcPts val="600"/>
              </a:spcAft>
              <a:buClr>
                <a:srgbClr val="00B050"/>
              </a:buClr>
              <a:buSzPct val="80000"/>
              <a:defRPr/>
            </a:pPr>
            <a:r>
              <a:rPr lang="zh-CN" altLang="en-US" sz="1200" dirty="0">
                <a:solidFill>
                  <a:schemeClr val="tx1">
                    <a:lumMod val="50000"/>
                    <a:lumOff val="50000"/>
                  </a:schemeClr>
                </a:solidFill>
                <a:latin typeface="微软雅黑"/>
                <a:ea typeface="微软雅黑"/>
                <a:sym typeface="微软雅黑"/>
              </a:rPr>
              <a:t>请在此处输入您的文本或者复制您的文本粘贴到此处，请在此处输入您的文本或者复制您的文本粘贴到此处。</a:t>
            </a:r>
            <a:endParaRPr lang="en-US" altLang="zh-CN" sz="1200" dirty="0">
              <a:solidFill>
                <a:schemeClr val="tx1">
                  <a:lumMod val="50000"/>
                  <a:lumOff val="50000"/>
                </a:schemeClr>
              </a:solidFill>
              <a:latin typeface="微软雅黑"/>
              <a:ea typeface="微软雅黑"/>
              <a:sym typeface="微软雅黑"/>
            </a:endParaRPr>
          </a:p>
        </p:txBody>
      </p:sp>
      <p:sp>
        <p:nvSpPr>
          <p:cNvPr id="23564" name="Rectangle 12"/>
          <p:cNvSpPr>
            <a:spLocks noChangeArrowheads="1"/>
          </p:cNvSpPr>
          <p:nvPr/>
        </p:nvSpPr>
        <p:spPr bwMode="auto">
          <a:xfrm>
            <a:off x="8496300" y="5028637"/>
            <a:ext cx="1727200" cy="1169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defRPr/>
            </a:pPr>
            <a:r>
              <a:rPr lang="zh-CN" altLang="en-US" sz="1600" dirty="0">
                <a:solidFill>
                  <a:schemeClr val="tx1">
                    <a:lumMod val="75000"/>
                    <a:lumOff val="25000"/>
                  </a:schemeClr>
                </a:solidFill>
                <a:latin typeface="微软雅黑"/>
                <a:ea typeface="微软雅黑"/>
                <a:sym typeface="微软雅黑"/>
              </a:rPr>
              <a:t>输入相关标题</a:t>
            </a:r>
          </a:p>
          <a:p>
            <a:pPr algn="just">
              <a:spcAft>
                <a:spcPts val="600"/>
              </a:spcAft>
              <a:buClr>
                <a:srgbClr val="00B050"/>
              </a:buClr>
              <a:buSzPct val="80000"/>
              <a:defRPr/>
            </a:pPr>
            <a:r>
              <a:rPr lang="zh-CN" altLang="en-US" sz="1200" dirty="0">
                <a:solidFill>
                  <a:schemeClr val="tx1">
                    <a:lumMod val="50000"/>
                    <a:lumOff val="50000"/>
                  </a:schemeClr>
                </a:solidFill>
                <a:latin typeface="微软雅黑"/>
                <a:ea typeface="微软雅黑"/>
                <a:sym typeface="微软雅黑"/>
              </a:rPr>
              <a:t>请在此处输入您的文本或者复制您的文本粘贴到此处，请在此处输入您的文本或者复制您的文本粘贴到此处。</a:t>
            </a:r>
            <a:endParaRPr lang="en-US" altLang="zh-CN" sz="1200" dirty="0">
              <a:solidFill>
                <a:schemeClr val="tx1">
                  <a:lumMod val="50000"/>
                  <a:lumOff val="50000"/>
                </a:schemeClr>
              </a:solidFill>
              <a:latin typeface="微软雅黑"/>
              <a:ea typeface="微软雅黑"/>
              <a:sym typeface="微软雅黑"/>
            </a:endParaRPr>
          </a:p>
        </p:txBody>
      </p:sp>
      <p:sp>
        <p:nvSpPr>
          <p:cNvPr id="23565" name="Rectangle 13"/>
          <p:cNvSpPr>
            <a:spLocks noChangeArrowheads="1"/>
          </p:cNvSpPr>
          <p:nvPr/>
        </p:nvSpPr>
        <p:spPr bwMode="auto">
          <a:xfrm>
            <a:off x="5520267" y="1679400"/>
            <a:ext cx="1727200" cy="1169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defRPr/>
            </a:pPr>
            <a:r>
              <a:rPr lang="zh-CN" altLang="en-US" sz="1600" dirty="0">
                <a:solidFill>
                  <a:schemeClr val="tx1">
                    <a:lumMod val="75000"/>
                    <a:lumOff val="25000"/>
                  </a:schemeClr>
                </a:solidFill>
                <a:latin typeface="微软雅黑"/>
                <a:ea typeface="微软雅黑"/>
                <a:sym typeface="微软雅黑"/>
              </a:rPr>
              <a:t>输入相关标题</a:t>
            </a:r>
          </a:p>
          <a:p>
            <a:pPr algn="just">
              <a:spcAft>
                <a:spcPts val="600"/>
              </a:spcAft>
              <a:buClr>
                <a:srgbClr val="00B050"/>
              </a:buClr>
              <a:buSzPct val="80000"/>
              <a:defRPr/>
            </a:pPr>
            <a:r>
              <a:rPr lang="zh-CN" altLang="en-US" sz="1200" dirty="0">
                <a:solidFill>
                  <a:schemeClr val="tx1">
                    <a:lumMod val="50000"/>
                    <a:lumOff val="50000"/>
                  </a:schemeClr>
                </a:solidFill>
                <a:latin typeface="微软雅黑"/>
                <a:ea typeface="微软雅黑"/>
                <a:sym typeface="微软雅黑"/>
              </a:rPr>
              <a:t>请在此处输入您的文本或者复制您的文本粘贴到此处，请在此处输入您的文本或者复制您的文本粘贴到此处。</a:t>
            </a:r>
            <a:endParaRPr lang="en-US" altLang="zh-CN" sz="1200" dirty="0">
              <a:solidFill>
                <a:schemeClr val="tx1">
                  <a:lumMod val="50000"/>
                  <a:lumOff val="50000"/>
                </a:schemeClr>
              </a:solidFill>
              <a:latin typeface="微软雅黑"/>
              <a:ea typeface="微软雅黑"/>
              <a:sym typeface="微软雅黑"/>
            </a:endParaRPr>
          </a:p>
        </p:txBody>
      </p:sp>
      <p:sp>
        <p:nvSpPr>
          <p:cNvPr id="23566" name="Rectangle 14"/>
          <p:cNvSpPr>
            <a:spLocks noChangeArrowheads="1"/>
          </p:cNvSpPr>
          <p:nvPr/>
        </p:nvSpPr>
        <p:spPr bwMode="auto">
          <a:xfrm>
            <a:off x="5520267" y="4874073"/>
            <a:ext cx="1727200" cy="1169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defRPr/>
            </a:pPr>
            <a:r>
              <a:rPr lang="zh-CN" altLang="en-US" sz="1600" dirty="0">
                <a:solidFill>
                  <a:schemeClr val="tx1">
                    <a:lumMod val="75000"/>
                    <a:lumOff val="25000"/>
                  </a:schemeClr>
                </a:solidFill>
                <a:latin typeface="微软雅黑"/>
                <a:ea typeface="微软雅黑"/>
                <a:sym typeface="微软雅黑"/>
              </a:rPr>
              <a:t>输入相关标题</a:t>
            </a:r>
          </a:p>
          <a:p>
            <a:pPr algn="just">
              <a:spcAft>
                <a:spcPts val="600"/>
              </a:spcAft>
              <a:buClr>
                <a:srgbClr val="00B050"/>
              </a:buClr>
              <a:buSzPct val="80000"/>
              <a:defRPr/>
            </a:pPr>
            <a:r>
              <a:rPr lang="zh-CN" altLang="en-US" sz="1200" dirty="0">
                <a:solidFill>
                  <a:schemeClr val="tx1">
                    <a:lumMod val="50000"/>
                    <a:lumOff val="50000"/>
                  </a:schemeClr>
                </a:solidFill>
                <a:latin typeface="微软雅黑"/>
                <a:ea typeface="微软雅黑"/>
                <a:sym typeface="微软雅黑"/>
              </a:rPr>
              <a:t>请在此处输入您的文本或者复制您的文本粘贴到此处，请在此处输入您的文本或者复制您的文本粘贴到此处。</a:t>
            </a:r>
            <a:endParaRPr lang="en-US" altLang="zh-CN" sz="1200" dirty="0">
              <a:solidFill>
                <a:schemeClr val="tx1">
                  <a:lumMod val="50000"/>
                  <a:lumOff val="50000"/>
                </a:schemeClr>
              </a:solidFill>
              <a:latin typeface="微软雅黑"/>
              <a:ea typeface="微软雅黑"/>
              <a:sym typeface="微软雅黑"/>
            </a:endParaRPr>
          </a:p>
        </p:txBody>
      </p:sp>
      <p:sp>
        <p:nvSpPr>
          <p:cNvPr id="23567" name="Rectangle 15"/>
          <p:cNvSpPr>
            <a:spLocks noChangeArrowheads="1"/>
          </p:cNvSpPr>
          <p:nvPr/>
        </p:nvSpPr>
        <p:spPr bwMode="auto">
          <a:xfrm>
            <a:off x="1102785" y="3189049"/>
            <a:ext cx="1727200" cy="1169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defRPr/>
            </a:pPr>
            <a:r>
              <a:rPr lang="zh-CN" altLang="en-US" sz="1600" dirty="0">
                <a:solidFill>
                  <a:schemeClr val="tx1">
                    <a:lumMod val="75000"/>
                    <a:lumOff val="25000"/>
                  </a:schemeClr>
                </a:solidFill>
                <a:latin typeface="微软雅黑"/>
                <a:ea typeface="微软雅黑"/>
                <a:sym typeface="微软雅黑"/>
              </a:rPr>
              <a:t>输入相关标题</a:t>
            </a:r>
          </a:p>
          <a:p>
            <a:pPr algn="just">
              <a:spcAft>
                <a:spcPts val="600"/>
              </a:spcAft>
              <a:buClr>
                <a:srgbClr val="00B050"/>
              </a:buClr>
              <a:buSzPct val="80000"/>
              <a:defRPr/>
            </a:pPr>
            <a:r>
              <a:rPr lang="zh-CN" altLang="en-US" sz="1200" dirty="0">
                <a:solidFill>
                  <a:schemeClr val="tx1">
                    <a:lumMod val="50000"/>
                    <a:lumOff val="50000"/>
                  </a:schemeClr>
                </a:solidFill>
                <a:latin typeface="微软雅黑"/>
                <a:ea typeface="微软雅黑"/>
                <a:sym typeface="微软雅黑"/>
              </a:rPr>
              <a:t>请在此处输入您的文本或者复制您的文本粘贴到此处，请在此处输入您的文本或者复制您的文本粘贴到此处。</a:t>
            </a:r>
            <a:endParaRPr lang="en-US" altLang="zh-CN" sz="1200" dirty="0">
              <a:solidFill>
                <a:schemeClr val="tx1">
                  <a:lumMod val="50000"/>
                  <a:lumOff val="50000"/>
                </a:schemeClr>
              </a:solidFill>
              <a:latin typeface="微软雅黑"/>
              <a:ea typeface="微软雅黑"/>
              <a:sym typeface="微软雅黑"/>
            </a:endParaRPr>
          </a:p>
        </p:txBody>
      </p:sp>
      <p:sp>
        <p:nvSpPr>
          <p:cNvPr id="23568" name="Text Box 16"/>
          <p:cNvSpPr txBox="1">
            <a:spLocks noChangeArrowheads="1"/>
          </p:cNvSpPr>
          <p:nvPr/>
        </p:nvSpPr>
        <p:spPr bwMode="auto">
          <a:xfrm>
            <a:off x="4707467" y="1755260"/>
            <a:ext cx="380831" cy="400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9" tIns="60949" rIns="121899" bIns="6094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dirty="0">
                <a:solidFill>
                  <a:schemeClr val="tx1">
                    <a:lumMod val="75000"/>
                    <a:lumOff val="25000"/>
                  </a:schemeClr>
                </a:solidFill>
                <a:latin typeface="微软雅黑"/>
                <a:ea typeface="微软雅黑"/>
                <a:sym typeface="微软雅黑"/>
              </a:rPr>
              <a:t>2</a:t>
            </a:r>
          </a:p>
        </p:txBody>
      </p:sp>
      <p:sp>
        <p:nvSpPr>
          <p:cNvPr id="23569" name="Text Box 17"/>
          <p:cNvSpPr txBox="1">
            <a:spLocks noChangeArrowheads="1"/>
          </p:cNvSpPr>
          <p:nvPr/>
        </p:nvSpPr>
        <p:spPr bwMode="auto">
          <a:xfrm>
            <a:off x="4707467" y="5541028"/>
            <a:ext cx="380831" cy="400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9" tIns="60949" rIns="121899" bIns="6094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dirty="0">
                <a:solidFill>
                  <a:schemeClr val="tx1">
                    <a:lumMod val="75000"/>
                    <a:lumOff val="25000"/>
                  </a:schemeClr>
                </a:solidFill>
                <a:latin typeface="微软雅黑"/>
                <a:ea typeface="微软雅黑"/>
                <a:sym typeface="微软雅黑"/>
              </a:rPr>
              <a:t>4</a:t>
            </a:r>
          </a:p>
        </p:txBody>
      </p:sp>
      <p:sp>
        <p:nvSpPr>
          <p:cNvPr id="23570" name="Text Box 18"/>
          <p:cNvSpPr txBox="1">
            <a:spLocks noChangeArrowheads="1"/>
          </p:cNvSpPr>
          <p:nvPr/>
        </p:nvSpPr>
        <p:spPr bwMode="auto">
          <a:xfrm>
            <a:off x="7696200" y="1537175"/>
            <a:ext cx="380831" cy="400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9" tIns="60949" rIns="121899" bIns="6094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dirty="0">
                <a:solidFill>
                  <a:schemeClr val="tx1">
                    <a:lumMod val="75000"/>
                    <a:lumOff val="25000"/>
                  </a:schemeClr>
                </a:solidFill>
                <a:latin typeface="微软雅黑"/>
                <a:ea typeface="微软雅黑"/>
                <a:sym typeface="微软雅黑"/>
              </a:rPr>
              <a:t>1</a:t>
            </a:r>
          </a:p>
        </p:txBody>
      </p:sp>
      <p:sp>
        <p:nvSpPr>
          <p:cNvPr id="23571" name="Text Box 19"/>
          <p:cNvSpPr txBox="1">
            <a:spLocks noChangeArrowheads="1"/>
          </p:cNvSpPr>
          <p:nvPr/>
        </p:nvSpPr>
        <p:spPr bwMode="auto">
          <a:xfrm>
            <a:off x="7696200" y="5778167"/>
            <a:ext cx="380831" cy="400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9" tIns="60949" rIns="121899" bIns="6094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a:solidFill>
                  <a:schemeClr val="tx1">
                    <a:lumMod val="75000"/>
                    <a:lumOff val="25000"/>
                  </a:schemeClr>
                </a:solidFill>
                <a:latin typeface="微软雅黑"/>
                <a:ea typeface="微软雅黑"/>
                <a:sym typeface="微软雅黑"/>
              </a:rPr>
              <a:t>5</a:t>
            </a:r>
          </a:p>
        </p:txBody>
      </p:sp>
      <p:sp>
        <p:nvSpPr>
          <p:cNvPr id="23572" name="Text Box 20"/>
          <p:cNvSpPr txBox="1">
            <a:spLocks noChangeArrowheads="1"/>
          </p:cNvSpPr>
          <p:nvPr/>
        </p:nvSpPr>
        <p:spPr bwMode="auto">
          <a:xfrm>
            <a:off x="3225800" y="3654497"/>
            <a:ext cx="380831" cy="400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9" tIns="60949" rIns="121899" bIns="6094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dirty="0">
                <a:solidFill>
                  <a:schemeClr val="tx1">
                    <a:lumMod val="75000"/>
                    <a:lumOff val="25000"/>
                  </a:schemeClr>
                </a:solidFill>
                <a:latin typeface="微软雅黑"/>
                <a:ea typeface="微软雅黑"/>
                <a:sym typeface="微软雅黑"/>
              </a:rPr>
              <a:t>3</a:t>
            </a:r>
          </a:p>
        </p:txBody>
      </p:sp>
      <p:grpSp>
        <p:nvGrpSpPr>
          <p:cNvPr id="17" name="组合 16"/>
          <p:cNvGrpSpPr/>
          <p:nvPr/>
        </p:nvGrpSpPr>
        <p:grpSpPr>
          <a:xfrm>
            <a:off x="53783" y="261650"/>
            <a:ext cx="1123566" cy="561783"/>
            <a:chOff x="134472" y="1946929"/>
            <a:chExt cx="6735100" cy="3367550"/>
          </a:xfrm>
        </p:grpSpPr>
        <p:sp>
          <p:nvSpPr>
            <p:cNvPr id="18" name="菱形 17"/>
            <p:cNvSpPr/>
            <p:nvPr/>
          </p:nvSpPr>
          <p:spPr>
            <a:xfrm>
              <a:off x="134472" y="1946929"/>
              <a:ext cx="3367550" cy="3367550"/>
            </a:xfrm>
            <a:prstGeom prst="diamond">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a:ea typeface="微软雅黑"/>
                <a:cs typeface="+mn-ea"/>
                <a:sym typeface="微软雅黑"/>
              </a:endParaRPr>
            </a:p>
          </p:txBody>
        </p:sp>
        <p:sp>
          <p:nvSpPr>
            <p:cNvPr id="19" name="菱形 18"/>
            <p:cNvSpPr/>
            <p:nvPr/>
          </p:nvSpPr>
          <p:spPr>
            <a:xfrm>
              <a:off x="3502022" y="1946929"/>
              <a:ext cx="3367550" cy="3367550"/>
            </a:xfrm>
            <a:prstGeom prst="diamond">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a:ea typeface="微软雅黑"/>
                <a:cs typeface="+mn-ea"/>
                <a:sym typeface="微软雅黑"/>
              </a:endParaRPr>
            </a:p>
          </p:txBody>
        </p:sp>
      </p:grpSp>
      <p:sp>
        <p:nvSpPr>
          <p:cNvPr id="20" name="文本框 8"/>
          <p:cNvSpPr txBox="1"/>
          <p:nvPr/>
        </p:nvSpPr>
        <p:spPr>
          <a:xfrm>
            <a:off x="1455369" y="367697"/>
            <a:ext cx="3124449" cy="442429"/>
          </a:xfrm>
          <a:prstGeom prst="rect">
            <a:avLst/>
          </a:prstGeom>
          <a:noFill/>
        </p:spPr>
        <p:txBody>
          <a:bodyPr wrap="square" rtlCol="0">
            <a:spAutoFit/>
            <a:scene3d>
              <a:camera prst="orthographicFront"/>
              <a:lightRig rig="threePt" dir="t"/>
            </a:scene3d>
            <a:sp3d contourW="12700"/>
          </a:bodyPr>
          <a:lstStyle/>
          <a:p>
            <a:r>
              <a:rPr lang="zh-CN" altLang="en-US" sz="2275" b="1" dirty="0">
                <a:latin typeface="微软雅黑"/>
                <a:ea typeface="微软雅黑"/>
                <a:sym typeface="微软雅黑"/>
              </a:rPr>
              <a:t>标题文字添加此处</a:t>
            </a:r>
          </a:p>
        </p:txBody>
      </p:sp>
    </p:spTree>
    <p:extLst>
      <p:ext uri="{BB962C8B-B14F-4D97-AF65-F5344CB8AC3E}">
        <p14:creationId xmlns:p14="http://schemas.microsoft.com/office/powerpoint/2010/main" val="2627820203"/>
      </p:ext>
    </p:extLst>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8"/>
                                        </p:tgtEl>
                                        <p:attrNameLst>
                                          <p:attrName>style.visibility</p:attrName>
                                        </p:attrNameLst>
                                      </p:cBhvr>
                                      <p:to>
                                        <p:strVal val="visible"/>
                                      </p:to>
                                    </p:set>
                                    <p:anim calcmode="lin" valueType="num">
                                      <p:cBhvr additive="base">
                                        <p:cTn id="7" dur="500" fill="hold"/>
                                        <p:tgtEl>
                                          <p:spTgt spid="23558"/>
                                        </p:tgtEl>
                                        <p:attrNameLst>
                                          <p:attrName>ppt_x</p:attrName>
                                        </p:attrNameLst>
                                      </p:cBhvr>
                                      <p:tavLst>
                                        <p:tav tm="0">
                                          <p:val>
                                            <p:strVal val="#ppt_x"/>
                                          </p:val>
                                        </p:tav>
                                        <p:tav tm="100000">
                                          <p:val>
                                            <p:strVal val="#ppt_x"/>
                                          </p:val>
                                        </p:tav>
                                      </p:tavLst>
                                    </p:anim>
                                    <p:anim calcmode="lin" valueType="num">
                                      <p:cBhvr additive="base">
                                        <p:cTn id="8" dur="500" fill="hold"/>
                                        <p:tgtEl>
                                          <p:spTgt spid="2355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3559"/>
                                        </p:tgtEl>
                                        <p:attrNameLst>
                                          <p:attrName>style.visibility</p:attrName>
                                        </p:attrNameLst>
                                      </p:cBhvr>
                                      <p:to>
                                        <p:strVal val="visible"/>
                                      </p:to>
                                    </p:set>
                                    <p:anim calcmode="lin" valueType="num">
                                      <p:cBhvr additive="base">
                                        <p:cTn id="11" dur="500" fill="hold"/>
                                        <p:tgtEl>
                                          <p:spTgt spid="23559"/>
                                        </p:tgtEl>
                                        <p:attrNameLst>
                                          <p:attrName>ppt_x</p:attrName>
                                        </p:attrNameLst>
                                      </p:cBhvr>
                                      <p:tavLst>
                                        <p:tav tm="0">
                                          <p:val>
                                            <p:strVal val="#ppt_x"/>
                                          </p:val>
                                        </p:tav>
                                        <p:tav tm="100000">
                                          <p:val>
                                            <p:strVal val="#ppt_x"/>
                                          </p:val>
                                        </p:tav>
                                      </p:tavLst>
                                    </p:anim>
                                    <p:anim calcmode="lin" valueType="num">
                                      <p:cBhvr additive="base">
                                        <p:cTn id="12" dur="500" fill="hold"/>
                                        <p:tgtEl>
                                          <p:spTgt spid="2355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3560"/>
                                        </p:tgtEl>
                                        <p:attrNameLst>
                                          <p:attrName>style.visibility</p:attrName>
                                        </p:attrNameLst>
                                      </p:cBhvr>
                                      <p:to>
                                        <p:strVal val="visible"/>
                                      </p:to>
                                    </p:set>
                                    <p:anim calcmode="lin" valueType="num">
                                      <p:cBhvr additive="base">
                                        <p:cTn id="15" dur="500" fill="hold"/>
                                        <p:tgtEl>
                                          <p:spTgt spid="23560"/>
                                        </p:tgtEl>
                                        <p:attrNameLst>
                                          <p:attrName>ppt_x</p:attrName>
                                        </p:attrNameLst>
                                      </p:cBhvr>
                                      <p:tavLst>
                                        <p:tav tm="0">
                                          <p:val>
                                            <p:strVal val="#ppt_x"/>
                                          </p:val>
                                        </p:tav>
                                        <p:tav tm="100000">
                                          <p:val>
                                            <p:strVal val="#ppt_x"/>
                                          </p:val>
                                        </p:tav>
                                      </p:tavLst>
                                    </p:anim>
                                    <p:anim calcmode="lin" valueType="num">
                                      <p:cBhvr additive="base">
                                        <p:cTn id="16" dur="500" fill="hold"/>
                                        <p:tgtEl>
                                          <p:spTgt spid="2356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3561"/>
                                        </p:tgtEl>
                                        <p:attrNameLst>
                                          <p:attrName>style.visibility</p:attrName>
                                        </p:attrNameLst>
                                      </p:cBhvr>
                                      <p:to>
                                        <p:strVal val="visible"/>
                                      </p:to>
                                    </p:set>
                                    <p:anim calcmode="lin" valueType="num">
                                      <p:cBhvr additive="base">
                                        <p:cTn id="19" dur="500" fill="hold"/>
                                        <p:tgtEl>
                                          <p:spTgt spid="23561"/>
                                        </p:tgtEl>
                                        <p:attrNameLst>
                                          <p:attrName>ppt_x</p:attrName>
                                        </p:attrNameLst>
                                      </p:cBhvr>
                                      <p:tavLst>
                                        <p:tav tm="0">
                                          <p:val>
                                            <p:strVal val="#ppt_x"/>
                                          </p:val>
                                        </p:tav>
                                        <p:tav tm="100000">
                                          <p:val>
                                            <p:strVal val="#ppt_x"/>
                                          </p:val>
                                        </p:tav>
                                      </p:tavLst>
                                    </p:anim>
                                    <p:anim calcmode="lin" valueType="num">
                                      <p:cBhvr additive="base">
                                        <p:cTn id="20" dur="500" fill="hold"/>
                                        <p:tgtEl>
                                          <p:spTgt spid="2356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3562"/>
                                        </p:tgtEl>
                                        <p:attrNameLst>
                                          <p:attrName>style.visibility</p:attrName>
                                        </p:attrNameLst>
                                      </p:cBhvr>
                                      <p:to>
                                        <p:strVal val="visible"/>
                                      </p:to>
                                    </p:set>
                                    <p:anim calcmode="lin" valueType="num">
                                      <p:cBhvr additive="base">
                                        <p:cTn id="23" dur="500" fill="hold"/>
                                        <p:tgtEl>
                                          <p:spTgt spid="23562"/>
                                        </p:tgtEl>
                                        <p:attrNameLst>
                                          <p:attrName>ppt_x</p:attrName>
                                        </p:attrNameLst>
                                      </p:cBhvr>
                                      <p:tavLst>
                                        <p:tav tm="0">
                                          <p:val>
                                            <p:strVal val="#ppt_x"/>
                                          </p:val>
                                        </p:tav>
                                        <p:tav tm="100000">
                                          <p:val>
                                            <p:strVal val="#ppt_x"/>
                                          </p:val>
                                        </p:tav>
                                      </p:tavLst>
                                    </p:anim>
                                    <p:anim calcmode="lin" valueType="num">
                                      <p:cBhvr additive="base">
                                        <p:cTn id="24" dur="500" fill="hold"/>
                                        <p:tgtEl>
                                          <p:spTgt spid="2356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3563"/>
                                        </p:tgtEl>
                                        <p:attrNameLst>
                                          <p:attrName>style.visibility</p:attrName>
                                        </p:attrNameLst>
                                      </p:cBhvr>
                                      <p:to>
                                        <p:strVal val="visible"/>
                                      </p:to>
                                    </p:set>
                                    <p:anim calcmode="lin" valueType="num">
                                      <p:cBhvr additive="base">
                                        <p:cTn id="27" dur="500" fill="hold"/>
                                        <p:tgtEl>
                                          <p:spTgt spid="23563"/>
                                        </p:tgtEl>
                                        <p:attrNameLst>
                                          <p:attrName>ppt_x</p:attrName>
                                        </p:attrNameLst>
                                      </p:cBhvr>
                                      <p:tavLst>
                                        <p:tav tm="0">
                                          <p:val>
                                            <p:strVal val="#ppt_x"/>
                                          </p:val>
                                        </p:tav>
                                        <p:tav tm="100000">
                                          <p:val>
                                            <p:strVal val="#ppt_x"/>
                                          </p:val>
                                        </p:tav>
                                      </p:tavLst>
                                    </p:anim>
                                    <p:anim calcmode="lin" valueType="num">
                                      <p:cBhvr additive="base">
                                        <p:cTn id="28" dur="500" fill="hold"/>
                                        <p:tgtEl>
                                          <p:spTgt spid="2356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3564"/>
                                        </p:tgtEl>
                                        <p:attrNameLst>
                                          <p:attrName>style.visibility</p:attrName>
                                        </p:attrNameLst>
                                      </p:cBhvr>
                                      <p:to>
                                        <p:strVal val="visible"/>
                                      </p:to>
                                    </p:set>
                                    <p:anim calcmode="lin" valueType="num">
                                      <p:cBhvr additive="base">
                                        <p:cTn id="31" dur="500" fill="hold"/>
                                        <p:tgtEl>
                                          <p:spTgt spid="23564"/>
                                        </p:tgtEl>
                                        <p:attrNameLst>
                                          <p:attrName>ppt_x</p:attrName>
                                        </p:attrNameLst>
                                      </p:cBhvr>
                                      <p:tavLst>
                                        <p:tav tm="0">
                                          <p:val>
                                            <p:strVal val="#ppt_x"/>
                                          </p:val>
                                        </p:tav>
                                        <p:tav tm="100000">
                                          <p:val>
                                            <p:strVal val="#ppt_x"/>
                                          </p:val>
                                        </p:tav>
                                      </p:tavLst>
                                    </p:anim>
                                    <p:anim calcmode="lin" valueType="num">
                                      <p:cBhvr additive="base">
                                        <p:cTn id="32" dur="500" fill="hold"/>
                                        <p:tgtEl>
                                          <p:spTgt spid="2356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3565"/>
                                        </p:tgtEl>
                                        <p:attrNameLst>
                                          <p:attrName>style.visibility</p:attrName>
                                        </p:attrNameLst>
                                      </p:cBhvr>
                                      <p:to>
                                        <p:strVal val="visible"/>
                                      </p:to>
                                    </p:set>
                                    <p:anim calcmode="lin" valueType="num">
                                      <p:cBhvr additive="base">
                                        <p:cTn id="35" dur="500" fill="hold"/>
                                        <p:tgtEl>
                                          <p:spTgt spid="23565"/>
                                        </p:tgtEl>
                                        <p:attrNameLst>
                                          <p:attrName>ppt_x</p:attrName>
                                        </p:attrNameLst>
                                      </p:cBhvr>
                                      <p:tavLst>
                                        <p:tav tm="0">
                                          <p:val>
                                            <p:strVal val="#ppt_x"/>
                                          </p:val>
                                        </p:tav>
                                        <p:tav tm="100000">
                                          <p:val>
                                            <p:strVal val="#ppt_x"/>
                                          </p:val>
                                        </p:tav>
                                      </p:tavLst>
                                    </p:anim>
                                    <p:anim calcmode="lin" valueType="num">
                                      <p:cBhvr additive="base">
                                        <p:cTn id="36" dur="500" fill="hold"/>
                                        <p:tgtEl>
                                          <p:spTgt spid="2356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3566"/>
                                        </p:tgtEl>
                                        <p:attrNameLst>
                                          <p:attrName>style.visibility</p:attrName>
                                        </p:attrNameLst>
                                      </p:cBhvr>
                                      <p:to>
                                        <p:strVal val="visible"/>
                                      </p:to>
                                    </p:set>
                                    <p:anim calcmode="lin" valueType="num">
                                      <p:cBhvr additive="base">
                                        <p:cTn id="39" dur="500" fill="hold"/>
                                        <p:tgtEl>
                                          <p:spTgt spid="23566"/>
                                        </p:tgtEl>
                                        <p:attrNameLst>
                                          <p:attrName>ppt_x</p:attrName>
                                        </p:attrNameLst>
                                      </p:cBhvr>
                                      <p:tavLst>
                                        <p:tav tm="0">
                                          <p:val>
                                            <p:strVal val="#ppt_x"/>
                                          </p:val>
                                        </p:tav>
                                        <p:tav tm="100000">
                                          <p:val>
                                            <p:strVal val="#ppt_x"/>
                                          </p:val>
                                        </p:tav>
                                      </p:tavLst>
                                    </p:anim>
                                    <p:anim calcmode="lin" valueType="num">
                                      <p:cBhvr additive="base">
                                        <p:cTn id="40" dur="500" fill="hold"/>
                                        <p:tgtEl>
                                          <p:spTgt spid="2356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3567"/>
                                        </p:tgtEl>
                                        <p:attrNameLst>
                                          <p:attrName>style.visibility</p:attrName>
                                        </p:attrNameLst>
                                      </p:cBhvr>
                                      <p:to>
                                        <p:strVal val="visible"/>
                                      </p:to>
                                    </p:set>
                                    <p:anim calcmode="lin" valueType="num">
                                      <p:cBhvr additive="base">
                                        <p:cTn id="43" dur="500" fill="hold"/>
                                        <p:tgtEl>
                                          <p:spTgt spid="23567"/>
                                        </p:tgtEl>
                                        <p:attrNameLst>
                                          <p:attrName>ppt_x</p:attrName>
                                        </p:attrNameLst>
                                      </p:cBhvr>
                                      <p:tavLst>
                                        <p:tav tm="0">
                                          <p:val>
                                            <p:strVal val="#ppt_x"/>
                                          </p:val>
                                        </p:tav>
                                        <p:tav tm="100000">
                                          <p:val>
                                            <p:strVal val="#ppt_x"/>
                                          </p:val>
                                        </p:tav>
                                      </p:tavLst>
                                    </p:anim>
                                    <p:anim calcmode="lin" valueType="num">
                                      <p:cBhvr additive="base">
                                        <p:cTn id="44" dur="500" fill="hold"/>
                                        <p:tgtEl>
                                          <p:spTgt spid="2356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3568"/>
                                        </p:tgtEl>
                                        <p:attrNameLst>
                                          <p:attrName>style.visibility</p:attrName>
                                        </p:attrNameLst>
                                      </p:cBhvr>
                                      <p:to>
                                        <p:strVal val="visible"/>
                                      </p:to>
                                    </p:set>
                                    <p:anim calcmode="lin" valueType="num">
                                      <p:cBhvr additive="base">
                                        <p:cTn id="47" dur="500" fill="hold"/>
                                        <p:tgtEl>
                                          <p:spTgt spid="23568"/>
                                        </p:tgtEl>
                                        <p:attrNameLst>
                                          <p:attrName>ppt_x</p:attrName>
                                        </p:attrNameLst>
                                      </p:cBhvr>
                                      <p:tavLst>
                                        <p:tav tm="0">
                                          <p:val>
                                            <p:strVal val="#ppt_x"/>
                                          </p:val>
                                        </p:tav>
                                        <p:tav tm="100000">
                                          <p:val>
                                            <p:strVal val="#ppt_x"/>
                                          </p:val>
                                        </p:tav>
                                      </p:tavLst>
                                    </p:anim>
                                    <p:anim calcmode="lin" valueType="num">
                                      <p:cBhvr additive="base">
                                        <p:cTn id="48" dur="500" fill="hold"/>
                                        <p:tgtEl>
                                          <p:spTgt spid="23568"/>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3569"/>
                                        </p:tgtEl>
                                        <p:attrNameLst>
                                          <p:attrName>style.visibility</p:attrName>
                                        </p:attrNameLst>
                                      </p:cBhvr>
                                      <p:to>
                                        <p:strVal val="visible"/>
                                      </p:to>
                                    </p:set>
                                    <p:anim calcmode="lin" valueType="num">
                                      <p:cBhvr additive="base">
                                        <p:cTn id="51" dur="500" fill="hold"/>
                                        <p:tgtEl>
                                          <p:spTgt spid="23569"/>
                                        </p:tgtEl>
                                        <p:attrNameLst>
                                          <p:attrName>ppt_x</p:attrName>
                                        </p:attrNameLst>
                                      </p:cBhvr>
                                      <p:tavLst>
                                        <p:tav tm="0">
                                          <p:val>
                                            <p:strVal val="#ppt_x"/>
                                          </p:val>
                                        </p:tav>
                                        <p:tav tm="100000">
                                          <p:val>
                                            <p:strVal val="#ppt_x"/>
                                          </p:val>
                                        </p:tav>
                                      </p:tavLst>
                                    </p:anim>
                                    <p:anim calcmode="lin" valueType="num">
                                      <p:cBhvr additive="base">
                                        <p:cTn id="52" dur="500" fill="hold"/>
                                        <p:tgtEl>
                                          <p:spTgt spid="2356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3570"/>
                                        </p:tgtEl>
                                        <p:attrNameLst>
                                          <p:attrName>style.visibility</p:attrName>
                                        </p:attrNameLst>
                                      </p:cBhvr>
                                      <p:to>
                                        <p:strVal val="visible"/>
                                      </p:to>
                                    </p:set>
                                    <p:anim calcmode="lin" valueType="num">
                                      <p:cBhvr additive="base">
                                        <p:cTn id="55" dur="500" fill="hold"/>
                                        <p:tgtEl>
                                          <p:spTgt spid="23570"/>
                                        </p:tgtEl>
                                        <p:attrNameLst>
                                          <p:attrName>ppt_x</p:attrName>
                                        </p:attrNameLst>
                                      </p:cBhvr>
                                      <p:tavLst>
                                        <p:tav tm="0">
                                          <p:val>
                                            <p:strVal val="#ppt_x"/>
                                          </p:val>
                                        </p:tav>
                                        <p:tav tm="100000">
                                          <p:val>
                                            <p:strVal val="#ppt_x"/>
                                          </p:val>
                                        </p:tav>
                                      </p:tavLst>
                                    </p:anim>
                                    <p:anim calcmode="lin" valueType="num">
                                      <p:cBhvr additive="base">
                                        <p:cTn id="56" dur="500" fill="hold"/>
                                        <p:tgtEl>
                                          <p:spTgt spid="2357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3571"/>
                                        </p:tgtEl>
                                        <p:attrNameLst>
                                          <p:attrName>style.visibility</p:attrName>
                                        </p:attrNameLst>
                                      </p:cBhvr>
                                      <p:to>
                                        <p:strVal val="visible"/>
                                      </p:to>
                                    </p:set>
                                    <p:anim calcmode="lin" valueType="num">
                                      <p:cBhvr additive="base">
                                        <p:cTn id="59" dur="500" fill="hold"/>
                                        <p:tgtEl>
                                          <p:spTgt spid="23571"/>
                                        </p:tgtEl>
                                        <p:attrNameLst>
                                          <p:attrName>ppt_x</p:attrName>
                                        </p:attrNameLst>
                                      </p:cBhvr>
                                      <p:tavLst>
                                        <p:tav tm="0">
                                          <p:val>
                                            <p:strVal val="#ppt_x"/>
                                          </p:val>
                                        </p:tav>
                                        <p:tav tm="100000">
                                          <p:val>
                                            <p:strVal val="#ppt_x"/>
                                          </p:val>
                                        </p:tav>
                                      </p:tavLst>
                                    </p:anim>
                                    <p:anim calcmode="lin" valueType="num">
                                      <p:cBhvr additive="base">
                                        <p:cTn id="60" dur="500" fill="hold"/>
                                        <p:tgtEl>
                                          <p:spTgt spid="23571"/>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3572"/>
                                        </p:tgtEl>
                                        <p:attrNameLst>
                                          <p:attrName>style.visibility</p:attrName>
                                        </p:attrNameLst>
                                      </p:cBhvr>
                                      <p:to>
                                        <p:strVal val="visible"/>
                                      </p:to>
                                    </p:set>
                                    <p:anim calcmode="lin" valueType="num">
                                      <p:cBhvr additive="base">
                                        <p:cTn id="63" dur="500" fill="hold"/>
                                        <p:tgtEl>
                                          <p:spTgt spid="23572"/>
                                        </p:tgtEl>
                                        <p:attrNameLst>
                                          <p:attrName>ppt_x</p:attrName>
                                        </p:attrNameLst>
                                      </p:cBhvr>
                                      <p:tavLst>
                                        <p:tav tm="0">
                                          <p:val>
                                            <p:strVal val="#ppt_x"/>
                                          </p:val>
                                        </p:tav>
                                        <p:tav tm="100000">
                                          <p:val>
                                            <p:strVal val="#ppt_x"/>
                                          </p:val>
                                        </p:tav>
                                      </p:tavLst>
                                    </p:anim>
                                    <p:anim calcmode="lin" valueType="num">
                                      <p:cBhvr additive="base">
                                        <p:cTn id="64" dur="500" fill="hold"/>
                                        <p:tgtEl>
                                          <p:spTgt spid="235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8" grpId="0" animBg="1"/>
      <p:bldP spid="23559" grpId="0" animBg="1"/>
      <p:bldP spid="23560" grpId="0" animBg="1"/>
      <p:bldP spid="23561" grpId="0" animBg="1"/>
      <p:bldP spid="23562" grpId="0" animBg="1"/>
      <p:bldP spid="23563" grpId="0"/>
      <p:bldP spid="23564" grpId="0"/>
      <p:bldP spid="23565" grpId="0"/>
      <p:bldP spid="23566" grpId="0"/>
      <p:bldP spid="23567" grpId="0"/>
      <p:bldP spid="23568" grpId="0"/>
      <p:bldP spid="23569" grpId="0"/>
      <p:bldP spid="23570" grpId="0"/>
      <p:bldP spid="23571" grpId="0"/>
      <p:bldP spid="2357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1"/>
          <p:cNvGrpSpPr/>
          <p:nvPr/>
        </p:nvGrpSpPr>
        <p:grpSpPr bwMode="auto">
          <a:xfrm>
            <a:off x="8502367" y="3392488"/>
            <a:ext cx="418556" cy="418556"/>
            <a:chOff x="0" y="0"/>
            <a:chExt cx="812800" cy="812800"/>
          </a:xfrm>
          <a:solidFill>
            <a:schemeClr val="tx1"/>
          </a:solidFill>
        </p:grpSpPr>
        <p:sp>
          <p:nvSpPr>
            <p:cNvPr id="47" name="椭圆 32"/>
            <p:cNvSpPr>
              <a:spLocks noChangeArrowheads="1"/>
            </p:cNvSpPr>
            <p:nvPr/>
          </p:nvSpPr>
          <p:spPr bwMode="auto">
            <a:xfrm>
              <a:off x="0" y="0"/>
              <a:ext cx="812800" cy="8128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9pPr>
            </a:lstStyle>
            <a:p>
              <a:pPr algn="ctr" eaLnBrk="1" hangingPunct="1">
                <a:buFont typeface="Arial" panose="020B0604020202020204" pitchFamily="34" charset="0"/>
                <a:buNone/>
              </a:pPr>
              <a:endParaRPr lang="zh-CN" altLang="en-US">
                <a:solidFill>
                  <a:srgbClr val="FFFFFF"/>
                </a:solidFill>
                <a:latin typeface="微软雅黑"/>
                <a:ea typeface="微软雅黑"/>
                <a:sym typeface="微软雅黑"/>
              </a:endParaRPr>
            </a:p>
          </p:txBody>
        </p:sp>
        <p:sp>
          <p:nvSpPr>
            <p:cNvPr id="48" name="任意多边形 33"/>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latin typeface="微软雅黑"/>
                <a:ea typeface="微软雅黑"/>
                <a:sym typeface="微软雅黑"/>
              </a:endParaRPr>
            </a:p>
          </p:txBody>
        </p:sp>
      </p:grpSp>
      <p:grpSp>
        <p:nvGrpSpPr>
          <p:cNvPr id="49" name="组合 34"/>
          <p:cNvGrpSpPr/>
          <p:nvPr/>
        </p:nvGrpSpPr>
        <p:grpSpPr bwMode="auto">
          <a:xfrm>
            <a:off x="4002051" y="3392488"/>
            <a:ext cx="418556" cy="418556"/>
            <a:chOff x="0" y="0"/>
            <a:chExt cx="812800" cy="812800"/>
          </a:xfrm>
          <a:solidFill>
            <a:schemeClr val="tx1"/>
          </a:solidFill>
        </p:grpSpPr>
        <p:sp>
          <p:nvSpPr>
            <p:cNvPr id="50" name="椭圆 35"/>
            <p:cNvSpPr>
              <a:spLocks noChangeArrowheads="1"/>
            </p:cNvSpPr>
            <p:nvPr/>
          </p:nvSpPr>
          <p:spPr bwMode="auto">
            <a:xfrm>
              <a:off x="0" y="0"/>
              <a:ext cx="812800" cy="8128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9pPr>
            </a:lstStyle>
            <a:p>
              <a:pPr algn="ctr" eaLnBrk="1" hangingPunct="1">
                <a:buFont typeface="Arial" panose="020B0604020202020204" pitchFamily="34" charset="0"/>
                <a:buNone/>
              </a:pPr>
              <a:endParaRPr lang="zh-CN" altLang="en-US">
                <a:solidFill>
                  <a:schemeClr val="tx1">
                    <a:lumMod val="50000"/>
                    <a:lumOff val="50000"/>
                  </a:schemeClr>
                </a:solidFill>
                <a:latin typeface="微软雅黑"/>
                <a:ea typeface="微软雅黑"/>
                <a:sym typeface="微软雅黑"/>
              </a:endParaRPr>
            </a:p>
          </p:txBody>
        </p:sp>
        <p:sp>
          <p:nvSpPr>
            <p:cNvPr id="51" name="任意多边形 36"/>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solidFill>
                  <a:schemeClr val="tx1">
                    <a:lumMod val="50000"/>
                    <a:lumOff val="50000"/>
                  </a:schemeClr>
                </a:solidFill>
                <a:latin typeface="微软雅黑"/>
                <a:ea typeface="微软雅黑"/>
                <a:sym typeface="微软雅黑"/>
              </a:endParaRPr>
            </a:p>
          </p:txBody>
        </p:sp>
      </p:grpSp>
      <p:grpSp>
        <p:nvGrpSpPr>
          <p:cNvPr id="52" name="组合 37"/>
          <p:cNvGrpSpPr/>
          <p:nvPr/>
        </p:nvGrpSpPr>
        <p:grpSpPr bwMode="auto">
          <a:xfrm>
            <a:off x="6228770" y="1184185"/>
            <a:ext cx="418556" cy="418556"/>
            <a:chOff x="0" y="0"/>
            <a:chExt cx="812800" cy="812800"/>
          </a:xfrm>
          <a:solidFill>
            <a:schemeClr val="tx1"/>
          </a:solidFill>
        </p:grpSpPr>
        <p:sp>
          <p:nvSpPr>
            <p:cNvPr id="53" name="椭圆 38"/>
            <p:cNvSpPr>
              <a:spLocks noChangeArrowheads="1"/>
            </p:cNvSpPr>
            <p:nvPr/>
          </p:nvSpPr>
          <p:spPr bwMode="auto">
            <a:xfrm>
              <a:off x="0" y="0"/>
              <a:ext cx="812800" cy="8128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9pPr>
            </a:lstStyle>
            <a:p>
              <a:pPr algn="ctr" eaLnBrk="1" hangingPunct="1">
                <a:buFont typeface="Arial" panose="020B0604020202020204" pitchFamily="34" charset="0"/>
                <a:buNone/>
              </a:pPr>
              <a:endParaRPr lang="zh-CN" altLang="en-US">
                <a:solidFill>
                  <a:srgbClr val="FFFFFF"/>
                </a:solidFill>
                <a:latin typeface="微软雅黑"/>
                <a:ea typeface="微软雅黑"/>
                <a:sym typeface="微软雅黑"/>
              </a:endParaRPr>
            </a:p>
          </p:txBody>
        </p:sp>
        <p:sp>
          <p:nvSpPr>
            <p:cNvPr id="54" name="任意多边形 39"/>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latin typeface="微软雅黑"/>
                <a:ea typeface="微软雅黑"/>
                <a:sym typeface="微软雅黑"/>
              </a:endParaRPr>
            </a:p>
          </p:txBody>
        </p:sp>
      </p:grpSp>
      <p:grpSp>
        <p:nvGrpSpPr>
          <p:cNvPr id="55" name="组合 40"/>
          <p:cNvGrpSpPr/>
          <p:nvPr/>
        </p:nvGrpSpPr>
        <p:grpSpPr bwMode="auto">
          <a:xfrm>
            <a:off x="6228770" y="5644320"/>
            <a:ext cx="418556" cy="418556"/>
            <a:chOff x="0" y="0"/>
            <a:chExt cx="812800" cy="812800"/>
          </a:xfrm>
          <a:solidFill>
            <a:schemeClr val="tx1"/>
          </a:solidFill>
        </p:grpSpPr>
        <p:sp>
          <p:nvSpPr>
            <p:cNvPr id="56" name="椭圆 41"/>
            <p:cNvSpPr>
              <a:spLocks noChangeArrowheads="1"/>
            </p:cNvSpPr>
            <p:nvPr/>
          </p:nvSpPr>
          <p:spPr bwMode="auto">
            <a:xfrm>
              <a:off x="0" y="0"/>
              <a:ext cx="812800" cy="8128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9pPr>
            </a:lstStyle>
            <a:p>
              <a:pPr algn="ctr" eaLnBrk="1" hangingPunct="1">
                <a:buFont typeface="Arial" panose="020B0604020202020204" pitchFamily="34" charset="0"/>
                <a:buNone/>
              </a:pPr>
              <a:endParaRPr lang="zh-CN" altLang="en-US">
                <a:solidFill>
                  <a:srgbClr val="FFFFFF"/>
                </a:solidFill>
                <a:latin typeface="微软雅黑"/>
                <a:ea typeface="微软雅黑"/>
                <a:sym typeface="微软雅黑"/>
              </a:endParaRPr>
            </a:p>
          </p:txBody>
        </p:sp>
        <p:sp>
          <p:nvSpPr>
            <p:cNvPr id="57" name="任意多边形 42"/>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latin typeface="微软雅黑"/>
                <a:ea typeface="微软雅黑"/>
                <a:sym typeface="微软雅黑"/>
              </a:endParaRPr>
            </a:p>
          </p:txBody>
        </p:sp>
      </p:grpSp>
      <p:grpSp>
        <p:nvGrpSpPr>
          <p:cNvPr id="59" name="组合 44"/>
          <p:cNvGrpSpPr/>
          <p:nvPr/>
        </p:nvGrpSpPr>
        <p:grpSpPr bwMode="auto">
          <a:xfrm>
            <a:off x="4322055" y="1490937"/>
            <a:ext cx="4231988" cy="4235050"/>
            <a:chOff x="0" y="0"/>
            <a:chExt cx="4392474" cy="4393594"/>
          </a:xfrm>
          <a:solidFill>
            <a:srgbClr val="FFC000"/>
          </a:solidFill>
        </p:grpSpPr>
        <p:grpSp>
          <p:nvGrpSpPr>
            <p:cNvPr id="64" name="组合 30"/>
            <p:cNvGrpSpPr/>
            <p:nvPr/>
          </p:nvGrpSpPr>
          <p:grpSpPr bwMode="auto">
            <a:xfrm>
              <a:off x="0" y="0"/>
              <a:ext cx="4392474" cy="4393594"/>
              <a:chOff x="0" y="0"/>
              <a:chExt cx="4392474" cy="4393594"/>
            </a:xfrm>
            <a:grpFill/>
          </p:grpSpPr>
          <p:sp>
            <p:nvSpPr>
              <p:cNvPr id="66" name="Freeform 5"/>
              <p:cNvSpPr/>
              <p:nvPr/>
            </p:nvSpPr>
            <p:spPr bwMode="auto">
              <a:xfrm rot="2700000">
                <a:off x="1722485" y="615110"/>
                <a:ext cx="1941774" cy="711551"/>
              </a:xfrm>
              <a:custGeom>
                <a:avLst/>
                <a:gdLst>
                  <a:gd name="T0" fmla="*/ 2147483647 w 821"/>
                  <a:gd name="T1" fmla="*/ 2147483647 h 301"/>
                  <a:gd name="T2" fmla="*/ 0 w 821"/>
                  <a:gd name="T3" fmla="*/ 2147483647 h 301"/>
                  <a:gd name="T4" fmla="*/ 2147483647 w 821"/>
                  <a:gd name="T5" fmla="*/ 2147483647 h 301"/>
                  <a:gd name="T6" fmla="*/ 2147483647 w 821"/>
                  <a:gd name="T7" fmla="*/ 0 h 301"/>
                  <a:gd name="T8" fmla="*/ 2147483647 w 821"/>
                  <a:gd name="T9" fmla="*/ 0 h 301"/>
                  <a:gd name="T10" fmla="*/ 2147483647 w 821"/>
                  <a:gd name="T11" fmla="*/ 2147483647 h 301"/>
                  <a:gd name="T12" fmla="*/ 0 60000 65536"/>
                  <a:gd name="T13" fmla="*/ 0 60000 65536"/>
                  <a:gd name="T14" fmla="*/ 0 60000 65536"/>
                  <a:gd name="T15" fmla="*/ 0 60000 65536"/>
                  <a:gd name="T16" fmla="*/ 0 60000 65536"/>
                  <a:gd name="T17" fmla="*/ 0 60000 65536"/>
                  <a:gd name="T18" fmla="*/ 0 w 821"/>
                  <a:gd name="T19" fmla="*/ 0 h 301"/>
                  <a:gd name="T20" fmla="*/ 821 w 821"/>
                  <a:gd name="T21" fmla="*/ 301 h 301"/>
                </a:gdLst>
                <a:ahLst/>
                <a:cxnLst>
                  <a:cxn ang="T12">
                    <a:pos x="T0" y="T1"/>
                  </a:cxn>
                  <a:cxn ang="T13">
                    <a:pos x="T2" y="T3"/>
                  </a:cxn>
                  <a:cxn ang="T14">
                    <a:pos x="T4" y="T5"/>
                  </a:cxn>
                  <a:cxn ang="T15">
                    <a:pos x="T6" y="T7"/>
                  </a:cxn>
                  <a:cxn ang="T16">
                    <a:pos x="T8" y="T9"/>
                  </a:cxn>
                  <a:cxn ang="T17">
                    <a:pos x="T10" y="T11"/>
                  </a:cxn>
                </a:cxnLst>
                <a:rect l="T18" t="T19" r="T20" b="T21"/>
                <a:pathLst>
                  <a:path w="821" h="301">
                    <a:moveTo>
                      <a:pt x="282" y="20"/>
                    </a:moveTo>
                    <a:cubicBezTo>
                      <a:pt x="0" y="301"/>
                      <a:pt x="0" y="301"/>
                      <a:pt x="0" y="301"/>
                    </a:cubicBezTo>
                    <a:cubicBezTo>
                      <a:pt x="821" y="301"/>
                      <a:pt x="821" y="301"/>
                      <a:pt x="821" y="301"/>
                    </a:cubicBezTo>
                    <a:cubicBezTo>
                      <a:pt x="821" y="0"/>
                      <a:pt x="821" y="0"/>
                      <a:pt x="821" y="0"/>
                    </a:cubicBezTo>
                    <a:cubicBezTo>
                      <a:pt x="328" y="0"/>
                      <a:pt x="328" y="0"/>
                      <a:pt x="328" y="0"/>
                    </a:cubicBezTo>
                    <a:cubicBezTo>
                      <a:pt x="302" y="7"/>
                      <a:pt x="290" y="15"/>
                      <a:pt x="282" y="2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67" name="Freeform 6"/>
              <p:cNvSpPr/>
              <p:nvPr/>
            </p:nvSpPr>
            <p:spPr bwMode="auto">
              <a:xfrm rot="2700000">
                <a:off x="3064311" y="1725311"/>
                <a:ext cx="714549" cy="1941775"/>
              </a:xfrm>
              <a:custGeom>
                <a:avLst/>
                <a:gdLst>
                  <a:gd name="T0" fmla="*/ 2147483647 w 302"/>
                  <a:gd name="T1" fmla="*/ 2147483647 h 821"/>
                  <a:gd name="T2" fmla="*/ 0 w 302"/>
                  <a:gd name="T3" fmla="*/ 0 h 821"/>
                  <a:gd name="T4" fmla="*/ 0 w 302"/>
                  <a:gd name="T5" fmla="*/ 2147483647 h 821"/>
                  <a:gd name="T6" fmla="*/ 2147483647 w 302"/>
                  <a:gd name="T7" fmla="*/ 2147483647 h 821"/>
                  <a:gd name="T8" fmla="*/ 2147483647 w 302"/>
                  <a:gd name="T9" fmla="*/ 2147483647 h 821"/>
                  <a:gd name="T10" fmla="*/ 2147483647 w 302"/>
                  <a:gd name="T11" fmla="*/ 2147483647 h 821"/>
                  <a:gd name="T12" fmla="*/ 0 60000 65536"/>
                  <a:gd name="T13" fmla="*/ 0 60000 65536"/>
                  <a:gd name="T14" fmla="*/ 0 60000 65536"/>
                  <a:gd name="T15" fmla="*/ 0 60000 65536"/>
                  <a:gd name="T16" fmla="*/ 0 60000 65536"/>
                  <a:gd name="T17" fmla="*/ 0 60000 65536"/>
                  <a:gd name="T18" fmla="*/ 0 w 302"/>
                  <a:gd name="T19" fmla="*/ 0 h 821"/>
                  <a:gd name="T20" fmla="*/ 302 w 302"/>
                  <a:gd name="T21" fmla="*/ 821 h 821"/>
                </a:gdLst>
                <a:ahLst/>
                <a:cxnLst>
                  <a:cxn ang="T12">
                    <a:pos x="T0" y="T1"/>
                  </a:cxn>
                  <a:cxn ang="T13">
                    <a:pos x="T2" y="T3"/>
                  </a:cxn>
                  <a:cxn ang="T14">
                    <a:pos x="T4" y="T5"/>
                  </a:cxn>
                  <a:cxn ang="T15">
                    <a:pos x="T6" y="T7"/>
                  </a:cxn>
                  <a:cxn ang="T16">
                    <a:pos x="T8" y="T9"/>
                  </a:cxn>
                  <a:cxn ang="T17">
                    <a:pos x="T10" y="T11"/>
                  </a:cxn>
                </a:cxnLst>
                <a:rect l="T18" t="T19" r="T20" b="T21"/>
                <a:pathLst>
                  <a:path w="302" h="821">
                    <a:moveTo>
                      <a:pt x="282" y="282"/>
                    </a:moveTo>
                    <a:cubicBezTo>
                      <a:pt x="0" y="0"/>
                      <a:pt x="0" y="0"/>
                      <a:pt x="0" y="0"/>
                    </a:cubicBezTo>
                    <a:cubicBezTo>
                      <a:pt x="0" y="821"/>
                      <a:pt x="0" y="821"/>
                      <a:pt x="0" y="821"/>
                    </a:cubicBezTo>
                    <a:cubicBezTo>
                      <a:pt x="302" y="821"/>
                      <a:pt x="302" y="821"/>
                      <a:pt x="302" y="821"/>
                    </a:cubicBezTo>
                    <a:cubicBezTo>
                      <a:pt x="302" y="328"/>
                      <a:pt x="302" y="328"/>
                      <a:pt x="302" y="328"/>
                    </a:cubicBezTo>
                    <a:cubicBezTo>
                      <a:pt x="295" y="301"/>
                      <a:pt x="286" y="290"/>
                      <a:pt x="282" y="2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68" name="Freeform 7"/>
              <p:cNvSpPr/>
              <p:nvPr/>
            </p:nvSpPr>
            <p:spPr bwMode="auto">
              <a:xfrm rot="2700000">
                <a:off x="2580127" y="1261992"/>
                <a:ext cx="1863824" cy="1076321"/>
              </a:xfrm>
              <a:custGeom>
                <a:avLst/>
                <a:gdLst>
                  <a:gd name="T0" fmla="*/ 2147483647 w 788"/>
                  <a:gd name="T1" fmla="*/ 2147483647 h 455"/>
                  <a:gd name="T2" fmla="*/ 2147483647 w 788"/>
                  <a:gd name="T3" fmla="*/ 2147483647 h 455"/>
                  <a:gd name="T4" fmla="*/ 2147483647 w 788"/>
                  <a:gd name="T5" fmla="*/ 2147483647 h 455"/>
                  <a:gd name="T6" fmla="*/ 2147483647 w 788"/>
                  <a:gd name="T7" fmla="*/ 2147483647 h 455"/>
                  <a:gd name="T8" fmla="*/ 2147483647 w 788"/>
                  <a:gd name="T9" fmla="*/ 2147483647 h 455"/>
                  <a:gd name="T10" fmla="*/ 2147483647 w 788"/>
                  <a:gd name="T11" fmla="*/ 2147483647 h 455"/>
                  <a:gd name="T12" fmla="*/ 2147483647 w 788"/>
                  <a:gd name="T13" fmla="*/ 2147483647 h 455"/>
                  <a:gd name="T14" fmla="*/ 2147483647 w 788"/>
                  <a:gd name="T15" fmla="*/ 2147483647 h 455"/>
                  <a:gd name="T16" fmla="*/ 2147483647 w 788"/>
                  <a:gd name="T17" fmla="*/ 2147483647 h 455"/>
                  <a:gd name="T18" fmla="*/ 2147483647 w 788"/>
                  <a:gd name="T19" fmla="*/ 2147483647 h 455"/>
                  <a:gd name="T20" fmla="*/ 2147483647 w 788"/>
                  <a:gd name="T21" fmla="*/ 2147483647 h 455"/>
                  <a:gd name="T22" fmla="*/ 2147483647 w 788"/>
                  <a:gd name="T23" fmla="*/ 2147483647 h 455"/>
                  <a:gd name="T24" fmla="*/ 2147483647 w 788"/>
                  <a:gd name="T25" fmla="*/ 2147483647 h 455"/>
                  <a:gd name="T26" fmla="*/ 2147483647 w 788"/>
                  <a:gd name="T27" fmla="*/ 2147483647 h 4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88"/>
                  <a:gd name="T43" fmla="*/ 0 h 455"/>
                  <a:gd name="T44" fmla="*/ 788 w 788"/>
                  <a:gd name="T45" fmla="*/ 455 h 45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88" h="455">
                    <a:moveTo>
                      <a:pt x="492" y="94"/>
                    </a:moveTo>
                    <a:cubicBezTo>
                      <a:pt x="477" y="78"/>
                      <a:pt x="445" y="75"/>
                      <a:pt x="418" y="75"/>
                    </a:cubicBezTo>
                    <a:cubicBezTo>
                      <a:pt x="241" y="75"/>
                      <a:pt x="241" y="75"/>
                      <a:pt x="241" y="75"/>
                    </a:cubicBezTo>
                    <a:cubicBezTo>
                      <a:pt x="241" y="29"/>
                      <a:pt x="241" y="29"/>
                      <a:pt x="241" y="29"/>
                    </a:cubicBezTo>
                    <a:cubicBezTo>
                      <a:pt x="241" y="12"/>
                      <a:pt x="222" y="0"/>
                      <a:pt x="207" y="12"/>
                    </a:cubicBezTo>
                    <a:cubicBezTo>
                      <a:pt x="16" y="202"/>
                      <a:pt x="16" y="202"/>
                      <a:pt x="16" y="202"/>
                    </a:cubicBezTo>
                    <a:cubicBezTo>
                      <a:pt x="0" y="216"/>
                      <a:pt x="0" y="238"/>
                      <a:pt x="16" y="252"/>
                    </a:cubicBezTo>
                    <a:cubicBezTo>
                      <a:pt x="207" y="442"/>
                      <a:pt x="207" y="442"/>
                      <a:pt x="207" y="442"/>
                    </a:cubicBezTo>
                    <a:cubicBezTo>
                      <a:pt x="222" y="455"/>
                      <a:pt x="241" y="444"/>
                      <a:pt x="241" y="426"/>
                    </a:cubicBezTo>
                    <a:cubicBezTo>
                      <a:pt x="241" y="381"/>
                      <a:pt x="241" y="381"/>
                      <a:pt x="241" y="381"/>
                    </a:cubicBezTo>
                    <a:cubicBezTo>
                      <a:pt x="241" y="381"/>
                      <a:pt x="633" y="381"/>
                      <a:pt x="683" y="381"/>
                    </a:cubicBezTo>
                    <a:cubicBezTo>
                      <a:pt x="739" y="381"/>
                      <a:pt x="784" y="411"/>
                      <a:pt x="784" y="446"/>
                    </a:cubicBezTo>
                    <a:cubicBezTo>
                      <a:pt x="784" y="446"/>
                      <a:pt x="788" y="421"/>
                      <a:pt x="763" y="390"/>
                    </a:cubicBezTo>
                    <a:cubicBezTo>
                      <a:pt x="750" y="375"/>
                      <a:pt x="492" y="94"/>
                      <a:pt x="492"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69" name="Freeform 8"/>
              <p:cNvSpPr/>
              <p:nvPr/>
            </p:nvSpPr>
            <p:spPr bwMode="auto">
              <a:xfrm rot="2700000">
                <a:off x="730626" y="3067930"/>
                <a:ext cx="1939775" cy="711551"/>
              </a:xfrm>
              <a:custGeom>
                <a:avLst/>
                <a:gdLst>
                  <a:gd name="T0" fmla="*/ 2147483647 w 820"/>
                  <a:gd name="T1" fmla="*/ 2147483647 h 301"/>
                  <a:gd name="T2" fmla="*/ 2147483647 w 820"/>
                  <a:gd name="T3" fmla="*/ 0 h 301"/>
                  <a:gd name="T4" fmla="*/ 0 w 820"/>
                  <a:gd name="T5" fmla="*/ 0 h 301"/>
                  <a:gd name="T6" fmla="*/ 0 w 820"/>
                  <a:gd name="T7" fmla="*/ 2147483647 h 301"/>
                  <a:gd name="T8" fmla="*/ 2147483647 w 820"/>
                  <a:gd name="T9" fmla="*/ 2147483647 h 301"/>
                  <a:gd name="T10" fmla="*/ 2147483647 w 820"/>
                  <a:gd name="T11" fmla="*/ 2147483647 h 301"/>
                  <a:gd name="T12" fmla="*/ 0 60000 65536"/>
                  <a:gd name="T13" fmla="*/ 0 60000 65536"/>
                  <a:gd name="T14" fmla="*/ 0 60000 65536"/>
                  <a:gd name="T15" fmla="*/ 0 60000 65536"/>
                  <a:gd name="T16" fmla="*/ 0 60000 65536"/>
                  <a:gd name="T17" fmla="*/ 0 60000 65536"/>
                  <a:gd name="T18" fmla="*/ 0 w 820"/>
                  <a:gd name="T19" fmla="*/ 0 h 301"/>
                  <a:gd name="T20" fmla="*/ 820 w 820"/>
                  <a:gd name="T21" fmla="*/ 301 h 301"/>
                </a:gdLst>
                <a:ahLst/>
                <a:cxnLst>
                  <a:cxn ang="T12">
                    <a:pos x="T0" y="T1"/>
                  </a:cxn>
                  <a:cxn ang="T13">
                    <a:pos x="T2" y="T3"/>
                  </a:cxn>
                  <a:cxn ang="T14">
                    <a:pos x="T4" y="T5"/>
                  </a:cxn>
                  <a:cxn ang="T15">
                    <a:pos x="T6" y="T7"/>
                  </a:cxn>
                  <a:cxn ang="T16">
                    <a:pos x="T8" y="T9"/>
                  </a:cxn>
                  <a:cxn ang="T17">
                    <a:pos x="T10" y="T11"/>
                  </a:cxn>
                </a:cxnLst>
                <a:rect l="T18" t="T19" r="T20" b="T21"/>
                <a:pathLst>
                  <a:path w="820" h="301">
                    <a:moveTo>
                      <a:pt x="539" y="282"/>
                    </a:moveTo>
                    <a:cubicBezTo>
                      <a:pt x="820" y="0"/>
                      <a:pt x="820" y="0"/>
                      <a:pt x="820" y="0"/>
                    </a:cubicBezTo>
                    <a:cubicBezTo>
                      <a:pt x="0" y="0"/>
                      <a:pt x="0" y="0"/>
                      <a:pt x="0" y="0"/>
                    </a:cubicBezTo>
                    <a:cubicBezTo>
                      <a:pt x="0" y="301"/>
                      <a:pt x="0" y="301"/>
                      <a:pt x="0" y="301"/>
                    </a:cubicBezTo>
                    <a:cubicBezTo>
                      <a:pt x="493" y="301"/>
                      <a:pt x="493" y="301"/>
                      <a:pt x="493" y="301"/>
                    </a:cubicBezTo>
                    <a:cubicBezTo>
                      <a:pt x="519" y="294"/>
                      <a:pt x="531" y="286"/>
                      <a:pt x="539" y="282"/>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70" name="Freeform 9"/>
              <p:cNvSpPr/>
              <p:nvPr/>
            </p:nvSpPr>
            <p:spPr bwMode="auto">
              <a:xfrm rot="2700000">
                <a:off x="2052721" y="2581222"/>
                <a:ext cx="1081317" cy="1870820"/>
              </a:xfrm>
              <a:custGeom>
                <a:avLst/>
                <a:gdLst>
                  <a:gd name="T0" fmla="*/ 2147483647 w 457"/>
                  <a:gd name="T1" fmla="*/ 2147483647 h 791"/>
                  <a:gd name="T2" fmla="*/ 2147483647 w 457"/>
                  <a:gd name="T3" fmla="*/ 2147483647 h 791"/>
                  <a:gd name="T4" fmla="*/ 2147483647 w 457"/>
                  <a:gd name="T5" fmla="*/ 2147483647 h 791"/>
                  <a:gd name="T6" fmla="*/ 2147483647 w 457"/>
                  <a:gd name="T7" fmla="*/ 2147483647 h 791"/>
                  <a:gd name="T8" fmla="*/ 2147483647 w 457"/>
                  <a:gd name="T9" fmla="*/ 2147483647 h 791"/>
                  <a:gd name="T10" fmla="*/ 2147483647 w 457"/>
                  <a:gd name="T11" fmla="*/ 2147483647 h 791"/>
                  <a:gd name="T12" fmla="*/ 2147483647 w 457"/>
                  <a:gd name="T13" fmla="*/ 2147483647 h 791"/>
                  <a:gd name="T14" fmla="*/ 2147483647 w 457"/>
                  <a:gd name="T15" fmla="*/ 2147483647 h 791"/>
                  <a:gd name="T16" fmla="*/ 2147483647 w 457"/>
                  <a:gd name="T17" fmla="*/ 2147483647 h 791"/>
                  <a:gd name="T18" fmla="*/ 2147483647 w 457"/>
                  <a:gd name="T19" fmla="*/ 2147483647 h 791"/>
                  <a:gd name="T20" fmla="*/ 2147483647 w 457"/>
                  <a:gd name="T21" fmla="*/ 2147483647 h 791"/>
                  <a:gd name="T22" fmla="*/ 0 w 457"/>
                  <a:gd name="T23" fmla="*/ 2147483647 h 791"/>
                  <a:gd name="T24" fmla="*/ 2147483647 w 457"/>
                  <a:gd name="T25" fmla="*/ 2147483647 h 791"/>
                  <a:gd name="T26" fmla="*/ 2147483647 w 457"/>
                  <a:gd name="T27" fmla="*/ 2147483647 h 79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57"/>
                  <a:gd name="T43" fmla="*/ 0 h 791"/>
                  <a:gd name="T44" fmla="*/ 457 w 457"/>
                  <a:gd name="T45" fmla="*/ 791 h 79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57" h="791">
                    <a:moveTo>
                      <a:pt x="363" y="492"/>
                    </a:moveTo>
                    <a:cubicBezTo>
                      <a:pt x="378" y="477"/>
                      <a:pt x="381" y="445"/>
                      <a:pt x="381" y="418"/>
                    </a:cubicBezTo>
                    <a:cubicBezTo>
                      <a:pt x="381" y="241"/>
                      <a:pt x="381" y="241"/>
                      <a:pt x="381" y="241"/>
                    </a:cubicBezTo>
                    <a:cubicBezTo>
                      <a:pt x="428" y="241"/>
                      <a:pt x="428" y="241"/>
                      <a:pt x="428" y="241"/>
                    </a:cubicBezTo>
                    <a:cubicBezTo>
                      <a:pt x="445" y="241"/>
                      <a:pt x="457" y="221"/>
                      <a:pt x="444" y="207"/>
                    </a:cubicBezTo>
                    <a:cubicBezTo>
                      <a:pt x="254" y="16"/>
                      <a:pt x="254" y="16"/>
                      <a:pt x="254" y="16"/>
                    </a:cubicBezTo>
                    <a:cubicBezTo>
                      <a:pt x="241" y="0"/>
                      <a:pt x="218" y="0"/>
                      <a:pt x="204" y="16"/>
                    </a:cubicBezTo>
                    <a:cubicBezTo>
                      <a:pt x="15" y="207"/>
                      <a:pt x="15" y="207"/>
                      <a:pt x="15" y="207"/>
                    </a:cubicBezTo>
                    <a:cubicBezTo>
                      <a:pt x="2" y="222"/>
                      <a:pt x="13" y="241"/>
                      <a:pt x="31" y="241"/>
                    </a:cubicBezTo>
                    <a:cubicBezTo>
                      <a:pt x="75" y="241"/>
                      <a:pt x="75" y="241"/>
                      <a:pt x="75" y="241"/>
                    </a:cubicBezTo>
                    <a:cubicBezTo>
                      <a:pt x="75" y="241"/>
                      <a:pt x="75" y="633"/>
                      <a:pt x="75" y="683"/>
                    </a:cubicBezTo>
                    <a:cubicBezTo>
                      <a:pt x="75" y="739"/>
                      <a:pt x="42" y="784"/>
                      <a:pt x="0" y="784"/>
                    </a:cubicBezTo>
                    <a:cubicBezTo>
                      <a:pt x="0" y="784"/>
                      <a:pt x="31" y="791"/>
                      <a:pt x="66" y="762"/>
                    </a:cubicBezTo>
                    <a:cubicBezTo>
                      <a:pt x="81" y="750"/>
                      <a:pt x="363" y="492"/>
                      <a:pt x="363" y="492"/>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71" name="Freeform 10"/>
              <p:cNvSpPr/>
              <p:nvPr/>
            </p:nvSpPr>
            <p:spPr bwMode="auto">
              <a:xfrm rot="2700000">
                <a:off x="614612" y="726093"/>
                <a:ext cx="712551" cy="1941775"/>
              </a:xfrm>
              <a:custGeom>
                <a:avLst/>
                <a:gdLst>
                  <a:gd name="T0" fmla="*/ 2147483647 w 301"/>
                  <a:gd name="T1" fmla="*/ 2147483647 h 821"/>
                  <a:gd name="T2" fmla="*/ 2147483647 w 301"/>
                  <a:gd name="T3" fmla="*/ 2147483647 h 821"/>
                  <a:gd name="T4" fmla="*/ 2147483647 w 301"/>
                  <a:gd name="T5" fmla="*/ 0 h 821"/>
                  <a:gd name="T6" fmla="*/ 0 w 301"/>
                  <a:gd name="T7" fmla="*/ 0 h 821"/>
                  <a:gd name="T8" fmla="*/ 0 w 301"/>
                  <a:gd name="T9" fmla="*/ 2147483647 h 821"/>
                  <a:gd name="T10" fmla="*/ 2147483647 w 301"/>
                  <a:gd name="T11" fmla="*/ 2147483647 h 821"/>
                  <a:gd name="T12" fmla="*/ 0 60000 65536"/>
                  <a:gd name="T13" fmla="*/ 0 60000 65536"/>
                  <a:gd name="T14" fmla="*/ 0 60000 65536"/>
                  <a:gd name="T15" fmla="*/ 0 60000 65536"/>
                  <a:gd name="T16" fmla="*/ 0 60000 65536"/>
                  <a:gd name="T17" fmla="*/ 0 60000 65536"/>
                  <a:gd name="T18" fmla="*/ 0 w 301"/>
                  <a:gd name="T19" fmla="*/ 0 h 821"/>
                  <a:gd name="T20" fmla="*/ 301 w 301"/>
                  <a:gd name="T21" fmla="*/ 821 h 821"/>
                </a:gdLst>
                <a:ahLst/>
                <a:cxnLst>
                  <a:cxn ang="T12">
                    <a:pos x="T0" y="T1"/>
                  </a:cxn>
                  <a:cxn ang="T13">
                    <a:pos x="T2" y="T3"/>
                  </a:cxn>
                  <a:cxn ang="T14">
                    <a:pos x="T4" y="T5"/>
                  </a:cxn>
                  <a:cxn ang="T15">
                    <a:pos x="T6" y="T7"/>
                  </a:cxn>
                  <a:cxn ang="T16">
                    <a:pos x="T8" y="T9"/>
                  </a:cxn>
                  <a:cxn ang="T17">
                    <a:pos x="T10" y="T11"/>
                  </a:cxn>
                </a:cxnLst>
                <a:rect l="T18" t="T19" r="T20" b="T21"/>
                <a:pathLst>
                  <a:path w="301" h="821">
                    <a:moveTo>
                      <a:pt x="20" y="539"/>
                    </a:moveTo>
                    <a:cubicBezTo>
                      <a:pt x="301" y="821"/>
                      <a:pt x="301" y="821"/>
                      <a:pt x="301" y="821"/>
                    </a:cubicBezTo>
                    <a:cubicBezTo>
                      <a:pt x="301" y="0"/>
                      <a:pt x="301" y="0"/>
                      <a:pt x="301" y="0"/>
                    </a:cubicBezTo>
                    <a:cubicBezTo>
                      <a:pt x="0" y="0"/>
                      <a:pt x="0" y="0"/>
                      <a:pt x="0" y="0"/>
                    </a:cubicBezTo>
                    <a:cubicBezTo>
                      <a:pt x="0" y="493"/>
                      <a:pt x="0" y="493"/>
                      <a:pt x="0" y="493"/>
                    </a:cubicBezTo>
                    <a:cubicBezTo>
                      <a:pt x="7" y="520"/>
                      <a:pt x="15" y="532"/>
                      <a:pt x="20" y="5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72" name="Freeform 11"/>
              <p:cNvSpPr/>
              <p:nvPr/>
            </p:nvSpPr>
            <p:spPr bwMode="auto">
              <a:xfrm rot="2700000">
                <a:off x="-56035" y="2051393"/>
                <a:ext cx="1870819" cy="1078320"/>
              </a:xfrm>
              <a:custGeom>
                <a:avLst/>
                <a:gdLst>
                  <a:gd name="T0" fmla="*/ 2147483647 w 791"/>
                  <a:gd name="T1" fmla="*/ 2147483647 h 456"/>
                  <a:gd name="T2" fmla="*/ 2147483647 w 791"/>
                  <a:gd name="T3" fmla="*/ 2147483647 h 456"/>
                  <a:gd name="T4" fmla="*/ 2147483647 w 791"/>
                  <a:gd name="T5" fmla="*/ 2147483647 h 456"/>
                  <a:gd name="T6" fmla="*/ 2147483647 w 791"/>
                  <a:gd name="T7" fmla="*/ 2147483647 h 456"/>
                  <a:gd name="T8" fmla="*/ 2147483647 w 791"/>
                  <a:gd name="T9" fmla="*/ 2147483647 h 456"/>
                  <a:gd name="T10" fmla="*/ 2147483647 w 791"/>
                  <a:gd name="T11" fmla="*/ 2147483647 h 456"/>
                  <a:gd name="T12" fmla="*/ 2147483647 w 791"/>
                  <a:gd name="T13" fmla="*/ 2147483647 h 456"/>
                  <a:gd name="T14" fmla="*/ 2147483647 w 791"/>
                  <a:gd name="T15" fmla="*/ 2147483647 h 456"/>
                  <a:gd name="T16" fmla="*/ 2147483647 w 791"/>
                  <a:gd name="T17" fmla="*/ 2147483647 h 456"/>
                  <a:gd name="T18" fmla="*/ 2147483647 w 791"/>
                  <a:gd name="T19" fmla="*/ 2147483647 h 456"/>
                  <a:gd name="T20" fmla="*/ 2147483647 w 791"/>
                  <a:gd name="T21" fmla="*/ 2147483647 h 456"/>
                  <a:gd name="T22" fmla="*/ 2147483647 w 791"/>
                  <a:gd name="T23" fmla="*/ 0 h 456"/>
                  <a:gd name="T24" fmla="*/ 2147483647 w 791"/>
                  <a:gd name="T25" fmla="*/ 2147483647 h 456"/>
                  <a:gd name="T26" fmla="*/ 2147483647 w 791"/>
                  <a:gd name="T27" fmla="*/ 2147483647 h 4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91"/>
                  <a:gd name="T43" fmla="*/ 0 h 456"/>
                  <a:gd name="T44" fmla="*/ 791 w 791"/>
                  <a:gd name="T45" fmla="*/ 456 h 4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91" h="456">
                    <a:moveTo>
                      <a:pt x="298" y="362"/>
                    </a:moveTo>
                    <a:cubicBezTo>
                      <a:pt x="314" y="378"/>
                      <a:pt x="345" y="381"/>
                      <a:pt x="373" y="381"/>
                    </a:cubicBezTo>
                    <a:cubicBezTo>
                      <a:pt x="550" y="381"/>
                      <a:pt x="550" y="381"/>
                      <a:pt x="550" y="381"/>
                    </a:cubicBezTo>
                    <a:cubicBezTo>
                      <a:pt x="550" y="428"/>
                      <a:pt x="550" y="428"/>
                      <a:pt x="550" y="428"/>
                    </a:cubicBezTo>
                    <a:cubicBezTo>
                      <a:pt x="550" y="444"/>
                      <a:pt x="569" y="456"/>
                      <a:pt x="584" y="444"/>
                    </a:cubicBezTo>
                    <a:cubicBezTo>
                      <a:pt x="774" y="254"/>
                      <a:pt x="774" y="254"/>
                      <a:pt x="774" y="254"/>
                    </a:cubicBezTo>
                    <a:cubicBezTo>
                      <a:pt x="791" y="240"/>
                      <a:pt x="791" y="218"/>
                      <a:pt x="774" y="204"/>
                    </a:cubicBezTo>
                    <a:cubicBezTo>
                      <a:pt x="584" y="14"/>
                      <a:pt x="584" y="14"/>
                      <a:pt x="584" y="14"/>
                    </a:cubicBezTo>
                    <a:cubicBezTo>
                      <a:pt x="569" y="2"/>
                      <a:pt x="550" y="12"/>
                      <a:pt x="550" y="31"/>
                    </a:cubicBezTo>
                    <a:cubicBezTo>
                      <a:pt x="549" y="75"/>
                      <a:pt x="549" y="75"/>
                      <a:pt x="549" y="75"/>
                    </a:cubicBezTo>
                    <a:cubicBezTo>
                      <a:pt x="549" y="75"/>
                      <a:pt x="157" y="75"/>
                      <a:pt x="107" y="75"/>
                    </a:cubicBezTo>
                    <a:cubicBezTo>
                      <a:pt x="51" y="75"/>
                      <a:pt x="6" y="42"/>
                      <a:pt x="6" y="0"/>
                    </a:cubicBezTo>
                    <a:cubicBezTo>
                      <a:pt x="6" y="0"/>
                      <a:pt x="0" y="31"/>
                      <a:pt x="28" y="66"/>
                    </a:cubicBezTo>
                    <a:cubicBezTo>
                      <a:pt x="40" y="81"/>
                      <a:pt x="298" y="362"/>
                      <a:pt x="298" y="3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grpSp>
        <p:sp>
          <p:nvSpPr>
            <p:cNvPr id="65" name="Freeform 12"/>
            <p:cNvSpPr/>
            <p:nvPr/>
          </p:nvSpPr>
          <p:spPr bwMode="auto">
            <a:xfrm rot="2700000">
              <a:off x="1261261" y="-56035"/>
              <a:ext cx="1081317" cy="1870820"/>
            </a:xfrm>
            <a:custGeom>
              <a:avLst/>
              <a:gdLst>
                <a:gd name="T0" fmla="*/ 2147483647 w 457"/>
                <a:gd name="T1" fmla="*/ 2147483647 h 791"/>
                <a:gd name="T2" fmla="*/ 2147483647 w 457"/>
                <a:gd name="T3" fmla="*/ 2147483647 h 791"/>
                <a:gd name="T4" fmla="*/ 2147483647 w 457"/>
                <a:gd name="T5" fmla="*/ 2147483647 h 791"/>
                <a:gd name="T6" fmla="*/ 2147483647 w 457"/>
                <a:gd name="T7" fmla="*/ 2147483647 h 791"/>
                <a:gd name="T8" fmla="*/ 2147483647 w 457"/>
                <a:gd name="T9" fmla="*/ 2147483647 h 791"/>
                <a:gd name="T10" fmla="*/ 2147483647 w 457"/>
                <a:gd name="T11" fmla="*/ 2147483647 h 791"/>
                <a:gd name="T12" fmla="*/ 2147483647 w 457"/>
                <a:gd name="T13" fmla="*/ 2147483647 h 791"/>
                <a:gd name="T14" fmla="*/ 2147483647 w 457"/>
                <a:gd name="T15" fmla="*/ 2147483647 h 791"/>
                <a:gd name="T16" fmla="*/ 2147483647 w 457"/>
                <a:gd name="T17" fmla="*/ 2147483647 h 791"/>
                <a:gd name="T18" fmla="*/ 2147483647 w 457"/>
                <a:gd name="T19" fmla="*/ 2147483647 h 791"/>
                <a:gd name="T20" fmla="*/ 2147483647 w 457"/>
                <a:gd name="T21" fmla="*/ 2147483647 h 791"/>
                <a:gd name="T22" fmla="*/ 2147483647 w 457"/>
                <a:gd name="T23" fmla="*/ 2147483647 h 791"/>
                <a:gd name="T24" fmla="*/ 2147483647 w 457"/>
                <a:gd name="T25" fmla="*/ 2147483647 h 791"/>
                <a:gd name="T26" fmla="*/ 2147483647 w 457"/>
                <a:gd name="T27" fmla="*/ 2147483647 h 79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57"/>
                <a:gd name="T43" fmla="*/ 0 h 791"/>
                <a:gd name="T44" fmla="*/ 457 w 457"/>
                <a:gd name="T45" fmla="*/ 791 h 79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57" h="791">
                  <a:moveTo>
                    <a:pt x="94" y="299"/>
                  </a:moveTo>
                  <a:cubicBezTo>
                    <a:pt x="79" y="315"/>
                    <a:pt x="75" y="346"/>
                    <a:pt x="75" y="373"/>
                  </a:cubicBezTo>
                  <a:cubicBezTo>
                    <a:pt x="75" y="550"/>
                    <a:pt x="75" y="550"/>
                    <a:pt x="75" y="550"/>
                  </a:cubicBezTo>
                  <a:cubicBezTo>
                    <a:pt x="29" y="550"/>
                    <a:pt x="29" y="550"/>
                    <a:pt x="29" y="550"/>
                  </a:cubicBezTo>
                  <a:cubicBezTo>
                    <a:pt x="12" y="550"/>
                    <a:pt x="0" y="570"/>
                    <a:pt x="13" y="585"/>
                  </a:cubicBezTo>
                  <a:cubicBezTo>
                    <a:pt x="202" y="775"/>
                    <a:pt x="202" y="775"/>
                    <a:pt x="202" y="775"/>
                  </a:cubicBezTo>
                  <a:cubicBezTo>
                    <a:pt x="216" y="791"/>
                    <a:pt x="239" y="791"/>
                    <a:pt x="253" y="775"/>
                  </a:cubicBezTo>
                  <a:cubicBezTo>
                    <a:pt x="442" y="585"/>
                    <a:pt x="442" y="585"/>
                    <a:pt x="442" y="585"/>
                  </a:cubicBezTo>
                  <a:cubicBezTo>
                    <a:pt x="455" y="570"/>
                    <a:pt x="444" y="550"/>
                    <a:pt x="426" y="550"/>
                  </a:cubicBezTo>
                  <a:cubicBezTo>
                    <a:pt x="381" y="550"/>
                    <a:pt x="381" y="550"/>
                    <a:pt x="381" y="550"/>
                  </a:cubicBezTo>
                  <a:cubicBezTo>
                    <a:pt x="381" y="550"/>
                    <a:pt x="381" y="158"/>
                    <a:pt x="381" y="108"/>
                  </a:cubicBezTo>
                  <a:cubicBezTo>
                    <a:pt x="381" y="52"/>
                    <a:pt x="414" y="7"/>
                    <a:pt x="457" y="7"/>
                  </a:cubicBezTo>
                  <a:cubicBezTo>
                    <a:pt x="457" y="7"/>
                    <a:pt x="426" y="0"/>
                    <a:pt x="390" y="29"/>
                  </a:cubicBezTo>
                  <a:cubicBezTo>
                    <a:pt x="375" y="41"/>
                    <a:pt x="94" y="299"/>
                    <a:pt x="94" y="299"/>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grpSp>
      <p:sp>
        <p:nvSpPr>
          <p:cNvPr id="60" name="文本框 62"/>
          <p:cNvSpPr txBox="1">
            <a:spLocks noChangeArrowheads="1"/>
          </p:cNvSpPr>
          <p:nvPr/>
        </p:nvSpPr>
        <p:spPr bwMode="auto">
          <a:xfrm>
            <a:off x="5473056" y="2380727"/>
            <a:ext cx="6046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9pPr>
          </a:lstStyle>
          <a:p>
            <a:pPr eaLnBrk="1" hangingPunct="1">
              <a:buFont typeface="Arial" panose="020B0604020202020204" pitchFamily="34" charset="0"/>
              <a:buNone/>
            </a:pPr>
            <a:r>
              <a:rPr lang="en-US" altLang="zh-CN" sz="2800" dirty="0">
                <a:solidFill>
                  <a:schemeClr val="bg1"/>
                </a:solidFill>
                <a:latin typeface="微软雅黑"/>
                <a:ea typeface="微软雅黑"/>
                <a:sym typeface="微软雅黑"/>
              </a:rPr>
              <a:t>01</a:t>
            </a:r>
            <a:endParaRPr lang="zh-CN" altLang="en-US" sz="2800" dirty="0">
              <a:solidFill>
                <a:schemeClr val="bg1"/>
              </a:solidFill>
              <a:latin typeface="微软雅黑"/>
              <a:ea typeface="微软雅黑"/>
              <a:sym typeface="微软雅黑"/>
            </a:endParaRPr>
          </a:p>
        </p:txBody>
      </p:sp>
      <p:sp>
        <p:nvSpPr>
          <p:cNvPr id="61" name="文本框 63"/>
          <p:cNvSpPr txBox="1">
            <a:spLocks noChangeArrowheads="1"/>
          </p:cNvSpPr>
          <p:nvPr/>
        </p:nvSpPr>
        <p:spPr bwMode="auto">
          <a:xfrm>
            <a:off x="5227592" y="4054813"/>
            <a:ext cx="6046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9pPr>
          </a:lstStyle>
          <a:p>
            <a:pPr eaLnBrk="1" hangingPunct="1">
              <a:buFont typeface="Arial" panose="020B0604020202020204" pitchFamily="34" charset="0"/>
              <a:buNone/>
            </a:pPr>
            <a:r>
              <a:rPr lang="en-US" altLang="zh-CN" sz="2800" dirty="0">
                <a:solidFill>
                  <a:schemeClr val="bg1"/>
                </a:solidFill>
                <a:latin typeface="微软雅黑"/>
                <a:ea typeface="微软雅黑"/>
                <a:sym typeface="微软雅黑"/>
              </a:rPr>
              <a:t>04</a:t>
            </a:r>
            <a:endParaRPr lang="zh-CN" altLang="en-US" sz="2800" dirty="0">
              <a:solidFill>
                <a:schemeClr val="bg1"/>
              </a:solidFill>
              <a:latin typeface="微软雅黑"/>
              <a:ea typeface="微软雅黑"/>
              <a:sym typeface="微软雅黑"/>
            </a:endParaRPr>
          </a:p>
        </p:txBody>
      </p:sp>
      <p:sp>
        <p:nvSpPr>
          <p:cNvPr id="62" name="文本框 64"/>
          <p:cNvSpPr txBox="1">
            <a:spLocks noChangeArrowheads="1"/>
          </p:cNvSpPr>
          <p:nvPr/>
        </p:nvSpPr>
        <p:spPr bwMode="auto">
          <a:xfrm>
            <a:off x="6826944" y="4281177"/>
            <a:ext cx="6046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9pPr>
          </a:lstStyle>
          <a:p>
            <a:pPr eaLnBrk="1" hangingPunct="1">
              <a:buFont typeface="Arial" panose="020B0604020202020204" pitchFamily="34" charset="0"/>
              <a:buNone/>
            </a:pPr>
            <a:r>
              <a:rPr lang="en-US" altLang="zh-CN" sz="2800" dirty="0">
                <a:solidFill>
                  <a:schemeClr val="bg1"/>
                </a:solidFill>
                <a:latin typeface="微软雅黑"/>
                <a:ea typeface="微软雅黑"/>
                <a:sym typeface="微软雅黑"/>
              </a:rPr>
              <a:t>03</a:t>
            </a:r>
            <a:endParaRPr lang="zh-CN" altLang="en-US" sz="2800" dirty="0">
              <a:solidFill>
                <a:schemeClr val="bg1"/>
              </a:solidFill>
              <a:latin typeface="微软雅黑"/>
              <a:ea typeface="微软雅黑"/>
              <a:sym typeface="微软雅黑"/>
            </a:endParaRPr>
          </a:p>
        </p:txBody>
      </p:sp>
      <p:sp>
        <p:nvSpPr>
          <p:cNvPr id="63" name="文本框 65"/>
          <p:cNvSpPr txBox="1">
            <a:spLocks noChangeArrowheads="1"/>
          </p:cNvSpPr>
          <p:nvPr/>
        </p:nvSpPr>
        <p:spPr bwMode="auto">
          <a:xfrm>
            <a:off x="7128968" y="2659786"/>
            <a:ext cx="6046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9pPr>
          </a:lstStyle>
          <a:p>
            <a:pPr eaLnBrk="1" hangingPunct="1">
              <a:buFont typeface="Arial" panose="020B0604020202020204" pitchFamily="34" charset="0"/>
              <a:buNone/>
            </a:pPr>
            <a:r>
              <a:rPr lang="en-US" altLang="zh-CN" sz="2800" dirty="0">
                <a:solidFill>
                  <a:schemeClr val="bg1"/>
                </a:solidFill>
                <a:latin typeface="微软雅黑"/>
                <a:ea typeface="微软雅黑"/>
                <a:sym typeface="微软雅黑"/>
              </a:rPr>
              <a:t>02</a:t>
            </a:r>
            <a:endParaRPr lang="zh-CN" altLang="en-US" sz="2800" dirty="0">
              <a:solidFill>
                <a:schemeClr val="bg1"/>
              </a:solidFill>
              <a:latin typeface="微软雅黑"/>
              <a:ea typeface="微软雅黑"/>
              <a:sym typeface="微软雅黑"/>
            </a:endParaRPr>
          </a:p>
        </p:txBody>
      </p:sp>
      <p:sp>
        <p:nvSpPr>
          <p:cNvPr id="73" name="TextBox 23"/>
          <p:cNvSpPr txBox="1"/>
          <p:nvPr/>
        </p:nvSpPr>
        <p:spPr>
          <a:xfrm>
            <a:off x="2621623" y="1482981"/>
            <a:ext cx="2581611" cy="715581"/>
          </a:xfrm>
          <a:prstGeom prst="rect">
            <a:avLst/>
          </a:prstGeom>
          <a:noFill/>
        </p:spPr>
        <p:txBody>
          <a:bodyPr wrap="square" rtlCol="0">
            <a:spAutoFit/>
          </a:bodyPr>
          <a:lstStyle/>
          <a:p>
            <a:pPr algn="r">
              <a:lnSpc>
                <a:spcPct val="150000"/>
              </a:lnSpc>
            </a:pPr>
            <a:r>
              <a:rPr lang="zh-CN" altLang="en-US" sz="900" dirty="0">
                <a:solidFill>
                  <a:schemeClr val="tx1">
                    <a:lumMod val="65000"/>
                    <a:lumOff val="35000"/>
                  </a:schemeClr>
                </a:solidFill>
                <a:latin typeface="微软雅黑"/>
                <a:ea typeface="微软雅黑"/>
                <a:cs typeface="+mn-ea"/>
                <a:sym typeface="微软雅黑"/>
              </a:rPr>
              <a:t>点击添加相关标题文字，点击添加相关标题文字，点击添加相关标题文字，点击添加相关标题文字，点击添加相关标题文字。</a:t>
            </a:r>
            <a:endParaRPr lang="en-GB" altLang="zh-CN" sz="900" dirty="0">
              <a:solidFill>
                <a:schemeClr val="tx1">
                  <a:lumMod val="65000"/>
                  <a:lumOff val="35000"/>
                </a:schemeClr>
              </a:solidFill>
              <a:latin typeface="微软雅黑"/>
              <a:ea typeface="微软雅黑"/>
              <a:cs typeface="+mn-ea"/>
              <a:sym typeface="微软雅黑"/>
            </a:endParaRPr>
          </a:p>
        </p:txBody>
      </p:sp>
      <p:sp>
        <p:nvSpPr>
          <p:cNvPr id="74" name="TextBox 24"/>
          <p:cNvSpPr txBox="1"/>
          <p:nvPr/>
        </p:nvSpPr>
        <p:spPr>
          <a:xfrm>
            <a:off x="3582277" y="1162231"/>
            <a:ext cx="1620957" cy="338554"/>
          </a:xfrm>
          <a:prstGeom prst="rect">
            <a:avLst/>
          </a:prstGeom>
          <a:noFill/>
        </p:spPr>
        <p:txBody>
          <a:bodyPr wrap="none" rtlCol="0">
            <a:spAutoFit/>
          </a:bodyPr>
          <a:lstStyle/>
          <a:p>
            <a:pPr algn="r" fontAlgn="auto">
              <a:spcBef>
                <a:spcPts val="0"/>
              </a:spcBef>
              <a:spcAft>
                <a:spcPts val="0"/>
              </a:spcAft>
              <a:defRPr/>
            </a:pPr>
            <a:r>
              <a:rPr lang="zh-CN" altLang="en-US" sz="1600" dirty="0">
                <a:solidFill>
                  <a:schemeClr val="tx1">
                    <a:lumMod val="65000"/>
                    <a:lumOff val="35000"/>
                  </a:schemeClr>
                </a:solidFill>
                <a:latin typeface="微软雅黑"/>
                <a:ea typeface="微软雅黑"/>
                <a:sym typeface="微软雅黑"/>
              </a:rPr>
              <a:t>请替换文字内容</a:t>
            </a:r>
          </a:p>
        </p:txBody>
      </p:sp>
      <p:sp>
        <p:nvSpPr>
          <p:cNvPr id="91" name="TextBox 23"/>
          <p:cNvSpPr txBox="1"/>
          <p:nvPr/>
        </p:nvSpPr>
        <p:spPr>
          <a:xfrm>
            <a:off x="1116164" y="3796343"/>
            <a:ext cx="2581611" cy="715581"/>
          </a:xfrm>
          <a:prstGeom prst="rect">
            <a:avLst/>
          </a:prstGeom>
          <a:noFill/>
        </p:spPr>
        <p:txBody>
          <a:bodyPr wrap="square" rtlCol="0">
            <a:spAutoFit/>
          </a:bodyPr>
          <a:lstStyle/>
          <a:p>
            <a:pPr algn="r">
              <a:lnSpc>
                <a:spcPct val="150000"/>
              </a:lnSpc>
            </a:pPr>
            <a:r>
              <a:rPr lang="zh-CN" altLang="en-US" sz="900" dirty="0">
                <a:solidFill>
                  <a:schemeClr val="tx1">
                    <a:lumMod val="65000"/>
                    <a:lumOff val="35000"/>
                  </a:schemeClr>
                </a:solidFill>
                <a:latin typeface="微软雅黑"/>
                <a:ea typeface="微软雅黑"/>
                <a:cs typeface="+mn-ea"/>
                <a:sym typeface="微软雅黑"/>
              </a:rPr>
              <a:t>点击添加相关标题文字，点击添加相关标题文字，点击添加相关标题文字，点击添加相关标题文字，点击添加相关标题文字。</a:t>
            </a:r>
            <a:endParaRPr lang="en-GB" altLang="zh-CN" sz="900" dirty="0">
              <a:solidFill>
                <a:schemeClr val="tx1">
                  <a:lumMod val="65000"/>
                  <a:lumOff val="35000"/>
                </a:schemeClr>
              </a:solidFill>
              <a:latin typeface="微软雅黑"/>
              <a:ea typeface="微软雅黑"/>
              <a:cs typeface="+mn-ea"/>
              <a:sym typeface="微软雅黑"/>
            </a:endParaRPr>
          </a:p>
        </p:txBody>
      </p:sp>
      <p:sp>
        <p:nvSpPr>
          <p:cNvPr id="92" name="TextBox 24"/>
          <p:cNvSpPr txBox="1"/>
          <p:nvPr/>
        </p:nvSpPr>
        <p:spPr>
          <a:xfrm>
            <a:off x="2076818" y="3475593"/>
            <a:ext cx="1620957" cy="338554"/>
          </a:xfrm>
          <a:prstGeom prst="rect">
            <a:avLst/>
          </a:prstGeom>
          <a:noFill/>
        </p:spPr>
        <p:txBody>
          <a:bodyPr wrap="none" rtlCol="0">
            <a:spAutoFit/>
          </a:bodyPr>
          <a:lstStyle/>
          <a:p>
            <a:pPr algn="r" fontAlgn="auto">
              <a:spcBef>
                <a:spcPts val="0"/>
              </a:spcBef>
              <a:spcAft>
                <a:spcPts val="0"/>
              </a:spcAft>
              <a:defRPr/>
            </a:pPr>
            <a:r>
              <a:rPr lang="zh-CN" altLang="en-US" sz="1600" dirty="0">
                <a:solidFill>
                  <a:schemeClr val="tx1">
                    <a:lumMod val="65000"/>
                    <a:lumOff val="35000"/>
                  </a:schemeClr>
                </a:solidFill>
                <a:latin typeface="微软雅黑"/>
                <a:ea typeface="微软雅黑"/>
                <a:sym typeface="微软雅黑"/>
              </a:rPr>
              <a:t>请替换文字内容</a:t>
            </a:r>
          </a:p>
        </p:txBody>
      </p:sp>
      <p:sp>
        <p:nvSpPr>
          <p:cNvPr id="93" name="TextBox 23"/>
          <p:cNvSpPr txBox="1"/>
          <p:nvPr/>
        </p:nvSpPr>
        <p:spPr>
          <a:xfrm>
            <a:off x="9201054" y="3762994"/>
            <a:ext cx="2476650" cy="715581"/>
          </a:xfrm>
          <a:prstGeom prst="rect">
            <a:avLst/>
          </a:prstGeom>
          <a:noFill/>
        </p:spPr>
        <p:txBody>
          <a:bodyPr wrap="square" rtlCol="0">
            <a:spAutoFit/>
          </a:bodyPr>
          <a:lstStyle/>
          <a:p>
            <a:pPr algn="just">
              <a:lnSpc>
                <a:spcPct val="150000"/>
              </a:lnSpc>
            </a:pPr>
            <a:r>
              <a:rPr lang="zh-CN" altLang="en-US" sz="900" dirty="0">
                <a:solidFill>
                  <a:schemeClr val="tx1">
                    <a:lumMod val="65000"/>
                    <a:lumOff val="35000"/>
                  </a:schemeClr>
                </a:solidFill>
                <a:latin typeface="微软雅黑"/>
                <a:ea typeface="微软雅黑"/>
                <a:cs typeface="+mn-ea"/>
                <a:sym typeface="微软雅黑"/>
              </a:rPr>
              <a:t>点击添加相关标题文字，点击添加相关标题文字，点击添加相关标题文字，点击添加相关标题文字，点击添加相关标题文字。</a:t>
            </a:r>
            <a:endParaRPr lang="en-GB" altLang="zh-CN" sz="900" dirty="0">
              <a:solidFill>
                <a:schemeClr val="tx1">
                  <a:lumMod val="65000"/>
                  <a:lumOff val="35000"/>
                </a:schemeClr>
              </a:solidFill>
              <a:latin typeface="微软雅黑"/>
              <a:ea typeface="微软雅黑"/>
              <a:cs typeface="+mn-ea"/>
              <a:sym typeface="微软雅黑"/>
            </a:endParaRPr>
          </a:p>
        </p:txBody>
      </p:sp>
      <p:sp>
        <p:nvSpPr>
          <p:cNvPr id="94" name="TextBox 24"/>
          <p:cNvSpPr txBox="1"/>
          <p:nvPr/>
        </p:nvSpPr>
        <p:spPr>
          <a:xfrm>
            <a:off x="9201054" y="3442244"/>
            <a:ext cx="1620957" cy="338554"/>
          </a:xfrm>
          <a:prstGeom prst="rect">
            <a:avLst/>
          </a:prstGeom>
          <a:noFill/>
        </p:spPr>
        <p:txBody>
          <a:bodyPr wrap="none" rtlCol="0">
            <a:spAutoFit/>
          </a:bodyPr>
          <a:lstStyle/>
          <a:p>
            <a:pPr fontAlgn="auto">
              <a:spcBef>
                <a:spcPts val="0"/>
              </a:spcBef>
              <a:spcAft>
                <a:spcPts val="0"/>
              </a:spcAft>
              <a:defRPr/>
            </a:pPr>
            <a:r>
              <a:rPr lang="zh-CN" altLang="en-US" sz="1600" dirty="0">
                <a:solidFill>
                  <a:schemeClr val="tx1">
                    <a:lumMod val="65000"/>
                    <a:lumOff val="35000"/>
                  </a:schemeClr>
                </a:solidFill>
                <a:latin typeface="微软雅黑"/>
                <a:ea typeface="微软雅黑"/>
                <a:sym typeface="微软雅黑"/>
              </a:rPr>
              <a:t>请替换文字内容</a:t>
            </a:r>
          </a:p>
        </p:txBody>
      </p:sp>
      <p:sp>
        <p:nvSpPr>
          <p:cNvPr id="95" name="TextBox 23"/>
          <p:cNvSpPr txBox="1"/>
          <p:nvPr/>
        </p:nvSpPr>
        <p:spPr>
          <a:xfrm>
            <a:off x="6985733" y="5777246"/>
            <a:ext cx="2476650" cy="715581"/>
          </a:xfrm>
          <a:prstGeom prst="rect">
            <a:avLst/>
          </a:prstGeom>
          <a:noFill/>
        </p:spPr>
        <p:txBody>
          <a:bodyPr wrap="square" rtlCol="0">
            <a:spAutoFit/>
          </a:bodyPr>
          <a:lstStyle/>
          <a:p>
            <a:pPr algn="just">
              <a:lnSpc>
                <a:spcPct val="150000"/>
              </a:lnSpc>
            </a:pPr>
            <a:r>
              <a:rPr lang="zh-CN" altLang="en-US" sz="900" dirty="0">
                <a:solidFill>
                  <a:schemeClr val="tx1">
                    <a:lumMod val="65000"/>
                    <a:lumOff val="35000"/>
                  </a:schemeClr>
                </a:solidFill>
                <a:latin typeface="微软雅黑"/>
                <a:ea typeface="微软雅黑"/>
                <a:cs typeface="+mn-ea"/>
                <a:sym typeface="微软雅黑"/>
              </a:rPr>
              <a:t>点击添加相关标题文字，点击添加相关标题文字，点击添加相关标题文字，点击添加相关标题文字，点击添加相关标题文字。</a:t>
            </a:r>
            <a:endParaRPr lang="en-GB" altLang="zh-CN" sz="900" dirty="0">
              <a:solidFill>
                <a:schemeClr val="tx1">
                  <a:lumMod val="65000"/>
                  <a:lumOff val="35000"/>
                </a:schemeClr>
              </a:solidFill>
              <a:latin typeface="微软雅黑"/>
              <a:ea typeface="微软雅黑"/>
              <a:cs typeface="+mn-ea"/>
              <a:sym typeface="微软雅黑"/>
            </a:endParaRPr>
          </a:p>
        </p:txBody>
      </p:sp>
      <p:sp>
        <p:nvSpPr>
          <p:cNvPr id="96" name="TextBox 24"/>
          <p:cNvSpPr txBox="1"/>
          <p:nvPr/>
        </p:nvSpPr>
        <p:spPr>
          <a:xfrm>
            <a:off x="6985733" y="5456496"/>
            <a:ext cx="1620957" cy="338554"/>
          </a:xfrm>
          <a:prstGeom prst="rect">
            <a:avLst/>
          </a:prstGeom>
          <a:noFill/>
        </p:spPr>
        <p:txBody>
          <a:bodyPr wrap="none" rtlCol="0">
            <a:spAutoFit/>
          </a:bodyPr>
          <a:lstStyle/>
          <a:p>
            <a:pPr fontAlgn="auto">
              <a:spcBef>
                <a:spcPts val="0"/>
              </a:spcBef>
              <a:spcAft>
                <a:spcPts val="0"/>
              </a:spcAft>
              <a:defRPr/>
            </a:pPr>
            <a:r>
              <a:rPr lang="zh-CN" altLang="en-US" sz="1600" dirty="0">
                <a:solidFill>
                  <a:schemeClr val="tx1">
                    <a:lumMod val="65000"/>
                    <a:lumOff val="35000"/>
                  </a:schemeClr>
                </a:solidFill>
                <a:latin typeface="微软雅黑"/>
                <a:ea typeface="微软雅黑"/>
                <a:sym typeface="微软雅黑"/>
              </a:rPr>
              <a:t>请替换文字内容</a:t>
            </a:r>
          </a:p>
        </p:txBody>
      </p:sp>
      <p:grpSp>
        <p:nvGrpSpPr>
          <p:cNvPr id="36" name="组合 35"/>
          <p:cNvGrpSpPr/>
          <p:nvPr/>
        </p:nvGrpSpPr>
        <p:grpSpPr>
          <a:xfrm>
            <a:off x="53783" y="261650"/>
            <a:ext cx="1123566" cy="561783"/>
            <a:chOff x="134472" y="1946929"/>
            <a:chExt cx="6735100" cy="3367550"/>
          </a:xfrm>
        </p:grpSpPr>
        <p:sp>
          <p:nvSpPr>
            <p:cNvPr id="37" name="菱形 36"/>
            <p:cNvSpPr/>
            <p:nvPr/>
          </p:nvSpPr>
          <p:spPr>
            <a:xfrm>
              <a:off x="134472" y="1946929"/>
              <a:ext cx="3367550" cy="3367550"/>
            </a:xfrm>
            <a:prstGeom prst="diamond">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a:ea typeface="微软雅黑"/>
                <a:cs typeface="+mn-ea"/>
                <a:sym typeface="微软雅黑"/>
              </a:endParaRPr>
            </a:p>
          </p:txBody>
        </p:sp>
        <p:sp>
          <p:nvSpPr>
            <p:cNvPr id="38" name="菱形 37"/>
            <p:cNvSpPr/>
            <p:nvPr/>
          </p:nvSpPr>
          <p:spPr>
            <a:xfrm>
              <a:off x="3502022" y="1946929"/>
              <a:ext cx="3367550" cy="3367550"/>
            </a:xfrm>
            <a:prstGeom prst="diamond">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a:ea typeface="微软雅黑"/>
                <a:cs typeface="+mn-ea"/>
                <a:sym typeface="微软雅黑"/>
              </a:endParaRPr>
            </a:p>
          </p:txBody>
        </p:sp>
      </p:grpSp>
      <p:sp>
        <p:nvSpPr>
          <p:cNvPr id="39" name="文本框 8"/>
          <p:cNvSpPr txBox="1"/>
          <p:nvPr/>
        </p:nvSpPr>
        <p:spPr>
          <a:xfrm>
            <a:off x="1455369" y="367697"/>
            <a:ext cx="3124449" cy="442429"/>
          </a:xfrm>
          <a:prstGeom prst="rect">
            <a:avLst/>
          </a:prstGeom>
          <a:noFill/>
        </p:spPr>
        <p:txBody>
          <a:bodyPr wrap="square" rtlCol="0">
            <a:spAutoFit/>
            <a:scene3d>
              <a:camera prst="orthographicFront"/>
              <a:lightRig rig="threePt" dir="t"/>
            </a:scene3d>
            <a:sp3d contourW="12700"/>
          </a:bodyPr>
          <a:lstStyle/>
          <a:p>
            <a:r>
              <a:rPr lang="zh-CN" altLang="en-US" sz="2275" b="1" dirty="0">
                <a:latin typeface="微软雅黑"/>
                <a:ea typeface="微软雅黑"/>
                <a:sym typeface="微软雅黑"/>
              </a:rPr>
              <a:t>标题文字添加此处</a:t>
            </a:r>
          </a:p>
        </p:txBody>
      </p:sp>
    </p:spTree>
    <p:extLst>
      <p:ext uri="{BB962C8B-B14F-4D97-AF65-F5344CB8AC3E}">
        <p14:creationId xmlns:p14="http://schemas.microsoft.com/office/powerpoint/2010/main" val="462923484"/>
      </p:ext>
    </p:extLst>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ppt_x"/>
                                          </p:val>
                                        </p:tav>
                                        <p:tav tm="100000">
                                          <p:val>
                                            <p:strVal val="#ppt_x"/>
                                          </p:val>
                                        </p:tav>
                                      </p:tavLst>
                                    </p:anim>
                                    <p:anim calcmode="lin" valueType="num">
                                      <p:cBhvr additive="base">
                                        <p:cTn id="12" dur="500" fill="hold"/>
                                        <p:tgtEl>
                                          <p:spTgt spid="4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2"/>
                                        </p:tgtEl>
                                        <p:attrNameLst>
                                          <p:attrName>style.visibility</p:attrName>
                                        </p:attrNameLst>
                                      </p:cBhvr>
                                      <p:to>
                                        <p:strVal val="visible"/>
                                      </p:to>
                                    </p:set>
                                    <p:anim calcmode="lin" valueType="num">
                                      <p:cBhvr additive="base">
                                        <p:cTn id="15" dur="500" fill="hold"/>
                                        <p:tgtEl>
                                          <p:spTgt spid="52"/>
                                        </p:tgtEl>
                                        <p:attrNameLst>
                                          <p:attrName>ppt_x</p:attrName>
                                        </p:attrNameLst>
                                      </p:cBhvr>
                                      <p:tavLst>
                                        <p:tav tm="0">
                                          <p:val>
                                            <p:strVal val="#ppt_x"/>
                                          </p:val>
                                        </p:tav>
                                        <p:tav tm="100000">
                                          <p:val>
                                            <p:strVal val="#ppt_x"/>
                                          </p:val>
                                        </p:tav>
                                      </p:tavLst>
                                    </p:anim>
                                    <p:anim calcmode="lin" valueType="num">
                                      <p:cBhvr additive="base">
                                        <p:cTn id="16" dur="500" fill="hold"/>
                                        <p:tgtEl>
                                          <p:spTgt spid="5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5"/>
                                        </p:tgtEl>
                                        <p:attrNameLst>
                                          <p:attrName>style.visibility</p:attrName>
                                        </p:attrNameLst>
                                      </p:cBhvr>
                                      <p:to>
                                        <p:strVal val="visible"/>
                                      </p:to>
                                    </p:set>
                                    <p:anim calcmode="lin" valueType="num">
                                      <p:cBhvr additive="base">
                                        <p:cTn id="19" dur="500" fill="hold"/>
                                        <p:tgtEl>
                                          <p:spTgt spid="55"/>
                                        </p:tgtEl>
                                        <p:attrNameLst>
                                          <p:attrName>ppt_x</p:attrName>
                                        </p:attrNameLst>
                                      </p:cBhvr>
                                      <p:tavLst>
                                        <p:tav tm="0">
                                          <p:val>
                                            <p:strVal val="#ppt_x"/>
                                          </p:val>
                                        </p:tav>
                                        <p:tav tm="100000">
                                          <p:val>
                                            <p:strVal val="#ppt_x"/>
                                          </p:val>
                                        </p:tav>
                                      </p:tavLst>
                                    </p:anim>
                                    <p:anim calcmode="lin" valueType="num">
                                      <p:cBhvr additive="base">
                                        <p:cTn id="20" dur="500" fill="hold"/>
                                        <p:tgtEl>
                                          <p:spTgt spid="55"/>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59"/>
                                        </p:tgtEl>
                                        <p:attrNameLst>
                                          <p:attrName>style.visibility</p:attrName>
                                        </p:attrNameLst>
                                      </p:cBhvr>
                                      <p:to>
                                        <p:strVal val="visible"/>
                                      </p:to>
                                    </p:set>
                                    <p:anim calcmode="lin" valueType="num">
                                      <p:cBhvr additive="base">
                                        <p:cTn id="23" dur="500" fill="hold"/>
                                        <p:tgtEl>
                                          <p:spTgt spid="59"/>
                                        </p:tgtEl>
                                        <p:attrNameLst>
                                          <p:attrName>ppt_x</p:attrName>
                                        </p:attrNameLst>
                                      </p:cBhvr>
                                      <p:tavLst>
                                        <p:tav tm="0">
                                          <p:val>
                                            <p:strVal val="#ppt_x"/>
                                          </p:val>
                                        </p:tav>
                                        <p:tav tm="100000">
                                          <p:val>
                                            <p:strVal val="#ppt_x"/>
                                          </p:val>
                                        </p:tav>
                                      </p:tavLst>
                                    </p:anim>
                                    <p:anim calcmode="lin" valueType="num">
                                      <p:cBhvr additive="base">
                                        <p:cTn id="24" dur="500" fill="hold"/>
                                        <p:tgtEl>
                                          <p:spTgt spid="5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0"/>
                                        </p:tgtEl>
                                        <p:attrNameLst>
                                          <p:attrName>style.visibility</p:attrName>
                                        </p:attrNameLst>
                                      </p:cBhvr>
                                      <p:to>
                                        <p:strVal val="visible"/>
                                      </p:to>
                                    </p:set>
                                    <p:anim calcmode="lin" valueType="num">
                                      <p:cBhvr additive="base">
                                        <p:cTn id="27" dur="500" fill="hold"/>
                                        <p:tgtEl>
                                          <p:spTgt spid="60"/>
                                        </p:tgtEl>
                                        <p:attrNameLst>
                                          <p:attrName>ppt_x</p:attrName>
                                        </p:attrNameLst>
                                      </p:cBhvr>
                                      <p:tavLst>
                                        <p:tav tm="0">
                                          <p:val>
                                            <p:strVal val="#ppt_x"/>
                                          </p:val>
                                        </p:tav>
                                        <p:tav tm="100000">
                                          <p:val>
                                            <p:strVal val="#ppt_x"/>
                                          </p:val>
                                        </p:tav>
                                      </p:tavLst>
                                    </p:anim>
                                    <p:anim calcmode="lin" valueType="num">
                                      <p:cBhvr additive="base">
                                        <p:cTn id="28" dur="500" fill="hold"/>
                                        <p:tgtEl>
                                          <p:spTgt spid="6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1"/>
                                        </p:tgtEl>
                                        <p:attrNameLst>
                                          <p:attrName>style.visibility</p:attrName>
                                        </p:attrNameLst>
                                      </p:cBhvr>
                                      <p:to>
                                        <p:strVal val="visible"/>
                                      </p:to>
                                    </p:set>
                                    <p:anim calcmode="lin" valueType="num">
                                      <p:cBhvr additive="base">
                                        <p:cTn id="31" dur="500" fill="hold"/>
                                        <p:tgtEl>
                                          <p:spTgt spid="61"/>
                                        </p:tgtEl>
                                        <p:attrNameLst>
                                          <p:attrName>ppt_x</p:attrName>
                                        </p:attrNameLst>
                                      </p:cBhvr>
                                      <p:tavLst>
                                        <p:tav tm="0">
                                          <p:val>
                                            <p:strVal val="#ppt_x"/>
                                          </p:val>
                                        </p:tav>
                                        <p:tav tm="100000">
                                          <p:val>
                                            <p:strVal val="#ppt_x"/>
                                          </p:val>
                                        </p:tav>
                                      </p:tavLst>
                                    </p:anim>
                                    <p:anim calcmode="lin" valueType="num">
                                      <p:cBhvr additive="base">
                                        <p:cTn id="32" dur="500" fill="hold"/>
                                        <p:tgtEl>
                                          <p:spTgt spid="61"/>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2"/>
                                        </p:tgtEl>
                                        <p:attrNameLst>
                                          <p:attrName>style.visibility</p:attrName>
                                        </p:attrNameLst>
                                      </p:cBhvr>
                                      <p:to>
                                        <p:strVal val="visible"/>
                                      </p:to>
                                    </p:set>
                                    <p:anim calcmode="lin" valueType="num">
                                      <p:cBhvr additive="base">
                                        <p:cTn id="35" dur="500" fill="hold"/>
                                        <p:tgtEl>
                                          <p:spTgt spid="62"/>
                                        </p:tgtEl>
                                        <p:attrNameLst>
                                          <p:attrName>ppt_x</p:attrName>
                                        </p:attrNameLst>
                                      </p:cBhvr>
                                      <p:tavLst>
                                        <p:tav tm="0">
                                          <p:val>
                                            <p:strVal val="#ppt_x"/>
                                          </p:val>
                                        </p:tav>
                                        <p:tav tm="100000">
                                          <p:val>
                                            <p:strVal val="#ppt_x"/>
                                          </p:val>
                                        </p:tav>
                                      </p:tavLst>
                                    </p:anim>
                                    <p:anim calcmode="lin" valueType="num">
                                      <p:cBhvr additive="base">
                                        <p:cTn id="36" dur="500" fill="hold"/>
                                        <p:tgtEl>
                                          <p:spTgt spid="62"/>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3"/>
                                        </p:tgtEl>
                                        <p:attrNameLst>
                                          <p:attrName>style.visibility</p:attrName>
                                        </p:attrNameLst>
                                      </p:cBhvr>
                                      <p:to>
                                        <p:strVal val="visible"/>
                                      </p:to>
                                    </p:set>
                                    <p:anim calcmode="lin" valueType="num">
                                      <p:cBhvr additive="base">
                                        <p:cTn id="39" dur="500" fill="hold"/>
                                        <p:tgtEl>
                                          <p:spTgt spid="63"/>
                                        </p:tgtEl>
                                        <p:attrNameLst>
                                          <p:attrName>ppt_x</p:attrName>
                                        </p:attrNameLst>
                                      </p:cBhvr>
                                      <p:tavLst>
                                        <p:tav tm="0">
                                          <p:val>
                                            <p:strVal val="#ppt_x"/>
                                          </p:val>
                                        </p:tav>
                                        <p:tav tm="100000">
                                          <p:val>
                                            <p:strVal val="#ppt_x"/>
                                          </p:val>
                                        </p:tav>
                                      </p:tavLst>
                                    </p:anim>
                                    <p:anim calcmode="lin" valueType="num">
                                      <p:cBhvr additive="base">
                                        <p:cTn id="40" dur="500" fill="hold"/>
                                        <p:tgtEl>
                                          <p:spTgt spid="63"/>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73"/>
                                        </p:tgtEl>
                                        <p:attrNameLst>
                                          <p:attrName>style.visibility</p:attrName>
                                        </p:attrNameLst>
                                      </p:cBhvr>
                                      <p:to>
                                        <p:strVal val="visible"/>
                                      </p:to>
                                    </p:set>
                                    <p:anim calcmode="lin" valueType="num">
                                      <p:cBhvr additive="base">
                                        <p:cTn id="43" dur="500" fill="hold"/>
                                        <p:tgtEl>
                                          <p:spTgt spid="73"/>
                                        </p:tgtEl>
                                        <p:attrNameLst>
                                          <p:attrName>ppt_x</p:attrName>
                                        </p:attrNameLst>
                                      </p:cBhvr>
                                      <p:tavLst>
                                        <p:tav tm="0">
                                          <p:val>
                                            <p:strVal val="#ppt_x"/>
                                          </p:val>
                                        </p:tav>
                                        <p:tav tm="100000">
                                          <p:val>
                                            <p:strVal val="#ppt_x"/>
                                          </p:val>
                                        </p:tav>
                                      </p:tavLst>
                                    </p:anim>
                                    <p:anim calcmode="lin" valueType="num">
                                      <p:cBhvr additive="base">
                                        <p:cTn id="44" dur="500" fill="hold"/>
                                        <p:tgtEl>
                                          <p:spTgt spid="73"/>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74"/>
                                        </p:tgtEl>
                                        <p:attrNameLst>
                                          <p:attrName>style.visibility</p:attrName>
                                        </p:attrNameLst>
                                      </p:cBhvr>
                                      <p:to>
                                        <p:strVal val="visible"/>
                                      </p:to>
                                    </p:set>
                                    <p:anim calcmode="lin" valueType="num">
                                      <p:cBhvr additive="base">
                                        <p:cTn id="47" dur="500" fill="hold"/>
                                        <p:tgtEl>
                                          <p:spTgt spid="74"/>
                                        </p:tgtEl>
                                        <p:attrNameLst>
                                          <p:attrName>ppt_x</p:attrName>
                                        </p:attrNameLst>
                                      </p:cBhvr>
                                      <p:tavLst>
                                        <p:tav tm="0">
                                          <p:val>
                                            <p:strVal val="#ppt_x"/>
                                          </p:val>
                                        </p:tav>
                                        <p:tav tm="100000">
                                          <p:val>
                                            <p:strVal val="#ppt_x"/>
                                          </p:val>
                                        </p:tav>
                                      </p:tavLst>
                                    </p:anim>
                                    <p:anim calcmode="lin" valueType="num">
                                      <p:cBhvr additive="base">
                                        <p:cTn id="48" dur="500" fill="hold"/>
                                        <p:tgtEl>
                                          <p:spTgt spid="74"/>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91"/>
                                        </p:tgtEl>
                                        <p:attrNameLst>
                                          <p:attrName>style.visibility</p:attrName>
                                        </p:attrNameLst>
                                      </p:cBhvr>
                                      <p:to>
                                        <p:strVal val="visible"/>
                                      </p:to>
                                    </p:set>
                                    <p:anim calcmode="lin" valueType="num">
                                      <p:cBhvr additive="base">
                                        <p:cTn id="51" dur="500" fill="hold"/>
                                        <p:tgtEl>
                                          <p:spTgt spid="91"/>
                                        </p:tgtEl>
                                        <p:attrNameLst>
                                          <p:attrName>ppt_x</p:attrName>
                                        </p:attrNameLst>
                                      </p:cBhvr>
                                      <p:tavLst>
                                        <p:tav tm="0">
                                          <p:val>
                                            <p:strVal val="#ppt_x"/>
                                          </p:val>
                                        </p:tav>
                                        <p:tav tm="100000">
                                          <p:val>
                                            <p:strVal val="#ppt_x"/>
                                          </p:val>
                                        </p:tav>
                                      </p:tavLst>
                                    </p:anim>
                                    <p:anim calcmode="lin" valueType="num">
                                      <p:cBhvr additive="base">
                                        <p:cTn id="52" dur="500" fill="hold"/>
                                        <p:tgtEl>
                                          <p:spTgt spid="91"/>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92"/>
                                        </p:tgtEl>
                                        <p:attrNameLst>
                                          <p:attrName>style.visibility</p:attrName>
                                        </p:attrNameLst>
                                      </p:cBhvr>
                                      <p:to>
                                        <p:strVal val="visible"/>
                                      </p:to>
                                    </p:set>
                                    <p:anim calcmode="lin" valueType="num">
                                      <p:cBhvr additive="base">
                                        <p:cTn id="55" dur="500" fill="hold"/>
                                        <p:tgtEl>
                                          <p:spTgt spid="92"/>
                                        </p:tgtEl>
                                        <p:attrNameLst>
                                          <p:attrName>ppt_x</p:attrName>
                                        </p:attrNameLst>
                                      </p:cBhvr>
                                      <p:tavLst>
                                        <p:tav tm="0">
                                          <p:val>
                                            <p:strVal val="#ppt_x"/>
                                          </p:val>
                                        </p:tav>
                                        <p:tav tm="100000">
                                          <p:val>
                                            <p:strVal val="#ppt_x"/>
                                          </p:val>
                                        </p:tav>
                                      </p:tavLst>
                                    </p:anim>
                                    <p:anim calcmode="lin" valueType="num">
                                      <p:cBhvr additive="base">
                                        <p:cTn id="56" dur="500" fill="hold"/>
                                        <p:tgtEl>
                                          <p:spTgt spid="92"/>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93"/>
                                        </p:tgtEl>
                                        <p:attrNameLst>
                                          <p:attrName>style.visibility</p:attrName>
                                        </p:attrNameLst>
                                      </p:cBhvr>
                                      <p:to>
                                        <p:strVal val="visible"/>
                                      </p:to>
                                    </p:set>
                                    <p:anim calcmode="lin" valueType="num">
                                      <p:cBhvr additive="base">
                                        <p:cTn id="59" dur="500" fill="hold"/>
                                        <p:tgtEl>
                                          <p:spTgt spid="93"/>
                                        </p:tgtEl>
                                        <p:attrNameLst>
                                          <p:attrName>ppt_x</p:attrName>
                                        </p:attrNameLst>
                                      </p:cBhvr>
                                      <p:tavLst>
                                        <p:tav tm="0">
                                          <p:val>
                                            <p:strVal val="#ppt_x"/>
                                          </p:val>
                                        </p:tav>
                                        <p:tav tm="100000">
                                          <p:val>
                                            <p:strVal val="#ppt_x"/>
                                          </p:val>
                                        </p:tav>
                                      </p:tavLst>
                                    </p:anim>
                                    <p:anim calcmode="lin" valueType="num">
                                      <p:cBhvr additive="base">
                                        <p:cTn id="60" dur="500" fill="hold"/>
                                        <p:tgtEl>
                                          <p:spTgt spid="93"/>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94"/>
                                        </p:tgtEl>
                                        <p:attrNameLst>
                                          <p:attrName>style.visibility</p:attrName>
                                        </p:attrNameLst>
                                      </p:cBhvr>
                                      <p:to>
                                        <p:strVal val="visible"/>
                                      </p:to>
                                    </p:set>
                                    <p:anim calcmode="lin" valueType="num">
                                      <p:cBhvr additive="base">
                                        <p:cTn id="63" dur="500" fill="hold"/>
                                        <p:tgtEl>
                                          <p:spTgt spid="94"/>
                                        </p:tgtEl>
                                        <p:attrNameLst>
                                          <p:attrName>ppt_x</p:attrName>
                                        </p:attrNameLst>
                                      </p:cBhvr>
                                      <p:tavLst>
                                        <p:tav tm="0">
                                          <p:val>
                                            <p:strVal val="#ppt_x"/>
                                          </p:val>
                                        </p:tav>
                                        <p:tav tm="100000">
                                          <p:val>
                                            <p:strVal val="#ppt_x"/>
                                          </p:val>
                                        </p:tav>
                                      </p:tavLst>
                                    </p:anim>
                                    <p:anim calcmode="lin" valueType="num">
                                      <p:cBhvr additive="base">
                                        <p:cTn id="64" dur="500" fill="hold"/>
                                        <p:tgtEl>
                                          <p:spTgt spid="94"/>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95"/>
                                        </p:tgtEl>
                                        <p:attrNameLst>
                                          <p:attrName>style.visibility</p:attrName>
                                        </p:attrNameLst>
                                      </p:cBhvr>
                                      <p:to>
                                        <p:strVal val="visible"/>
                                      </p:to>
                                    </p:set>
                                    <p:anim calcmode="lin" valueType="num">
                                      <p:cBhvr additive="base">
                                        <p:cTn id="67" dur="500" fill="hold"/>
                                        <p:tgtEl>
                                          <p:spTgt spid="95"/>
                                        </p:tgtEl>
                                        <p:attrNameLst>
                                          <p:attrName>ppt_x</p:attrName>
                                        </p:attrNameLst>
                                      </p:cBhvr>
                                      <p:tavLst>
                                        <p:tav tm="0">
                                          <p:val>
                                            <p:strVal val="#ppt_x"/>
                                          </p:val>
                                        </p:tav>
                                        <p:tav tm="100000">
                                          <p:val>
                                            <p:strVal val="#ppt_x"/>
                                          </p:val>
                                        </p:tav>
                                      </p:tavLst>
                                    </p:anim>
                                    <p:anim calcmode="lin" valueType="num">
                                      <p:cBhvr additive="base">
                                        <p:cTn id="68" dur="500" fill="hold"/>
                                        <p:tgtEl>
                                          <p:spTgt spid="95"/>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96"/>
                                        </p:tgtEl>
                                        <p:attrNameLst>
                                          <p:attrName>style.visibility</p:attrName>
                                        </p:attrNameLst>
                                      </p:cBhvr>
                                      <p:to>
                                        <p:strVal val="visible"/>
                                      </p:to>
                                    </p:set>
                                    <p:anim calcmode="lin" valueType="num">
                                      <p:cBhvr additive="base">
                                        <p:cTn id="71" dur="500" fill="hold"/>
                                        <p:tgtEl>
                                          <p:spTgt spid="96"/>
                                        </p:tgtEl>
                                        <p:attrNameLst>
                                          <p:attrName>ppt_x</p:attrName>
                                        </p:attrNameLst>
                                      </p:cBhvr>
                                      <p:tavLst>
                                        <p:tav tm="0">
                                          <p:val>
                                            <p:strVal val="#ppt_x"/>
                                          </p:val>
                                        </p:tav>
                                        <p:tav tm="100000">
                                          <p:val>
                                            <p:strVal val="#ppt_x"/>
                                          </p:val>
                                        </p:tav>
                                      </p:tavLst>
                                    </p:anim>
                                    <p:anim calcmode="lin" valueType="num">
                                      <p:cBhvr additive="base">
                                        <p:cTn id="72" dur="500" fill="hold"/>
                                        <p:tgtEl>
                                          <p:spTgt spid="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2" grpId="0"/>
      <p:bldP spid="63" grpId="0"/>
      <p:bldP spid="73" grpId="0"/>
      <p:bldP spid="74" grpId="0"/>
      <p:bldP spid="91" grpId="0"/>
      <p:bldP spid="92" grpId="0"/>
      <p:bldP spid="93" grpId="0"/>
      <p:bldP spid="94" grpId="0"/>
      <p:bldP spid="95" grpId="0"/>
      <p:bldP spid="9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8">
            <a:extLst>
              <a:ext uri="{28A0092B-C50C-407E-A947-70E740481C1C}">
                <a14:useLocalDpi xmlns:a14="http://schemas.microsoft.com/office/drawing/2010/main" val="0"/>
              </a:ext>
            </a:extLst>
          </a:blip>
          <a:srcRect b="67371"/>
          <a:stretch/>
        </p:blipFill>
        <p:spPr>
          <a:xfrm>
            <a:off x="-215153" y="-282982"/>
            <a:ext cx="12407153" cy="2187388"/>
          </a:xfrm>
          <a:prstGeom prst="rect">
            <a:avLst/>
          </a:prstGeom>
        </p:spPr>
      </p:pic>
      <p:sp>
        <p:nvSpPr>
          <p:cNvPr id="26" name="Shape 362"/>
          <p:cNvSpPr/>
          <p:nvPr/>
        </p:nvSpPr>
        <p:spPr>
          <a:xfrm>
            <a:off x="11788" y="5008117"/>
            <a:ext cx="12180212" cy="82315"/>
          </a:xfrm>
          <a:prstGeom prst="rect">
            <a:avLst/>
          </a:prstGeom>
          <a:solidFill>
            <a:srgbClr val="000000"/>
          </a:solidFill>
          <a:ln w="12700">
            <a:miter lim="400000"/>
          </a:ln>
        </p:spPr>
        <p:txBody>
          <a:bodyPr lIns="50800" tIns="50800" rIns="50800" bIns="50800" anchor="ctr"/>
          <a:lstStyle/>
          <a:p>
            <a:pPr lvl="0"/>
            <a:endParaRPr/>
          </a:p>
        </p:txBody>
      </p:sp>
      <p:sp>
        <p:nvSpPr>
          <p:cNvPr id="27" name="Shape 916"/>
          <p:cNvSpPr/>
          <p:nvPr/>
        </p:nvSpPr>
        <p:spPr>
          <a:xfrm rot="16200000" flipV="1">
            <a:off x="1793790" y="4919195"/>
            <a:ext cx="266273" cy="2662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C000"/>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a:p>
        </p:txBody>
      </p:sp>
      <p:sp>
        <p:nvSpPr>
          <p:cNvPr id="28" name="Shape 916"/>
          <p:cNvSpPr/>
          <p:nvPr/>
        </p:nvSpPr>
        <p:spPr>
          <a:xfrm rot="5400000">
            <a:off x="4537797" y="4919195"/>
            <a:ext cx="266273" cy="2662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C000"/>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a:p>
        </p:txBody>
      </p:sp>
      <p:sp>
        <p:nvSpPr>
          <p:cNvPr id="29" name="Shape 916"/>
          <p:cNvSpPr/>
          <p:nvPr/>
        </p:nvSpPr>
        <p:spPr>
          <a:xfrm rot="16200000" flipV="1">
            <a:off x="7287220" y="4919195"/>
            <a:ext cx="266273" cy="2662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C000"/>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a:p>
        </p:txBody>
      </p:sp>
      <p:sp>
        <p:nvSpPr>
          <p:cNvPr id="30" name="Shape 916"/>
          <p:cNvSpPr/>
          <p:nvPr/>
        </p:nvSpPr>
        <p:spPr>
          <a:xfrm rot="5400000">
            <a:off x="10036198" y="4919195"/>
            <a:ext cx="266273" cy="2662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C000"/>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a:p>
        </p:txBody>
      </p:sp>
      <p:sp>
        <p:nvSpPr>
          <p:cNvPr id="32" name="Shape 386"/>
          <p:cNvSpPr/>
          <p:nvPr/>
        </p:nvSpPr>
        <p:spPr>
          <a:xfrm>
            <a:off x="6393015" y="4368048"/>
            <a:ext cx="2054684" cy="394145"/>
          </a:xfrm>
          <a:custGeom>
            <a:avLst/>
            <a:gdLst/>
            <a:ahLst/>
            <a:cxnLst>
              <a:cxn ang="0">
                <a:pos x="wd2" y="hd2"/>
              </a:cxn>
              <a:cxn ang="5400000">
                <a:pos x="wd2" y="hd2"/>
              </a:cxn>
              <a:cxn ang="10800000">
                <a:pos x="wd2" y="hd2"/>
              </a:cxn>
              <a:cxn ang="16200000">
                <a:pos x="wd2" y="hd2"/>
              </a:cxn>
            </a:cxnLst>
            <a:rect l="0" t="0" r="r" b="b"/>
            <a:pathLst>
              <a:path w="21600" h="21600" extrusionOk="0">
                <a:moveTo>
                  <a:pt x="328" y="0"/>
                </a:moveTo>
                <a:cubicBezTo>
                  <a:pt x="147" y="0"/>
                  <a:pt x="0" y="766"/>
                  <a:pt x="0" y="1711"/>
                </a:cubicBezTo>
                <a:lnTo>
                  <a:pt x="0" y="16685"/>
                </a:lnTo>
                <a:cubicBezTo>
                  <a:pt x="0" y="17629"/>
                  <a:pt x="147" y="18395"/>
                  <a:pt x="328" y="18395"/>
                </a:cubicBezTo>
                <a:lnTo>
                  <a:pt x="10225" y="18395"/>
                </a:lnTo>
                <a:lnTo>
                  <a:pt x="10794" y="21600"/>
                </a:lnTo>
                <a:lnTo>
                  <a:pt x="11363" y="18395"/>
                </a:lnTo>
                <a:lnTo>
                  <a:pt x="21272" y="18395"/>
                </a:lnTo>
                <a:cubicBezTo>
                  <a:pt x="21453" y="18395"/>
                  <a:pt x="21600" y="17629"/>
                  <a:pt x="21600" y="16685"/>
                </a:cubicBezTo>
                <a:lnTo>
                  <a:pt x="21600" y="1711"/>
                </a:lnTo>
                <a:cubicBezTo>
                  <a:pt x="21600" y="766"/>
                  <a:pt x="21453" y="0"/>
                  <a:pt x="21272" y="0"/>
                </a:cubicBezTo>
                <a:lnTo>
                  <a:pt x="328" y="0"/>
                </a:lnTo>
                <a:close/>
              </a:path>
            </a:pathLst>
          </a:custGeom>
          <a:solidFill>
            <a:srgbClr val="FFC000"/>
          </a:solidFill>
          <a:ln w="12700" cap="flat">
            <a:solidFill>
              <a:srgbClr val="FFC000"/>
            </a:solidFill>
            <a:miter lim="400000"/>
          </a:ln>
          <a:effectLst/>
        </p:spPr>
        <p:txBody>
          <a:bodyPr wrap="square" lIns="50800" tIns="50800" rIns="50800" bIns="50800" numCol="1" anchor="ctr">
            <a:noAutofit/>
          </a:bodyPr>
          <a:lstStyle/>
          <a:p>
            <a:pPr lvl="0"/>
            <a:endParaRPr/>
          </a:p>
        </p:txBody>
      </p:sp>
      <p:sp>
        <p:nvSpPr>
          <p:cNvPr id="33" name="矩形 32"/>
          <p:cNvSpPr/>
          <p:nvPr/>
        </p:nvSpPr>
        <p:spPr>
          <a:xfrm>
            <a:off x="6393015" y="2856843"/>
            <a:ext cx="2054684" cy="1650023"/>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Shape 386"/>
          <p:cNvSpPr/>
          <p:nvPr/>
        </p:nvSpPr>
        <p:spPr>
          <a:xfrm>
            <a:off x="899584" y="4368048"/>
            <a:ext cx="2054684" cy="394145"/>
          </a:xfrm>
          <a:custGeom>
            <a:avLst/>
            <a:gdLst/>
            <a:ahLst/>
            <a:cxnLst>
              <a:cxn ang="0">
                <a:pos x="wd2" y="hd2"/>
              </a:cxn>
              <a:cxn ang="5400000">
                <a:pos x="wd2" y="hd2"/>
              </a:cxn>
              <a:cxn ang="10800000">
                <a:pos x="wd2" y="hd2"/>
              </a:cxn>
              <a:cxn ang="16200000">
                <a:pos x="wd2" y="hd2"/>
              </a:cxn>
            </a:cxnLst>
            <a:rect l="0" t="0" r="r" b="b"/>
            <a:pathLst>
              <a:path w="21600" h="21600" extrusionOk="0">
                <a:moveTo>
                  <a:pt x="328" y="0"/>
                </a:moveTo>
                <a:cubicBezTo>
                  <a:pt x="147" y="0"/>
                  <a:pt x="0" y="766"/>
                  <a:pt x="0" y="1711"/>
                </a:cubicBezTo>
                <a:lnTo>
                  <a:pt x="0" y="16685"/>
                </a:lnTo>
                <a:cubicBezTo>
                  <a:pt x="0" y="17629"/>
                  <a:pt x="147" y="18395"/>
                  <a:pt x="328" y="18395"/>
                </a:cubicBezTo>
                <a:lnTo>
                  <a:pt x="10225" y="18395"/>
                </a:lnTo>
                <a:lnTo>
                  <a:pt x="10794" y="21600"/>
                </a:lnTo>
                <a:lnTo>
                  <a:pt x="11363" y="18395"/>
                </a:lnTo>
                <a:lnTo>
                  <a:pt x="21272" y="18395"/>
                </a:lnTo>
                <a:cubicBezTo>
                  <a:pt x="21453" y="18395"/>
                  <a:pt x="21600" y="17629"/>
                  <a:pt x="21600" y="16685"/>
                </a:cubicBezTo>
                <a:lnTo>
                  <a:pt x="21600" y="1711"/>
                </a:lnTo>
                <a:cubicBezTo>
                  <a:pt x="21600" y="766"/>
                  <a:pt x="21453" y="0"/>
                  <a:pt x="21272" y="0"/>
                </a:cubicBezTo>
                <a:lnTo>
                  <a:pt x="328" y="0"/>
                </a:lnTo>
                <a:close/>
              </a:path>
            </a:pathLst>
          </a:custGeom>
          <a:solidFill>
            <a:srgbClr val="FFC000"/>
          </a:solidFill>
          <a:ln w="12700" cap="flat">
            <a:solidFill>
              <a:srgbClr val="FFC000"/>
            </a:solidFill>
            <a:miter lim="400000"/>
          </a:ln>
          <a:effectLst/>
        </p:spPr>
        <p:txBody>
          <a:bodyPr wrap="square" lIns="50800" tIns="50800" rIns="50800" bIns="50800" numCol="1" anchor="ctr">
            <a:noAutofit/>
          </a:bodyPr>
          <a:lstStyle/>
          <a:p>
            <a:pPr lvl="0"/>
            <a:endParaRPr/>
          </a:p>
        </p:txBody>
      </p:sp>
      <p:sp>
        <p:nvSpPr>
          <p:cNvPr id="36" name="矩形 35"/>
          <p:cNvSpPr/>
          <p:nvPr/>
        </p:nvSpPr>
        <p:spPr>
          <a:xfrm>
            <a:off x="899584" y="2856843"/>
            <a:ext cx="2054684" cy="1650023"/>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Shape 386"/>
          <p:cNvSpPr/>
          <p:nvPr/>
        </p:nvSpPr>
        <p:spPr>
          <a:xfrm>
            <a:off x="3643591" y="4368048"/>
            <a:ext cx="2054684" cy="394145"/>
          </a:xfrm>
          <a:custGeom>
            <a:avLst/>
            <a:gdLst/>
            <a:ahLst/>
            <a:cxnLst>
              <a:cxn ang="0">
                <a:pos x="wd2" y="hd2"/>
              </a:cxn>
              <a:cxn ang="5400000">
                <a:pos x="wd2" y="hd2"/>
              </a:cxn>
              <a:cxn ang="10800000">
                <a:pos x="wd2" y="hd2"/>
              </a:cxn>
              <a:cxn ang="16200000">
                <a:pos x="wd2" y="hd2"/>
              </a:cxn>
            </a:cxnLst>
            <a:rect l="0" t="0" r="r" b="b"/>
            <a:pathLst>
              <a:path w="21600" h="21600" extrusionOk="0">
                <a:moveTo>
                  <a:pt x="328" y="0"/>
                </a:moveTo>
                <a:cubicBezTo>
                  <a:pt x="147" y="0"/>
                  <a:pt x="0" y="766"/>
                  <a:pt x="0" y="1711"/>
                </a:cubicBezTo>
                <a:lnTo>
                  <a:pt x="0" y="16685"/>
                </a:lnTo>
                <a:cubicBezTo>
                  <a:pt x="0" y="17629"/>
                  <a:pt x="147" y="18395"/>
                  <a:pt x="328" y="18395"/>
                </a:cubicBezTo>
                <a:lnTo>
                  <a:pt x="10225" y="18395"/>
                </a:lnTo>
                <a:lnTo>
                  <a:pt x="10794" y="21600"/>
                </a:lnTo>
                <a:lnTo>
                  <a:pt x="11363" y="18395"/>
                </a:lnTo>
                <a:lnTo>
                  <a:pt x="21272" y="18395"/>
                </a:lnTo>
                <a:cubicBezTo>
                  <a:pt x="21453" y="18395"/>
                  <a:pt x="21600" y="17629"/>
                  <a:pt x="21600" y="16685"/>
                </a:cubicBezTo>
                <a:lnTo>
                  <a:pt x="21600" y="1711"/>
                </a:lnTo>
                <a:cubicBezTo>
                  <a:pt x="21600" y="766"/>
                  <a:pt x="21453" y="0"/>
                  <a:pt x="21272" y="0"/>
                </a:cubicBezTo>
                <a:lnTo>
                  <a:pt x="328" y="0"/>
                </a:lnTo>
                <a:close/>
              </a:path>
            </a:pathLst>
          </a:custGeom>
          <a:solidFill>
            <a:srgbClr val="FFC000"/>
          </a:solidFill>
          <a:ln w="12700" cap="flat">
            <a:solidFill>
              <a:srgbClr val="FFC000"/>
            </a:solidFill>
            <a:miter lim="400000"/>
          </a:ln>
          <a:effectLst/>
        </p:spPr>
        <p:txBody>
          <a:bodyPr wrap="square" lIns="50800" tIns="50800" rIns="50800" bIns="50800" numCol="1" anchor="ctr">
            <a:noAutofit/>
          </a:bodyPr>
          <a:lstStyle/>
          <a:p>
            <a:pPr lvl="0"/>
            <a:endParaRPr/>
          </a:p>
        </p:txBody>
      </p:sp>
      <p:sp>
        <p:nvSpPr>
          <p:cNvPr id="41" name="矩形 40"/>
          <p:cNvSpPr/>
          <p:nvPr/>
        </p:nvSpPr>
        <p:spPr>
          <a:xfrm>
            <a:off x="3643591" y="2856843"/>
            <a:ext cx="2054684" cy="1650023"/>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Shape 386"/>
          <p:cNvSpPr/>
          <p:nvPr/>
        </p:nvSpPr>
        <p:spPr>
          <a:xfrm>
            <a:off x="9141992" y="4368048"/>
            <a:ext cx="2054684" cy="394145"/>
          </a:xfrm>
          <a:custGeom>
            <a:avLst/>
            <a:gdLst/>
            <a:ahLst/>
            <a:cxnLst>
              <a:cxn ang="0">
                <a:pos x="wd2" y="hd2"/>
              </a:cxn>
              <a:cxn ang="5400000">
                <a:pos x="wd2" y="hd2"/>
              </a:cxn>
              <a:cxn ang="10800000">
                <a:pos x="wd2" y="hd2"/>
              </a:cxn>
              <a:cxn ang="16200000">
                <a:pos x="wd2" y="hd2"/>
              </a:cxn>
            </a:cxnLst>
            <a:rect l="0" t="0" r="r" b="b"/>
            <a:pathLst>
              <a:path w="21600" h="21600" extrusionOk="0">
                <a:moveTo>
                  <a:pt x="328" y="0"/>
                </a:moveTo>
                <a:cubicBezTo>
                  <a:pt x="147" y="0"/>
                  <a:pt x="0" y="766"/>
                  <a:pt x="0" y="1711"/>
                </a:cubicBezTo>
                <a:lnTo>
                  <a:pt x="0" y="16685"/>
                </a:lnTo>
                <a:cubicBezTo>
                  <a:pt x="0" y="17629"/>
                  <a:pt x="147" y="18395"/>
                  <a:pt x="328" y="18395"/>
                </a:cubicBezTo>
                <a:lnTo>
                  <a:pt x="10225" y="18395"/>
                </a:lnTo>
                <a:lnTo>
                  <a:pt x="10794" y="21600"/>
                </a:lnTo>
                <a:lnTo>
                  <a:pt x="11363" y="18395"/>
                </a:lnTo>
                <a:lnTo>
                  <a:pt x="21272" y="18395"/>
                </a:lnTo>
                <a:cubicBezTo>
                  <a:pt x="21453" y="18395"/>
                  <a:pt x="21600" y="17629"/>
                  <a:pt x="21600" y="16685"/>
                </a:cubicBezTo>
                <a:lnTo>
                  <a:pt x="21600" y="1711"/>
                </a:lnTo>
                <a:cubicBezTo>
                  <a:pt x="21600" y="766"/>
                  <a:pt x="21453" y="0"/>
                  <a:pt x="21272" y="0"/>
                </a:cubicBezTo>
                <a:lnTo>
                  <a:pt x="328" y="0"/>
                </a:lnTo>
                <a:close/>
              </a:path>
            </a:pathLst>
          </a:custGeom>
          <a:solidFill>
            <a:srgbClr val="FFC000"/>
          </a:solidFill>
          <a:ln w="12700" cap="flat">
            <a:solidFill>
              <a:srgbClr val="FFC000"/>
            </a:solidFill>
            <a:miter lim="400000"/>
          </a:ln>
          <a:effectLst/>
        </p:spPr>
        <p:txBody>
          <a:bodyPr wrap="square" lIns="50800" tIns="50800" rIns="50800" bIns="50800" numCol="1" anchor="ctr">
            <a:noAutofit/>
          </a:bodyPr>
          <a:lstStyle/>
          <a:p>
            <a:pPr lvl="0"/>
            <a:endParaRPr/>
          </a:p>
        </p:txBody>
      </p:sp>
      <p:sp>
        <p:nvSpPr>
          <p:cNvPr id="44" name="矩形 43"/>
          <p:cNvSpPr/>
          <p:nvPr/>
        </p:nvSpPr>
        <p:spPr>
          <a:xfrm>
            <a:off x="9141992" y="2856843"/>
            <a:ext cx="2054684" cy="1650023"/>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Rectangle 15"/>
          <p:cNvSpPr/>
          <p:nvPr/>
        </p:nvSpPr>
        <p:spPr>
          <a:xfrm>
            <a:off x="1215622" y="3260052"/>
            <a:ext cx="1376998" cy="1107996"/>
          </a:xfrm>
          <a:prstGeom prst="rect">
            <a:avLst/>
          </a:prstGeom>
        </p:spPr>
        <p:txBody>
          <a:bodyPr wrap="square">
            <a:spAutoFit/>
          </a:bodyPr>
          <a:lstStyle/>
          <a:p>
            <a:pPr algn="ctr"/>
            <a:r>
              <a:rPr lang="en-US" altLang="zh-CN" sz="6600" b="1" spc="-30" dirty="0" smtClean="0">
                <a:solidFill>
                  <a:schemeClr val="bg1"/>
                </a:solidFill>
                <a:latin typeface="微软雅黑" panose="020B0503020204020204" pitchFamily="34" charset="-122"/>
                <a:ea typeface="微软雅黑" panose="020B0503020204020204" pitchFamily="34" charset="-122"/>
              </a:rPr>
              <a:t>01</a:t>
            </a:r>
            <a:endParaRPr lang="en-US" altLang="zh-CN" sz="6600" b="1" spc="-30" dirty="0">
              <a:solidFill>
                <a:schemeClr val="bg1"/>
              </a:solidFill>
              <a:latin typeface="微软雅黑" panose="020B0503020204020204" pitchFamily="34" charset="-122"/>
              <a:ea typeface="微软雅黑" panose="020B0503020204020204" pitchFamily="34" charset="-122"/>
            </a:endParaRPr>
          </a:p>
        </p:txBody>
      </p:sp>
      <p:sp>
        <p:nvSpPr>
          <p:cNvPr id="50" name="Rectangle 15"/>
          <p:cNvSpPr/>
          <p:nvPr/>
        </p:nvSpPr>
        <p:spPr>
          <a:xfrm>
            <a:off x="3979359" y="3260052"/>
            <a:ext cx="1376998" cy="1107996"/>
          </a:xfrm>
          <a:prstGeom prst="rect">
            <a:avLst/>
          </a:prstGeom>
        </p:spPr>
        <p:txBody>
          <a:bodyPr wrap="square">
            <a:spAutoFit/>
          </a:bodyPr>
          <a:lstStyle/>
          <a:p>
            <a:pPr algn="ctr"/>
            <a:r>
              <a:rPr lang="en-US" altLang="zh-CN" sz="6600" b="1" spc="-30" dirty="0" smtClean="0">
                <a:solidFill>
                  <a:schemeClr val="bg1"/>
                </a:solidFill>
                <a:latin typeface="微软雅黑" panose="020B0503020204020204" pitchFamily="34" charset="-122"/>
                <a:ea typeface="微软雅黑" panose="020B0503020204020204" pitchFamily="34" charset="-122"/>
              </a:rPr>
              <a:t>02</a:t>
            </a:r>
            <a:endParaRPr lang="en-US" altLang="zh-CN" sz="6600" b="1" spc="-30" dirty="0">
              <a:solidFill>
                <a:schemeClr val="bg1"/>
              </a:solidFill>
              <a:latin typeface="微软雅黑" panose="020B0503020204020204" pitchFamily="34" charset="-122"/>
              <a:ea typeface="微软雅黑" panose="020B0503020204020204" pitchFamily="34" charset="-122"/>
            </a:endParaRPr>
          </a:p>
        </p:txBody>
      </p:sp>
      <p:sp>
        <p:nvSpPr>
          <p:cNvPr id="53" name="Rectangle 15"/>
          <p:cNvSpPr/>
          <p:nvPr/>
        </p:nvSpPr>
        <p:spPr>
          <a:xfrm>
            <a:off x="6711564" y="3260052"/>
            <a:ext cx="1376998" cy="1107996"/>
          </a:xfrm>
          <a:prstGeom prst="rect">
            <a:avLst/>
          </a:prstGeom>
        </p:spPr>
        <p:txBody>
          <a:bodyPr wrap="square">
            <a:spAutoFit/>
          </a:bodyPr>
          <a:lstStyle/>
          <a:p>
            <a:pPr algn="ctr"/>
            <a:r>
              <a:rPr lang="en-US" altLang="zh-CN" sz="6600" b="1" spc="-30" dirty="0" smtClean="0">
                <a:solidFill>
                  <a:schemeClr val="bg1"/>
                </a:solidFill>
                <a:latin typeface="微软雅黑" panose="020B0503020204020204" pitchFamily="34" charset="-122"/>
                <a:ea typeface="微软雅黑" panose="020B0503020204020204" pitchFamily="34" charset="-122"/>
              </a:rPr>
              <a:t>03</a:t>
            </a:r>
            <a:endParaRPr lang="en-US" altLang="zh-CN" sz="6600" b="1" spc="-30" dirty="0">
              <a:solidFill>
                <a:schemeClr val="bg1"/>
              </a:solidFill>
              <a:latin typeface="微软雅黑" panose="020B0503020204020204" pitchFamily="34" charset="-122"/>
              <a:ea typeface="微软雅黑" panose="020B0503020204020204" pitchFamily="34" charset="-122"/>
            </a:endParaRPr>
          </a:p>
        </p:txBody>
      </p:sp>
      <p:sp>
        <p:nvSpPr>
          <p:cNvPr id="56" name="Rectangle 15"/>
          <p:cNvSpPr/>
          <p:nvPr/>
        </p:nvSpPr>
        <p:spPr>
          <a:xfrm>
            <a:off x="9475746" y="3260052"/>
            <a:ext cx="1376998" cy="1107996"/>
          </a:xfrm>
          <a:prstGeom prst="rect">
            <a:avLst/>
          </a:prstGeom>
        </p:spPr>
        <p:txBody>
          <a:bodyPr wrap="square">
            <a:spAutoFit/>
          </a:bodyPr>
          <a:lstStyle/>
          <a:p>
            <a:pPr algn="ctr"/>
            <a:r>
              <a:rPr lang="en-US" altLang="zh-CN" sz="6600" b="1" spc="-30" dirty="0" smtClean="0">
                <a:solidFill>
                  <a:schemeClr val="bg1"/>
                </a:solidFill>
                <a:latin typeface="微软雅黑" panose="020B0503020204020204" pitchFamily="34" charset="-122"/>
                <a:ea typeface="微软雅黑" panose="020B0503020204020204" pitchFamily="34" charset="-122"/>
              </a:rPr>
              <a:t>04</a:t>
            </a:r>
            <a:endParaRPr lang="en-US" altLang="zh-CN" sz="6600" b="1" spc="-30" dirty="0">
              <a:solidFill>
                <a:schemeClr val="bg1"/>
              </a:solidFill>
              <a:latin typeface="微软雅黑" panose="020B0503020204020204" pitchFamily="34" charset="-122"/>
              <a:ea typeface="微软雅黑" panose="020B0503020204020204" pitchFamily="34" charset="-122"/>
            </a:endParaRPr>
          </a:p>
        </p:txBody>
      </p:sp>
      <p:sp>
        <p:nvSpPr>
          <p:cNvPr id="57" name="MH_Other_1"/>
          <p:cNvSpPr txBox="1"/>
          <p:nvPr>
            <p:custDataLst>
              <p:tags r:id="rId2"/>
            </p:custDataLst>
          </p:nvPr>
        </p:nvSpPr>
        <p:spPr>
          <a:xfrm flipH="1">
            <a:off x="323196" y="3166182"/>
            <a:ext cx="3176279" cy="1107996"/>
          </a:xfrm>
          <a:prstGeom prst="rect">
            <a:avLst/>
          </a:prstGeom>
          <a:noFill/>
          <a:ln>
            <a:noFill/>
          </a:ln>
          <a:effectLst/>
        </p:spPr>
        <p:txBody>
          <a:bodyPr wrap="square" lIns="0" tIns="0" rIns="0" bIns="0" rtlCol="0" anchor="t" anchorCtr="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lnSpc>
                <a:spcPct val="100000"/>
              </a:lnSpc>
              <a:defRPr/>
            </a:pPr>
            <a:r>
              <a:rPr lang="en-US" altLang="zh-CN" sz="7200" b="0" dirty="0">
                <a:solidFill>
                  <a:schemeClr val="tx1"/>
                </a:solidFill>
                <a:latin typeface="微软雅黑"/>
                <a:ea typeface="微软雅黑"/>
                <a:cs typeface="IrisUPC" pitchFamily="34" charset="-34"/>
                <a:sym typeface="微软雅黑"/>
              </a:rPr>
              <a:t>01</a:t>
            </a:r>
            <a:endParaRPr lang="zh-CN" altLang="en-US" sz="7200" b="0" dirty="0">
              <a:solidFill>
                <a:schemeClr val="tx1"/>
              </a:solidFill>
              <a:latin typeface="微软雅黑"/>
              <a:ea typeface="微软雅黑"/>
              <a:cs typeface="IrisUPC" pitchFamily="34" charset="-34"/>
              <a:sym typeface="微软雅黑"/>
            </a:endParaRPr>
          </a:p>
        </p:txBody>
      </p:sp>
      <p:sp>
        <p:nvSpPr>
          <p:cNvPr id="58" name="文本框 12"/>
          <p:cNvSpPr txBox="1"/>
          <p:nvPr/>
        </p:nvSpPr>
        <p:spPr>
          <a:xfrm>
            <a:off x="375026" y="5436492"/>
            <a:ext cx="3124449" cy="646331"/>
          </a:xfrm>
          <a:prstGeom prst="rect">
            <a:avLst/>
          </a:prstGeom>
          <a:noFill/>
        </p:spPr>
        <p:txBody>
          <a:bodyPr wrap="square" rtlCol="0">
            <a:spAutoFit/>
            <a:scene3d>
              <a:camera prst="orthographicFront"/>
              <a:lightRig rig="threePt" dir="t"/>
            </a:scene3d>
            <a:sp3d contourW="12700"/>
          </a:bodyPr>
          <a:lstStyle/>
          <a:p>
            <a:pPr algn="ctr"/>
            <a:r>
              <a:rPr lang="zh-CN" altLang="en-US" sz="3600" b="1" dirty="0" smtClean="0">
                <a:latin typeface="微软雅黑"/>
                <a:ea typeface="微软雅黑"/>
                <a:sym typeface="微软雅黑"/>
              </a:rPr>
              <a:t>项目名称 </a:t>
            </a:r>
            <a:endParaRPr lang="zh-CN" altLang="en-US" sz="3600" b="1" dirty="0">
              <a:latin typeface="微软雅黑"/>
              <a:ea typeface="微软雅黑"/>
              <a:sym typeface="微软雅黑"/>
            </a:endParaRPr>
          </a:p>
        </p:txBody>
      </p:sp>
      <p:sp>
        <p:nvSpPr>
          <p:cNvPr id="59" name="MH_Other_1"/>
          <p:cNvSpPr txBox="1"/>
          <p:nvPr>
            <p:custDataLst>
              <p:tags r:id="rId3"/>
            </p:custDataLst>
          </p:nvPr>
        </p:nvSpPr>
        <p:spPr>
          <a:xfrm flipH="1">
            <a:off x="3212651" y="3159466"/>
            <a:ext cx="3176279" cy="1107996"/>
          </a:xfrm>
          <a:prstGeom prst="rect">
            <a:avLst/>
          </a:prstGeom>
          <a:noFill/>
          <a:ln>
            <a:noFill/>
          </a:ln>
          <a:effectLst/>
        </p:spPr>
        <p:txBody>
          <a:bodyPr wrap="square" lIns="0" tIns="0" rIns="0" bIns="0" rtlCol="0" anchor="t" anchorCtr="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lnSpc>
                <a:spcPct val="100000"/>
              </a:lnSpc>
              <a:defRPr/>
            </a:pPr>
            <a:r>
              <a:rPr lang="en-US" altLang="zh-CN" sz="7200" b="0" dirty="0" smtClean="0">
                <a:solidFill>
                  <a:schemeClr val="tx1"/>
                </a:solidFill>
                <a:latin typeface="微软雅黑"/>
                <a:ea typeface="微软雅黑"/>
                <a:cs typeface="IrisUPC" pitchFamily="34" charset="-34"/>
                <a:sym typeface="微软雅黑"/>
              </a:rPr>
              <a:t>02</a:t>
            </a:r>
            <a:endParaRPr lang="zh-CN" altLang="en-US" sz="7200" b="0" dirty="0">
              <a:solidFill>
                <a:schemeClr val="tx1"/>
              </a:solidFill>
              <a:latin typeface="微软雅黑"/>
              <a:ea typeface="微软雅黑"/>
              <a:cs typeface="IrisUPC" pitchFamily="34" charset="-34"/>
              <a:sym typeface="微软雅黑"/>
            </a:endParaRPr>
          </a:p>
        </p:txBody>
      </p:sp>
      <p:sp>
        <p:nvSpPr>
          <p:cNvPr id="60" name="文本框 12"/>
          <p:cNvSpPr txBox="1"/>
          <p:nvPr/>
        </p:nvSpPr>
        <p:spPr>
          <a:xfrm>
            <a:off x="3264481" y="5429776"/>
            <a:ext cx="3124449" cy="646331"/>
          </a:xfrm>
          <a:prstGeom prst="rect">
            <a:avLst/>
          </a:prstGeom>
          <a:noFill/>
        </p:spPr>
        <p:txBody>
          <a:bodyPr wrap="square" rtlCol="0">
            <a:spAutoFit/>
            <a:scene3d>
              <a:camera prst="orthographicFront"/>
              <a:lightRig rig="threePt" dir="t"/>
            </a:scene3d>
            <a:sp3d contourW="12700"/>
          </a:bodyPr>
          <a:lstStyle/>
          <a:p>
            <a:pPr algn="ctr"/>
            <a:r>
              <a:rPr lang="zh-CN" altLang="en-US" sz="3600" b="1" dirty="0">
                <a:latin typeface="微软雅黑"/>
                <a:ea typeface="微软雅黑"/>
                <a:sym typeface="微软雅黑"/>
              </a:rPr>
              <a:t>市场分析</a:t>
            </a:r>
            <a:r>
              <a:rPr lang="zh-CN" altLang="en-US" sz="3600" b="1" dirty="0" smtClean="0">
                <a:latin typeface="微软雅黑"/>
                <a:ea typeface="微软雅黑"/>
                <a:sym typeface="微软雅黑"/>
              </a:rPr>
              <a:t> </a:t>
            </a:r>
            <a:endParaRPr lang="zh-CN" altLang="en-US" sz="3600" b="1" dirty="0">
              <a:latin typeface="微软雅黑"/>
              <a:ea typeface="微软雅黑"/>
              <a:sym typeface="微软雅黑"/>
            </a:endParaRPr>
          </a:p>
        </p:txBody>
      </p:sp>
      <p:sp>
        <p:nvSpPr>
          <p:cNvPr id="61" name="MH_Other_1"/>
          <p:cNvSpPr txBox="1"/>
          <p:nvPr>
            <p:custDataLst>
              <p:tags r:id="rId4"/>
            </p:custDataLst>
          </p:nvPr>
        </p:nvSpPr>
        <p:spPr>
          <a:xfrm flipH="1">
            <a:off x="5747978" y="3102580"/>
            <a:ext cx="3176279" cy="1107996"/>
          </a:xfrm>
          <a:prstGeom prst="rect">
            <a:avLst/>
          </a:prstGeom>
          <a:noFill/>
          <a:ln>
            <a:noFill/>
          </a:ln>
          <a:effectLst/>
        </p:spPr>
        <p:txBody>
          <a:bodyPr wrap="square" lIns="0" tIns="0" rIns="0" bIns="0" rtlCol="0" anchor="t" anchorCtr="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lnSpc>
                <a:spcPct val="100000"/>
              </a:lnSpc>
              <a:defRPr/>
            </a:pPr>
            <a:r>
              <a:rPr lang="en-US" altLang="zh-CN" sz="7200" b="0" dirty="0" smtClean="0">
                <a:solidFill>
                  <a:schemeClr val="tx1"/>
                </a:solidFill>
                <a:latin typeface="微软雅黑"/>
                <a:ea typeface="微软雅黑"/>
                <a:cs typeface="IrisUPC" pitchFamily="34" charset="-34"/>
                <a:sym typeface="微软雅黑"/>
              </a:rPr>
              <a:t>03</a:t>
            </a:r>
            <a:endParaRPr lang="zh-CN" altLang="en-US" sz="7200" b="0" dirty="0">
              <a:solidFill>
                <a:schemeClr val="tx1"/>
              </a:solidFill>
              <a:latin typeface="微软雅黑"/>
              <a:ea typeface="微软雅黑"/>
              <a:cs typeface="IrisUPC" pitchFamily="34" charset="-34"/>
              <a:sym typeface="微软雅黑"/>
            </a:endParaRPr>
          </a:p>
        </p:txBody>
      </p:sp>
      <p:sp>
        <p:nvSpPr>
          <p:cNvPr id="62" name="文本框 12"/>
          <p:cNvSpPr txBox="1"/>
          <p:nvPr/>
        </p:nvSpPr>
        <p:spPr>
          <a:xfrm>
            <a:off x="5799808" y="5408748"/>
            <a:ext cx="3124449" cy="646331"/>
          </a:xfrm>
          <a:prstGeom prst="rect">
            <a:avLst/>
          </a:prstGeom>
          <a:noFill/>
        </p:spPr>
        <p:txBody>
          <a:bodyPr wrap="square" rtlCol="0">
            <a:spAutoFit/>
            <a:scene3d>
              <a:camera prst="orthographicFront"/>
              <a:lightRig rig="threePt" dir="t"/>
            </a:scene3d>
            <a:sp3d contourW="12700"/>
          </a:bodyPr>
          <a:lstStyle/>
          <a:p>
            <a:pPr algn="ctr"/>
            <a:r>
              <a:rPr lang="zh-CN" altLang="en-US" sz="3600" b="1" dirty="0">
                <a:latin typeface="微软雅黑"/>
                <a:ea typeface="微软雅黑"/>
                <a:sym typeface="微软雅黑"/>
              </a:rPr>
              <a:t>融资方案</a:t>
            </a:r>
            <a:r>
              <a:rPr lang="zh-CN" altLang="en-US" sz="3600" b="1" dirty="0" smtClean="0">
                <a:latin typeface="微软雅黑"/>
                <a:ea typeface="微软雅黑"/>
                <a:sym typeface="微软雅黑"/>
              </a:rPr>
              <a:t> </a:t>
            </a:r>
            <a:endParaRPr lang="zh-CN" altLang="en-US" sz="3600" b="1" dirty="0">
              <a:latin typeface="微软雅黑"/>
              <a:ea typeface="微软雅黑"/>
              <a:sym typeface="微软雅黑"/>
            </a:endParaRPr>
          </a:p>
        </p:txBody>
      </p:sp>
      <p:sp>
        <p:nvSpPr>
          <p:cNvPr id="63" name="MH_Other_1"/>
          <p:cNvSpPr txBox="1"/>
          <p:nvPr>
            <p:custDataLst>
              <p:tags r:id="rId5"/>
            </p:custDataLst>
          </p:nvPr>
        </p:nvSpPr>
        <p:spPr>
          <a:xfrm flipH="1">
            <a:off x="8637433" y="3095864"/>
            <a:ext cx="3176279" cy="1107996"/>
          </a:xfrm>
          <a:prstGeom prst="rect">
            <a:avLst/>
          </a:prstGeom>
          <a:noFill/>
          <a:ln>
            <a:noFill/>
          </a:ln>
          <a:effectLst/>
        </p:spPr>
        <p:txBody>
          <a:bodyPr wrap="square" lIns="0" tIns="0" rIns="0" bIns="0" rtlCol="0" anchor="t" anchorCtr="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lnSpc>
                <a:spcPct val="100000"/>
              </a:lnSpc>
              <a:defRPr/>
            </a:pPr>
            <a:r>
              <a:rPr lang="en-US" altLang="zh-CN" sz="7200" b="0" dirty="0" smtClean="0">
                <a:solidFill>
                  <a:schemeClr val="tx1"/>
                </a:solidFill>
                <a:latin typeface="微软雅黑"/>
                <a:ea typeface="微软雅黑"/>
                <a:cs typeface="IrisUPC" pitchFamily="34" charset="-34"/>
                <a:sym typeface="微软雅黑"/>
              </a:rPr>
              <a:t>04</a:t>
            </a:r>
            <a:endParaRPr lang="zh-CN" altLang="en-US" sz="7200" b="0" dirty="0">
              <a:solidFill>
                <a:schemeClr val="tx1"/>
              </a:solidFill>
              <a:latin typeface="微软雅黑"/>
              <a:ea typeface="微软雅黑"/>
              <a:cs typeface="IrisUPC" pitchFamily="34" charset="-34"/>
              <a:sym typeface="微软雅黑"/>
            </a:endParaRPr>
          </a:p>
        </p:txBody>
      </p:sp>
      <p:sp>
        <p:nvSpPr>
          <p:cNvPr id="64" name="文本框 12"/>
          <p:cNvSpPr txBox="1"/>
          <p:nvPr/>
        </p:nvSpPr>
        <p:spPr>
          <a:xfrm>
            <a:off x="8689263" y="5402032"/>
            <a:ext cx="3124449" cy="646331"/>
          </a:xfrm>
          <a:prstGeom prst="rect">
            <a:avLst/>
          </a:prstGeom>
          <a:noFill/>
        </p:spPr>
        <p:txBody>
          <a:bodyPr wrap="square" rtlCol="0">
            <a:spAutoFit/>
            <a:scene3d>
              <a:camera prst="orthographicFront"/>
              <a:lightRig rig="threePt" dir="t"/>
            </a:scene3d>
            <a:sp3d contourW="12700"/>
          </a:bodyPr>
          <a:lstStyle/>
          <a:p>
            <a:pPr algn="ctr"/>
            <a:r>
              <a:rPr lang="zh-CN" altLang="en-US" sz="3600" b="1" dirty="0" smtClean="0">
                <a:latin typeface="微软雅黑"/>
                <a:ea typeface="微软雅黑"/>
                <a:sym typeface="微软雅黑"/>
              </a:rPr>
              <a:t>开展合作</a:t>
            </a:r>
            <a:endParaRPr lang="zh-CN" altLang="en-US" sz="3600" b="1" dirty="0">
              <a:latin typeface="微软雅黑"/>
              <a:ea typeface="微软雅黑"/>
              <a:sym typeface="微软雅黑"/>
            </a:endParaRPr>
          </a:p>
        </p:txBody>
      </p:sp>
      <p:sp>
        <p:nvSpPr>
          <p:cNvPr id="65" name="文本框 12"/>
          <p:cNvSpPr txBox="1"/>
          <p:nvPr/>
        </p:nvSpPr>
        <p:spPr>
          <a:xfrm>
            <a:off x="4429044" y="810712"/>
            <a:ext cx="3124449" cy="1107996"/>
          </a:xfrm>
          <a:prstGeom prst="rect">
            <a:avLst/>
          </a:prstGeom>
          <a:noFill/>
        </p:spPr>
        <p:txBody>
          <a:bodyPr wrap="square" rtlCol="0">
            <a:spAutoFit/>
            <a:scene3d>
              <a:camera prst="orthographicFront"/>
              <a:lightRig rig="threePt" dir="t"/>
            </a:scene3d>
            <a:sp3d contourW="12700"/>
          </a:bodyPr>
          <a:lstStyle/>
          <a:p>
            <a:pPr algn="ctr"/>
            <a:r>
              <a:rPr lang="zh-CN" altLang="en-US" sz="6600" b="1" dirty="0" smtClean="0">
                <a:solidFill>
                  <a:schemeClr val="bg1"/>
                </a:solidFill>
                <a:latin typeface="微软雅黑"/>
                <a:ea typeface="微软雅黑"/>
                <a:sym typeface="微软雅黑"/>
              </a:rPr>
              <a:t>目     录</a:t>
            </a:r>
            <a:endParaRPr lang="zh-CN" altLang="en-US" sz="6600" b="1" dirty="0">
              <a:solidFill>
                <a:schemeClr val="bg1"/>
              </a:solidFill>
              <a:latin typeface="微软雅黑"/>
              <a:ea typeface="微软雅黑"/>
              <a:sym typeface="微软雅黑"/>
            </a:endParaRPr>
          </a:p>
        </p:txBody>
      </p:sp>
    </p:spTree>
    <p:custDataLst>
      <p:tags r:id="rId1"/>
    </p:custDataLst>
    <p:extLst>
      <p:ext uri="{BB962C8B-B14F-4D97-AF65-F5344CB8AC3E}">
        <p14:creationId xmlns:p14="http://schemas.microsoft.com/office/powerpoint/2010/main" val="4046919300"/>
      </p:ext>
    </p:extLst>
  </p:cSld>
  <p:clrMapOvr>
    <a:masterClrMapping/>
  </p:clrMapOvr>
  <p:transition spd="slow"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fade">
                                      <p:cBhvr>
                                        <p:cTn id="12" dur="1000"/>
                                        <p:tgtEl>
                                          <p:spTgt spid="65"/>
                                        </p:tgtEl>
                                      </p:cBhvr>
                                    </p:animEffect>
                                    <p:anim calcmode="lin" valueType="num">
                                      <p:cBhvr>
                                        <p:cTn id="13" dur="1000" fill="hold"/>
                                        <p:tgtEl>
                                          <p:spTgt spid="65"/>
                                        </p:tgtEl>
                                        <p:attrNameLst>
                                          <p:attrName>ppt_x</p:attrName>
                                        </p:attrNameLst>
                                      </p:cBhvr>
                                      <p:tavLst>
                                        <p:tav tm="0">
                                          <p:val>
                                            <p:strVal val="#ppt_x"/>
                                          </p:val>
                                        </p:tav>
                                        <p:tav tm="100000">
                                          <p:val>
                                            <p:strVal val="#ppt_x"/>
                                          </p:val>
                                        </p:tav>
                                      </p:tavLst>
                                    </p:anim>
                                    <p:anim calcmode="lin" valueType="num">
                                      <p:cBhvr>
                                        <p:cTn id="14"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ppt_x"/>
                                          </p:val>
                                        </p:tav>
                                        <p:tav tm="100000">
                                          <p:val>
                                            <p:strVal val="#ppt_x"/>
                                          </p:val>
                                        </p:tav>
                                      </p:tavLst>
                                    </p:anim>
                                    <p:anim calcmode="lin" valueType="num">
                                      <p:cBhvr additive="base">
                                        <p:cTn id="24" dur="500" fill="hold"/>
                                        <p:tgtEl>
                                          <p:spTgt spid="2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ppt_x"/>
                                          </p:val>
                                        </p:tav>
                                        <p:tav tm="100000">
                                          <p:val>
                                            <p:strVal val="#ppt_x"/>
                                          </p:val>
                                        </p:tav>
                                      </p:tavLst>
                                    </p:anim>
                                    <p:anim calcmode="lin" valueType="num">
                                      <p:cBhvr additive="base">
                                        <p:cTn id="28" dur="500" fill="hold"/>
                                        <p:tgtEl>
                                          <p:spTgt spid="2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ppt_x"/>
                                          </p:val>
                                        </p:tav>
                                        <p:tav tm="100000">
                                          <p:val>
                                            <p:strVal val="#ppt_x"/>
                                          </p:val>
                                        </p:tav>
                                      </p:tavLst>
                                    </p:anim>
                                    <p:anim calcmode="lin" valueType="num">
                                      <p:cBhvr additive="base">
                                        <p:cTn id="32" dur="500" fill="hold"/>
                                        <p:tgtEl>
                                          <p:spTgt spid="2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ppt_x"/>
                                          </p:val>
                                        </p:tav>
                                        <p:tav tm="100000">
                                          <p:val>
                                            <p:strVal val="#ppt_x"/>
                                          </p:val>
                                        </p:tav>
                                      </p:tavLst>
                                    </p:anim>
                                    <p:anim calcmode="lin" valueType="num">
                                      <p:cBhvr additive="base">
                                        <p:cTn id="36" dur="500" fill="hold"/>
                                        <p:tgtEl>
                                          <p:spTgt spid="3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cBhvr additive="base">
                                        <p:cTn id="39" dur="500" fill="hold"/>
                                        <p:tgtEl>
                                          <p:spTgt spid="32"/>
                                        </p:tgtEl>
                                        <p:attrNameLst>
                                          <p:attrName>ppt_x</p:attrName>
                                        </p:attrNameLst>
                                      </p:cBhvr>
                                      <p:tavLst>
                                        <p:tav tm="0">
                                          <p:val>
                                            <p:strVal val="#ppt_x"/>
                                          </p:val>
                                        </p:tav>
                                        <p:tav tm="100000">
                                          <p:val>
                                            <p:strVal val="#ppt_x"/>
                                          </p:val>
                                        </p:tav>
                                      </p:tavLst>
                                    </p:anim>
                                    <p:anim calcmode="lin" valueType="num">
                                      <p:cBhvr additive="base">
                                        <p:cTn id="40" dur="500" fill="hold"/>
                                        <p:tgtEl>
                                          <p:spTgt spid="32"/>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additive="base">
                                        <p:cTn id="43" dur="500" fill="hold"/>
                                        <p:tgtEl>
                                          <p:spTgt spid="33"/>
                                        </p:tgtEl>
                                        <p:attrNameLst>
                                          <p:attrName>ppt_x</p:attrName>
                                        </p:attrNameLst>
                                      </p:cBhvr>
                                      <p:tavLst>
                                        <p:tav tm="0">
                                          <p:val>
                                            <p:strVal val="#ppt_x"/>
                                          </p:val>
                                        </p:tav>
                                        <p:tav tm="100000">
                                          <p:val>
                                            <p:strVal val="#ppt_x"/>
                                          </p:val>
                                        </p:tav>
                                      </p:tavLst>
                                    </p:anim>
                                    <p:anim calcmode="lin" valueType="num">
                                      <p:cBhvr additive="base">
                                        <p:cTn id="44" dur="500" fill="hold"/>
                                        <p:tgtEl>
                                          <p:spTgt spid="33"/>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additive="base">
                                        <p:cTn id="47" dur="500" fill="hold"/>
                                        <p:tgtEl>
                                          <p:spTgt spid="35"/>
                                        </p:tgtEl>
                                        <p:attrNameLst>
                                          <p:attrName>ppt_x</p:attrName>
                                        </p:attrNameLst>
                                      </p:cBhvr>
                                      <p:tavLst>
                                        <p:tav tm="0">
                                          <p:val>
                                            <p:strVal val="#ppt_x"/>
                                          </p:val>
                                        </p:tav>
                                        <p:tav tm="100000">
                                          <p:val>
                                            <p:strVal val="#ppt_x"/>
                                          </p:val>
                                        </p:tav>
                                      </p:tavLst>
                                    </p:anim>
                                    <p:anim calcmode="lin" valueType="num">
                                      <p:cBhvr additive="base">
                                        <p:cTn id="48" dur="500" fill="hold"/>
                                        <p:tgtEl>
                                          <p:spTgt spid="35"/>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additive="base">
                                        <p:cTn id="51" dur="500" fill="hold"/>
                                        <p:tgtEl>
                                          <p:spTgt spid="36"/>
                                        </p:tgtEl>
                                        <p:attrNameLst>
                                          <p:attrName>ppt_x</p:attrName>
                                        </p:attrNameLst>
                                      </p:cBhvr>
                                      <p:tavLst>
                                        <p:tav tm="0">
                                          <p:val>
                                            <p:strVal val="#ppt_x"/>
                                          </p:val>
                                        </p:tav>
                                        <p:tav tm="100000">
                                          <p:val>
                                            <p:strVal val="#ppt_x"/>
                                          </p:val>
                                        </p:tav>
                                      </p:tavLst>
                                    </p:anim>
                                    <p:anim calcmode="lin" valueType="num">
                                      <p:cBhvr additive="base">
                                        <p:cTn id="52" dur="500" fill="hold"/>
                                        <p:tgtEl>
                                          <p:spTgt spid="3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40"/>
                                        </p:tgtEl>
                                        <p:attrNameLst>
                                          <p:attrName>style.visibility</p:attrName>
                                        </p:attrNameLst>
                                      </p:cBhvr>
                                      <p:to>
                                        <p:strVal val="visible"/>
                                      </p:to>
                                    </p:set>
                                    <p:anim calcmode="lin" valueType="num">
                                      <p:cBhvr additive="base">
                                        <p:cTn id="55" dur="500" fill="hold"/>
                                        <p:tgtEl>
                                          <p:spTgt spid="40"/>
                                        </p:tgtEl>
                                        <p:attrNameLst>
                                          <p:attrName>ppt_x</p:attrName>
                                        </p:attrNameLst>
                                      </p:cBhvr>
                                      <p:tavLst>
                                        <p:tav tm="0">
                                          <p:val>
                                            <p:strVal val="#ppt_x"/>
                                          </p:val>
                                        </p:tav>
                                        <p:tav tm="100000">
                                          <p:val>
                                            <p:strVal val="#ppt_x"/>
                                          </p:val>
                                        </p:tav>
                                      </p:tavLst>
                                    </p:anim>
                                    <p:anim calcmode="lin" valueType="num">
                                      <p:cBhvr additive="base">
                                        <p:cTn id="56" dur="500" fill="hold"/>
                                        <p:tgtEl>
                                          <p:spTgt spid="4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41"/>
                                        </p:tgtEl>
                                        <p:attrNameLst>
                                          <p:attrName>style.visibility</p:attrName>
                                        </p:attrNameLst>
                                      </p:cBhvr>
                                      <p:to>
                                        <p:strVal val="visible"/>
                                      </p:to>
                                    </p:set>
                                    <p:anim calcmode="lin" valueType="num">
                                      <p:cBhvr additive="base">
                                        <p:cTn id="59" dur="500" fill="hold"/>
                                        <p:tgtEl>
                                          <p:spTgt spid="41"/>
                                        </p:tgtEl>
                                        <p:attrNameLst>
                                          <p:attrName>ppt_x</p:attrName>
                                        </p:attrNameLst>
                                      </p:cBhvr>
                                      <p:tavLst>
                                        <p:tav tm="0">
                                          <p:val>
                                            <p:strVal val="#ppt_x"/>
                                          </p:val>
                                        </p:tav>
                                        <p:tav tm="100000">
                                          <p:val>
                                            <p:strVal val="#ppt_x"/>
                                          </p:val>
                                        </p:tav>
                                      </p:tavLst>
                                    </p:anim>
                                    <p:anim calcmode="lin" valueType="num">
                                      <p:cBhvr additive="base">
                                        <p:cTn id="60" dur="500" fill="hold"/>
                                        <p:tgtEl>
                                          <p:spTgt spid="41"/>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43"/>
                                        </p:tgtEl>
                                        <p:attrNameLst>
                                          <p:attrName>style.visibility</p:attrName>
                                        </p:attrNameLst>
                                      </p:cBhvr>
                                      <p:to>
                                        <p:strVal val="visible"/>
                                      </p:to>
                                    </p:set>
                                    <p:anim calcmode="lin" valueType="num">
                                      <p:cBhvr additive="base">
                                        <p:cTn id="63" dur="500" fill="hold"/>
                                        <p:tgtEl>
                                          <p:spTgt spid="43"/>
                                        </p:tgtEl>
                                        <p:attrNameLst>
                                          <p:attrName>ppt_x</p:attrName>
                                        </p:attrNameLst>
                                      </p:cBhvr>
                                      <p:tavLst>
                                        <p:tav tm="0">
                                          <p:val>
                                            <p:strVal val="#ppt_x"/>
                                          </p:val>
                                        </p:tav>
                                        <p:tav tm="100000">
                                          <p:val>
                                            <p:strVal val="#ppt_x"/>
                                          </p:val>
                                        </p:tav>
                                      </p:tavLst>
                                    </p:anim>
                                    <p:anim calcmode="lin" valueType="num">
                                      <p:cBhvr additive="base">
                                        <p:cTn id="64" dur="500" fill="hold"/>
                                        <p:tgtEl>
                                          <p:spTgt spid="43"/>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44"/>
                                        </p:tgtEl>
                                        <p:attrNameLst>
                                          <p:attrName>style.visibility</p:attrName>
                                        </p:attrNameLst>
                                      </p:cBhvr>
                                      <p:to>
                                        <p:strVal val="visible"/>
                                      </p:to>
                                    </p:set>
                                    <p:anim calcmode="lin" valueType="num">
                                      <p:cBhvr additive="base">
                                        <p:cTn id="67" dur="500" fill="hold"/>
                                        <p:tgtEl>
                                          <p:spTgt spid="44"/>
                                        </p:tgtEl>
                                        <p:attrNameLst>
                                          <p:attrName>ppt_x</p:attrName>
                                        </p:attrNameLst>
                                      </p:cBhvr>
                                      <p:tavLst>
                                        <p:tav tm="0">
                                          <p:val>
                                            <p:strVal val="#ppt_x"/>
                                          </p:val>
                                        </p:tav>
                                        <p:tav tm="100000">
                                          <p:val>
                                            <p:strVal val="#ppt_x"/>
                                          </p:val>
                                        </p:tav>
                                      </p:tavLst>
                                    </p:anim>
                                    <p:anim calcmode="lin" valueType="num">
                                      <p:cBhvr additive="base">
                                        <p:cTn id="68" dur="500" fill="hold"/>
                                        <p:tgtEl>
                                          <p:spTgt spid="44"/>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47"/>
                                        </p:tgtEl>
                                        <p:attrNameLst>
                                          <p:attrName>style.visibility</p:attrName>
                                        </p:attrNameLst>
                                      </p:cBhvr>
                                      <p:to>
                                        <p:strVal val="visible"/>
                                      </p:to>
                                    </p:set>
                                    <p:anim calcmode="lin" valueType="num">
                                      <p:cBhvr additive="base">
                                        <p:cTn id="71" dur="500" fill="hold"/>
                                        <p:tgtEl>
                                          <p:spTgt spid="47"/>
                                        </p:tgtEl>
                                        <p:attrNameLst>
                                          <p:attrName>ppt_x</p:attrName>
                                        </p:attrNameLst>
                                      </p:cBhvr>
                                      <p:tavLst>
                                        <p:tav tm="0">
                                          <p:val>
                                            <p:strVal val="#ppt_x"/>
                                          </p:val>
                                        </p:tav>
                                        <p:tav tm="100000">
                                          <p:val>
                                            <p:strVal val="#ppt_x"/>
                                          </p:val>
                                        </p:tav>
                                      </p:tavLst>
                                    </p:anim>
                                    <p:anim calcmode="lin" valueType="num">
                                      <p:cBhvr additive="base">
                                        <p:cTn id="72" dur="500" fill="hold"/>
                                        <p:tgtEl>
                                          <p:spTgt spid="47"/>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50"/>
                                        </p:tgtEl>
                                        <p:attrNameLst>
                                          <p:attrName>style.visibility</p:attrName>
                                        </p:attrNameLst>
                                      </p:cBhvr>
                                      <p:to>
                                        <p:strVal val="visible"/>
                                      </p:to>
                                    </p:set>
                                    <p:anim calcmode="lin" valueType="num">
                                      <p:cBhvr additive="base">
                                        <p:cTn id="75" dur="500" fill="hold"/>
                                        <p:tgtEl>
                                          <p:spTgt spid="50"/>
                                        </p:tgtEl>
                                        <p:attrNameLst>
                                          <p:attrName>ppt_x</p:attrName>
                                        </p:attrNameLst>
                                      </p:cBhvr>
                                      <p:tavLst>
                                        <p:tav tm="0">
                                          <p:val>
                                            <p:strVal val="#ppt_x"/>
                                          </p:val>
                                        </p:tav>
                                        <p:tav tm="100000">
                                          <p:val>
                                            <p:strVal val="#ppt_x"/>
                                          </p:val>
                                        </p:tav>
                                      </p:tavLst>
                                    </p:anim>
                                    <p:anim calcmode="lin" valueType="num">
                                      <p:cBhvr additive="base">
                                        <p:cTn id="76" dur="500" fill="hold"/>
                                        <p:tgtEl>
                                          <p:spTgt spid="50"/>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53"/>
                                        </p:tgtEl>
                                        <p:attrNameLst>
                                          <p:attrName>style.visibility</p:attrName>
                                        </p:attrNameLst>
                                      </p:cBhvr>
                                      <p:to>
                                        <p:strVal val="visible"/>
                                      </p:to>
                                    </p:set>
                                    <p:anim calcmode="lin" valueType="num">
                                      <p:cBhvr additive="base">
                                        <p:cTn id="79" dur="500" fill="hold"/>
                                        <p:tgtEl>
                                          <p:spTgt spid="53"/>
                                        </p:tgtEl>
                                        <p:attrNameLst>
                                          <p:attrName>ppt_x</p:attrName>
                                        </p:attrNameLst>
                                      </p:cBhvr>
                                      <p:tavLst>
                                        <p:tav tm="0">
                                          <p:val>
                                            <p:strVal val="#ppt_x"/>
                                          </p:val>
                                        </p:tav>
                                        <p:tav tm="100000">
                                          <p:val>
                                            <p:strVal val="#ppt_x"/>
                                          </p:val>
                                        </p:tav>
                                      </p:tavLst>
                                    </p:anim>
                                    <p:anim calcmode="lin" valueType="num">
                                      <p:cBhvr additive="base">
                                        <p:cTn id="80" dur="500" fill="hold"/>
                                        <p:tgtEl>
                                          <p:spTgt spid="53"/>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56"/>
                                        </p:tgtEl>
                                        <p:attrNameLst>
                                          <p:attrName>style.visibility</p:attrName>
                                        </p:attrNameLst>
                                      </p:cBhvr>
                                      <p:to>
                                        <p:strVal val="visible"/>
                                      </p:to>
                                    </p:set>
                                    <p:anim calcmode="lin" valueType="num">
                                      <p:cBhvr additive="base">
                                        <p:cTn id="83" dur="500" fill="hold"/>
                                        <p:tgtEl>
                                          <p:spTgt spid="56"/>
                                        </p:tgtEl>
                                        <p:attrNameLst>
                                          <p:attrName>ppt_x</p:attrName>
                                        </p:attrNameLst>
                                      </p:cBhvr>
                                      <p:tavLst>
                                        <p:tav tm="0">
                                          <p:val>
                                            <p:strVal val="#ppt_x"/>
                                          </p:val>
                                        </p:tav>
                                        <p:tav tm="100000">
                                          <p:val>
                                            <p:strVal val="#ppt_x"/>
                                          </p:val>
                                        </p:tav>
                                      </p:tavLst>
                                    </p:anim>
                                    <p:anim calcmode="lin" valueType="num">
                                      <p:cBhvr additive="base">
                                        <p:cTn id="84" dur="500" fill="hold"/>
                                        <p:tgtEl>
                                          <p:spTgt spid="56"/>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57"/>
                                        </p:tgtEl>
                                        <p:attrNameLst>
                                          <p:attrName>style.visibility</p:attrName>
                                        </p:attrNameLst>
                                      </p:cBhvr>
                                      <p:to>
                                        <p:strVal val="visible"/>
                                      </p:to>
                                    </p:set>
                                    <p:anim calcmode="lin" valueType="num">
                                      <p:cBhvr additive="base">
                                        <p:cTn id="87" dur="500" fill="hold"/>
                                        <p:tgtEl>
                                          <p:spTgt spid="57"/>
                                        </p:tgtEl>
                                        <p:attrNameLst>
                                          <p:attrName>ppt_x</p:attrName>
                                        </p:attrNameLst>
                                      </p:cBhvr>
                                      <p:tavLst>
                                        <p:tav tm="0">
                                          <p:val>
                                            <p:strVal val="#ppt_x"/>
                                          </p:val>
                                        </p:tav>
                                        <p:tav tm="100000">
                                          <p:val>
                                            <p:strVal val="#ppt_x"/>
                                          </p:val>
                                        </p:tav>
                                      </p:tavLst>
                                    </p:anim>
                                    <p:anim calcmode="lin" valueType="num">
                                      <p:cBhvr additive="base">
                                        <p:cTn id="88" dur="500" fill="hold"/>
                                        <p:tgtEl>
                                          <p:spTgt spid="57"/>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58"/>
                                        </p:tgtEl>
                                        <p:attrNameLst>
                                          <p:attrName>style.visibility</p:attrName>
                                        </p:attrNameLst>
                                      </p:cBhvr>
                                      <p:to>
                                        <p:strVal val="visible"/>
                                      </p:to>
                                    </p:set>
                                    <p:anim calcmode="lin" valueType="num">
                                      <p:cBhvr additive="base">
                                        <p:cTn id="91" dur="500" fill="hold"/>
                                        <p:tgtEl>
                                          <p:spTgt spid="58"/>
                                        </p:tgtEl>
                                        <p:attrNameLst>
                                          <p:attrName>ppt_x</p:attrName>
                                        </p:attrNameLst>
                                      </p:cBhvr>
                                      <p:tavLst>
                                        <p:tav tm="0">
                                          <p:val>
                                            <p:strVal val="#ppt_x"/>
                                          </p:val>
                                        </p:tav>
                                        <p:tav tm="100000">
                                          <p:val>
                                            <p:strVal val="#ppt_x"/>
                                          </p:val>
                                        </p:tav>
                                      </p:tavLst>
                                    </p:anim>
                                    <p:anim calcmode="lin" valueType="num">
                                      <p:cBhvr additive="base">
                                        <p:cTn id="92" dur="500" fill="hold"/>
                                        <p:tgtEl>
                                          <p:spTgt spid="58"/>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59"/>
                                        </p:tgtEl>
                                        <p:attrNameLst>
                                          <p:attrName>style.visibility</p:attrName>
                                        </p:attrNameLst>
                                      </p:cBhvr>
                                      <p:to>
                                        <p:strVal val="visible"/>
                                      </p:to>
                                    </p:set>
                                    <p:anim calcmode="lin" valueType="num">
                                      <p:cBhvr additive="base">
                                        <p:cTn id="95" dur="500" fill="hold"/>
                                        <p:tgtEl>
                                          <p:spTgt spid="59"/>
                                        </p:tgtEl>
                                        <p:attrNameLst>
                                          <p:attrName>ppt_x</p:attrName>
                                        </p:attrNameLst>
                                      </p:cBhvr>
                                      <p:tavLst>
                                        <p:tav tm="0">
                                          <p:val>
                                            <p:strVal val="#ppt_x"/>
                                          </p:val>
                                        </p:tav>
                                        <p:tav tm="100000">
                                          <p:val>
                                            <p:strVal val="#ppt_x"/>
                                          </p:val>
                                        </p:tav>
                                      </p:tavLst>
                                    </p:anim>
                                    <p:anim calcmode="lin" valueType="num">
                                      <p:cBhvr additive="base">
                                        <p:cTn id="96" dur="500" fill="hold"/>
                                        <p:tgtEl>
                                          <p:spTgt spid="59"/>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60"/>
                                        </p:tgtEl>
                                        <p:attrNameLst>
                                          <p:attrName>style.visibility</p:attrName>
                                        </p:attrNameLst>
                                      </p:cBhvr>
                                      <p:to>
                                        <p:strVal val="visible"/>
                                      </p:to>
                                    </p:set>
                                    <p:anim calcmode="lin" valueType="num">
                                      <p:cBhvr additive="base">
                                        <p:cTn id="99" dur="500" fill="hold"/>
                                        <p:tgtEl>
                                          <p:spTgt spid="60"/>
                                        </p:tgtEl>
                                        <p:attrNameLst>
                                          <p:attrName>ppt_x</p:attrName>
                                        </p:attrNameLst>
                                      </p:cBhvr>
                                      <p:tavLst>
                                        <p:tav tm="0">
                                          <p:val>
                                            <p:strVal val="#ppt_x"/>
                                          </p:val>
                                        </p:tav>
                                        <p:tav tm="100000">
                                          <p:val>
                                            <p:strVal val="#ppt_x"/>
                                          </p:val>
                                        </p:tav>
                                      </p:tavLst>
                                    </p:anim>
                                    <p:anim calcmode="lin" valueType="num">
                                      <p:cBhvr additive="base">
                                        <p:cTn id="100" dur="500" fill="hold"/>
                                        <p:tgtEl>
                                          <p:spTgt spid="60"/>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61"/>
                                        </p:tgtEl>
                                        <p:attrNameLst>
                                          <p:attrName>style.visibility</p:attrName>
                                        </p:attrNameLst>
                                      </p:cBhvr>
                                      <p:to>
                                        <p:strVal val="visible"/>
                                      </p:to>
                                    </p:set>
                                    <p:anim calcmode="lin" valueType="num">
                                      <p:cBhvr additive="base">
                                        <p:cTn id="103" dur="500" fill="hold"/>
                                        <p:tgtEl>
                                          <p:spTgt spid="61"/>
                                        </p:tgtEl>
                                        <p:attrNameLst>
                                          <p:attrName>ppt_x</p:attrName>
                                        </p:attrNameLst>
                                      </p:cBhvr>
                                      <p:tavLst>
                                        <p:tav tm="0">
                                          <p:val>
                                            <p:strVal val="#ppt_x"/>
                                          </p:val>
                                        </p:tav>
                                        <p:tav tm="100000">
                                          <p:val>
                                            <p:strVal val="#ppt_x"/>
                                          </p:val>
                                        </p:tav>
                                      </p:tavLst>
                                    </p:anim>
                                    <p:anim calcmode="lin" valueType="num">
                                      <p:cBhvr additive="base">
                                        <p:cTn id="104" dur="500" fill="hold"/>
                                        <p:tgtEl>
                                          <p:spTgt spid="61"/>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62"/>
                                        </p:tgtEl>
                                        <p:attrNameLst>
                                          <p:attrName>style.visibility</p:attrName>
                                        </p:attrNameLst>
                                      </p:cBhvr>
                                      <p:to>
                                        <p:strVal val="visible"/>
                                      </p:to>
                                    </p:set>
                                    <p:anim calcmode="lin" valueType="num">
                                      <p:cBhvr additive="base">
                                        <p:cTn id="107" dur="500" fill="hold"/>
                                        <p:tgtEl>
                                          <p:spTgt spid="62"/>
                                        </p:tgtEl>
                                        <p:attrNameLst>
                                          <p:attrName>ppt_x</p:attrName>
                                        </p:attrNameLst>
                                      </p:cBhvr>
                                      <p:tavLst>
                                        <p:tav tm="0">
                                          <p:val>
                                            <p:strVal val="#ppt_x"/>
                                          </p:val>
                                        </p:tav>
                                        <p:tav tm="100000">
                                          <p:val>
                                            <p:strVal val="#ppt_x"/>
                                          </p:val>
                                        </p:tav>
                                      </p:tavLst>
                                    </p:anim>
                                    <p:anim calcmode="lin" valueType="num">
                                      <p:cBhvr additive="base">
                                        <p:cTn id="108" dur="500" fill="hold"/>
                                        <p:tgtEl>
                                          <p:spTgt spid="62"/>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63"/>
                                        </p:tgtEl>
                                        <p:attrNameLst>
                                          <p:attrName>style.visibility</p:attrName>
                                        </p:attrNameLst>
                                      </p:cBhvr>
                                      <p:to>
                                        <p:strVal val="visible"/>
                                      </p:to>
                                    </p:set>
                                    <p:anim calcmode="lin" valueType="num">
                                      <p:cBhvr additive="base">
                                        <p:cTn id="111" dur="500" fill="hold"/>
                                        <p:tgtEl>
                                          <p:spTgt spid="63"/>
                                        </p:tgtEl>
                                        <p:attrNameLst>
                                          <p:attrName>ppt_x</p:attrName>
                                        </p:attrNameLst>
                                      </p:cBhvr>
                                      <p:tavLst>
                                        <p:tav tm="0">
                                          <p:val>
                                            <p:strVal val="#ppt_x"/>
                                          </p:val>
                                        </p:tav>
                                        <p:tav tm="100000">
                                          <p:val>
                                            <p:strVal val="#ppt_x"/>
                                          </p:val>
                                        </p:tav>
                                      </p:tavLst>
                                    </p:anim>
                                    <p:anim calcmode="lin" valueType="num">
                                      <p:cBhvr additive="base">
                                        <p:cTn id="112" dur="500" fill="hold"/>
                                        <p:tgtEl>
                                          <p:spTgt spid="63"/>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0"/>
                                  </p:stCondLst>
                                  <p:childTnLst>
                                    <p:set>
                                      <p:cBhvr>
                                        <p:cTn id="114" dur="1" fill="hold">
                                          <p:stCondLst>
                                            <p:cond delay="0"/>
                                          </p:stCondLst>
                                        </p:cTn>
                                        <p:tgtEl>
                                          <p:spTgt spid="64"/>
                                        </p:tgtEl>
                                        <p:attrNameLst>
                                          <p:attrName>style.visibility</p:attrName>
                                        </p:attrNameLst>
                                      </p:cBhvr>
                                      <p:to>
                                        <p:strVal val="visible"/>
                                      </p:to>
                                    </p:set>
                                    <p:anim calcmode="lin" valueType="num">
                                      <p:cBhvr additive="base">
                                        <p:cTn id="115" dur="500" fill="hold"/>
                                        <p:tgtEl>
                                          <p:spTgt spid="64"/>
                                        </p:tgtEl>
                                        <p:attrNameLst>
                                          <p:attrName>ppt_x</p:attrName>
                                        </p:attrNameLst>
                                      </p:cBhvr>
                                      <p:tavLst>
                                        <p:tav tm="0">
                                          <p:val>
                                            <p:strVal val="#ppt_x"/>
                                          </p:val>
                                        </p:tav>
                                        <p:tav tm="100000">
                                          <p:val>
                                            <p:strVal val="#ppt_x"/>
                                          </p:val>
                                        </p:tav>
                                      </p:tavLst>
                                    </p:anim>
                                    <p:anim calcmode="lin" valueType="num">
                                      <p:cBhvr additive="base">
                                        <p:cTn id="116"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2" grpId="0" animBg="1"/>
      <p:bldP spid="33" grpId="0" animBg="1"/>
      <p:bldP spid="35" grpId="0" animBg="1"/>
      <p:bldP spid="36" grpId="0" animBg="1"/>
      <p:bldP spid="40" grpId="0" animBg="1"/>
      <p:bldP spid="41" grpId="0" animBg="1"/>
      <p:bldP spid="43" grpId="0" animBg="1"/>
      <p:bldP spid="44" grpId="0" animBg="1"/>
      <p:bldP spid="47" grpId="0"/>
      <p:bldP spid="50" grpId="0"/>
      <p:bldP spid="53" grpId="0"/>
      <p:bldP spid="56" grpId="0"/>
      <p:bldP spid="57" grpId="0"/>
      <p:bldP spid="58" grpId="0"/>
      <p:bldP spid="59" grpId="0"/>
      <p:bldP spid="60" grpId="0"/>
      <p:bldP spid="61" grpId="0"/>
      <p:bldP spid="62" grpId="0"/>
      <p:bldP spid="63" grpId="0"/>
      <p:bldP spid="64" grpId="0"/>
      <p:bldP spid="6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13767" y="1534952"/>
            <a:ext cx="5051325" cy="3856703"/>
            <a:chOff x="134472" y="1059568"/>
            <a:chExt cx="6735100" cy="5142271"/>
          </a:xfrm>
        </p:grpSpPr>
        <p:sp>
          <p:nvSpPr>
            <p:cNvPr id="7" name="菱形 6"/>
            <p:cNvSpPr/>
            <p:nvPr/>
          </p:nvSpPr>
          <p:spPr>
            <a:xfrm>
              <a:off x="134472" y="1946929"/>
              <a:ext cx="3367550" cy="3367550"/>
            </a:xfrm>
            <a:prstGeom prst="diamond">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a:ea typeface="微软雅黑"/>
                <a:cs typeface="+mn-ea"/>
                <a:sym typeface="微软雅黑"/>
              </a:endParaRPr>
            </a:p>
          </p:txBody>
        </p:sp>
        <p:sp>
          <p:nvSpPr>
            <p:cNvPr id="10" name="菱形 9"/>
            <p:cNvSpPr/>
            <p:nvPr/>
          </p:nvSpPr>
          <p:spPr>
            <a:xfrm>
              <a:off x="930887" y="1059568"/>
              <a:ext cx="5142271" cy="5142271"/>
            </a:xfrm>
            <a:prstGeom prst="diamond">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a:ea typeface="微软雅黑"/>
                <a:cs typeface="+mn-ea"/>
                <a:sym typeface="微软雅黑"/>
              </a:endParaRPr>
            </a:p>
          </p:txBody>
        </p:sp>
        <p:sp>
          <p:nvSpPr>
            <p:cNvPr id="13" name="菱形 12"/>
            <p:cNvSpPr/>
            <p:nvPr/>
          </p:nvSpPr>
          <p:spPr>
            <a:xfrm>
              <a:off x="3502022" y="1946929"/>
              <a:ext cx="3367550" cy="3367550"/>
            </a:xfrm>
            <a:prstGeom prst="diamond">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a:ea typeface="微软雅黑"/>
                <a:cs typeface="+mn-ea"/>
                <a:sym typeface="微软雅黑"/>
              </a:endParaRPr>
            </a:p>
          </p:txBody>
        </p:sp>
      </p:grpSp>
      <p:grpSp>
        <p:nvGrpSpPr>
          <p:cNvPr id="3" name="组合 2"/>
          <p:cNvGrpSpPr/>
          <p:nvPr/>
        </p:nvGrpSpPr>
        <p:grpSpPr>
          <a:xfrm>
            <a:off x="6408978" y="5033336"/>
            <a:ext cx="5171166" cy="812784"/>
            <a:chOff x="9559279" y="5674324"/>
            <a:chExt cx="1922238" cy="302130"/>
          </a:xfrm>
        </p:grpSpPr>
        <p:sp>
          <p:nvSpPr>
            <p:cNvPr id="14" name="Oval 15"/>
            <p:cNvSpPr/>
            <p:nvPr/>
          </p:nvSpPr>
          <p:spPr>
            <a:xfrm>
              <a:off x="9559279" y="5690294"/>
              <a:ext cx="280912" cy="28091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FFC000"/>
            </a:solidFill>
            <a:ln w="38103" cap="flat">
              <a:noFill/>
              <a:prstDash val="solid"/>
              <a:miter/>
            </a:ln>
          </p:spPr>
          <p:txBody>
            <a:bodyPr vert="horz" wrap="square" lIns="91435" tIns="45718" rIns="91435" bIns="45718" anchor="ctr" anchorCtr="1" compatLnSpc="1">
              <a:noAutofit/>
            </a:bodyPr>
            <a:lstStyle/>
            <a:p>
              <a:pPr algn="ctr" defTabSz="914277">
                <a:defRPr sz="1800" b="0" i="0" u="none" strike="noStrike" kern="0" cap="none" spc="0" baseline="0">
                  <a:solidFill>
                    <a:srgbClr val="000000"/>
                  </a:solidFill>
                  <a:uFillTx/>
                </a:defRPr>
              </a:pPr>
              <a:endParaRPr lang="en-GB" sz="1799">
                <a:solidFill>
                  <a:srgbClr val="FFFFFF"/>
                </a:solidFill>
                <a:latin typeface="微软雅黑"/>
                <a:ea typeface="微软雅黑"/>
                <a:sym typeface="微软雅黑"/>
              </a:endParaRPr>
            </a:p>
          </p:txBody>
        </p:sp>
        <p:sp>
          <p:nvSpPr>
            <p:cNvPr id="15" name="Freeform 34"/>
            <p:cNvSpPr>
              <a:spLocks noEditPoints="1"/>
            </p:cNvSpPr>
            <p:nvPr/>
          </p:nvSpPr>
          <p:spPr bwMode="auto">
            <a:xfrm>
              <a:off x="9634931" y="5783319"/>
              <a:ext cx="130775" cy="105714"/>
            </a:xfrm>
            <a:custGeom>
              <a:avLst/>
              <a:gdLst>
                <a:gd name="T0" fmla="*/ 116 w 119"/>
                <a:gd name="T1" fmla="*/ 32 h 95"/>
                <a:gd name="T2" fmla="*/ 116 w 119"/>
                <a:gd name="T3" fmla="*/ 32 h 95"/>
                <a:gd name="T4" fmla="*/ 3 w 119"/>
                <a:gd name="T5" fmla="*/ 0 h 95"/>
                <a:gd name="T6" fmla="*/ 2 w 119"/>
                <a:gd name="T7" fmla="*/ 0 h 95"/>
                <a:gd name="T8" fmla="*/ 0 w 119"/>
                <a:gd name="T9" fmla="*/ 1 h 95"/>
                <a:gd name="T10" fmla="*/ 1 w 119"/>
                <a:gd name="T11" fmla="*/ 2 h 95"/>
                <a:gd name="T12" fmla="*/ 1 w 119"/>
                <a:gd name="T13" fmla="*/ 2 h 95"/>
                <a:gd name="T14" fmla="*/ 1 w 119"/>
                <a:gd name="T15" fmla="*/ 2 h 95"/>
                <a:gd name="T16" fmla="*/ 36 w 119"/>
                <a:gd name="T17" fmla="*/ 92 h 95"/>
                <a:gd name="T18" fmla="*/ 36 w 119"/>
                <a:gd name="T19" fmla="*/ 92 h 95"/>
                <a:gd name="T20" fmla="*/ 40 w 119"/>
                <a:gd name="T21" fmla="*/ 93 h 95"/>
                <a:gd name="T22" fmla="*/ 70 w 119"/>
                <a:gd name="T23" fmla="*/ 70 h 95"/>
                <a:gd name="T24" fmla="*/ 91 w 119"/>
                <a:gd name="T25" fmla="*/ 82 h 95"/>
                <a:gd name="T26" fmla="*/ 91 w 119"/>
                <a:gd name="T27" fmla="*/ 82 h 95"/>
                <a:gd name="T28" fmla="*/ 93 w 119"/>
                <a:gd name="T29" fmla="*/ 82 h 95"/>
                <a:gd name="T30" fmla="*/ 92 w 119"/>
                <a:gd name="T31" fmla="*/ 53 h 95"/>
                <a:gd name="T32" fmla="*/ 117 w 119"/>
                <a:gd name="T33" fmla="*/ 34 h 95"/>
                <a:gd name="T34" fmla="*/ 117 w 119"/>
                <a:gd name="T35" fmla="*/ 34 h 95"/>
                <a:gd name="T36" fmla="*/ 116 w 119"/>
                <a:gd name="T37" fmla="*/ 32 h 95"/>
                <a:gd name="T38" fmla="*/ 83 w 119"/>
                <a:gd name="T39" fmla="*/ 66 h 95"/>
                <a:gd name="T40" fmla="*/ 67 w 119"/>
                <a:gd name="T41" fmla="*/ 57 h 95"/>
                <a:gd name="T42" fmla="*/ 7 w 119"/>
                <a:gd name="T43" fmla="*/ 7 h 95"/>
                <a:gd name="T44" fmla="*/ 83 w 119"/>
                <a:gd name="T45" fmla="*/ 46 h 95"/>
                <a:gd name="T46" fmla="*/ 83 w 119"/>
                <a:gd name="T47" fmla="*/ 6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9" h="95">
                  <a:moveTo>
                    <a:pt x="116" y="32"/>
                  </a:moveTo>
                  <a:cubicBezTo>
                    <a:pt x="116" y="32"/>
                    <a:pt x="116" y="32"/>
                    <a:pt x="116" y="32"/>
                  </a:cubicBezTo>
                  <a:cubicBezTo>
                    <a:pt x="3" y="0"/>
                    <a:pt x="3" y="0"/>
                    <a:pt x="3" y="0"/>
                  </a:cubicBezTo>
                  <a:cubicBezTo>
                    <a:pt x="2" y="0"/>
                    <a:pt x="2" y="0"/>
                    <a:pt x="2" y="0"/>
                  </a:cubicBezTo>
                  <a:cubicBezTo>
                    <a:pt x="0" y="0"/>
                    <a:pt x="0" y="0"/>
                    <a:pt x="0" y="1"/>
                  </a:cubicBezTo>
                  <a:cubicBezTo>
                    <a:pt x="1" y="2"/>
                    <a:pt x="1" y="2"/>
                    <a:pt x="1" y="2"/>
                  </a:cubicBezTo>
                  <a:cubicBezTo>
                    <a:pt x="1" y="2"/>
                    <a:pt x="1" y="2"/>
                    <a:pt x="1" y="2"/>
                  </a:cubicBezTo>
                  <a:cubicBezTo>
                    <a:pt x="1" y="2"/>
                    <a:pt x="1" y="2"/>
                    <a:pt x="1" y="2"/>
                  </a:cubicBezTo>
                  <a:cubicBezTo>
                    <a:pt x="36" y="92"/>
                    <a:pt x="36" y="92"/>
                    <a:pt x="36" y="92"/>
                  </a:cubicBezTo>
                  <a:cubicBezTo>
                    <a:pt x="36" y="92"/>
                    <a:pt x="36" y="92"/>
                    <a:pt x="36" y="92"/>
                  </a:cubicBezTo>
                  <a:cubicBezTo>
                    <a:pt x="36" y="92"/>
                    <a:pt x="37" y="95"/>
                    <a:pt x="40" y="93"/>
                  </a:cubicBezTo>
                  <a:cubicBezTo>
                    <a:pt x="70" y="70"/>
                    <a:pt x="70" y="70"/>
                    <a:pt x="70" y="70"/>
                  </a:cubicBezTo>
                  <a:cubicBezTo>
                    <a:pt x="91" y="82"/>
                    <a:pt x="91" y="82"/>
                    <a:pt x="91" y="82"/>
                  </a:cubicBezTo>
                  <a:cubicBezTo>
                    <a:pt x="91" y="82"/>
                    <a:pt x="91" y="82"/>
                    <a:pt x="91" y="82"/>
                  </a:cubicBezTo>
                  <a:cubicBezTo>
                    <a:pt x="91" y="82"/>
                    <a:pt x="93" y="84"/>
                    <a:pt x="93" y="82"/>
                  </a:cubicBezTo>
                  <a:cubicBezTo>
                    <a:pt x="92" y="53"/>
                    <a:pt x="92" y="53"/>
                    <a:pt x="92" y="53"/>
                  </a:cubicBezTo>
                  <a:cubicBezTo>
                    <a:pt x="117" y="34"/>
                    <a:pt x="117" y="34"/>
                    <a:pt x="117" y="34"/>
                  </a:cubicBezTo>
                  <a:cubicBezTo>
                    <a:pt x="117" y="34"/>
                    <a:pt x="117" y="34"/>
                    <a:pt x="117" y="34"/>
                  </a:cubicBezTo>
                  <a:cubicBezTo>
                    <a:pt x="119" y="32"/>
                    <a:pt x="116" y="32"/>
                    <a:pt x="116" y="32"/>
                  </a:cubicBezTo>
                  <a:close/>
                  <a:moveTo>
                    <a:pt x="83" y="66"/>
                  </a:moveTo>
                  <a:cubicBezTo>
                    <a:pt x="67" y="57"/>
                    <a:pt x="67" y="57"/>
                    <a:pt x="67" y="57"/>
                  </a:cubicBezTo>
                  <a:cubicBezTo>
                    <a:pt x="7" y="7"/>
                    <a:pt x="7" y="7"/>
                    <a:pt x="7" y="7"/>
                  </a:cubicBezTo>
                  <a:cubicBezTo>
                    <a:pt x="83" y="46"/>
                    <a:pt x="83" y="46"/>
                    <a:pt x="83" y="46"/>
                  </a:cubicBezTo>
                  <a:lnTo>
                    <a:pt x="83" y="66"/>
                  </a:lnTo>
                  <a:close/>
                </a:path>
              </a:pathLst>
            </a:custGeom>
            <a:solidFill>
              <a:schemeClr val="tx1"/>
            </a:solidFill>
            <a:ln>
              <a:noFill/>
            </a:ln>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16" name="Oval 15"/>
            <p:cNvSpPr/>
            <p:nvPr/>
          </p:nvSpPr>
          <p:spPr>
            <a:xfrm>
              <a:off x="10626860" y="5689442"/>
              <a:ext cx="280912" cy="28091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FFC000"/>
            </a:solidFill>
            <a:ln w="38103" cap="flat">
              <a:noFill/>
              <a:prstDash val="solid"/>
              <a:miter/>
            </a:ln>
          </p:spPr>
          <p:txBody>
            <a:bodyPr vert="horz" wrap="square" lIns="91435" tIns="45718" rIns="91435" bIns="45718" anchor="ctr" anchorCtr="1" compatLnSpc="1">
              <a:noAutofit/>
            </a:bodyPr>
            <a:lstStyle/>
            <a:p>
              <a:pPr algn="ctr" defTabSz="914277">
                <a:defRPr sz="1800" b="0" i="0" u="none" strike="noStrike" kern="0" cap="none" spc="0" baseline="0">
                  <a:solidFill>
                    <a:srgbClr val="000000"/>
                  </a:solidFill>
                  <a:uFillTx/>
                </a:defRPr>
              </a:pPr>
              <a:endParaRPr lang="en-GB" sz="1799">
                <a:solidFill>
                  <a:srgbClr val="FFFFFF"/>
                </a:solidFill>
                <a:latin typeface="微软雅黑"/>
                <a:ea typeface="微软雅黑"/>
                <a:sym typeface="微软雅黑"/>
              </a:endParaRPr>
            </a:p>
          </p:txBody>
        </p:sp>
        <p:grpSp>
          <p:nvGrpSpPr>
            <p:cNvPr id="17" name="Group 23"/>
            <p:cNvGrpSpPr/>
            <p:nvPr/>
          </p:nvGrpSpPr>
          <p:grpSpPr>
            <a:xfrm>
              <a:off x="10729505" y="5739954"/>
              <a:ext cx="86120" cy="135332"/>
              <a:chOff x="4551363" y="3906838"/>
              <a:chExt cx="300038" cy="471488"/>
            </a:xfrm>
            <a:solidFill>
              <a:schemeClr val="tx1"/>
            </a:solidFill>
          </p:grpSpPr>
          <p:sp>
            <p:nvSpPr>
              <p:cNvPr id="18" name="Freeform 29"/>
              <p:cNvSpPr>
                <a:spLocks/>
              </p:cNvSpPr>
              <p:nvPr/>
            </p:nvSpPr>
            <p:spPr bwMode="auto">
              <a:xfrm>
                <a:off x="4630738" y="3906838"/>
                <a:ext cx="96838" cy="141288"/>
              </a:xfrm>
              <a:custGeom>
                <a:avLst/>
                <a:gdLst>
                  <a:gd name="T0" fmla="*/ 11 w 25"/>
                  <a:gd name="T1" fmla="*/ 19 h 37"/>
                  <a:gd name="T2" fmla="*/ 12 w 25"/>
                  <a:gd name="T3" fmla="*/ 37 h 37"/>
                  <a:gd name="T4" fmla="*/ 17 w 25"/>
                  <a:gd name="T5" fmla="*/ 22 h 37"/>
                  <a:gd name="T6" fmla="*/ 23 w 25"/>
                  <a:gd name="T7" fmla="*/ 10 h 37"/>
                  <a:gd name="T8" fmla="*/ 9 w 25"/>
                  <a:gd name="T9" fmla="*/ 0 h 37"/>
                  <a:gd name="T10" fmla="*/ 11 w 25"/>
                  <a:gd name="T11" fmla="*/ 19 h 37"/>
                </a:gdLst>
                <a:ahLst/>
                <a:cxnLst>
                  <a:cxn ang="0">
                    <a:pos x="T0" y="T1"/>
                  </a:cxn>
                  <a:cxn ang="0">
                    <a:pos x="T2" y="T3"/>
                  </a:cxn>
                  <a:cxn ang="0">
                    <a:pos x="T4" y="T5"/>
                  </a:cxn>
                  <a:cxn ang="0">
                    <a:pos x="T6" y="T7"/>
                  </a:cxn>
                  <a:cxn ang="0">
                    <a:pos x="T8" y="T9"/>
                  </a:cxn>
                  <a:cxn ang="0">
                    <a:pos x="T10" y="T11"/>
                  </a:cxn>
                </a:cxnLst>
                <a:rect l="0" t="0" r="r" b="b"/>
                <a:pathLst>
                  <a:path w="25" h="37">
                    <a:moveTo>
                      <a:pt x="11" y="19"/>
                    </a:moveTo>
                    <a:cubicBezTo>
                      <a:pt x="0" y="29"/>
                      <a:pt x="12" y="37"/>
                      <a:pt x="12" y="37"/>
                    </a:cubicBezTo>
                    <a:cubicBezTo>
                      <a:pt x="5" y="27"/>
                      <a:pt x="17" y="22"/>
                      <a:pt x="17" y="22"/>
                    </a:cubicBezTo>
                    <a:cubicBezTo>
                      <a:pt x="17" y="22"/>
                      <a:pt x="25" y="19"/>
                      <a:pt x="23" y="10"/>
                    </a:cubicBezTo>
                    <a:cubicBezTo>
                      <a:pt x="20" y="1"/>
                      <a:pt x="9" y="0"/>
                      <a:pt x="9" y="0"/>
                    </a:cubicBezTo>
                    <a:cubicBezTo>
                      <a:pt x="12" y="3"/>
                      <a:pt x="23" y="8"/>
                      <a:pt x="1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19" name="Freeform 30"/>
              <p:cNvSpPr>
                <a:spLocks noEditPoints="1"/>
              </p:cNvSpPr>
              <p:nvPr/>
            </p:nvSpPr>
            <p:spPr bwMode="auto">
              <a:xfrm>
                <a:off x="4551363" y="4071938"/>
                <a:ext cx="300038" cy="306388"/>
              </a:xfrm>
              <a:custGeom>
                <a:avLst/>
                <a:gdLst>
                  <a:gd name="T0" fmla="*/ 67 w 77"/>
                  <a:gd name="T1" fmla="*/ 16 h 80"/>
                  <a:gd name="T2" fmla="*/ 59 w 77"/>
                  <a:gd name="T3" fmla="*/ 16 h 80"/>
                  <a:gd name="T4" fmla="*/ 59 w 77"/>
                  <a:gd name="T5" fmla="*/ 7 h 80"/>
                  <a:gd name="T6" fmla="*/ 52 w 77"/>
                  <a:gd name="T7" fmla="*/ 0 h 80"/>
                  <a:gd name="T8" fmla="*/ 7 w 77"/>
                  <a:gd name="T9" fmla="*/ 0 h 80"/>
                  <a:gd name="T10" fmla="*/ 0 w 77"/>
                  <a:gd name="T11" fmla="*/ 7 h 80"/>
                  <a:gd name="T12" fmla="*/ 0 w 77"/>
                  <a:gd name="T13" fmla="*/ 73 h 80"/>
                  <a:gd name="T14" fmla="*/ 7 w 77"/>
                  <a:gd name="T15" fmla="*/ 80 h 80"/>
                  <a:gd name="T16" fmla="*/ 52 w 77"/>
                  <a:gd name="T17" fmla="*/ 80 h 80"/>
                  <a:gd name="T18" fmla="*/ 59 w 77"/>
                  <a:gd name="T19" fmla="*/ 73 h 80"/>
                  <a:gd name="T20" fmla="*/ 59 w 77"/>
                  <a:gd name="T21" fmla="*/ 59 h 80"/>
                  <a:gd name="T22" fmla="*/ 67 w 77"/>
                  <a:gd name="T23" fmla="*/ 59 h 80"/>
                  <a:gd name="T24" fmla="*/ 77 w 77"/>
                  <a:gd name="T25" fmla="*/ 48 h 80"/>
                  <a:gd name="T26" fmla="*/ 77 w 77"/>
                  <a:gd name="T27" fmla="*/ 26 h 80"/>
                  <a:gd name="T28" fmla="*/ 67 w 77"/>
                  <a:gd name="T29" fmla="*/ 16 h 80"/>
                  <a:gd name="T30" fmla="*/ 61 w 77"/>
                  <a:gd name="T31" fmla="*/ 50 h 80"/>
                  <a:gd name="T32" fmla="*/ 59 w 77"/>
                  <a:gd name="T33" fmla="*/ 50 h 80"/>
                  <a:gd name="T34" fmla="*/ 59 w 77"/>
                  <a:gd name="T35" fmla="*/ 27 h 80"/>
                  <a:gd name="T36" fmla="*/ 61 w 77"/>
                  <a:gd name="T37" fmla="*/ 27 h 80"/>
                  <a:gd name="T38" fmla="*/ 68 w 77"/>
                  <a:gd name="T39" fmla="*/ 33 h 80"/>
                  <a:gd name="T40" fmla="*/ 68 w 77"/>
                  <a:gd name="T41" fmla="*/ 43 h 80"/>
                  <a:gd name="T42" fmla="*/ 61 w 77"/>
                  <a:gd name="T43" fmla="*/ 5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 h="80">
                    <a:moveTo>
                      <a:pt x="67" y="16"/>
                    </a:moveTo>
                    <a:cubicBezTo>
                      <a:pt x="59" y="16"/>
                      <a:pt x="59" y="16"/>
                      <a:pt x="59" y="16"/>
                    </a:cubicBezTo>
                    <a:cubicBezTo>
                      <a:pt x="59" y="7"/>
                      <a:pt x="59" y="7"/>
                      <a:pt x="59" y="7"/>
                    </a:cubicBezTo>
                    <a:cubicBezTo>
                      <a:pt x="59" y="3"/>
                      <a:pt x="56" y="0"/>
                      <a:pt x="52" y="0"/>
                    </a:cubicBezTo>
                    <a:cubicBezTo>
                      <a:pt x="7" y="0"/>
                      <a:pt x="7" y="0"/>
                      <a:pt x="7" y="0"/>
                    </a:cubicBezTo>
                    <a:cubicBezTo>
                      <a:pt x="3" y="0"/>
                      <a:pt x="0" y="3"/>
                      <a:pt x="0" y="7"/>
                    </a:cubicBezTo>
                    <a:cubicBezTo>
                      <a:pt x="0" y="73"/>
                      <a:pt x="0" y="73"/>
                      <a:pt x="0" y="73"/>
                    </a:cubicBezTo>
                    <a:cubicBezTo>
                      <a:pt x="0" y="77"/>
                      <a:pt x="3" y="80"/>
                      <a:pt x="7" y="80"/>
                    </a:cubicBezTo>
                    <a:cubicBezTo>
                      <a:pt x="52" y="80"/>
                      <a:pt x="52" y="80"/>
                      <a:pt x="52" y="80"/>
                    </a:cubicBezTo>
                    <a:cubicBezTo>
                      <a:pt x="56" y="80"/>
                      <a:pt x="59" y="77"/>
                      <a:pt x="59" y="73"/>
                    </a:cubicBezTo>
                    <a:cubicBezTo>
                      <a:pt x="59" y="59"/>
                      <a:pt x="59" y="59"/>
                      <a:pt x="59" y="59"/>
                    </a:cubicBezTo>
                    <a:cubicBezTo>
                      <a:pt x="67" y="59"/>
                      <a:pt x="67" y="59"/>
                      <a:pt x="67" y="59"/>
                    </a:cubicBezTo>
                    <a:cubicBezTo>
                      <a:pt x="75" y="59"/>
                      <a:pt x="77" y="51"/>
                      <a:pt x="77" y="48"/>
                    </a:cubicBezTo>
                    <a:cubicBezTo>
                      <a:pt x="77" y="26"/>
                      <a:pt x="77" y="26"/>
                      <a:pt x="77" y="26"/>
                    </a:cubicBezTo>
                    <a:cubicBezTo>
                      <a:pt x="77" y="19"/>
                      <a:pt x="71" y="16"/>
                      <a:pt x="67" y="16"/>
                    </a:cubicBezTo>
                    <a:close/>
                    <a:moveTo>
                      <a:pt x="61" y="50"/>
                    </a:moveTo>
                    <a:cubicBezTo>
                      <a:pt x="59" y="50"/>
                      <a:pt x="59" y="50"/>
                      <a:pt x="59" y="50"/>
                    </a:cubicBezTo>
                    <a:cubicBezTo>
                      <a:pt x="59" y="27"/>
                      <a:pt x="59" y="27"/>
                      <a:pt x="59" y="27"/>
                    </a:cubicBezTo>
                    <a:cubicBezTo>
                      <a:pt x="61" y="27"/>
                      <a:pt x="61" y="27"/>
                      <a:pt x="61" y="27"/>
                    </a:cubicBezTo>
                    <a:cubicBezTo>
                      <a:pt x="67" y="27"/>
                      <a:pt x="68" y="29"/>
                      <a:pt x="68" y="33"/>
                    </a:cubicBezTo>
                    <a:cubicBezTo>
                      <a:pt x="68" y="43"/>
                      <a:pt x="68" y="43"/>
                      <a:pt x="68" y="43"/>
                    </a:cubicBezTo>
                    <a:cubicBezTo>
                      <a:pt x="68" y="49"/>
                      <a:pt x="65" y="50"/>
                      <a:pt x="61"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grpSp>
        <p:sp>
          <p:nvSpPr>
            <p:cNvPr id="20" name="Oval 15"/>
            <p:cNvSpPr/>
            <p:nvPr/>
          </p:nvSpPr>
          <p:spPr>
            <a:xfrm>
              <a:off x="11200605" y="5674324"/>
              <a:ext cx="280912" cy="28091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FFC000"/>
            </a:solidFill>
            <a:ln w="38103" cap="flat">
              <a:noFill/>
              <a:prstDash val="solid"/>
              <a:miter/>
            </a:ln>
          </p:spPr>
          <p:txBody>
            <a:bodyPr vert="horz" wrap="square" lIns="91435" tIns="45718" rIns="91435" bIns="45718" anchor="ctr" anchorCtr="1" compatLnSpc="1">
              <a:noAutofit/>
            </a:bodyPr>
            <a:lstStyle/>
            <a:p>
              <a:pPr algn="ctr" defTabSz="914277">
                <a:defRPr sz="1800" b="0" i="0" u="none" strike="noStrike" kern="0" cap="none" spc="0" baseline="0">
                  <a:solidFill>
                    <a:srgbClr val="000000"/>
                  </a:solidFill>
                  <a:uFillTx/>
                </a:defRPr>
              </a:pPr>
              <a:endParaRPr lang="en-GB" sz="1799">
                <a:solidFill>
                  <a:srgbClr val="FFFFFF"/>
                </a:solidFill>
                <a:latin typeface="微软雅黑"/>
                <a:ea typeface="微软雅黑"/>
                <a:sym typeface="微软雅黑"/>
              </a:endParaRPr>
            </a:p>
          </p:txBody>
        </p:sp>
        <p:grpSp>
          <p:nvGrpSpPr>
            <p:cNvPr id="21" name="Group 26"/>
            <p:cNvGrpSpPr/>
            <p:nvPr/>
          </p:nvGrpSpPr>
          <p:grpSpPr>
            <a:xfrm>
              <a:off x="11310304" y="5736615"/>
              <a:ext cx="61515" cy="135332"/>
              <a:chOff x="7518400" y="3954463"/>
              <a:chExt cx="214313" cy="471487"/>
            </a:xfrm>
            <a:solidFill>
              <a:schemeClr val="tx1"/>
            </a:solidFill>
          </p:grpSpPr>
          <p:sp>
            <p:nvSpPr>
              <p:cNvPr id="22" name="Freeform 38"/>
              <p:cNvSpPr>
                <a:spLocks/>
              </p:cNvSpPr>
              <p:nvPr/>
            </p:nvSpPr>
            <p:spPr bwMode="auto">
              <a:xfrm>
                <a:off x="7613650" y="3954463"/>
                <a:ext cx="79375" cy="127000"/>
              </a:xfrm>
              <a:custGeom>
                <a:avLst/>
                <a:gdLst>
                  <a:gd name="T0" fmla="*/ 19 w 20"/>
                  <a:gd name="T1" fmla="*/ 2 h 33"/>
                  <a:gd name="T2" fmla="*/ 8 w 20"/>
                  <a:gd name="T3" fmla="*/ 4 h 33"/>
                  <a:gd name="T4" fmla="*/ 1 w 20"/>
                  <a:gd name="T5" fmla="*/ 33 h 33"/>
                  <a:gd name="T6" fmla="*/ 6 w 20"/>
                  <a:gd name="T7" fmla="*/ 32 h 33"/>
                  <a:gd name="T8" fmla="*/ 12 w 20"/>
                  <a:gd name="T9" fmla="*/ 8 h 33"/>
                  <a:gd name="T10" fmla="*/ 17 w 20"/>
                  <a:gd name="T11" fmla="*/ 8 h 33"/>
                  <a:gd name="T12" fmla="*/ 19 w 20"/>
                  <a:gd name="T13" fmla="*/ 2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19" y="2"/>
                    </a:moveTo>
                    <a:cubicBezTo>
                      <a:pt x="16" y="0"/>
                      <a:pt x="10" y="2"/>
                      <a:pt x="8" y="4"/>
                    </a:cubicBezTo>
                    <a:cubicBezTo>
                      <a:pt x="0" y="10"/>
                      <a:pt x="0" y="30"/>
                      <a:pt x="1" y="33"/>
                    </a:cubicBezTo>
                    <a:cubicBezTo>
                      <a:pt x="6" y="32"/>
                      <a:pt x="6" y="32"/>
                      <a:pt x="6" y="32"/>
                    </a:cubicBezTo>
                    <a:cubicBezTo>
                      <a:pt x="6" y="25"/>
                      <a:pt x="7" y="12"/>
                      <a:pt x="12" y="8"/>
                    </a:cubicBezTo>
                    <a:cubicBezTo>
                      <a:pt x="13" y="8"/>
                      <a:pt x="14" y="7"/>
                      <a:pt x="17" y="8"/>
                    </a:cubicBezTo>
                    <a:cubicBezTo>
                      <a:pt x="17" y="8"/>
                      <a:pt x="20" y="3"/>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23" name="Freeform 39"/>
              <p:cNvSpPr>
                <a:spLocks/>
              </p:cNvSpPr>
              <p:nvPr/>
            </p:nvSpPr>
            <p:spPr bwMode="auto">
              <a:xfrm>
                <a:off x="7518400" y="4222750"/>
                <a:ext cx="214313" cy="203200"/>
              </a:xfrm>
              <a:custGeom>
                <a:avLst/>
                <a:gdLst>
                  <a:gd name="T0" fmla="*/ 0 w 54"/>
                  <a:gd name="T1" fmla="*/ 0 h 53"/>
                  <a:gd name="T2" fmla="*/ 0 w 54"/>
                  <a:gd name="T3" fmla="*/ 26 h 53"/>
                  <a:gd name="T4" fmla="*/ 27 w 54"/>
                  <a:gd name="T5" fmla="*/ 53 h 53"/>
                  <a:gd name="T6" fmla="*/ 54 w 54"/>
                  <a:gd name="T7" fmla="*/ 26 h 53"/>
                  <a:gd name="T8" fmla="*/ 54 w 54"/>
                  <a:gd name="T9" fmla="*/ 0 h 53"/>
                  <a:gd name="T10" fmla="*/ 0 w 54"/>
                  <a:gd name="T11" fmla="*/ 0 h 53"/>
                </a:gdLst>
                <a:ahLst/>
                <a:cxnLst>
                  <a:cxn ang="0">
                    <a:pos x="T0" y="T1"/>
                  </a:cxn>
                  <a:cxn ang="0">
                    <a:pos x="T2" y="T3"/>
                  </a:cxn>
                  <a:cxn ang="0">
                    <a:pos x="T4" y="T5"/>
                  </a:cxn>
                  <a:cxn ang="0">
                    <a:pos x="T6" y="T7"/>
                  </a:cxn>
                  <a:cxn ang="0">
                    <a:pos x="T8" y="T9"/>
                  </a:cxn>
                  <a:cxn ang="0">
                    <a:pos x="T10" y="T11"/>
                  </a:cxn>
                </a:cxnLst>
                <a:rect l="0" t="0" r="r" b="b"/>
                <a:pathLst>
                  <a:path w="54" h="53">
                    <a:moveTo>
                      <a:pt x="0" y="0"/>
                    </a:moveTo>
                    <a:cubicBezTo>
                      <a:pt x="0" y="26"/>
                      <a:pt x="0" y="26"/>
                      <a:pt x="0" y="26"/>
                    </a:cubicBezTo>
                    <a:cubicBezTo>
                      <a:pt x="0" y="41"/>
                      <a:pt x="12" y="53"/>
                      <a:pt x="27" y="53"/>
                    </a:cubicBezTo>
                    <a:cubicBezTo>
                      <a:pt x="42" y="53"/>
                      <a:pt x="54" y="41"/>
                      <a:pt x="54" y="26"/>
                    </a:cubicBezTo>
                    <a:cubicBezTo>
                      <a:pt x="54" y="0"/>
                      <a:pt x="54" y="0"/>
                      <a:pt x="54"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24" name="Freeform 40"/>
              <p:cNvSpPr>
                <a:spLocks/>
              </p:cNvSpPr>
              <p:nvPr/>
            </p:nvSpPr>
            <p:spPr bwMode="auto">
              <a:xfrm>
                <a:off x="7518400" y="4092575"/>
                <a:ext cx="103188" cy="107950"/>
              </a:xfrm>
              <a:custGeom>
                <a:avLst/>
                <a:gdLst>
                  <a:gd name="T0" fmla="*/ 26 w 26"/>
                  <a:gd name="T1" fmla="*/ 0 h 28"/>
                  <a:gd name="T2" fmla="*/ 0 w 26"/>
                  <a:gd name="T3" fmla="*/ 27 h 28"/>
                  <a:gd name="T4" fmla="*/ 0 w 26"/>
                  <a:gd name="T5" fmla="*/ 28 h 28"/>
                  <a:gd name="T6" fmla="*/ 26 w 26"/>
                  <a:gd name="T7" fmla="*/ 28 h 28"/>
                  <a:gd name="T8" fmla="*/ 26 w 26"/>
                  <a:gd name="T9" fmla="*/ 0 h 28"/>
                </a:gdLst>
                <a:ahLst/>
                <a:cxnLst>
                  <a:cxn ang="0">
                    <a:pos x="T0" y="T1"/>
                  </a:cxn>
                  <a:cxn ang="0">
                    <a:pos x="T2" y="T3"/>
                  </a:cxn>
                  <a:cxn ang="0">
                    <a:pos x="T4" y="T5"/>
                  </a:cxn>
                  <a:cxn ang="0">
                    <a:pos x="T6" y="T7"/>
                  </a:cxn>
                  <a:cxn ang="0">
                    <a:pos x="T8" y="T9"/>
                  </a:cxn>
                </a:cxnLst>
                <a:rect l="0" t="0" r="r" b="b"/>
                <a:pathLst>
                  <a:path w="26" h="28">
                    <a:moveTo>
                      <a:pt x="26" y="0"/>
                    </a:moveTo>
                    <a:cubicBezTo>
                      <a:pt x="11" y="1"/>
                      <a:pt x="0" y="13"/>
                      <a:pt x="0" y="27"/>
                    </a:cubicBezTo>
                    <a:cubicBezTo>
                      <a:pt x="0" y="28"/>
                      <a:pt x="0" y="28"/>
                      <a:pt x="0" y="28"/>
                    </a:cubicBezTo>
                    <a:cubicBezTo>
                      <a:pt x="26" y="28"/>
                      <a:pt x="26" y="28"/>
                      <a:pt x="26" y="28"/>
                    </a:cubicBez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25" name="Freeform 41"/>
              <p:cNvSpPr>
                <a:spLocks/>
              </p:cNvSpPr>
              <p:nvPr/>
            </p:nvSpPr>
            <p:spPr bwMode="auto">
              <a:xfrm>
                <a:off x="7634288" y="4092575"/>
                <a:ext cx="98425" cy="107950"/>
              </a:xfrm>
              <a:custGeom>
                <a:avLst/>
                <a:gdLst>
                  <a:gd name="T0" fmla="*/ 0 w 25"/>
                  <a:gd name="T1" fmla="*/ 0 h 28"/>
                  <a:gd name="T2" fmla="*/ 0 w 25"/>
                  <a:gd name="T3" fmla="*/ 28 h 28"/>
                  <a:gd name="T4" fmla="*/ 25 w 25"/>
                  <a:gd name="T5" fmla="*/ 28 h 28"/>
                  <a:gd name="T6" fmla="*/ 25 w 25"/>
                  <a:gd name="T7" fmla="*/ 27 h 28"/>
                  <a:gd name="T8" fmla="*/ 0 w 25"/>
                  <a:gd name="T9" fmla="*/ 0 h 28"/>
                </a:gdLst>
                <a:ahLst/>
                <a:cxnLst>
                  <a:cxn ang="0">
                    <a:pos x="T0" y="T1"/>
                  </a:cxn>
                  <a:cxn ang="0">
                    <a:pos x="T2" y="T3"/>
                  </a:cxn>
                  <a:cxn ang="0">
                    <a:pos x="T4" y="T5"/>
                  </a:cxn>
                  <a:cxn ang="0">
                    <a:pos x="T6" y="T7"/>
                  </a:cxn>
                  <a:cxn ang="0">
                    <a:pos x="T8" y="T9"/>
                  </a:cxn>
                </a:cxnLst>
                <a:rect l="0" t="0" r="r" b="b"/>
                <a:pathLst>
                  <a:path w="25" h="28">
                    <a:moveTo>
                      <a:pt x="0" y="0"/>
                    </a:moveTo>
                    <a:cubicBezTo>
                      <a:pt x="0" y="28"/>
                      <a:pt x="0" y="28"/>
                      <a:pt x="0" y="28"/>
                    </a:cubicBezTo>
                    <a:cubicBezTo>
                      <a:pt x="25" y="28"/>
                      <a:pt x="25" y="28"/>
                      <a:pt x="25" y="28"/>
                    </a:cubicBezTo>
                    <a:cubicBezTo>
                      <a:pt x="25" y="27"/>
                      <a:pt x="25" y="27"/>
                      <a:pt x="25" y="27"/>
                    </a:cubicBezTo>
                    <a:cubicBezTo>
                      <a:pt x="25" y="13"/>
                      <a:pt x="14"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grpSp>
        <p:sp>
          <p:nvSpPr>
            <p:cNvPr id="26" name="Oval 15"/>
            <p:cNvSpPr/>
            <p:nvPr/>
          </p:nvSpPr>
          <p:spPr>
            <a:xfrm>
              <a:off x="10088674" y="5695542"/>
              <a:ext cx="280912" cy="28091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FFC000"/>
            </a:solidFill>
            <a:ln w="38103" cap="flat">
              <a:noFill/>
              <a:prstDash val="solid"/>
              <a:miter/>
            </a:ln>
          </p:spPr>
          <p:txBody>
            <a:bodyPr vert="horz" wrap="square" lIns="91435" tIns="45718" rIns="91435" bIns="45718" anchor="ctr" anchorCtr="1" compatLnSpc="1">
              <a:noAutofit/>
            </a:bodyPr>
            <a:lstStyle/>
            <a:p>
              <a:pPr algn="ctr" defTabSz="914277">
                <a:defRPr sz="1800" b="0" i="0" u="none" strike="noStrike" kern="0" cap="none" spc="0" baseline="0">
                  <a:solidFill>
                    <a:srgbClr val="000000"/>
                  </a:solidFill>
                  <a:uFillTx/>
                </a:defRPr>
              </a:pPr>
              <a:endParaRPr lang="en-GB" sz="1799">
                <a:solidFill>
                  <a:srgbClr val="FFFFFF"/>
                </a:solidFill>
                <a:latin typeface="微软雅黑"/>
                <a:ea typeface="微软雅黑"/>
                <a:sym typeface="微软雅黑"/>
              </a:endParaRPr>
            </a:p>
          </p:txBody>
        </p:sp>
        <p:grpSp>
          <p:nvGrpSpPr>
            <p:cNvPr id="27" name="Group 31"/>
            <p:cNvGrpSpPr/>
            <p:nvPr/>
          </p:nvGrpSpPr>
          <p:grpSpPr>
            <a:xfrm>
              <a:off x="10177868" y="5782002"/>
              <a:ext cx="102524" cy="107992"/>
              <a:chOff x="6048375" y="2563813"/>
              <a:chExt cx="357188" cy="376238"/>
            </a:xfrm>
            <a:solidFill>
              <a:schemeClr val="tx1"/>
            </a:solidFill>
          </p:grpSpPr>
          <p:sp>
            <p:nvSpPr>
              <p:cNvPr id="28" name="Freeform 22"/>
              <p:cNvSpPr>
                <a:spLocks/>
              </p:cNvSpPr>
              <p:nvPr/>
            </p:nvSpPr>
            <p:spPr bwMode="auto">
              <a:xfrm>
                <a:off x="6303963" y="2628901"/>
                <a:ext cx="85725" cy="250825"/>
              </a:xfrm>
              <a:custGeom>
                <a:avLst/>
                <a:gdLst>
                  <a:gd name="T0" fmla="*/ 22 w 22"/>
                  <a:gd name="T1" fmla="*/ 65 h 65"/>
                  <a:gd name="T2" fmla="*/ 22 w 22"/>
                  <a:gd name="T3" fmla="*/ 5 h 65"/>
                  <a:gd name="T4" fmla="*/ 17 w 22"/>
                  <a:gd name="T5" fmla="*/ 0 h 65"/>
                  <a:gd name="T6" fmla="*/ 5 w 22"/>
                  <a:gd name="T7" fmla="*/ 0 h 65"/>
                  <a:gd name="T8" fmla="*/ 0 w 22"/>
                  <a:gd name="T9" fmla="*/ 5 h 65"/>
                  <a:gd name="T10" fmla="*/ 0 w 22"/>
                  <a:gd name="T11" fmla="*/ 65 h 65"/>
                  <a:gd name="T12" fmla="*/ 22 w 22"/>
                  <a:gd name="T13" fmla="*/ 65 h 65"/>
                </a:gdLst>
                <a:ahLst/>
                <a:cxnLst>
                  <a:cxn ang="0">
                    <a:pos x="T0" y="T1"/>
                  </a:cxn>
                  <a:cxn ang="0">
                    <a:pos x="T2" y="T3"/>
                  </a:cxn>
                  <a:cxn ang="0">
                    <a:pos x="T4" y="T5"/>
                  </a:cxn>
                  <a:cxn ang="0">
                    <a:pos x="T6" y="T7"/>
                  </a:cxn>
                  <a:cxn ang="0">
                    <a:pos x="T8" y="T9"/>
                  </a:cxn>
                  <a:cxn ang="0">
                    <a:pos x="T10" y="T11"/>
                  </a:cxn>
                  <a:cxn ang="0">
                    <a:pos x="T12" y="T13"/>
                  </a:cxn>
                </a:cxnLst>
                <a:rect l="0" t="0" r="r" b="b"/>
                <a:pathLst>
                  <a:path w="22" h="65">
                    <a:moveTo>
                      <a:pt x="22" y="65"/>
                    </a:moveTo>
                    <a:cubicBezTo>
                      <a:pt x="22" y="5"/>
                      <a:pt x="22" y="5"/>
                      <a:pt x="22" y="5"/>
                    </a:cubicBezTo>
                    <a:cubicBezTo>
                      <a:pt x="22" y="2"/>
                      <a:pt x="20" y="0"/>
                      <a:pt x="17" y="0"/>
                    </a:cubicBezTo>
                    <a:cubicBezTo>
                      <a:pt x="5" y="0"/>
                      <a:pt x="5" y="0"/>
                      <a:pt x="5" y="0"/>
                    </a:cubicBezTo>
                    <a:cubicBezTo>
                      <a:pt x="2" y="0"/>
                      <a:pt x="0" y="2"/>
                      <a:pt x="0" y="5"/>
                    </a:cubicBezTo>
                    <a:cubicBezTo>
                      <a:pt x="0" y="65"/>
                      <a:pt x="0" y="65"/>
                      <a:pt x="0" y="65"/>
                    </a:cubicBezTo>
                    <a:lnTo>
                      <a:pt x="22" y="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29" name="Freeform 23"/>
              <p:cNvSpPr>
                <a:spLocks/>
              </p:cNvSpPr>
              <p:nvPr/>
            </p:nvSpPr>
            <p:spPr bwMode="auto">
              <a:xfrm>
                <a:off x="6188075" y="2652713"/>
                <a:ext cx="80963" cy="227013"/>
              </a:xfrm>
              <a:custGeom>
                <a:avLst/>
                <a:gdLst>
                  <a:gd name="T0" fmla="*/ 21 w 21"/>
                  <a:gd name="T1" fmla="*/ 59 h 59"/>
                  <a:gd name="T2" fmla="*/ 21 w 21"/>
                  <a:gd name="T3" fmla="*/ 4 h 59"/>
                  <a:gd name="T4" fmla="*/ 17 w 21"/>
                  <a:gd name="T5" fmla="*/ 0 h 59"/>
                  <a:gd name="T6" fmla="*/ 4 w 21"/>
                  <a:gd name="T7" fmla="*/ 0 h 59"/>
                  <a:gd name="T8" fmla="*/ 0 w 21"/>
                  <a:gd name="T9" fmla="*/ 4 h 59"/>
                  <a:gd name="T10" fmla="*/ 0 w 21"/>
                  <a:gd name="T11" fmla="*/ 59 h 59"/>
                  <a:gd name="T12" fmla="*/ 21 w 21"/>
                  <a:gd name="T13" fmla="*/ 59 h 59"/>
                </a:gdLst>
                <a:ahLst/>
                <a:cxnLst>
                  <a:cxn ang="0">
                    <a:pos x="T0" y="T1"/>
                  </a:cxn>
                  <a:cxn ang="0">
                    <a:pos x="T2" y="T3"/>
                  </a:cxn>
                  <a:cxn ang="0">
                    <a:pos x="T4" y="T5"/>
                  </a:cxn>
                  <a:cxn ang="0">
                    <a:pos x="T6" y="T7"/>
                  </a:cxn>
                  <a:cxn ang="0">
                    <a:pos x="T8" y="T9"/>
                  </a:cxn>
                  <a:cxn ang="0">
                    <a:pos x="T10" y="T11"/>
                  </a:cxn>
                  <a:cxn ang="0">
                    <a:pos x="T12" y="T13"/>
                  </a:cxn>
                </a:cxnLst>
                <a:rect l="0" t="0" r="r" b="b"/>
                <a:pathLst>
                  <a:path w="21" h="59">
                    <a:moveTo>
                      <a:pt x="21" y="59"/>
                    </a:moveTo>
                    <a:cubicBezTo>
                      <a:pt x="21" y="4"/>
                      <a:pt x="21" y="4"/>
                      <a:pt x="21" y="4"/>
                    </a:cubicBezTo>
                    <a:cubicBezTo>
                      <a:pt x="21" y="2"/>
                      <a:pt x="19" y="0"/>
                      <a:pt x="17" y="0"/>
                    </a:cubicBezTo>
                    <a:cubicBezTo>
                      <a:pt x="4" y="0"/>
                      <a:pt x="4" y="0"/>
                      <a:pt x="4" y="0"/>
                    </a:cubicBezTo>
                    <a:cubicBezTo>
                      <a:pt x="2" y="0"/>
                      <a:pt x="0" y="2"/>
                      <a:pt x="0" y="4"/>
                    </a:cubicBezTo>
                    <a:cubicBezTo>
                      <a:pt x="0" y="59"/>
                      <a:pt x="0" y="59"/>
                      <a:pt x="0" y="59"/>
                    </a:cubicBezTo>
                    <a:lnTo>
                      <a:pt x="21"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30" name="Freeform 24"/>
              <p:cNvSpPr>
                <a:spLocks/>
              </p:cNvSpPr>
              <p:nvPr/>
            </p:nvSpPr>
            <p:spPr bwMode="auto">
              <a:xfrm>
                <a:off x="6064250" y="2563813"/>
                <a:ext cx="80963" cy="315913"/>
              </a:xfrm>
              <a:custGeom>
                <a:avLst/>
                <a:gdLst>
                  <a:gd name="T0" fmla="*/ 21 w 21"/>
                  <a:gd name="T1" fmla="*/ 82 h 82"/>
                  <a:gd name="T2" fmla="*/ 21 w 21"/>
                  <a:gd name="T3" fmla="*/ 4 h 82"/>
                  <a:gd name="T4" fmla="*/ 17 w 21"/>
                  <a:gd name="T5" fmla="*/ 0 h 82"/>
                  <a:gd name="T6" fmla="*/ 4 w 21"/>
                  <a:gd name="T7" fmla="*/ 0 h 82"/>
                  <a:gd name="T8" fmla="*/ 0 w 21"/>
                  <a:gd name="T9" fmla="*/ 4 h 82"/>
                  <a:gd name="T10" fmla="*/ 0 w 21"/>
                  <a:gd name="T11" fmla="*/ 82 h 82"/>
                  <a:gd name="T12" fmla="*/ 21 w 21"/>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21" h="82">
                    <a:moveTo>
                      <a:pt x="21" y="82"/>
                    </a:moveTo>
                    <a:cubicBezTo>
                      <a:pt x="21" y="4"/>
                      <a:pt x="21" y="4"/>
                      <a:pt x="21" y="4"/>
                    </a:cubicBezTo>
                    <a:cubicBezTo>
                      <a:pt x="21" y="2"/>
                      <a:pt x="19" y="0"/>
                      <a:pt x="17" y="0"/>
                    </a:cubicBezTo>
                    <a:cubicBezTo>
                      <a:pt x="4" y="0"/>
                      <a:pt x="4" y="0"/>
                      <a:pt x="4" y="0"/>
                    </a:cubicBezTo>
                    <a:cubicBezTo>
                      <a:pt x="2" y="0"/>
                      <a:pt x="0" y="2"/>
                      <a:pt x="0" y="4"/>
                    </a:cubicBezTo>
                    <a:cubicBezTo>
                      <a:pt x="0" y="82"/>
                      <a:pt x="0" y="82"/>
                      <a:pt x="0" y="82"/>
                    </a:cubicBezTo>
                    <a:lnTo>
                      <a:pt x="21"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31" name="Freeform 25"/>
              <p:cNvSpPr>
                <a:spLocks/>
              </p:cNvSpPr>
              <p:nvPr/>
            </p:nvSpPr>
            <p:spPr bwMode="auto">
              <a:xfrm>
                <a:off x="6048375" y="2894013"/>
                <a:ext cx="357188" cy="46038"/>
              </a:xfrm>
              <a:custGeom>
                <a:avLst/>
                <a:gdLst>
                  <a:gd name="T0" fmla="*/ 92 w 92"/>
                  <a:gd name="T1" fmla="*/ 7 h 12"/>
                  <a:gd name="T2" fmla="*/ 87 w 92"/>
                  <a:gd name="T3" fmla="*/ 12 h 12"/>
                  <a:gd name="T4" fmla="*/ 5 w 92"/>
                  <a:gd name="T5" fmla="*/ 12 h 12"/>
                  <a:gd name="T6" fmla="*/ 0 w 92"/>
                  <a:gd name="T7" fmla="*/ 7 h 12"/>
                  <a:gd name="T8" fmla="*/ 0 w 92"/>
                  <a:gd name="T9" fmla="*/ 6 h 12"/>
                  <a:gd name="T10" fmla="*/ 5 w 92"/>
                  <a:gd name="T11" fmla="*/ 0 h 12"/>
                  <a:gd name="T12" fmla="*/ 87 w 92"/>
                  <a:gd name="T13" fmla="*/ 0 h 12"/>
                  <a:gd name="T14" fmla="*/ 92 w 92"/>
                  <a:gd name="T15" fmla="*/ 6 h 12"/>
                  <a:gd name="T16" fmla="*/ 92 w 92"/>
                  <a:gd name="T17"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2">
                    <a:moveTo>
                      <a:pt x="92" y="7"/>
                    </a:moveTo>
                    <a:cubicBezTo>
                      <a:pt x="92" y="10"/>
                      <a:pt x="90" y="12"/>
                      <a:pt x="87" y="12"/>
                    </a:cubicBezTo>
                    <a:cubicBezTo>
                      <a:pt x="5" y="12"/>
                      <a:pt x="5" y="12"/>
                      <a:pt x="5" y="12"/>
                    </a:cubicBezTo>
                    <a:cubicBezTo>
                      <a:pt x="2" y="12"/>
                      <a:pt x="0" y="10"/>
                      <a:pt x="0" y="7"/>
                    </a:cubicBezTo>
                    <a:cubicBezTo>
                      <a:pt x="0" y="6"/>
                      <a:pt x="0" y="6"/>
                      <a:pt x="0" y="6"/>
                    </a:cubicBezTo>
                    <a:cubicBezTo>
                      <a:pt x="0" y="3"/>
                      <a:pt x="2" y="0"/>
                      <a:pt x="5" y="0"/>
                    </a:cubicBezTo>
                    <a:cubicBezTo>
                      <a:pt x="87" y="0"/>
                      <a:pt x="87" y="0"/>
                      <a:pt x="87" y="0"/>
                    </a:cubicBezTo>
                    <a:cubicBezTo>
                      <a:pt x="90" y="0"/>
                      <a:pt x="92" y="3"/>
                      <a:pt x="92" y="6"/>
                    </a:cubicBezTo>
                    <a:lnTo>
                      <a:pt x="92"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grpSp>
      </p:grpSp>
      <p:sp>
        <p:nvSpPr>
          <p:cNvPr id="32" name="MH_Other_1"/>
          <p:cNvSpPr txBox="1"/>
          <p:nvPr>
            <p:custDataLst>
              <p:tags r:id="rId1"/>
            </p:custDataLst>
          </p:nvPr>
        </p:nvSpPr>
        <p:spPr>
          <a:xfrm flipH="1">
            <a:off x="7658989" y="1646475"/>
            <a:ext cx="1702548" cy="1107996"/>
          </a:xfrm>
          <a:prstGeom prst="rect">
            <a:avLst/>
          </a:prstGeom>
          <a:noFill/>
          <a:ln>
            <a:solidFill>
              <a:schemeClr val="tx1"/>
            </a:solidFill>
          </a:ln>
          <a:effectLst/>
        </p:spPr>
        <p:txBody>
          <a:bodyPr wrap="square" lIns="0" tIns="0" rIns="0" bIns="0" rtlCol="0" anchor="t" anchorCtr="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lnSpc>
                <a:spcPct val="100000"/>
              </a:lnSpc>
              <a:defRPr/>
            </a:pPr>
            <a:r>
              <a:rPr lang="en-US" altLang="zh-CN" sz="7200" b="0" dirty="0" smtClean="0">
                <a:solidFill>
                  <a:schemeClr val="tx1"/>
                </a:solidFill>
                <a:latin typeface="微软雅黑"/>
                <a:ea typeface="微软雅黑"/>
                <a:cs typeface="IrisUPC" pitchFamily="34" charset="-34"/>
                <a:sym typeface="微软雅黑"/>
              </a:rPr>
              <a:t>04</a:t>
            </a:r>
            <a:endParaRPr lang="zh-CN" altLang="en-US" sz="7200" b="0" dirty="0">
              <a:solidFill>
                <a:schemeClr val="tx1"/>
              </a:solidFill>
              <a:latin typeface="微软雅黑"/>
              <a:ea typeface="微软雅黑"/>
              <a:cs typeface="IrisUPC" pitchFamily="34" charset="-34"/>
              <a:sym typeface="微软雅黑"/>
            </a:endParaRPr>
          </a:p>
        </p:txBody>
      </p:sp>
      <p:sp>
        <p:nvSpPr>
          <p:cNvPr id="33" name="文本框 12"/>
          <p:cNvSpPr txBox="1"/>
          <p:nvPr/>
        </p:nvSpPr>
        <p:spPr>
          <a:xfrm>
            <a:off x="6912218" y="3160121"/>
            <a:ext cx="3124449" cy="646331"/>
          </a:xfrm>
          <a:prstGeom prst="rect">
            <a:avLst/>
          </a:prstGeom>
          <a:noFill/>
        </p:spPr>
        <p:txBody>
          <a:bodyPr wrap="square" rtlCol="0">
            <a:spAutoFit/>
            <a:scene3d>
              <a:camera prst="orthographicFront"/>
              <a:lightRig rig="threePt" dir="t"/>
            </a:scene3d>
            <a:sp3d contourW="12700"/>
          </a:bodyPr>
          <a:lstStyle/>
          <a:p>
            <a:pPr algn="ctr"/>
            <a:r>
              <a:rPr lang="zh-CN" altLang="en-US" sz="3600" b="1" dirty="0" smtClean="0">
                <a:latin typeface="微软雅黑"/>
                <a:ea typeface="微软雅黑"/>
                <a:sym typeface="微软雅黑"/>
              </a:rPr>
              <a:t>开展合作</a:t>
            </a:r>
            <a:endParaRPr lang="zh-CN" altLang="en-US" sz="3600" b="1" dirty="0">
              <a:latin typeface="微软雅黑"/>
              <a:ea typeface="微软雅黑"/>
              <a:sym typeface="微软雅黑"/>
            </a:endParaRPr>
          </a:p>
        </p:txBody>
      </p:sp>
      <p:sp>
        <p:nvSpPr>
          <p:cNvPr id="34" name="Rectangle 7"/>
          <p:cNvSpPr/>
          <p:nvPr/>
        </p:nvSpPr>
        <p:spPr>
          <a:xfrm>
            <a:off x="5697371" y="4020310"/>
            <a:ext cx="6434368" cy="707886"/>
          </a:xfrm>
          <a:prstGeom prst="rect">
            <a:avLst/>
          </a:prstGeom>
        </p:spPr>
        <p:txBody>
          <a:bodyPr wrap="square">
            <a:spAutoFit/>
          </a:bodyPr>
          <a:lstStyle/>
          <a:p>
            <a:pPr algn="ctr" fontAlgn="base"/>
            <a:r>
              <a:rPr lang="en-US" sz="1000" b="1" dirty="0" smtClean="0">
                <a:latin typeface="微软雅黑"/>
                <a:ea typeface="微软雅黑"/>
                <a:cs typeface="Open Sans Light" charset="0"/>
                <a:sym typeface="微软雅黑"/>
              </a:rPr>
              <a:t>Most designers set their type arbitrarily, either by pulling values out of the sky or by adhering to a baseline grid. The former case isn’t worth discussing here, but the latter requires a closer look. When using a baseline grid, the first thing you must decide on is your baseline grid unit. You’ll commonly see baseline grid values of something like 20px</a:t>
            </a:r>
            <a:r>
              <a:rPr lang="en-US" sz="1000" b="1" dirty="0">
                <a:latin typeface="微软雅黑"/>
                <a:ea typeface="微软雅黑"/>
                <a:cs typeface="Open Sans Light" charset="0"/>
                <a:sym typeface="微软雅黑"/>
              </a:rPr>
              <a:t>.</a:t>
            </a:r>
            <a:endParaRPr lang="en-US" sz="1000" b="1" dirty="0">
              <a:effectLst/>
              <a:latin typeface="微软雅黑"/>
              <a:ea typeface="微软雅黑"/>
              <a:cs typeface="Open Sans Light" charset="0"/>
              <a:sym typeface="微软雅黑"/>
            </a:endParaRPr>
          </a:p>
        </p:txBody>
      </p:sp>
    </p:spTree>
    <p:extLst>
      <p:ext uri="{BB962C8B-B14F-4D97-AF65-F5344CB8AC3E}">
        <p14:creationId xmlns:p14="http://schemas.microsoft.com/office/powerpoint/2010/main" val="2276155558"/>
      </p:ext>
    </p:extLst>
  </p:cSld>
  <p:clrMapOvr>
    <a:masterClrMapping/>
  </p:clrMapOvr>
  <p:transition spd="slow"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 presetClass="entr" presetSubtype="2"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 calcmode="lin" valueType="num">
                                      <p:cBhvr additive="base">
                                        <p:cTn id="10" dur="500" fill="hold"/>
                                        <p:tgtEl>
                                          <p:spTgt spid="32"/>
                                        </p:tgtEl>
                                        <p:attrNameLst>
                                          <p:attrName>ppt_x</p:attrName>
                                        </p:attrNameLst>
                                      </p:cBhvr>
                                      <p:tavLst>
                                        <p:tav tm="0">
                                          <p:val>
                                            <p:strVal val="1+#ppt_w/2"/>
                                          </p:val>
                                        </p:tav>
                                        <p:tav tm="100000">
                                          <p:val>
                                            <p:strVal val="#ppt_x"/>
                                          </p:val>
                                        </p:tav>
                                      </p:tavLst>
                                    </p:anim>
                                    <p:anim calcmode="lin" valueType="num">
                                      <p:cBhvr additive="base">
                                        <p:cTn id="11"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barn(inVertical)">
                                      <p:cBhvr>
                                        <p:cTn id="16" dur="500"/>
                                        <p:tgtEl>
                                          <p:spTgt spid="33"/>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P spid="3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30"/>
          <p:cNvGrpSpPr/>
          <p:nvPr/>
        </p:nvGrpSpPr>
        <p:grpSpPr>
          <a:xfrm>
            <a:off x="4525014" y="1808165"/>
            <a:ext cx="1782763" cy="1373187"/>
            <a:chOff x="4525013" y="1808163"/>
            <a:chExt cx="1782762" cy="1373187"/>
          </a:xfrm>
          <a:solidFill>
            <a:schemeClr val="tx1"/>
          </a:solidFill>
        </p:grpSpPr>
        <p:sp>
          <p:nvSpPr>
            <p:cNvPr id="3" name="Freeform 8"/>
            <p:cNvSpPr/>
            <p:nvPr/>
          </p:nvSpPr>
          <p:spPr bwMode="auto">
            <a:xfrm>
              <a:off x="4525013" y="180816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grpFill/>
            <a:ln>
              <a:noFill/>
            </a:ln>
          </p:spPr>
          <p:txBody>
            <a:bodyPr/>
            <a:lstStyle/>
            <a:p>
              <a:endParaRPr lang="zh-CN" altLang="en-US">
                <a:latin typeface="微软雅黑"/>
                <a:ea typeface="微软雅黑"/>
                <a:sym typeface="微软雅黑"/>
              </a:endParaRPr>
            </a:p>
          </p:txBody>
        </p:sp>
        <p:sp>
          <p:nvSpPr>
            <p:cNvPr id="4" name="Freeform 9"/>
            <p:cNvSpPr/>
            <p:nvPr/>
          </p:nvSpPr>
          <p:spPr bwMode="auto">
            <a:xfrm>
              <a:off x="5120325" y="180816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grpFill/>
            <a:ln>
              <a:noFill/>
            </a:ln>
          </p:spPr>
          <p:txBody>
            <a:bodyPr/>
            <a:lstStyle/>
            <a:p>
              <a:endParaRPr lang="zh-CN" altLang="en-US">
                <a:latin typeface="微软雅黑"/>
                <a:ea typeface="微软雅黑"/>
                <a:sym typeface="微软雅黑"/>
              </a:endParaRPr>
            </a:p>
          </p:txBody>
        </p:sp>
        <p:sp>
          <p:nvSpPr>
            <p:cNvPr id="5" name="Freeform 21"/>
            <p:cNvSpPr/>
            <p:nvPr/>
          </p:nvSpPr>
          <p:spPr bwMode="auto">
            <a:xfrm>
              <a:off x="5220338" y="239871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6" name="Freeform 22"/>
            <p:cNvSpPr/>
            <p:nvPr/>
          </p:nvSpPr>
          <p:spPr bwMode="auto">
            <a:xfrm>
              <a:off x="5337813" y="238125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grpSp>
      <p:grpSp>
        <p:nvGrpSpPr>
          <p:cNvPr id="31" name="组合 6"/>
          <p:cNvGrpSpPr/>
          <p:nvPr/>
        </p:nvGrpSpPr>
        <p:grpSpPr>
          <a:xfrm>
            <a:off x="5712694" y="3018653"/>
            <a:ext cx="752607" cy="776237"/>
            <a:chOff x="3862388" y="1625601"/>
            <a:chExt cx="608013" cy="628649"/>
          </a:xfrm>
          <a:solidFill>
            <a:schemeClr val="tx1"/>
          </a:solidFill>
        </p:grpSpPr>
        <p:sp>
          <p:nvSpPr>
            <p:cNvPr id="8" name="Freeform 37"/>
            <p:cNvSpPr>
              <a:spLocks noEditPoints="1"/>
            </p:cNvSpPr>
            <p:nvPr/>
          </p:nvSpPr>
          <p:spPr bwMode="auto">
            <a:xfrm>
              <a:off x="4052888" y="1625601"/>
              <a:ext cx="227013" cy="628649"/>
            </a:xfrm>
            <a:custGeom>
              <a:avLst/>
              <a:gdLst>
                <a:gd name="T0" fmla="*/ 67 w 135"/>
                <a:gd name="T1" fmla="*/ 0 h 373"/>
                <a:gd name="T2" fmla="*/ 0 w 135"/>
                <a:gd name="T3" fmla="*/ 186 h 373"/>
                <a:gd name="T4" fmla="*/ 67 w 135"/>
                <a:gd name="T5" fmla="*/ 373 h 373"/>
                <a:gd name="T6" fmla="*/ 135 w 135"/>
                <a:gd name="T7" fmla="*/ 186 h 373"/>
                <a:gd name="T8" fmla="*/ 67 w 135"/>
                <a:gd name="T9" fmla="*/ 0 h 373"/>
                <a:gd name="T10" fmla="*/ 67 w 135"/>
                <a:gd name="T11" fmla="*/ 354 h 373"/>
                <a:gd name="T12" fmla="*/ 14 w 135"/>
                <a:gd name="T13" fmla="*/ 186 h 373"/>
                <a:gd name="T14" fmla="*/ 67 w 135"/>
                <a:gd name="T15" fmla="*/ 18 h 373"/>
                <a:gd name="T16" fmla="*/ 121 w 135"/>
                <a:gd name="T17" fmla="*/ 186 h 373"/>
                <a:gd name="T18" fmla="*/ 67 w 135"/>
                <a:gd name="T19" fmla="*/ 35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373">
                  <a:moveTo>
                    <a:pt x="67" y="0"/>
                  </a:moveTo>
                  <a:cubicBezTo>
                    <a:pt x="30" y="0"/>
                    <a:pt x="0" y="83"/>
                    <a:pt x="0" y="186"/>
                  </a:cubicBezTo>
                  <a:cubicBezTo>
                    <a:pt x="0" y="289"/>
                    <a:pt x="30" y="373"/>
                    <a:pt x="67" y="373"/>
                  </a:cubicBezTo>
                  <a:cubicBezTo>
                    <a:pt x="105" y="373"/>
                    <a:pt x="135" y="289"/>
                    <a:pt x="135" y="186"/>
                  </a:cubicBezTo>
                  <a:cubicBezTo>
                    <a:pt x="135" y="83"/>
                    <a:pt x="105" y="0"/>
                    <a:pt x="67" y="0"/>
                  </a:cubicBezTo>
                  <a:close/>
                  <a:moveTo>
                    <a:pt x="67" y="354"/>
                  </a:moveTo>
                  <a:cubicBezTo>
                    <a:pt x="42" y="354"/>
                    <a:pt x="14" y="283"/>
                    <a:pt x="14" y="186"/>
                  </a:cubicBezTo>
                  <a:cubicBezTo>
                    <a:pt x="14" y="90"/>
                    <a:pt x="42" y="18"/>
                    <a:pt x="67" y="18"/>
                  </a:cubicBezTo>
                  <a:cubicBezTo>
                    <a:pt x="93" y="18"/>
                    <a:pt x="121" y="90"/>
                    <a:pt x="121" y="186"/>
                  </a:cubicBezTo>
                  <a:cubicBezTo>
                    <a:pt x="121" y="283"/>
                    <a:pt x="93" y="354"/>
                    <a:pt x="67" y="354"/>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latin typeface="微软雅黑"/>
                <a:ea typeface="微软雅黑"/>
                <a:sym typeface="微软雅黑"/>
              </a:endParaRPr>
            </a:p>
          </p:txBody>
        </p:sp>
        <p:sp>
          <p:nvSpPr>
            <p:cNvPr id="9" name="Freeform 38"/>
            <p:cNvSpPr>
              <a:spLocks noEditPoints="1"/>
            </p:cNvSpPr>
            <p:nvPr/>
          </p:nvSpPr>
          <p:spPr bwMode="auto">
            <a:xfrm>
              <a:off x="3862388" y="1728788"/>
              <a:ext cx="608013" cy="422275"/>
            </a:xfrm>
            <a:custGeom>
              <a:avLst/>
              <a:gdLst>
                <a:gd name="T0" fmla="*/ 19 w 361"/>
                <a:gd name="T1" fmla="*/ 32 h 251"/>
                <a:gd name="T2" fmla="*/ 146 w 361"/>
                <a:gd name="T3" fmla="*/ 184 h 251"/>
                <a:gd name="T4" fmla="*/ 342 w 361"/>
                <a:gd name="T5" fmla="*/ 219 h 251"/>
                <a:gd name="T6" fmla="*/ 214 w 361"/>
                <a:gd name="T7" fmla="*/ 67 h 251"/>
                <a:gd name="T8" fmla="*/ 19 w 361"/>
                <a:gd name="T9" fmla="*/ 32 h 251"/>
                <a:gd name="T10" fmla="*/ 326 w 361"/>
                <a:gd name="T11" fmla="*/ 209 h 251"/>
                <a:gd name="T12" fmla="*/ 154 w 361"/>
                <a:gd name="T13" fmla="*/ 172 h 251"/>
                <a:gd name="T14" fmla="*/ 35 w 361"/>
                <a:gd name="T15" fmla="*/ 41 h 251"/>
                <a:gd name="T16" fmla="*/ 207 w 361"/>
                <a:gd name="T17" fmla="*/ 79 h 251"/>
                <a:gd name="T18" fmla="*/ 326 w 361"/>
                <a:gd name="T19" fmla="*/ 209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1" h="251">
                  <a:moveTo>
                    <a:pt x="19" y="32"/>
                  </a:moveTo>
                  <a:cubicBezTo>
                    <a:pt x="0" y="64"/>
                    <a:pt x="57" y="132"/>
                    <a:pt x="146" y="184"/>
                  </a:cubicBezTo>
                  <a:cubicBezTo>
                    <a:pt x="236" y="236"/>
                    <a:pt x="323" y="251"/>
                    <a:pt x="342" y="219"/>
                  </a:cubicBezTo>
                  <a:cubicBezTo>
                    <a:pt x="361" y="186"/>
                    <a:pt x="303" y="118"/>
                    <a:pt x="214" y="67"/>
                  </a:cubicBezTo>
                  <a:cubicBezTo>
                    <a:pt x="125" y="15"/>
                    <a:pt x="37" y="0"/>
                    <a:pt x="19" y="32"/>
                  </a:cubicBezTo>
                  <a:close/>
                  <a:moveTo>
                    <a:pt x="326" y="209"/>
                  </a:moveTo>
                  <a:cubicBezTo>
                    <a:pt x="313" y="231"/>
                    <a:pt x="237" y="220"/>
                    <a:pt x="154" y="172"/>
                  </a:cubicBezTo>
                  <a:cubicBezTo>
                    <a:pt x="70" y="124"/>
                    <a:pt x="22" y="63"/>
                    <a:pt x="35" y="41"/>
                  </a:cubicBezTo>
                  <a:cubicBezTo>
                    <a:pt x="47" y="19"/>
                    <a:pt x="124" y="31"/>
                    <a:pt x="207" y="79"/>
                  </a:cubicBezTo>
                  <a:cubicBezTo>
                    <a:pt x="290" y="127"/>
                    <a:pt x="338" y="187"/>
                    <a:pt x="326" y="209"/>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latin typeface="微软雅黑"/>
                <a:ea typeface="微软雅黑"/>
                <a:sym typeface="微软雅黑"/>
              </a:endParaRPr>
            </a:p>
          </p:txBody>
        </p:sp>
        <p:sp>
          <p:nvSpPr>
            <p:cNvPr id="10" name="Freeform 39"/>
            <p:cNvSpPr>
              <a:spLocks noEditPoints="1"/>
            </p:cNvSpPr>
            <p:nvPr/>
          </p:nvSpPr>
          <p:spPr bwMode="auto">
            <a:xfrm>
              <a:off x="3862388" y="1728788"/>
              <a:ext cx="608013" cy="422275"/>
            </a:xfrm>
            <a:custGeom>
              <a:avLst/>
              <a:gdLst>
                <a:gd name="T0" fmla="*/ 214 w 361"/>
                <a:gd name="T1" fmla="*/ 184 h 251"/>
                <a:gd name="T2" fmla="*/ 342 w 361"/>
                <a:gd name="T3" fmla="*/ 32 h 251"/>
                <a:gd name="T4" fmla="*/ 146 w 361"/>
                <a:gd name="T5" fmla="*/ 67 h 251"/>
                <a:gd name="T6" fmla="*/ 19 w 361"/>
                <a:gd name="T7" fmla="*/ 219 h 251"/>
                <a:gd name="T8" fmla="*/ 214 w 361"/>
                <a:gd name="T9" fmla="*/ 184 h 251"/>
                <a:gd name="T10" fmla="*/ 207 w 361"/>
                <a:gd name="T11" fmla="*/ 172 h 251"/>
                <a:gd name="T12" fmla="*/ 35 w 361"/>
                <a:gd name="T13" fmla="*/ 209 h 251"/>
                <a:gd name="T14" fmla="*/ 154 w 361"/>
                <a:gd name="T15" fmla="*/ 79 h 251"/>
                <a:gd name="T16" fmla="*/ 326 w 361"/>
                <a:gd name="T17" fmla="*/ 41 h 251"/>
                <a:gd name="T18" fmla="*/ 207 w 361"/>
                <a:gd name="T19" fmla="*/ 17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1" h="251">
                  <a:moveTo>
                    <a:pt x="214" y="184"/>
                  </a:moveTo>
                  <a:cubicBezTo>
                    <a:pt x="303" y="132"/>
                    <a:pt x="361" y="64"/>
                    <a:pt x="342" y="32"/>
                  </a:cubicBezTo>
                  <a:cubicBezTo>
                    <a:pt x="323" y="0"/>
                    <a:pt x="236" y="15"/>
                    <a:pt x="146" y="67"/>
                  </a:cubicBezTo>
                  <a:cubicBezTo>
                    <a:pt x="57" y="118"/>
                    <a:pt x="0" y="186"/>
                    <a:pt x="19" y="219"/>
                  </a:cubicBezTo>
                  <a:cubicBezTo>
                    <a:pt x="37" y="251"/>
                    <a:pt x="125" y="236"/>
                    <a:pt x="214" y="184"/>
                  </a:cubicBezTo>
                  <a:close/>
                  <a:moveTo>
                    <a:pt x="207" y="172"/>
                  </a:moveTo>
                  <a:cubicBezTo>
                    <a:pt x="124" y="220"/>
                    <a:pt x="47" y="231"/>
                    <a:pt x="35" y="209"/>
                  </a:cubicBezTo>
                  <a:cubicBezTo>
                    <a:pt x="22" y="187"/>
                    <a:pt x="70" y="127"/>
                    <a:pt x="154" y="79"/>
                  </a:cubicBezTo>
                  <a:cubicBezTo>
                    <a:pt x="237" y="31"/>
                    <a:pt x="313" y="19"/>
                    <a:pt x="326" y="41"/>
                  </a:cubicBezTo>
                  <a:cubicBezTo>
                    <a:pt x="338" y="63"/>
                    <a:pt x="290" y="123"/>
                    <a:pt x="207" y="172"/>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latin typeface="微软雅黑"/>
                <a:ea typeface="微软雅黑"/>
                <a:sym typeface="微软雅黑"/>
              </a:endParaRPr>
            </a:p>
          </p:txBody>
        </p:sp>
        <p:sp>
          <p:nvSpPr>
            <p:cNvPr id="11" name="Oval 40"/>
            <p:cNvSpPr>
              <a:spLocks noChangeArrowheads="1"/>
            </p:cNvSpPr>
            <p:nvPr/>
          </p:nvSpPr>
          <p:spPr bwMode="auto">
            <a:xfrm>
              <a:off x="4121150" y="1895475"/>
              <a:ext cx="88900" cy="87312"/>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a:latin typeface="微软雅黑"/>
                <a:ea typeface="微软雅黑"/>
                <a:sym typeface="微软雅黑"/>
              </a:endParaRPr>
            </a:p>
          </p:txBody>
        </p:sp>
      </p:grpSp>
      <p:grpSp>
        <p:nvGrpSpPr>
          <p:cNvPr id="32" name="组合 33"/>
          <p:cNvGrpSpPr/>
          <p:nvPr/>
        </p:nvGrpSpPr>
        <p:grpSpPr>
          <a:xfrm>
            <a:off x="4469451" y="3429001"/>
            <a:ext cx="1244600" cy="1617663"/>
            <a:chOff x="4469450" y="3429000"/>
            <a:chExt cx="1244600" cy="1617663"/>
          </a:xfrm>
          <a:solidFill>
            <a:srgbClr val="FFC000"/>
          </a:solidFill>
        </p:grpSpPr>
        <p:sp>
          <p:nvSpPr>
            <p:cNvPr id="14" name="Freeform 14"/>
            <p:cNvSpPr/>
            <p:nvPr/>
          </p:nvSpPr>
          <p:spPr bwMode="auto">
            <a:xfrm rot="10800000">
              <a:off x="4469450" y="3429000"/>
              <a:ext cx="1244600" cy="1077913"/>
            </a:xfrm>
            <a:custGeom>
              <a:avLst/>
              <a:gdLst>
                <a:gd name="T0" fmla="*/ 556 w 556"/>
                <a:gd name="T1" fmla="*/ 0 h 482"/>
                <a:gd name="T2" fmla="*/ 465 w 556"/>
                <a:gd name="T3" fmla="*/ 43 h 482"/>
                <a:gd name="T4" fmla="*/ 278 w 556"/>
                <a:gd name="T5" fmla="*/ 366 h 482"/>
                <a:gd name="T6" fmla="*/ 91 w 556"/>
                <a:gd name="T7" fmla="*/ 43 h 482"/>
                <a:gd name="T8" fmla="*/ 0 w 556"/>
                <a:gd name="T9" fmla="*/ 0 h 482"/>
                <a:gd name="T10" fmla="*/ 278 w 556"/>
                <a:gd name="T11" fmla="*/ 482 h 482"/>
                <a:gd name="T12" fmla="*/ 556 w 556"/>
                <a:gd name="T13" fmla="*/ 0 h 482"/>
              </a:gdLst>
              <a:ahLst/>
              <a:cxnLst>
                <a:cxn ang="0">
                  <a:pos x="T0" y="T1"/>
                </a:cxn>
                <a:cxn ang="0">
                  <a:pos x="T2" y="T3"/>
                </a:cxn>
                <a:cxn ang="0">
                  <a:pos x="T4" y="T5"/>
                </a:cxn>
                <a:cxn ang="0">
                  <a:pos x="T6" y="T7"/>
                </a:cxn>
                <a:cxn ang="0">
                  <a:pos x="T8" y="T9"/>
                </a:cxn>
                <a:cxn ang="0">
                  <a:pos x="T10" y="T11"/>
                </a:cxn>
                <a:cxn ang="0">
                  <a:pos x="T12" y="T13"/>
                </a:cxn>
              </a:cxnLst>
              <a:rect l="0" t="0" r="r" b="b"/>
              <a:pathLst>
                <a:path w="556" h="482">
                  <a:moveTo>
                    <a:pt x="556" y="0"/>
                  </a:moveTo>
                  <a:lnTo>
                    <a:pt x="465" y="43"/>
                  </a:lnTo>
                  <a:lnTo>
                    <a:pt x="278" y="366"/>
                  </a:lnTo>
                  <a:lnTo>
                    <a:pt x="91" y="43"/>
                  </a:lnTo>
                  <a:lnTo>
                    <a:pt x="0" y="0"/>
                  </a:lnTo>
                  <a:lnTo>
                    <a:pt x="278" y="482"/>
                  </a:lnTo>
                  <a:lnTo>
                    <a:pt x="55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a:ea typeface="微软雅黑"/>
                <a:sym typeface="微软雅黑"/>
              </a:endParaRPr>
            </a:p>
          </p:txBody>
        </p:sp>
        <p:sp>
          <p:nvSpPr>
            <p:cNvPr id="15" name="Freeform 15"/>
            <p:cNvSpPr/>
            <p:nvPr/>
          </p:nvSpPr>
          <p:spPr bwMode="auto">
            <a:xfrm rot="10800000">
              <a:off x="4469450" y="3967163"/>
              <a:ext cx="1244600" cy="1079500"/>
            </a:xfrm>
            <a:custGeom>
              <a:avLst/>
              <a:gdLst>
                <a:gd name="T0" fmla="*/ 556 w 556"/>
                <a:gd name="T1" fmla="*/ 0 h 482"/>
                <a:gd name="T2" fmla="*/ 278 w 556"/>
                <a:gd name="T3" fmla="*/ 482 h 482"/>
                <a:gd name="T4" fmla="*/ 0 w 556"/>
                <a:gd name="T5" fmla="*/ 0 h 482"/>
                <a:gd name="T6" fmla="*/ 278 w 556"/>
                <a:gd name="T7" fmla="*/ 130 h 482"/>
                <a:gd name="T8" fmla="*/ 556 w 556"/>
                <a:gd name="T9" fmla="*/ 0 h 482"/>
              </a:gdLst>
              <a:ahLst/>
              <a:cxnLst>
                <a:cxn ang="0">
                  <a:pos x="T0" y="T1"/>
                </a:cxn>
                <a:cxn ang="0">
                  <a:pos x="T2" y="T3"/>
                </a:cxn>
                <a:cxn ang="0">
                  <a:pos x="T4" y="T5"/>
                </a:cxn>
                <a:cxn ang="0">
                  <a:pos x="T6" y="T7"/>
                </a:cxn>
                <a:cxn ang="0">
                  <a:pos x="T8" y="T9"/>
                </a:cxn>
              </a:cxnLst>
              <a:rect l="0" t="0" r="r" b="b"/>
              <a:pathLst>
                <a:path w="556" h="482">
                  <a:moveTo>
                    <a:pt x="556" y="0"/>
                  </a:moveTo>
                  <a:lnTo>
                    <a:pt x="278" y="482"/>
                  </a:lnTo>
                  <a:lnTo>
                    <a:pt x="0" y="0"/>
                  </a:lnTo>
                  <a:lnTo>
                    <a:pt x="278" y="130"/>
                  </a:lnTo>
                  <a:lnTo>
                    <a:pt x="55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a:ea typeface="微软雅黑"/>
                <a:sym typeface="微软雅黑"/>
              </a:endParaRPr>
            </a:p>
          </p:txBody>
        </p:sp>
        <p:sp>
          <p:nvSpPr>
            <p:cNvPr id="18" name="Oval 42"/>
            <p:cNvSpPr>
              <a:spLocks noChangeArrowheads="1"/>
            </p:cNvSpPr>
            <p:nvPr/>
          </p:nvSpPr>
          <p:spPr bwMode="auto">
            <a:xfrm>
              <a:off x="5002850" y="4213225"/>
              <a:ext cx="73025" cy="698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微软雅黑"/>
                <a:ea typeface="微软雅黑"/>
                <a:sym typeface="微软雅黑"/>
              </a:endParaRPr>
            </a:p>
          </p:txBody>
        </p:sp>
        <p:sp>
          <p:nvSpPr>
            <p:cNvPr id="19" name="Oval 43"/>
            <p:cNvSpPr>
              <a:spLocks noChangeArrowheads="1"/>
            </p:cNvSpPr>
            <p:nvPr/>
          </p:nvSpPr>
          <p:spPr bwMode="auto">
            <a:xfrm>
              <a:off x="5090163" y="4194175"/>
              <a:ext cx="88900" cy="889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微软雅黑"/>
                <a:ea typeface="微软雅黑"/>
                <a:sym typeface="微软雅黑"/>
              </a:endParaRPr>
            </a:p>
          </p:txBody>
        </p:sp>
        <p:sp>
          <p:nvSpPr>
            <p:cNvPr id="20" name="Oval 44"/>
            <p:cNvSpPr>
              <a:spLocks noChangeArrowheads="1"/>
            </p:cNvSpPr>
            <p:nvPr/>
          </p:nvSpPr>
          <p:spPr bwMode="auto">
            <a:xfrm>
              <a:off x="5002850" y="4297363"/>
              <a:ext cx="73025" cy="714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微软雅黑"/>
                <a:ea typeface="微软雅黑"/>
                <a:sym typeface="微软雅黑"/>
              </a:endParaRPr>
            </a:p>
          </p:txBody>
        </p:sp>
        <p:sp>
          <p:nvSpPr>
            <p:cNvPr id="21" name="Oval 45"/>
            <p:cNvSpPr>
              <a:spLocks noChangeArrowheads="1"/>
            </p:cNvSpPr>
            <p:nvPr/>
          </p:nvSpPr>
          <p:spPr bwMode="auto">
            <a:xfrm>
              <a:off x="5090163" y="4297363"/>
              <a:ext cx="71437" cy="714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微软雅黑"/>
                <a:ea typeface="微软雅黑"/>
                <a:sym typeface="微软雅黑"/>
              </a:endParaRPr>
            </a:p>
          </p:txBody>
        </p:sp>
      </p:grpSp>
      <p:grpSp>
        <p:nvGrpSpPr>
          <p:cNvPr id="33" name="组合 32"/>
          <p:cNvGrpSpPr/>
          <p:nvPr/>
        </p:nvGrpSpPr>
        <p:grpSpPr>
          <a:xfrm>
            <a:off x="5958528" y="3671888"/>
            <a:ext cx="1719263" cy="1417637"/>
            <a:chOff x="5958525" y="3671888"/>
            <a:chExt cx="1719263" cy="1417637"/>
          </a:xfrm>
          <a:solidFill>
            <a:schemeClr val="tx1"/>
          </a:solidFill>
        </p:grpSpPr>
        <p:sp>
          <p:nvSpPr>
            <p:cNvPr id="16" name="Freeform 14"/>
            <p:cNvSpPr/>
            <p:nvPr/>
          </p:nvSpPr>
          <p:spPr bwMode="auto">
            <a:xfrm rot="5400000">
              <a:off x="5822794" y="3807619"/>
              <a:ext cx="1417637" cy="1146175"/>
            </a:xfrm>
            <a:custGeom>
              <a:avLst/>
              <a:gdLst>
                <a:gd name="T0" fmla="*/ 2147483647 w 556"/>
                <a:gd name="T1" fmla="*/ 0 h 482"/>
                <a:gd name="T2" fmla="*/ 2147483647 w 556"/>
                <a:gd name="T3" fmla="*/ 243267321 h 482"/>
                <a:gd name="T4" fmla="*/ 1806324509 w 556"/>
                <a:gd name="T5" fmla="*/ 2070598429 h 482"/>
                <a:gd name="T6" fmla="*/ 591279565 w 556"/>
                <a:gd name="T7" fmla="*/ 243267321 h 482"/>
                <a:gd name="T8" fmla="*/ 0 w 556"/>
                <a:gd name="T9" fmla="*/ 0 h 482"/>
                <a:gd name="T10" fmla="*/ 1806324509 w 556"/>
                <a:gd name="T11" fmla="*/ 2147483647 h 482"/>
                <a:gd name="T12" fmla="*/ 2147483647 w 556"/>
                <a:gd name="T13" fmla="*/ 0 h 48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6" h="482">
                  <a:moveTo>
                    <a:pt x="556" y="0"/>
                  </a:moveTo>
                  <a:lnTo>
                    <a:pt x="465" y="43"/>
                  </a:lnTo>
                  <a:lnTo>
                    <a:pt x="278" y="366"/>
                  </a:lnTo>
                  <a:lnTo>
                    <a:pt x="91" y="43"/>
                  </a:lnTo>
                  <a:lnTo>
                    <a:pt x="0" y="0"/>
                  </a:lnTo>
                  <a:lnTo>
                    <a:pt x="278" y="482"/>
                  </a:lnTo>
                  <a:lnTo>
                    <a:pt x="556" y="0"/>
                  </a:lnTo>
                  <a:close/>
                </a:path>
              </a:pathLst>
            </a:custGeom>
            <a:grpFill/>
            <a:ln>
              <a:noFill/>
            </a:ln>
          </p:spPr>
          <p:txBody>
            <a:bodyPr/>
            <a:lstStyle/>
            <a:p>
              <a:endParaRPr lang="zh-CN" altLang="en-US">
                <a:latin typeface="微软雅黑"/>
                <a:ea typeface="微软雅黑"/>
                <a:sym typeface="微软雅黑"/>
              </a:endParaRPr>
            </a:p>
          </p:txBody>
        </p:sp>
        <p:sp>
          <p:nvSpPr>
            <p:cNvPr id="17" name="Freeform 15"/>
            <p:cNvSpPr/>
            <p:nvPr/>
          </p:nvSpPr>
          <p:spPr bwMode="auto">
            <a:xfrm rot="5400000">
              <a:off x="6395882" y="3807619"/>
              <a:ext cx="1417637" cy="1146175"/>
            </a:xfrm>
            <a:custGeom>
              <a:avLst/>
              <a:gdLst>
                <a:gd name="T0" fmla="*/ 2147483647 w 556"/>
                <a:gd name="T1" fmla="*/ 0 h 482"/>
                <a:gd name="T2" fmla="*/ 1806324509 w 556"/>
                <a:gd name="T3" fmla="*/ 2147483647 h 482"/>
                <a:gd name="T4" fmla="*/ 0 w 556"/>
                <a:gd name="T5" fmla="*/ 0 h 482"/>
                <a:gd name="T6" fmla="*/ 1806324509 w 556"/>
                <a:gd name="T7" fmla="*/ 735459121 h 482"/>
                <a:gd name="T8" fmla="*/ 2147483647 w 556"/>
                <a:gd name="T9" fmla="*/ 0 h 4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6" h="482">
                  <a:moveTo>
                    <a:pt x="556" y="0"/>
                  </a:moveTo>
                  <a:lnTo>
                    <a:pt x="278" y="482"/>
                  </a:lnTo>
                  <a:lnTo>
                    <a:pt x="0" y="0"/>
                  </a:lnTo>
                  <a:lnTo>
                    <a:pt x="278" y="130"/>
                  </a:lnTo>
                  <a:lnTo>
                    <a:pt x="556" y="0"/>
                  </a:lnTo>
                  <a:close/>
                </a:path>
              </a:pathLst>
            </a:custGeom>
            <a:grpFill/>
            <a:ln>
              <a:noFill/>
            </a:ln>
          </p:spPr>
          <p:txBody>
            <a:bodyPr/>
            <a:lstStyle/>
            <a:p>
              <a:endParaRPr lang="zh-CN" altLang="en-US">
                <a:latin typeface="微软雅黑"/>
                <a:ea typeface="微软雅黑"/>
                <a:sym typeface="微软雅黑"/>
              </a:endParaRPr>
            </a:p>
          </p:txBody>
        </p:sp>
        <p:sp>
          <p:nvSpPr>
            <p:cNvPr id="22" name="Freeform 36"/>
            <p:cNvSpPr/>
            <p:nvPr/>
          </p:nvSpPr>
          <p:spPr bwMode="auto">
            <a:xfrm>
              <a:off x="6715763" y="4259263"/>
              <a:ext cx="222250" cy="195262"/>
            </a:xfrm>
            <a:custGeom>
              <a:avLst/>
              <a:gdLst>
                <a:gd name="T0" fmla="*/ 368672944 w 134"/>
                <a:gd name="T1" fmla="*/ 55567894 h 117"/>
                <a:gd name="T2" fmla="*/ 313647825 w 134"/>
                <a:gd name="T3" fmla="*/ 0 h 117"/>
                <a:gd name="T4" fmla="*/ 258621047 w 134"/>
                <a:gd name="T5" fmla="*/ 55567894 h 117"/>
                <a:gd name="T6" fmla="*/ 275128914 w 134"/>
                <a:gd name="T7" fmla="*/ 94466754 h 117"/>
                <a:gd name="T8" fmla="*/ 211849032 w 134"/>
                <a:gd name="T9" fmla="*/ 247278462 h 117"/>
                <a:gd name="T10" fmla="*/ 159575500 w 134"/>
                <a:gd name="T11" fmla="*/ 130585218 h 117"/>
                <a:gd name="T12" fmla="*/ 115553414 w 134"/>
                <a:gd name="T13" fmla="*/ 125029430 h 117"/>
                <a:gd name="T14" fmla="*/ 74284575 w 134"/>
                <a:gd name="T15" fmla="*/ 175039866 h 117"/>
                <a:gd name="T16" fmla="*/ 57776707 w 134"/>
                <a:gd name="T17" fmla="*/ 172261138 h 117"/>
                <a:gd name="T18" fmla="*/ 0 w 134"/>
                <a:gd name="T19" fmla="*/ 227830700 h 117"/>
                <a:gd name="T20" fmla="*/ 57776707 w 134"/>
                <a:gd name="T21" fmla="*/ 283398594 h 117"/>
                <a:gd name="T22" fmla="*/ 112803485 w 134"/>
                <a:gd name="T23" fmla="*/ 227830700 h 117"/>
                <a:gd name="T24" fmla="*/ 110051897 w 134"/>
                <a:gd name="T25" fmla="*/ 216715786 h 117"/>
                <a:gd name="T26" fmla="*/ 129311353 w 134"/>
                <a:gd name="T27" fmla="*/ 194489297 h 117"/>
                <a:gd name="T28" fmla="*/ 189839647 w 134"/>
                <a:gd name="T29" fmla="*/ 325074514 h 117"/>
                <a:gd name="T30" fmla="*/ 236611662 w 134"/>
                <a:gd name="T31" fmla="*/ 325074514 h 117"/>
                <a:gd name="T32" fmla="*/ 327404104 w 134"/>
                <a:gd name="T33" fmla="*/ 108358728 h 117"/>
                <a:gd name="T34" fmla="*/ 368672944 w 134"/>
                <a:gd name="T35" fmla="*/ 55567894 h 1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34" h="117">
                  <a:moveTo>
                    <a:pt x="134" y="20"/>
                  </a:moveTo>
                  <a:cubicBezTo>
                    <a:pt x="134" y="9"/>
                    <a:pt x="125" y="0"/>
                    <a:pt x="114" y="0"/>
                  </a:cubicBezTo>
                  <a:cubicBezTo>
                    <a:pt x="103" y="0"/>
                    <a:pt x="94" y="9"/>
                    <a:pt x="94" y="20"/>
                  </a:cubicBezTo>
                  <a:cubicBezTo>
                    <a:pt x="94" y="26"/>
                    <a:pt x="96" y="31"/>
                    <a:pt x="100" y="34"/>
                  </a:cubicBezTo>
                  <a:cubicBezTo>
                    <a:pt x="77" y="89"/>
                    <a:pt x="77" y="89"/>
                    <a:pt x="77" y="89"/>
                  </a:cubicBezTo>
                  <a:cubicBezTo>
                    <a:pt x="58" y="47"/>
                    <a:pt x="58" y="47"/>
                    <a:pt x="58" y="47"/>
                  </a:cubicBezTo>
                  <a:cubicBezTo>
                    <a:pt x="42" y="45"/>
                    <a:pt x="42" y="45"/>
                    <a:pt x="42" y="45"/>
                  </a:cubicBezTo>
                  <a:cubicBezTo>
                    <a:pt x="27" y="63"/>
                    <a:pt x="27" y="63"/>
                    <a:pt x="27" y="63"/>
                  </a:cubicBezTo>
                  <a:cubicBezTo>
                    <a:pt x="25" y="62"/>
                    <a:pt x="23" y="62"/>
                    <a:pt x="21" y="62"/>
                  </a:cubicBezTo>
                  <a:cubicBezTo>
                    <a:pt x="9" y="62"/>
                    <a:pt x="0" y="71"/>
                    <a:pt x="0" y="82"/>
                  </a:cubicBezTo>
                  <a:cubicBezTo>
                    <a:pt x="0" y="93"/>
                    <a:pt x="9" y="102"/>
                    <a:pt x="21" y="102"/>
                  </a:cubicBezTo>
                  <a:cubicBezTo>
                    <a:pt x="32" y="102"/>
                    <a:pt x="41" y="93"/>
                    <a:pt x="41" y="82"/>
                  </a:cubicBezTo>
                  <a:cubicBezTo>
                    <a:pt x="41" y="81"/>
                    <a:pt x="41" y="79"/>
                    <a:pt x="40" y="78"/>
                  </a:cubicBezTo>
                  <a:cubicBezTo>
                    <a:pt x="47" y="70"/>
                    <a:pt x="47" y="70"/>
                    <a:pt x="47" y="70"/>
                  </a:cubicBezTo>
                  <a:cubicBezTo>
                    <a:pt x="69" y="117"/>
                    <a:pt x="69" y="117"/>
                    <a:pt x="69" y="117"/>
                  </a:cubicBezTo>
                  <a:cubicBezTo>
                    <a:pt x="86" y="117"/>
                    <a:pt x="86" y="117"/>
                    <a:pt x="86" y="117"/>
                  </a:cubicBezTo>
                  <a:cubicBezTo>
                    <a:pt x="119" y="39"/>
                    <a:pt x="119" y="39"/>
                    <a:pt x="119" y="39"/>
                  </a:cubicBezTo>
                  <a:cubicBezTo>
                    <a:pt x="128" y="37"/>
                    <a:pt x="134" y="29"/>
                    <a:pt x="13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grpSp>
      <p:grpSp>
        <p:nvGrpSpPr>
          <p:cNvPr id="34" name="组合 31"/>
          <p:cNvGrpSpPr/>
          <p:nvPr/>
        </p:nvGrpSpPr>
        <p:grpSpPr>
          <a:xfrm>
            <a:off x="6380801" y="1789115"/>
            <a:ext cx="1416050" cy="1719263"/>
            <a:chOff x="6380800" y="1789113"/>
            <a:chExt cx="1416050" cy="1719262"/>
          </a:xfrm>
          <a:solidFill>
            <a:srgbClr val="FFC000"/>
          </a:solidFill>
        </p:grpSpPr>
        <p:sp>
          <p:nvSpPr>
            <p:cNvPr id="12" name="Freeform 14"/>
            <p:cNvSpPr/>
            <p:nvPr/>
          </p:nvSpPr>
          <p:spPr bwMode="auto">
            <a:xfrm>
              <a:off x="6380800" y="2362200"/>
              <a:ext cx="1416050" cy="1146175"/>
            </a:xfrm>
            <a:custGeom>
              <a:avLst/>
              <a:gdLst>
                <a:gd name="T0" fmla="*/ 556 w 556"/>
                <a:gd name="T1" fmla="*/ 0 h 482"/>
                <a:gd name="T2" fmla="*/ 465 w 556"/>
                <a:gd name="T3" fmla="*/ 43 h 482"/>
                <a:gd name="T4" fmla="*/ 278 w 556"/>
                <a:gd name="T5" fmla="*/ 366 h 482"/>
                <a:gd name="T6" fmla="*/ 91 w 556"/>
                <a:gd name="T7" fmla="*/ 43 h 482"/>
                <a:gd name="T8" fmla="*/ 0 w 556"/>
                <a:gd name="T9" fmla="*/ 0 h 482"/>
                <a:gd name="T10" fmla="*/ 278 w 556"/>
                <a:gd name="T11" fmla="*/ 482 h 482"/>
                <a:gd name="T12" fmla="*/ 556 w 556"/>
                <a:gd name="T13" fmla="*/ 0 h 482"/>
              </a:gdLst>
              <a:ahLst/>
              <a:cxnLst>
                <a:cxn ang="0">
                  <a:pos x="T0" y="T1"/>
                </a:cxn>
                <a:cxn ang="0">
                  <a:pos x="T2" y="T3"/>
                </a:cxn>
                <a:cxn ang="0">
                  <a:pos x="T4" y="T5"/>
                </a:cxn>
                <a:cxn ang="0">
                  <a:pos x="T6" y="T7"/>
                </a:cxn>
                <a:cxn ang="0">
                  <a:pos x="T8" y="T9"/>
                </a:cxn>
                <a:cxn ang="0">
                  <a:pos x="T10" y="T11"/>
                </a:cxn>
                <a:cxn ang="0">
                  <a:pos x="T12" y="T13"/>
                </a:cxn>
              </a:cxnLst>
              <a:rect l="0" t="0" r="r" b="b"/>
              <a:pathLst>
                <a:path w="556" h="482">
                  <a:moveTo>
                    <a:pt x="556" y="0"/>
                  </a:moveTo>
                  <a:lnTo>
                    <a:pt x="465" y="43"/>
                  </a:lnTo>
                  <a:lnTo>
                    <a:pt x="278" y="366"/>
                  </a:lnTo>
                  <a:lnTo>
                    <a:pt x="91" y="43"/>
                  </a:lnTo>
                  <a:lnTo>
                    <a:pt x="0" y="0"/>
                  </a:lnTo>
                  <a:lnTo>
                    <a:pt x="278" y="482"/>
                  </a:lnTo>
                  <a:lnTo>
                    <a:pt x="55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a:ea typeface="微软雅黑"/>
                <a:sym typeface="微软雅黑"/>
              </a:endParaRPr>
            </a:p>
          </p:txBody>
        </p:sp>
        <p:sp>
          <p:nvSpPr>
            <p:cNvPr id="13" name="Freeform 15"/>
            <p:cNvSpPr/>
            <p:nvPr/>
          </p:nvSpPr>
          <p:spPr bwMode="auto">
            <a:xfrm>
              <a:off x="6380800" y="1789113"/>
              <a:ext cx="1416050" cy="1146175"/>
            </a:xfrm>
            <a:custGeom>
              <a:avLst/>
              <a:gdLst>
                <a:gd name="T0" fmla="*/ 556 w 556"/>
                <a:gd name="T1" fmla="*/ 0 h 482"/>
                <a:gd name="T2" fmla="*/ 278 w 556"/>
                <a:gd name="T3" fmla="*/ 482 h 482"/>
                <a:gd name="T4" fmla="*/ 0 w 556"/>
                <a:gd name="T5" fmla="*/ 0 h 482"/>
                <a:gd name="T6" fmla="*/ 278 w 556"/>
                <a:gd name="T7" fmla="*/ 130 h 482"/>
                <a:gd name="T8" fmla="*/ 556 w 556"/>
                <a:gd name="T9" fmla="*/ 0 h 482"/>
              </a:gdLst>
              <a:ahLst/>
              <a:cxnLst>
                <a:cxn ang="0">
                  <a:pos x="T0" y="T1"/>
                </a:cxn>
                <a:cxn ang="0">
                  <a:pos x="T2" y="T3"/>
                </a:cxn>
                <a:cxn ang="0">
                  <a:pos x="T4" y="T5"/>
                </a:cxn>
                <a:cxn ang="0">
                  <a:pos x="T6" y="T7"/>
                </a:cxn>
                <a:cxn ang="0">
                  <a:pos x="T8" y="T9"/>
                </a:cxn>
              </a:cxnLst>
              <a:rect l="0" t="0" r="r" b="b"/>
              <a:pathLst>
                <a:path w="556" h="482">
                  <a:moveTo>
                    <a:pt x="556" y="0"/>
                  </a:moveTo>
                  <a:lnTo>
                    <a:pt x="278" y="482"/>
                  </a:lnTo>
                  <a:lnTo>
                    <a:pt x="0" y="0"/>
                  </a:lnTo>
                  <a:lnTo>
                    <a:pt x="278" y="130"/>
                  </a:lnTo>
                  <a:lnTo>
                    <a:pt x="55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a:ea typeface="微软雅黑"/>
                <a:sym typeface="微软雅黑"/>
              </a:endParaRPr>
            </a:p>
          </p:txBody>
        </p:sp>
        <p:sp>
          <p:nvSpPr>
            <p:cNvPr id="23" name="Rectangle 27"/>
            <p:cNvSpPr>
              <a:spLocks noChangeArrowheads="1"/>
            </p:cNvSpPr>
            <p:nvPr/>
          </p:nvSpPr>
          <p:spPr bwMode="auto">
            <a:xfrm>
              <a:off x="7033263" y="2547938"/>
              <a:ext cx="22225" cy="152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微软雅黑"/>
                <a:ea typeface="微软雅黑"/>
                <a:sym typeface="微软雅黑"/>
              </a:endParaRPr>
            </a:p>
          </p:txBody>
        </p:sp>
        <p:sp>
          <p:nvSpPr>
            <p:cNvPr id="24" name="Rectangle 28"/>
            <p:cNvSpPr>
              <a:spLocks noChangeArrowheads="1"/>
            </p:cNvSpPr>
            <p:nvPr/>
          </p:nvSpPr>
          <p:spPr bwMode="auto">
            <a:xfrm>
              <a:off x="7074538" y="2524125"/>
              <a:ext cx="20637" cy="176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微软雅黑"/>
                <a:ea typeface="微软雅黑"/>
                <a:sym typeface="微软雅黑"/>
              </a:endParaRPr>
            </a:p>
          </p:txBody>
        </p:sp>
        <p:sp>
          <p:nvSpPr>
            <p:cNvPr id="25" name="Rectangle 29"/>
            <p:cNvSpPr>
              <a:spLocks noChangeArrowheads="1"/>
            </p:cNvSpPr>
            <p:nvPr/>
          </p:nvSpPr>
          <p:spPr bwMode="auto">
            <a:xfrm>
              <a:off x="7111050" y="2508250"/>
              <a:ext cx="22225" cy="192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微软雅黑"/>
                <a:ea typeface="微软雅黑"/>
                <a:sym typeface="微软雅黑"/>
              </a:endParaRPr>
            </a:p>
          </p:txBody>
        </p:sp>
        <p:sp>
          <p:nvSpPr>
            <p:cNvPr id="26" name="Rectangle 30"/>
            <p:cNvSpPr>
              <a:spLocks noChangeArrowheads="1"/>
            </p:cNvSpPr>
            <p:nvPr/>
          </p:nvSpPr>
          <p:spPr bwMode="auto">
            <a:xfrm>
              <a:off x="7149150" y="2606675"/>
              <a:ext cx="23813" cy="936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latin typeface="微软雅黑"/>
                <a:ea typeface="微软雅黑"/>
                <a:sym typeface="微软雅黑"/>
              </a:endParaRPr>
            </a:p>
          </p:txBody>
        </p:sp>
      </p:grpSp>
      <p:grpSp>
        <p:nvGrpSpPr>
          <p:cNvPr id="35" name="组合 34"/>
          <p:cNvGrpSpPr/>
          <p:nvPr/>
        </p:nvGrpSpPr>
        <p:grpSpPr>
          <a:xfrm>
            <a:off x="1417646" y="1948092"/>
            <a:ext cx="2050441" cy="1075447"/>
            <a:chOff x="8330118" y="3433235"/>
            <a:chExt cx="2050553" cy="1075506"/>
          </a:xfrm>
        </p:grpSpPr>
        <p:sp>
          <p:nvSpPr>
            <p:cNvPr id="36" name="矩形 35"/>
            <p:cNvSpPr/>
            <p:nvPr/>
          </p:nvSpPr>
          <p:spPr>
            <a:xfrm>
              <a:off x="8330119" y="3751569"/>
              <a:ext cx="2050552" cy="75717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200" dirty="0">
                  <a:solidFill>
                    <a:schemeClr val="tx1">
                      <a:lumMod val="75000"/>
                      <a:lumOff val="25000"/>
                    </a:schemeClr>
                  </a:solidFill>
                  <a:latin typeface="微软雅黑"/>
                  <a:ea typeface="微软雅黑"/>
                  <a:sym typeface="微软雅黑"/>
                </a:rPr>
                <a:t>用户可以在投影仪或者计算机上进行演示也可以的将演示文稿打印出来制作成胶片</a:t>
              </a:r>
            </a:p>
          </p:txBody>
        </p:sp>
        <p:sp>
          <p:nvSpPr>
            <p:cNvPr id="37" name="矩形 36"/>
            <p:cNvSpPr/>
            <p:nvPr/>
          </p:nvSpPr>
          <p:spPr>
            <a:xfrm>
              <a:off x="8330118" y="3433235"/>
              <a:ext cx="2050552" cy="362683"/>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599" b="1" dirty="0">
                  <a:latin typeface="微软雅黑"/>
                  <a:ea typeface="微软雅黑"/>
                  <a:sym typeface="微软雅黑"/>
                </a:rPr>
                <a:t>标题文字添加</a:t>
              </a:r>
            </a:p>
          </p:txBody>
        </p:sp>
      </p:grpSp>
      <p:grpSp>
        <p:nvGrpSpPr>
          <p:cNvPr id="38" name="组合 37"/>
          <p:cNvGrpSpPr/>
          <p:nvPr/>
        </p:nvGrpSpPr>
        <p:grpSpPr>
          <a:xfrm>
            <a:off x="2170681" y="4852657"/>
            <a:ext cx="2050441" cy="1075447"/>
            <a:chOff x="8330118" y="3433235"/>
            <a:chExt cx="2050553" cy="1075506"/>
          </a:xfrm>
        </p:grpSpPr>
        <p:sp>
          <p:nvSpPr>
            <p:cNvPr id="39" name="矩形 38"/>
            <p:cNvSpPr/>
            <p:nvPr/>
          </p:nvSpPr>
          <p:spPr>
            <a:xfrm>
              <a:off x="8330119" y="3751569"/>
              <a:ext cx="2050552" cy="75717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200" dirty="0">
                  <a:solidFill>
                    <a:schemeClr val="tx1">
                      <a:lumMod val="75000"/>
                      <a:lumOff val="25000"/>
                    </a:schemeClr>
                  </a:solidFill>
                  <a:latin typeface="微软雅黑"/>
                  <a:ea typeface="微软雅黑"/>
                  <a:sym typeface="微软雅黑"/>
                </a:rPr>
                <a:t>用户可以在投影仪或者计算机上进行演示也可以的将演示文稿打印出来制作成胶片</a:t>
              </a:r>
            </a:p>
          </p:txBody>
        </p:sp>
        <p:sp>
          <p:nvSpPr>
            <p:cNvPr id="40" name="矩形 39"/>
            <p:cNvSpPr/>
            <p:nvPr/>
          </p:nvSpPr>
          <p:spPr>
            <a:xfrm>
              <a:off x="8330118" y="3433235"/>
              <a:ext cx="2050552" cy="362683"/>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599" b="1" dirty="0">
                  <a:latin typeface="微软雅黑"/>
                  <a:ea typeface="微软雅黑"/>
                  <a:sym typeface="微软雅黑"/>
                </a:rPr>
                <a:t>标题文字添加</a:t>
              </a:r>
            </a:p>
          </p:txBody>
        </p:sp>
      </p:grpSp>
      <p:grpSp>
        <p:nvGrpSpPr>
          <p:cNvPr id="41" name="组合 40"/>
          <p:cNvGrpSpPr/>
          <p:nvPr/>
        </p:nvGrpSpPr>
        <p:grpSpPr>
          <a:xfrm>
            <a:off x="7926022" y="4852657"/>
            <a:ext cx="2050441" cy="1075447"/>
            <a:chOff x="8330118" y="3433235"/>
            <a:chExt cx="2050553" cy="1075506"/>
          </a:xfrm>
        </p:grpSpPr>
        <p:sp>
          <p:nvSpPr>
            <p:cNvPr id="42" name="矩形 41"/>
            <p:cNvSpPr/>
            <p:nvPr/>
          </p:nvSpPr>
          <p:spPr>
            <a:xfrm>
              <a:off x="8330119" y="3751569"/>
              <a:ext cx="2050552" cy="75717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200" dirty="0">
                  <a:solidFill>
                    <a:schemeClr val="tx1">
                      <a:lumMod val="75000"/>
                      <a:lumOff val="25000"/>
                    </a:schemeClr>
                  </a:solidFill>
                  <a:latin typeface="微软雅黑"/>
                  <a:ea typeface="微软雅黑"/>
                  <a:sym typeface="微软雅黑"/>
                </a:rPr>
                <a:t>用户可以在投影仪或者计算机上进行演示也可以的将演示文稿打印出来制作成胶片</a:t>
              </a:r>
            </a:p>
          </p:txBody>
        </p:sp>
        <p:sp>
          <p:nvSpPr>
            <p:cNvPr id="43" name="矩形 42"/>
            <p:cNvSpPr/>
            <p:nvPr/>
          </p:nvSpPr>
          <p:spPr>
            <a:xfrm>
              <a:off x="8330118" y="3433235"/>
              <a:ext cx="2050552" cy="362683"/>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599" b="1" dirty="0">
                  <a:latin typeface="微软雅黑"/>
                  <a:ea typeface="微软雅黑"/>
                  <a:sym typeface="微软雅黑"/>
                </a:rPr>
                <a:t>标题文字添加</a:t>
              </a:r>
            </a:p>
          </p:txBody>
        </p:sp>
      </p:grpSp>
      <p:grpSp>
        <p:nvGrpSpPr>
          <p:cNvPr id="44" name="组合 43"/>
          <p:cNvGrpSpPr/>
          <p:nvPr/>
        </p:nvGrpSpPr>
        <p:grpSpPr>
          <a:xfrm>
            <a:off x="8951241" y="1824478"/>
            <a:ext cx="2050441" cy="1075447"/>
            <a:chOff x="8330118" y="3433235"/>
            <a:chExt cx="2050553" cy="1075506"/>
          </a:xfrm>
        </p:grpSpPr>
        <p:sp>
          <p:nvSpPr>
            <p:cNvPr id="45" name="矩形 44"/>
            <p:cNvSpPr/>
            <p:nvPr/>
          </p:nvSpPr>
          <p:spPr>
            <a:xfrm>
              <a:off x="8330119" y="3751569"/>
              <a:ext cx="2050552" cy="75717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200" dirty="0">
                  <a:solidFill>
                    <a:schemeClr val="tx1">
                      <a:lumMod val="75000"/>
                      <a:lumOff val="25000"/>
                    </a:schemeClr>
                  </a:solidFill>
                  <a:latin typeface="微软雅黑"/>
                  <a:ea typeface="微软雅黑"/>
                  <a:sym typeface="微软雅黑"/>
                </a:rPr>
                <a:t>用户可以在投影仪或者计算机上进行演示也可以的将演示文稿打印出来制作成胶片</a:t>
              </a:r>
            </a:p>
          </p:txBody>
        </p:sp>
        <p:sp>
          <p:nvSpPr>
            <p:cNvPr id="46" name="矩形 45"/>
            <p:cNvSpPr/>
            <p:nvPr/>
          </p:nvSpPr>
          <p:spPr>
            <a:xfrm>
              <a:off x="8330118" y="3433235"/>
              <a:ext cx="2050552" cy="362683"/>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599" b="1" dirty="0">
                  <a:latin typeface="微软雅黑"/>
                  <a:ea typeface="微软雅黑"/>
                  <a:sym typeface="微软雅黑"/>
                </a:rPr>
                <a:t>标题文字添加</a:t>
              </a:r>
            </a:p>
          </p:txBody>
        </p:sp>
      </p:grpSp>
      <p:grpSp>
        <p:nvGrpSpPr>
          <p:cNvPr id="47" name="组合 46"/>
          <p:cNvGrpSpPr/>
          <p:nvPr/>
        </p:nvGrpSpPr>
        <p:grpSpPr>
          <a:xfrm>
            <a:off x="53783" y="261650"/>
            <a:ext cx="1123566" cy="561783"/>
            <a:chOff x="134472" y="1946929"/>
            <a:chExt cx="6735100" cy="3367550"/>
          </a:xfrm>
        </p:grpSpPr>
        <p:sp>
          <p:nvSpPr>
            <p:cNvPr id="48" name="菱形 47"/>
            <p:cNvSpPr/>
            <p:nvPr/>
          </p:nvSpPr>
          <p:spPr>
            <a:xfrm>
              <a:off x="134472" y="1946929"/>
              <a:ext cx="3367550" cy="3367550"/>
            </a:xfrm>
            <a:prstGeom prst="diamond">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a:ea typeface="微软雅黑"/>
                <a:cs typeface="+mn-ea"/>
                <a:sym typeface="微软雅黑"/>
              </a:endParaRPr>
            </a:p>
          </p:txBody>
        </p:sp>
        <p:sp>
          <p:nvSpPr>
            <p:cNvPr id="49" name="菱形 48"/>
            <p:cNvSpPr/>
            <p:nvPr/>
          </p:nvSpPr>
          <p:spPr>
            <a:xfrm>
              <a:off x="3502022" y="1946929"/>
              <a:ext cx="3367550" cy="3367550"/>
            </a:xfrm>
            <a:prstGeom prst="diamond">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a:ea typeface="微软雅黑"/>
                <a:cs typeface="+mn-ea"/>
                <a:sym typeface="微软雅黑"/>
              </a:endParaRPr>
            </a:p>
          </p:txBody>
        </p:sp>
      </p:grpSp>
      <p:sp>
        <p:nvSpPr>
          <p:cNvPr id="50" name="文本框 8"/>
          <p:cNvSpPr txBox="1"/>
          <p:nvPr/>
        </p:nvSpPr>
        <p:spPr>
          <a:xfrm>
            <a:off x="1455369" y="367697"/>
            <a:ext cx="3124449" cy="442429"/>
          </a:xfrm>
          <a:prstGeom prst="rect">
            <a:avLst/>
          </a:prstGeom>
          <a:noFill/>
        </p:spPr>
        <p:txBody>
          <a:bodyPr wrap="square" rtlCol="0">
            <a:spAutoFit/>
            <a:scene3d>
              <a:camera prst="orthographicFront"/>
              <a:lightRig rig="threePt" dir="t"/>
            </a:scene3d>
            <a:sp3d contourW="12700"/>
          </a:bodyPr>
          <a:lstStyle/>
          <a:p>
            <a:r>
              <a:rPr lang="zh-CN" altLang="en-US" sz="2275" b="1" dirty="0">
                <a:latin typeface="微软雅黑"/>
                <a:ea typeface="微软雅黑"/>
                <a:sym typeface="微软雅黑"/>
              </a:rPr>
              <a:t>标题文字添加此处</a:t>
            </a:r>
          </a:p>
        </p:txBody>
      </p:sp>
    </p:spTree>
    <p:extLst>
      <p:ext uri="{BB962C8B-B14F-4D97-AF65-F5344CB8AC3E}">
        <p14:creationId xmlns:p14="http://schemas.microsoft.com/office/powerpoint/2010/main" val="1808912846"/>
      </p:ext>
    </p:extLst>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ppt_x"/>
                                          </p:val>
                                        </p:tav>
                                        <p:tav tm="100000">
                                          <p:val>
                                            <p:strVal val="#ppt_x"/>
                                          </p:val>
                                        </p:tav>
                                      </p:tavLst>
                                    </p:anim>
                                    <p:anim calcmode="lin" valueType="num">
                                      <p:cBhvr additive="base">
                                        <p:cTn id="12" dur="500" fill="hold"/>
                                        <p:tgtEl>
                                          <p:spTgt spid="3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ppt_x"/>
                                          </p:val>
                                        </p:tav>
                                        <p:tav tm="100000">
                                          <p:val>
                                            <p:strVal val="#ppt_x"/>
                                          </p:val>
                                        </p:tav>
                                      </p:tavLst>
                                    </p:anim>
                                    <p:anim calcmode="lin" valueType="num">
                                      <p:cBhvr additive="base">
                                        <p:cTn id="16" dur="500" fill="hold"/>
                                        <p:tgtEl>
                                          <p:spTgt spid="3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ppt_x"/>
                                          </p:val>
                                        </p:tav>
                                        <p:tav tm="100000">
                                          <p:val>
                                            <p:strVal val="#ppt_x"/>
                                          </p:val>
                                        </p:tav>
                                      </p:tavLst>
                                    </p:anim>
                                    <p:anim calcmode="lin" valueType="num">
                                      <p:cBhvr additive="base">
                                        <p:cTn id="20" dur="500" fill="hold"/>
                                        <p:tgtEl>
                                          <p:spTgt spid="3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500" fill="hold"/>
                                        <p:tgtEl>
                                          <p:spTgt spid="34"/>
                                        </p:tgtEl>
                                        <p:attrNameLst>
                                          <p:attrName>ppt_x</p:attrName>
                                        </p:attrNameLst>
                                      </p:cBhvr>
                                      <p:tavLst>
                                        <p:tav tm="0">
                                          <p:val>
                                            <p:strVal val="#ppt_x"/>
                                          </p:val>
                                        </p:tav>
                                        <p:tav tm="100000">
                                          <p:val>
                                            <p:strVal val="#ppt_x"/>
                                          </p:val>
                                        </p:tav>
                                      </p:tavLst>
                                    </p:anim>
                                    <p:anim calcmode="lin" valueType="num">
                                      <p:cBhvr additive="base">
                                        <p:cTn id="24" dur="500" fill="hold"/>
                                        <p:tgtEl>
                                          <p:spTgt spid="3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ppt_x"/>
                                          </p:val>
                                        </p:tav>
                                        <p:tav tm="100000">
                                          <p:val>
                                            <p:strVal val="#ppt_x"/>
                                          </p:val>
                                        </p:tav>
                                      </p:tavLst>
                                    </p:anim>
                                    <p:anim calcmode="lin" valueType="num">
                                      <p:cBhvr additive="base">
                                        <p:cTn id="28" dur="500" fill="hold"/>
                                        <p:tgtEl>
                                          <p:spTgt spid="3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8"/>
                                        </p:tgtEl>
                                        <p:attrNameLst>
                                          <p:attrName>style.visibility</p:attrName>
                                        </p:attrNameLst>
                                      </p:cBhvr>
                                      <p:to>
                                        <p:strVal val="visible"/>
                                      </p:to>
                                    </p:set>
                                    <p:anim calcmode="lin" valueType="num">
                                      <p:cBhvr additive="base">
                                        <p:cTn id="31" dur="500" fill="hold"/>
                                        <p:tgtEl>
                                          <p:spTgt spid="38"/>
                                        </p:tgtEl>
                                        <p:attrNameLst>
                                          <p:attrName>ppt_x</p:attrName>
                                        </p:attrNameLst>
                                      </p:cBhvr>
                                      <p:tavLst>
                                        <p:tav tm="0">
                                          <p:val>
                                            <p:strVal val="#ppt_x"/>
                                          </p:val>
                                        </p:tav>
                                        <p:tav tm="100000">
                                          <p:val>
                                            <p:strVal val="#ppt_x"/>
                                          </p:val>
                                        </p:tav>
                                      </p:tavLst>
                                    </p:anim>
                                    <p:anim calcmode="lin" valueType="num">
                                      <p:cBhvr additive="base">
                                        <p:cTn id="32" dur="500" fill="hold"/>
                                        <p:tgtEl>
                                          <p:spTgt spid="38"/>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ppt_x"/>
                                          </p:val>
                                        </p:tav>
                                        <p:tav tm="100000">
                                          <p:val>
                                            <p:strVal val="#ppt_x"/>
                                          </p:val>
                                        </p:tav>
                                      </p:tavLst>
                                    </p:anim>
                                    <p:anim calcmode="lin" valueType="num">
                                      <p:cBhvr additive="base">
                                        <p:cTn id="36" dur="500" fill="hold"/>
                                        <p:tgtEl>
                                          <p:spTgt spid="41"/>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cBhvr additive="base">
                                        <p:cTn id="39" dur="500" fill="hold"/>
                                        <p:tgtEl>
                                          <p:spTgt spid="44"/>
                                        </p:tgtEl>
                                        <p:attrNameLst>
                                          <p:attrName>ppt_x</p:attrName>
                                        </p:attrNameLst>
                                      </p:cBhvr>
                                      <p:tavLst>
                                        <p:tav tm="0">
                                          <p:val>
                                            <p:strVal val="#ppt_x"/>
                                          </p:val>
                                        </p:tav>
                                        <p:tav tm="100000">
                                          <p:val>
                                            <p:strVal val="#ppt_x"/>
                                          </p:val>
                                        </p:tav>
                                      </p:tavLst>
                                    </p:anim>
                                    <p:anim calcmode="lin" valueType="num">
                                      <p:cBhvr additive="base">
                                        <p:cTn id="40"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
          <p:cNvGrpSpPr/>
          <p:nvPr/>
        </p:nvGrpSpPr>
        <p:grpSpPr>
          <a:xfrm>
            <a:off x="6352882" y="4608943"/>
            <a:ext cx="1347937" cy="1345229"/>
            <a:chOff x="5186121" y="3507044"/>
            <a:chExt cx="1010953" cy="1008922"/>
          </a:xfrm>
          <a:solidFill>
            <a:srgbClr val="FFC000"/>
          </a:solidFill>
        </p:grpSpPr>
        <p:sp>
          <p:nvSpPr>
            <p:cNvPr id="47" name="Freeform 12"/>
            <p:cNvSpPr/>
            <p:nvPr/>
          </p:nvSpPr>
          <p:spPr bwMode="auto">
            <a:xfrm flipH="1">
              <a:off x="5369846" y="4249282"/>
              <a:ext cx="141757" cy="266684"/>
            </a:xfrm>
            <a:custGeom>
              <a:avLst/>
              <a:gdLst>
                <a:gd name="T0" fmla="*/ 20 w 152"/>
                <a:gd name="T1" fmla="*/ 0 h 286"/>
                <a:gd name="T2" fmla="*/ 0 w 152"/>
                <a:gd name="T3" fmla="*/ 149 h 286"/>
                <a:gd name="T4" fmla="*/ 139 w 152"/>
                <a:gd name="T5" fmla="*/ 286 h 286"/>
                <a:gd name="T6" fmla="*/ 152 w 152"/>
                <a:gd name="T7" fmla="*/ 132 h 286"/>
                <a:gd name="T8" fmla="*/ 20 w 15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6">
                  <a:moveTo>
                    <a:pt x="20" y="0"/>
                  </a:moveTo>
                  <a:lnTo>
                    <a:pt x="0" y="149"/>
                  </a:lnTo>
                  <a:lnTo>
                    <a:pt x="139" y="286"/>
                  </a:lnTo>
                  <a:lnTo>
                    <a:pt x="152" y="132"/>
                  </a:lnTo>
                  <a:lnTo>
                    <a:pt x="2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48" name="Freeform 13"/>
            <p:cNvSpPr/>
            <p:nvPr/>
          </p:nvSpPr>
          <p:spPr bwMode="auto">
            <a:xfrm flipH="1">
              <a:off x="5369846" y="4249282"/>
              <a:ext cx="141757" cy="266684"/>
            </a:xfrm>
            <a:custGeom>
              <a:avLst/>
              <a:gdLst>
                <a:gd name="T0" fmla="*/ 20 w 152"/>
                <a:gd name="T1" fmla="*/ 0 h 286"/>
                <a:gd name="T2" fmla="*/ 0 w 152"/>
                <a:gd name="T3" fmla="*/ 149 h 286"/>
                <a:gd name="T4" fmla="*/ 139 w 152"/>
                <a:gd name="T5" fmla="*/ 286 h 286"/>
                <a:gd name="T6" fmla="*/ 152 w 152"/>
                <a:gd name="T7" fmla="*/ 132 h 286"/>
                <a:gd name="T8" fmla="*/ 20 w 15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6">
                  <a:moveTo>
                    <a:pt x="20" y="0"/>
                  </a:moveTo>
                  <a:lnTo>
                    <a:pt x="0" y="149"/>
                  </a:lnTo>
                  <a:lnTo>
                    <a:pt x="139" y="286"/>
                  </a:lnTo>
                  <a:lnTo>
                    <a:pt x="152" y="132"/>
                  </a:lnTo>
                  <a:lnTo>
                    <a:pt x="2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49" name="Freeform 14"/>
            <p:cNvSpPr/>
            <p:nvPr/>
          </p:nvSpPr>
          <p:spPr bwMode="auto">
            <a:xfrm flipH="1">
              <a:off x="5186121" y="4189605"/>
              <a:ext cx="265795" cy="141734"/>
            </a:xfrm>
            <a:custGeom>
              <a:avLst/>
              <a:gdLst>
                <a:gd name="T0" fmla="*/ 0 w 285"/>
                <a:gd name="T1" fmla="*/ 22 h 152"/>
                <a:gd name="T2" fmla="*/ 149 w 285"/>
                <a:gd name="T3" fmla="*/ 0 h 152"/>
                <a:gd name="T4" fmla="*/ 285 w 285"/>
                <a:gd name="T5" fmla="*/ 139 h 152"/>
                <a:gd name="T6" fmla="*/ 131 w 285"/>
                <a:gd name="T7" fmla="*/ 152 h 152"/>
                <a:gd name="T8" fmla="*/ 0 w 285"/>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152">
                  <a:moveTo>
                    <a:pt x="0" y="22"/>
                  </a:moveTo>
                  <a:lnTo>
                    <a:pt x="149" y="0"/>
                  </a:lnTo>
                  <a:lnTo>
                    <a:pt x="285" y="139"/>
                  </a:lnTo>
                  <a:lnTo>
                    <a:pt x="131" y="152"/>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50" name="Freeform 15"/>
            <p:cNvSpPr/>
            <p:nvPr/>
          </p:nvSpPr>
          <p:spPr bwMode="auto">
            <a:xfrm flipH="1">
              <a:off x="5186121" y="4189605"/>
              <a:ext cx="265795" cy="141734"/>
            </a:xfrm>
            <a:custGeom>
              <a:avLst/>
              <a:gdLst>
                <a:gd name="T0" fmla="*/ 0 w 285"/>
                <a:gd name="T1" fmla="*/ 22 h 152"/>
                <a:gd name="T2" fmla="*/ 149 w 285"/>
                <a:gd name="T3" fmla="*/ 0 h 152"/>
                <a:gd name="T4" fmla="*/ 285 w 285"/>
                <a:gd name="T5" fmla="*/ 139 h 152"/>
                <a:gd name="T6" fmla="*/ 131 w 285"/>
                <a:gd name="T7" fmla="*/ 152 h 152"/>
                <a:gd name="T8" fmla="*/ 0 w 285"/>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152">
                  <a:moveTo>
                    <a:pt x="0" y="22"/>
                  </a:moveTo>
                  <a:lnTo>
                    <a:pt x="149" y="0"/>
                  </a:lnTo>
                  <a:lnTo>
                    <a:pt x="285" y="139"/>
                  </a:lnTo>
                  <a:lnTo>
                    <a:pt x="131" y="152"/>
                  </a:lnTo>
                  <a:lnTo>
                    <a:pt x="0" y="22"/>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51" name="Freeform 16"/>
            <p:cNvSpPr/>
            <p:nvPr/>
          </p:nvSpPr>
          <p:spPr bwMode="auto">
            <a:xfrm flipH="1">
              <a:off x="5453781" y="4286581"/>
              <a:ext cx="933" cy="1865"/>
            </a:xfrm>
            <a:custGeom>
              <a:avLst/>
              <a:gdLst>
                <a:gd name="T0" fmla="*/ 0 w 1"/>
                <a:gd name="T1" fmla="*/ 0 h 2"/>
                <a:gd name="T2" fmla="*/ 0 w 1"/>
                <a:gd name="T3" fmla="*/ 0 h 2"/>
                <a:gd name="T4" fmla="*/ 1 w 1"/>
                <a:gd name="T5" fmla="*/ 2 h 2"/>
                <a:gd name="T6" fmla="*/ 0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0" y="0"/>
                  </a:moveTo>
                  <a:lnTo>
                    <a:pt x="0" y="0"/>
                  </a:lnTo>
                  <a:lnTo>
                    <a:pt x="1"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52" name="Freeform 17"/>
            <p:cNvSpPr/>
            <p:nvPr/>
          </p:nvSpPr>
          <p:spPr bwMode="auto">
            <a:xfrm flipH="1">
              <a:off x="5453781" y="4286581"/>
              <a:ext cx="933" cy="1865"/>
            </a:xfrm>
            <a:custGeom>
              <a:avLst/>
              <a:gdLst>
                <a:gd name="T0" fmla="*/ 0 w 1"/>
                <a:gd name="T1" fmla="*/ 0 h 2"/>
                <a:gd name="T2" fmla="*/ 0 w 1"/>
                <a:gd name="T3" fmla="*/ 0 h 2"/>
                <a:gd name="T4" fmla="*/ 1 w 1"/>
                <a:gd name="T5" fmla="*/ 2 h 2"/>
                <a:gd name="T6" fmla="*/ 0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0" y="0"/>
                  </a:moveTo>
                  <a:lnTo>
                    <a:pt x="0" y="0"/>
                  </a:lnTo>
                  <a:lnTo>
                    <a:pt x="1" y="2"/>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53" name="Freeform 18"/>
            <p:cNvSpPr/>
            <p:nvPr/>
          </p:nvSpPr>
          <p:spPr bwMode="auto">
            <a:xfrm flipH="1">
              <a:off x="5450050" y="4286581"/>
              <a:ext cx="24248" cy="145464"/>
            </a:xfrm>
            <a:custGeom>
              <a:avLst/>
              <a:gdLst>
                <a:gd name="T0" fmla="*/ 21 w 26"/>
                <a:gd name="T1" fmla="*/ 0 h 156"/>
                <a:gd name="T2" fmla="*/ 0 w 26"/>
                <a:gd name="T3" fmla="*/ 149 h 156"/>
                <a:gd name="T4" fmla="*/ 8 w 26"/>
                <a:gd name="T5" fmla="*/ 156 h 156"/>
                <a:gd name="T6" fmla="*/ 26 w 26"/>
                <a:gd name="T7" fmla="*/ 8 h 156"/>
                <a:gd name="T8" fmla="*/ 22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2" y="2"/>
                  </a:ln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54" name="Freeform 19"/>
            <p:cNvSpPr/>
            <p:nvPr/>
          </p:nvSpPr>
          <p:spPr bwMode="auto">
            <a:xfrm flipH="1">
              <a:off x="5450050" y="4286581"/>
              <a:ext cx="24248" cy="145464"/>
            </a:xfrm>
            <a:custGeom>
              <a:avLst/>
              <a:gdLst>
                <a:gd name="T0" fmla="*/ 21 w 26"/>
                <a:gd name="T1" fmla="*/ 0 h 156"/>
                <a:gd name="T2" fmla="*/ 0 w 26"/>
                <a:gd name="T3" fmla="*/ 149 h 156"/>
                <a:gd name="T4" fmla="*/ 8 w 26"/>
                <a:gd name="T5" fmla="*/ 156 h 156"/>
                <a:gd name="T6" fmla="*/ 26 w 26"/>
                <a:gd name="T7" fmla="*/ 8 h 156"/>
                <a:gd name="T8" fmla="*/ 22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2" y="2"/>
                  </a:lnTo>
                  <a:lnTo>
                    <a:pt x="21"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55" name="Freeform 20"/>
            <p:cNvSpPr>
              <a:spLocks noEditPoints="1"/>
            </p:cNvSpPr>
            <p:nvPr/>
          </p:nvSpPr>
          <p:spPr bwMode="auto">
            <a:xfrm flipH="1">
              <a:off x="5410881" y="4327609"/>
              <a:ext cx="22383" cy="145464"/>
            </a:xfrm>
            <a:custGeom>
              <a:avLst/>
              <a:gdLst>
                <a:gd name="T0" fmla="*/ 0 w 24"/>
                <a:gd name="T1" fmla="*/ 149 h 156"/>
                <a:gd name="T2" fmla="*/ 0 w 24"/>
                <a:gd name="T3" fmla="*/ 149 h 156"/>
                <a:gd name="T4" fmla="*/ 8 w 24"/>
                <a:gd name="T5" fmla="*/ 156 h 156"/>
                <a:gd name="T6" fmla="*/ 8 w 24"/>
                <a:gd name="T7" fmla="*/ 156 h 156"/>
                <a:gd name="T8" fmla="*/ 0 w 24"/>
                <a:gd name="T9" fmla="*/ 149 h 156"/>
                <a:gd name="T10" fmla="*/ 21 w 24"/>
                <a:gd name="T11" fmla="*/ 0 h 156"/>
                <a:gd name="T12" fmla="*/ 21 w 24"/>
                <a:gd name="T13" fmla="*/ 0 h 156"/>
                <a:gd name="T14" fmla="*/ 24 w 24"/>
                <a:gd name="T15" fmla="*/ 4 h 156"/>
                <a:gd name="T16" fmla="*/ 21 w 24"/>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156">
                  <a:moveTo>
                    <a:pt x="0" y="149"/>
                  </a:moveTo>
                  <a:lnTo>
                    <a:pt x="0" y="149"/>
                  </a:lnTo>
                  <a:lnTo>
                    <a:pt x="8" y="156"/>
                  </a:lnTo>
                  <a:lnTo>
                    <a:pt x="0" y="149"/>
                  </a:lnTo>
                  <a:close/>
                  <a:moveTo>
                    <a:pt x="21" y="0"/>
                  </a:moveTo>
                  <a:lnTo>
                    <a:pt x="21" y="0"/>
                  </a:lnTo>
                  <a:lnTo>
                    <a:pt x="24" y="4"/>
                  </a:ln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56" name="Freeform 21"/>
            <p:cNvSpPr>
              <a:spLocks noEditPoints="1"/>
            </p:cNvSpPr>
            <p:nvPr/>
          </p:nvSpPr>
          <p:spPr bwMode="auto">
            <a:xfrm flipH="1">
              <a:off x="5410881" y="4327609"/>
              <a:ext cx="22383" cy="145464"/>
            </a:xfrm>
            <a:custGeom>
              <a:avLst/>
              <a:gdLst>
                <a:gd name="T0" fmla="*/ 0 w 24"/>
                <a:gd name="T1" fmla="*/ 149 h 156"/>
                <a:gd name="T2" fmla="*/ 0 w 24"/>
                <a:gd name="T3" fmla="*/ 149 h 156"/>
                <a:gd name="T4" fmla="*/ 8 w 24"/>
                <a:gd name="T5" fmla="*/ 156 h 156"/>
                <a:gd name="T6" fmla="*/ 8 w 24"/>
                <a:gd name="T7" fmla="*/ 156 h 156"/>
                <a:gd name="T8" fmla="*/ 0 w 24"/>
                <a:gd name="T9" fmla="*/ 149 h 156"/>
                <a:gd name="T10" fmla="*/ 21 w 24"/>
                <a:gd name="T11" fmla="*/ 0 h 156"/>
                <a:gd name="T12" fmla="*/ 21 w 24"/>
                <a:gd name="T13" fmla="*/ 0 h 156"/>
                <a:gd name="T14" fmla="*/ 24 w 24"/>
                <a:gd name="T15" fmla="*/ 4 h 156"/>
                <a:gd name="T16" fmla="*/ 21 w 24"/>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156">
                  <a:moveTo>
                    <a:pt x="0" y="149"/>
                  </a:moveTo>
                  <a:lnTo>
                    <a:pt x="0" y="149"/>
                  </a:lnTo>
                  <a:lnTo>
                    <a:pt x="8" y="156"/>
                  </a:lnTo>
                  <a:lnTo>
                    <a:pt x="0" y="149"/>
                  </a:lnTo>
                  <a:moveTo>
                    <a:pt x="21" y="0"/>
                  </a:moveTo>
                  <a:lnTo>
                    <a:pt x="21" y="0"/>
                  </a:lnTo>
                  <a:lnTo>
                    <a:pt x="24" y="4"/>
                  </a:lnTo>
                  <a:lnTo>
                    <a:pt x="21"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57" name="Freeform 22"/>
            <p:cNvSpPr/>
            <p:nvPr/>
          </p:nvSpPr>
          <p:spPr bwMode="auto">
            <a:xfrm flipH="1">
              <a:off x="5409015" y="4327609"/>
              <a:ext cx="24248" cy="145464"/>
            </a:xfrm>
            <a:custGeom>
              <a:avLst/>
              <a:gdLst>
                <a:gd name="T0" fmla="*/ 21 w 26"/>
                <a:gd name="T1" fmla="*/ 0 h 156"/>
                <a:gd name="T2" fmla="*/ 0 w 26"/>
                <a:gd name="T3" fmla="*/ 149 h 156"/>
                <a:gd name="T4" fmla="*/ 8 w 26"/>
                <a:gd name="T5" fmla="*/ 156 h 156"/>
                <a:gd name="T6" fmla="*/ 26 w 26"/>
                <a:gd name="T7" fmla="*/ 8 h 156"/>
                <a:gd name="T8" fmla="*/ 24 w 26"/>
                <a:gd name="T9" fmla="*/ 4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4" y="4"/>
                  </a:ln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58" name="Freeform 23"/>
            <p:cNvSpPr/>
            <p:nvPr/>
          </p:nvSpPr>
          <p:spPr bwMode="auto">
            <a:xfrm flipH="1">
              <a:off x="5409015" y="4327609"/>
              <a:ext cx="24248" cy="145464"/>
            </a:xfrm>
            <a:custGeom>
              <a:avLst/>
              <a:gdLst>
                <a:gd name="T0" fmla="*/ 21 w 26"/>
                <a:gd name="T1" fmla="*/ 0 h 156"/>
                <a:gd name="T2" fmla="*/ 0 w 26"/>
                <a:gd name="T3" fmla="*/ 149 h 156"/>
                <a:gd name="T4" fmla="*/ 8 w 26"/>
                <a:gd name="T5" fmla="*/ 156 h 156"/>
                <a:gd name="T6" fmla="*/ 26 w 26"/>
                <a:gd name="T7" fmla="*/ 8 h 156"/>
                <a:gd name="T8" fmla="*/ 24 w 26"/>
                <a:gd name="T9" fmla="*/ 4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4" y="4"/>
                  </a:lnTo>
                  <a:lnTo>
                    <a:pt x="21"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59" name="Freeform 24"/>
            <p:cNvSpPr>
              <a:spLocks noEditPoints="1"/>
            </p:cNvSpPr>
            <p:nvPr/>
          </p:nvSpPr>
          <p:spPr bwMode="auto">
            <a:xfrm flipH="1">
              <a:off x="5226223" y="4274459"/>
              <a:ext cx="152016" cy="22379"/>
            </a:xfrm>
            <a:custGeom>
              <a:avLst/>
              <a:gdLst>
                <a:gd name="T0" fmla="*/ 7 w 163"/>
                <a:gd name="T1" fmla="*/ 15 h 24"/>
                <a:gd name="T2" fmla="*/ 0 w 163"/>
                <a:gd name="T3" fmla="*/ 17 h 24"/>
                <a:gd name="T4" fmla="*/ 7 w 163"/>
                <a:gd name="T5" fmla="*/ 24 h 24"/>
                <a:gd name="T6" fmla="*/ 15 w 163"/>
                <a:gd name="T7" fmla="*/ 24 h 24"/>
                <a:gd name="T8" fmla="*/ 7 w 163"/>
                <a:gd name="T9" fmla="*/ 15 h 24"/>
                <a:gd name="T10" fmla="*/ 160 w 163"/>
                <a:gd name="T11" fmla="*/ 0 h 24"/>
                <a:gd name="T12" fmla="*/ 160 w 163"/>
                <a:gd name="T13" fmla="*/ 0 h 24"/>
                <a:gd name="T14" fmla="*/ 163 w 163"/>
                <a:gd name="T15" fmla="*/ 4 h 24"/>
                <a:gd name="T16" fmla="*/ 160 w 163"/>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24">
                  <a:moveTo>
                    <a:pt x="7" y="15"/>
                  </a:moveTo>
                  <a:lnTo>
                    <a:pt x="0" y="17"/>
                  </a:lnTo>
                  <a:lnTo>
                    <a:pt x="7" y="24"/>
                  </a:lnTo>
                  <a:lnTo>
                    <a:pt x="15" y="24"/>
                  </a:lnTo>
                  <a:lnTo>
                    <a:pt x="7" y="15"/>
                  </a:lnTo>
                  <a:close/>
                  <a:moveTo>
                    <a:pt x="160" y="0"/>
                  </a:moveTo>
                  <a:lnTo>
                    <a:pt x="160" y="0"/>
                  </a:lnTo>
                  <a:lnTo>
                    <a:pt x="163" y="4"/>
                  </a:lnTo>
                  <a:lnTo>
                    <a:pt x="16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60" name="Freeform 25"/>
            <p:cNvSpPr>
              <a:spLocks noEditPoints="1"/>
            </p:cNvSpPr>
            <p:nvPr/>
          </p:nvSpPr>
          <p:spPr bwMode="auto">
            <a:xfrm flipH="1">
              <a:off x="5226223" y="4274459"/>
              <a:ext cx="152016" cy="22379"/>
            </a:xfrm>
            <a:custGeom>
              <a:avLst/>
              <a:gdLst>
                <a:gd name="T0" fmla="*/ 7 w 163"/>
                <a:gd name="T1" fmla="*/ 15 h 24"/>
                <a:gd name="T2" fmla="*/ 0 w 163"/>
                <a:gd name="T3" fmla="*/ 17 h 24"/>
                <a:gd name="T4" fmla="*/ 7 w 163"/>
                <a:gd name="T5" fmla="*/ 24 h 24"/>
                <a:gd name="T6" fmla="*/ 15 w 163"/>
                <a:gd name="T7" fmla="*/ 24 h 24"/>
                <a:gd name="T8" fmla="*/ 7 w 163"/>
                <a:gd name="T9" fmla="*/ 15 h 24"/>
                <a:gd name="T10" fmla="*/ 160 w 163"/>
                <a:gd name="T11" fmla="*/ 0 h 24"/>
                <a:gd name="T12" fmla="*/ 160 w 163"/>
                <a:gd name="T13" fmla="*/ 0 h 24"/>
                <a:gd name="T14" fmla="*/ 163 w 163"/>
                <a:gd name="T15" fmla="*/ 4 h 24"/>
                <a:gd name="T16" fmla="*/ 160 w 163"/>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24">
                  <a:moveTo>
                    <a:pt x="7" y="15"/>
                  </a:moveTo>
                  <a:lnTo>
                    <a:pt x="0" y="17"/>
                  </a:lnTo>
                  <a:lnTo>
                    <a:pt x="7" y="24"/>
                  </a:lnTo>
                  <a:lnTo>
                    <a:pt x="15" y="24"/>
                  </a:lnTo>
                  <a:lnTo>
                    <a:pt x="7" y="15"/>
                  </a:lnTo>
                  <a:moveTo>
                    <a:pt x="160" y="0"/>
                  </a:moveTo>
                  <a:lnTo>
                    <a:pt x="160" y="0"/>
                  </a:lnTo>
                  <a:lnTo>
                    <a:pt x="163" y="4"/>
                  </a:lnTo>
                  <a:lnTo>
                    <a:pt x="16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61" name="Freeform 26"/>
            <p:cNvSpPr/>
            <p:nvPr/>
          </p:nvSpPr>
          <p:spPr bwMode="auto">
            <a:xfrm flipH="1">
              <a:off x="5224358" y="4274459"/>
              <a:ext cx="147353" cy="22379"/>
            </a:xfrm>
            <a:custGeom>
              <a:avLst/>
              <a:gdLst>
                <a:gd name="T0" fmla="*/ 153 w 158"/>
                <a:gd name="T1" fmla="*/ 0 h 24"/>
                <a:gd name="T2" fmla="*/ 0 w 158"/>
                <a:gd name="T3" fmla="*/ 15 h 24"/>
                <a:gd name="T4" fmla="*/ 8 w 158"/>
                <a:gd name="T5" fmla="*/ 24 h 24"/>
                <a:gd name="T6" fmla="*/ 158 w 158"/>
                <a:gd name="T7" fmla="*/ 6 h 24"/>
                <a:gd name="T8" fmla="*/ 156 w 158"/>
                <a:gd name="T9" fmla="*/ 4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5"/>
                  </a:lnTo>
                  <a:lnTo>
                    <a:pt x="8" y="24"/>
                  </a:lnTo>
                  <a:lnTo>
                    <a:pt x="158" y="6"/>
                  </a:lnTo>
                  <a:lnTo>
                    <a:pt x="156" y="4"/>
                  </a:lnTo>
                  <a:lnTo>
                    <a:pt x="15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62" name="Freeform 27"/>
            <p:cNvSpPr/>
            <p:nvPr/>
          </p:nvSpPr>
          <p:spPr bwMode="auto">
            <a:xfrm flipH="1">
              <a:off x="5224358" y="4274459"/>
              <a:ext cx="147353" cy="22379"/>
            </a:xfrm>
            <a:custGeom>
              <a:avLst/>
              <a:gdLst>
                <a:gd name="T0" fmla="*/ 153 w 158"/>
                <a:gd name="T1" fmla="*/ 0 h 24"/>
                <a:gd name="T2" fmla="*/ 0 w 158"/>
                <a:gd name="T3" fmla="*/ 15 h 24"/>
                <a:gd name="T4" fmla="*/ 8 w 158"/>
                <a:gd name="T5" fmla="*/ 24 h 24"/>
                <a:gd name="T6" fmla="*/ 158 w 158"/>
                <a:gd name="T7" fmla="*/ 6 h 24"/>
                <a:gd name="T8" fmla="*/ 156 w 158"/>
                <a:gd name="T9" fmla="*/ 4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5"/>
                  </a:lnTo>
                  <a:lnTo>
                    <a:pt x="8" y="24"/>
                  </a:lnTo>
                  <a:lnTo>
                    <a:pt x="158" y="6"/>
                  </a:lnTo>
                  <a:lnTo>
                    <a:pt x="156" y="4"/>
                  </a:lnTo>
                  <a:lnTo>
                    <a:pt x="153"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63" name="Freeform 28"/>
            <p:cNvSpPr>
              <a:spLocks noEditPoints="1"/>
            </p:cNvSpPr>
            <p:nvPr/>
          </p:nvSpPr>
          <p:spPr bwMode="auto">
            <a:xfrm flipH="1">
              <a:off x="5273786" y="4226903"/>
              <a:ext cx="150151" cy="22379"/>
            </a:xfrm>
            <a:custGeom>
              <a:avLst/>
              <a:gdLst>
                <a:gd name="T0" fmla="*/ 5 w 161"/>
                <a:gd name="T1" fmla="*/ 17 h 24"/>
                <a:gd name="T2" fmla="*/ 0 w 161"/>
                <a:gd name="T3" fmla="*/ 17 h 24"/>
                <a:gd name="T4" fmla="*/ 7 w 161"/>
                <a:gd name="T5" fmla="*/ 24 h 24"/>
                <a:gd name="T6" fmla="*/ 12 w 161"/>
                <a:gd name="T7" fmla="*/ 24 h 24"/>
                <a:gd name="T8" fmla="*/ 5 w 161"/>
                <a:gd name="T9" fmla="*/ 17 h 24"/>
                <a:gd name="T10" fmla="*/ 159 w 161"/>
                <a:gd name="T11" fmla="*/ 0 h 24"/>
                <a:gd name="T12" fmla="*/ 159 w 161"/>
                <a:gd name="T13" fmla="*/ 0 h 24"/>
                <a:gd name="T14" fmla="*/ 161 w 161"/>
                <a:gd name="T15" fmla="*/ 2 h 24"/>
                <a:gd name="T16" fmla="*/ 159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5" y="17"/>
                  </a:moveTo>
                  <a:lnTo>
                    <a:pt x="0" y="17"/>
                  </a:lnTo>
                  <a:lnTo>
                    <a:pt x="7" y="24"/>
                  </a:lnTo>
                  <a:lnTo>
                    <a:pt x="12" y="24"/>
                  </a:lnTo>
                  <a:lnTo>
                    <a:pt x="5" y="17"/>
                  </a:lnTo>
                  <a:close/>
                  <a:moveTo>
                    <a:pt x="159" y="0"/>
                  </a:moveTo>
                  <a:lnTo>
                    <a:pt x="159" y="0"/>
                  </a:lnTo>
                  <a:lnTo>
                    <a:pt x="161" y="2"/>
                  </a:lnTo>
                  <a:lnTo>
                    <a:pt x="15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64" name="Freeform 29"/>
            <p:cNvSpPr>
              <a:spLocks noEditPoints="1"/>
            </p:cNvSpPr>
            <p:nvPr/>
          </p:nvSpPr>
          <p:spPr bwMode="auto">
            <a:xfrm flipH="1">
              <a:off x="5273786" y="4226903"/>
              <a:ext cx="150151" cy="22379"/>
            </a:xfrm>
            <a:custGeom>
              <a:avLst/>
              <a:gdLst>
                <a:gd name="T0" fmla="*/ 5 w 161"/>
                <a:gd name="T1" fmla="*/ 17 h 24"/>
                <a:gd name="T2" fmla="*/ 0 w 161"/>
                <a:gd name="T3" fmla="*/ 17 h 24"/>
                <a:gd name="T4" fmla="*/ 7 w 161"/>
                <a:gd name="T5" fmla="*/ 24 h 24"/>
                <a:gd name="T6" fmla="*/ 12 w 161"/>
                <a:gd name="T7" fmla="*/ 24 h 24"/>
                <a:gd name="T8" fmla="*/ 5 w 161"/>
                <a:gd name="T9" fmla="*/ 17 h 24"/>
                <a:gd name="T10" fmla="*/ 159 w 161"/>
                <a:gd name="T11" fmla="*/ 0 h 24"/>
                <a:gd name="T12" fmla="*/ 159 w 161"/>
                <a:gd name="T13" fmla="*/ 0 h 24"/>
                <a:gd name="T14" fmla="*/ 161 w 161"/>
                <a:gd name="T15" fmla="*/ 2 h 24"/>
                <a:gd name="T16" fmla="*/ 159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5" y="17"/>
                  </a:moveTo>
                  <a:lnTo>
                    <a:pt x="0" y="17"/>
                  </a:lnTo>
                  <a:lnTo>
                    <a:pt x="7" y="24"/>
                  </a:lnTo>
                  <a:lnTo>
                    <a:pt x="12" y="24"/>
                  </a:lnTo>
                  <a:lnTo>
                    <a:pt x="5" y="17"/>
                  </a:lnTo>
                  <a:moveTo>
                    <a:pt x="159" y="0"/>
                  </a:moveTo>
                  <a:lnTo>
                    <a:pt x="159" y="0"/>
                  </a:lnTo>
                  <a:lnTo>
                    <a:pt x="161" y="2"/>
                  </a:lnTo>
                  <a:lnTo>
                    <a:pt x="159"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65" name="Freeform 30"/>
            <p:cNvSpPr/>
            <p:nvPr/>
          </p:nvSpPr>
          <p:spPr bwMode="auto">
            <a:xfrm flipH="1">
              <a:off x="5270056" y="4226903"/>
              <a:ext cx="149218" cy="22379"/>
            </a:xfrm>
            <a:custGeom>
              <a:avLst/>
              <a:gdLst>
                <a:gd name="T0" fmla="*/ 154 w 160"/>
                <a:gd name="T1" fmla="*/ 0 h 24"/>
                <a:gd name="T2" fmla="*/ 0 w 160"/>
                <a:gd name="T3" fmla="*/ 17 h 24"/>
                <a:gd name="T4" fmla="*/ 7 w 160"/>
                <a:gd name="T5" fmla="*/ 24 h 24"/>
                <a:gd name="T6" fmla="*/ 160 w 160"/>
                <a:gd name="T7" fmla="*/ 7 h 24"/>
                <a:gd name="T8" fmla="*/ 156 w 160"/>
                <a:gd name="T9" fmla="*/ 2 h 24"/>
                <a:gd name="T10" fmla="*/ 154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4" y="0"/>
                  </a:moveTo>
                  <a:lnTo>
                    <a:pt x="0" y="17"/>
                  </a:lnTo>
                  <a:lnTo>
                    <a:pt x="7" y="24"/>
                  </a:lnTo>
                  <a:lnTo>
                    <a:pt x="160" y="7"/>
                  </a:lnTo>
                  <a:lnTo>
                    <a:pt x="156" y="2"/>
                  </a:lnTo>
                  <a:lnTo>
                    <a:pt x="15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66" name="Freeform 31"/>
            <p:cNvSpPr/>
            <p:nvPr/>
          </p:nvSpPr>
          <p:spPr bwMode="auto">
            <a:xfrm flipH="1">
              <a:off x="5270056" y="4226903"/>
              <a:ext cx="149218" cy="22379"/>
            </a:xfrm>
            <a:custGeom>
              <a:avLst/>
              <a:gdLst>
                <a:gd name="T0" fmla="*/ 154 w 160"/>
                <a:gd name="T1" fmla="*/ 0 h 24"/>
                <a:gd name="T2" fmla="*/ 0 w 160"/>
                <a:gd name="T3" fmla="*/ 17 h 24"/>
                <a:gd name="T4" fmla="*/ 7 w 160"/>
                <a:gd name="T5" fmla="*/ 24 h 24"/>
                <a:gd name="T6" fmla="*/ 160 w 160"/>
                <a:gd name="T7" fmla="*/ 7 h 24"/>
                <a:gd name="T8" fmla="*/ 156 w 160"/>
                <a:gd name="T9" fmla="*/ 2 h 24"/>
                <a:gd name="T10" fmla="*/ 154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4" y="0"/>
                  </a:moveTo>
                  <a:lnTo>
                    <a:pt x="0" y="17"/>
                  </a:lnTo>
                  <a:lnTo>
                    <a:pt x="7" y="24"/>
                  </a:lnTo>
                  <a:lnTo>
                    <a:pt x="160" y="7"/>
                  </a:lnTo>
                  <a:lnTo>
                    <a:pt x="156" y="2"/>
                  </a:lnTo>
                  <a:lnTo>
                    <a:pt x="154"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67" name="Freeform 32"/>
            <p:cNvSpPr/>
            <p:nvPr/>
          </p:nvSpPr>
          <p:spPr bwMode="auto">
            <a:xfrm flipH="1">
              <a:off x="5329743" y="3507044"/>
              <a:ext cx="867331" cy="865323"/>
            </a:xfrm>
            <a:custGeom>
              <a:avLst/>
              <a:gdLst>
                <a:gd name="T0" fmla="*/ 81 w 507"/>
                <a:gd name="T1" fmla="*/ 31 h 506"/>
                <a:gd name="T2" fmla="*/ 81 w 507"/>
                <a:gd name="T3" fmla="*/ 31 h 506"/>
                <a:gd name="T4" fmla="*/ 0 w 507"/>
                <a:gd name="T5" fmla="*/ 0 h 506"/>
                <a:gd name="T6" fmla="*/ 37 w 507"/>
                <a:gd name="T7" fmla="*/ 79 h 506"/>
                <a:gd name="T8" fmla="*/ 37 w 507"/>
                <a:gd name="T9" fmla="*/ 79 h 506"/>
                <a:gd name="T10" fmla="*/ 888 w 507"/>
                <a:gd name="T11" fmla="*/ 928 h 506"/>
                <a:gd name="T12" fmla="*/ 930 w 507"/>
                <a:gd name="T13" fmla="*/ 884 h 506"/>
                <a:gd name="T14" fmla="*/ 81 w 507"/>
                <a:gd name="T15" fmla="*/ 31 h 5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6">
                  <a:moveTo>
                    <a:pt x="44" y="17"/>
                  </a:moveTo>
                  <a:cubicBezTo>
                    <a:pt x="44" y="17"/>
                    <a:pt x="44" y="17"/>
                    <a:pt x="44" y="17"/>
                  </a:cubicBezTo>
                  <a:cubicBezTo>
                    <a:pt x="41" y="14"/>
                    <a:pt x="0" y="0"/>
                    <a:pt x="0" y="0"/>
                  </a:cubicBezTo>
                  <a:cubicBezTo>
                    <a:pt x="0" y="0"/>
                    <a:pt x="16" y="40"/>
                    <a:pt x="20" y="43"/>
                  </a:cubicBezTo>
                  <a:cubicBezTo>
                    <a:pt x="20" y="43"/>
                    <a:pt x="20" y="43"/>
                    <a:pt x="20" y="43"/>
                  </a:cubicBezTo>
                  <a:cubicBezTo>
                    <a:pt x="484" y="506"/>
                    <a:pt x="484" y="506"/>
                    <a:pt x="484" y="506"/>
                  </a:cubicBezTo>
                  <a:cubicBezTo>
                    <a:pt x="507" y="482"/>
                    <a:pt x="507" y="482"/>
                    <a:pt x="507" y="482"/>
                  </a:cubicBezTo>
                  <a:lnTo>
                    <a:pt x="44"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grpSp>
      <p:grpSp>
        <p:nvGrpSpPr>
          <p:cNvPr id="3" name="组合 7"/>
          <p:cNvGrpSpPr/>
          <p:nvPr/>
        </p:nvGrpSpPr>
        <p:grpSpPr>
          <a:xfrm>
            <a:off x="6681379" y="2981469"/>
            <a:ext cx="1347938" cy="1343985"/>
            <a:chOff x="5107781" y="2781590"/>
            <a:chExt cx="1010954" cy="1007989"/>
          </a:xfrm>
          <a:solidFill>
            <a:srgbClr val="FFC000"/>
          </a:solidFill>
        </p:grpSpPr>
        <p:sp>
          <p:nvSpPr>
            <p:cNvPr id="40" name="Freeform 5"/>
            <p:cNvSpPr/>
            <p:nvPr/>
          </p:nvSpPr>
          <p:spPr bwMode="auto">
            <a:xfrm flipH="1">
              <a:off x="5292439" y="3523828"/>
              <a:ext cx="141757" cy="265751"/>
            </a:xfrm>
            <a:custGeom>
              <a:avLst/>
              <a:gdLst>
                <a:gd name="T0" fmla="*/ 22 w 152"/>
                <a:gd name="T1" fmla="*/ 0 h 285"/>
                <a:gd name="T2" fmla="*/ 0 w 152"/>
                <a:gd name="T3" fmla="*/ 149 h 285"/>
                <a:gd name="T4" fmla="*/ 139 w 152"/>
                <a:gd name="T5" fmla="*/ 285 h 285"/>
                <a:gd name="T6" fmla="*/ 152 w 152"/>
                <a:gd name="T7" fmla="*/ 131 h 285"/>
                <a:gd name="T8" fmla="*/ 22 w 152"/>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5">
                  <a:moveTo>
                    <a:pt x="22" y="0"/>
                  </a:moveTo>
                  <a:lnTo>
                    <a:pt x="0" y="149"/>
                  </a:lnTo>
                  <a:lnTo>
                    <a:pt x="139" y="285"/>
                  </a:lnTo>
                  <a:lnTo>
                    <a:pt x="152" y="131"/>
                  </a:lnTo>
                  <a:lnTo>
                    <a:pt x="2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41" name="Freeform 6"/>
            <p:cNvSpPr/>
            <p:nvPr/>
          </p:nvSpPr>
          <p:spPr bwMode="auto">
            <a:xfrm flipH="1">
              <a:off x="5292439" y="3523828"/>
              <a:ext cx="141757" cy="265751"/>
            </a:xfrm>
            <a:custGeom>
              <a:avLst/>
              <a:gdLst>
                <a:gd name="T0" fmla="*/ 22 w 152"/>
                <a:gd name="T1" fmla="*/ 0 h 285"/>
                <a:gd name="T2" fmla="*/ 0 w 152"/>
                <a:gd name="T3" fmla="*/ 149 h 285"/>
                <a:gd name="T4" fmla="*/ 139 w 152"/>
                <a:gd name="T5" fmla="*/ 285 h 285"/>
                <a:gd name="T6" fmla="*/ 152 w 152"/>
                <a:gd name="T7" fmla="*/ 131 h 285"/>
                <a:gd name="T8" fmla="*/ 22 w 152"/>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5">
                  <a:moveTo>
                    <a:pt x="22" y="0"/>
                  </a:moveTo>
                  <a:lnTo>
                    <a:pt x="0" y="149"/>
                  </a:lnTo>
                  <a:lnTo>
                    <a:pt x="139" y="285"/>
                  </a:lnTo>
                  <a:lnTo>
                    <a:pt x="152" y="131"/>
                  </a:lnTo>
                  <a:lnTo>
                    <a:pt x="22"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42" name="Freeform 7"/>
            <p:cNvSpPr/>
            <p:nvPr/>
          </p:nvSpPr>
          <p:spPr bwMode="auto">
            <a:xfrm flipH="1">
              <a:off x="5107781" y="3464151"/>
              <a:ext cx="266728" cy="141734"/>
            </a:xfrm>
            <a:custGeom>
              <a:avLst/>
              <a:gdLst>
                <a:gd name="T0" fmla="*/ 0 w 286"/>
                <a:gd name="T1" fmla="*/ 22 h 152"/>
                <a:gd name="T2" fmla="*/ 150 w 286"/>
                <a:gd name="T3" fmla="*/ 0 h 152"/>
                <a:gd name="T4" fmla="*/ 286 w 286"/>
                <a:gd name="T5" fmla="*/ 139 h 152"/>
                <a:gd name="T6" fmla="*/ 132 w 286"/>
                <a:gd name="T7" fmla="*/ 152 h 152"/>
                <a:gd name="T8" fmla="*/ 0 w 286"/>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 h="152">
                  <a:moveTo>
                    <a:pt x="0" y="22"/>
                  </a:moveTo>
                  <a:lnTo>
                    <a:pt x="150" y="0"/>
                  </a:lnTo>
                  <a:lnTo>
                    <a:pt x="286" y="139"/>
                  </a:lnTo>
                  <a:lnTo>
                    <a:pt x="132" y="152"/>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43" name="Freeform 8"/>
            <p:cNvSpPr/>
            <p:nvPr/>
          </p:nvSpPr>
          <p:spPr bwMode="auto">
            <a:xfrm flipH="1">
              <a:off x="5107781" y="3464151"/>
              <a:ext cx="266728" cy="141734"/>
            </a:xfrm>
            <a:custGeom>
              <a:avLst/>
              <a:gdLst>
                <a:gd name="T0" fmla="*/ 0 w 286"/>
                <a:gd name="T1" fmla="*/ 22 h 152"/>
                <a:gd name="T2" fmla="*/ 150 w 286"/>
                <a:gd name="T3" fmla="*/ 0 h 152"/>
                <a:gd name="T4" fmla="*/ 286 w 286"/>
                <a:gd name="T5" fmla="*/ 139 h 152"/>
                <a:gd name="T6" fmla="*/ 132 w 286"/>
                <a:gd name="T7" fmla="*/ 152 h 152"/>
                <a:gd name="T8" fmla="*/ 0 w 286"/>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 h="152">
                  <a:moveTo>
                    <a:pt x="0" y="22"/>
                  </a:moveTo>
                  <a:lnTo>
                    <a:pt x="150" y="0"/>
                  </a:lnTo>
                  <a:lnTo>
                    <a:pt x="286" y="139"/>
                  </a:lnTo>
                  <a:lnTo>
                    <a:pt x="132" y="152"/>
                  </a:lnTo>
                  <a:lnTo>
                    <a:pt x="0" y="22"/>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44" name="Freeform 9"/>
            <p:cNvSpPr/>
            <p:nvPr/>
          </p:nvSpPr>
          <p:spPr bwMode="auto">
            <a:xfrm flipH="1">
              <a:off x="5191716" y="3501449"/>
              <a:ext cx="148286" cy="22379"/>
            </a:xfrm>
            <a:custGeom>
              <a:avLst/>
              <a:gdLst>
                <a:gd name="T0" fmla="*/ 154 w 159"/>
                <a:gd name="T1" fmla="*/ 0 h 24"/>
                <a:gd name="T2" fmla="*/ 0 w 159"/>
                <a:gd name="T3" fmla="*/ 17 h 24"/>
                <a:gd name="T4" fmla="*/ 7 w 159"/>
                <a:gd name="T5" fmla="*/ 24 h 24"/>
                <a:gd name="T6" fmla="*/ 159 w 159"/>
                <a:gd name="T7" fmla="*/ 8 h 24"/>
                <a:gd name="T8" fmla="*/ 154 w 159"/>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4">
                  <a:moveTo>
                    <a:pt x="154" y="0"/>
                  </a:moveTo>
                  <a:lnTo>
                    <a:pt x="0" y="17"/>
                  </a:lnTo>
                  <a:lnTo>
                    <a:pt x="7" y="24"/>
                  </a:lnTo>
                  <a:lnTo>
                    <a:pt x="159" y="8"/>
                  </a:lnTo>
                  <a:lnTo>
                    <a:pt x="15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45" name="Freeform 10"/>
            <p:cNvSpPr/>
            <p:nvPr/>
          </p:nvSpPr>
          <p:spPr bwMode="auto">
            <a:xfrm flipH="1">
              <a:off x="5191716" y="3501449"/>
              <a:ext cx="148286" cy="22379"/>
            </a:xfrm>
            <a:custGeom>
              <a:avLst/>
              <a:gdLst>
                <a:gd name="T0" fmla="*/ 154 w 159"/>
                <a:gd name="T1" fmla="*/ 0 h 24"/>
                <a:gd name="T2" fmla="*/ 0 w 159"/>
                <a:gd name="T3" fmla="*/ 17 h 24"/>
                <a:gd name="T4" fmla="*/ 7 w 159"/>
                <a:gd name="T5" fmla="*/ 24 h 24"/>
                <a:gd name="T6" fmla="*/ 159 w 159"/>
                <a:gd name="T7" fmla="*/ 8 h 24"/>
                <a:gd name="T8" fmla="*/ 154 w 159"/>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4">
                  <a:moveTo>
                    <a:pt x="154" y="0"/>
                  </a:moveTo>
                  <a:lnTo>
                    <a:pt x="0" y="17"/>
                  </a:lnTo>
                  <a:lnTo>
                    <a:pt x="7" y="24"/>
                  </a:lnTo>
                  <a:lnTo>
                    <a:pt x="159" y="8"/>
                  </a:lnTo>
                  <a:lnTo>
                    <a:pt x="154"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46" name="Freeform 11"/>
            <p:cNvSpPr/>
            <p:nvPr/>
          </p:nvSpPr>
          <p:spPr bwMode="auto">
            <a:xfrm flipH="1">
              <a:off x="5251404" y="2781590"/>
              <a:ext cx="867331" cy="864391"/>
            </a:xfrm>
            <a:custGeom>
              <a:avLst/>
              <a:gdLst>
                <a:gd name="T0" fmla="*/ 79 w 507"/>
                <a:gd name="T1" fmla="*/ 31 h 505"/>
                <a:gd name="T2" fmla="*/ 79 w 507"/>
                <a:gd name="T3" fmla="*/ 31 h 505"/>
                <a:gd name="T4" fmla="*/ 0 w 507"/>
                <a:gd name="T5" fmla="*/ 0 h 505"/>
                <a:gd name="T6" fmla="*/ 35 w 507"/>
                <a:gd name="T7" fmla="*/ 79 h 505"/>
                <a:gd name="T8" fmla="*/ 35 w 507"/>
                <a:gd name="T9" fmla="*/ 79 h 505"/>
                <a:gd name="T10" fmla="*/ 886 w 507"/>
                <a:gd name="T11" fmla="*/ 927 h 505"/>
                <a:gd name="T12" fmla="*/ 930 w 507"/>
                <a:gd name="T13" fmla="*/ 885 h 505"/>
                <a:gd name="T14" fmla="*/ 79 w 507"/>
                <a:gd name="T15" fmla="*/ 31 h 50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5">
                  <a:moveTo>
                    <a:pt x="43" y="17"/>
                  </a:moveTo>
                  <a:cubicBezTo>
                    <a:pt x="43" y="17"/>
                    <a:pt x="43" y="17"/>
                    <a:pt x="43" y="17"/>
                  </a:cubicBezTo>
                  <a:cubicBezTo>
                    <a:pt x="40" y="14"/>
                    <a:pt x="0" y="0"/>
                    <a:pt x="0" y="0"/>
                  </a:cubicBezTo>
                  <a:cubicBezTo>
                    <a:pt x="0" y="0"/>
                    <a:pt x="15" y="40"/>
                    <a:pt x="19" y="43"/>
                  </a:cubicBezTo>
                  <a:cubicBezTo>
                    <a:pt x="19" y="43"/>
                    <a:pt x="19" y="43"/>
                    <a:pt x="19" y="43"/>
                  </a:cubicBezTo>
                  <a:cubicBezTo>
                    <a:pt x="483" y="505"/>
                    <a:pt x="483" y="505"/>
                    <a:pt x="483" y="505"/>
                  </a:cubicBezTo>
                  <a:cubicBezTo>
                    <a:pt x="507" y="482"/>
                    <a:pt x="507" y="482"/>
                    <a:pt x="507" y="482"/>
                  </a:cubicBezTo>
                  <a:cubicBezTo>
                    <a:pt x="43" y="17"/>
                    <a:pt x="43" y="17"/>
                    <a:pt x="43"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68" name="Freeform 33"/>
            <p:cNvSpPr/>
            <p:nvPr/>
          </p:nvSpPr>
          <p:spPr bwMode="auto">
            <a:xfrm flipH="1">
              <a:off x="5372643" y="3562059"/>
              <a:ext cx="24248" cy="145464"/>
            </a:xfrm>
            <a:custGeom>
              <a:avLst/>
              <a:gdLst>
                <a:gd name="T0" fmla="*/ 20 w 26"/>
                <a:gd name="T1" fmla="*/ 0 h 156"/>
                <a:gd name="T2" fmla="*/ 0 w 26"/>
                <a:gd name="T3" fmla="*/ 148 h 156"/>
                <a:gd name="T4" fmla="*/ 7 w 26"/>
                <a:gd name="T5" fmla="*/ 156 h 156"/>
                <a:gd name="T6" fmla="*/ 26 w 26"/>
                <a:gd name="T7" fmla="*/ 7 h 156"/>
                <a:gd name="T8" fmla="*/ 24 w 26"/>
                <a:gd name="T9" fmla="*/ 1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4" y="1"/>
                  </a:lnTo>
                  <a:lnTo>
                    <a:pt x="2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69" name="Freeform 34"/>
            <p:cNvSpPr/>
            <p:nvPr/>
          </p:nvSpPr>
          <p:spPr bwMode="auto">
            <a:xfrm flipH="1">
              <a:off x="5372643" y="3562059"/>
              <a:ext cx="24248" cy="145464"/>
            </a:xfrm>
            <a:custGeom>
              <a:avLst/>
              <a:gdLst>
                <a:gd name="T0" fmla="*/ 20 w 26"/>
                <a:gd name="T1" fmla="*/ 0 h 156"/>
                <a:gd name="T2" fmla="*/ 0 w 26"/>
                <a:gd name="T3" fmla="*/ 148 h 156"/>
                <a:gd name="T4" fmla="*/ 7 w 26"/>
                <a:gd name="T5" fmla="*/ 156 h 156"/>
                <a:gd name="T6" fmla="*/ 26 w 26"/>
                <a:gd name="T7" fmla="*/ 7 h 156"/>
                <a:gd name="T8" fmla="*/ 24 w 26"/>
                <a:gd name="T9" fmla="*/ 1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4" y="1"/>
                  </a:lnTo>
                  <a:lnTo>
                    <a:pt x="2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70" name="Freeform 35"/>
            <p:cNvSpPr/>
            <p:nvPr/>
          </p:nvSpPr>
          <p:spPr bwMode="auto">
            <a:xfrm flipH="1">
              <a:off x="5374509" y="3562059"/>
              <a:ext cx="3730" cy="932"/>
            </a:xfrm>
            <a:custGeom>
              <a:avLst/>
              <a:gdLst>
                <a:gd name="T0" fmla="*/ 0 w 4"/>
                <a:gd name="T1" fmla="*/ 0 h 1"/>
                <a:gd name="T2" fmla="*/ 0 w 4"/>
                <a:gd name="T3" fmla="*/ 0 h 1"/>
                <a:gd name="T4" fmla="*/ 4 w 4"/>
                <a:gd name="T5" fmla="*/ 1 h 1"/>
                <a:gd name="T6" fmla="*/ 0 w 4"/>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
                  <a:moveTo>
                    <a:pt x="0" y="0"/>
                  </a:moveTo>
                  <a:lnTo>
                    <a:pt x="0" y="0"/>
                  </a:lnTo>
                  <a:lnTo>
                    <a:pt x="4" y="1"/>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71" name="Freeform 36"/>
            <p:cNvSpPr/>
            <p:nvPr/>
          </p:nvSpPr>
          <p:spPr bwMode="auto">
            <a:xfrm flipH="1">
              <a:off x="5374509" y="3562059"/>
              <a:ext cx="3730" cy="932"/>
            </a:xfrm>
            <a:custGeom>
              <a:avLst/>
              <a:gdLst>
                <a:gd name="T0" fmla="*/ 0 w 4"/>
                <a:gd name="T1" fmla="*/ 0 h 1"/>
                <a:gd name="T2" fmla="*/ 0 w 4"/>
                <a:gd name="T3" fmla="*/ 0 h 1"/>
                <a:gd name="T4" fmla="*/ 4 w 4"/>
                <a:gd name="T5" fmla="*/ 1 h 1"/>
                <a:gd name="T6" fmla="*/ 0 w 4"/>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
                  <a:moveTo>
                    <a:pt x="0" y="0"/>
                  </a:moveTo>
                  <a:lnTo>
                    <a:pt x="0" y="0"/>
                  </a:lnTo>
                  <a:lnTo>
                    <a:pt x="4" y="1"/>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72" name="Freeform 37"/>
            <p:cNvSpPr/>
            <p:nvPr/>
          </p:nvSpPr>
          <p:spPr bwMode="auto">
            <a:xfrm flipH="1">
              <a:off x="5347463" y="3741092"/>
              <a:ext cx="6528" cy="7460"/>
            </a:xfrm>
            <a:custGeom>
              <a:avLst/>
              <a:gdLst>
                <a:gd name="T0" fmla="*/ 0 w 7"/>
                <a:gd name="T1" fmla="*/ 0 h 8"/>
                <a:gd name="T2" fmla="*/ 0 w 7"/>
                <a:gd name="T3" fmla="*/ 0 h 8"/>
                <a:gd name="T4" fmla="*/ 7 w 7"/>
                <a:gd name="T5" fmla="*/ 8 h 8"/>
                <a:gd name="T6" fmla="*/ 7 w 7"/>
                <a:gd name="T7" fmla="*/ 8 h 8"/>
                <a:gd name="T8" fmla="*/ 0 w 7"/>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0"/>
                  </a:moveTo>
                  <a:lnTo>
                    <a:pt x="0" y="0"/>
                  </a:lnTo>
                  <a:lnTo>
                    <a:pt x="7" y="8"/>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73" name="Freeform 38"/>
            <p:cNvSpPr/>
            <p:nvPr/>
          </p:nvSpPr>
          <p:spPr bwMode="auto">
            <a:xfrm flipH="1">
              <a:off x="5347463" y="3741092"/>
              <a:ext cx="6528" cy="7460"/>
            </a:xfrm>
            <a:custGeom>
              <a:avLst/>
              <a:gdLst>
                <a:gd name="T0" fmla="*/ 0 w 7"/>
                <a:gd name="T1" fmla="*/ 0 h 8"/>
                <a:gd name="T2" fmla="*/ 0 w 7"/>
                <a:gd name="T3" fmla="*/ 0 h 8"/>
                <a:gd name="T4" fmla="*/ 7 w 7"/>
                <a:gd name="T5" fmla="*/ 8 h 8"/>
                <a:gd name="T6" fmla="*/ 7 w 7"/>
                <a:gd name="T7" fmla="*/ 8 h 8"/>
                <a:gd name="T8" fmla="*/ 0 w 7"/>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0"/>
                  </a:moveTo>
                  <a:lnTo>
                    <a:pt x="0" y="0"/>
                  </a:lnTo>
                  <a:lnTo>
                    <a:pt x="7" y="8"/>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74" name="Freeform 39"/>
            <p:cNvSpPr/>
            <p:nvPr/>
          </p:nvSpPr>
          <p:spPr bwMode="auto">
            <a:xfrm flipH="1">
              <a:off x="5329743" y="3603087"/>
              <a:ext cx="24248" cy="145464"/>
            </a:xfrm>
            <a:custGeom>
              <a:avLst/>
              <a:gdLst>
                <a:gd name="T0" fmla="*/ 20 w 26"/>
                <a:gd name="T1" fmla="*/ 0 h 156"/>
                <a:gd name="T2" fmla="*/ 0 w 26"/>
                <a:gd name="T3" fmla="*/ 148 h 156"/>
                <a:gd name="T4" fmla="*/ 7 w 26"/>
                <a:gd name="T5" fmla="*/ 156 h 156"/>
                <a:gd name="T6" fmla="*/ 26 w 26"/>
                <a:gd name="T7" fmla="*/ 7 h 156"/>
                <a:gd name="T8" fmla="*/ 22 w 26"/>
                <a:gd name="T9" fmla="*/ 3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2" y="3"/>
                  </a:lnTo>
                  <a:lnTo>
                    <a:pt x="2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75" name="Freeform 40"/>
            <p:cNvSpPr/>
            <p:nvPr/>
          </p:nvSpPr>
          <p:spPr bwMode="auto">
            <a:xfrm flipH="1">
              <a:off x="5329743" y="3603087"/>
              <a:ext cx="24248" cy="145464"/>
            </a:xfrm>
            <a:custGeom>
              <a:avLst/>
              <a:gdLst>
                <a:gd name="T0" fmla="*/ 20 w 26"/>
                <a:gd name="T1" fmla="*/ 0 h 156"/>
                <a:gd name="T2" fmla="*/ 0 w 26"/>
                <a:gd name="T3" fmla="*/ 148 h 156"/>
                <a:gd name="T4" fmla="*/ 7 w 26"/>
                <a:gd name="T5" fmla="*/ 156 h 156"/>
                <a:gd name="T6" fmla="*/ 26 w 26"/>
                <a:gd name="T7" fmla="*/ 7 h 156"/>
                <a:gd name="T8" fmla="*/ 22 w 26"/>
                <a:gd name="T9" fmla="*/ 3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2" y="3"/>
                  </a:lnTo>
                  <a:lnTo>
                    <a:pt x="2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76" name="Freeform 41"/>
            <p:cNvSpPr/>
            <p:nvPr/>
          </p:nvSpPr>
          <p:spPr bwMode="auto">
            <a:xfrm flipH="1">
              <a:off x="5333474" y="3603087"/>
              <a:ext cx="1865" cy="2797"/>
            </a:xfrm>
            <a:custGeom>
              <a:avLst/>
              <a:gdLst>
                <a:gd name="T0" fmla="*/ 0 w 2"/>
                <a:gd name="T1" fmla="*/ 0 h 3"/>
                <a:gd name="T2" fmla="*/ 0 w 2"/>
                <a:gd name="T3" fmla="*/ 0 h 3"/>
                <a:gd name="T4" fmla="*/ 2 w 2"/>
                <a:gd name="T5" fmla="*/ 3 h 3"/>
                <a:gd name="T6" fmla="*/ 0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0"/>
                  </a:moveTo>
                  <a:lnTo>
                    <a:pt x="0" y="0"/>
                  </a:lnTo>
                  <a:lnTo>
                    <a:pt x="2" y="3"/>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77" name="Freeform 42"/>
            <p:cNvSpPr/>
            <p:nvPr/>
          </p:nvSpPr>
          <p:spPr bwMode="auto">
            <a:xfrm flipH="1">
              <a:off x="5333474" y="3603087"/>
              <a:ext cx="1865" cy="2797"/>
            </a:xfrm>
            <a:custGeom>
              <a:avLst/>
              <a:gdLst>
                <a:gd name="T0" fmla="*/ 0 w 2"/>
                <a:gd name="T1" fmla="*/ 0 h 3"/>
                <a:gd name="T2" fmla="*/ 0 w 2"/>
                <a:gd name="T3" fmla="*/ 0 h 3"/>
                <a:gd name="T4" fmla="*/ 2 w 2"/>
                <a:gd name="T5" fmla="*/ 3 h 3"/>
                <a:gd name="T6" fmla="*/ 0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0"/>
                  </a:moveTo>
                  <a:lnTo>
                    <a:pt x="0" y="0"/>
                  </a:lnTo>
                  <a:lnTo>
                    <a:pt x="2" y="3"/>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78" name="Freeform 43"/>
            <p:cNvSpPr>
              <a:spLocks noEditPoints="1"/>
            </p:cNvSpPr>
            <p:nvPr/>
          </p:nvSpPr>
          <p:spPr bwMode="auto">
            <a:xfrm flipH="1">
              <a:off x="5148816" y="3549937"/>
              <a:ext cx="145488" cy="22379"/>
            </a:xfrm>
            <a:custGeom>
              <a:avLst/>
              <a:gdLst>
                <a:gd name="T0" fmla="*/ 0 w 156"/>
                <a:gd name="T1" fmla="*/ 14 h 24"/>
                <a:gd name="T2" fmla="*/ 0 w 156"/>
                <a:gd name="T3" fmla="*/ 14 h 24"/>
                <a:gd name="T4" fmla="*/ 7 w 156"/>
                <a:gd name="T5" fmla="*/ 24 h 24"/>
                <a:gd name="T6" fmla="*/ 9 w 156"/>
                <a:gd name="T7" fmla="*/ 24 h 24"/>
                <a:gd name="T8" fmla="*/ 0 w 156"/>
                <a:gd name="T9" fmla="*/ 14 h 24"/>
                <a:gd name="T10" fmla="*/ 152 w 156"/>
                <a:gd name="T11" fmla="*/ 0 h 24"/>
                <a:gd name="T12" fmla="*/ 152 w 156"/>
                <a:gd name="T13" fmla="*/ 0 h 24"/>
                <a:gd name="T14" fmla="*/ 156 w 156"/>
                <a:gd name="T15" fmla="*/ 2 h 24"/>
                <a:gd name="T16" fmla="*/ 152 w 156"/>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6" h="24">
                  <a:moveTo>
                    <a:pt x="0" y="14"/>
                  </a:moveTo>
                  <a:lnTo>
                    <a:pt x="0" y="14"/>
                  </a:lnTo>
                  <a:lnTo>
                    <a:pt x="7" y="24"/>
                  </a:lnTo>
                  <a:lnTo>
                    <a:pt x="9" y="24"/>
                  </a:lnTo>
                  <a:lnTo>
                    <a:pt x="0" y="14"/>
                  </a:lnTo>
                  <a:close/>
                  <a:moveTo>
                    <a:pt x="152" y="0"/>
                  </a:moveTo>
                  <a:lnTo>
                    <a:pt x="152" y="0"/>
                  </a:lnTo>
                  <a:lnTo>
                    <a:pt x="156" y="2"/>
                  </a:lnTo>
                  <a:lnTo>
                    <a:pt x="15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79" name="Freeform 44"/>
            <p:cNvSpPr>
              <a:spLocks noEditPoints="1"/>
            </p:cNvSpPr>
            <p:nvPr/>
          </p:nvSpPr>
          <p:spPr bwMode="auto">
            <a:xfrm flipH="1">
              <a:off x="5148816" y="3549937"/>
              <a:ext cx="145488" cy="22379"/>
            </a:xfrm>
            <a:custGeom>
              <a:avLst/>
              <a:gdLst>
                <a:gd name="T0" fmla="*/ 0 w 156"/>
                <a:gd name="T1" fmla="*/ 14 h 24"/>
                <a:gd name="T2" fmla="*/ 0 w 156"/>
                <a:gd name="T3" fmla="*/ 14 h 24"/>
                <a:gd name="T4" fmla="*/ 7 w 156"/>
                <a:gd name="T5" fmla="*/ 24 h 24"/>
                <a:gd name="T6" fmla="*/ 9 w 156"/>
                <a:gd name="T7" fmla="*/ 24 h 24"/>
                <a:gd name="T8" fmla="*/ 0 w 156"/>
                <a:gd name="T9" fmla="*/ 14 h 24"/>
                <a:gd name="T10" fmla="*/ 152 w 156"/>
                <a:gd name="T11" fmla="*/ 0 h 24"/>
                <a:gd name="T12" fmla="*/ 152 w 156"/>
                <a:gd name="T13" fmla="*/ 0 h 24"/>
                <a:gd name="T14" fmla="*/ 156 w 156"/>
                <a:gd name="T15" fmla="*/ 2 h 24"/>
                <a:gd name="T16" fmla="*/ 152 w 156"/>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6" h="24">
                  <a:moveTo>
                    <a:pt x="0" y="14"/>
                  </a:moveTo>
                  <a:lnTo>
                    <a:pt x="0" y="14"/>
                  </a:lnTo>
                  <a:lnTo>
                    <a:pt x="7" y="24"/>
                  </a:lnTo>
                  <a:lnTo>
                    <a:pt x="9" y="24"/>
                  </a:lnTo>
                  <a:lnTo>
                    <a:pt x="0" y="14"/>
                  </a:lnTo>
                  <a:moveTo>
                    <a:pt x="152" y="0"/>
                  </a:moveTo>
                  <a:lnTo>
                    <a:pt x="152" y="0"/>
                  </a:lnTo>
                  <a:lnTo>
                    <a:pt x="156" y="2"/>
                  </a:lnTo>
                  <a:lnTo>
                    <a:pt x="152"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80" name="Freeform 45"/>
            <p:cNvSpPr/>
            <p:nvPr/>
          </p:nvSpPr>
          <p:spPr bwMode="auto">
            <a:xfrm flipH="1">
              <a:off x="5145086" y="3549937"/>
              <a:ext cx="149218" cy="22379"/>
            </a:xfrm>
            <a:custGeom>
              <a:avLst/>
              <a:gdLst>
                <a:gd name="T0" fmla="*/ 152 w 160"/>
                <a:gd name="T1" fmla="*/ 0 h 24"/>
                <a:gd name="T2" fmla="*/ 0 w 160"/>
                <a:gd name="T3" fmla="*/ 14 h 24"/>
                <a:gd name="T4" fmla="*/ 9 w 160"/>
                <a:gd name="T5" fmla="*/ 24 h 24"/>
                <a:gd name="T6" fmla="*/ 160 w 160"/>
                <a:gd name="T7" fmla="*/ 5 h 24"/>
                <a:gd name="T8" fmla="*/ 156 w 160"/>
                <a:gd name="T9" fmla="*/ 2 h 24"/>
                <a:gd name="T10" fmla="*/ 152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2" y="0"/>
                  </a:moveTo>
                  <a:lnTo>
                    <a:pt x="0" y="14"/>
                  </a:lnTo>
                  <a:lnTo>
                    <a:pt x="9" y="24"/>
                  </a:lnTo>
                  <a:lnTo>
                    <a:pt x="160" y="5"/>
                  </a:lnTo>
                  <a:lnTo>
                    <a:pt x="156" y="2"/>
                  </a:lnTo>
                  <a:lnTo>
                    <a:pt x="15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81" name="Freeform 46"/>
            <p:cNvSpPr/>
            <p:nvPr/>
          </p:nvSpPr>
          <p:spPr bwMode="auto">
            <a:xfrm flipH="1">
              <a:off x="5145086" y="3549937"/>
              <a:ext cx="149218" cy="22379"/>
            </a:xfrm>
            <a:custGeom>
              <a:avLst/>
              <a:gdLst>
                <a:gd name="T0" fmla="*/ 152 w 160"/>
                <a:gd name="T1" fmla="*/ 0 h 24"/>
                <a:gd name="T2" fmla="*/ 0 w 160"/>
                <a:gd name="T3" fmla="*/ 14 h 24"/>
                <a:gd name="T4" fmla="*/ 9 w 160"/>
                <a:gd name="T5" fmla="*/ 24 h 24"/>
                <a:gd name="T6" fmla="*/ 160 w 160"/>
                <a:gd name="T7" fmla="*/ 5 h 24"/>
                <a:gd name="T8" fmla="*/ 156 w 160"/>
                <a:gd name="T9" fmla="*/ 2 h 24"/>
                <a:gd name="T10" fmla="*/ 152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2" y="0"/>
                  </a:moveTo>
                  <a:lnTo>
                    <a:pt x="0" y="14"/>
                  </a:lnTo>
                  <a:lnTo>
                    <a:pt x="9" y="24"/>
                  </a:lnTo>
                  <a:lnTo>
                    <a:pt x="160" y="5"/>
                  </a:lnTo>
                  <a:lnTo>
                    <a:pt x="156" y="2"/>
                  </a:lnTo>
                  <a:lnTo>
                    <a:pt x="152"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82" name="Freeform 47"/>
            <p:cNvSpPr/>
            <p:nvPr/>
          </p:nvSpPr>
          <p:spPr bwMode="auto">
            <a:xfrm flipH="1">
              <a:off x="5287776" y="3562992"/>
              <a:ext cx="11191" cy="9325"/>
            </a:xfrm>
            <a:custGeom>
              <a:avLst/>
              <a:gdLst>
                <a:gd name="T0" fmla="*/ 5 w 12"/>
                <a:gd name="T1" fmla="*/ 0 h 10"/>
                <a:gd name="T2" fmla="*/ 0 w 12"/>
                <a:gd name="T3" fmla="*/ 2 h 10"/>
                <a:gd name="T4" fmla="*/ 7 w 12"/>
                <a:gd name="T5" fmla="*/ 10 h 10"/>
                <a:gd name="T6" fmla="*/ 12 w 12"/>
                <a:gd name="T7" fmla="*/ 10 h 10"/>
                <a:gd name="T8" fmla="*/ 5 w 12"/>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5" y="0"/>
                  </a:moveTo>
                  <a:lnTo>
                    <a:pt x="0" y="2"/>
                  </a:lnTo>
                  <a:lnTo>
                    <a:pt x="7" y="10"/>
                  </a:lnTo>
                  <a:lnTo>
                    <a:pt x="12" y="1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83" name="Freeform 48"/>
            <p:cNvSpPr/>
            <p:nvPr/>
          </p:nvSpPr>
          <p:spPr bwMode="auto">
            <a:xfrm flipH="1">
              <a:off x="5287776" y="3562992"/>
              <a:ext cx="11191" cy="9325"/>
            </a:xfrm>
            <a:custGeom>
              <a:avLst/>
              <a:gdLst>
                <a:gd name="T0" fmla="*/ 5 w 12"/>
                <a:gd name="T1" fmla="*/ 0 h 10"/>
                <a:gd name="T2" fmla="*/ 0 w 12"/>
                <a:gd name="T3" fmla="*/ 2 h 10"/>
                <a:gd name="T4" fmla="*/ 7 w 12"/>
                <a:gd name="T5" fmla="*/ 10 h 10"/>
                <a:gd name="T6" fmla="*/ 12 w 12"/>
                <a:gd name="T7" fmla="*/ 10 h 10"/>
                <a:gd name="T8" fmla="*/ 5 w 12"/>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5" y="0"/>
                  </a:moveTo>
                  <a:lnTo>
                    <a:pt x="0" y="2"/>
                  </a:lnTo>
                  <a:lnTo>
                    <a:pt x="7" y="10"/>
                  </a:lnTo>
                  <a:lnTo>
                    <a:pt x="12" y="10"/>
                  </a:lnTo>
                  <a:lnTo>
                    <a:pt x="5"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grpSp>
      <p:grpSp>
        <p:nvGrpSpPr>
          <p:cNvPr id="4" name="组合 1"/>
          <p:cNvGrpSpPr/>
          <p:nvPr/>
        </p:nvGrpSpPr>
        <p:grpSpPr>
          <a:xfrm>
            <a:off x="8008553" y="4617939"/>
            <a:ext cx="1347937" cy="1346472"/>
            <a:chOff x="6073970" y="3409136"/>
            <a:chExt cx="1010953" cy="1009854"/>
          </a:xfrm>
          <a:solidFill>
            <a:schemeClr val="tx1"/>
          </a:solidFill>
        </p:grpSpPr>
        <p:sp>
          <p:nvSpPr>
            <p:cNvPr id="84" name="Freeform 49"/>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85" name="Freeform 50"/>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86" name="Freeform 51"/>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87" name="Freeform 52"/>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88" name="Freeform 53"/>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89" name="Freeform 54"/>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90" name="Freeform 55"/>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91" name="Freeform 56"/>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92" name="Freeform 57"/>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close/>
                  <a:moveTo>
                    <a:pt x="21" y="0"/>
                  </a:moveTo>
                  <a:lnTo>
                    <a:pt x="21" y="0"/>
                  </a:lnTo>
                  <a:lnTo>
                    <a:pt x="22" y="3"/>
                  </a:ln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93" name="Freeform 58"/>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moveTo>
                    <a:pt x="21" y="0"/>
                  </a:moveTo>
                  <a:lnTo>
                    <a:pt x="21" y="0"/>
                  </a:lnTo>
                  <a:lnTo>
                    <a:pt x="22" y="3"/>
                  </a:lnTo>
                  <a:lnTo>
                    <a:pt x="21"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94" name="Freeform 59"/>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95" name="Freeform 60"/>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96" name="Freeform 61"/>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close/>
                  <a:moveTo>
                    <a:pt x="160" y="0"/>
                  </a:moveTo>
                  <a:lnTo>
                    <a:pt x="160" y="0"/>
                  </a:lnTo>
                  <a:lnTo>
                    <a:pt x="162" y="2"/>
                  </a:lnTo>
                  <a:lnTo>
                    <a:pt x="16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97" name="Freeform 62"/>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moveTo>
                    <a:pt x="160" y="0"/>
                  </a:moveTo>
                  <a:lnTo>
                    <a:pt x="160" y="0"/>
                  </a:lnTo>
                  <a:lnTo>
                    <a:pt x="162" y="2"/>
                  </a:lnTo>
                  <a:lnTo>
                    <a:pt x="16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98" name="Freeform 63"/>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99" name="Freeform 64"/>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100" name="Freeform 65"/>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close/>
                  <a:moveTo>
                    <a:pt x="161" y="0"/>
                  </a:moveTo>
                  <a:lnTo>
                    <a:pt x="16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101" name="Freeform 66"/>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moveTo>
                    <a:pt x="161" y="0"/>
                  </a:moveTo>
                  <a:lnTo>
                    <a:pt x="161"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102" name="Freeform 67"/>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103" name="Freeform 68"/>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104" name="Freeform 69"/>
            <p:cNvSpPr/>
            <p:nvPr/>
          </p:nvSpPr>
          <p:spPr bwMode="auto">
            <a:xfrm flipH="1">
              <a:off x="6217592" y="3409136"/>
              <a:ext cx="867331" cy="865323"/>
            </a:xfrm>
            <a:custGeom>
              <a:avLst/>
              <a:gdLst>
                <a:gd name="T0" fmla="*/ 81 w 507"/>
                <a:gd name="T1" fmla="*/ 33 h 506"/>
                <a:gd name="T2" fmla="*/ 81 w 507"/>
                <a:gd name="T3" fmla="*/ 33 h 506"/>
                <a:gd name="T4" fmla="*/ 0 w 507"/>
                <a:gd name="T5" fmla="*/ 0 h 506"/>
                <a:gd name="T6" fmla="*/ 35 w 507"/>
                <a:gd name="T7" fmla="*/ 81 h 506"/>
                <a:gd name="T8" fmla="*/ 35 w 507"/>
                <a:gd name="T9" fmla="*/ 81 h 506"/>
                <a:gd name="T10" fmla="*/ 886 w 507"/>
                <a:gd name="T11" fmla="*/ 928 h 506"/>
                <a:gd name="T12" fmla="*/ 930 w 507"/>
                <a:gd name="T13" fmla="*/ 884 h 506"/>
                <a:gd name="T14" fmla="*/ 81 w 507"/>
                <a:gd name="T15" fmla="*/ 33 h 5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6">
                  <a:moveTo>
                    <a:pt x="44" y="18"/>
                  </a:moveTo>
                  <a:cubicBezTo>
                    <a:pt x="44" y="18"/>
                    <a:pt x="44" y="18"/>
                    <a:pt x="44" y="18"/>
                  </a:cubicBezTo>
                  <a:cubicBezTo>
                    <a:pt x="40" y="14"/>
                    <a:pt x="0" y="0"/>
                    <a:pt x="0" y="0"/>
                  </a:cubicBezTo>
                  <a:cubicBezTo>
                    <a:pt x="0" y="0"/>
                    <a:pt x="16" y="40"/>
                    <a:pt x="19" y="44"/>
                  </a:cubicBezTo>
                  <a:cubicBezTo>
                    <a:pt x="19" y="44"/>
                    <a:pt x="19" y="44"/>
                    <a:pt x="19" y="44"/>
                  </a:cubicBezTo>
                  <a:cubicBezTo>
                    <a:pt x="483" y="506"/>
                    <a:pt x="483" y="506"/>
                    <a:pt x="483" y="506"/>
                  </a:cubicBezTo>
                  <a:cubicBezTo>
                    <a:pt x="507" y="482"/>
                    <a:pt x="507" y="482"/>
                    <a:pt x="507" y="482"/>
                  </a:cubicBezTo>
                  <a:lnTo>
                    <a:pt x="44"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grpSp>
      <p:sp>
        <p:nvSpPr>
          <p:cNvPr id="105" name="Oval 70"/>
          <p:cNvSpPr>
            <a:spLocks noChangeArrowheads="1"/>
          </p:cNvSpPr>
          <p:nvPr/>
        </p:nvSpPr>
        <p:spPr bwMode="auto">
          <a:xfrm flipH="1">
            <a:off x="8118848" y="1485801"/>
            <a:ext cx="2873696" cy="2870735"/>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lIns="121899" tIns="60949" rIns="121899" bIns="60949"/>
          <a:lstStyle/>
          <a:p>
            <a:pPr eaLnBrk="1" hangingPunct="1"/>
            <a:endParaRPr lang="zh-CN" altLang="zh-CN">
              <a:latin typeface="微软雅黑"/>
              <a:ea typeface="微软雅黑"/>
              <a:sym typeface="微软雅黑"/>
            </a:endParaRPr>
          </a:p>
        </p:txBody>
      </p:sp>
      <p:sp>
        <p:nvSpPr>
          <p:cNvPr id="106" name="Oval 71"/>
          <p:cNvSpPr>
            <a:spLocks noChangeArrowheads="1"/>
          </p:cNvSpPr>
          <p:nvPr/>
        </p:nvSpPr>
        <p:spPr bwMode="auto">
          <a:xfrm flipH="1">
            <a:off x="8413557" y="1780460"/>
            <a:ext cx="2285527" cy="22826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899" tIns="60949" rIns="121899" bIns="60949"/>
          <a:lstStyle/>
          <a:p>
            <a:pPr eaLnBrk="1" hangingPunct="1"/>
            <a:endParaRPr lang="zh-CN" altLang="zh-CN">
              <a:latin typeface="微软雅黑"/>
              <a:ea typeface="微软雅黑"/>
              <a:sym typeface="微软雅黑"/>
            </a:endParaRPr>
          </a:p>
        </p:txBody>
      </p:sp>
      <p:sp>
        <p:nvSpPr>
          <p:cNvPr id="107" name="Freeform 72"/>
          <p:cNvSpPr>
            <a:spLocks noEditPoints="1"/>
          </p:cNvSpPr>
          <p:nvPr/>
        </p:nvSpPr>
        <p:spPr bwMode="auto">
          <a:xfrm flipH="1">
            <a:off x="8360085" y="1725755"/>
            <a:ext cx="2391224" cy="2392072"/>
          </a:xfrm>
          <a:custGeom>
            <a:avLst/>
            <a:gdLst>
              <a:gd name="T0" fmla="*/ 524 w 1048"/>
              <a:gd name="T1" fmla="*/ 0 h 1049"/>
              <a:gd name="T2" fmla="*/ 0 w 1048"/>
              <a:gd name="T3" fmla="*/ 525 h 1049"/>
              <a:gd name="T4" fmla="*/ 506 w 1048"/>
              <a:gd name="T5" fmla="*/ 1049 h 1049"/>
              <a:gd name="T6" fmla="*/ 524 w 1048"/>
              <a:gd name="T7" fmla="*/ 1049 h 1049"/>
              <a:gd name="T8" fmla="*/ 547 w 1048"/>
              <a:gd name="T9" fmla="*/ 1048 h 1049"/>
              <a:gd name="T10" fmla="*/ 1048 w 1048"/>
              <a:gd name="T11" fmla="*/ 525 h 1049"/>
              <a:gd name="T12" fmla="*/ 524 w 1048"/>
              <a:gd name="T13" fmla="*/ 0 h 1049"/>
              <a:gd name="T14" fmla="*/ 547 w 1048"/>
              <a:gd name="T15" fmla="*/ 1001 h 1049"/>
              <a:gd name="T16" fmla="*/ 524 w 1048"/>
              <a:gd name="T17" fmla="*/ 1002 h 1049"/>
              <a:gd name="T18" fmla="*/ 506 w 1048"/>
              <a:gd name="T19" fmla="*/ 1002 h 1049"/>
              <a:gd name="T20" fmla="*/ 47 w 1048"/>
              <a:gd name="T21" fmla="*/ 525 h 1049"/>
              <a:gd name="T22" fmla="*/ 524 w 1048"/>
              <a:gd name="T23" fmla="*/ 47 h 1049"/>
              <a:gd name="T24" fmla="*/ 1002 w 1048"/>
              <a:gd name="T25" fmla="*/ 525 h 1049"/>
              <a:gd name="T26" fmla="*/ 547 w 1048"/>
              <a:gd name="T27" fmla="*/ 100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8" h="1049">
                <a:moveTo>
                  <a:pt x="524" y="0"/>
                </a:moveTo>
                <a:cubicBezTo>
                  <a:pt x="235" y="0"/>
                  <a:pt x="0" y="235"/>
                  <a:pt x="0" y="525"/>
                </a:cubicBezTo>
                <a:cubicBezTo>
                  <a:pt x="0" y="808"/>
                  <a:pt x="225" y="1039"/>
                  <a:pt x="506" y="1049"/>
                </a:cubicBezTo>
                <a:cubicBezTo>
                  <a:pt x="512" y="1049"/>
                  <a:pt x="518" y="1049"/>
                  <a:pt x="524" y="1049"/>
                </a:cubicBezTo>
                <a:cubicBezTo>
                  <a:pt x="532" y="1049"/>
                  <a:pt x="539" y="1049"/>
                  <a:pt x="547" y="1048"/>
                </a:cubicBezTo>
                <a:cubicBezTo>
                  <a:pt x="826" y="1036"/>
                  <a:pt x="1048" y="806"/>
                  <a:pt x="1048" y="525"/>
                </a:cubicBezTo>
                <a:cubicBezTo>
                  <a:pt x="1048" y="235"/>
                  <a:pt x="813" y="0"/>
                  <a:pt x="524" y="0"/>
                </a:cubicBezTo>
                <a:moveTo>
                  <a:pt x="547" y="1001"/>
                </a:moveTo>
                <a:cubicBezTo>
                  <a:pt x="539" y="1002"/>
                  <a:pt x="532" y="1002"/>
                  <a:pt x="524" y="1002"/>
                </a:cubicBezTo>
                <a:cubicBezTo>
                  <a:pt x="518" y="1002"/>
                  <a:pt x="512" y="1002"/>
                  <a:pt x="506" y="1002"/>
                </a:cubicBezTo>
                <a:cubicBezTo>
                  <a:pt x="251" y="992"/>
                  <a:pt x="47" y="782"/>
                  <a:pt x="47" y="525"/>
                </a:cubicBezTo>
                <a:cubicBezTo>
                  <a:pt x="47" y="261"/>
                  <a:pt x="261" y="47"/>
                  <a:pt x="524" y="47"/>
                </a:cubicBezTo>
                <a:cubicBezTo>
                  <a:pt x="788" y="47"/>
                  <a:pt x="1002" y="261"/>
                  <a:pt x="1002" y="525"/>
                </a:cubicBezTo>
                <a:cubicBezTo>
                  <a:pt x="1002" y="780"/>
                  <a:pt x="800" y="989"/>
                  <a:pt x="547" y="1001"/>
                </a:cubicBezTo>
              </a:path>
            </a:pathLst>
          </a:custGeom>
          <a:solidFill>
            <a:schemeClr val="tx1"/>
          </a:solidFill>
          <a:ln>
            <a:noFill/>
          </a:ln>
          <a:extLst/>
        </p:spPr>
        <p:txBody>
          <a:bodyPr lIns="121899" tIns="60949" rIns="121899" bIns="60949"/>
          <a:lstStyle/>
          <a:p>
            <a:pPr>
              <a:defRPr/>
            </a:pPr>
            <a:endParaRPr lang="en-US">
              <a:latin typeface="微软雅黑"/>
              <a:ea typeface="微软雅黑"/>
              <a:sym typeface="微软雅黑"/>
            </a:endParaRPr>
          </a:p>
        </p:txBody>
      </p:sp>
      <p:sp>
        <p:nvSpPr>
          <p:cNvPr id="108" name="Freeform 73"/>
          <p:cNvSpPr>
            <a:spLocks noEditPoints="1"/>
          </p:cNvSpPr>
          <p:nvPr/>
        </p:nvSpPr>
        <p:spPr bwMode="auto">
          <a:xfrm flipH="1">
            <a:off x="8629923" y="1999277"/>
            <a:ext cx="1851551" cy="1845028"/>
          </a:xfrm>
          <a:custGeom>
            <a:avLst/>
            <a:gdLst>
              <a:gd name="T0" fmla="*/ 745 w 812"/>
              <a:gd name="T1" fmla="*/ 0 h 809"/>
              <a:gd name="T2" fmla="*/ 0 w 812"/>
              <a:gd name="T3" fmla="*/ 743 h 809"/>
              <a:gd name="T4" fmla="*/ 745 w 812"/>
              <a:gd name="T5" fmla="*/ 1484 h 809"/>
              <a:gd name="T6" fmla="*/ 1489 w 812"/>
              <a:gd name="T7" fmla="*/ 743 h 809"/>
              <a:gd name="T8" fmla="*/ 745 w 812"/>
              <a:gd name="T9" fmla="*/ 0 h 809"/>
              <a:gd name="T10" fmla="*/ 745 w 812"/>
              <a:gd name="T11" fmla="*/ 1398 h 809"/>
              <a:gd name="T12" fmla="*/ 86 w 812"/>
              <a:gd name="T13" fmla="*/ 743 h 809"/>
              <a:gd name="T14" fmla="*/ 745 w 812"/>
              <a:gd name="T15" fmla="*/ 86 h 809"/>
              <a:gd name="T16" fmla="*/ 1405 w 812"/>
              <a:gd name="T17" fmla="*/ 743 h 809"/>
              <a:gd name="T18" fmla="*/ 745 w 812"/>
              <a:gd name="T19" fmla="*/ 1398 h 80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12" h="809">
                <a:moveTo>
                  <a:pt x="406" y="0"/>
                </a:moveTo>
                <a:cubicBezTo>
                  <a:pt x="182" y="0"/>
                  <a:pt x="0" y="182"/>
                  <a:pt x="0" y="405"/>
                </a:cubicBezTo>
                <a:cubicBezTo>
                  <a:pt x="0" y="627"/>
                  <a:pt x="182" y="809"/>
                  <a:pt x="406" y="809"/>
                </a:cubicBezTo>
                <a:cubicBezTo>
                  <a:pt x="630" y="809"/>
                  <a:pt x="812" y="627"/>
                  <a:pt x="812" y="405"/>
                </a:cubicBezTo>
                <a:cubicBezTo>
                  <a:pt x="812" y="182"/>
                  <a:pt x="630" y="0"/>
                  <a:pt x="406" y="0"/>
                </a:cubicBezTo>
                <a:moveTo>
                  <a:pt x="406" y="762"/>
                </a:moveTo>
                <a:cubicBezTo>
                  <a:pt x="208" y="762"/>
                  <a:pt x="47" y="602"/>
                  <a:pt x="47" y="405"/>
                </a:cubicBezTo>
                <a:cubicBezTo>
                  <a:pt x="47" y="207"/>
                  <a:pt x="208" y="47"/>
                  <a:pt x="406" y="47"/>
                </a:cubicBezTo>
                <a:cubicBezTo>
                  <a:pt x="604" y="47"/>
                  <a:pt x="766" y="207"/>
                  <a:pt x="766" y="405"/>
                </a:cubicBezTo>
                <a:cubicBezTo>
                  <a:pt x="766" y="602"/>
                  <a:pt x="604" y="762"/>
                  <a:pt x="406" y="762"/>
                </a:cubicBezTo>
              </a:path>
            </a:pathLst>
          </a:custGeom>
          <a:solidFill>
            <a:srgbClr val="FFC000"/>
          </a:solidFill>
          <a:ln>
            <a:noFill/>
          </a:ln>
          <a:extLst/>
        </p:spPr>
        <p:txBody>
          <a:bodyPr lIns="121899" tIns="60949" rIns="121899" bIns="60949"/>
          <a:lstStyle/>
          <a:p>
            <a:endParaRPr lang="zh-CN" altLang="en-US">
              <a:latin typeface="微软雅黑"/>
              <a:ea typeface="微软雅黑"/>
              <a:sym typeface="微软雅黑"/>
            </a:endParaRPr>
          </a:p>
        </p:txBody>
      </p:sp>
      <p:sp>
        <p:nvSpPr>
          <p:cNvPr id="109" name="Freeform 74"/>
          <p:cNvSpPr>
            <a:spLocks noEditPoints="1"/>
          </p:cNvSpPr>
          <p:nvPr/>
        </p:nvSpPr>
        <p:spPr bwMode="auto">
          <a:xfrm flipH="1">
            <a:off x="8898516" y="2275285"/>
            <a:ext cx="1314364" cy="1293012"/>
          </a:xfrm>
          <a:custGeom>
            <a:avLst/>
            <a:gdLst>
              <a:gd name="T0" fmla="*/ 529 w 576"/>
              <a:gd name="T1" fmla="*/ 0 h 567"/>
              <a:gd name="T2" fmla="*/ 0 w 576"/>
              <a:gd name="T3" fmla="*/ 521 h 567"/>
              <a:gd name="T4" fmla="*/ 529 w 576"/>
              <a:gd name="T5" fmla="*/ 1040 h 567"/>
              <a:gd name="T6" fmla="*/ 1057 w 576"/>
              <a:gd name="T7" fmla="*/ 521 h 567"/>
              <a:gd name="T8" fmla="*/ 529 w 576"/>
              <a:gd name="T9" fmla="*/ 0 h 567"/>
              <a:gd name="T10" fmla="*/ 529 w 576"/>
              <a:gd name="T11" fmla="*/ 956 h 567"/>
              <a:gd name="T12" fmla="*/ 86 w 576"/>
              <a:gd name="T13" fmla="*/ 521 h 567"/>
              <a:gd name="T14" fmla="*/ 529 w 576"/>
              <a:gd name="T15" fmla="*/ 84 h 567"/>
              <a:gd name="T16" fmla="*/ 971 w 576"/>
              <a:gd name="T17" fmla="*/ 521 h 567"/>
              <a:gd name="T18" fmla="*/ 529 w 576"/>
              <a:gd name="T19" fmla="*/ 956 h 5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6" h="567">
                <a:moveTo>
                  <a:pt x="288" y="0"/>
                </a:moveTo>
                <a:cubicBezTo>
                  <a:pt x="129" y="0"/>
                  <a:pt x="0" y="127"/>
                  <a:pt x="0" y="284"/>
                </a:cubicBezTo>
                <a:cubicBezTo>
                  <a:pt x="0" y="440"/>
                  <a:pt x="129" y="567"/>
                  <a:pt x="288" y="567"/>
                </a:cubicBezTo>
                <a:cubicBezTo>
                  <a:pt x="447" y="567"/>
                  <a:pt x="576" y="440"/>
                  <a:pt x="576" y="284"/>
                </a:cubicBezTo>
                <a:cubicBezTo>
                  <a:pt x="576" y="127"/>
                  <a:pt x="447" y="0"/>
                  <a:pt x="288" y="0"/>
                </a:cubicBezTo>
                <a:moveTo>
                  <a:pt x="288" y="521"/>
                </a:moveTo>
                <a:cubicBezTo>
                  <a:pt x="155" y="521"/>
                  <a:pt x="47" y="414"/>
                  <a:pt x="47" y="284"/>
                </a:cubicBezTo>
                <a:cubicBezTo>
                  <a:pt x="47" y="153"/>
                  <a:pt x="155" y="46"/>
                  <a:pt x="288" y="46"/>
                </a:cubicBezTo>
                <a:cubicBezTo>
                  <a:pt x="421" y="46"/>
                  <a:pt x="529" y="153"/>
                  <a:pt x="529" y="284"/>
                </a:cubicBezTo>
                <a:cubicBezTo>
                  <a:pt x="529" y="414"/>
                  <a:pt x="421" y="521"/>
                  <a:pt x="288" y="521"/>
                </a:cubicBezTo>
              </a:path>
            </a:pathLst>
          </a:custGeom>
          <a:solidFill>
            <a:schemeClr val="tx1"/>
          </a:solidFill>
          <a:ln>
            <a:noFill/>
          </a:ln>
          <a:extLst/>
        </p:spPr>
        <p:txBody>
          <a:bodyPr lIns="121899" tIns="60949" rIns="121899" bIns="60949"/>
          <a:lstStyle/>
          <a:p>
            <a:endParaRPr lang="zh-CN" altLang="en-US">
              <a:latin typeface="微软雅黑"/>
              <a:ea typeface="微软雅黑"/>
              <a:sym typeface="微软雅黑"/>
            </a:endParaRPr>
          </a:p>
        </p:txBody>
      </p:sp>
      <p:sp>
        <p:nvSpPr>
          <p:cNvPr id="110" name="Freeform 75"/>
          <p:cNvSpPr>
            <a:spLocks noEditPoints="1"/>
          </p:cNvSpPr>
          <p:nvPr/>
        </p:nvSpPr>
        <p:spPr bwMode="auto">
          <a:xfrm flipH="1">
            <a:off x="9168353" y="2548807"/>
            <a:ext cx="774692" cy="745968"/>
          </a:xfrm>
          <a:custGeom>
            <a:avLst/>
            <a:gdLst>
              <a:gd name="T0" fmla="*/ 312 w 340"/>
              <a:gd name="T1" fmla="*/ 0 h 327"/>
              <a:gd name="T2" fmla="*/ 0 w 340"/>
              <a:gd name="T3" fmla="*/ 301 h 327"/>
              <a:gd name="T4" fmla="*/ 312 w 340"/>
              <a:gd name="T5" fmla="*/ 600 h 327"/>
              <a:gd name="T6" fmla="*/ 623 w 340"/>
              <a:gd name="T7" fmla="*/ 301 h 327"/>
              <a:gd name="T8" fmla="*/ 312 w 340"/>
              <a:gd name="T9" fmla="*/ 0 h 327"/>
              <a:gd name="T10" fmla="*/ 312 w 340"/>
              <a:gd name="T11" fmla="*/ 516 h 327"/>
              <a:gd name="T12" fmla="*/ 86 w 340"/>
              <a:gd name="T13" fmla="*/ 301 h 327"/>
              <a:gd name="T14" fmla="*/ 312 w 340"/>
              <a:gd name="T15" fmla="*/ 86 h 327"/>
              <a:gd name="T16" fmla="*/ 537 w 340"/>
              <a:gd name="T17" fmla="*/ 301 h 327"/>
              <a:gd name="T18" fmla="*/ 312 w 340"/>
              <a:gd name="T19" fmla="*/ 516 h 3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0" h="327">
                <a:moveTo>
                  <a:pt x="170" y="0"/>
                </a:moveTo>
                <a:cubicBezTo>
                  <a:pt x="76" y="0"/>
                  <a:pt x="0" y="73"/>
                  <a:pt x="0" y="164"/>
                </a:cubicBezTo>
                <a:cubicBezTo>
                  <a:pt x="0" y="254"/>
                  <a:pt x="76" y="327"/>
                  <a:pt x="170" y="327"/>
                </a:cubicBezTo>
                <a:cubicBezTo>
                  <a:pt x="264" y="327"/>
                  <a:pt x="340" y="254"/>
                  <a:pt x="340" y="164"/>
                </a:cubicBezTo>
                <a:cubicBezTo>
                  <a:pt x="340" y="73"/>
                  <a:pt x="264" y="0"/>
                  <a:pt x="170" y="0"/>
                </a:cubicBezTo>
                <a:moveTo>
                  <a:pt x="170" y="281"/>
                </a:moveTo>
                <a:cubicBezTo>
                  <a:pt x="102" y="281"/>
                  <a:pt x="47" y="228"/>
                  <a:pt x="47" y="164"/>
                </a:cubicBezTo>
                <a:cubicBezTo>
                  <a:pt x="47" y="99"/>
                  <a:pt x="102" y="47"/>
                  <a:pt x="170" y="47"/>
                </a:cubicBezTo>
                <a:cubicBezTo>
                  <a:pt x="238" y="47"/>
                  <a:pt x="293" y="99"/>
                  <a:pt x="293" y="164"/>
                </a:cubicBezTo>
                <a:cubicBezTo>
                  <a:pt x="293" y="228"/>
                  <a:pt x="238" y="281"/>
                  <a:pt x="170" y="281"/>
                </a:cubicBezTo>
              </a:path>
            </a:pathLst>
          </a:custGeom>
          <a:solidFill>
            <a:srgbClr val="FFC000"/>
          </a:solidFill>
          <a:ln>
            <a:noFill/>
          </a:ln>
          <a:extLst/>
        </p:spPr>
        <p:txBody>
          <a:bodyPr lIns="121899" tIns="60949" rIns="121899" bIns="60949"/>
          <a:lstStyle/>
          <a:p>
            <a:endParaRPr lang="zh-CN" altLang="en-US">
              <a:latin typeface="微软雅黑"/>
              <a:ea typeface="微软雅黑"/>
              <a:sym typeface="微软雅黑"/>
            </a:endParaRPr>
          </a:p>
        </p:txBody>
      </p:sp>
      <p:sp>
        <p:nvSpPr>
          <p:cNvPr id="111" name="Oval 76"/>
          <p:cNvSpPr>
            <a:spLocks noChangeArrowheads="1"/>
          </p:cNvSpPr>
          <p:nvPr/>
        </p:nvSpPr>
        <p:spPr bwMode="auto">
          <a:xfrm flipH="1">
            <a:off x="9405857" y="2781301"/>
            <a:ext cx="284759" cy="279739"/>
          </a:xfrm>
          <a:prstGeom prst="ellipse">
            <a:avLst/>
          </a:prstGeom>
          <a:solidFill>
            <a:schemeClr val="tx1"/>
          </a:solidFill>
          <a:ln>
            <a:noFill/>
          </a:ln>
          <a:extLst/>
        </p:spPr>
        <p:txBody>
          <a:bodyPr lIns="121899" tIns="60949" rIns="121899" bIns="60949"/>
          <a:lstStyle/>
          <a:p>
            <a:pPr eaLnBrk="1" hangingPunct="1"/>
            <a:endParaRPr lang="zh-CN" altLang="zh-CN">
              <a:latin typeface="微软雅黑"/>
              <a:ea typeface="微软雅黑"/>
              <a:sym typeface="微软雅黑"/>
            </a:endParaRPr>
          </a:p>
        </p:txBody>
      </p:sp>
      <p:grpSp>
        <p:nvGrpSpPr>
          <p:cNvPr id="5" name="组合 9"/>
          <p:cNvGrpSpPr/>
          <p:nvPr/>
        </p:nvGrpSpPr>
        <p:grpSpPr>
          <a:xfrm>
            <a:off x="8274287" y="2882006"/>
            <a:ext cx="1315606" cy="1315391"/>
            <a:chOff x="6598099" y="2161504"/>
            <a:chExt cx="986705" cy="986543"/>
          </a:xfrm>
          <a:solidFill>
            <a:schemeClr val="tx1"/>
          </a:solidFill>
        </p:grpSpPr>
        <p:sp>
          <p:nvSpPr>
            <p:cNvPr id="112" name="Freeform 77"/>
            <p:cNvSpPr/>
            <p:nvPr/>
          </p:nvSpPr>
          <p:spPr bwMode="auto">
            <a:xfrm flipH="1">
              <a:off x="6780891" y="2883228"/>
              <a:ext cx="141757" cy="264819"/>
            </a:xfrm>
            <a:custGeom>
              <a:avLst/>
              <a:gdLst>
                <a:gd name="T0" fmla="*/ 20 w 152"/>
                <a:gd name="T1" fmla="*/ 0 h 284"/>
                <a:gd name="T2" fmla="*/ 0 w 152"/>
                <a:gd name="T3" fmla="*/ 148 h 284"/>
                <a:gd name="T4" fmla="*/ 139 w 152"/>
                <a:gd name="T5" fmla="*/ 284 h 284"/>
                <a:gd name="T6" fmla="*/ 152 w 152"/>
                <a:gd name="T7" fmla="*/ 130 h 284"/>
                <a:gd name="T8" fmla="*/ 20 w 152"/>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4">
                  <a:moveTo>
                    <a:pt x="20" y="0"/>
                  </a:moveTo>
                  <a:lnTo>
                    <a:pt x="0" y="148"/>
                  </a:lnTo>
                  <a:lnTo>
                    <a:pt x="139" y="284"/>
                  </a:lnTo>
                  <a:lnTo>
                    <a:pt x="152" y="130"/>
                  </a:lnTo>
                  <a:lnTo>
                    <a:pt x="2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113" name="Freeform 78"/>
            <p:cNvSpPr/>
            <p:nvPr/>
          </p:nvSpPr>
          <p:spPr bwMode="auto">
            <a:xfrm flipH="1">
              <a:off x="6780891" y="2883228"/>
              <a:ext cx="141757" cy="264819"/>
            </a:xfrm>
            <a:custGeom>
              <a:avLst/>
              <a:gdLst>
                <a:gd name="T0" fmla="*/ 20 w 152"/>
                <a:gd name="T1" fmla="*/ 0 h 284"/>
                <a:gd name="T2" fmla="*/ 0 w 152"/>
                <a:gd name="T3" fmla="*/ 148 h 284"/>
                <a:gd name="T4" fmla="*/ 139 w 152"/>
                <a:gd name="T5" fmla="*/ 284 h 284"/>
                <a:gd name="T6" fmla="*/ 152 w 152"/>
                <a:gd name="T7" fmla="*/ 130 h 284"/>
                <a:gd name="T8" fmla="*/ 20 w 152"/>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4">
                  <a:moveTo>
                    <a:pt x="20" y="0"/>
                  </a:moveTo>
                  <a:lnTo>
                    <a:pt x="0" y="148"/>
                  </a:lnTo>
                  <a:lnTo>
                    <a:pt x="139" y="284"/>
                  </a:lnTo>
                  <a:lnTo>
                    <a:pt x="152" y="130"/>
                  </a:lnTo>
                  <a:lnTo>
                    <a:pt x="2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114" name="Freeform 79"/>
            <p:cNvSpPr/>
            <p:nvPr/>
          </p:nvSpPr>
          <p:spPr bwMode="auto">
            <a:xfrm flipH="1">
              <a:off x="6598099" y="2820753"/>
              <a:ext cx="264862" cy="142666"/>
            </a:xfrm>
            <a:custGeom>
              <a:avLst/>
              <a:gdLst>
                <a:gd name="T0" fmla="*/ 0 w 284"/>
                <a:gd name="T1" fmla="*/ 23 h 153"/>
                <a:gd name="T2" fmla="*/ 149 w 284"/>
                <a:gd name="T3" fmla="*/ 0 h 153"/>
                <a:gd name="T4" fmla="*/ 284 w 284"/>
                <a:gd name="T5" fmla="*/ 142 h 153"/>
                <a:gd name="T6" fmla="*/ 130 w 284"/>
                <a:gd name="T7" fmla="*/ 153 h 153"/>
                <a:gd name="T8" fmla="*/ 0 w 284"/>
                <a:gd name="T9" fmla="*/ 23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153">
                  <a:moveTo>
                    <a:pt x="0" y="23"/>
                  </a:moveTo>
                  <a:lnTo>
                    <a:pt x="149" y="0"/>
                  </a:lnTo>
                  <a:lnTo>
                    <a:pt x="284" y="142"/>
                  </a:lnTo>
                  <a:lnTo>
                    <a:pt x="130" y="153"/>
                  </a:lnTo>
                  <a:lnTo>
                    <a:pt x="0"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115" name="Freeform 80"/>
            <p:cNvSpPr/>
            <p:nvPr/>
          </p:nvSpPr>
          <p:spPr bwMode="auto">
            <a:xfrm flipH="1">
              <a:off x="6598099" y="2820753"/>
              <a:ext cx="264862" cy="142666"/>
            </a:xfrm>
            <a:custGeom>
              <a:avLst/>
              <a:gdLst>
                <a:gd name="T0" fmla="*/ 0 w 284"/>
                <a:gd name="T1" fmla="*/ 23 h 153"/>
                <a:gd name="T2" fmla="*/ 149 w 284"/>
                <a:gd name="T3" fmla="*/ 0 h 153"/>
                <a:gd name="T4" fmla="*/ 284 w 284"/>
                <a:gd name="T5" fmla="*/ 142 h 153"/>
                <a:gd name="T6" fmla="*/ 130 w 284"/>
                <a:gd name="T7" fmla="*/ 153 h 153"/>
                <a:gd name="T8" fmla="*/ 0 w 284"/>
                <a:gd name="T9" fmla="*/ 23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153">
                  <a:moveTo>
                    <a:pt x="0" y="23"/>
                  </a:moveTo>
                  <a:lnTo>
                    <a:pt x="149" y="0"/>
                  </a:lnTo>
                  <a:lnTo>
                    <a:pt x="284" y="142"/>
                  </a:lnTo>
                  <a:lnTo>
                    <a:pt x="130" y="153"/>
                  </a:lnTo>
                  <a:lnTo>
                    <a:pt x="0" y="23"/>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116" name="Freeform 81"/>
            <p:cNvSpPr/>
            <p:nvPr/>
          </p:nvSpPr>
          <p:spPr bwMode="auto">
            <a:xfrm flipH="1">
              <a:off x="6861096" y="2918662"/>
              <a:ext cx="24248" cy="145464"/>
            </a:xfrm>
            <a:custGeom>
              <a:avLst/>
              <a:gdLst>
                <a:gd name="T0" fmla="*/ 20 w 26"/>
                <a:gd name="T1" fmla="*/ 0 h 156"/>
                <a:gd name="T2" fmla="*/ 0 w 26"/>
                <a:gd name="T3" fmla="*/ 149 h 156"/>
                <a:gd name="T4" fmla="*/ 7 w 26"/>
                <a:gd name="T5" fmla="*/ 156 h 156"/>
                <a:gd name="T6" fmla="*/ 26 w 26"/>
                <a:gd name="T7" fmla="*/ 7 h 156"/>
                <a:gd name="T8" fmla="*/ 22 w 26"/>
                <a:gd name="T9" fmla="*/ 4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9"/>
                  </a:lnTo>
                  <a:lnTo>
                    <a:pt x="7" y="156"/>
                  </a:lnTo>
                  <a:lnTo>
                    <a:pt x="26" y="7"/>
                  </a:lnTo>
                  <a:lnTo>
                    <a:pt x="22" y="4"/>
                  </a:lnTo>
                  <a:lnTo>
                    <a:pt x="2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117" name="Freeform 82"/>
            <p:cNvSpPr/>
            <p:nvPr/>
          </p:nvSpPr>
          <p:spPr bwMode="auto">
            <a:xfrm flipH="1">
              <a:off x="6861096" y="2918662"/>
              <a:ext cx="24248" cy="145464"/>
            </a:xfrm>
            <a:custGeom>
              <a:avLst/>
              <a:gdLst>
                <a:gd name="T0" fmla="*/ 20 w 26"/>
                <a:gd name="T1" fmla="*/ 0 h 156"/>
                <a:gd name="T2" fmla="*/ 0 w 26"/>
                <a:gd name="T3" fmla="*/ 149 h 156"/>
                <a:gd name="T4" fmla="*/ 7 w 26"/>
                <a:gd name="T5" fmla="*/ 156 h 156"/>
                <a:gd name="T6" fmla="*/ 26 w 26"/>
                <a:gd name="T7" fmla="*/ 7 h 156"/>
                <a:gd name="T8" fmla="*/ 22 w 26"/>
                <a:gd name="T9" fmla="*/ 4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9"/>
                  </a:lnTo>
                  <a:lnTo>
                    <a:pt x="7" y="156"/>
                  </a:lnTo>
                  <a:lnTo>
                    <a:pt x="26" y="7"/>
                  </a:lnTo>
                  <a:lnTo>
                    <a:pt x="22" y="4"/>
                  </a:lnTo>
                  <a:lnTo>
                    <a:pt x="2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118" name="Freeform 83"/>
            <p:cNvSpPr/>
            <p:nvPr/>
          </p:nvSpPr>
          <p:spPr bwMode="auto">
            <a:xfrm flipH="1">
              <a:off x="6837781" y="3098626"/>
              <a:ext cx="6528" cy="6527"/>
            </a:xfrm>
            <a:custGeom>
              <a:avLst/>
              <a:gdLst>
                <a:gd name="T0" fmla="*/ 0 w 7"/>
                <a:gd name="T1" fmla="*/ 0 h 7"/>
                <a:gd name="T2" fmla="*/ 0 w 7"/>
                <a:gd name="T3" fmla="*/ 0 h 7"/>
                <a:gd name="T4" fmla="*/ 7 w 7"/>
                <a:gd name="T5" fmla="*/ 7 h 7"/>
                <a:gd name="T6" fmla="*/ 7 w 7"/>
                <a:gd name="T7" fmla="*/ 7 h 7"/>
                <a:gd name="T8" fmla="*/ 0 w 7"/>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0" y="0"/>
                  </a:moveTo>
                  <a:lnTo>
                    <a:pt x="0" y="0"/>
                  </a:lnTo>
                  <a:lnTo>
                    <a:pt x="7" y="7"/>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119" name="Freeform 84"/>
            <p:cNvSpPr/>
            <p:nvPr/>
          </p:nvSpPr>
          <p:spPr bwMode="auto">
            <a:xfrm flipH="1">
              <a:off x="6837781" y="3098626"/>
              <a:ext cx="6528" cy="6527"/>
            </a:xfrm>
            <a:custGeom>
              <a:avLst/>
              <a:gdLst>
                <a:gd name="T0" fmla="*/ 0 w 7"/>
                <a:gd name="T1" fmla="*/ 0 h 7"/>
                <a:gd name="T2" fmla="*/ 0 w 7"/>
                <a:gd name="T3" fmla="*/ 0 h 7"/>
                <a:gd name="T4" fmla="*/ 7 w 7"/>
                <a:gd name="T5" fmla="*/ 7 h 7"/>
                <a:gd name="T6" fmla="*/ 7 w 7"/>
                <a:gd name="T7" fmla="*/ 7 h 7"/>
                <a:gd name="T8" fmla="*/ 0 w 7"/>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0" y="0"/>
                  </a:moveTo>
                  <a:lnTo>
                    <a:pt x="0" y="0"/>
                  </a:lnTo>
                  <a:lnTo>
                    <a:pt x="7" y="7"/>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120" name="Freeform 85"/>
            <p:cNvSpPr/>
            <p:nvPr/>
          </p:nvSpPr>
          <p:spPr bwMode="auto">
            <a:xfrm flipH="1">
              <a:off x="6820061" y="2961555"/>
              <a:ext cx="24248" cy="143599"/>
            </a:xfrm>
            <a:custGeom>
              <a:avLst/>
              <a:gdLst>
                <a:gd name="T0" fmla="*/ 20 w 26"/>
                <a:gd name="T1" fmla="*/ 0 h 154"/>
                <a:gd name="T2" fmla="*/ 0 w 26"/>
                <a:gd name="T3" fmla="*/ 147 h 154"/>
                <a:gd name="T4" fmla="*/ 7 w 26"/>
                <a:gd name="T5" fmla="*/ 154 h 154"/>
                <a:gd name="T6" fmla="*/ 26 w 26"/>
                <a:gd name="T7" fmla="*/ 5 h 154"/>
                <a:gd name="T8" fmla="*/ 24 w 26"/>
                <a:gd name="T9" fmla="*/ 2 h 154"/>
                <a:gd name="T10" fmla="*/ 20 w 26"/>
                <a:gd name="T11" fmla="*/ 0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4">
                  <a:moveTo>
                    <a:pt x="20" y="0"/>
                  </a:moveTo>
                  <a:lnTo>
                    <a:pt x="0" y="147"/>
                  </a:lnTo>
                  <a:lnTo>
                    <a:pt x="7" y="154"/>
                  </a:lnTo>
                  <a:lnTo>
                    <a:pt x="26" y="5"/>
                  </a:lnTo>
                  <a:lnTo>
                    <a:pt x="24" y="2"/>
                  </a:lnTo>
                  <a:lnTo>
                    <a:pt x="2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121" name="Freeform 86"/>
            <p:cNvSpPr/>
            <p:nvPr/>
          </p:nvSpPr>
          <p:spPr bwMode="auto">
            <a:xfrm flipH="1">
              <a:off x="6820061" y="2961555"/>
              <a:ext cx="24248" cy="143599"/>
            </a:xfrm>
            <a:custGeom>
              <a:avLst/>
              <a:gdLst>
                <a:gd name="T0" fmla="*/ 20 w 26"/>
                <a:gd name="T1" fmla="*/ 0 h 154"/>
                <a:gd name="T2" fmla="*/ 0 w 26"/>
                <a:gd name="T3" fmla="*/ 147 h 154"/>
                <a:gd name="T4" fmla="*/ 7 w 26"/>
                <a:gd name="T5" fmla="*/ 154 h 154"/>
                <a:gd name="T6" fmla="*/ 26 w 26"/>
                <a:gd name="T7" fmla="*/ 5 h 154"/>
                <a:gd name="T8" fmla="*/ 24 w 26"/>
                <a:gd name="T9" fmla="*/ 2 h 154"/>
                <a:gd name="T10" fmla="*/ 20 w 26"/>
                <a:gd name="T11" fmla="*/ 0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4">
                  <a:moveTo>
                    <a:pt x="20" y="0"/>
                  </a:moveTo>
                  <a:lnTo>
                    <a:pt x="0" y="147"/>
                  </a:lnTo>
                  <a:lnTo>
                    <a:pt x="7" y="154"/>
                  </a:lnTo>
                  <a:lnTo>
                    <a:pt x="26" y="5"/>
                  </a:lnTo>
                  <a:lnTo>
                    <a:pt x="24" y="2"/>
                  </a:lnTo>
                  <a:lnTo>
                    <a:pt x="2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122" name="Freeform 87"/>
            <p:cNvSpPr/>
            <p:nvPr/>
          </p:nvSpPr>
          <p:spPr bwMode="auto">
            <a:xfrm flipH="1">
              <a:off x="6628875" y="2906540"/>
              <a:ext cx="12124" cy="7460"/>
            </a:xfrm>
            <a:custGeom>
              <a:avLst/>
              <a:gdLst>
                <a:gd name="T0" fmla="*/ 4 w 13"/>
                <a:gd name="T1" fmla="*/ 0 h 8"/>
                <a:gd name="T2" fmla="*/ 0 w 13"/>
                <a:gd name="T3" fmla="*/ 0 h 8"/>
                <a:gd name="T4" fmla="*/ 6 w 13"/>
                <a:gd name="T5" fmla="*/ 8 h 8"/>
                <a:gd name="T6" fmla="*/ 13 w 13"/>
                <a:gd name="T7" fmla="*/ 6 h 8"/>
                <a:gd name="T8" fmla="*/ 4 w 1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8">
                  <a:moveTo>
                    <a:pt x="4" y="0"/>
                  </a:moveTo>
                  <a:lnTo>
                    <a:pt x="0" y="0"/>
                  </a:lnTo>
                  <a:lnTo>
                    <a:pt x="6" y="8"/>
                  </a:lnTo>
                  <a:lnTo>
                    <a:pt x="13" y="6"/>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123" name="Freeform 88"/>
            <p:cNvSpPr/>
            <p:nvPr/>
          </p:nvSpPr>
          <p:spPr bwMode="auto">
            <a:xfrm flipH="1">
              <a:off x="6628875" y="2906540"/>
              <a:ext cx="12124" cy="7460"/>
            </a:xfrm>
            <a:custGeom>
              <a:avLst/>
              <a:gdLst>
                <a:gd name="T0" fmla="*/ 4 w 13"/>
                <a:gd name="T1" fmla="*/ 0 h 8"/>
                <a:gd name="T2" fmla="*/ 0 w 13"/>
                <a:gd name="T3" fmla="*/ 0 h 8"/>
                <a:gd name="T4" fmla="*/ 6 w 13"/>
                <a:gd name="T5" fmla="*/ 8 h 8"/>
                <a:gd name="T6" fmla="*/ 13 w 13"/>
                <a:gd name="T7" fmla="*/ 6 h 8"/>
                <a:gd name="T8" fmla="*/ 4 w 1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8">
                  <a:moveTo>
                    <a:pt x="4" y="0"/>
                  </a:moveTo>
                  <a:lnTo>
                    <a:pt x="0" y="0"/>
                  </a:lnTo>
                  <a:lnTo>
                    <a:pt x="6" y="8"/>
                  </a:lnTo>
                  <a:lnTo>
                    <a:pt x="13" y="6"/>
                  </a:lnTo>
                  <a:lnTo>
                    <a:pt x="4"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124" name="Freeform 89"/>
            <p:cNvSpPr/>
            <p:nvPr/>
          </p:nvSpPr>
          <p:spPr bwMode="auto">
            <a:xfrm flipH="1">
              <a:off x="6775296" y="2922391"/>
              <a:ext cx="7461" cy="6527"/>
            </a:xfrm>
            <a:custGeom>
              <a:avLst/>
              <a:gdLst>
                <a:gd name="T0" fmla="*/ 0 w 8"/>
                <a:gd name="T1" fmla="*/ 0 h 7"/>
                <a:gd name="T2" fmla="*/ 0 w 8"/>
                <a:gd name="T3" fmla="*/ 0 h 7"/>
                <a:gd name="T4" fmla="*/ 8 w 8"/>
                <a:gd name="T5" fmla="*/ 7 h 7"/>
                <a:gd name="T6" fmla="*/ 8 w 8"/>
                <a:gd name="T7" fmla="*/ 7 h 7"/>
                <a:gd name="T8" fmla="*/ 0 w 8"/>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7">
                  <a:moveTo>
                    <a:pt x="0" y="0"/>
                  </a:moveTo>
                  <a:lnTo>
                    <a:pt x="0" y="0"/>
                  </a:lnTo>
                  <a:lnTo>
                    <a:pt x="8" y="7"/>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125" name="Freeform 90"/>
            <p:cNvSpPr/>
            <p:nvPr/>
          </p:nvSpPr>
          <p:spPr bwMode="auto">
            <a:xfrm flipH="1">
              <a:off x="6775296" y="2922391"/>
              <a:ext cx="7461" cy="6527"/>
            </a:xfrm>
            <a:custGeom>
              <a:avLst/>
              <a:gdLst>
                <a:gd name="T0" fmla="*/ 0 w 8"/>
                <a:gd name="T1" fmla="*/ 0 h 7"/>
                <a:gd name="T2" fmla="*/ 0 w 8"/>
                <a:gd name="T3" fmla="*/ 0 h 7"/>
                <a:gd name="T4" fmla="*/ 8 w 8"/>
                <a:gd name="T5" fmla="*/ 7 h 7"/>
                <a:gd name="T6" fmla="*/ 8 w 8"/>
                <a:gd name="T7" fmla="*/ 7 h 7"/>
                <a:gd name="T8" fmla="*/ 0 w 8"/>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7">
                  <a:moveTo>
                    <a:pt x="0" y="0"/>
                  </a:moveTo>
                  <a:lnTo>
                    <a:pt x="0" y="0"/>
                  </a:lnTo>
                  <a:lnTo>
                    <a:pt x="8" y="7"/>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126" name="Freeform 91"/>
            <p:cNvSpPr/>
            <p:nvPr/>
          </p:nvSpPr>
          <p:spPr bwMode="auto">
            <a:xfrm flipH="1">
              <a:off x="6635403" y="2906540"/>
              <a:ext cx="147353" cy="22379"/>
            </a:xfrm>
            <a:custGeom>
              <a:avLst/>
              <a:gdLst>
                <a:gd name="T0" fmla="*/ 152 w 158"/>
                <a:gd name="T1" fmla="*/ 0 h 24"/>
                <a:gd name="T2" fmla="*/ 0 w 158"/>
                <a:gd name="T3" fmla="*/ 17 h 24"/>
                <a:gd name="T4" fmla="*/ 8 w 158"/>
                <a:gd name="T5" fmla="*/ 24 h 24"/>
                <a:gd name="T6" fmla="*/ 158 w 158"/>
                <a:gd name="T7" fmla="*/ 8 h 24"/>
                <a:gd name="T8" fmla="*/ 152 w 158"/>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4">
                  <a:moveTo>
                    <a:pt x="152" y="0"/>
                  </a:moveTo>
                  <a:lnTo>
                    <a:pt x="0" y="17"/>
                  </a:lnTo>
                  <a:lnTo>
                    <a:pt x="8" y="24"/>
                  </a:lnTo>
                  <a:lnTo>
                    <a:pt x="158" y="8"/>
                  </a:lnTo>
                  <a:lnTo>
                    <a:pt x="15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127" name="Freeform 92"/>
            <p:cNvSpPr/>
            <p:nvPr/>
          </p:nvSpPr>
          <p:spPr bwMode="auto">
            <a:xfrm flipH="1">
              <a:off x="6635403" y="2906540"/>
              <a:ext cx="147353" cy="22379"/>
            </a:xfrm>
            <a:custGeom>
              <a:avLst/>
              <a:gdLst>
                <a:gd name="T0" fmla="*/ 152 w 158"/>
                <a:gd name="T1" fmla="*/ 0 h 24"/>
                <a:gd name="T2" fmla="*/ 0 w 158"/>
                <a:gd name="T3" fmla="*/ 17 h 24"/>
                <a:gd name="T4" fmla="*/ 8 w 158"/>
                <a:gd name="T5" fmla="*/ 24 h 24"/>
                <a:gd name="T6" fmla="*/ 158 w 158"/>
                <a:gd name="T7" fmla="*/ 8 h 24"/>
                <a:gd name="T8" fmla="*/ 152 w 158"/>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4">
                  <a:moveTo>
                    <a:pt x="152" y="0"/>
                  </a:moveTo>
                  <a:lnTo>
                    <a:pt x="0" y="17"/>
                  </a:lnTo>
                  <a:lnTo>
                    <a:pt x="8" y="24"/>
                  </a:lnTo>
                  <a:lnTo>
                    <a:pt x="158" y="8"/>
                  </a:lnTo>
                  <a:lnTo>
                    <a:pt x="152"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128" name="Freeform 93"/>
            <p:cNvSpPr/>
            <p:nvPr/>
          </p:nvSpPr>
          <p:spPr bwMode="auto">
            <a:xfrm flipH="1">
              <a:off x="6676438" y="2860849"/>
              <a:ext cx="10259" cy="4662"/>
            </a:xfrm>
            <a:custGeom>
              <a:avLst/>
              <a:gdLst>
                <a:gd name="T0" fmla="*/ 4 w 11"/>
                <a:gd name="T1" fmla="*/ 0 h 5"/>
                <a:gd name="T2" fmla="*/ 0 w 11"/>
                <a:gd name="T3" fmla="*/ 0 h 5"/>
                <a:gd name="T4" fmla="*/ 5 w 11"/>
                <a:gd name="T5" fmla="*/ 5 h 5"/>
                <a:gd name="T6" fmla="*/ 11 w 11"/>
                <a:gd name="T7" fmla="*/ 5 h 5"/>
                <a:gd name="T8" fmla="*/ 4 w 11"/>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5">
                  <a:moveTo>
                    <a:pt x="4" y="0"/>
                  </a:moveTo>
                  <a:lnTo>
                    <a:pt x="0" y="0"/>
                  </a:lnTo>
                  <a:lnTo>
                    <a:pt x="5" y="5"/>
                  </a:lnTo>
                  <a:lnTo>
                    <a:pt x="11" y="5"/>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129" name="Freeform 94"/>
            <p:cNvSpPr/>
            <p:nvPr/>
          </p:nvSpPr>
          <p:spPr bwMode="auto">
            <a:xfrm flipH="1">
              <a:off x="6676438" y="2860849"/>
              <a:ext cx="10259" cy="4662"/>
            </a:xfrm>
            <a:custGeom>
              <a:avLst/>
              <a:gdLst>
                <a:gd name="T0" fmla="*/ 4 w 11"/>
                <a:gd name="T1" fmla="*/ 0 h 5"/>
                <a:gd name="T2" fmla="*/ 0 w 11"/>
                <a:gd name="T3" fmla="*/ 0 h 5"/>
                <a:gd name="T4" fmla="*/ 5 w 11"/>
                <a:gd name="T5" fmla="*/ 5 h 5"/>
                <a:gd name="T6" fmla="*/ 11 w 11"/>
                <a:gd name="T7" fmla="*/ 5 h 5"/>
                <a:gd name="T8" fmla="*/ 4 w 11"/>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5">
                  <a:moveTo>
                    <a:pt x="4" y="0"/>
                  </a:moveTo>
                  <a:lnTo>
                    <a:pt x="0" y="0"/>
                  </a:lnTo>
                  <a:lnTo>
                    <a:pt x="5" y="5"/>
                  </a:lnTo>
                  <a:lnTo>
                    <a:pt x="11" y="5"/>
                  </a:lnTo>
                  <a:lnTo>
                    <a:pt x="4"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130" name="Freeform 95"/>
            <p:cNvSpPr/>
            <p:nvPr/>
          </p:nvSpPr>
          <p:spPr bwMode="auto">
            <a:xfrm flipH="1">
              <a:off x="6682034" y="2860849"/>
              <a:ext cx="148286" cy="20514"/>
            </a:xfrm>
            <a:custGeom>
              <a:avLst/>
              <a:gdLst>
                <a:gd name="T0" fmla="*/ 154 w 159"/>
                <a:gd name="T1" fmla="*/ 0 h 22"/>
                <a:gd name="T2" fmla="*/ 0 w 159"/>
                <a:gd name="T3" fmla="*/ 14 h 22"/>
                <a:gd name="T4" fmla="*/ 7 w 159"/>
                <a:gd name="T5" fmla="*/ 22 h 22"/>
                <a:gd name="T6" fmla="*/ 159 w 159"/>
                <a:gd name="T7" fmla="*/ 5 h 22"/>
                <a:gd name="T8" fmla="*/ 154 w 159"/>
                <a:gd name="T9" fmla="*/ 0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2">
                  <a:moveTo>
                    <a:pt x="154" y="0"/>
                  </a:moveTo>
                  <a:lnTo>
                    <a:pt x="0" y="14"/>
                  </a:lnTo>
                  <a:lnTo>
                    <a:pt x="7" y="22"/>
                  </a:lnTo>
                  <a:lnTo>
                    <a:pt x="159" y="5"/>
                  </a:lnTo>
                  <a:lnTo>
                    <a:pt x="15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131" name="Freeform 96"/>
            <p:cNvSpPr/>
            <p:nvPr/>
          </p:nvSpPr>
          <p:spPr bwMode="auto">
            <a:xfrm flipH="1">
              <a:off x="6682034" y="2860849"/>
              <a:ext cx="148286" cy="20514"/>
            </a:xfrm>
            <a:custGeom>
              <a:avLst/>
              <a:gdLst>
                <a:gd name="T0" fmla="*/ 154 w 159"/>
                <a:gd name="T1" fmla="*/ 0 h 22"/>
                <a:gd name="T2" fmla="*/ 0 w 159"/>
                <a:gd name="T3" fmla="*/ 14 h 22"/>
                <a:gd name="T4" fmla="*/ 7 w 159"/>
                <a:gd name="T5" fmla="*/ 22 h 22"/>
                <a:gd name="T6" fmla="*/ 159 w 159"/>
                <a:gd name="T7" fmla="*/ 5 h 22"/>
                <a:gd name="T8" fmla="*/ 154 w 159"/>
                <a:gd name="T9" fmla="*/ 0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2">
                  <a:moveTo>
                    <a:pt x="154" y="0"/>
                  </a:moveTo>
                  <a:lnTo>
                    <a:pt x="0" y="14"/>
                  </a:lnTo>
                  <a:lnTo>
                    <a:pt x="7" y="22"/>
                  </a:lnTo>
                  <a:lnTo>
                    <a:pt x="159" y="5"/>
                  </a:lnTo>
                  <a:lnTo>
                    <a:pt x="154" y="0"/>
                  </a:ln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sp>
          <p:nvSpPr>
            <p:cNvPr id="132" name="Freeform 97"/>
            <p:cNvSpPr/>
            <p:nvPr/>
          </p:nvSpPr>
          <p:spPr bwMode="auto">
            <a:xfrm flipH="1">
              <a:off x="6741721" y="2161504"/>
              <a:ext cx="843083" cy="842944"/>
            </a:xfrm>
            <a:custGeom>
              <a:avLst/>
              <a:gdLst>
                <a:gd name="T0" fmla="*/ 55 w 493"/>
                <a:gd name="T1" fmla="*/ 9 h 493"/>
                <a:gd name="T2" fmla="*/ 55 w 493"/>
                <a:gd name="T3" fmla="*/ 9 h 493"/>
                <a:gd name="T4" fmla="*/ 31 w 493"/>
                <a:gd name="T5" fmla="*/ 0 h 493"/>
                <a:gd name="T6" fmla="*/ 0 w 493"/>
                <a:gd name="T7" fmla="*/ 31 h 493"/>
                <a:gd name="T8" fmla="*/ 11 w 493"/>
                <a:gd name="T9" fmla="*/ 57 h 493"/>
                <a:gd name="T10" fmla="*/ 11 w 493"/>
                <a:gd name="T11" fmla="*/ 57 h 493"/>
                <a:gd name="T12" fmla="*/ 862 w 493"/>
                <a:gd name="T13" fmla="*/ 904 h 493"/>
                <a:gd name="T14" fmla="*/ 904 w 493"/>
                <a:gd name="T15" fmla="*/ 860 h 493"/>
                <a:gd name="T16" fmla="*/ 55 w 493"/>
                <a:gd name="T17" fmla="*/ 9 h 4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3" h="493">
                  <a:moveTo>
                    <a:pt x="30" y="5"/>
                  </a:moveTo>
                  <a:cubicBezTo>
                    <a:pt x="30" y="5"/>
                    <a:pt x="30" y="5"/>
                    <a:pt x="30" y="5"/>
                  </a:cubicBezTo>
                  <a:cubicBezTo>
                    <a:pt x="27" y="2"/>
                    <a:pt x="22" y="0"/>
                    <a:pt x="17" y="0"/>
                  </a:cubicBezTo>
                  <a:cubicBezTo>
                    <a:pt x="8" y="0"/>
                    <a:pt x="0" y="8"/>
                    <a:pt x="0" y="17"/>
                  </a:cubicBezTo>
                  <a:cubicBezTo>
                    <a:pt x="0" y="23"/>
                    <a:pt x="2" y="28"/>
                    <a:pt x="6" y="31"/>
                  </a:cubicBezTo>
                  <a:cubicBezTo>
                    <a:pt x="6" y="31"/>
                    <a:pt x="6" y="31"/>
                    <a:pt x="6" y="31"/>
                  </a:cubicBezTo>
                  <a:cubicBezTo>
                    <a:pt x="470" y="493"/>
                    <a:pt x="470" y="493"/>
                    <a:pt x="470" y="493"/>
                  </a:cubicBezTo>
                  <a:cubicBezTo>
                    <a:pt x="493" y="469"/>
                    <a:pt x="493" y="469"/>
                    <a:pt x="493" y="469"/>
                  </a:cubicBezTo>
                  <a:cubicBezTo>
                    <a:pt x="30" y="5"/>
                    <a:pt x="30" y="5"/>
                    <a:pt x="30"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a:ea typeface="微软雅黑"/>
                <a:sym typeface="微软雅黑"/>
              </a:endParaRPr>
            </a:p>
          </p:txBody>
        </p:sp>
      </p:grpSp>
      <p:sp>
        <p:nvSpPr>
          <p:cNvPr id="133" name="Freeform 98"/>
          <p:cNvSpPr/>
          <p:nvPr/>
        </p:nvSpPr>
        <p:spPr bwMode="auto">
          <a:xfrm flipH="1">
            <a:off x="10532456" y="3907712"/>
            <a:ext cx="72122" cy="73353"/>
          </a:xfrm>
          <a:custGeom>
            <a:avLst/>
            <a:gdLst>
              <a:gd name="T0" fmla="*/ 5 w 32"/>
              <a:gd name="T1" fmla="*/ 0 h 32"/>
              <a:gd name="T2" fmla="*/ 0 w 32"/>
              <a:gd name="T3" fmla="*/ 6 h 32"/>
              <a:gd name="T4" fmla="*/ 24 w 32"/>
              <a:gd name="T5" fmla="*/ 31 h 32"/>
              <a:gd name="T6" fmla="*/ 53 w 32"/>
              <a:gd name="T7" fmla="*/ 59 h 32"/>
              <a:gd name="T8" fmla="*/ 58 w 32"/>
              <a:gd name="T9" fmla="*/ 53 h 32"/>
              <a:gd name="T10" fmla="*/ 5 w 32"/>
              <a:gd name="T11" fmla="*/ 0 h 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32">
                <a:moveTo>
                  <a:pt x="3" y="0"/>
                </a:moveTo>
                <a:cubicBezTo>
                  <a:pt x="0" y="3"/>
                  <a:pt x="0" y="3"/>
                  <a:pt x="0" y="3"/>
                </a:cubicBezTo>
                <a:cubicBezTo>
                  <a:pt x="4" y="8"/>
                  <a:pt x="8" y="12"/>
                  <a:pt x="13" y="17"/>
                </a:cubicBezTo>
                <a:cubicBezTo>
                  <a:pt x="18" y="22"/>
                  <a:pt x="24" y="27"/>
                  <a:pt x="29" y="32"/>
                </a:cubicBezTo>
                <a:cubicBezTo>
                  <a:pt x="32" y="29"/>
                  <a:pt x="32" y="29"/>
                  <a:pt x="32" y="29"/>
                </a:cubicBezTo>
                <a:cubicBezTo>
                  <a:pt x="22" y="20"/>
                  <a:pt x="12" y="10"/>
                  <a:pt x="3" y="0"/>
                </a:cubicBezTo>
              </a:path>
            </a:pathLst>
          </a:custGeom>
          <a:solidFill>
            <a:srgbClr val="C9C8C8"/>
          </a:solidFill>
          <a:ln>
            <a:noFill/>
          </a:ln>
          <a:extLst>
            <a:ext uri="{91240B29-F687-4F45-9708-019B960494DF}">
              <a14:hiddenLine xmlns:a14="http://schemas.microsoft.com/office/drawing/2010/main" w="9525">
                <a:solidFill>
                  <a:srgbClr val="000000"/>
                </a:solidFill>
                <a:round/>
              </a14:hiddenLine>
            </a:ext>
          </a:extLst>
        </p:spPr>
        <p:txBody>
          <a:bodyPr lIns="121899" tIns="60949" rIns="121899" bIns="60949"/>
          <a:lstStyle/>
          <a:p>
            <a:endParaRPr lang="zh-CN" altLang="en-US">
              <a:latin typeface="微软雅黑"/>
              <a:ea typeface="微软雅黑"/>
              <a:sym typeface="微软雅黑"/>
            </a:endParaRPr>
          </a:p>
        </p:txBody>
      </p:sp>
      <p:sp>
        <p:nvSpPr>
          <p:cNvPr id="134" name="Freeform 106"/>
          <p:cNvSpPr/>
          <p:nvPr/>
        </p:nvSpPr>
        <p:spPr bwMode="auto">
          <a:xfrm flipH="1">
            <a:off x="9528962" y="2904386"/>
            <a:ext cx="60931" cy="77084"/>
          </a:xfrm>
          <a:custGeom>
            <a:avLst/>
            <a:gdLst>
              <a:gd name="T0" fmla="*/ 4 w 27"/>
              <a:gd name="T1" fmla="*/ 0 h 34"/>
              <a:gd name="T2" fmla="*/ 0 w 27"/>
              <a:gd name="T3" fmla="*/ 4 h 34"/>
              <a:gd name="T4" fmla="*/ 0 w 27"/>
              <a:gd name="T5" fmla="*/ 13 h 34"/>
              <a:gd name="T6" fmla="*/ 11 w 27"/>
              <a:gd name="T7" fmla="*/ 38 h 34"/>
              <a:gd name="T8" fmla="*/ 11 w 27"/>
              <a:gd name="T9" fmla="*/ 38 h 34"/>
              <a:gd name="T10" fmla="*/ 34 w 27"/>
              <a:gd name="T11" fmla="*/ 62 h 34"/>
              <a:gd name="T12" fmla="*/ 49 w 27"/>
              <a:gd name="T13" fmla="*/ 46 h 34"/>
              <a:gd name="T14" fmla="*/ 27 w 27"/>
              <a:gd name="T15" fmla="*/ 27 h 34"/>
              <a:gd name="T16" fmla="*/ 4 w 27"/>
              <a:gd name="T17" fmla="*/ 0 h 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 h="34">
                <a:moveTo>
                  <a:pt x="2" y="0"/>
                </a:moveTo>
                <a:cubicBezTo>
                  <a:pt x="0" y="2"/>
                  <a:pt x="0" y="2"/>
                  <a:pt x="0" y="2"/>
                </a:cubicBezTo>
                <a:cubicBezTo>
                  <a:pt x="0" y="3"/>
                  <a:pt x="0" y="5"/>
                  <a:pt x="0" y="7"/>
                </a:cubicBezTo>
                <a:cubicBezTo>
                  <a:pt x="0" y="13"/>
                  <a:pt x="2" y="18"/>
                  <a:pt x="6" y="21"/>
                </a:cubicBezTo>
                <a:cubicBezTo>
                  <a:pt x="6" y="21"/>
                  <a:pt x="6" y="21"/>
                  <a:pt x="6" y="21"/>
                </a:cubicBezTo>
                <a:cubicBezTo>
                  <a:pt x="19" y="34"/>
                  <a:pt x="19" y="34"/>
                  <a:pt x="19" y="34"/>
                </a:cubicBezTo>
                <a:cubicBezTo>
                  <a:pt x="27" y="25"/>
                  <a:pt x="27" y="25"/>
                  <a:pt x="27" y="25"/>
                </a:cubicBezTo>
                <a:cubicBezTo>
                  <a:pt x="15" y="15"/>
                  <a:pt x="15" y="15"/>
                  <a:pt x="15" y="15"/>
                </a:cubicBezTo>
                <a:cubicBezTo>
                  <a:pt x="2" y="0"/>
                  <a:pt x="2" y="0"/>
                  <a:pt x="2" y="0"/>
                </a:cubicBezTo>
              </a:path>
            </a:pathLst>
          </a:custGeom>
          <a:solidFill>
            <a:srgbClr val="5D4837"/>
          </a:solidFill>
          <a:ln>
            <a:noFill/>
          </a:ln>
          <a:extLst>
            <a:ext uri="{91240B29-F687-4F45-9708-019B960494DF}">
              <a14:hiddenLine xmlns:a14="http://schemas.microsoft.com/office/drawing/2010/main" w="9525">
                <a:solidFill>
                  <a:srgbClr val="000000"/>
                </a:solidFill>
                <a:round/>
              </a14:hiddenLine>
            </a:ext>
          </a:extLst>
        </p:spPr>
        <p:txBody>
          <a:bodyPr lIns="121899" tIns="60949" rIns="121899" bIns="60949"/>
          <a:lstStyle/>
          <a:p>
            <a:endParaRPr lang="zh-CN" altLang="en-US">
              <a:latin typeface="微软雅黑"/>
              <a:ea typeface="微软雅黑"/>
              <a:sym typeface="微软雅黑"/>
            </a:endParaRPr>
          </a:p>
        </p:txBody>
      </p:sp>
      <p:grpSp>
        <p:nvGrpSpPr>
          <p:cNvPr id="6" name="组合 2"/>
          <p:cNvGrpSpPr/>
          <p:nvPr/>
        </p:nvGrpSpPr>
        <p:grpSpPr>
          <a:xfrm>
            <a:off x="913347" y="2039645"/>
            <a:ext cx="487362" cy="573520"/>
            <a:chOff x="685009" y="1529730"/>
            <a:chExt cx="365522" cy="430140"/>
          </a:xfrm>
          <a:solidFill>
            <a:schemeClr val="tx1"/>
          </a:solidFill>
        </p:grpSpPr>
        <p:sp>
          <p:nvSpPr>
            <p:cNvPr id="141" name="Flowchart: Off-page Connector 108"/>
            <p:cNvSpPr/>
            <p:nvPr/>
          </p:nvSpPr>
          <p:spPr bwMode="auto">
            <a:xfrm>
              <a:off x="704059" y="1529730"/>
              <a:ext cx="317898" cy="422672"/>
            </a:xfrm>
            <a:prstGeom prst="flowChartOffpage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00">
                <a:solidFill>
                  <a:srgbClr val="FFFFFF"/>
                </a:solidFill>
                <a:latin typeface="微软雅黑"/>
                <a:ea typeface="微软雅黑"/>
                <a:cs typeface="Arial" panose="020B0604020202020204" pitchFamily="34" charset="0"/>
                <a:sym typeface="微软雅黑"/>
              </a:endParaRPr>
            </a:p>
          </p:txBody>
        </p:sp>
        <p:sp>
          <p:nvSpPr>
            <p:cNvPr id="144" name="Oval 111"/>
            <p:cNvSpPr/>
            <p:nvPr/>
          </p:nvSpPr>
          <p:spPr bwMode="auto">
            <a:xfrm>
              <a:off x="685009" y="1540770"/>
              <a:ext cx="365522" cy="419100"/>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a:solidFill>
                    <a:srgbClr val="FFFFFF"/>
                  </a:solidFill>
                  <a:latin typeface="微软雅黑"/>
                  <a:ea typeface="微软雅黑"/>
                  <a:cs typeface="Arial" panose="020B0604020202020204" pitchFamily="34" charset="0"/>
                  <a:sym typeface="微软雅黑"/>
                </a:rPr>
                <a:t>1</a:t>
              </a:r>
              <a:endParaRPr lang="en-US" altLang="zh-CN" dirty="0">
                <a:solidFill>
                  <a:schemeClr val="bg1"/>
                </a:solidFill>
                <a:latin typeface="微软雅黑"/>
                <a:ea typeface="微软雅黑"/>
                <a:cs typeface="Arial" panose="020B0604020202020204" pitchFamily="34" charset="0"/>
                <a:sym typeface="微软雅黑"/>
              </a:endParaRPr>
            </a:p>
          </p:txBody>
        </p:sp>
      </p:grpSp>
      <p:grpSp>
        <p:nvGrpSpPr>
          <p:cNvPr id="7" name="组合 3"/>
          <p:cNvGrpSpPr/>
          <p:nvPr/>
        </p:nvGrpSpPr>
        <p:grpSpPr>
          <a:xfrm>
            <a:off x="913347" y="3014172"/>
            <a:ext cx="487362" cy="603440"/>
            <a:chOff x="685009" y="2260630"/>
            <a:chExt cx="365522" cy="452581"/>
          </a:xfrm>
          <a:solidFill>
            <a:schemeClr val="tx1"/>
          </a:solidFill>
        </p:grpSpPr>
        <p:sp>
          <p:nvSpPr>
            <p:cNvPr id="142" name="Flowchart: Off-page Connector 109"/>
            <p:cNvSpPr/>
            <p:nvPr/>
          </p:nvSpPr>
          <p:spPr bwMode="auto">
            <a:xfrm>
              <a:off x="704059" y="2290540"/>
              <a:ext cx="317898" cy="422671"/>
            </a:xfrm>
            <a:prstGeom prst="flowChartOffpage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00">
                <a:solidFill>
                  <a:srgbClr val="FFFFFF"/>
                </a:solidFill>
                <a:latin typeface="微软雅黑"/>
                <a:ea typeface="微软雅黑"/>
                <a:cs typeface="Arial" panose="020B0604020202020204" pitchFamily="34" charset="0"/>
                <a:sym typeface="微软雅黑"/>
              </a:endParaRPr>
            </a:p>
          </p:txBody>
        </p:sp>
        <p:sp>
          <p:nvSpPr>
            <p:cNvPr id="145" name="Oval 112"/>
            <p:cNvSpPr/>
            <p:nvPr/>
          </p:nvSpPr>
          <p:spPr bwMode="auto">
            <a:xfrm>
              <a:off x="685009" y="2260630"/>
              <a:ext cx="365522" cy="419100"/>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a:solidFill>
                    <a:srgbClr val="FFFFFF"/>
                  </a:solidFill>
                  <a:latin typeface="微软雅黑"/>
                  <a:ea typeface="微软雅黑"/>
                  <a:cs typeface="Arial" panose="020B0604020202020204" pitchFamily="34" charset="0"/>
                  <a:sym typeface="微软雅黑"/>
                </a:rPr>
                <a:t>2</a:t>
              </a:r>
              <a:endParaRPr lang="en-US" altLang="zh-CN" dirty="0">
                <a:solidFill>
                  <a:schemeClr val="bg1"/>
                </a:solidFill>
                <a:latin typeface="微软雅黑"/>
                <a:ea typeface="微软雅黑"/>
                <a:cs typeface="Arial" panose="020B0604020202020204" pitchFamily="34" charset="0"/>
                <a:sym typeface="微软雅黑"/>
              </a:endParaRPr>
            </a:p>
          </p:txBody>
        </p:sp>
      </p:grpSp>
      <p:grpSp>
        <p:nvGrpSpPr>
          <p:cNvPr id="8" name="组合 4"/>
          <p:cNvGrpSpPr/>
          <p:nvPr/>
        </p:nvGrpSpPr>
        <p:grpSpPr>
          <a:xfrm>
            <a:off x="906996" y="4028779"/>
            <a:ext cx="487362" cy="601661"/>
            <a:chOff x="680246" y="3021584"/>
            <a:chExt cx="365522" cy="451246"/>
          </a:xfrm>
          <a:solidFill>
            <a:schemeClr val="tx1"/>
          </a:solidFill>
        </p:grpSpPr>
        <p:sp>
          <p:nvSpPr>
            <p:cNvPr id="143" name="Flowchart: Off-page Connector 110"/>
            <p:cNvSpPr/>
            <p:nvPr/>
          </p:nvSpPr>
          <p:spPr bwMode="auto">
            <a:xfrm>
              <a:off x="704059" y="3050159"/>
              <a:ext cx="317898" cy="422671"/>
            </a:xfrm>
            <a:prstGeom prst="flowChartOffpage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00">
                <a:solidFill>
                  <a:srgbClr val="FFFFFF"/>
                </a:solidFill>
                <a:latin typeface="微软雅黑"/>
                <a:ea typeface="微软雅黑"/>
                <a:cs typeface="Arial" panose="020B0604020202020204" pitchFamily="34" charset="0"/>
                <a:sym typeface="微软雅黑"/>
              </a:endParaRPr>
            </a:p>
          </p:txBody>
        </p:sp>
        <p:sp>
          <p:nvSpPr>
            <p:cNvPr id="146" name="Oval 113"/>
            <p:cNvSpPr/>
            <p:nvPr/>
          </p:nvSpPr>
          <p:spPr bwMode="auto">
            <a:xfrm>
              <a:off x="680246" y="3021584"/>
              <a:ext cx="365522" cy="419100"/>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a:solidFill>
                    <a:srgbClr val="FFFFFF"/>
                  </a:solidFill>
                  <a:latin typeface="微软雅黑"/>
                  <a:ea typeface="微软雅黑"/>
                  <a:cs typeface="Arial" panose="020B0604020202020204" pitchFamily="34" charset="0"/>
                  <a:sym typeface="微软雅黑"/>
                </a:rPr>
                <a:t>3</a:t>
              </a:r>
              <a:endParaRPr lang="en-US" altLang="zh-CN" dirty="0">
                <a:solidFill>
                  <a:schemeClr val="bg1"/>
                </a:solidFill>
                <a:latin typeface="微软雅黑"/>
                <a:ea typeface="微软雅黑"/>
                <a:cs typeface="Arial" panose="020B0604020202020204" pitchFamily="34" charset="0"/>
                <a:sym typeface="微软雅黑"/>
              </a:endParaRPr>
            </a:p>
          </p:txBody>
        </p:sp>
      </p:grpSp>
      <p:sp>
        <p:nvSpPr>
          <p:cNvPr id="154" name="Rectangle 1436"/>
          <p:cNvSpPr>
            <a:spLocks noChangeArrowheads="1"/>
          </p:cNvSpPr>
          <p:nvPr/>
        </p:nvSpPr>
        <p:spPr bwMode="auto">
          <a:xfrm>
            <a:off x="1685614" y="1988840"/>
            <a:ext cx="820738" cy="246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600" dirty="0">
                <a:solidFill>
                  <a:schemeClr val="tx1">
                    <a:lumMod val="75000"/>
                    <a:lumOff val="25000"/>
                  </a:schemeClr>
                </a:solidFill>
                <a:latin typeface="微软雅黑"/>
                <a:ea typeface="微软雅黑"/>
                <a:sym typeface="微软雅黑"/>
              </a:rPr>
              <a:t>添加标题</a:t>
            </a:r>
          </a:p>
        </p:txBody>
      </p:sp>
      <p:sp>
        <p:nvSpPr>
          <p:cNvPr id="155" name="Content Placeholder 2"/>
          <p:cNvSpPr txBox="1"/>
          <p:nvPr/>
        </p:nvSpPr>
        <p:spPr bwMode="auto">
          <a:xfrm>
            <a:off x="1586448" y="2198393"/>
            <a:ext cx="3645458" cy="606425"/>
          </a:xfrm>
          <a:prstGeom prst="rect">
            <a:avLst/>
          </a:prstGeom>
        </p:spPr>
        <p:txBody>
          <a:bodyPr lIns="121899" tIns="60949" rIns="121899" bIns="60949"/>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dirty="0">
                <a:solidFill>
                  <a:schemeClr val="tx1">
                    <a:lumMod val="50000"/>
                    <a:lumOff val="50000"/>
                  </a:schemeClr>
                </a:solidFill>
                <a:latin typeface="微软雅黑"/>
                <a:ea typeface="微软雅黑"/>
                <a:sym typeface="微软雅黑"/>
              </a:rPr>
              <a:t>点击输入简要文本内容，文字内容需概况精炼的说明该分项内容</a:t>
            </a:r>
            <a:endParaRPr lang="en-US" altLang="zh-CN" sz="1200" dirty="0">
              <a:solidFill>
                <a:schemeClr val="tx1">
                  <a:lumMod val="50000"/>
                  <a:lumOff val="50000"/>
                </a:schemeClr>
              </a:solidFill>
              <a:latin typeface="微软雅黑"/>
              <a:ea typeface="微软雅黑"/>
              <a:sym typeface="微软雅黑"/>
            </a:endParaRPr>
          </a:p>
        </p:txBody>
      </p:sp>
      <p:sp>
        <p:nvSpPr>
          <p:cNvPr id="152" name="Rectangle 1436"/>
          <p:cNvSpPr>
            <a:spLocks noChangeArrowheads="1"/>
          </p:cNvSpPr>
          <p:nvPr/>
        </p:nvSpPr>
        <p:spPr bwMode="auto">
          <a:xfrm>
            <a:off x="1717320" y="2994815"/>
            <a:ext cx="820738" cy="246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600" dirty="0">
                <a:solidFill>
                  <a:schemeClr val="tx1">
                    <a:lumMod val="75000"/>
                    <a:lumOff val="25000"/>
                  </a:schemeClr>
                </a:solidFill>
                <a:latin typeface="微软雅黑"/>
                <a:ea typeface="微软雅黑"/>
                <a:sym typeface="微软雅黑"/>
              </a:rPr>
              <a:t>添加标题</a:t>
            </a:r>
          </a:p>
        </p:txBody>
      </p:sp>
      <p:sp>
        <p:nvSpPr>
          <p:cNvPr id="153" name="Content Placeholder 2"/>
          <p:cNvSpPr txBox="1"/>
          <p:nvPr/>
        </p:nvSpPr>
        <p:spPr bwMode="auto">
          <a:xfrm>
            <a:off x="1618197" y="3204867"/>
            <a:ext cx="3645458" cy="606425"/>
          </a:xfrm>
          <a:prstGeom prst="rect">
            <a:avLst/>
          </a:prstGeom>
        </p:spPr>
        <p:txBody>
          <a:bodyPr lIns="121899" tIns="60949" rIns="121899" bIns="60949"/>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dirty="0">
                <a:solidFill>
                  <a:schemeClr val="tx1">
                    <a:lumMod val="50000"/>
                    <a:lumOff val="50000"/>
                  </a:schemeClr>
                </a:solidFill>
                <a:latin typeface="微软雅黑"/>
                <a:ea typeface="微软雅黑"/>
                <a:sym typeface="微软雅黑"/>
              </a:rPr>
              <a:t>点击输入简要文本内容，文字内容需概况精炼的说明该分项内容</a:t>
            </a:r>
            <a:endParaRPr lang="en-US" altLang="zh-CN" sz="1200" dirty="0">
              <a:solidFill>
                <a:schemeClr val="tx1">
                  <a:lumMod val="50000"/>
                  <a:lumOff val="50000"/>
                </a:schemeClr>
              </a:solidFill>
              <a:latin typeface="微软雅黑"/>
              <a:ea typeface="微软雅黑"/>
              <a:sym typeface="微软雅黑"/>
            </a:endParaRPr>
          </a:p>
        </p:txBody>
      </p:sp>
      <p:sp>
        <p:nvSpPr>
          <p:cNvPr id="150" name="Rectangle 1436"/>
          <p:cNvSpPr>
            <a:spLocks noChangeArrowheads="1"/>
          </p:cNvSpPr>
          <p:nvPr/>
        </p:nvSpPr>
        <p:spPr bwMode="auto">
          <a:xfrm>
            <a:off x="1685614" y="3981103"/>
            <a:ext cx="820738" cy="246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600" dirty="0">
                <a:solidFill>
                  <a:schemeClr val="tx1">
                    <a:lumMod val="75000"/>
                    <a:lumOff val="25000"/>
                  </a:schemeClr>
                </a:solidFill>
                <a:latin typeface="微软雅黑"/>
                <a:ea typeface="微软雅黑"/>
                <a:sym typeface="微软雅黑"/>
              </a:rPr>
              <a:t>添加标题</a:t>
            </a:r>
          </a:p>
        </p:txBody>
      </p:sp>
      <p:sp>
        <p:nvSpPr>
          <p:cNvPr id="151" name="Content Placeholder 2"/>
          <p:cNvSpPr txBox="1"/>
          <p:nvPr/>
        </p:nvSpPr>
        <p:spPr bwMode="auto">
          <a:xfrm>
            <a:off x="1586448" y="4190706"/>
            <a:ext cx="3645458" cy="606425"/>
          </a:xfrm>
          <a:prstGeom prst="rect">
            <a:avLst/>
          </a:prstGeom>
        </p:spPr>
        <p:txBody>
          <a:bodyPr lIns="121899" tIns="60949" rIns="121899" bIns="60949"/>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dirty="0">
                <a:solidFill>
                  <a:schemeClr val="tx1">
                    <a:lumMod val="50000"/>
                    <a:lumOff val="50000"/>
                  </a:schemeClr>
                </a:solidFill>
                <a:latin typeface="微软雅黑"/>
                <a:ea typeface="微软雅黑"/>
                <a:sym typeface="微软雅黑"/>
              </a:rPr>
              <a:t>点击输入简要文本内容，文字内容需概况精炼的说明该分项内容</a:t>
            </a:r>
            <a:endParaRPr lang="en-US" altLang="zh-CN" sz="1200" dirty="0">
              <a:solidFill>
                <a:schemeClr val="tx1">
                  <a:lumMod val="50000"/>
                  <a:lumOff val="50000"/>
                </a:schemeClr>
              </a:solidFill>
              <a:latin typeface="微软雅黑"/>
              <a:ea typeface="微软雅黑"/>
              <a:sym typeface="微软雅黑"/>
            </a:endParaRPr>
          </a:p>
        </p:txBody>
      </p:sp>
      <p:sp>
        <p:nvSpPr>
          <p:cNvPr id="138" name="Rectangle 1436"/>
          <p:cNvSpPr>
            <a:spLocks noChangeArrowheads="1"/>
          </p:cNvSpPr>
          <p:nvPr/>
        </p:nvSpPr>
        <p:spPr bwMode="auto">
          <a:xfrm>
            <a:off x="1717320" y="5007668"/>
            <a:ext cx="820738" cy="246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600" dirty="0">
                <a:solidFill>
                  <a:schemeClr val="tx1">
                    <a:lumMod val="75000"/>
                    <a:lumOff val="25000"/>
                  </a:schemeClr>
                </a:solidFill>
                <a:latin typeface="微软雅黑"/>
                <a:ea typeface="微软雅黑"/>
                <a:sym typeface="微软雅黑"/>
              </a:rPr>
              <a:t>添加标题</a:t>
            </a:r>
          </a:p>
        </p:txBody>
      </p:sp>
      <p:sp>
        <p:nvSpPr>
          <p:cNvPr id="139" name="Content Placeholder 2"/>
          <p:cNvSpPr txBox="1"/>
          <p:nvPr/>
        </p:nvSpPr>
        <p:spPr bwMode="auto">
          <a:xfrm>
            <a:off x="1618197" y="5276553"/>
            <a:ext cx="3645458" cy="547687"/>
          </a:xfrm>
          <a:prstGeom prst="rect">
            <a:avLst/>
          </a:prstGeom>
        </p:spPr>
        <p:txBody>
          <a:bodyPr lIns="121899" tIns="60949" rIns="121899" bIns="60949"/>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dirty="0">
                <a:solidFill>
                  <a:schemeClr val="tx1">
                    <a:lumMod val="50000"/>
                    <a:lumOff val="50000"/>
                  </a:schemeClr>
                </a:solidFill>
                <a:latin typeface="微软雅黑"/>
                <a:ea typeface="微软雅黑"/>
                <a:sym typeface="微软雅黑"/>
              </a:rPr>
              <a:t>点击输入简要文本内容，文字内容需概况精炼的说明该分项内容</a:t>
            </a:r>
            <a:endParaRPr lang="en-US" altLang="zh-CN" sz="1200" dirty="0">
              <a:solidFill>
                <a:schemeClr val="tx1">
                  <a:lumMod val="50000"/>
                  <a:lumOff val="50000"/>
                </a:schemeClr>
              </a:solidFill>
              <a:latin typeface="微软雅黑"/>
              <a:ea typeface="微软雅黑"/>
              <a:sym typeface="微软雅黑"/>
            </a:endParaRPr>
          </a:p>
        </p:txBody>
      </p:sp>
      <p:grpSp>
        <p:nvGrpSpPr>
          <p:cNvPr id="9" name="组合 6"/>
          <p:cNvGrpSpPr/>
          <p:nvPr/>
        </p:nvGrpSpPr>
        <p:grpSpPr>
          <a:xfrm>
            <a:off x="938748" y="5125754"/>
            <a:ext cx="488951" cy="558800"/>
            <a:chOff x="704059" y="3844313"/>
            <a:chExt cx="366713" cy="419100"/>
          </a:xfrm>
          <a:solidFill>
            <a:schemeClr val="tx1"/>
          </a:solidFill>
        </p:grpSpPr>
        <p:sp>
          <p:nvSpPr>
            <p:cNvPr id="137" name="Flowchart: Off-page Connector 104"/>
            <p:cNvSpPr/>
            <p:nvPr/>
          </p:nvSpPr>
          <p:spPr bwMode="auto">
            <a:xfrm>
              <a:off x="727871" y="3862165"/>
              <a:ext cx="317898" cy="381000"/>
            </a:xfrm>
            <a:prstGeom prst="flowChartOffpage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00">
                <a:solidFill>
                  <a:srgbClr val="FFFFFF"/>
                </a:solidFill>
                <a:latin typeface="微软雅黑"/>
                <a:ea typeface="微软雅黑"/>
                <a:cs typeface="Arial" panose="020B0604020202020204" pitchFamily="34" charset="0"/>
                <a:sym typeface="微软雅黑"/>
              </a:endParaRPr>
            </a:p>
          </p:txBody>
        </p:sp>
        <p:sp>
          <p:nvSpPr>
            <p:cNvPr id="140" name="Oval 107"/>
            <p:cNvSpPr/>
            <p:nvPr/>
          </p:nvSpPr>
          <p:spPr bwMode="auto">
            <a:xfrm>
              <a:off x="704059" y="3844313"/>
              <a:ext cx="366713" cy="419100"/>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a:solidFill>
                    <a:srgbClr val="FFFFFF"/>
                  </a:solidFill>
                  <a:latin typeface="微软雅黑"/>
                  <a:ea typeface="微软雅黑"/>
                  <a:cs typeface="Arial" panose="020B0604020202020204" pitchFamily="34" charset="0"/>
                  <a:sym typeface="微软雅黑"/>
                </a:rPr>
                <a:t>4</a:t>
              </a:r>
              <a:endParaRPr lang="en-US" altLang="zh-CN" dirty="0">
                <a:solidFill>
                  <a:schemeClr val="bg1"/>
                </a:solidFill>
                <a:latin typeface="微软雅黑"/>
                <a:ea typeface="微软雅黑"/>
                <a:cs typeface="Arial" panose="020B0604020202020204" pitchFamily="34" charset="0"/>
                <a:sym typeface="微软雅黑"/>
              </a:endParaRPr>
            </a:p>
          </p:txBody>
        </p:sp>
      </p:grpSp>
      <p:grpSp>
        <p:nvGrpSpPr>
          <p:cNvPr id="135" name="组合 134"/>
          <p:cNvGrpSpPr/>
          <p:nvPr/>
        </p:nvGrpSpPr>
        <p:grpSpPr>
          <a:xfrm>
            <a:off x="53783" y="261650"/>
            <a:ext cx="1123566" cy="561783"/>
            <a:chOff x="134472" y="1946929"/>
            <a:chExt cx="6735100" cy="3367550"/>
          </a:xfrm>
        </p:grpSpPr>
        <p:sp>
          <p:nvSpPr>
            <p:cNvPr id="136" name="菱形 135"/>
            <p:cNvSpPr/>
            <p:nvPr/>
          </p:nvSpPr>
          <p:spPr>
            <a:xfrm>
              <a:off x="134472" y="1946929"/>
              <a:ext cx="3367550" cy="3367550"/>
            </a:xfrm>
            <a:prstGeom prst="diamond">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a:ea typeface="微软雅黑"/>
                <a:cs typeface="+mn-ea"/>
                <a:sym typeface="微软雅黑"/>
              </a:endParaRPr>
            </a:p>
          </p:txBody>
        </p:sp>
        <p:sp>
          <p:nvSpPr>
            <p:cNvPr id="147" name="菱形 146"/>
            <p:cNvSpPr/>
            <p:nvPr/>
          </p:nvSpPr>
          <p:spPr>
            <a:xfrm>
              <a:off x="3502022" y="1946929"/>
              <a:ext cx="3367550" cy="3367550"/>
            </a:xfrm>
            <a:prstGeom prst="diamond">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a:ea typeface="微软雅黑"/>
                <a:cs typeface="+mn-ea"/>
                <a:sym typeface="微软雅黑"/>
              </a:endParaRPr>
            </a:p>
          </p:txBody>
        </p:sp>
      </p:grpSp>
      <p:sp>
        <p:nvSpPr>
          <p:cNvPr id="148" name="文本框 8"/>
          <p:cNvSpPr txBox="1"/>
          <p:nvPr/>
        </p:nvSpPr>
        <p:spPr>
          <a:xfrm>
            <a:off x="1455369" y="367697"/>
            <a:ext cx="3124449" cy="442429"/>
          </a:xfrm>
          <a:prstGeom prst="rect">
            <a:avLst/>
          </a:prstGeom>
          <a:noFill/>
        </p:spPr>
        <p:txBody>
          <a:bodyPr wrap="square" rtlCol="0">
            <a:spAutoFit/>
            <a:scene3d>
              <a:camera prst="orthographicFront"/>
              <a:lightRig rig="threePt" dir="t"/>
            </a:scene3d>
            <a:sp3d contourW="12700"/>
          </a:bodyPr>
          <a:lstStyle/>
          <a:p>
            <a:r>
              <a:rPr lang="zh-CN" altLang="en-US" sz="2275" b="1" dirty="0">
                <a:latin typeface="微软雅黑"/>
                <a:ea typeface="微软雅黑"/>
                <a:sym typeface="微软雅黑"/>
              </a:rPr>
              <a:t>标题文字添加此处</a:t>
            </a:r>
          </a:p>
        </p:txBody>
      </p:sp>
    </p:spTree>
    <p:extLst>
      <p:ext uri="{BB962C8B-B14F-4D97-AF65-F5344CB8AC3E}">
        <p14:creationId xmlns:p14="http://schemas.microsoft.com/office/powerpoint/2010/main" val="2052709033"/>
      </p:ext>
    </p:extLst>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5"/>
                                        </p:tgtEl>
                                        <p:attrNameLst>
                                          <p:attrName>style.visibility</p:attrName>
                                        </p:attrNameLst>
                                      </p:cBhvr>
                                      <p:to>
                                        <p:strVal val="visible"/>
                                      </p:to>
                                    </p:set>
                                    <p:anim calcmode="lin" valueType="num">
                                      <p:cBhvr additive="base">
                                        <p:cTn id="19" dur="500" fill="hold"/>
                                        <p:tgtEl>
                                          <p:spTgt spid="105"/>
                                        </p:tgtEl>
                                        <p:attrNameLst>
                                          <p:attrName>ppt_x</p:attrName>
                                        </p:attrNameLst>
                                      </p:cBhvr>
                                      <p:tavLst>
                                        <p:tav tm="0">
                                          <p:val>
                                            <p:strVal val="#ppt_x"/>
                                          </p:val>
                                        </p:tav>
                                        <p:tav tm="100000">
                                          <p:val>
                                            <p:strVal val="#ppt_x"/>
                                          </p:val>
                                        </p:tav>
                                      </p:tavLst>
                                    </p:anim>
                                    <p:anim calcmode="lin" valueType="num">
                                      <p:cBhvr additive="base">
                                        <p:cTn id="20" dur="500" fill="hold"/>
                                        <p:tgtEl>
                                          <p:spTgt spid="10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06"/>
                                        </p:tgtEl>
                                        <p:attrNameLst>
                                          <p:attrName>style.visibility</p:attrName>
                                        </p:attrNameLst>
                                      </p:cBhvr>
                                      <p:to>
                                        <p:strVal val="visible"/>
                                      </p:to>
                                    </p:set>
                                    <p:anim calcmode="lin" valueType="num">
                                      <p:cBhvr additive="base">
                                        <p:cTn id="23" dur="500" fill="hold"/>
                                        <p:tgtEl>
                                          <p:spTgt spid="106"/>
                                        </p:tgtEl>
                                        <p:attrNameLst>
                                          <p:attrName>ppt_x</p:attrName>
                                        </p:attrNameLst>
                                      </p:cBhvr>
                                      <p:tavLst>
                                        <p:tav tm="0">
                                          <p:val>
                                            <p:strVal val="#ppt_x"/>
                                          </p:val>
                                        </p:tav>
                                        <p:tav tm="100000">
                                          <p:val>
                                            <p:strVal val="#ppt_x"/>
                                          </p:val>
                                        </p:tav>
                                      </p:tavLst>
                                    </p:anim>
                                    <p:anim calcmode="lin" valueType="num">
                                      <p:cBhvr additive="base">
                                        <p:cTn id="24" dur="500" fill="hold"/>
                                        <p:tgtEl>
                                          <p:spTgt spid="10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07"/>
                                        </p:tgtEl>
                                        <p:attrNameLst>
                                          <p:attrName>style.visibility</p:attrName>
                                        </p:attrNameLst>
                                      </p:cBhvr>
                                      <p:to>
                                        <p:strVal val="visible"/>
                                      </p:to>
                                    </p:set>
                                    <p:anim calcmode="lin" valueType="num">
                                      <p:cBhvr additive="base">
                                        <p:cTn id="27" dur="500" fill="hold"/>
                                        <p:tgtEl>
                                          <p:spTgt spid="107"/>
                                        </p:tgtEl>
                                        <p:attrNameLst>
                                          <p:attrName>ppt_x</p:attrName>
                                        </p:attrNameLst>
                                      </p:cBhvr>
                                      <p:tavLst>
                                        <p:tav tm="0">
                                          <p:val>
                                            <p:strVal val="#ppt_x"/>
                                          </p:val>
                                        </p:tav>
                                        <p:tav tm="100000">
                                          <p:val>
                                            <p:strVal val="#ppt_x"/>
                                          </p:val>
                                        </p:tav>
                                      </p:tavLst>
                                    </p:anim>
                                    <p:anim calcmode="lin" valueType="num">
                                      <p:cBhvr additive="base">
                                        <p:cTn id="28" dur="500" fill="hold"/>
                                        <p:tgtEl>
                                          <p:spTgt spid="107"/>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08"/>
                                        </p:tgtEl>
                                        <p:attrNameLst>
                                          <p:attrName>style.visibility</p:attrName>
                                        </p:attrNameLst>
                                      </p:cBhvr>
                                      <p:to>
                                        <p:strVal val="visible"/>
                                      </p:to>
                                    </p:set>
                                    <p:anim calcmode="lin" valueType="num">
                                      <p:cBhvr additive="base">
                                        <p:cTn id="31" dur="500" fill="hold"/>
                                        <p:tgtEl>
                                          <p:spTgt spid="108"/>
                                        </p:tgtEl>
                                        <p:attrNameLst>
                                          <p:attrName>ppt_x</p:attrName>
                                        </p:attrNameLst>
                                      </p:cBhvr>
                                      <p:tavLst>
                                        <p:tav tm="0">
                                          <p:val>
                                            <p:strVal val="#ppt_x"/>
                                          </p:val>
                                        </p:tav>
                                        <p:tav tm="100000">
                                          <p:val>
                                            <p:strVal val="#ppt_x"/>
                                          </p:val>
                                        </p:tav>
                                      </p:tavLst>
                                    </p:anim>
                                    <p:anim calcmode="lin" valueType="num">
                                      <p:cBhvr additive="base">
                                        <p:cTn id="32" dur="500" fill="hold"/>
                                        <p:tgtEl>
                                          <p:spTgt spid="10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9"/>
                                        </p:tgtEl>
                                        <p:attrNameLst>
                                          <p:attrName>style.visibility</p:attrName>
                                        </p:attrNameLst>
                                      </p:cBhvr>
                                      <p:to>
                                        <p:strVal val="visible"/>
                                      </p:to>
                                    </p:set>
                                    <p:anim calcmode="lin" valueType="num">
                                      <p:cBhvr additive="base">
                                        <p:cTn id="35" dur="500" fill="hold"/>
                                        <p:tgtEl>
                                          <p:spTgt spid="109"/>
                                        </p:tgtEl>
                                        <p:attrNameLst>
                                          <p:attrName>ppt_x</p:attrName>
                                        </p:attrNameLst>
                                      </p:cBhvr>
                                      <p:tavLst>
                                        <p:tav tm="0">
                                          <p:val>
                                            <p:strVal val="#ppt_x"/>
                                          </p:val>
                                        </p:tav>
                                        <p:tav tm="100000">
                                          <p:val>
                                            <p:strVal val="#ppt_x"/>
                                          </p:val>
                                        </p:tav>
                                      </p:tavLst>
                                    </p:anim>
                                    <p:anim calcmode="lin" valueType="num">
                                      <p:cBhvr additive="base">
                                        <p:cTn id="36" dur="500" fill="hold"/>
                                        <p:tgtEl>
                                          <p:spTgt spid="109"/>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0"/>
                                        </p:tgtEl>
                                        <p:attrNameLst>
                                          <p:attrName>style.visibility</p:attrName>
                                        </p:attrNameLst>
                                      </p:cBhvr>
                                      <p:to>
                                        <p:strVal val="visible"/>
                                      </p:to>
                                    </p:set>
                                    <p:anim calcmode="lin" valueType="num">
                                      <p:cBhvr additive="base">
                                        <p:cTn id="39" dur="500" fill="hold"/>
                                        <p:tgtEl>
                                          <p:spTgt spid="110"/>
                                        </p:tgtEl>
                                        <p:attrNameLst>
                                          <p:attrName>ppt_x</p:attrName>
                                        </p:attrNameLst>
                                      </p:cBhvr>
                                      <p:tavLst>
                                        <p:tav tm="0">
                                          <p:val>
                                            <p:strVal val="#ppt_x"/>
                                          </p:val>
                                        </p:tav>
                                        <p:tav tm="100000">
                                          <p:val>
                                            <p:strVal val="#ppt_x"/>
                                          </p:val>
                                        </p:tav>
                                      </p:tavLst>
                                    </p:anim>
                                    <p:anim calcmode="lin" valueType="num">
                                      <p:cBhvr additive="base">
                                        <p:cTn id="40" dur="500" fill="hold"/>
                                        <p:tgtEl>
                                          <p:spTgt spid="110"/>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11"/>
                                        </p:tgtEl>
                                        <p:attrNameLst>
                                          <p:attrName>style.visibility</p:attrName>
                                        </p:attrNameLst>
                                      </p:cBhvr>
                                      <p:to>
                                        <p:strVal val="visible"/>
                                      </p:to>
                                    </p:set>
                                    <p:anim calcmode="lin" valueType="num">
                                      <p:cBhvr additive="base">
                                        <p:cTn id="43" dur="500" fill="hold"/>
                                        <p:tgtEl>
                                          <p:spTgt spid="111"/>
                                        </p:tgtEl>
                                        <p:attrNameLst>
                                          <p:attrName>ppt_x</p:attrName>
                                        </p:attrNameLst>
                                      </p:cBhvr>
                                      <p:tavLst>
                                        <p:tav tm="0">
                                          <p:val>
                                            <p:strVal val="#ppt_x"/>
                                          </p:val>
                                        </p:tav>
                                        <p:tav tm="100000">
                                          <p:val>
                                            <p:strVal val="#ppt_x"/>
                                          </p:val>
                                        </p:tav>
                                      </p:tavLst>
                                    </p:anim>
                                    <p:anim calcmode="lin" valueType="num">
                                      <p:cBhvr additive="base">
                                        <p:cTn id="44" dur="500" fill="hold"/>
                                        <p:tgtEl>
                                          <p:spTgt spid="11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500" fill="hold"/>
                                        <p:tgtEl>
                                          <p:spTgt spid="5"/>
                                        </p:tgtEl>
                                        <p:attrNameLst>
                                          <p:attrName>ppt_x</p:attrName>
                                        </p:attrNameLst>
                                      </p:cBhvr>
                                      <p:tavLst>
                                        <p:tav tm="0">
                                          <p:val>
                                            <p:strVal val="#ppt_x"/>
                                          </p:val>
                                        </p:tav>
                                        <p:tav tm="100000">
                                          <p:val>
                                            <p:strVal val="#ppt_x"/>
                                          </p:val>
                                        </p:tav>
                                      </p:tavLst>
                                    </p:anim>
                                    <p:anim calcmode="lin" valueType="num">
                                      <p:cBhvr additive="base">
                                        <p:cTn id="48" dur="500" fill="hold"/>
                                        <p:tgtEl>
                                          <p:spTgt spid="5"/>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33"/>
                                        </p:tgtEl>
                                        <p:attrNameLst>
                                          <p:attrName>style.visibility</p:attrName>
                                        </p:attrNameLst>
                                      </p:cBhvr>
                                      <p:to>
                                        <p:strVal val="visible"/>
                                      </p:to>
                                    </p:set>
                                    <p:anim calcmode="lin" valueType="num">
                                      <p:cBhvr additive="base">
                                        <p:cTn id="51" dur="500" fill="hold"/>
                                        <p:tgtEl>
                                          <p:spTgt spid="133"/>
                                        </p:tgtEl>
                                        <p:attrNameLst>
                                          <p:attrName>ppt_x</p:attrName>
                                        </p:attrNameLst>
                                      </p:cBhvr>
                                      <p:tavLst>
                                        <p:tav tm="0">
                                          <p:val>
                                            <p:strVal val="#ppt_x"/>
                                          </p:val>
                                        </p:tav>
                                        <p:tav tm="100000">
                                          <p:val>
                                            <p:strVal val="#ppt_x"/>
                                          </p:val>
                                        </p:tav>
                                      </p:tavLst>
                                    </p:anim>
                                    <p:anim calcmode="lin" valueType="num">
                                      <p:cBhvr additive="base">
                                        <p:cTn id="52" dur="500" fill="hold"/>
                                        <p:tgtEl>
                                          <p:spTgt spid="133"/>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34"/>
                                        </p:tgtEl>
                                        <p:attrNameLst>
                                          <p:attrName>style.visibility</p:attrName>
                                        </p:attrNameLst>
                                      </p:cBhvr>
                                      <p:to>
                                        <p:strVal val="visible"/>
                                      </p:to>
                                    </p:set>
                                    <p:anim calcmode="lin" valueType="num">
                                      <p:cBhvr additive="base">
                                        <p:cTn id="55" dur="500" fill="hold"/>
                                        <p:tgtEl>
                                          <p:spTgt spid="134"/>
                                        </p:tgtEl>
                                        <p:attrNameLst>
                                          <p:attrName>ppt_x</p:attrName>
                                        </p:attrNameLst>
                                      </p:cBhvr>
                                      <p:tavLst>
                                        <p:tav tm="0">
                                          <p:val>
                                            <p:strVal val="#ppt_x"/>
                                          </p:val>
                                        </p:tav>
                                        <p:tav tm="100000">
                                          <p:val>
                                            <p:strVal val="#ppt_x"/>
                                          </p:val>
                                        </p:tav>
                                      </p:tavLst>
                                    </p:anim>
                                    <p:anim calcmode="lin" valueType="num">
                                      <p:cBhvr additive="base">
                                        <p:cTn id="56" dur="500" fill="hold"/>
                                        <p:tgtEl>
                                          <p:spTgt spid="134"/>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6"/>
                                        </p:tgtEl>
                                        <p:attrNameLst>
                                          <p:attrName>style.visibility</p:attrName>
                                        </p:attrNameLst>
                                      </p:cBhvr>
                                      <p:to>
                                        <p:strVal val="visible"/>
                                      </p:to>
                                    </p:set>
                                    <p:anim calcmode="lin" valueType="num">
                                      <p:cBhvr additive="base">
                                        <p:cTn id="59" dur="500" fill="hold"/>
                                        <p:tgtEl>
                                          <p:spTgt spid="6"/>
                                        </p:tgtEl>
                                        <p:attrNameLst>
                                          <p:attrName>ppt_x</p:attrName>
                                        </p:attrNameLst>
                                      </p:cBhvr>
                                      <p:tavLst>
                                        <p:tav tm="0">
                                          <p:val>
                                            <p:strVal val="#ppt_x"/>
                                          </p:val>
                                        </p:tav>
                                        <p:tav tm="100000">
                                          <p:val>
                                            <p:strVal val="#ppt_x"/>
                                          </p:val>
                                        </p:tav>
                                      </p:tavLst>
                                    </p:anim>
                                    <p:anim calcmode="lin" valueType="num">
                                      <p:cBhvr additive="base">
                                        <p:cTn id="60" dur="500" fill="hold"/>
                                        <p:tgtEl>
                                          <p:spTgt spid="6"/>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7"/>
                                        </p:tgtEl>
                                        <p:attrNameLst>
                                          <p:attrName>style.visibility</p:attrName>
                                        </p:attrNameLst>
                                      </p:cBhvr>
                                      <p:to>
                                        <p:strVal val="visible"/>
                                      </p:to>
                                    </p:set>
                                    <p:anim calcmode="lin" valueType="num">
                                      <p:cBhvr additive="base">
                                        <p:cTn id="63" dur="500" fill="hold"/>
                                        <p:tgtEl>
                                          <p:spTgt spid="7"/>
                                        </p:tgtEl>
                                        <p:attrNameLst>
                                          <p:attrName>ppt_x</p:attrName>
                                        </p:attrNameLst>
                                      </p:cBhvr>
                                      <p:tavLst>
                                        <p:tav tm="0">
                                          <p:val>
                                            <p:strVal val="#ppt_x"/>
                                          </p:val>
                                        </p:tav>
                                        <p:tav tm="100000">
                                          <p:val>
                                            <p:strVal val="#ppt_x"/>
                                          </p:val>
                                        </p:tav>
                                      </p:tavLst>
                                    </p:anim>
                                    <p:anim calcmode="lin" valueType="num">
                                      <p:cBhvr additive="base">
                                        <p:cTn id="64" dur="500" fill="hold"/>
                                        <p:tgtEl>
                                          <p:spTgt spid="7"/>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additive="base">
                                        <p:cTn id="67" dur="500" fill="hold"/>
                                        <p:tgtEl>
                                          <p:spTgt spid="8"/>
                                        </p:tgtEl>
                                        <p:attrNameLst>
                                          <p:attrName>ppt_x</p:attrName>
                                        </p:attrNameLst>
                                      </p:cBhvr>
                                      <p:tavLst>
                                        <p:tav tm="0">
                                          <p:val>
                                            <p:strVal val="#ppt_x"/>
                                          </p:val>
                                        </p:tav>
                                        <p:tav tm="100000">
                                          <p:val>
                                            <p:strVal val="#ppt_x"/>
                                          </p:val>
                                        </p:tav>
                                      </p:tavLst>
                                    </p:anim>
                                    <p:anim calcmode="lin" valueType="num">
                                      <p:cBhvr additive="base">
                                        <p:cTn id="68" dur="500" fill="hold"/>
                                        <p:tgtEl>
                                          <p:spTgt spid="8"/>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54"/>
                                        </p:tgtEl>
                                        <p:attrNameLst>
                                          <p:attrName>style.visibility</p:attrName>
                                        </p:attrNameLst>
                                      </p:cBhvr>
                                      <p:to>
                                        <p:strVal val="visible"/>
                                      </p:to>
                                    </p:set>
                                    <p:anim calcmode="lin" valueType="num">
                                      <p:cBhvr additive="base">
                                        <p:cTn id="71" dur="500" fill="hold"/>
                                        <p:tgtEl>
                                          <p:spTgt spid="154"/>
                                        </p:tgtEl>
                                        <p:attrNameLst>
                                          <p:attrName>ppt_x</p:attrName>
                                        </p:attrNameLst>
                                      </p:cBhvr>
                                      <p:tavLst>
                                        <p:tav tm="0">
                                          <p:val>
                                            <p:strVal val="#ppt_x"/>
                                          </p:val>
                                        </p:tav>
                                        <p:tav tm="100000">
                                          <p:val>
                                            <p:strVal val="#ppt_x"/>
                                          </p:val>
                                        </p:tav>
                                      </p:tavLst>
                                    </p:anim>
                                    <p:anim calcmode="lin" valueType="num">
                                      <p:cBhvr additive="base">
                                        <p:cTn id="72" dur="500" fill="hold"/>
                                        <p:tgtEl>
                                          <p:spTgt spid="154"/>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155"/>
                                        </p:tgtEl>
                                        <p:attrNameLst>
                                          <p:attrName>style.visibility</p:attrName>
                                        </p:attrNameLst>
                                      </p:cBhvr>
                                      <p:to>
                                        <p:strVal val="visible"/>
                                      </p:to>
                                    </p:set>
                                    <p:anim calcmode="lin" valueType="num">
                                      <p:cBhvr additive="base">
                                        <p:cTn id="75" dur="500" fill="hold"/>
                                        <p:tgtEl>
                                          <p:spTgt spid="155"/>
                                        </p:tgtEl>
                                        <p:attrNameLst>
                                          <p:attrName>ppt_x</p:attrName>
                                        </p:attrNameLst>
                                      </p:cBhvr>
                                      <p:tavLst>
                                        <p:tav tm="0">
                                          <p:val>
                                            <p:strVal val="#ppt_x"/>
                                          </p:val>
                                        </p:tav>
                                        <p:tav tm="100000">
                                          <p:val>
                                            <p:strVal val="#ppt_x"/>
                                          </p:val>
                                        </p:tav>
                                      </p:tavLst>
                                    </p:anim>
                                    <p:anim calcmode="lin" valueType="num">
                                      <p:cBhvr additive="base">
                                        <p:cTn id="76" dur="500" fill="hold"/>
                                        <p:tgtEl>
                                          <p:spTgt spid="155"/>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152"/>
                                        </p:tgtEl>
                                        <p:attrNameLst>
                                          <p:attrName>style.visibility</p:attrName>
                                        </p:attrNameLst>
                                      </p:cBhvr>
                                      <p:to>
                                        <p:strVal val="visible"/>
                                      </p:to>
                                    </p:set>
                                    <p:anim calcmode="lin" valueType="num">
                                      <p:cBhvr additive="base">
                                        <p:cTn id="79" dur="500" fill="hold"/>
                                        <p:tgtEl>
                                          <p:spTgt spid="152"/>
                                        </p:tgtEl>
                                        <p:attrNameLst>
                                          <p:attrName>ppt_x</p:attrName>
                                        </p:attrNameLst>
                                      </p:cBhvr>
                                      <p:tavLst>
                                        <p:tav tm="0">
                                          <p:val>
                                            <p:strVal val="#ppt_x"/>
                                          </p:val>
                                        </p:tav>
                                        <p:tav tm="100000">
                                          <p:val>
                                            <p:strVal val="#ppt_x"/>
                                          </p:val>
                                        </p:tav>
                                      </p:tavLst>
                                    </p:anim>
                                    <p:anim calcmode="lin" valueType="num">
                                      <p:cBhvr additive="base">
                                        <p:cTn id="80" dur="500" fill="hold"/>
                                        <p:tgtEl>
                                          <p:spTgt spid="152"/>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153"/>
                                        </p:tgtEl>
                                        <p:attrNameLst>
                                          <p:attrName>style.visibility</p:attrName>
                                        </p:attrNameLst>
                                      </p:cBhvr>
                                      <p:to>
                                        <p:strVal val="visible"/>
                                      </p:to>
                                    </p:set>
                                    <p:anim calcmode="lin" valueType="num">
                                      <p:cBhvr additive="base">
                                        <p:cTn id="83" dur="500" fill="hold"/>
                                        <p:tgtEl>
                                          <p:spTgt spid="153"/>
                                        </p:tgtEl>
                                        <p:attrNameLst>
                                          <p:attrName>ppt_x</p:attrName>
                                        </p:attrNameLst>
                                      </p:cBhvr>
                                      <p:tavLst>
                                        <p:tav tm="0">
                                          <p:val>
                                            <p:strVal val="#ppt_x"/>
                                          </p:val>
                                        </p:tav>
                                        <p:tav tm="100000">
                                          <p:val>
                                            <p:strVal val="#ppt_x"/>
                                          </p:val>
                                        </p:tav>
                                      </p:tavLst>
                                    </p:anim>
                                    <p:anim calcmode="lin" valueType="num">
                                      <p:cBhvr additive="base">
                                        <p:cTn id="84" dur="500" fill="hold"/>
                                        <p:tgtEl>
                                          <p:spTgt spid="153"/>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150"/>
                                        </p:tgtEl>
                                        <p:attrNameLst>
                                          <p:attrName>style.visibility</p:attrName>
                                        </p:attrNameLst>
                                      </p:cBhvr>
                                      <p:to>
                                        <p:strVal val="visible"/>
                                      </p:to>
                                    </p:set>
                                    <p:anim calcmode="lin" valueType="num">
                                      <p:cBhvr additive="base">
                                        <p:cTn id="87" dur="500" fill="hold"/>
                                        <p:tgtEl>
                                          <p:spTgt spid="150"/>
                                        </p:tgtEl>
                                        <p:attrNameLst>
                                          <p:attrName>ppt_x</p:attrName>
                                        </p:attrNameLst>
                                      </p:cBhvr>
                                      <p:tavLst>
                                        <p:tav tm="0">
                                          <p:val>
                                            <p:strVal val="#ppt_x"/>
                                          </p:val>
                                        </p:tav>
                                        <p:tav tm="100000">
                                          <p:val>
                                            <p:strVal val="#ppt_x"/>
                                          </p:val>
                                        </p:tav>
                                      </p:tavLst>
                                    </p:anim>
                                    <p:anim calcmode="lin" valueType="num">
                                      <p:cBhvr additive="base">
                                        <p:cTn id="88" dur="500" fill="hold"/>
                                        <p:tgtEl>
                                          <p:spTgt spid="150"/>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151"/>
                                        </p:tgtEl>
                                        <p:attrNameLst>
                                          <p:attrName>style.visibility</p:attrName>
                                        </p:attrNameLst>
                                      </p:cBhvr>
                                      <p:to>
                                        <p:strVal val="visible"/>
                                      </p:to>
                                    </p:set>
                                    <p:anim calcmode="lin" valueType="num">
                                      <p:cBhvr additive="base">
                                        <p:cTn id="91" dur="500" fill="hold"/>
                                        <p:tgtEl>
                                          <p:spTgt spid="151"/>
                                        </p:tgtEl>
                                        <p:attrNameLst>
                                          <p:attrName>ppt_x</p:attrName>
                                        </p:attrNameLst>
                                      </p:cBhvr>
                                      <p:tavLst>
                                        <p:tav tm="0">
                                          <p:val>
                                            <p:strVal val="#ppt_x"/>
                                          </p:val>
                                        </p:tav>
                                        <p:tav tm="100000">
                                          <p:val>
                                            <p:strVal val="#ppt_x"/>
                                          </p:val>
                                        </p:tav>
                                      </p:tavLst>
                                    </p:anim>
                                    <p:anim calcmode="lin" valueType="num">
                                      <p:cBhvr additive="base">
                                        <p:cTn id="92" dur="500" fill="hold"/>
                                        <p:tgtEl>
                                          <p:spTgt spid="151"/>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138"/>
                                        </p:tgtEl>
                                        <p:attrNameLst>
                                          <p:attrName>style.visibility</p:attrName>
                                        </p:attrNameLst>
                                      </p:cBhvr>
                                      <p:to>
                                        <p:strVal val="visible"/>
                                      </p:to>
                                    </p:set>
                                    <p:anim calcmode="lin" valueType="num">
                                      <p:cBhvr additive="base">
                                        <p:cTn id="95" dur="500" fill="hold"/>
                                        <p:tgtEl>
                                          <p:spTgt spid="138"/>
                                        </p:tgtEl>
                                        <p:attrNameLst>
                                          <p:attrName>ppt_x</p:attrName>
                                        </p:attrNameLst>
                                      </p:cBhvr>
                                      <p:tavLst>
                                        <p:tav tm="0">
                                          <p:val>
                                            <p:strVal val="#ppt_x"/>
                                          </p:val>
                                        </p:tav>
                                        <p:tav tm="100000">
                                          <p:val>
                                            <p:strVal val="#ppt_x"/>
                                          </p:val>
                                        </p:tav>
                                      </p:tavLst>
                                    </p:anim>
                                    <p:anim calcmode="lin" valueType="num">
                                      <p:cBhvr additive="base">
                                        <p:cTn id="96" dur="500" fill="hold"/>
                                        <p:tgtEl>
                                          <p:spTgt spid="138"/>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139"/>
                                        </p:tgtEl>
                                        <p:attrNameLst>
                                          <p:attrName>style.visibility</p:attrName>
                                        </p:attrNameLst>
                                      </p:cBhvr>
                                      <p:to>
                                        <p:strVal val="visible"/>
                                      </p:to>
                                    </p:set>
                                    <p:anim calcmode="lin" valueType="num">
                                      <p:cBhvr additive="base">
                                        <p:cTn id="99" dur="500" fill="hold"/>
                                        <p:tgtEl>
                                          <p:spTgt spid="139"/>
                                        </p:tgtEl>
                                        <p:attrNameLst>
                                          <p:attrName>ppt_x</p:attrName>
                                        </p:attrNameLst>
                                      </p:cBhvr>
                                      <p:tavLst>
                                        <p:tav tm="0">
                                          <p:val>
                                            <p:strVal val="#ppt_x"/>
                                          </p:val>
                                        </p:tav>
                                        <p:tav tm="100000">
                                          <p:val>
                                            <p:strVal val="#ppt_x"/>
                                          </p:val>
                                        </p:tav>
                                      </p:tavLst>
                                    </p:anim>
                                    <p:anim calcmode="lin" valueType="num">
                                      <p:cBhvr additive="base">
                                        <p:cTn id="100" dur="500" fill="hold"/>
                                        <p:tgtEl>
                                          <p:spTgt spid="139"/>
                                        </p:tgtEl>
                                        <p:attrNameLst>
                                          <p:attrName>ppt_y</p:attrName>
                                        </p:attrNameLst>
                                      </p:cBhvr>
                                      <p:tavLst>
                                        <p:tav tm="0">
                                          <p:val>
                                            <p:strVal val="1+#ppt_h/2"/>
                                          </p:val>
                                        </p:tav>
                                        <p:tav tm="100000">
                                          <p:val>
                                            <p:strVal val="#ppt_y"/>
                                          </p:val>
                                        </p:tav>
                                      </p:tavLst>
                                    </p:anim>
                                  </p:childTnLst>
                                </p:cTn>
                              </p:par>
                              <p:par>
                                <p:cTn id="101" presetID="2" presetClass="entr" presetSubtype="4" fill="hold" nodeType="withEffect">
                                  <p:stCondLst>
                                    <p:cond delay="0"/>
                                  </p:stCondLst>
                                  <p:childTnLst>
                                    <p:set>
                                      <p:cBhvr>
                                        <p:cTn id="102" dur="1" fill="hold">
                                          <p:stCondLst>
                                            <p:cond delay="0"/>
                                          </p:stCondLst>
                                        </p:cTn>
                                        <p:tgtEl>
                                          <p:spTgt spid="9"/>
                                        </p:tgtEl>
                                        <p:attrNameLst>
                                          <p:attrName>style.visibility</p:attrName>
                                        </p:attrNameLst>
                                      </p:cBhvr>
                                      <p:to>
                                        <p:strVal val="visible"/>
                                      </p:to>
                                    </p:set>
                                    <p:anim calcmode="lin" valueType="num">
                                      <p:cBhvr additive="base">
                                        <p:cTn id="103" dur="500" fill="hold"/>
                                        <p:tgtEl>
                                          <p:spTgt spid="9"/>
                                        </p:tgtEl>
                                        <p:attrNameLst>
                                          <p:attrName>ppt_x</p:attrName>
                                        </p:attrNameLst>
                                      </p:cBhvr>
                                      <p:tavLst>
                                        <p:tav tm="0">
                                          <p:val>
                                            <p:strVal val="#ppt_x"/>
                                          </p:val>
                                        </p:tav>
                                        <p:tav tm="100000">
                                          <p:val>
                                            <p:strVal val="#ppt_x"/>
                                          </p:val>
                                        </p:tav>
                                      </p:tavLst>
                                    </p:anim>
                                    <p:anim calcmode="lin" valueType="num">
                                      <p:cBhvr additive="base">
                                        <p:cTn id="10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P spid="106" grpId="0" animBg="1"/>
      <p:bldP spid="107" grpId="0" animBg="1"/>
      <p:bldP spid="108" grpId="0" animBg="1"/>
      <p:bldP spid="109" grpId="0" animBg="1"/>
      <p:bldP spid="110" grpId="0" animBg="1"/>
      <p:bldP spid="111" grpId="0" animBg="1"/>
      <p:bldP spid="133" grpId="0" animBg="1"/>
      <p:bldP spid="134" grpId="0" animBg="1"/>
      <p:bldP spid="154" grpId="0"/>
      <p:bldP spid="155" grpId="0"/>
      <p:bldP spid="152" grpId="0"/>
      <p:bldP spid="153" grpId="0"/>
      <p:bldP spid="150" grpId="0"/>
      <p:bldP spid="151" grpId="0"/>
      <p:bldP spid="138" grpId="0"/>
      <p:bldP spid="13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 y="1585595"/>
            <a:ext cx="1658173" cy="419157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6">
              <a:latin typeface="微软雅黑"/>
              <a:ea typeface="微软雅黑"/>
              <a:cs typeface="+mn-ea"/>
              <a:sym typeface="微软雅黑"/>
            </a:endParaRPr>
          </a:p>
        </p:txBody>
      </p:sp>
      <p:sp>
        <p:nvSpPr>
          <p:cNvPr id="3" name="矩形 2"/>
          <p:cNvSpPr/>
          <p:nvPr/>
        </p:nvSpPr>
        <p:spPr>
          <a:xfrm>
            <a:off x="360963" y="1585596"/>
            <a:ext cx="7168796" cy="419157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latin typeface="微软雅黑"/>
              <a:ea typeface="微软雅黑"/>
              <a:cs typeface="+mn-ea"/>
              <a:sym typeface="微软雅黑"/>
            </a:endParaRPr>
          </a:p>
        </p:txBody>
      </p:sp>
      <p:sp>
        <p:nvSpPr>
          <p:cNvPr id="9" name="矩形 8"/>
          <p:cNvSpPr/>
          <p:nvPr/>
        </p:nvSpPr>
        <p:spPr>
          <a:xfrm>
            <a:off x="7529759" y="1585596"/>
            <a:ext cx="4662241" cy="419157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6">
              <a:latin typeface="微软雅黑"/>
              <a:ea typeface="微软雅黑"/>
              <a:cs typeface="+mn-ea"/>
              <a:sym typeface="微软雅黑"/>
            </a:endParaRPr>
          </a:p>
        </p:txBody>
      </p:sp>
      <p:sp>
        <p:nvSpPr>
          <p:cNvPr id="8" name="Oval 15"/>
          <p:cNvSpPr/>
          <p:nvPr/>
        </p:nvSpPr>
        <p:spPr>
          <a:xfrm>
            <a:off x="8334136" y="2087871"/>
            <a:ext cx="730296" cy="730296"/>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FFC000"/>
          </a:solidFill>
          <a:ln w="38103" cap="flat">
            <a:noFill/>
            <a:prstDash val="solid"/>
            <a:miter/>
          </a:ln>
        </p:spPr>
        <p:txBody>
          <a:bodyPr vert="horz" wrap="square" lIns="91435" tIns="45718" rIns="91435" bIns="45718" anchor="ctr" anchorCtr="1" compatLnSpc="1">
            <a:noAutofit/>
          </a:bodyPr>
          <a:lstStyle/>
          <a:p>
            <a:pPr algn="ctr" defTabSz="914277">
              <a:defRPr sz="1800" b="0" i="0" u="none" strike="noStrike" kern="0" cap="none" spc="0" baseline="0">
                <a:solidFill>
                  <a:srgbClr val="000000"/>
                </a:solidFill>
                <a:uFillTx/>
              </a:defRPr>
            </a:pPr>
            <a:endParaRPr lang="en-GB" sz="1799">
              <a:solidFill>
                <a:srgbClr val="FFFFFF"/>
              </a:solidFill>
              <a:latin typeface="微软雅黑"/>
              <a:ea typeface="微软雅黑"/>
              <a:sym typeface="微软雅黑"/>
            </a:endParaRPr>
          </a:p>
        </p:txBody>
      </p:sp>
      <p:sp>
        <p:nvSpPr>
          <p:cNvPr id="10" name="Freeform 34"/>
          <p:cNvSpPr>
            <a:spLocks noEditPoints="1"/>
          </p:cNvSpPr>
          <p:nvPr/>
        </p:nvSpPr>
        <p:spPr bwMode="auto">
          <a:xfrm>
            <a:off x="8530812" y="2329711"/>
            <a:ext cx="339979" cy="274827"/>
          </a:xfrm>
          <a:custGeom>
            <a:avLst/>
            <a:gdLst>
              <a:gd name="T0" fmla="*/ 116 w 119"/>
              <a:gd name="T1" fmla="*/ 32 h 95"/>
              <a:gd name="T2" fmla="*/ 116 w 119"/>
              <a:gd name="T3" fmla="*/ 32 h 95"/>
              <a:gd name="T4" fmla="*/ 3 w 119"/>
              <a:gd name="T5" fmla="*/ 0 h 95"/>
              <a:gd name="T6" fmla="*/ 2 w 119"/>
              <a:gd name="T7" fmla="*/ 0 h 95"/>
              <a:gd name="T8" fmla="*/ 0 w 119"/>
              <a:gd name="T9" fmla="*/ 1 h 95"/>
              <a:gd name="T10" fmla="*/ 1 w 119"/>
              <a:gd name="T11" fmla="*/ 2 h 95"/>
              <a:gd name="T12" fmla="*/ 1 w 119"/>
              <a:gd name="T13" fmla="*/ 2 h 95"/>
              <a:gd name="T14" fmla="*/ 1 w 119"/>
              <a:gd name="T15" fmla="*/ 2 h 95"/>
              <a:gd name="T16" fmla="*/ 36 w 119"/>
              <a:gd name="T17" fmla="*/ 92 h 95"/>
              <a:gd name="T18" fmla="*/ 36 w 119"/>
              <a:gd name="T19" fmla="*/ 92 h 95"/>
              <a:gd name="T20" fmla="*/ 40 w 119"/>
              <a:gd name="T21" fmla="*/ 93 h 95"/>
              <a:gd name="T22" fmla="*/ 70 w 119"/>
              <a:gd name="T23" fmla="*/ 70 h 95"/>
              <a:gd name="T24" fmla="*/ 91 w 119"/>
              <a:gd name="T25" fmla="*/ 82 h 95"/>
              <a:gd name="T26" fmla="*/ 91 w 119"/>
              <a:gd name="T27" fmla="*/ 82 h 95"/>
              <a:gd name="T28" fmla="*/ 93 w 119"/>
              <a:gd name="T29" fmla="*/ 82 h 95"/>
              <a:gd name="T30" fmla="*/ 92 w 119"/>
              <a:gd name="T31" fmla="*/ 53 h 95"/>
              <a:gd name="T32" fmla="*/ 117 w 119"/>
              <a:gd name="T33" fmla="*/ 34 h 95"/>
              <a:gd name="T34" fmla="*/ 117 w 119"/>
              <a:gd name="T35" fmla="*/ 34 h 95"/>
              <a:gd name="T36" fmla="*/ 116 w 119"/>
              <a:gd name="T37" fmla="*/ 32 h 95"/>
              <a:gd name="T38" fmla="*/ 83 w 119"/>
              <a:gd name="T39" fmla="*/ 66 h 95"/>
              <a:gd name="T40" fmla="*/ 67 w 119"/>
              <a:gd name="T41" fmla="*/ 57 h 95"/>
              <a:gd name="T42" fmla="*/ 7 w 119"/>
              <a:gd name="T43" fmla="*/ 7 h 95"/>
              <a:gd name="T44" fmla="*/ 83 w 119"/>
              <a:gd name="T45" fmla="*/ 46 h 95"/>
              <a:gd name="T46" fmla="*/ 83 w 119"/>
              <a:gd name="T47" fmla="*/ 6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9" h="95">
                <a:moveTo>
                  <a:pt x="116" y="32"/>
                </a:moveTo>
                <a:cubicBezTo>
                  <a:pt x="116" y="32"/>
                  <a:pt x="116" y="32"/>
                  <a:pt x="116" y="32"/>
                </a:cubicBezTo>
                <a:cubicBezTo>
                  <a:pt x="3" y="0"/>
                  <a:pt x="3" y="0"/>
                  <a:pt x="3" y="0"/>
                </a:cubicBezTo>
                <a:cubicBezTo>
                  <a:pt x="2" y="0"/>
                  <a:pt x="2" y="0"/>
                  <a:pt x="2" y="0"/>
                </a:cubicBezTo>
                <a:cubicBezTo>
                  <a:pt x="0" y="0"/>
                  <a:pt x="0" y="0"/>
                  <a:pt x="0" y="1"/>
                </a:cubicBezTo>
                <a:cubicBezTo>
                  <a:pt x="1" y="2"/>
                  <a:pt x="1" y="2"/>
                  <a:pt x="1" y="2"/>
                </a:cubicBezTo>
                <a:cubicBezTo>
                  <a:pt x="1" y="2"/>
                  <a:pt x="1" y="2"/>
                  <a:pt x="1" y="2"/>
                </a:cubicBezTo>
                <a:cubicBezTo>
                  <a:pt x="1" y="2"/>
                  <a:pt x="1" y="2"/>
                  <a:pt x="1" y="2"/>
                </a:cubicBezTo>
                <a:cubicBezTo>
                  <a:pt x="36" y="92"/>
                  <a:pt x="36" y="92"/>
                  <a:pt x="36" y="92"/>
                </a:cubicBezTo>
                <a:cubicBezTo>
                  <a:pt x="36" y="92"/>
                  <a:pt x="36" y="92"/>
                  <a:pt x="36" y="92"/>
                </a:cubicBezTo>
                <a:cubicBezTo>
                  <a:pt x="36" y="92"/>
                  <a:pt x="37" y="95"/>
                  <a:pt x="40" y="93"/>
                </a:cubicBezTo>
                <a:cubicBezTo>
                  <a:pt x="70" y="70"/>
                  <a:pt x="70" y="70"/>
                  <a:pt x="70" y="70"/>
                </a:cubicBezTo>
                <a:cubicBezTo>
                  <a:pt x="91" y="82"/>
                  <a:pt x="91" y="82"/>
                  <a:pt x="91" y="82"/>
                </a:cubicBezTo>
                <a:cubicBezTo>
                  <a:pt x="91" y="82"/>
                  <a:pt x="91" y="82"/>
                  <a:pt x="91" y="82"/>
                </a:cubicBezTo>
                <a:cubicBezTo>
                  <a:pt x="91" y="82"/>
                  <a:pt x="93" y="84"/>
                  <a:pt x="93" y="82"/>
                </a:cubicBezTo>
                <a:cubicBezTo>
                  <a:pt x="92" y="53"/>
                  <a:pt x="92" y="53"/>
                  <a:pt x="92" y="53"/>
                </a:cubicBezTo>
                <a:cubicBezTo>
                  <a:pt x="117" y="34"/>
                  <a:pt x="117" y="34"/>
                  <a:pt x="117" y="34"/>
                </a:cubicBezTo>
                <a:cubicBezTo>
                  <a:pt x="117" y="34"/>
                  <a:pt x="117" y="34"/>
                  <a:pt x="117" y="34"/>
                </a:cubicBezTo>
                <a:cubicBezTo>
                  <a:pt x="119" y="32"/>
                  <a:pt x="116" y="32"/>
                  <a:pt x="116" y="32"/>
                </a:cubicBezTo>
                <a:close/>
                <a:moveTo>
                  <a:pt x="83" y="66"/>
                </a:moveTo>
                <a:cubicBezTo>
                  <a:pt x="67" y="57"/>
                  <a:pt x="67" y="57"/>
                  <a:pt x="67" y="57"/>
                </a:cubicBezTo>
                <a:cubicBezTo>
                  <a:pt x="7" y="7"/>
                  <a:pt x="7" y="7"/>
                  <a:pt x="7" y="7"/>
                </a:cubicBezTo>
                <a:cubicBezTo>
                  <a:pt x="83" y="46"/>
                  <a:pt x="83" y="46"/>
                  <a:pt x="83" y="46"/>
                </a:cubicBezTo>
                <a:lnTo>
                  <a:pt x="83" y="66"/>
                </a:lnTo>
                <a:close/>
              </a:path>
            </a:pathLst>
          </a:custGeom>
          <a:solidFill>
            <a:schemeClr val="tx1"/>
          </a:solidFill>
          <a:ln>
            <a:noFill/>
          </a:ln>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11" name="Oval 15"/>
          <p:cNvSpPr/>
          <p:nvPr/>
        </p:nvSpPr>
        <p:spPr>
          <a:xfrm>
            <a:off x="8459820" y="4196069"/>
            <a:ext cx="730296" cy="730296"/>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FFC000"/>
          </a:solidFill>
          <a:ln w="38103" cap="flat">
            <a:noFill/>
            <a:prstDash val="solid"/>
            <a:miter/>
          </a:ln>
        </p:spPr>
        <p:txBody>
          <a:bodyPr vert="horz" wrap="square" lIns="91435" tIns="45718" rIns="91435" bIns="45718" anchor="ctr" anchorCtr="1" compatLnSpc="1">
            <a:noAutofit/>
          </a:bodyPr>
          <a:lstStyle/>
          <a:p>
            <a:pPr algn="ctr" defTabSz="914277">
              <a:defRPr sz="1800" b="0" i="0" u="none" strike="noStrike" kern="0" cap="none" spc="0" baseline="0">
                <a:solidFill>
                  <a:srgbClr val="000000"/>
                </a:solidFill>
                <a:uFillTx/>
              </a:defRPr>
            </a:pPr>
            <a:endParaRPr lang="en-GB" sz="1799">
              <a:solidFill>
                <a:srgbClr val="FFFFFF"/>
              </a:solidFill>
              <a:latin typeface="微软雅黑"/>
              <a:ea typeface="微软雅黑"/>
              <a:sym typeface="微软雅黑"/>
            </a:endParaRPr>
          </a:p>
        </p:txBody>
      </p:sp>
      <p:grpSp>
        <p:nvGrpSpPr>
          <p:cNvPr id="12" name="Group 31"/>
          <p:cNvGrpSpPr/>
          <p:nvPr/>
        </p:nvGrpSpPr>
        <p:grpSpPr>
          <a:xfrm>
            <a:off x="8726355" y="4430216"/>
            <a:ext cx="266535" cy="280751"/>
            <a:chOff x="6048375" y="2563813"/>
            <a:chExt cx="357188" cy="376238"/>
          </a:xfrm>
          <a:solidFill>
            <a:schemeClr val="tx1"/>
          </a:solidFill>
        </p:grpSpPr>
        <p:sp>
          <p:nvSpPr>
            <p:cNvPr id="13" name="Freeform 22"/>
            <p:cNvSpPr>
              <a:spLocks/>
            </p:cNvSpPr>
            <p:nvPr/>
          </p:nvSpPr>
          <p:spPr bwMode="auto">
            <a:xfrm>
              <a:off x="6303963" y="2628901"/>
              <a:ext cx="85725" cy="250825"/>
            </a:xfrm>
            <a:custGeom>
              <a:avLst/>
              <a:gdLst>
                <a:gd name="T0" fmla="*/ 22 w 22"/>
                <a:gd name="T1" fmla="*/ 65 h 65"/>
                <a:gd name="T2" fmla="*/ 22 w 22"/>
                <a:gd name="T3" fmla="*/ 5 h 65"/>
                <a:gd name="T4" fmla="*/ 17 w 22"/>
                <a:gd name="T5" fmla="*/ 0 h 65"/>
                <a:gd name="T6" fmla="*/ 5 w 22"/>
                <a:gd name="T7" fmla="*/ 0 h 65"/>
                <a:gd name="T8" fmla="*/ 0 w 22"/>
                <a:gd name="T9" fmla="*/ 5 h 65"/>
                <a:gd name="T10" fmla="*/ 0 w 22"/>
                <a:gd name="T11" fmla="*/ 65 h 65"/>
                <a:gd name="T12" fmla="*/ 22 w 22"/>
                <a:gd name="T13" fmla="*/ 65 h 65"/>
              </a:gdLst>
              <a:ahLst/>
              <a:cxnLst>
                <a:cxn ang="0">
                  <a:pos x="T0" y="T1"/>
                </a:cxn>
                <a:cxn ang="0">
                  <a:pos x="T2" y="T3"/>
                </a:cxn>
                <a:cxn ang="0">
                  <a:pos x="T4" y="T5"/>
                </a:cxn>
                <a:cxn ang="0">
                  <a:pos x="T6" y="T7"/>
                </a:cxn>
                <a:cxn ang="0">
                  <a:pos x="T8" y="T9"/>
                </a:cxn>
                <a:cxn ang="0">
                  <a:pos x="T10" y="T11"/>
                </a:cxn>
                <a:cxn ang="0">
                  <a:pos x="T12" y="T13"/>
                </a:cxn>
              </a:cxnLst>
              <a:rect l="0" t="0" r="r" b="b"/>
              <a:pathLst>
                <a:path w="22" h="65">
                  <a:moveTo>
                    <a:pt x="22" y="65"/>
                  </a:moveTo>
                  <a:cubicBezTo>
                    <a:pt x="22" y="5"/>
                    <a:pt x="22" y="5"/>
                    <a:pt x="22" y="5"/>
                  </a:cubicBezTo>
                  <a:cubicBezTo>
                    <a:pt x="22" y="2"/>
                    <a:pt x="20" y="0"/>
                    <a:pt x="17" y="0"/>
                  </a:cubicBezTo>
                  <a:cubicBezTo>
                    <a:pt x="5" y="0"/>
                    <a:pt x="5" y="0"/>
                    <a:pt x="5" y="0"/>
                  </a:cubicBezTo>
                  <a:cubicBezTo>
                    <a:pt x="2" y="0"/>
                    <a:pt x="0" y="2"/>
                    <a:pt x="0" y="5"/>
                  </a:cubicBezTo>
                  <a:cubicBezTo>
                    <a:pt x="0" y="65"/>
                    <a:pt x="0" y="65"/>
                    <a:pt x="0" y="65"/>
                  </a:cubicBezTo>
                  <a:lnTo>
                    <a:pt x="22" y="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15" name="Freeform 23"/>
            <p:cNvSpPr>
              <a:spLocks/>
            </p:cNvSpPr>
            <p:nvPr/>
          </p:nvSpPr>
          <p:spPr bwMode="auto">
            <a:xfrm>
              <a:off x="6188075" y="2652713"/>
              <a:ext cx="80963" cy="227013"/>
            </a:xfrm>
            <a:custGeom>
              <a:avLst/>
              <a:gdLst>
                <a:gd name="T0" fmla="*/ 21 w 21"/>
                <a:gd name="T1" fmla="*/ 59 h 59"/>
                <a:gd name="T2" fmla="*/ 21 w 21"/>
                <a:gd name="T3" fmla="*/ 4 h 59"/>
                <a:gd name="T4" fmla="*/ 17 w 21"/>
                <a:gd name="T5" fmla="*/ 0 h 59"/>
                <a:gd name="T6" fmla="*/ 4 w 21"/>
                <a:gd name="T7" fmla="*/ 0 h 59"/>
                <a:gd name="T8" fmla="*/ 0 w 21"/>
                <a:gd name="T9" fmla="*/ 4 h 59"/>
                <a:gd name="T10" fmla="*/ 0 w 21"/>
                <a:gd name="T11" fmla="*/ 59 h 59"/>
                <a:gd name="T12" fmla="*/ 21 w 21"/>
                <a:gd name="T13" fmla="*/ 59 h 59"/>
              </a:gdLst>
              <a:ahLst/>
              <a:cxnLst>
                <a:cxn ang="0">
                  <a:pos x="T0" y="T1"/>
                </a:cxn>
                <a:cxn ang="0">
                  <a:pos x="T2" y="T3"/>
                </a:cxn>
                <a:cxn ang="0">
                  <a:pos x="T4" y="T5"/>
                </a:cxn>
                <a:cxn ang="0">
                  <a:pos x="T6" y="T7"/>
                </a:cxn>
                <a:cxn ang="0">
                  <a:pos x="T8" y="T9"/>
                </a:cxn>
                <a:cxn ang="0">
                  <a:pos x="T10" y="T11"/>
                </a:cxn>
                <a:cxn ang="0">
                  <a:pos x="T12" y="T13"/>
                </a:cxn>
              </a:cxnLst>
              <a:rect l="0" t="0" r="r" b="b"/>
              <a:pathLst>
                <a:path w="21" h="59">
                  <a:moveTo>
                    <a:pt x="21" y="59"/>
                  </a:moveTo>
                  <a:cubicBezTo>
                    <a:pt x="21" y="4"/>
                    <a:pt x="21" y="4"/>
                    <a:pt x="21" y="4"/>
                  </a:cubicBezTo>
                  <a:cubicBezTo>
                    <a:pt x="21" y="2"/>
                    <a:pt x="19" y="0"/>
                    <a:pt x="17" y="0"/>
                  </a:cubicBezTo>
                  <a:cubicBezTo>
                    <a:pt x="4" y="0"/>
                    <a:pt x="4" y="0"/>
                    <a:pt x="4" y="0"/>
                  </a:cubicBezTo>
                  <a:cubicBezTo>
                    <a:pt x="2" y="0"/>
                    <a:pt x="0" y="2"/>
                    <a:pt x="0" y="4"/>
                  </a:cubicBezTo>
                  <a:cubicBezTo>
                    <a:pt x="0" y="59"/>
                    <a:pt x="0" y="59"/>
                    <a:pt x="0" y="59"/>
                  </a:cubicBezTo>
                  <a:lnTo>
                    <a:pt x="21"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16" name="Freeform 24"/>
            <p:cNvSpPr>
              <a:spLocks/>
            </p:cNvSpPr>
            <p:nvPr/>
          </p:nvSpPr>
          <p:spPr bwMode="auto">
            <a:xfrm>
              <a:off x="6064250" y="2563813"/>
              <a:ext cx="80963" cy="315913"/>
            </a:xfrm>
            <a:custGeom>
              <a:avLst/>
              <a:gdLst>
                <a:gd name="T0" fmla="*/ 21 w 21"/>
                <a:gd name="T1" fmla="*/ 82 h 82"/>
                <a:gd name="T2" fmla="*/ 21 w 21"/>
                <a:gd name="T3" fmla="*/ 4 h 82"/>
                <a:gd name="T4" fmla="*/ 17 w 21"/>
                <a:gd name="T5" fmla="*/ 0 h 82"/>
                <a:gd name="T6" fmla="*/ 4 w 21"/>
                <a:gd name="T7" fmla="*/ 0 h 82"/>
                <a:gd name="T8" fmla="*/ 0 w 21"/>
                <a:gd name="T9" fmla="*/ 4 h 82"/>
                <a:gd name="T10" fmla="*/ 0 w 21"/>
                <a:gd name="T11" fmla="*/ 82 h 82"/>
                <a:gd name="T12" fmla="*/ 21 w 21"/>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21" h="82">
                  <a:moveTo>
                    <a:pt x="21" y="82"/>
                  </a:moveTo>
                  <a:cubicBezTo>
                    <a:pt x="21" y="4"/>
                    <a:pt x="21" y="4"/>
                    <a:pt x="21" y="4"/>
                  </a:cubicBezTo>
                  <a:cubicBezTo>
                    <a:pt x="21" y="2"/>
                    <a:pt x="19" y="0"/>
                    <a:pt x="17" y="0"/>
                  </a:cubicBezTo>
                  <a:cubicBezTo>
                    <a:pt x="4" y="0"/>
                    <a:pt x="4" y="0"/>
                    <a:pt x="4" y="0"/>
                  </a:cubicBezTo>
                  <a:cubicBezTo>
                    <a:pt x="2" y="0"/>
                    <a:pt x="0" y="2"/>
                    <a:pt x="0" y="4"/>
                  </a:cubicBezTo>
                  <a:cubicBezTo>
                    <a:pt x="0" y="82"/>
                    <a:pt x="0" y="82"/>
                    <a:pt x="0" y="82"/>
                  </a:cubicBezTo>
                  <a:lnTo>
                    <a:pt x="21"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18" name="Freeform 25"/>
            <p:cNvSpPr>
              <a:spLocks/>
            </p:cNvSpPr>
            <p:nvPr/>
          </p:nvSpPr>
          <p:spPr bwMode="auto">
            <a:xfrm>
              <a:off x="6048375" y="2894013"/>
              <a:ext cx="357188" cy="46038"/>
            </a:xfrm>
            <a:custGeom>
              <a:avLst/>
              <a:gdLst>
                <a:gd name="T0" fmla="*/ 92 w 92"/>
                <a:gd name="T1" fmla="*/ 7 h 12"/>
                <a:gd name="T2" fmla="*/ 87 w 92"/>
                <a:gd name="T3" fmla="*/ 12 h 12"/>
                <a:gd name="T4" fmla="*/ 5 w 92"/>
                <a:gd name="T5" fmla="*/ 12 h 12"/>
                <a:gd name="T6" fmla="*/ 0 w 92"/>
                <a:gd name="T7" fmla="*/ 7 h 12"/>
                <a:gd name="T8" fmla="*/ 0 w 92"/>
                <a:gd name="T9" fmla="*/ 6 h 12"/>
                <a:gd name="T10" fmla="*/ 5 w 92"/>
                <a:gd name="T11" fmla="*/ 0 h 12"/>
                <a:gd name="T12" fmla="*/ 87 w 92"/>
                <a:gd name="T13" fmla="*/ 0 h 12"/>
                <a:gd name="T14" fmla="*/ 92 w 92"/>
                <a:gd name="T15" fmla="*/ 6 h 12"/>
                <a:gd name="T16" fmla="*/ 92 w 92"/>
                <a:gd name="T17"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2">
                  <a:moveTo>
                    <a:pt x="92" y="7"/>
                  </a:moveTo>
                  <a:cubicBezTo>
                    <a:pt x="92" y="10"/>
                    <a:pt x="90" y="12"/>
                    <a:pt x="87" y="12"/>
                  </a:cubicBezTo>
                  <a:cubicBezTo>
                    <a:pt x="5" y="12"/>
                    <a:pt x="5" y="12"/>
                    <a:pt x="5" y="12"/>
                  </a:cubicBezTo>
                  <a:cubicBezTo>
                    <a:pt x="2" y="12"/>
                    <a:pt x="0" y="10"/>
                    <a:pt x="0" y="7"/>
                  </a:cubicBezTo>
                  <a:cubicBezTo>
                    <a:pt x="0" y="6"/>
                    <a:pt x="0" y="6"/>
                    <a:pt x="0" y="6"/>
                  </a:cubicBezTo>
                  <a:cubicBezTo>
                    <a:pt x="0" y="3"/>
                    <a:pt x="2" y="0"/>
                    <a:pt x="5" y="0"/>
                  </a:cubicBezTo>
                  <a:cubicBezTo>
                    <a:pt x="87" y="0"/>
                    <a:pt x="87" y="0"/>
                    <a:pt x="87" y="0"/>
                  </a:cubicBezTo>
                  <a:cubicBezTo>
                    <a:pt x="90" y="0"/>
                    <a:pt x="92" y="3"/>
                    <a:pt x="92" y="6"/>
                  </a:cubicBezTo>
                  <a:lnTo>
                    <a:pt x="92"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grpSp>
      <p:grpSp>
        <p:nvGrpSpPr>
          <p:cNvPr id="21" name="组合 20"/>
          <p:cNvGrpSpPr/>
          <p:nvPr/>
        </p:nvGrpSpPr>
        <p:grpSpPr>
          <a:xfrm>
            <a:off x="9950417" y="2007121"/>
            <a:ext cx="1944228" cy="1024526"/>
            <a:chOff x="8330118" y="3433235"/>
            <a:chExt cx="2050553" cy="1080554"/>
          </a:xfrm>
        </p:grpSpPr>
        <p:sp>
          <p:nvSpPr>
            <p:cNvPr id="22" name="矩形 21"/>
            <p:cNvSpPr/>
            <p:nvPr/>
          </p:nvSpPr>
          <p:spPr>
            <a:xfrm>
              <a:off x="8330119" y="3751569"/>
              <a:ext cx="2050552" cy="76222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138" dirty="0">
                  <a:solidFill>
                    <a:schemeClr val="tx1">
                      <a:lumMod val="75000"/>
                      <a:lumOff val="25000"/>
                    </a:schemeClr>
                  </a:solidFill>
                  <a:latin typeface="微软雅黑"/>
                  <a:ea typeface="微软雅黑"/>
                  <a:sym typeface="微软雅黑"/>
                </a:rPr>
                <a:t>用户可以在投影仪或者计算机上进行演示也可以的将演示文稿打印出来制作成胶片</a:t>
              </a:r>
            </a:p>
          </p:txBody>
        </p:sp>
        <p:sp>
          <p:nvSpPr>
            <p:cNvPr id="23" name="矩形 22"/>
            <p:cNvSpPr/>
            <p:nvPr/>
          </p:nvSpPr>
          <p:spPr>
            <a:xfrm>
              <a:off x="8330118" y="3433235"/>
              <a:ext cx="2050552" cy="36782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517" b="1" dirty="0">
                  <a:latin typeface="微软雅黑"/>
                  <a:ea typeface="微软雅黑"/>
                  <a:sym typeface="微软雅黑"/>
                </a:rPr>
                <a:t>标题文字添加</a:t>
              </a:r>
            </a:p>
          </p:txBody>
        </p:sp>
      </p:grpSp>
      <p:grpSp>
        <p:nvGrpSpPr>
          <p:cNvPr id="24" name="组合 23"/>
          <p:cNvGrpSpPr/>
          <p:nvPr/>
        </p:nvGrpSpPr>
        <p:grpSpPr>
          <a:xfrm>
            <a:off x="9950418" y="4268764"/>
            <a:ext cx="1944228" cy="1024526"/>
            <a:chOff x="8330118" y="3433235"/>
            <a:chExt cx="2050553" cy="1080554"/>
          </a:xfrm>
        </p:grpSpPr>
        <p:sp>
          <p:nvSpPr>
            <p:cNvPr id="25" name="矩形 24"/>
            <p:cNvSpPr/>
            <p:nvPr/>
          </p:nvSpPr>
          <p:spPr>
            <a:xfrm>
              <a:off x="8330119" y="3751569"/>
              <a:ext cx="2050552" cy="76222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138" dirty="0">
                  <a:solidFill>
                    <a:schemeClr val="tx1">
                      <a:lumMod val="75000"/>
                      <a:lumOff val="25000"/>
                    </a:schemeClr>
                  </a:solidFill>
                  <a:latin typeface="微软雅黑"/>
                  <a:ea typeface="微软雅黑"/>
                  <a:sym typeface="微软雅黑"/>
                </a:rPr>
                <a:t>用户可以在投影仪或者计算机上进行演示也可以的将演示文稿打印出来制作成胶片</a:t>
              </a:r>
            </a:p>
          </p:txBody>
        </p:sp>
        <p:sp>
          <p:nvSpPr>
            <p:cNvPr id="26" name="矩形 25"/>
            <p:cNvSpPr/>
            <p:nvPr/>
          </p:nvSpPr>
          <p:spPr>
            <a:xfrm>
              <a:off x="8330118" y="3433235"/>
              <a:ext cx="2050552" cy="36782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517" b="1" dirty="0">
                  <a:latin typeface="微软雅黑"/>
                  <a:ea typeface="微软雅黑"/>
                  <a:sym typeface="微软雅黑"/>
                </a:rPr>
                <a:t>标题文字添加</a:t>
              </a:r>
            </a:p>
          </p:txBody>
        </p:sp>
      </p:grpSp>
      <p:sp>
        <p:nvSpPr>
          <p:cNvPr id="20" name="TextBox 22"/>
          <p:cNvSpPr txBox="1"/>
          <p:nvPr/>
        </p:nvSpPr>
        <p:spPr>
          <a:xfrm>
            <a:off x="1149839" y="6212107"/>
            <a:ext cx="10622737" cy="325654"/>
          </a:xfrm>
          <a:prstGeom prst="rect">
            <a:avLst/>
          </a:prstGeom>
          <a:noFill/>
        </p:spPr>
        <p:txBody>
          <a:bodyPr wrap="square" lIns="75490" tIns="37745" rIns="75490" bIns="37745" rtlCol="0">
            <a:spAutoFit/>
          </a:bodyPr>
          <a:lstStyle/>
          <a:p>
            <a:pPr>
              <a:lnSpc>
                <a:spcPct val="120000"/>
              </a:lnSpc>
            </a:pPr>
            <a:r>
              <a:rPr lang="zh-CN" altLang="en-US" sz="1351" dirty="0">
                <a:solidFill>
                  <a:schemeClr val="tx1">
                    <a:lumMod val="65000"/>
                    <a:lumOff val="35000"/>
                  </a:schemeClr>
                </a:solidFill>
                <a:latin typeface="微软雅黑"/>
                <a:ea typeface="微软雅黑"/>
                <a:cs typeface="+mn-ea"/>
                <a:sym typeface="微软雅黑"/>
              </a:rPr>
              <a:t>您的内容打在这里，或者通过复制您的文本后，在此框中选择粘贴，并选择只保留文字，在此录入上述图表的综合描述说明。</a:t>
            </a:r>
          </a:p>
        </p:txBody>
      </p:sp>
      <p:grpSp>
        <p:nvGrpSpPr>
          <p:cNvPr id="27" name="组合 26"/>
          <p:cNvGrpSpPr/>
          <p:nvPr/>
        </p:nvGrpSpPr>
        <p:grpSpPr>
          <a:xfrm>
            <a:off x="53783" y="261650"/>
            <a:ext cx="1123566" cy="561783"/>
            <a:chOff x="134472" y="1946929"/>
            <a:chExt cx="6735100" cy="3367550"/>
          </a:xfrm>
        </p:grpSpPr>
        <p:sp>
          <p:nvSpPr>
            <p:cNvPr id="28" name="菱形 27"/>
            <p:cNvSpPr/>
            <p:nvPr/>
          </p:nvSpPr>
          <p:spPr>
            <a:xfrm>
              <a:off x="134472" y="1946929"/>
              <a:ext cx="3367550" cy="3367550"/>
            </a:xfrm>
            <a:prstGeom prst="diamond">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a:ea typeface="微软雅黑"/>
                <a:cs typeface="+mn-ea"/>
                <a:sym typeface="微软雅黑"/>
              </a:endParaRPr>
            </a:p>
          </p:txBody>
        </p:sp>
        <p:sp>
          <p:nvSpPr>
            <p:cNvPr id="29" name="菱形 28"/>
            <p:cNvSpPr/>
            <p:nvPr/>
          </p:nvSpPr>
          <p:spPr>
            <a:xfrm>
              <a:off x="3502022" y="1946929"/>
              <a:ext cx="3367550" cy="3367550"/>
            </a:xfrm>
            <a:prstGeom prst="diamond">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a:ea typeface="微软雅黑"/>
                <a:cs typeface="+mn-ea"/>
                <a:sym typeface="微软雅黑"/>
              </a:endParaRPr>
            </a:p>
          </p:txBody>
        </p:sp>
      </p:grpSp>
      <p:sp>
        <p:nvSpPr>
          <p:cNvPr id="30" name="文本框 8"/>
          <p:cNvSpPr txBox="1"/>
          <p:nvPr/>
        </p:nvSpPr>
        <p:spPr>
          <a:xfrm>
            <a:off x="1455369" y="367697"/>
            <a:ext cx="3124449" cy="442429"/>
          </a:xfrm>
          <a:prstGeom prst="rect">
            <a:avLst/>
          </a:prstGeom>
          <a:noFill/>
        </p:spPr>
        <p:txBody>
          <a:bodyPr wrap="square" rtlCol="0">
            <a:spAutoFit/>
            <a:scene3d>
              <a:camera prst="orthographicFront"/>
              <a:lightRig rig="threePt" dir="t"/>
            </a:scene3d>
            <a:sp3d contourW="12700"/>
          </a:bodyPr>
          <a:lstStyle/>
          <a:p>
            <a:r>
              <a:rPr lang="zh-CN" altLang="en-US" sz="2275" b="1" dirty="0">
                <a:latin typeface="微软雅黑"/>
                <a:ea typeface="微软雅黑"/>
                <a:sym typeface="微软雅黑"/>
              </a:rPr>
              <a:t>标题文字添加此处</a:t>
            </a:r>
          </a:p>
        </p:txBody>
      </p:sp>
    </p:spTree>
    <p:extLst>
      <p:ext uri="{BB962C8B-B14F-4D97-AF65-F5344CB8AC3E}">
        <p14:creationId xmlns:p14="http://schemas.microsoft.com/office/powerpoint/2010/main" val="3145372897"/>
      </p:ext>
    </p:extLst>
  </p:cSld>
  <p:clrMapOvr>
    <a:masterClrMapping/>
  </p:clrMapOvr>
  <p:transition spd="slow"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ppt_x"/>
                                          </p:val>
                                        </p:tav>
                                        <p:tav tm="100000">
                                          <p:val>
                                            <p:strVal val="#ppt_x"/>
                                          </p:val>
                                        </p:tav>
                                      </p:tavLst>
                                    </p:anim>
                                    <p:anim calcmode="lin" valueType="num">
                                      <p:cBhvr additive="base">
                                        <p:cTn id="36" dur="500" fill="hold"/>
                                        <p:tgtEl>
                                          <p:spTgt spid="21"/>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fill="hold"/>
                                        <p:tgtEl>
                                          <p:spTgt spid="24"/>
                                        </p:tgtEl>
                                        <p:attrNameLst>
                                          <p:attrName>ppt_x</p:attrName>
                                        </p:attrNameLst>
                                      </p:cBhvr>
                                      <p:tavLst>
                                        <p:tav tm="0">
                                          <p:val>
                                            <p:strVal val="#ppt_x"/>
                                          </p:val>
                                        </p:tav>
                                        <p:tav tm="100000">
                                          <p:val>
                                            <p:strVal val="#ppt_x"/>
                                          </p:val>
                                        </p:tav>
                                      </p:tavLst>
                                    </p:anim>
                                    <p:anim calcmode="lin" valueType="num">
                                      <p:cBhvr additive="base">
                                        <p:cTn id="40" dur="500" fill="hold"/>
                                        <p:tgtEl>
                                          <p:spTgt spid="24"/>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ppt_x"/>
                                          </p:val>
                                        </p:tav>
                                        <p:tav tm="100000">
                                          <p:val>
                                            <p:strVal val="#ppt_x"/>
                                          </p:val>
                                        </p:tav>
                                      </p:tavLst>
                                    </p:anim>
                                    <p:anim calcmode="lin" valueType="num">
                                      <p:cBhvr additive="base">
                                        <p:cTn id="4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 grpId="0" animBg="1"/>
      <p:bldP spid="9" grpId="0" animBg="1"/>
      <p:bldP spid="8" grpId="0" animBg="1"/>
      <p:bldP spid="10" grpId="0" animBg="1"/>
      <p:bldP spid="11" grpId="0" animBg="1"/>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1975303" y="3630828"/>
            <a:ext cx="1042705" cy="104270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latin typeface="微软雅黑"/>
              <a:ea typeface="微软雅黑"/>
              <a:sym typeface="微软雅黑"/>
            </a:endParaRPr>
          </a:p>
        </p:txBody>
      </p:sp>
      <p:sp>
        <p:nvSpPr>
          <p:cNvPr id="4" name="椭圆 3"/>
          <p:cNvSpPr/>
          <p:nvPr/>
        </p:nvSpPr>
        <p:spPr>
          <a:xfrm>
            <a:off x="4374866" y="3630828"/>
            <a:ext cx="1042705" cy="104270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latin typeface="微软雅黑"/>
              <a:ea typeface="微软雅黑"/>
              <a:sym typeface="微软雅黑"/>
            </a:endParaRPr>
          </a:p>
        </p:txBody>
      </p:sp>
      <p:sp>
        <p:nvSpPr>
          <p:cNvPr id="5" name="椭圆 4"/>
          <p:cNvSpPr/>
          <p:nvPr/>
        </p:nvSpPr>
        <p:spPr>
          <a:xfrm>
            <a:off x="6774430" y="3630828"/>
            <a:ext cx="1042705" cy="104270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latin typeface="微软雅黑"/>
              <a:ea typeface="微软雅黑"/>
              <a:sym typeface="微软雅黑"/>
            </a:endParaRPr>
          </a:p>
        </p:txBody>
      </p:sp>
      <p:sp>
        <p:nvSpPr>
          <p:cNvPr id="6" name="椭圆 5"/>
          <p:cNvSpPr/>
          <p:nvPr/>
        </p:nvSpPr>
        <p:spPr>
          <a:xfrm>
            <a:off x="9173993" y="3630828"/>
            <a:ext cx="1042705" cy="104270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latin typeface="微软雅黑"/>
              <a:ea typeface="微软雅黑"/>
              <a:sym typeface="微软雅黑"/>
            </a:endParaRPr>
          </a:p>
        </p:txBody>
      </p:sp>
      <p:cxnSp>
        <p:nvCxnSpPr>
          <p:cNvPr id="13" name="直接连接符 12"/>
          <p:cNvCxnSpPr/>
          <p:nvPr/>
        </p:nvCxnSpPr>
        <p:spPr>
          <a:xfrm>
            <a:off x="2496654" y="2293320"/>
            <a:ext cx="0" cy="1337508"/>
          </a:xfrm>
          <a:prstGeom prst="line">
            <a:avLst/>
          </a:prstGeom>
          <a:solidFill>
            <a:srgbClr val="FFC000"/>
          </a:solidFill>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905894" y="2293320"/>
            <a:ext cx="0" cy="1337508"/>
          </a:xfrm>
          <a:prstGeom prst="line">
            <a:avLst/>
          </a:prstGeom>
          <a:solidFill>
            <a:srgbClr val="FFC000"/>
          </a:solidFill>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286106" y="2293320"/>
            <a:ext cx="0" cy="1337508"/>
          </a:xfrm>
          <a:prstGeom prst="line">
            <a:avLst/>
          </a:prstGeom>
          <a:solidFill>
            <a:srgbClr val="FFC000"/>
          </a:solidFill>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9695344" y="2293320"/>
            <a:ext cx="0" cy="1337508"/>
          </a:xfrm>
          <a:prstGeom prst="line">
            <a:avLst/>
          </a:prstGeom>
          <a:solidFill>
            <a:srgbClr val="FFC000"/>
          </a:solidFill>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9" name="椭圆 7"/>
          <p:cNvSpPr/>
          <p:nvPr/>
        </p:nvSpPr>
        <p:spPr>
          <a:xfrm>
            <a:off x="2248793" y="3922135"/>
            <a:ext cx="495727" cy="460091"/>
          </a:xfrm>
          <a:custGeom>
            <a:avLst/>
            <a:gdLst>
              <a:gd name="connsiteX0" fmla="*/ 288132 w 338138"/>
              <a:gd name="connsiteY0" fmla="*/ 223343 h 313831"/>
              <a:gd name="connsiteX1" fmla="*/ 279400 w 338138"/>
              <a:gd name="connsiteY1" fmla="*/ 231281 h 313831"/>
              <a:gd name="connsiteX2" fmla="*/ 288132 w 338138"/>
              <a:gd name="connsiteY2" fmla="*/ 239219 h 313831"/>
              <a:gd name="connsiteX3" fmla="*/ 296864 w 338138"/>
              <a:gd name="connsiteY3" fmla="*/ 231281 h 313831"/>
              <a:gd name="connsiteX4" fmla="*/ 288132 w 338138"/>
              <a:gd name="connsiteY4" fmla="*/ 223343 h 313831"/>
              <a:gd name="connsiteX5" fmla="*/ 261938 w 338138"/>
              <a:gd name="connsiteY5" fmla="*/ 223343 h 313831"/>
              <a:gd name="connsiteX6" fmla="*/ 254000 w 338138"/>
              <a:gd name="connsiteY6" fmla="*/ 231281 h 313831"/>
              <a:gd name="connsiteX7" fmla="*/ 261938 w 338138"/>
              <a:gd name="connsiteY7" fmla="*/ 239219 h 313831"/>
              <a:gd name="connsiteX8" fmla="*/ 269876 w 338138"/>
              <a:gd name="connsiteY8" fmla="*/ 231281 h 313831"/>
              <a:gd name="connsiteX9" fmla="*/ 261938 w 338138"/>
              <a:gd name="connsiteY9" fmla="*/ 223343 h 313831"/>
              <a:gd name="connsiteX10" fmla="*/ 116535 w 338138"/>
              <a:gd name="connsiteY10" fmla="*/ 45543 h 313831"/>
              <a:gd name="connsiteX11" fmla="*/ 141773 w 338138"/>
              <a:gd name="connsiteY11" fmla="*/ 88073 h 313831"/>
              <a:gd name="connsiteX12" fmla="*/ 108565 w 338138"/>
              <a:gd name="connsiteY12" fmla="*/ 102693 h 313831"/>
              <a:gd name="connsiteX13" fmla="*/ 87312 w 338138"/>
              <a:gd name="connsiteY13" fmla="*/ 74783 h 313831"/>
              <a:gd name="connsiteX14" fmla="*/ 116535 w 338138"/>
              <a:gd name="connsiteY14" fmla="*/ 45543 h 313831"/>
              <a:gd name="connsiteX15" fmla="*/ 254349 w 338138"/>
              <a:gd name="connsiteY15" fmla="*/ 30428 h 313831"/>
              <a:gd name="connsiteX16" fmla="*/ 275361 w 338138"/>
              <a:gd name="connsiteY16" fmla="*/ 48787 h 313831"/>
              <a:gd name="connsiteX17" fmla="*/ 255662 w 338138"/>
              <a:gd name="connsiteY17" fmla="*/ 85507 h 313831"/>
              <a:gd name="connsiteX18" fmla="*/ 266168 w 338138"/>
              <a:gd name="connsiteY18" fmla="*/ 89441 h 313831"/>
              <a:gd name="connsiteX19" fmla="*/ 289806 w 338138"/>
              <a:gd name="connsiteY19" fmla="*/ 80261 h 313831"/>
              <a:gd name="connsiteX20" fmla="*/ 287180 w 338138"/>
              <a:gd name="connsiteY20" fmla="*/ 109113 h 313831"/>
              <a:gd name="connsiteX21" fmla="*/ 225458 w 338138"/>
              <a:gd name="connsiteY21" fmla="*/ 111735 h 313831"/>
              <a:gd name="connsiteX22" fmla="*/ 92823 w 338138"/>
              <a:gd name="connsiteY22" fmla="*/ 166815 h 313831"/>
              <a:gd name="connsiteX23" fmla="*/ 75751 w 338138"/>
              <a:gd name="connsiteY23" fmla="*/ 127472 h 313831"/>
              <a:gd name="connsiteX24" fmla="*/ 208386 w 338138"/>
              <a:gd name="connsiteY24" fmla="*/ 72393 h 313831"/>
              <a:gd name="connsiteX25" fmla="*/ 242530 w 338138"/>
              <a:gd name="connsiteY25" fmla="*/ 33050 h 313831"/>
              <a:gd name="connsiteX26" fmla="*/ 254349 w 338138"/>
              <a:gd name="connsiteY26" fmla="*/ 30428 h 313831"/>
              <a:gd name="connsiteX27" fmla="*/ 186871 w 338138"/>
              <a:gd name="connsiteY27" fmla="*/ 24906 h 313831"/>
              <a:gd name="connsiteX28" fmla="*/ 231775 w 338138"/>
              <a:gd name="connsiteY28" fmla="*/ 24906 h 313831"/>
              <a:gd name="connsiteX29" fmla="*/ 207282 w 338138"/>
              <a:gd name="connsiteY29" fmla="*/ 48190 h 313831"/>
              <a:gd name="connsiteX30" fmla="*/ 201839 w 338138"/>
              <a:gd name="connsiteY30" fmla="*/ 59831 h 313831"/>
              <a:gd name="connsiteX31" fmla="*/ 184150 w 338138"/>
              <a:gd name="connsiteY31" fmla="*/ 45603 h 313831"/>
              <a:gd name="connsiteX32" fmla="*/ 186871 w 338138"/>
              <a:gd name="connsiteY32" fmla="*/ 24906 h 313831"/>
              <a:gd name="connsiteX33" fmla="*/ 18492 w 338138"/>
              <a:gd name="connsiteY33" fmla="*/ 24906 h 313831"/>
              <a:gd name="connsiteX34" fmla="*/ 43588 w 338138"/>
              <a:gd name="connsiteY34" fmla="*/ 24906 h 313831"/>
              <a:gd name="connsiteX35" fmla="*/ 46230 w 338138"/>
              <a:gd name="connsiteY35" fmla="*/ 46015 h 313831"/>
              <a:gd name="connsiteX36" fmla="*/ 29059 w 338138"/>
              <a:gd name="connsiteY36" fmla="*/ 63166 h 313831"/>
              <a:gd name="connsiteX37" fmla="*/ 31700 w 338138"/>
              <a:gd name="connsiteY37" fmla="*/ 96148 h 313831"/>
              <a:gd name="connsiteX38" fmla="*/ 31700 w 338138"/>
              <a:gd name="connsiteY38" fmla="*/ 206969 h 313831"/>
              <a:gd name="connsiteX39" fmla="*/ 39626 w 338138"/>
              <a:gd name="connsiteY39" fmla="*/ 214884 h 313831"/>
              <a:gd name="connsiteX40" fmla="*/ 298512 w 338138"/>
              <a:gd name="connsiteY40" fmla="*/ 214884 h 313831"/>
              <a:gd name="connsiteX41" fmla="*/ 306438 w 338138"/>
              <a:gd name="connsiteY41" fmla="*/ 206969 h 313831"/>
              <a:gd name="connsiteX42" fmla="*/ 306438 w 338138"/>
              <a:gd name="connsiteY42" fmla="*/ 104064 h 313831"/>
              <a:gd name="connsiteX43" fmla="*/ 306438 w 338138"/>
              <a:gd name="connsiteY43" fmla="*/ 77678 h 313831"/>
              <a:gd name="connsiteX44" fmla="*/ 274737 w 338138"/>
              <a:gd name="connsiteY44" fmla="*/ 61846 h 313831"/>
              <a:gd name="connsiteX45" fmla="*/ 281341 w 338138"/>
              <a:gd name="connsiteY45" fmla="*/ 59208 h 313831"/>
              <a:gd name="connsiteX46" fmla="*/ 280021 w 338138"/>
              <a:gd name="connsiteY46" fmla="*/ 24906 h 313831"/>
              <a:gd name="connsiteX47" fmla="*/ 319646 w 338138"/>
              <a:gd name="connsiteY47" fmla="*/ 24906 h 313831"/>
              <a:gd name="connsiteX48" fmla="*/ 338138 w 338138"/>
              <a:gd name="connsiteY48" fmla="*/ 43376 h 313831"/>
              <a:gd name="connsiteX49" fmla="*/ 338138 w 338138"/>
              <a:gd name="connsiteY49" fmla="*/ 234674 h 313831"/>
              <a:gd name="connsiteX50" fmla="*/ 319646 w 338138"/>
              <a:gd name="connsiteY50" fmla="*/ 251825 h 313831"/>
              <a:gd name="connsiteX51" fmla="*/ 200769 w 338138"/>
              <a:gd name="connsiteY51" fmla="*/ 251825 h 313831"/>
              <a:gd name="connsiteX52" fmla="*/ 216620 w 338138"/>
              <a:gd name="connsiteY52" fmla="*/ 290084 h 313831"/>
              <a:gd name="connsiteX53" fmla="*/ 224545 w 338138"/>
              <a:gd name="connsiteY53" fmla="*/ 290084 h 313831"/>
              <a:gd name="connsiteX54" fmla="*/ 235112 w 338138"/>
              <a:gd name="connsiteY54" fmla="*/ 301958 h 313831"/>
              <a:gd name="connsiteX55" fmla="*/ 224545 w 338138"/>
              <a:gd name="connsiteY55" fmla="*/ 313831 h 313831"/>
              <a:gd name="connsiteX56" fmla="*/ 113593 w 338138"/>
              <a:gd name="connsiteY56" fmla="*/ 313831 h 313831"/>
              <a:gd name="connsiteX57" fmla="*/ 103026 w 338138"/>
              <a:gd name="connsiteY57" fmla="*/ 301958 h 313831"/>
              <a:gd name="connsiteX58" fmla="*/ 113593 w 338138"/>
              <a:gd name="connsiteY58" fmla="*/ 290084 h 313831"/>
              <a:gd name="connsiteX59" fmla="*/ 121518 w 338138"/>
              <a:gd name="connsiteY59" fmla="*/ 290084 h 313831"/>
              <a:gd name="connsiteX60" fmla="*/ 137369 w 338138"/>
              <a:gd name="connsiteY60" fmla="*/ 251825 h 313831"/>
              <a:gd name="connsiteX61" fmla="*/ 18492 w 338138"/>
              <a:gd name="connsiteY61" fmla="*/ 251825 h 313831"/>
              <a:gd name="connsiteX62" fmla="*/ 0 w 338138"/>
              <a:gd name="connsiteY62" fmla="*/ 234674 h 313831"/>
              <a:gd name="connsiteX63" fmla="*/ 0 w 338138"/>
              <a:gd name="connsiteY63" fmla="*/ 43376 h 313831"/>
              <a:gd name="connsiteX64" fmla="*/ 18492 w 338138"/>
              <a:gd name="connsiteY64" fmla="*/ 24906 h 313831"/>
              <a:gd name="connsiteX65" fmla="*/ 109666 w 338138"/>
              <a:gd name="connsiteY65" fmla="*/ 1 h 313831"/>
              <a:gd name="connsiteX66" fmla="*/ 126932 w 338138"/>
              <a:gd name="connsiteY66" fmla="*/ 267 h 313831"/>
              <a:gd name="connsiteX67" fmla="*/ 133580 w 338138"/>
              <a:gd name="connsiteY67" fmla="*/ 18637 h 313831"/>
              <a:gd name="connsiteX68" fmla="*/ 144218 w 338138"/>
              <a:gd name="connsiteY68" fmla="*/ 22573 h 313831"/>
              <a:gd name="connsiteX69" fmla="*/ 177460 w 338138"/>
              <a:gd name="connsiteY69" fmla="*/ 29134 h 313831"/>
              <a:gd name="connsiteX70" fmla="*/ 168152 w 338138"/>
              <a:gd name="connsiteY70" fmla="*/ 47504 h 313831"/>
              <a:gd name="connsiteX71" fmla="*/ 173471 w 338138"/>
              <a:gd name="connsiteY71" fmla="*/ 58001 h 313831"/>
              <a:gd name="connsiteX72" fmla="*/ 192087 w 338138"/>
              <a:gd name="connsiteY72" fmla="*/ 67186 h 313831"/>
              <a:gd name="connsiteX73" fmla="*/ 154855 w 338138"/>
              <a:gd name="connsiteY73" fmla="*/ 82931 h 313831"/>
              <a:gd name="connsiteX74" fmla="*/ 116294 w 338138"/>
              <a:gd name="connsiteY74" fmla="*/ 35695 h 313831"/>
              <a:gd name="connsiteX75" fmla="*/ 76403 w 338138"/>
              <a:gd name="connsiteY75" fmla="*/ 75059 h 313831"/>
              <a:gd name="connsiteX76" fmla="*/ 93689 w 338138"/>
              <a:gd name="connsiteY76" fmla="*/ 107862 h 313831"/>
              <a:gd name="connsiteX77" fmla="*/ 59117 w 338138"/>
              <a:gd name="connsiteY77" fmla="*/ 124919 h 313831"/>
              <a:gd name="connsiteX78" fmla="*/ 63106 w 338138"/>
              <a:gd name="connsiteY78" fmla="*/ 102613 h 313831"/>
              <a:gd name="connsiteX79" fmla="*/ 59117 w 338138"/>
              <a:gd name="connsiteY79" fmla="*/ 92116 h 313831"/>
              <a:gd name="connsiteX80" fmla="*/ 40501 w 338138"/>
              <a:gd name="connsiteY80" fmla="*/ 63249 h 313831"/>
              <a:gd name="connsiteX81" fmla="*/ 59117 w 338138"/>
              <a:gd name="connsiteY81" fmla="*/ 58001 h 313831"/>
              <a:gd name="connsiteX82" fmla="*/ 63106 w 338138"/>
              <a:gd name="connsiteY82" fmla="*/ 47504 h 313831"/>
              <a:gd name="connsiteX83" fmla="*/ 69755 w 338138"/>
              <a:gd name="connsiteY83" fmla="*/ 14700 h 313831"/>
              <a:gd name="connsiteX84" fmla="*/ 88370 w 338138"/>
              <a:gd name="connsiteY84" fmla="*/ 22573 h 313831"/>
              <a:gd name="connsiteX85" fmla="*/ 99008 w 338138"/>
              <a:gd name="connsiteY85" fmla="*/ 18637 h 313831"/>
              <a:gd name="connsiteX86" fmla="*/ 109666 w 338138"/>
              <a:gd name="connsiteY86" fmla="*/ 1 h 313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8138" h="313831">
                <a:moveTo>
                  <a:pt x="288132" y="223343"/>
                </a:moveTo>
                <a:cubicBezTo>
                  <a:pt x="283309" y="223343"/>
                  <a:pt x="279400" y="226897"/>
                  <a:pt x="279400" y="231281"/>
                </a:cubicBezTo>
                <a:cubicBezTo>
                  <a:pt x="279400" y="235665"/>
                  <a:pt x="283309" y="239219"/>
                  <a:pt x="288132" y="239219"/>
                </a:cubicBezTo>
                <a:cubicBezTo>
                  <a:pt x="292955" y="239219"/>
                  <a:pt x="296864" y="235665"/>
                  <a:pt x="296864" y="231281"/>
                </a:cubicBezTo>
                <a:cubicBezTo>
                  <a:pt x="296864" y="226897"/>
                  <a:pt x="292955" y="223343"/>
                  <a:pt x="288132" y="223343"/>
                </a:cubicBezTo>
                <a:close/>
                <a:moveTo>
                  <a:pt x="261938" y="223343"/>
                </a:moveTo>
                <a:cubicBezTo>
                  <a:pt x="257554" y="223343"/>
                  <a:pt x="254000" y="226897"/>
                  <a:pt x="254000" y="231281"/>
                </a:cubicBezTo>
                <a:cubicBezTo>
                  <a:pt x="254000" y="235665"/>
                  <a:pt x="257554" y="239219"/>
                  <a:pt x="261938" y="239219"/>
                </a:cubicBezTo>
                <a:cubicBezTo>
                  <a:pt x="266322" y="239219"/>
                  <a:pt x="269876" y="235665"/>
                  <a:pt x="269876" y="231281"/>
                </a:cubicBezTo>
                <a:cubicBezTo>
                  <a:pt x="269876" y="226897"/>
                  <a:pt x="266322" y="223343"/>
                  <a:pt x="261938" y="223343"/>
                </a:cubicBezTo>
                <a:close/>
                <a:moveTo>
                  <a:pt x="116535" y="45543"/>
                </a:moveTo>
                <a:cubicBezTo>
                  <a:pt x="137788" y="45543"/>
                  <a:pt x="152400" y="68137"/>
                  <a:pt x="141773" y="88073"/>
                </a:cubicBezTo>
                <a:cubicBezTo>
                  <a:pt x="141773" y="88073"/>
                  <a:pt x="141773" y="88073"/>
                  <a:pt x="108565" y="102693"/>
                </a:cubicBezTo>
                <a:cubicBezTo>
                  <a:pt x="96610" y="98706"/>
                  <a:pt x="87312" y="88073"/>
                  <a:pt x="87312" y="74783"/>
                </a:cubicBezTo>
                <a:cubicBezTo>
                  <a:pt x="87312" y="58834"/>
                  <a:pt x="100595" y="45543"/>
                  <a:pt x="116535" y="45543"/>
                </a:cubicBezTo>
                <a:close/>
                <a:moveTo>
                  <a:pt x="254349" y="30428"/>
                </a:moveTo>
                <a:cubicBezTo>
                  <a:pt x="271421" y="26493"/>
                  <a:pt x="284553" y="44853"/>
                  <a:pt x="275361" y="48787"/>
                </a:cubicBezTo>
                <a:cubicBezTo>
                  <a:pt x="242530" y="63213"/>
                  <a:pt x="243843" y="57967"/>
                  <a:pt x="255662" y="85507"/>
                </a:cubicBezTo>
                <a:cubicBezTo>
                  <a:pt x="256976" y="89441"/>
                  <a:pt x="262228" y="92064"/>
                  <a:pt x="266168" y="89441"/>
                </a:cubicBezTo>
                <a:cubicBezTo>
                  <a:pt x="266168" y="89441"/>
                  <a:pt x="266168" y="89441"/>
                  <a:pt x="289806" y="80261"/>
                </a:cubicBezTo>
                <a:cubicBezTo>
                  <a:pt x="297685" y="76327"/>
                  <a:pt x="301625" y="99933"/>
                  <a:pt x="287180" y="109113"/>
                </a:cubicBezTo>
                <a:cubicBezTo>
                  <a:pt x="260915" y="124850"/>
                  <a:pt x="259602" y="123538"/>
                  <a:pt x="225458" y="111735"/>
                </a:cubicBezTo>
                <a:cubicBezTo>
                  <a:pt x="225458" y="111735"/>
                  <a:pt x="225458" y="111735"/>
                  <a:pt x="92823" y="166815"/>
                </a:cubicBezTo>
                <a:cubicBezTo>
                  <a:pt x="66559" y="177306"/>
                  <a:pt x="50800" y="137964"/>
                  <a:pt x="75751" y="127472"/>
                </a:cubicBezTo>
                <a:cubicBezTo>
                  <a:pt x="75751" y="127472"/>
                  <a:pt x="75751" y="127472"/>
                  <a:pt x="208386" y="72393"/>
                </a:cubicBezTo>
                <a:cubicBezTo>
                  <a:pt x="217579" y="54033"/>
                  <a:pt x="222832" y="38296"/>
                  <a:pt x="242530" y="33050"/>
                </a:cubicBezTo>
                <a:cubicBezTo>
                  <a:pt x="242530" y="33050"/>
                  <a:pt x="242530" y="33050"/>
                  <a:pt x="254349" y="30428"/>
                </a:cubicBezTo>
                <a:close/>
                <a:moveTo>
                  <a:pt x="186871" y="24906"/>
                </a:moveTo>
                <a:cubicBezTo>
                  <a:pt x="186871" y="24906"/>
                  <a:pt x="186871" y="24906"/>
                  <a:pt x="231775" y="24906"/>
                </a:cubicBezTo>
                <a:cubicBezTo>
                  <a:pt x="220889" y="30080"/>
                  <a:pt x="212725" y="37841"/>
                  <a:pt x="207282" y="48190"/>
                </a:cubicBezTo>
                <a:cubicBezTo>
                  <a:pt x="207282" y="48190"/>
                  <a:pt x="207282" y="48190"/>
                  <a:pt x="201839" y="59831"/>
                </a:cubicBezTo>
                <a:cubicBezTo>
                  <a:pt x="200479" y="52070"/>
                  <a:pt x="193675" y="45603"/>
                  <a:pt x="184150" y="45603"/>
                </a:cubicBezTo>
                <a:cubicBezTo>
                  <a:pt x="190954" y="39135"/>
                  <a:pt x="190954" y="31374"/>
                  <a:pt x="186871" y="24906"/>
                </a:cubicBezTo>
                <a:close/>
                <a:moveTo>
                  <a:pt x="18492" y="24906"/>
                </a:moveTo>
                <a:cubicBezTo>
                  <a:pt x="18492" y="24906"/>
                  <a:pt x="18492" y="24906"/>
                  <a:pt x="43588" y="24906"/>
                </a:cubicBezTo>
                <a:cubicBezTo>
                  <a:pt x="39626" y="32822"/>
                  <a:pt x="40946" y="40738"/>
                  <a:pt x="46230" y="46015"/>
                </a:cubicBezTo>
                <a:cubicBezTo>
                  <a:pt x="36984" y="46015"/>
                  <a:pt x="29059" y="53931"/>
                  <a:pt x="29059" y="63166"/>
                </a:cubicBezTo>
                <a:cubicBezTo>
                  <a:pt x="29059" y="82955"/>
                  <a:pt x="27738" y="89552"/>
                  <a:pt x="31700" y="96148"/>
                </a:cubicBezTo>
                <a:cubicBezTo>
                  <a:pt x="31700" y="96148"/>
                  <a:pt x="31700" y="96148"/>
                  <a:pt x="31700" y="206969"/>
                </a:cubicBezTo>
                <a:cubicBezTo>
                  <a:pt x="31700" y="210926"/>
                  <a:pt x="35663" y="214884"/>
                  <a:pt x="39626" y="214884"/>
                </a:cubicBezTo>
                <a:cubicBezTo>
                  <a:pt x="39626" y="214884"/>
                  <a:pt x="39626" y="214884"/>
                  <a:pt x="298512" y="214884"/>
                </a:cubicBezTo>
                <a:cubicBezTo>
                  <a:pt x="302475" y="214884"/>
                  <a:pt x="306438" y="210926"/>
                  <a:pt x="306438" y="206969"/>
                </a:cubicBezTo>
                <a:cubicBezTo>
                  <a:pt x="306438" y="206969"/>
                  <a:pt x="306438" y="206969"/>
                  <a:pt x="306438" y="104064"/>
                </a:cubicBezTo>
                <a:cubicBezTo>
                  <a:pt x="309079" y="96148"/>
                  <a:pt x="310400" y="86913"/>
                  <a:pt x="306438" y="77678"/>
                </a:cubicBezTo>
                <a:cubicBezTo>
                  <a:pt x="306438" y="59208"/>
                  <a:pt x="306438" y="61846"/>
                  <a:pt x="274737" y="61846"/>
                </a:cubicBezTo>
                <a:cubicBezTo>
                  <a:pt x="274737" y="61846"/>
                  <a:pt x="274737" y="61846"/>
                  <a:pt x="281341" y="59208"/>
                </a:cubicBezTo>
                <a:cubicBezTo>
                  <a:pt x="293229" y="53931"/>
                  <a:pt x="294550" y="38099"/>
                  <a:pt x="280021" y="24906"/>
                </a:cubicBezTo>
                <a:cubicBezTo>
                  <a:pt x="280021" y="24906"/>
                  <a:pt x="280021" y="24906"/>
                  <a:pt x="319646" y="24906"/>
                </a:cubicBezTo>
                <a:cubicBezTo>
                  <a:pt x="330213" y="24906"/>
                  <a:pt x="338138" y="34141"/>
                  <a:pt x="338138" y="43376"/>
                </a:cubicBezTo>
                <a:cubicBezTo>
                  <a:pt x="338138" y="43376"/>
                  <a:pt x="338138" y="43376"/>
                  <a:pt x="338138" y="234674"/>
                </a:cubicBezTo>
                <a:cubicBezTo>
                  <a:pt x="338138" y="243909"/>
                  <a:pt x="330213" y="251825"/>
                  <a:pt x="319646" y="251825"/>
                </a:cubicBezTo>
                <a:cubicBezTo>
                  <a:pt x="319646" y="251825"/>
                  <a:pt x="319646" y="251825"/>
                  <a:pt x="200769" y="251825"/>
                </a:cubicBezTo>
                <a:cubicBezTo>
                  <a:pt x="200769" y="251825"/>
                  <a:pt x="200769" y="251825"/>
                  <a:pt x="216620" y="290084"/>
                </a:cubicBezTo>
                <a:cubicBezTo>
                  <a:pt x="216620" y="290084"/>
                  <a:pt x="216620" y="290084"/>
                  <a:pt x="224545" y="290084"/>
                </a:cubicBezTo>
                <a:cubicBezTo>
                  <a:pt x="229828" y="290084"/>
                  <a:pt x="235112" y="295361"/>
                  <a:pt x="235112" y="301958"/>
                </a:cubicBezTo>
                <a:cubicBezTo>
                  <a:pt x="235112" y="308554"/>
                  <a:pt x="229828" y="313831"/>
                  <a:pt x="224545" y="313831"/>
                </a:cubicBezTo>
                <a:cubicBezTo>
                  <a:pt x="224545" y="313831"/>
                  <a:pt x="224545" y="313831"/>
                  <a:pt x="113593" y="313831"/>
                </a:cubicBezTo>
                <a:cubicBezTo>
                  <a:pt x="108310" y="313831"/>
                  <a:pt x="103026" y="308554"/>
                  <a:pt x="103026" y="301958"/>
                </a:cubicBezTo>
                <a:cubicBezTo>
                  <a:pt x="103026" y="295361"/>
                  <a:pt x="108310" y="290084"/>
                  <a:pt x="113593" y="290084"/>
                </a:cubicBezTo>
                <a:cubicBezTo>
                  <a:pt x="113593" y="290084"/>
                  <a:pt x="113593" y="290084"/>
                  <a:pt x="121518" y="290084"/>
                </a:cubicBezTo>
                <a:cubicBezTo>
                  <a:pt x="121518" y="290084"/>
                  <a:pt x="121518" y="290084"/>
                  <a:pt x="137369" y="251825"/>
                </a:cubicBezTo>
                <a:cubicBezTo>
                  <a:pt x="137369" y="251825"/>
                  <a:pt x="137369" y="251825"/>
                  <a:pt x="18492" y="251825"/>
                </a:cubicBezTo>
                <a:cubicBezTo>
                  <a:pt x="7925" y="251825"/>
                  <a:pt x="0" y="243909"/>
                  <a:pt x="0" y="234674"/>
                </a:cubicBezTo>
                <a:cubicBezTo>
                  <a:pt x="0" y="234674"/>
                  <a:pt x="0" y="234674"/>
                  <a:pt x="0" y="43376"/>
                </a:cubicBezTo>
                <a:cubicBezTo>
                  <a:pt x="0" y="34141"/>
                  <a:pt x="7925" y="24906"/>
                  <a:pt x="18492" y="24906"/>
                </a:cubicBezTo>
                <a:close/>
                <a:moveTo>
                  <a:pt x="109666" y="1"/>
                </a:moveTo>
                <a:cubicBezTo>
                  <a:pt x="113718" y="21"/>
                  <a:pt x="119286" y="267"/>
                  <a:pt x="126932" y="267"/>
                </a:cubicBezTo>
                <a:cubicBezTo>
                  <a:pt x="134910" y="267"/>
                  <a:pt x="133580" y="10764"/>
                  <a:pt x="133580" y="18637"/>
                </a:cubicBezTo>
                <a:cubicBezTo>
                  <a:pt x="137569" y="19949"/>
                  <a:pt x="140229" y="21261"/>
                  <a:pt x="144218" y="22573"/>
                </a:cubicBezTo>
                <a:cubicBezTo>
                  <a:pt x="158845" y="6828"/>
                  <a:pt x="154855" y="8140"/>
                  <a:pt x="177460" y="29134"/>
                </a:cubicBezTo>
                <a:cubicBezTo>
                  <a:pt x="182779" y="35695"/>
                  <a:pt x="174801" y="40943"/>
                  <a:pt x="168152" y="47504"/>
                </a:cubicBezTo>
                <a:cubicBezTo>
                  <a:pt x="170812" y="50128"/>
                  <a:pt x="172142" y="54065"/>
                  <a:pt x="173471" y="58001"/>
                </a:cubicBezTo>
                <a:cubicBezTo>
                  <a:pt x="188098" y="58001"/>
                  <a:pt x="192087" y="55377"/>
                  <a:pt x="192087" y="67186"/>
                </a:cubicBezTo>
                <a:cubicBezTo>
                  <a:pt x="192087" y="67186"/>
                  <a:pt x="192087" y="67186"/>
                  <a:pt x="154855" y="82931"/>
                </a:cubicBezTo>
                <a:cubicBezTo>
                  <a:pt x="160174" y="58001"/>
                  <a:pt x="140229" y="35695"/>
                  <a:pt x="116294" y="35695"/>
                </a:cubicBezTo>
                <a:cubicBezTo>
                  <a:pt x="93689" y="35695"/>
                  <a:pt x="76403" y="52753"/>
                  <a:pt x="76403" y="75059"/>
                </a:cubicBezTo>
                <a:cubicBezTo>
                  <a:pt x="76403" y="88180"/>
                  <a:pt x="83052" y="101301"/>
                  <a:pt x="93689" y="107862"/>
                </a:cubicBezTo>
                <a:cubicBezTo>
                  <a:pt x="73744" y="117047"/>
                  <a:pt x="67095" y="118359"/>
                  <a:pt x="59117" y="124919"/>
                </a:cubicBezTo>
                <a:cubicBezTo>
                  <a:pt x="48479" y="114422"/>
                  <a:pt x="49809" y="115734"/>
                  <a:pt x="63106" y="102613"/>
                </a:cubicBezTo>
                <a:cubicBezTo>
                  <a:pt x="61776" y="98677"/>
                  <a:pt x="60447" y="96053"/>
                  <a:pt x="59117" y="92116"/>
                </a:cubicBezTo>
                <a:cubicBezTo>
                  <a:pt x="36512" y="92116"/>
                  <a:pt x="40501" y="94740"/>
                  <a:pt x="40501" y="63249"/>
                </a:cubicBezTo>
                <a:cubicBezTo>
                  <a:pt x="40501" y="55377"/>
                  <a:pt x="51139" y="58001"/>
                  <a:pt x="59117" y="58001"/>
                </a:cubicBezTo>
                <a:cubicBezTo>
                  <a:pt x="60447" y="54065"/>
                  <a:pt x="61776" y="50128"/>
                  <a:pt x="63106" y="47504"/>
                </a:cubicBezTo>
                <a:cubicBezTo>
                  <a:pt x="47150" y="31759"/>
                  <a:pt x="48479" y="35695"/>
                  <a:pt x="69755" y="14700"/>
                </a:cubicBezTo>
                <a:cubicBezTo>
                  <a:pt x="76403" y="8140"/>
                  <a:pt x="81722" y="17325"/>
                  <a:pt x="88370" y="22573"/>
                </a:cubicBezTo>
                <a:cubicBezTo>
                  <a:pt x="91030" y="21261"/>
                  <a:pt x="95019" y="19949"/>
                  <a:pt x="99008" y="18637"/>
                </a:cubicBezTo>
                <a:cubicBezTo>
                  <a:pt x="99008" y="1907"/>
                  <a:pt x="97512" y="-61"/>
                  <a:pt x="109666" y="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35" tIns="45718" rIns="91435" bIns="45718"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799">
              <a:latin typeface="微软雅黑"/>
              <a:ea typeface="微软雅黑"/>
              <a:sym typeface="微软雅黑"/>
            </a:endParaRPr>
          </a:p>
        </p:txBody>
      </p:sp>
      <p:sp>
        <p:nvSpPr>
          <p:cNvPr id="40" name="椭圆 8"/>
          <p:cNvSpPr/>
          <p:nvPr/>
        </p:nvSpPr>
        <p:spPr>
          <a:xfrm>
            <a:off x="4680967" y="3904318"/>
            <a:ext cx="430504" cy="495727"/>
          </a:xfrm>
          <a:custGeom>
            <a:avLst/>
            <a:gdLst>
              <a:gd name="connsiteX0" fmla="*/ 184010 w 292270"/>
              <a:gd name="connsiteY0" fmla="*/ 131763 h 336550"/>
              <a:gd name="connsiteX1" fmla="*/ 178567 w 292270"/>
              <a:gd name="connsiteY1" fmla="*/ 141923 h 336550"/>
              <a:gd name="connsiteX2" fmla="*/ 184010 w 292270"/>
              <a:gd name="connsiteY2" fmla="*/ 150813 h 336550"/>
              <a:gd name="connsiteX3" fmla="*/ 188092 w 292270"/>
              <a:gd name="connsiteY3" fmla="*/ 141923 h 336550"/>
              <a:gd name="connsiteX4" fmla="*/ 184010 w 292270"/>
              <a:gd name="connsiteY4" fmla="*/ 131763 h 336550"/>
              <a:gd name="connsiteX5" fmla="*/ 141147 w 292270"/>
              <a:gd name="connsiteY5" fmla="*/ 131763 h 336550"/>
              <a:gd name="connsiteX6" fmla="*/ 135704 w 292270"/>
              <a:gd name="connsiteY6" fmla="*/ 141923 h 336550"/>
              <a:gd name="connsiteX7" fmla="*/ 141147 w 292270"/>
              <a:gd name="connsiteY7" fmla="*/ 150813 h 336550"/>
              <a:gd name="connsiteX8" fmla="*/ 145229 w 292270"/>
              <a:gd name="connsiteY8" fmla="*/ 141923 h 336550"/>
              <a:gd name="connsiteX9" fmla="*/ 141147 w 292270"/>
              <a:gd name="connsiteY9" fmla="*/ 131763 h 336550"/>
              <a:gd name="connsiteX10" fmla="*/ 96811 w 292270"/>
              <a:gd name="connsiteY10" fmla="*/ 131763 h 336550"/>
              <a:gd name="connsiteX11" fmla="*/ 92842 w 292270"/>
              <a:gd name="connsiteY11" fmla="*/ 134938 h 336550"/>
              <a:gd name="connsiteX12" fmla="*/ 100780 w 292270"/>
              <a:gd name="connsiteY12" fmla="*/ 134938 h 336550"/>
              <a:gd name="connsiteX13" fmla="*/ 96811 w 292270"/>
              <a:gd name="connsiteY13" fmla="*/ 131763 h 336550"/>
              <a:gd name="connsiteX14" fmla="*/ 225310 w 292270"/>
              <a:gd name="connsiteY14" fmla="*/ 127000 h 336550"/>
              <a:gd name="connsiteX15" fmla="*/ 226721 w 292270"/>
              <a:gd name="connsiteY15" fmla="*/ 127000 h 336550"/>
              <a:gd name="connsiteX16" fmla="*/ 229543 w 292270"/>
              <a:gd name="connsiteY16" fmla="*/ 127000 h 336550"/>
              <a:gd name="connsiteX17" fmla="*/ 230954 w 292270"/>
              <a:gd name="connsiteY17" fmla="*/ 127000 h 336550"/>
              <a:gd name="connsiteX18" fmla="*/ 230954 w 292270"/>
              <a:gd name="connsiteY18" fmla="*/ 155792 h 336550"/>
              <a:gd name="connsiteX19" fmla="*/ 229543 w 292270"/>
              <a:gd name="connsiteY19" fmla="*/ 157163 h 336550"/>
              <a:gd name="connsiteX20" fmla="*/ 225310 w 292270"/>
              <a:gd name="connsiteY20" fmla="*/ 157163 h 336550"/>
              <a:gd name="connsiteX21" fmla="*/ 225310 w 292270"/>
              <a:gd name="connsiteY21" fmla="*/ 155792 h 336550"/>
              <a:gd name="connsiteX22" fmla="*/ 225310 w 292270"/>
              <a:gd name="connsiteY22" fmla="*/ 132484 h 336550"/>
              <a:gd name="connsiteX23" fmla="*/ 221076 w 292270"/>
              <a:gd name="connsiteY23" fmla="*/ 133855 h 336550"/>
              <a:gd name="connsiteX24" fmla="*/ 221076 w 292270"/>
              <a:gd name="connsiteY24" fmla="*/ 135227 h 336550"/>
              <a:gd name="connsiteX25" fmla="*/ 219665 w 292270"/>
              <a:gd name="connsiteY25" fmla="*/ 133855 h 336550"/>
              <a:gd name="connsiteX26" fmla="*/ 219665 w 292270"/>
              <a:gd name="connsiteY26" fmla="*/ 131113 h 336550"/>
              <a:gd name="connsiteX27" fmla="*/ 219665 w 292270"/>
              <a:gd name="connsiteY27" fmla="*/ 129742 h 336550"/>
              <a:gd name="connsiteX28" fmla="*/ 225310 w 292270"/>
              <a:gd name="connsiteY28" fmla="*/ 127000 h 336550"/>
              <a:gd name="connsiteX29" fmla="*/ 203791 w 292270"/>
              <a:gd name="connsiteY29" fmla="*/ 127000 h 336550"/>
              <a:gd name="connsiteX30" fmla="*/ 207495 w 292270"/>
              <a:gd name="connsiteY30" fmla="*/ 127000 h 336550"/>
              <a:gd name="connsiteX31" fmla="*/ 208730 w 292270"/>
              <a:gd name="connsiteY31" fmla="*/ 127000 h 336550"/>
              <a:gd name="connsiteX32" fmla="*/ 208730 w 292270"/>
              <a:gd name="connsiteY32" fmla="*/ 155792 h 336550"/>
              <a:gd name="connsiteX33" fmla="*/ 207495 w 292270"/>
              <a:gd name="connsiteY33" fmla="*/ 157163 h 336550"/>
              <a:gd name="connsiteX34" fmla="*/ 203791 w 292270"/>
              <a:gd name="connsiteY34" fmla="*/ 157163 h 336550"/>
              <a:gd name="connsiteX35" fmla="*/ 202556 w 292270"/>
              <a:gd name="connsiteY35" fmla="*/ 155792 h 336550"/>
              <a:gd name="connsiteX36" fmla="*/ 202556 w 292270"/>
              <a:gd name="connsiteY36" fmla="*/ 132484 h 336550"/>
              <a:gd name="connsiteX37" fmla="*/ 200086 w 292270"/>
              <a:gd name="connsiteY37" fmla="*/ 133855 h 336550"/>
              <a:gd name="connsiteX38" fmla="*/ 198852 w 292270"/>
              <a:gd name="connsiteY38" fmla="*/ 135227 h 336550"/>
              <a:gd name="connsiteX39" fmla="*/ 198852 w 292270"/>
              <a:gd name="connsiteY39" fmla="*/ 133855 h 336550"/>
              <a:gd name="connsiteX40" fmla="*/ 197617 w 292270"/>
              <a:gd name="connsiteY40" fmla="*/ 131113 h 336550"/>
              <a:gd name="connsiteX41" fmla="*/ 198852 w 292270"/>
              <a:gd name="connsiteY41" fmla="*/ 129742 h 336550"/>
              <a:gd name="connsiteX42" fmla="*/ 203791 w 292270"/>
              <a:gd name="connsiteY42" fmla="*/ 127000 h 336550"/>
              <a:gd name="connsiteX43" fmla="*/ 183964 w 292270"/>
              <a:gd name="connsiteY43" fmla="*/ 127000 h 336550"/>
              <a:gd name="connsiteX44" fmla="*/ 192854 w 292270"/>
              <a:gd name="connsiteY44" fmla="*/ 141426 h 336550"/>
              <a:gd name="connsiteX45" fmla="*/ 182694 w 292270"/>
              <a:gd name="connsiteY45" fmla="*/ 157163 h 336550"/>
              <a:gd name="connsiteX46" fmla="*/ 173804 w 292270"/>
              <a:gd name="connsiteY46" fmla="*/ 142737 h 336550"/>
              <a:gd name="connsiteX47" fmla="*/ 183964 w 292270"/>
              <a:gd name="connsiteY47" fmla="*/ 127000 h 336550"/>
              <a:gd name="connsiteX48" fmla="*/ 161699 w 292270"/>
              <a:gd name="connsiteY48" fmla="*/ 127000 h 336550"/>
              <a:gd name="connsiteX49" fmla="*/ 164478 w 292270"/>
              <a:gd name="connsiteY49" fmla="*/ 127000 h 336550"/>
              <a:gd name="connsiteX50" fmla="*/ 165867 w 292270"/>
              <a:gd name="connsiteY50" fmla="*/ 127000 h 336550"/>
              <a:gd name="connsiteX51" fmla="*/ 165867 w 292270"/>
              <a:gd name="connsiteY51" fmla="*/ 155792 h 336550"/>
              <a:gd name="connsiteX52" fmla="*/ 164478 w 292270"/>
              <a:gd name="connsiteY52" fmla="*/ 157163 h 336550"/>
              <a:gd name="connsiteX53" fmla="*/ 161699 w 292270"/>
              <a:gd name="connsiteY53" fmla="*/ 157163 h 336550"/>
              <a:gd name="connsiteX54" fmla="*/ 160310 w 292270"/>
              <a:gd name="connsiteY54" fmla="*/ 155792 h 336550"/>
              <a:gd name="connsiteX55" fmla="*/ 160310 w 292270"/>
              <a:gd name="connsiteY55" fmla="*/ 132484 h 336550"/>
              <a:gd name="connsiteX56" fmla="*/ 156143 w 292270"/>
              <a:gd name="connsiteY56" fmla="*/ 133855 h 336550"/>
              <a:gd name="connsiteX57" fmla="*/ 156143 w 292270"/>
              <a:gd name="connsiteY57" fmla="*/ 135227 h 336550"/>
              <a:gd name="connsiteX58" fmla="*/ 154754 w 292270"/>
              <a:gd name="connsiteY58" fmla="*/ 133855 h 336550"/>
              <a:gd name="connsiteX59" fmla="*/ 154754 w 292270"/>
              <a:gd name="connsiteY59" fmla="*/ 131113 h 336550"/>
              <a:gd name="connsiteX60" fmla="*/ 154754 w 292270"/>
              <a:gd name="connsiteY60" fmla="*/ 129742 h 336550"/>
              <a:gd name="connsiteX61" fmla="*/ 161699 w 292270"/>
              <a:gd name="connsiteY61" fmla="*/ 127000 h 336550"/>
              <a:gd name="connsiteX62" fmla="*/ 141261 w 292270"/>
              <a:gd name="connsiteY62" fmla="*/ 127000 h 336550"/>
              <a:gd name="connsiteX63" fmla="*/ 151580 w 292270"/>
              <a:gd name="connsiteY63" fmla="*/ 141426 h 336550"/>
              <a:gd name="connsiteX64" fmla="*/ 141261 w 292270"/>
              <a:gd name="connsiteY64" fmla="*/ 157163 h 336550"/>
              <a:gd name="connsiteX65" fmla="*/ 130942 w 292270"/>
              <a:gd name="connsiteY65" fmla="*/ 142737 h 336550"/>
              <a:gd name="connsiteX66" fmla="*/ 141261 w 292270"/>
              <a:gd name="connsiteY66" fmla="*/ 127000 h 336550"/>
              <a:gd name="connsiteX67" fmla="*/ 247736 w 292270"/>
              <a:gd name="connsiteY67" fmla="*/ 80963 h 336550"/>
              <a:gd name="connsiteX68" fmla="*/ 243654 w 292270"/>
              <a:gd name="connsiteY68" fmla="*/ 91970 h 336550"/>
              <a:gd name="connsiteX69" fmla="*/ 247736 w 292270"/>
              <a:gd name="connsiteY69" fmla="*/ 101601 h 336550"/>
              <a:gd name="connsiteX70" fmla="*/ 253179 w 292270"/>
              <a:gd name="connsiteY70" fmla="*/ 90594 h 336550"/>
              <a:gd name="connsiteX71" fmla="*/ 247736 w 292270"/>
              <a:gd name="connsiteY71" fmla="*/ 80963 h 336550"/>
              <a:gd name="connsiteX72" fmla="*/ 205328 w 292270"/>
              <a:gd name="connsiteY72" fmla="*/ 80963 h 336550"/>
              <a:gd name="connsiteX73" fmla="*/ 200792 w 292270"/>
              <a:gd name="connsiteY73" fmla="*/ 91970 h 336550"/>
              <a:gd name="connsiteX74" fmla="*/ 205328 w 292270"/>
              <a:gd name="connsiteY74" fmla="*/ 101601 h 336550"/>
              <a:gd name="connsiteX75" fmla="*/ 208730 w 292270"/>
              <a:gd name="connsiteY75" fmla="*/ 90594 h 336550"/>
              <a:gd name="connsiteX76" fmla="*/ 205328 w 292270"/>
              <a:gd name="connsiteY76" fmla="*/ 80963 h 336550"/>
              <a:gd name="connsiteX77" fmla="*/ 184010 w 292270"/>
              <a:gd name="connsiteY77" fmla="*/ 80963 h 336550"/>
              <a:gd name="connsiteX78" fmla="*/ 178567 w 292270"/>
              <a:gd name="connsiteY78" fmla="*/ 91970 h 336550"/>
              <a:gd name="connsiteX79" fmla="*/ 184010 w 292270"/>
              <a:gd name="connsiteY79" fmla="*/ 101601 h 336550"/>
              <a:gd name="connsiteX80" fmla="*/ 188092 w 292270"/>
              <a:gd name="connsiteY80" fmla="*/ 90594 h 336550"/>
              <a:gd name="connsiteX81" fmla="*/ 184010 w 292270"/>
              <a:gd name="connsiteY81" fmla="*/ 80963 h 336550"/>
              <a:gd name="connsiteX82" fmla="*/ 162011 w 292270"/>
              <a:gd name="connsiteY82" fmla="*/ 80963 h 336550"/>
              <a:gd name="connsiteX83" fmla="*/ 157929 w 292270"/>
              <a:gd name="connsiteY83" fmla="*/ 91970 h 336550"/>
              <a:gd name="connsiteX84" fmla="*/ 162011 w 292270"/>
              <a:gd name="connsiteY84" fmla="*/ 101601 h 336550"/>
              <a:gd name="connsiteX85" fmla="*/ 167454 w 292270"/>
              <a:gd name="connsiteY85" fmla="*/ 90594 h 336550"/>
              <a:gd name="connsiteX86" fmla="*/ 162011 w 292270"/>
              <a:gd name="connsiteY86" fmla="*/ 80963 h 336550"/>
              <a:gd name="connsiteX87" fmla="*/ 76173 w 292270"/>
              <a:gd name="connsiteY87" fmla="*/ 80963 h 336550"/>
              <a:gd name="connsiteX88" fmla="*/ 72204 w 292270"/>
              <a:gd name="connsiteY88" fmla="*/ 91970 h 336550"/>
              <a:gd name="connsiteX89" fmla="*/ 76173 w 292270"/>
              <a:gd name="connsiteY89" fmla="*/ 101601 h 336550"/>
              <a:gd name="connsiteX90" fmla="*/ 80142 w 292270"/>
              <a:gd name="connsiteY90" fmla="*/ 90594 h 336550"/>
              <a:gd name="connsiteX91" fmla="*/ 76173 w 292270"/>
              <a:gd name="connsiteY91" fmla="*/ 80963 h 336550"/>
              <a:gd name="connsiteX92" fmla="*/ 225310 w 292270"/>
              <a:gd name="connsiteY92" fmla="*/ 76200 h 336550"/>
              <a:gd name="connsiteX93" fmla="*/ 226721 w 292270"/>
              <a:gd name="connsiteY93" fmla="*/ 76200 h 336550"/>
              <a:gd name="connsiteX94" fmla="*/ 229543 w 292270"/>
              <a:gd name="connsiteY94" fmla="*/ 76200 h 336550"/>
              <a:gd name="connsiteX95" fmla="*/ 230954 w 292270"/>
              <a:gd name="connsiteY95" fmla="*/ 77511 h 336550"/>
              <a:gd name="connsiteX96" fmla="*/ 230954 w 292270"/>
              <a:gd name="connsiteY96" fmla="*/ 105052 h 336550"/>
              <a:gd name="connsiteX97" fmla="*/ 229543 w 292270"/>
              <a:gd name="connsiteY97" fmla="*/ 106363 h 336550"/>
              <a:gd name="connsiteX98" fmla="*/ 225310 w 292270"/>
              <a:gd name="connsiteY98" fmla="*/ 106363 h 336550"/>
              <a:gd name="connsiteX99" fmla="*/ 225310 w 292270"/>
              <a:gd name="connsiteY99" fmla="*/ 105052 h 336550"/>
              <a:gd name="connsiteX100" fmla="*/ 225310 w 292270"/>
              <a:gd name="connsiteY100" fmla="*/ 82757 h 336550"/>
              <a:gd name="connsiteX101" fmla="*/ 221076 w 292270"/>
              <a:gd name="connsiteY101" fmla="*/ 84069 h 336550"/>
              <a:gd name="connsiteX102" fmla="*/ 219665 w 292270"/>
              <a:gd name="connsiteY102" fmla="*/ 84069 h 336550"/>
              <a:gd name="connsiteX103" fmla="*/ 219665 w 292270"/>
              <a:gd name="connsiteY103" fmla="*/ 81446 h 336550"/>
              <a:gd name="connsiteX104" fmla="*/ 219665 w 292270"/>
              <a:gd name="connsiteY104" fmla="*/ 80134 h 336550"/>
              <a:gd name="connsiteX105" fmla="*/ 225310 w 292270"/>
              <a:gd name="connsiteY105" fmla="*/ 76200 h 336550"/>
              <a:gd name="connsiteX106" fmla="*/ 205555 w 292270"/>
              <a:gd name="connsiteY106" fmla="*/ 76200 h 336550"/>
              <a:gd name="connsiteX107" fmla="*/ 216667 w 292270"/>
              <a:gd name="connsiteY107" fmla="*/ 90626 h 336550"/>
              <a:gd name="connsiteX108" fmla="*/ 205555 w 292270"/>
              <a:gd name="connsiteY108" fmla="*/ 106363 h 336550"/>
              <a:gd name="connsiteX109" fmla="*/ 194442 w 292270"/>
              <a:gd name="connsiteY109" fmla="*/ 91937 h 336550"/>
              <a:gd name="connsiteX110" fmla="*/ 205555 w 292270"/>
              <a:gd name="connsiteY110" fmla="*/ 76200 h 336550"/>
              <a:gd name="connsiteX111" fmla="*/ 183964 w 292270"/>
              <a:gd name="connsiteY111" fmla="*/ 76200 h 336550"/>
              <a:gd name="connsiteX112" fmla="*/ 192854 w 292270"/>
              <a:gd name="connsiteY112" fmla="*/ 90626 h 336550"/>
              <a:gd name="connsiteX113" fmla="*/ 182694 w 292270"/>
              <a:gd name="connsiteY113" fmla="*/ 106363 h 336550"/>
              <a:gd name="connsiteX114" fmla="*/ 173804 w 292270"/>
              <a:gd name="connsiteY114" fmla="*/ 91937 h 336550"/>
              <a:gd name="connsiteX115" fmla="*/ 183964 w 292270"/>
              <a:gd name="connsiteY115" fmla="*/ 76200 h 336550"/>
              <a:gd name="connsiteX116" fmla="*/ 161898 w 292270"/>
              <a:gd name="connsiteY116" fmla="*/ 76200 h 336550"/>
              <a:gd name="connsiteX117" fmla="*/ 172217 w 292270"/>
              <a:gd name="connsiteY117" fmla="*/ 90626 h 336550"/>
              <a:gd name="connsiteX118" fmla="*/ 161898 w 292270"/>
              <a:gd name="connsiteY118" fmla="*/ 106363 h 336550"/>
              <a:gd name="connsiteX119" fmla="*/ 151579 w 292270"/>
              <a:gd name="connsiteY119" fmla="*/ 91937 h 336550"/>
              <a:gd name="connsiteX120" fmla="*/ 161898 w 292270"/>
              <a:gd name="connsiteY120" fmla="*/ 76200 h 336550"/>
              <a:gd name="connsiteX121" fmla="*/ 139584 w 292270"/>
              <a:gd name="connsiteY121" fmla="*/ 76200 h 336550"/>
              <a:gd name="connsiteX122" fmla="*/ 140996 w 292270"/>
              <a:gd name="connsiteY122" fmla="*/ 76200 h 336550"/>
              <a:gd name="connsiteX123" fmla="*/ 143818 w 292270"/>
              <a:gd name="connsiteY123" fmla="*/ 76200 h 336550"/>
              <a:gd name="connsiteX124" fmla="*/ 145229 w 292270"/>
              <a:gd name="connsiteY124" fmla="*/ 77511 h 336550"/>
              <a:gd name="connsiteX125" fmla="*/ 145229 w 292270"/>
              <a:gd name="connsiteY125" fmla="*/ 105052 h 336550"/>
              <a:gd name="connsiteX126" fmla="*/ 143818 w 292270"/>
              <a:gd name="connsiteY126" fmla="*/ 106363 h 336550"/>
              <a:gd name="connsiteX127" fmla="*/ 139584 w 292270"/>
              <a:gd name="connsiteY127" fmla="*/ 106363 h 336550"/>
              <a:gd name="connsiteX128" fmla="*/ 139584 w 292270"/>
              <a:gd name="connsiteY128" fmla="*/ 105052 h 336550"/>
              <a:gd name="connsiteX129" fmla="*/ 139584 w 292270"/>
              <a:gd name="connsiteY129" fmla="*/ 82757 h 336550"/>
              <a:gd name="connsiteX130" fmla="*/ 135351 w 292270"/>
              <a:gd name="connsiteY130" fmla="*/ 84069 h 336550"/>
              <a:gd name="connsiteX131" fmla="*/ 133940 w 292270"/>
              <a:gd name="connsiteY131" fmla="*/ 84069 h 336550"/>
              <a:gd name="connsiteX132" fmla="*/ 132529 w 292270"/>
              <a:gd name="connsiteY132" fmla="*/ 81446 h 336550"/>
              <a:gd name="connsiteX133" fmla="*/ 133940 w 292270"/>
              <a:gd name="connsiteY133" fmla="*/ 80134 h 336550"/>
              <a:gd name="connsiteX134" fmla="*/ 139584 w 292270"/>
              <a:gd name="connsiteY134" fmla="*/ 76200 h 336550"/>
              <a:gd name="connsiteX135" fmla="*/ 118837 w 292270"/>
              <a:gd name="connsiteY135" fmla="*/ 76200 h 336550"/>
              <a:gd name="connsiteX136" fmla="*/ 123005 w 292270"/>
              <a:gd name="connsiteY136" fmla="*/ 76200 h 336550"/>
              <a:gd name="connsiteX137" fmla="*/ 123005 w 292270"/>
              <a:gd name="connsiteY137" fmla="*/ 77511 h 336550"/>
              <a:gd name="connsiteX138" fmla="*/ 123005 w 292270"/>
              <a:gd name="connsiteY138" fmla="*/ 105052 h 336550"/>
              <a:gd name="connsiteX139" fmla="*/ 123005 w 292270"/>
              <a:gd name="connsiteY139" fmla="*/ 106363 h 336550"/>
              <a:gd name="connsiteX140" fmla="*/ 118837 w 292270"/>
              <a:gd name="connsiteY140" fmla="*/ 106363 h 336550"/>
              <a:gd name="connsiteX141" fmla="*/ 117448 w 292270"/>
              <a:gd name="connsiteY141" fmla="*/ 105052 h 336550"/>
              <a:gd name="connsiteX142" fmla="*/ 117448 w 292270"/>
              <a:gd name="connsiteY142" fmla="*/ 82757 h 336550"/>
              <a:gd name="connsiteX143" fmla="*/ 114670 w 292270"/>
              <a:gd name="connsiteY143" fmla="*/ 84069 h 336550"/>
              <a:gd name="connsiteX144" fmla="*/ 113281 w 292270"/>
              <a:gd name="connsiteY144" fmla="*/ 84069 h 336550"/>
              <a:gd name="connsiteX145" fmla="*/ 111892 w 292270"/>
              <a:gd name="connsiteY145" fmla="*/ 81446 h 336550"/>
              <a:gd name="connsiteX146" fmla="*/ 111892 w 292270"/>
              <a:gd name="connsiteY146" fmla="*/ 80134 h 336550"/>
              <a:gd name="connsiteX147" fmla="*/ 118837 w 292270"/>
              <a:gd name="connsiteY147" fmla="*/ 76200 h 336550"/>
              <a:gd name="connsiteX148" fmla="*/ 97207 w 292270"/>
              <a:gd name="connsiteY148" fmla="*/ 76200 h 336550"/>
              <a:gd name="connsiteX149" fmla="*/ 99588 w 292270"/>
              <a:gd name="connsiteY149" fmla="*/ 76200 h 336550"/>
              <a:gd name="connsiteX150" fmla="*/ 100779 w 292270"/>
              <a:gd name="connsiteY150" fmla="*/ 77511 h 336550"/>
              <a:gd name="connsiteX151" fmla="*/ 100779 w 292270"/>
              <a:gd name="connsiteY151" fmla="*/ 105052 h 336550"/>
              <a:gd name="connsiteX152" fmla="*/ 99588 w 292270"/>
              <a:gd name="connsiteY152" fmla="*/ 106363 h 336550"/>
              <a:gd name="connsiteX153" fmla="*/ 97207 w 292270"/>
              <a:gd name="connsiteY153" fmla="*/ 106363 h 336550"/>
              <a:gd name="connsiteX154" fmla="*/ 96016 w 292270"/>
              <a:gd name="connsiteY154" fmla="*/ 105052 h 336550"/>
              <a:gd name="connsiteX155" fmla="*/ 96016 w 292270"/>
              <a:gd name="connsiteY155" fmla="*/ 82757 h 336550"/>
              <a:gd name="connsiteX156" fmla="*/ 92444 w 292270"/>
              <a:gd name="connsiteY156" fmla="*/ 84069 h 336550"/>
              <a:gd name="connsiteX157" fmla="*/ 91254 w 292270"/>
              <a:gd name="connsiteY157" fmla="*/ 84069 h 336550"/>
              <a:gd name="connsiteX158" fmla="*/ 91254 w 292270"/>
              <a:gd name="connsiteY158" fmla="*/ 81446 h 336550"/>
              <a:gd name="connsiteX159" fmla="*/ 91254 w 292270"/>
              <a:gd name="connsiteY159" fmla="*/ 80134 h 336550"/>
              <a:gd name="connsiteX160" fmla="*/ 97207 w 292270"/>
              <a:gd name="connsiteY160" fmla="*/ 76200 h 336550"/>
              <a:gd name="connsiteX161" fmla="*/ 201926 w 292270"/>
              <a:gd name="connsiteY161" fmla="*/ 36513 h 336550"/>
              <a:gd name="connsiteX162" fmla="*/ 200792 w 292270"/>
              <a:gd name="connsiteY162" fmla="*/ 40409 h 336550"/>
              <a:gd name="connsiteX163" fmla="*/ 205328 w 292270"/>
              <a:gd name="connsiteY163" fmla="*/ 50801 h 336550"/>
              <a:gd name="connsiteX164" fmla="*/ 208730 w 292270"/>
              <a:gd name="connsiteY164" fmla="*/ 40409 h 336550"/>
              <a:gd name="connsiteX165" fmla="*/ 208730 w 292270"/>
              <a:gd name="connsiteY165" fmla="*/ 39111 h 336550"/>
              <a:gd name="connsiteX166" fmla="*/ 201926 w 292270"/>
              <a:gd name="connsiteY166" fmla="*/ 36513 h 336550"/>
              <a:gd name="connsiteX167" fmla="*/ 123005 w 292270"/>
              <a:gd name="connsiteY167" fmla="*/ 34925 h 336550"/>
              <a:gd name="connsiteX168" fmla="*/ 116201 w 292270"/>
              <a:gd name="connsiteY168" fmla="*/ 37571 h 336550"/>
              <a:gd name="connsiteX169" fmla="*/ 115067 w 292270"/>
              <a:gd name="connsiteY169" fmla="*/ 38894 h 336550"/>
              <a:gd name="connsiteX170" fmla="*/ 115067 w 292270"/>
              <a:gd name="connsiteY170" fmla="*/ 40216 h 336550"/>
              <a:gd name="connsiteX171" fmla="*/ 119603 w 292270"/>
              <a:gd name="connsiteY171" fmla="*/ 50800 h 336550"/>
              <a:gd name="connsiteX172" fmla="*/ 123005 w 292270"/>
              <a:gd name="connsiteY172" fmla="*/ 40216 h 336550"/>
              <a:gd name="connsiteX173" fmla="*/ 123005 w 292270"/>
              <a:gd name="connsiteY173" fmla="*/ 34925 h 336550"/>
              <a:gd name="connsiteX174" fmla="*/ 162011 w 292270"/>
              <a:gd name="connsiteY174" fmla="*/ 31750 h 336550"/>
              <a:gd name="connsiteX175" fmla="*/ 157929 w 292270"/>
              <a:gd name="connsiteY175" fmla="*/ 40640 h 336550"/>
              <a:gd name="connsiteX176" fmla="*/ 162011 w 292270"/>
              <a:gd name="connsiteY176" fmla="*/ 50800 h 336550"/>
              <a:gd name="connsiteX177" fmla="*/ 167454 w 292270"/>
              <a:gd name="connsiteY177" fmla="*/ 40640 h 336550"/>
              <a:gd name="connsiteX178" fmla="*/ 162011 w 292270"/>
              <a:gd name="connsiteY178" fmla="*/ 31750 h 336550"/>
              <a:gd name="connsiteX179" fmla="*/ 144703 w 292270"/>
              <a:gd name="connsiteY179" fmla="*/ 28575 h 336550"/>
              <a:gd name="connsiteX180" fmla="*/ 144703 w 292270"/>
              <a:gd name="connsiteY180" fmla="*/ 55075 h 336550"/>
              <a:gd name="connsiteX181" fmla="*/ 143389 w 292270"/>
              <a:gd name="connsiteY181" fmla="*/ 55075 h 336550"/>
              <a:gd name="connsiteX182" fmla="*/ 139447 w 292270"/>
              <a:gd name="connsiteY182" fmla="*/ 55075 h 336550"/>
              <a:gd name="connsiteX183" fmla="*/ 139447 w 292270"/>
              <a:gd name="connsiteY183" fmla="*/ 32550 h 336550"/>
              <a:gd name="connsiteX184" fmla="*/ 135504 w 292270"/>
              <a:gd name="connsiteY184" fmla="*/ 33875 h 336550"/>
              <a:gd name="connsiteX185" fmla="*/ 134190 w 292270"/>
              <a:gd name="connsiteY185" fmla="*/ 33875 h 336550"/>
              <a:gd name="connsiteX186" fmla="*/ 132876 w 292270"/>
              <a:gd name="connsiteY186" fmla="*/ 31225 h 336550"/>
              <a:gd name="connsiteX187" fmla="*/ 127619 w 292270"/>
              <a:gd name="connsiteY187" fmla="*/ 32550 h 336550"/>
              <a:gd name="connsiteX188" fmla="*/ 128934 w 292270"/>
              <a:gd name="connsiteY188" fmla="*/ 40500 h 336550"/>
              <a:gd name="connsiteX189" fmla="*/ 118420 w 292270"/>
              <a:gd name="connsiteY189" fmla="*/ 56400 h 336550"/>
              <a:gd name="connsiteX190" fmla="*/ 109221 w 292270"/>
              <a:gd name="connsiteY190" fmla="*/ 41825 h 336550"/>
              <a:gd name="connsiteX191" fmla="*/ 101336 w 292270"/>
              <a:gd name="connsiteY191" fmla="*/ 47125 h 336550"/>
              <a:gd name="connsiteX192" fmla="*/ 101336 w 292270"/>
              <a:gd name="connsiteY192" fmla="*/ 55075 h 336550"/>
              <a:gd name="connsiteX193" fmla="*/ 100022 w 292270"/>
              <a:gd name="connsiteY193" fmla="*/ 55075 h 336550"/>
              <a:gd name="connsiteX194" fmla="*/ 97394 w 292270"/>
              <a:gd name="connsiteY194" fmla="*/ 55075 h 336550"/>
              <a:gd name="connsiteX195" fmla="*/ 96080 w 292270"/>
              <a:gd name="connsiteY195" fmla="*/ 55075 h 336550"/>
              <a:gd name="connsiteX196" fmla="*/ 96080 w 292270"/>
              <a:gd name="connsiteY196" fmla="*/ 49775 h 336550"/>
              <a:gd name="connsiteX197" fmla="*/ 72425 w 292270"/>
              <a:gd name="connsiteY197" fmla="*/ 77600 h 336550"/>
              <a:gd name="connsiteX198" fmla="*/ 76367 w 292270"/>
              <a:gd name="connsiteY198" fmla="*/ 76275 h 336550"/>
              <a:gd name="connsiteX199" fmla="*/ 86880 w 292270"/>
              <a:gd name="connsiteY199" fmla="*/ 90850 h 336550"/>
              <a:gd name="connsiteX200" fmla="*/ 76367 w 292270"/>
              <a:gd name="connsiteY200" fmla="*/ 106750 h 336550"/>
              <a:gd name="connsiteX201" fmla="*/ 67168 w 292270"/>
              <a:gd name="connsiteY201" fmla="*/ 97475 h 336550"/>
              <a:gd name="connsiteX202" fmla="*/ 75053 w 292270"/>
              <a:gd name="connsiteY202" fmla="*/ 127950 h 336550"/>
              <a:gd name="connsiteX203" fmla="*/ 76367 w 292270"/>
              <a:gd name="connsiteY203" fmla="*/ 127950 h 336550"/>
              <a:gd name="connsiteX204" fmla="*/ 78995 w 292270"/>
              <a:gd name="connsiteY204" fmla="*/ 127950 h 336550"/>
              <a:gd name="connsiteX205" fmla="*/ 80310 w 292270"/>
              <a:gd name="connsiteY205" fmla="*/ 127950 h 336550"/>
              <a:gd name="connsiteX206" fmla="*/ 80310 w 292270"/>
              <a:gd name="connsiteY206" fmla="*/ 133250 h 336550"/>
              <a:gd name="connsiteX207" fmla="*/ 88195 w 292270"/>
              <a:gd name="connsiteY207" fmla="*/ 135900 h 336550"/>
              <a:gd name="connsiteX208" fmla="*/ 97394 w 292270"/>
              <a:gd name="connsiteY208" fmla="*/ 126625 h 336550"/>
              <a:gd name="connsiteX209" fmla="*/ 107907 w 292270"/>
              <a:gd name="connsiteY209" fmla="*/ 135900 h 336550"/>
              <a:gd name="connsiteX210" fmla="*/ 114478 w 292270"/>
              <a:gd name="connsiteY210" fmla="*/ 145175 h 336550"/>
              <a:gd name="connsiteX211" fmla="*/ 117106 w 292270"/>
              <a:gd name="connsiteY211" fmla="*/ 151800 h 336550"/>
              <a:gd name="connsiteX212" fmla="*/ 117106 w 292270"/>
              <a:gd name="connsiteY212" fmla="*/ 133250 h 336550"/>
              <a:gd name="connsiteX213" fmla="*/ 114478 w 292270"/>
              <a:gd name="connsiteY213" fmla="*/ 134575 h 336550"/>
              <a:gd name="connsiteX214" fmla="*/ 113164 w 292270"/>
              <a:gd name="connsiteY214" fmla="*/ 135900 h 336550"/>
              <a:gd name="connsiteX215" fmla="*/ 113164 w 292270"/>
              <a:gd name="connsiteY215" fmla="*/ 134575 h 336550"/>
              <a:gd name="connsiteX216" fmla="*/ 111849 w 292270"/>
              <a:gd name="connsiteY216" fmla="*/ 131925 h 336550"/>
              <a:gd name="connsiteX217" fmla="*/ 111849 w 292270"/>
              <a:gd name="connsiteY217" fmla="*/ 130600 h 336550"/>
              <a:gd name="connsiteX218" fmla="*/ 118420 w 292270"/>
              <a:gd name="connsiteY218" fmla="*/ 127950 h 336550"/>
              <a:gd name="connsiteX219" fmla="*/ 122363 w 292270"/>
              <a:gd name="connsiteY219" fmla="*/ 127950 h 336550"/>
              <a:gd name="connsiteX220" fmla="*/ 122363 w 292270"/>
              <a:gd name="connsiteY220" fmla="*/ 155775 h 336550"/>
              <a:gd name="connsiteX221" fmla="*/ 122363 w 292270"/>
              <a:gd name="connsiteY221" fmla="*/ 157100 h 336550"/>
              <a:gd name="connsiteX222" fmla="*/ 121049 w 292270"/>
              <a:gd name="connsiteY222" fmla="*/ 157100 h 336550"/>
              <a:gd name="connsiteX223" fmla="*/ 135504 w 292270"/>
              <a:gd name="connsiteY223" fmla="*/ 162400 h 336550"/>
              <a:gd name="connsiteX224" fmla="*/ 161787 w 292270"/>
              <a:gd name="connsiteY224" fmla="*/ 159750 h 336550"/>
              <a:gd name="connsiteX225" fmla="*/ 181500 w 292270"/>
              <a:gd name="connsiteY225" fmla="*/ 191550 h 336550"/>
              <a:gd name="connsiteX226" fmla="*/ 181500 w 292270"/>
              <a:gd name="connsiteY226" fmla="*/ 183600 h 336550"/>
              <a:gd name="connsiteX227" fmla="*/ 178872 w 292270"/>
              <a:gd name="connsiteY227" fmla="*/ 186250 h 336550"/>
              <a:gd name="connsiteX228" fmla="*/ 177557 w 292270"/>
              <a:gd name="connsiteY228" fmla="*/ 186250 h 336550"/>
              <a:gd name="connsiteX229" fmla="*/ 176243 w 292270"/>
              <a:gd name="connsiteY229" fmla="*/ 184925 h 336550"/>
              <a:gd name="connsiteX230" fmla="*/ 176243 w 292270"/>
              <a:gd name="connsiteY230" fmla="*/ 182275 h 336550"/>
              <a:gd name="connsiteX231" fmla="*/ 176243 w 292270"/>
              <a:gd name="connsiteY231" fmla="*/ 180950 h 336550"/>
              <a:gd name="connsiteX232" fmla="*/ 182814 w 292270"/>
              <a:gd name="connsiteY232" fmla="*/ 178300 h 336550"/>
              <a:gd name="connsiteX233" fmla="*/ 186756 w 292270"/>
              <a:gd name="connsiteY233" fmla="*/ 178300 h 336550"/>
              <a:gd name="connsiteX234" fmla="*/ 186756 w 292270"/>
              <a:gd name="connsiteY234" fmla="*/ 194200 h 336550"/>
              <a:gd name="connsiteX235" fmla="*/ 199898 w 292270"/>
              <a:gd name="connsiteY235" fmla="*/ 186250 h 336550"/>
              <a:gd name="connsiteX236" fmla="*/ 198584 w 292270"/>
              <a:gd name="connsiteY236" fmla="*/ 186250 h 336550"/>
              <a:gd name="connsiteX237" fmla="*/ 198584 w 292270"/>
              <a:gd name="connsiteY237" fmla="*/ 184925 h 336550"/>
              <a:gd name="connsiteX238" fmla="*/ 197270 w 292270"/>
              <a:gd name="connsiteY238" fmla="*/ 182275 h 336550"/>
              <a:gd name="connsiteX239" fmla="*/ 198584 w 292270"/>
              <a:gd name="connsiteY239" fmla="*/ 180950 h 336550"/>
              <a:gd name="connsiteX240" fmla="*/ 199898 w 292270"/>
              <a:gd name="connsiteY240" fmla="*/ 180950 h 336550"/>
              <a:gd name="connsiteX241" fmla="*/ 199898 w 292270"/>
              <a:gd name="connsiteY241" fmla="*/ 166375 h 336550"/>
              <a:gd name="connsiteX242" fmla="*/ 234066 w 292270"/>
              <a:gd name="connsiteY242" fmla="*/ 161075 h 336550"/>
              <a:gd name="connsiteX243" fmla="*/ 241951 w 292270"/>
              <a:gd name="connsiteY243" fmla="*/ 146500 h 336550"/>
              <a:gd name="connsiteX244" fmla="*/ 245894 w 292270"/>
              <a:gd name="connsiteY244" fmla="*/ 143850 h 336550"/>
              <a:gd name="connsiteX245" fmla="*/ 245894 w 292270"/>
              <a:gd name="connsiteY245" fmla="*/ 133250 h 336550"/>
              <a:gd name="connsiteX246" fmla="*/ 241951 w 292270"/>
              <a:gd name="connsiteY246" fmla="*/ 134575 h 336550"/>
              <a:gd name="connsiteX247" fmla="*/ 241951 w 292270"/>
              <a:gd name="connsiteY247" fmla="*/ 135900 h 336550"/>
              <a:gd name="connsiteX248" fmla="*/ 240637 w 292270"/>
              <a:gd name="connsiteY248" fmla="*/ 134575 h 336550"/>
              <a:gd name="connsiteX249" fmla="*/ 240637 w 292270"/>
              <a:gd name="connsiteY249" fmla="*/ 131925 h 336550"/>
              <a:gd name="connsiteX250" fmla="*/ 240637 w 292270"/>
              <a:gd name="connsiteY250" fmla="*/ 130600 h 336550"/>
              <a:gd name="connsiteX251" fmla="*/ 247208 w 292270"/>
              <a:gd name="connsiteY251" fmla="*/ 127950 h 336550"/>
              <a:gd name="connsiteX252" fmla="*/ 249836 w 292270"/>
              <a:gd name="connsiteY252" fmla="*/ 127950 h 336550"/>
              <a:gd name="connsiteX253" fmla="*/ 251151 w 292270"/>
              <a:gd name="connsiteY253" fmla="*/ 127950 h 336550"/>
              <a:gd name="connsiteX254" fmla="*/ 251151 w 292270"/>
              <a:gd name="connsiteY254" fmla="*/ 143850 h 336550"/>
              <a:gd name="connsiteX255" fmla="*/ 252465 w 292270"/>
              <a:gd name="connsiteY255" fmla="*/ 143850 h 336550"/>
              <a:gd name="connsiteX256" fmla="*/ 257721 w 292270"/>
              <a:gd name="connsiteY256" fmla="*/ 94825 h 336550"/>
              <a:gd name="connsiteX257" fmla="*/ 247208 w 292270"/>
              <a:gd name="connsiteY257" fmla="*/ 106750 h 336550"/>
              <a:gd name="connsiteX258" fmla="*/ 238009 w 292270"/>
              <a:gd name="connsiteY258" fmla="*/ 92175 h 336550"/>
              <a:gd name="connsiteX259" fmla="*/ 248522 w 292270"/>
              <a:gd name="connsiteY259" fmla="*/ 76275 h 336550"/>
              <a:gd name="connsiteX260" fmla="*/ 249836 w 292270"/>
              <a:gd name="connsiteY260" fmla="*/ 76275 h 336550"/>
              <a:gd name="connsiteX261" fmla="*/ 230124 w 292270"/>
              <a:gd name="connsiteY261" fmla="*/ 52425 h 336550"/>
              <a:gd name="connsiteX262" fmla="*/ 230124 w 292270"/>
              <a:gd name="connsiteY262" fmla="*/ 55075 h 336550"/>
              <a:gd name="connsiteX263" fmla="*/ 228810 w 292270"/>
              <a:gd name="connsiteY263" fmla="*/ 55075 h 336550"/>
              <a:gd name="connsiteX264" fmla="*/ 224867 w 292270"/>
              <a:gd name="connsiteY264" fmla="*/ 55075 h 336550"/>
              <a:gd name="connsiteX265" fmla="*/ 224867 w 292270"/>
              <a:gd name="connsiteY265" fmla="*/ 48450 h 336550"/>
              <a:gd name="connsiteX266" fmla="*/ 215668 w 292270"/>
              <a:gd name="connsiteY266" fmla="*/ 43150 h 336550"/>
              <a:gd name="connsiteX267" fmla="*/ 205155 w 292270"/>
              <a:gd name="connsiteY267" fmla="*/ 56400 h 336550"/>
              <a:gd name="connsiteX268" fmla="*/ 194641 w 292270"/>
              <a:gd name="connsiteY268" fmla="*/ 40500 h 336550"/>
              <a:gd name="connsiteX269" fmla="*/ 195956 w 292270"/>
              <a:gd name="connsiteY269" fmla="*/ 33875 h 336550"/>
              <a:gd name="connsiteX270" fmla="*/ 186756 w 292270"/>
              <a:gd name="connsiteY270" fmla="*/ 31225 h 336550"/>
              <a:gd name="connsiteX271" fmla="*/ 186756 w 292270"/>
              <a:gd name="connsiteY271" fmla="*/ 55075 h 336550"/>
              <a:gd name="connsiteX272" fmla="*/ 182814 w 292270"/>
              <a:gd name="connsiteY272" fmla="*/ 55075 h 336550"/>
              <a:gd name="connsiteX273" fmla="*/ 181500 w 292270"/>
              <a:gd name="connsiteY273" fmla="*/ 55075 h 336550"/>
              <a:gd name="connsiteX274" fmla="*/ 181500 w 292270"/>
              <a:gd name="connsiteY274" fmla="*/ 32550 h 336550"/>
              <a:gd name="connsiteX275" fmla="*/ 178872 w 292270"/>
              <a:gd name="connsiteY275" fmla="*/ 33875 h 336550"/>
              <a:gd name="connsiteX276" fmla="*/ 177557 w 292270"/>
              <a:gd name="connsiteY276" fmla="*/ 33875 h 336550"/>
              <a:gd name="connsiteX277" fmla="*/ 176243 w 292270"/>
              <a:gd name="connsiteY277" fmla="*/ 33875 h 336550"/>
              <a:gd name="connsiteX278" fmla="*/ 176243 w 292270"/>
              <a:gd name="connsiteY278" fmla="*/ 31225 h 336550"/>
              <a:gd name="connsiteX279" fmla="*/ 176243 w 292270"/>
              <a:gd name="connsiteY279" fmla="*/ 29900 h 336550"/>
              <a:gd name="connsiteX280" fmla="*/ 177557 w 292270"/>
              <a:gd name="connsiteY280" fmla="*/ 29900 h 336550"/>
              <a:gd name="connsiteX281" fmla="*/ 168358 w 292270"/>
              <a:gd name="connsiteY281" fmla="*/ 28575 h 336550"/>
              <a:gd name="connsiteX282" fmla="*/ 172301 w 292270"/>
              <a:gd name="connsiteY282" fmla="*/ 40500 h 336550"/>
              <a:gd name="connsiteX283" fmla="*/ 161787 w 292270"/>
              <a:gd name="connsiteY283" fmla="*/ 56400 h 336550"/>
              <a:gd name="connsiteX284" fmla="*/ 151274 w 292270"/>
              <a:gd name="connsiteY284" fmla="*/ 40500 h 336550"/>
              <a:gd name="connsiteX285" fmla="*/ 156531 w 292270"/>
              <a:gd name="connsiteY285" fmla="*/ 28575 h 336550"/>
              <a:gd name="connsiteX286" fmla="*/ 144703 w 292270"/>
              <a:gd name="connsiteY286" fmla="*/ 28575 h 336550"/>
              <a:gd name="connsiteX287" fmla="*/ 164533 w 292270"/>
              <a:gd name="connsiteY287" fmla="*/ 0 h 336550"/>
              <a:gd name="connsiteX288" fmla="*/ 266895 w 292270"/>
              <a:gd name="connsiteY288" fmla="*/ 48642 h 336550"/>
              <a:gd name="connsiteX289" fmla="*/ 291829 w 292270"/>
              <a:gd name="connsiteY289" fmla="*/ 130150 h 336550"/>
              <a:gd name="connsiteX290" fmla="*/ 269520 w 292270"/>
              <a:gd name="connsiteY290" fmla="*/ 206400 h 336550"/>
              <a:gd name="connsiteX291" fmla="*/ 257709 w 292270"/>
              <a:gd name="connsiteY291" fmla="*/ 324718 h 336550"/>
              <a:gd name="connsiteX292" fmla="*/ 256396 w 292270"/>
              <a:gd name="connsiteY292" fmla="*/ 332606 h 336550"/>
              <a:gd name="connsiteX293" fmla="*/ 249835 w 292270"/>
              <a:gd name="connsiteY293" fmla="*/ 336550 h 336550"/>
              <a:gd name="connsiteX294" fmla="*/ 105478 w 292270"/>
              <a:gd name="connsiteY294" fmla="*/ 336550 h 336550"/>
              <a:gd name="connsiteX295" fmla="*/ 97604 w 292270"/>
              <a:gd name="connsiteY295" fmla="*/ 331292 h 336550"/>
              <a:gd name="connsiteX296" fmla="*/ 96292 w 292270"/>
              <a:gd name="connsiteY296" fmla="*/ 315516 h 336550"/>
              <a:gd name="connsiteX297" fmla="*/ 96292 w 292270"/>
              <a:gd name="connsiteY297" fmla="*/ 312887 h 336550"/>
              <a:gd name="connsiteX298" fmla="*/ 71357 w 292270"/>
              <a:gd name="connsiteY298" fmla="*/ 294481 h 336550"/>
              <a:gd name="connsiteX299" fmla="*/ 31987 w 292270"/>
              <a:gd name="connsiteY299" fmla="*/ 278706 h 336550"/>
              <a:gd name="connsiteX300" fmla="*/ 25426 w 292270"/>
              <a:gd name="connsiteY300" fmla="*/ 236637 h 336550"/>
              <a:gd name="connsiteX301" fmla="*/ 21489 w 292270"/>
              <a:gd name="connsiteY301" fmla="*/ 209029 h 336550"/>
              <a:gd name="connsiteX302" fmla="*/ 16239 w 292270"/>
              <a:gd name="connsiteY302" fmla="*/ 205085 h 336550"/>
              <a:gd name="connsiteX303" fmla="*/ 491 w 292270"/>
              <a:gd name="connsiteY303" fmla="*/ 191939 h 336550"/>
              <a:gd name="connsiteX304" fmla="*/ 4428 w 292270"/>
              <a:gd name="connsiteY304" fmla="*/ 177478 h 336550"/>
              <a:gd name="connsiteX305" fmla="*/ 24113 w 292270"/>
              <a:gd name="connsiteY305" fmla="*/ 126206 h 336550"/>
              <a:gd name="connsiteX306" fmla="*/ 29363 w 292270"/>
              <a:gd name="connsiteY306" fmla="*/ 97284 h 336550"/>
              <a:gd name="connsiteX307" fmla="*/ 81856 w 292270"/>
              <a:gd name="connsiteY307" fmla="*/ 26293 h 336550"/>
              <a:gd name="connsiteX308" fmla="*/ 164533 w 292270"/>
              <a:gd name="connsiteY30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Lst>
            <a:rect l="l" t="t" r="r" b="b"/>
            <a:pathLst>
              <a:path w="292270" h="336550">
                <a:moveTo>
                  <a:pt x="184010" y="131763"/>
                </a:moveTo>
                <a:cubicBezTo>
                  <a:pt x="179928" y="131763"/>
                  <a:pt x="178567" y="135573"/>
                  <a:pt x="178567" y="141923"/>
                </a:cubicBezTo>
                <a:cubicBezTo>
                  <a:pt x="178567" y="147003"/>
                  <a:pt x="179928" y="150813"/>
                  <a:pt x="184010" y="150813"/>
                </a:cubicBezTo>
                <a:cubicBezTo>
                  <a:pt x="188092" y="150813"/>
                  <a:pt x="188092" y="144463"/>
                  <a:pt x="188092" y="141923"/>
                </a:cubicBezTo>
                <a:cubicBezTo>
                  <a:pt x="188092" y="138113"/>
                  <a:pt x="188092" y="131763"/>
                  <a:pt x="184010" y="131763"/>
                </a:cubicBezTo>
                <a:close/>
                <a:moveTo>
                  <a:pt x="141147" y="131763"/>
                </a:moveTo>
                <a:cubicBezTo>
                  <a:pt x="138425" y="131763"/>
                  <a:pt x="135704" y="135573"/>
                  <a:pt x="135704" y="141923"/>
                </a:cubicBezTo>
                <a:cubicBezTo>
                  <a:pt x="135704" y="147003"/>
                  <a:pt x="138425" y="150813"/>
                  <a:pt x="141147" y="150813"/>
                </a:cubicBezTo>
                <a:cubicBezTo>
                  <a:pt x="145229" y="150813"/>
                  <a:pt x="145229" y="144463"/>
                  <a:pt x="145229" y="141923"/>
                </a:cubicBezTo>
                <a:cubicBezTo>
                  <a:pt x="145229" y="138113"/>
                  <a:pt x="145229" y="131763"/>
                  <a:pt x="141147" y="131763"/>
                </a:cubicBezTo>
                <a:close/>
                <a:moveTo>
                  <a:pt x="96811" y="131763"/>
                </a:moveTo>
                <a:cubicBezTo>
                  <a:pt x="95488" y="131763"/>
                  <a:pt x="94165" y="132822"/>
                  <a:pt x="92842" y="134938"/>
                </a:cubicBezTo>
                <a:cubicBezTo>
                  <a:pt x="95488" y="134938"/>
                  <a:pt x="98134" y="134938"/>
                  <a:pt x="100780" y="134938"/>
                </a:cubicBezTo>
                <a:cubicBezTo>
                  <a:pt x="100780" y="132822"/>
                  <a:pt x="99457" y="131763"/>
                  <a:pt x="96811" y="131763"/>
                </a:cubicBezTo>
                <a:close/>
                <a:moveTo>
                  <a:pt x="225310" y="127000"/>
                </a:moveTo>
                <a:cubicBezTo>
                  <a:pt x="226721" y="127000"/>
                  <a:pt x="226721" y="127000"/>
                  <a:pt x="226721" y="127000"/>
                </a:cubicBezTo>
                <a:cubicBezTo>
                  <a:pt x="226721" y="127000"/>
                  <a:pt x="226721" y="127000"/>
                  <a:pt x="229543" y="127000"/>
                </a:cubicBezTo>
                <a:cubicBezTo>
                  <a:pt x="230954" y="127000"/>
                  <a:pt x="230954" y="127000"/>
                  <a:pt x="230954" y="127000"/>
                </a:cubicBezTo>
                <a:cubicBezTo>
                  <a:pt x="230954" y="127000"/>
                  <a:pt x="230954" y="127000"/>
                  <a:pt x="230954" y="155792"/>
                </a:cubicBezTo>
                <a:cubicBezTo>
                  <a:pt x="230954" y="155792"/>
                  <a:pt x="230954" y="157163"/>
                  <a:pt x="229543" y="157163"/>
                </a:cubicBezTo>
                <a:cubicBezTo>
                  <a:pt x="229543" y="157163"/>
                  <a:pt x="229543" y="157163"/>
                  <a:pt x="225310" y="157163"/>
                </a:cubicBezTo>
                <a:cubicBezTo>
                  <a:pt x="225310" y="157163"/>
                  <a:pt x="225310" y="155792"/>
                  <a:pt x="225310" y="155792"/>
                </a:cubicBezTo>
                <a:cubicBezTo>
                  <a:pt x="225310" y="155792"/>
                  <a:pt x="225310" y="155792"/>
                  <a:pt x="225310" y="132484"/>
                </a:cubicBezTo>
                <a:cubicBezTo>
                  <a:pt x="225310" y="132484"/>
                  <a:pt x="225310" y="132484"/>
                  <a:pt x="221076" y="133855"/>
                </a:cubicBezTo>
                <a:cubicBezTo>
                  <a:pt x="221076" y="135227"/>
                  <a:pt x="221076" y="135227"/>
                  <a:pt x="221076" y="135227"/>
                </a:cubicBezTo>
                <a:cubicBezTo>
                  <a:pt x="219665" y="133855"/>
                  <a:pt x="219665" y="133855"/>
                  <a:pt x="219665" y="133855"/>
                </a:cubicBezTo>
                <a:cubicBezTo>
                  <a:pt x="219665" y="133855"/>
                  <a:pt x="219665" y="133855"/>
                  <a:pt x="219665" y="131113"/>
                </a:cubicBezTo>
                <a:cubicBezTo>
                  <a:pt x="218254" y="131113"/>
                  <a:pt x="219665" y="129742"/>
                  <a:pt x="219665" y="129742"/>
                </a:cubicBezTo>
                <a:cubicBezTo>
                  <a:pt x="219665" y="129742"/>
                  <a:pt x="219665" y="129742"/>
                  <a:pt x="225310" y="127000"/>
                </a:cubicBezTo>
                <a:close/>
                <a:moveTo>
                  <a:pt x="203791" y="127000"/>
                </a:moveTo>
                <a:cubicBezTo>
                  <a:pt x="203791" y="127000"/>
                  <a:pt x="203791" y="127000"/>
                  <a:pt x="207495" y="127000"/>
                </a:cubicBezTo>
                <a:cubicBezTo>
                  <a:pt x="207495" y="127000"/>
                  <a:pt x="208730" y="127000"/>
                  <a:pt x="208730" y="127000"/>
                </a:cubicBezTo>
                <a:cubicBezTo>
                  <a:pt x="208730" y="127000"/>
                  <a:pt x="208730" y="127000"/>
                  <a:pt x="208730" y="155792"/>
                </a:cubicBezTo>
                <a:cubicBezTo>
                  <a:pt x="208730" y="155792"/>
                  <a:pt x="207495" y="157163"/>
                  <a:pt x="207495" y="157163"/>
                </a:cubicBezTo>
                <a:cubicBezTo>
                  <a:pt x="207495" y="157163"/>
                  <a:pt x="207495" y="157163"/>
                  <a:pt x="203791" y="157163"/>
                </a:cubicBezTo>
                <a:cubicBezTo>
                  <a:pt x="203791" y="157163"/>
                  <a:pt x="202556" y="155792"/>
                  <a:pt x="202556" y="155792"/>
                </a:cubicBezTo>
                <a:cubicBezTo>
                  <a:pt x="202556" y="155792"/>
                  <a:pt x="202556" y="155792"/>
                  <a:pt x="202556" y="132484"/>
                </a:cubicBezTo>
                <a:cubicBezTo>
                  <a:pt x="202556" y="132484"/>
                  <a:pt x="202556" y="132484"/>
                  <a:pt x="200086" y="133855"/>
                </a:cubicBezTo>
                <a:cubicBezTo>
                  <a:pt x="200086" y="135227"/>
                  <a:pt x="198852" y="135227"/>
                  <a:pt x="198852" y="135227"/>
                </a:cubicBezTo>
                <a:cubicBezTo>
                  <a:pt x="198852" y="133855"/>
                  <a:pt x="198852" y="133855"/>
                  <a:pt x="198852" y="133855"/>
                </a:cubicBezTo>
                <a:cubicBezTo>
                  <a:pt x="198852" y="133855"/>
                  <a:pt x="198852" y="133855"/>
                  <a:pt x="197617" y="131113"/>
                </a:cubicBezTo>
                <a:cubicBezTo>
                  <a:pt x="197617" y="131113"/>
                  <a:pt x="197617" y="129742"/>
                  <a:pt x="198852" y="129742"/>
                </a:cubicBezTo>
                <a:cubicBezTo>
                  <a:pt x="198852" y="129742"/>
                  <a:pt x="198852" y="129742"/>
                  <a:pt x="203791" y="127000"/>
                </a:cubicBezTo>
                <a:close/>
                <a:moveTo>
                  <a:pt x="183964" y="127000"/>
                </a:moveTo>
                <a:cubicBezTo>
                  <a:pt x="189044" y="127000"/>
                  <a:pt x="192854" y="132246"/>
                  <a:pt x="192854" y="141426"/>
                </a:cubicBezTo>
                <a:cubicBezTo>
                  <a:pt x="192854" y="151918"/>
                  <a:pt x="189044" y="157163"/>
                  <a:pt x="182694" y="157163"/>
                </a:cubicBezTo>
                <a:cubicBezTo>
                  <a:pt x="177614" y="157163"/>
                  <a:pt x="173804" y="151918"/>
                  <a:pt x="173804" y="142737"/>
                </a:cubicBezTo>
                <a:cubicBezTo>
                  <a:pt x="173804" y="133557"/>
                  <a:pt x="177614" y="127000"/>
                  <a:pt x="183964" y="127000"/>
                </a:cubicBezTo>
                <a:close/>
                <a:moveTo>
                  <a:pt x="161699" y="127000"/>
                </a:moveTo>
                <a:cubicBezTo>
                  <a:pt x="161699" y="127000"/>
                  <a:pt x="161699" y="127000"/>
                  <a:pt x="164478" y="127000"/>
                </a:cubicBezTo>
                <a:cubicBezTo>
                  <a:pt x="165867" y="127000"/>
                  <a:pt x="165867" y="127000"/>
                  <a:pt x="165867" y="127000"/>
                </a:cubicBezTo>
                <a:cubicBezTo>
                  <a:pt x="165867" y="127000"/>
                  <a:pt x="165867" y="127000"/>
                  <a:pt x="165867" y="155792"/>
                </a:cubicBezTo>
                <a:cubicBezTo>
                  <a:pt x="165867" y="155792"/>
                  <a:pt x="165867" y="157163"/>
                  <a:pt x="164478" y="157163"/>
                </a:cubicBezTo>
                <a:cubicBezTo>
                  <a:pt x="164478" y="157163"/>
                  <a:pt x="164478" y="157163"/>
                  <a:pt x="161699" y="157163"/>
                </a:cubicBezTo>
                <a:cubicBezTo>
                  <a:pt x="160310" y="157163"/>
                  <a:pt x="160310" y="155792"/>
                  <a:pt x="160310" y="155792"/>
                </a:cubicBezTo>
                <a:cubicBezTo>
                  <a:pt x="160310" y="155792"/>
                  <a:pt x="160310" y="155792"/>
                  <a:pt x="160310" y="132484"/>
                </a:cubicBezTo>
                <a:cubicBezTo>
                  <a:pt x="160310" y="132484"/>
                  <a:pt x="160310" y="132484"/>
                  <a:pt x="156143" y="133855"/>
                </a:cubicBezTo>
                <a:cubicBezTo>
                  <a:pt x="156143" y="135227"/>
                  <a:pt x="156143" y="135227"/>
                  <a:pt x="156143" y="135227"/>
                </a:cubicBezTo>
                <a:cubicBezTo>
                  <a:pt x="154754" y="133855"/>
                  <a:pt x="154754" y="133855"/>
                  <a:pt x="154754" y="133855"/>
                </a:cubicBezTo>
                <a:cubicBezTo>
                  <a:pt x="154754" y="133855"/>
                  <a:pt x="154754" y="133855"/>
                  <a:pt x="154754" y="131113"/>
                </a:cubicBezTo>
                <a:cubicBezTo>
                  <a:pt x="154754" y="131113"/>
                  <a:pt x="154754" y="129742"/>
                  <a:pt x="154754" y="129742"/>
                </a:cubicBezTo>
                <a:cubicBezTo>
                  <a:pt x="154754" y="129742"/>
                  <a:pt x="154754" y="129742"/>
                  <a:pt x="161699" y="127000"/>
                </a:cubicBezTo>
                <a:close/>
                <a:moveTo>
                  <a:pt x="141261" y="127000"/>
                </a:moveTo>
                <a:cubicBezTo>
                  <a:pt x="147710" y="127000"/>
                  <a:pt x="151580" y="132246"/>
                  <a:pt x="151580" y="141426"/>
                </a:cubicBezTo>
                <a:cubicBezTo>
                  <a:pt x="151580" y="151918"/>
                  <a:pt x="147710" y="157163"/>
                  <a:pt x="141261" y="157163"/>
                </a:cubicBezTo>
                <a:cubicBezTo>
                  <a:pt x="134811" y="157163"/>
                  <a:pt x="130942" y="151918"/>
                  <a:pt x="130942" y="142737"/>
                </a:cubicBezTo>
                <a:cubicBezTo>
                  <a:pt x="130942" y="133557"/>
                  <a:pt x="134811" y="127000"/>
                  <a:pt x="141261" y="127000"/>
                </a:cubicBezTo>
                <a:close/>
                <a:moveTo>
                  <a:pt x="247736" y="80963"/>
                </a:moveTo>
                <a:cubicBezTo>
                  <a:pt x="245015" y="80963"/>
                  <a:pt x="243654" y="85091"/>
                  <a:pt x="243654" y="91970"/>
                </a:cubicBezTo>
                <a:cubicBezTo>
                  <a:pt x="243654" y="97474"/>
                  <a:pt x="245015" y="101601"/>
                  <a:pt x="247736" y="101601"/>
                </a:cubicBezTo>
                <a:cubicBezTo>
                  <a:pt x="251818" y="101601"/>
                  <a:pt x="253179" y="94722"/>
                  <a:pt x="253179" y="90594"/>
                </a:cubicBezTo>
                <a:cubicBezTo>
                  <a:pt x="253179" y="87843"/>
                  <a:pt x="251818" y="80963"/>
                  <a:pt x="247736" y="80963"/>
                </a:cubicBezTo>
                <a:close/>
                <a:moveTo>
                  <a:pt x="205328" y="80963"/>
                </a:moveTo>
                <a:cubicBezTo>
                  <a:pt x="203060" y="80963"/>
                  <a:pt x="200792" y="85091"/>
                  <a:pt x="200792" y="91970"/>
                </a:cubicBezTo>
                <a:cubicBezTo>
                  <a:pt x="200792" y="97474"/>
                  <a:pt x="203060" y="101601"/>
                  <a:pt x="205328" y="101601"/>
                </a:cubicBezTo>
                <a:cubicBezTo>
                  <a:pt x="208730" y="101601"/>
                  <a:pt x="208730" y="94722"/>
                  <a:pt x="208730" y="90594"/>
                </a:cubicBezTo>
                <a:cubicBezTo>
                  <a:pt x="208730" y="87843"/>
                  <a:pt x="208730" y="80963"/>
                  <a:pt x="205328" y="80963"/>
                </a:cubicBezTo>
                <a:close/>
                <a:moveTo>
                  <a:pt x="184010" y="80963"/>
                </a:moveTo>
                <a:cubicBezTo>
                  <a:pt x="179928" y="80963"/>
                  <a:pt x="178567" y="85091"/>
                  <a:pt x="178567" y="91970"/>
                </a:cubicBezTo>
                <a:cubicBezTo>
                  <a:pt x="178567" y="97474"/>
                  <a:pt x="179928" y="101601"/>
                  <a:pt x="184010" y="101601"/>
                </a:cubicBezTo>
                <a:cubicBezTo>
                  <a:pt x="188092" y="101601"/>
                  <a:pt x="188092" y="94722"/>
                  <a:pt x="188092" y="90594"/>
                </a:cubicBezTo>
                <a:cubicBezTo>
                  <a:pt x="188092" y="87843"/>
                  <a:pt x="188092" y="80963"/>
                  <a:pt x="184010" y="80963"/>
                </a:cubicBezTo>
                <a:close/>
                <a:moveTo>
                  <a:pt x="162011" y="80963"/>
                </a:moveTo>
                <a:cubicBezTo>
                  <a:pt x="159290" y="80963"/>
                  <a:pt x="157929" y="85091"/>
                  <a:pt x="157929" y="91970"/>
                </a:cubicBezTo>
                <a:cubicBezTo>
                  <a:pt x="157929" y="97474"/>
                  <a:pt x="159290" y="101601"/>
                  <a:pt x="162011" y="101601"/>
                </a:cubicBezTo>
                <a:cubicBezTo>
                  <a:pt x="166093" y="101601"/>
                  <a:pt x="167454" y="94722"/>
                  <a:pt x="167454" y="90594"/>
                </a:cubicBezTo>
                <a:cubicBezTo>
                  <a:pt x="167454" y="87843"/>
                  <a:pt x="166093" y="80963"/>
                  <a:pt x="162011" y="80963"/>
                </a:cubicBezTo>
                <a:close/>
                <a:moveTo>
                  <a:pt x="76173" y="80963"/>
                </a:moveTo>
                <a:cubicBezTo>
                  <a:pt x="73527" y="80963"/>
                  <a:pt x="72204" y="85091"/>
                  <a:pt x="72204" y="91970"/>
                </a:cubicBezTo>
                <a:cubicBezTo>
                  <a:pt x="72204" y="97474"/>
                  <a:pt x="73527" y="101601"/>
                  <a:pt x="76173" y="101601"/>
                </a:cubicBezTo>
                <a:cubicBezTo>
                  <a:pt x="80142" y="101601"/>
                  <a:pt x="80142" y="94722"/>
                  <a:pt x="80142" y="90594"/>
                </a:cubicBezTo>
                <a:cubicBezTo>
                  <a:pt x="80142" y="87843"/>
                  <a:pt x="80142" y="80963"/>
                  <a:pt x="76173" y="80963"/>
                </a:cubicBezTo>
                <a:close/>
                <a:moveTo>
                  <a:pt x="225310" y="76200"/>
                </a:moveTo>
                <a:cubicBezTo>
                  <a:pt x="226721" y="76200"/>
                  <a:pt x="226721" y="76200"/>
                  <a:pt x="226721" y="76200"/>
                </a:cubicBezTo>
                <a:cubicBezTo>
                  <a:pt x="226721" y="76200"/>
                  <a:pt x="226721" y="76200"/>
                  <a:pt x="229543" y="76200"/>
                </a:cubicBezTo>
                <a:cubicBezTo>
                  <a:pt x="230954" y="76200"/>
                  <a:pt x="230954" y="77511"/>
                  <a:pt x="230954" y="77511"/>
                </a:cubicBezTo>
                <a:cubicBezTo>
                  <a:pt x="230954" y="77511"/>
                  <a:pt x="230954" y="77511"/>
                  <a:pt x="230954" y="105052"/>
                </a:cubicBezTo>
                <a:cubicBezTo>
                  <a:pt x="230954" y="105052"/>
                  <a:pt x="230954" y="106363"/>
                  <a:pt x="229543" y="106363"/>
                </a:cubicBezTo>
                <a:cubicBezTo>
                  <a:pt x="229543" y="106363"/>
                  <a:pt x="229543" y="106363"/>
                  <a:pt x="225310" y="106363"/>
                </a:cubicBezTo>
                <a:cubicBezTo>
                  <a:pt x="225310" y="106363"/>
                  <a:pt x="225310" y="105052"/>
                  <a:pt x="225310" y="105052"/>
                </a:cubicBezTo>
                <a:cubicBezTo>
                  <a:pt x="225310" y="105052"/>
                  <a:pt x="225310" y="105052"/>
                  <a:pt x="225310" y="82757"/>
                </a:cubicBezTo>
                <a:cubicBezTo>
                  <a:pt x="225310" y="82757"/>
                  <a:pt x="225310" y="82757"/>
                  <a:pt x="221076" y="84069"/>
                </a:cubicBezTo>
                <a:cubicBezTo>
                  <a:pt x="219665" y="84069"/>
                  <a:pt x="219665" y="84069"/>
                  <a:pt x="219665" y="84069"/>
                </a:cubicBezTo>
                <a:cubicBezTo>
                  <a:pt x="219665" y="84069"/>
                  <a:pt x="219665" y="84069"/>
                  <a:pt x="219665" y="81446"/>
                </a:cubicBezTo>
                <a:cubicBezTo>
                  <a:pt x="218254" y="80134"/>
                  <a:pt x="219665" y="80134"/>
                  <a:pt x="219665" y="80134"/>
                </a:cubicBezTo>
                <a:cubicBezTo>
                  <a:pt x="219665" y="80134"/>
                  <a:pt x="219665" y="80134"/>
                  <a:pt x="225310" y="76200"/>
                </a:cubicBezTo>
                <a:close/>
                <a:moveTo>
                  <a:pt x="205555" y="76200"/>
                </a:moveTo>
                <a:cubicBezTo>
                  <a:pt x="212500" y="76200"/>
                  <a:pt x="216667" y="81446"/>
                  <a:pt x="216667" y="90626"/>
                </a:cubicBezTo>
                <a:cubicBezTo>
                  <a:pt x="216667" y="101118"/>
                  <a:pt x="212500" y="106363"/>
                  <a:pt x="205555" y="106363"/>
                </a:cubicBezTo>
                <a:cubicBezTo>
                  <a:pt x="198609" y="106363"/>
                  <a:pt x="194442" y="101118"/>
                  <a:pt x="194442" y="91937"/>
                </a:cubicBezTo>
                <a:cubicBezTo>
                  <a:pt x="194442" y="81446"/>
                  <a:pt x="198609" y="76200"/>
                  <a:pt x="205555" y="76200"/>
                </a:cubicBezTo>
                <a:close/>
                <a:moveTo>
                  <a:pt x="183964" y="76200"/>
                </a:moveTo>
                <a:cubicBezTo>
                  <a:pt x="189044" y="76200"/>
                  <a:pt x="192854" y="81446"/>
                  <a:pt x="192854" y="90626"/>
                </a:cubicBezTo>
                <a:cubicBezTo>
                  <a:pt x="192854" y="101118"/>
                  <a:pt x="189044" y="106363"/>
                  <a:pt x="182694" y="106363"/>
                </a:cubicBezTo>
                <a:cubicBezTo>
                  <a:pt x="177614" y="106363"/>
                  <a:pt x="173804" y="101118"/>
                  <a:pt x="173804" y="91937"/>
                </a:cubicBezTo>
                <a:cubicBezTo>
                  <a:pt x="173804" y="81446"/>
                  <a:pt x="177614" y="76200"/>
                  <a:pt x="183964" y="76200"/>
                </a:cubicBezTo>
                <a:close/>
                <a:moveTo>
                  <a:pt x="161898" y="76200"/>
                </a:moveTo>
                <a:cubicBezTo>
                  <a:pt x="168347" y="76200"/>
                  <a:pt x="172217" y="81446"/>
                  <a:pt x="172217" y="90626"/>
                </a:cubicBezTo>
                <a:cubicBezTo>
                  <a:pt x="172217" y="101118"/>
                  <a:pt x="168347" y="106363"/>
                  <a:pt x="161898" y="106363"/>
                </a:cubicBezTo>
                <a:cubicBezTo>
                  <a:pt x="155448" y="106363"/>
                  <a:pt x="152869" y="101118"/>
                  <a:pt x="151579" y="91937"/>
                </a:cubicBezTo>
                <a:cubicBezTo>
                  <a:pt x="151579" y="81446"/>
                  <a:pt x="156738" y="76200"/>
                  <a:pt x="161898" y="76200"/>
                </a:cubicBezTo>
                <a:close/>
                <a:moveTo>
                  <a:pt x="139584" y="76200"/>
                </a:moveTo>
                <a:cubicBezTo>
                  <a:pt x="139584" y="76200"/>
                  <a:pt x="139584" y="76200"/>
                  <a:pt x="140996" y="76200"/>
                </a:cubicBezTo>
                <a:cubicBezTo>
                  <a:pt x="140996" y="76200"/>
                  <a:pt x="140996" y="76200"/>
                  <a:pt x="143818" y="76200"/>
                </a:cubicBezTo>
                <a:cubicBezTo>
                  <a:pt x="143818" y="76200"/>
                  <a:pt x="145229" y="77511"/>
                  <a:pt x="145229" y="77511"/>
                </a:cubicBezTo>
                <a:cubicBezTo>
                  <a:pt x="145229" y="77511"/>
                  <a:pt x="145229" y="77511"/>
                  <a:pt x="145229" y="105052"/>
                </a:cubicBezTo>
                <a:cubicBezTo>
                  <a:pt x="145229" y="105052"/>
                  <a:pt x="143818" y="106363"/>
                  <a:pt x="143818" y="106363"/>
                </a:cubicBezTo>
                <a:cubicBezTo>
                  <a:pt x="143818" y="106363"/>
                  <a:pt x="143818" y="106363"/>
                  <a:pt x="139584" y="106363"/>
                </a:cubicBezTo>
                <a:cubicBezTo>
                  <a:pt x="139584" y="106363"/>
                  <a:pt x="139584" y="105052"/>
                  <a:pt x="139584" y="105052"/>
                </a:cubicBezTo>
                <a:cubicBezTo>
                  <a:pt x="139584" y="105052"/>
                  <a:pt x="139584" y="105052"/>
                  <a:pt x="139584" y="82757"/>
                </a:cubicBezTo>
                <a:cubicBezTo>
                  <a:pt x="139584" y="82757"/>
                  <a:pt x="139584" y="82757"/>
                  <a:pt x="135351" y="84069"/>
                </a:cubicBezTo>
                <a:cubicBezTo>
                  <a:pt x="135351" y="84069"/>
                  <a:pt x="135351" y="84069"/>
                  <a:pt x="133940" y="84069"/>
                </a:cubicBezTo>
                <a:lnTo>
                  <a:pt x="132529" y="81446"/>
                </a:lnTo>
                <a:cubicBezTo>
                  <a:pt x="132529" y="80134"/>
                  <a:pt x="132529" y="80134"/>
                  <a:pt x="133940" y="80134"/>
                </a:cubicBezTo>
                <a:cubicBezTo>
                  <a:pt x="133940" y="80134"/>
                  <a:pt x="133940" y="80134"/>
                  <a:pt x="139584" y="76200"/>
                </a:cubicBezTo>
                <a:close/>
                <a:moveTo>
                  <a:pt x="118837" y="76200"/>
                </a:moveTo>
                <a:cubicBezTo>
                  <a:pt x="118837" y="76200"/>
                  <a:pt x="118837" y="76200"/>
                  <a:pt x="123005" y="76200"/>
                </a:cubicBezTo>
                <a:cubicBezTo>
                  <a:pt x="123005" y="76200"/>
                  <a:pt x="123005" y="77511"/>
                  <a:pt x="123005" y="77511"/>
                </a:cubicBezTo>
                <a:cubicBezTo>
                  <a:pt x="123005" y="77511"/>
                  <a:pt x="123005" y="77511"/>
                  <a:pt x="123005" y="105052"/>
                </a:cubicBezTo>
                <a:cubicBezTo>
                  <a:pt x="123005" y="105052"/>
                  <a:pt x="123005" y="106363"/>
                  <a:pt x="123005" y="106363"/>
                </a:cubicBezTo>
                <a:cubicBezTo>
                  <a:pt x="123005" y="106363"/>
                  <a:pt x="123005" y="106363"/>
                  <a:pt x="118837" y="106363"/>
                </a:cubicBezTo>
                <a:cubicBezTo>
                  <a:pt x="118837" y="106363"/>
                  <a:pt x="117448" y="105052"/>
                  <a:pt x="117448" y="105052"/>
                </a:cubicBezTo>
                <a:cubicBezTo>
                  <a:pt x="117448" y="105052"/>
                  <a:pt x="117448" y="105052"/>
                  <a:pt x="117448" y="82757"/>
                </a:cubicBezTo>
                <a:cubicBezTo>
                  <a:pt x="117448" y="82757"/>
                  <a:pt x="117448" y="82757"/>
                  <a:pt x="114670" y="84069"/>
                </a:cubicBezTo>
                <a:cubicBezTo>
                  <a:pt x="113281" y="84069"/>
                  <a:pt x="113281" y="84069"/>
                  <a:pt x="113281" y="84069"/>
                </a:cubicBezTo>
                <a:cubicBezTo>
                  <a:pt x="113281" y="84069"/>
                  <a:pt x="113281" y="84069"/>
                  <a:pt x="111892" y="81446"/>
                </a:cubicBezTo>
                <a:cubicBezTo>
                  <a:pt x="111892" y="80134"/>
                  <a:pt x="111892" y="80134"/>
                  <a:pt x="111892" y="80134"/>
                </a:cubicBezTo>
                <a:cubicBezTo>
                  <a:pt x="111892" y="80134"/>
                  <a:pt x="111892" y="80134"/>
                  <a:pt x="118837" y="76200"/>
                </a:cubicBezTo>
                <a:close/>
                <a:moveTo>
                  <a:pt x="97207" y="76200"/>
                </a:moveTo>
                <a:cubicBezTo>
                  <a:pt x="97207" y="76200"/>
                  <a:pt x="97207" y="76200"/>
                  <a:pt x="99588" y="76200"/>
                </a:cubicBezTo>
                <a:cubicBezTo>
                  <a:pt x="100779" y="76200"/>
                  <a:pt x="100779" y="77511"/>
                  <a:pt x="100779" y="77511"/>
                </a:cubicBezTo>
                <a:cubicBezTo>
                  <a:pt x="100779" y="77511"/>
                  <a:pt x="100779" y="77511"/>
                  <a:pt x="100779" y="105052"/>
                </a:cubicBezTo>
                <a:cubicBezTo>
                  <a:pt x="100779" y="105052"/>
                  <a:pt x="100779" y="106363"/>
                  <a:pt x="99588" y="106363"/>
                </a:cubicBezTo>
                <a:cubicBezTo>
                  <a:pt x="99588" y="106363"/>
                  <a:pt x="99588" y="106363"/>
                  <a:pt x="97207" y="106363"/>
                </a:cubicBezTo>
                <a:cubicBezTo>
                  <a:pt x="96016" y="106363"/>
                  <a:pt x="96016" y="105052"/>
                  <a:pt x="96016" y="105052"/>
                </a:cubicBezTo>
                <a:cubicBezTo>
                  <a:pt x="96016" y="105052"/>
                  <a:pt x="96016" y="105052"/>
                  <a:pt x="96016" y="82757"/>
                </a:cubicBezTo>
                <a:cubicBezTo>
                  <a:pt x="96016" y="82757"/>
                  <a:pt x="96016" y="82757"/>
                  <a:pt x="92444" y="84069"/>
                </a:cubicBezTo>
                <a:cubicBezTo>
                  <a:pt x="91254" y="84069"/>
                  <a:pt x="91254" y="84069"/>
                  <a:pt x="91254" y="84069"/>
                </a:cubicBezTo>
                <a:cubicBezTo>
                  <a:pt x="91254" y="84069"/>
                  <a:pt x="91254" y="84069"/>
                  <a:pt x="91254" y="81446"/>
                </a:cubicBezTo>
                <a:cubicBezTo>
                  <a:pt x="91254" y="80134"/>
                  <a:pt x="91254" y="80134"/>
                  <a:pt x="91254" y="80134"/>
                </a:cubicBezTo>
                <a:cubicBezTo>
                  <a:pt x="91254" y="80134"/>
                  <a:pt x="91254" y="80134"/>
                  <a:pt x="97207" y="76200"/>
                </a:cubicBezTo>
                <a:close/>
                <a:moveTo>
                  <a:pt x="201926" y="36513"/>
                </a:moveTo>
                <a:cubicBezTo>
                  <a:pt x="200792" y="37812"/>
                  <a:pt x="200792" y="39111"/>
                  <a:pt x="200792" y="40409"/>
                </a:cubicBezTo>
                <a:cubicBezTo>
                  <a:pt x="200792" y="46904"/>
                  <a:pt x="203060" y="50801"/>
                  <a:pt x="205328" y="50801"/>
                </a:cubicBezTo>
                <a:cubicBezTo>
                  <a:pt x="208730" y="50801"/>
                  <a:pt x="208730" y="44306"/>
                  <a:pt x="208730" y="40409"/>
                </a:cubicBezTo>
                <a:cubicBezTo>
                  <a:pt x="208730" y="40409"/>
                  <a:pt x="208730" y="40409"/>
                  <a:pt x="208730" y="39111"/>
                </a:cubicBezTo>
                <a:cubicBezTo>
                  <a:pt x="206462" y="37812"/>
                  <a:pt x="204194" y="36513"/>
                  <a:pt x="201926" y="36513"/>
                </a:cubicBezTo>
                <a:close/>
                <a:moveTo>
                  <a:pt x="123005" y="34925"/>
                </a:moveTo>
                <a:cubicBezTo>
                  <a:pt x="120737" y="34925"/>
                  <a:pt x="118469" y="36248"/>
                  <a:pt x="116201" y="37571"/>
                </a:cubicBezTo>
                <a:cubicBezTo>
                  <a:pt x="116201" y="38894"/>
                  <a:pt x="115067" y="38894"/>
                  <a:pt x="115067" y="38894"/>
                </a:cubicBezTo>
                <a:cubicBezTo>
                  <a:pt x="115067" y="38894"/>
                  <a:pt x="115067" y="40216"/>
                  <a:pt x="115067" y="40216"/>
                </a:cubicBezTo>
                <a:cubicBezTo>
                  <a:pt x="115067" y="46831"/>
                  <a:pt x="116201" y="50800"/>
                  <a:pt x="119603" y="50800"/>
                </a:cubicBezTo>
                <a:cubicBezTo>
                  <a:pt x="123005" y="50800"/>
                  <a:pt x="123005" y="44185"/>
                  <a:pt x="123005" y="40216"/>
                </a:cubicBezTo>
                <a:cubicBezTo>
                  <a:pt x="123005" y="38894"/>
                  <a:pt x="123005" y="36248"/>
                  <a:pt x="123005" y="34925"/>
                </a:cubicBezTo>
                <a:close/>
                <a:moveTo>
                  <a:pt x="162011" y="31750"/>
                </a:moveTo>
                <a:cubicBezTo>
                  <a:pt x="159290" y="31750"/>
                  <a:pt x="157929" y="35560"/>
                  <a:pt x="157929" y="40640"/>
                </a:cubicBezTo>
                <a:cubicBezTo>
                  <a:pt x="157929" y="46990"/>
                  <a:pt x="159290" y="50800"/>
                  <a:pt x="162011" y="50800"/>
                </a:cubicBezTo>
                <a:cubicBezTo>
                  <a:pt x="166093" y="50800"/>
                  <a:pt x="167454" y="44450"/>
                  <a:pt x="167454" y="40640"/>
                </a:cubicBezTo>
                <a:cubicBezTo>
                  <a:pt x="167454" y="36830"/>
                  <a:pt x="166093" y="31750"/>
                  <a:pt x="162011" y="31750"/>
                </a:cubicBezTo>
                <a:close/>
                <a:moveTo>
                  <a:pt x="144703" y="28575"/>
                </a:moveTo>
                <a:cubicBezTo>
                  <a:pt x="144703" y="28575"/>
                  <a:pt x="144703" y="28575"/>
                  <a:pt x="144703" y="55075"/>
                </a:cubicBezTo>
                <a:cubicBezTo>
                  <a:pt x="144703" y="55075"/>
                  <a:pt x="143389" y="55075"/>
                  <a:pt x="143389" y="55075"/>
                </a:cubicBezTo>
                <a:cubicBezTo>
                  <a:pt x="143389" y="55075"/>
                  <a:pt x="143389" y="55075"/>
                  <a:pt x="139447" y="55075"/>
                </a:cubicBezTo>
                <a:cubicBezTo>
                  <a:pt x="139447" y="55075"/>
                  <a:pt x="139447" y="55075"/>
                  <a:pt x="139447" y="32550"/>
                </a:cubicBezTo>
                <a:cubicBezTo>
                  <a:pt x="139447" y="32550"/>
                  <a:pt x="139447" y="32550"/>
                  <a:pt x="135504" y="33875"/>
                </a:cubicBezTo>
                <a:cubicBezTo>
                  <a:pt x="135504" y="33875"/>
                  <a:pt x="135504" y="33875"/>
                  <a:pt x="134190" y="33875"/>
                </a:cubicBezTo>
                <a:cubicBezTo>
                  <a:pt x="134190" y="33875"/>
                  <a:pt x="134190" y="33875"/>
                  <a:pt x="132876" y="31225"/>
                </a:cubicBezTo>
                <a:cubicBezTo>
                  <a:pt x="131562" y="31225"/>
                  <a:pt x="130248" y="32550"/>
                  <a:pt x="127619" y="32550"/>
                </a:cubicBezTo>
                <a:cubicBezTo>
                  <a:pt x="128934" y="35200"/>
                  <a:pt x="128934" y="37850"/>
                  <a:pt x="128934" y="40500"/>
                </a:cubicBezTo>
                <a:cubicBezTo>
                  <a:pt x="128934" y="51100"/>
                  <a:pt x="124991" y="56400"/>
                  <a:pt x="118420" y="56400"/>
                </a:cubicBezTo>
                <a:cubicBezTo>
                  <a:pt x="113164" y="56400"/>
                  <a:pt x="109221" y="51100"/>
                  <a:pt x="109221" y="41825"/>
                </a:cubicBezTo>
                <a:cubicBezTo>
                  <a:pt x="106593" y="43150"/>
                  <a:pt x="103964" y="44475"/>
                  <a:pt x="101336" y="47125"/>
                </a:cubicBezTo>
                <a:cubicBezTo>
                  <a:pt x="101336" y="47125"/>
                  <a:pt x="101336" y="47125"/>
                  <a:pt x="101336" y="55075"/>
                </a:cubicBezTo>
                <a:cubicBezTo>
                  <a:pt x="101336" y="55075"/>
                  <a:pt x="101336" y="55075"/>
                  <a:pt x="100022" y="55075"/>
                </a:cubicBezTo>
                <a:cubicBezTo>
                  <a:pt x="100022" y="55075"/>
                  <a:pt x="100022" y="55075"/>
                  <a:pt x="97394" y="55075"/>
                </a:cubicBezTo>
                <a:cubicBezTo>
                  <a:pt x="96080" y="55075"/>
                  <a:pt x="96080" y="55075"/>
                  <a:pt x="96080" y="55075"/>
                </a:cubicBezTo>
                <a:cubicBezTo>
                  <a:pt x="96080" y="55075"/>
                  <a:pt x="96080" y="55075"/>
                  <a:pt x="96080" y="49775"/>
                </a:cubicBezTo>
                <a:cubicBezTo>
                  <a:pt x="85566" y="57725"/>
                  <a:pt x="77681" y="65675"/>
                  <a:pt x="72425" y="77600"/>
                </a:cubicBezTo>
                <a:cubicBezTo>
                  <a:pt x="73739" y="76275"/>
                  <a:pt x="75053" y="76275"/>
                  <a:pt x="76367" y="76275"/>
                </a:cubicBezTo>
                <a:cubicBezTo>
                  <a:pt x="82938" y="76275"/>
                  <a:pt x="86880" y="81575"/>
                  <a:pt x="86880" y="90850"/>
                </a:cubicBezTo>
                <a:cubicBezTo>
                  <a:pt x="86880" y="101450"/>
                  <a:pt x="82938" y="106750"/>
                  <a:pt x="76367" y="106750"/>
                </a:cubicBezTo>
                <a:cubicBezTo>
                  <a:pt x="71111" y="106750"/>
                  <a:pt x="68482" y="102775"/>
                  <a:pt x="67168" y="97475"/>
                </a:cubicBezTo>
                <a:cubicBezTo>
                  <a:pt x="65854" y="106750"/>
                  <a:pt x="69796" y="120000"/>
                  <a:pt x="75053" y="127950"/>
                </a:cubicBezTo>
                <a:cubicBezTo>
                  <a:pt x="75053" y="127950"/>
                  <a:pt x="76367" y="127950"/>
                  <a:pt x="76367" y="127950"/>
                </a:cubicBezTo>
                <a:cubicBezTo>
                  <a:pt x="76367" y="127950"/>
                  <a:pt x="76367" y="127950"/>
                  <a:pt x="78995" y="127950"/>
                </a:cubicBezTo>
                <a:cubicBezTo>
                  <a:pt x="78995" y="127950"/>
                  <a:pt x="80310" y="127950"/>
                  <a:pt x="80310" y="127950"/>
                </a:cubicBezTo>
                <a:cubicBezTo>
                  <a:pt x="80310" y="127950"/>
                  <a:pt x="80310" y="127950"/>
                  <a:pt x="80310" y="133250"/>
                </a:cubicBezTo>
                <a:cubicBezTo>
                  <a:pt x="82938" y="134575"/>
                  <a:pt x="85566" y="135900"/>
                  <a:pt x="88195" y="135900"/>
                </a:cubicBezTo>
                <a:cubicBezTo>
                  <a:pt x="89509" y="130600"/>
                  <a:pt x="93451" y="126625"/>
                  <a:pt x="97394" y="126625"/>
                </a:cubicBezTo>
                <a:cubicBezTo>
                  <a:pt x="102650" y="126625"/>
                  <a:pt x="106593" y="130600"/>
                  <a:pt x="107907" y="135900"/>
                </a:cubicBezTo>
                <a:cubicBezTo>
                  <a:pt x="110535" y="137225"/>
                  <a:pt x="113164" y="138550"/>
                  <a:pt x="114478" y="145175"/>
                </a:cubicBezTo>
                <a:cubicBezTo>
                  <a:pt x="115792" y="147825"/>
                  <a:pt x="115792" y="150475"/>
                  <a:pt x="117106" y="151800"/>
                </a:cubicBezTo>
                <a:cubicBezTo>
                  <a:pt x="117106" y="151800"/>
                  <a:pt x="117106" y="151800"/>
                  <a:pt x="117106" y="133250"/>
                </a:cubicBezTo>
                <a:cubicBezTo>
                  <a:pt x="117106" y="133250"/>
                  <a:pt x="117106" y="133250"/>
                  <a:pt x="114478" y="134575"/>
                </a:cubicBezTo>
                <a:cubicBezTo>
                  <a:pt x="113164" y="135900"/>
                  <a:pt x="113164" y="135900"/>
                  <a:pt x="113164" y="135900"/>
                </a:cubicBezTo>
                <a:cubicBezTo>
                  <a:pt x="113164" y="134575"/>
                  <a:pt x="113164" y="134575"/>
                  <a:pt x="113164" y="134575"/>
                </a:cubicBezTo>
                <a:cubicBezTo>
                  <a:pt x="113164" y="134575"/>
                  <a:pt x="113164" y="134575"/>
                  <a:pt x="111849" y="131925"/>
                </a:cubicBezTo>
                <a:cubicBezTo>
                  <a:pt x="111849" y="131925"/>
                  <a:pt x="111849" y="130600"/>
                  <a:pt x="111849" y="130600"/>
                </a:cubicBezTo>
                <a:cubicBezTo>
                  <a:pt x="111849" y="130600"/>
                  <a:pt x="111849" y="130600"/>
                  <a:pt x="118420" y="127950"/>
                </a:cubicBezTo>
                <a:cubicBezTo>
                  <a:pt x="118420" y="127950"/>
                  <a:pt x="118420" y="127950"/>
                  <a:pt x="122363" y="127950"/>
                </a:cubicBezTo>
                <a:cubicBezTo>
                  <a:pt x="122363" y="127950"/>
                  <a:pt x="122363" y="127950"/>
                  <a:pt x="122363" y="155775"/>
                </a:cubicBezTo>
                <a:cubicBezTo>
                  <a:pt x="122363" y="155775"/>
                  <a:pt x="122363" y="157100"/>
                  <a:pt x="122363" y="157100"/>
                </a:cubicBezTo>
                <a:cubicBezTo>
                  <a:pt x="122363" y="157100"/>
                  <a:pt x="122363" y="157100"/>
                  <a:pt x="121049" y="157100"/>
                </a:cubicBezTo>
                <a:cubicBezTo>
                  <a:pt x="123677" y="159750"/>
                  <a:pt x="128934" y="161075"/>
                  <a:pt x="135504" y="162400"/>
                </a:cubicBezTo>
                <a:cubicBezTo>
                  <a:pt x="144703" y="165050"/>
                  <a:pt x="159159" y="151800"/>
                  <a:pt x="161787" y="159750"/>
                </a:cubicBezTo>
                <a:cubicBezTo>
                  <a:pt x="164416" y="175650"/>
                  <a:pt x="173615" y="186250"/>
                  <a:pt x="181500" y="191550"/>
                </a:cubicBezTo>
                <a:cubicBezTo>
                  <a:pt x="181500" y="191550"/>
                  <a:pt x="181500" y="191550"/>
                  <a:pt x="181500" y="183600"/>
                </a:cubicBezTo>
                <a:cubicBezTo>
                  <a:pt x="181500" y="183600"/>
                  <a:pt x="181500" y="183600"/>
                  <a:pt x="178872" y="186250"/>
                </a:cubicBezTo>
                <a:cubicBezTo>
                  <a:pt x="177557" y="186250"/>
                  <a:pt x="177557" y="186250"/>
                  <a:pt x="177557" y="186250"/>
                </a:cubicBezTo>
                <a:cubicBezTo>
                  <a:pt x="177557" y="186250"/>
                  <a:pt x="177557" y="184925"/>
                  <a:pt x="176243" y="184925"/>
                </a:cubicBezTo>
                <a:cubicBezTo>
                  <a:pt x="176243" y="184925"/>
                  <a:pt x="176243" y="184925"/>
                  <a:pt x="176243" y="182275"/>
                </a:cubicBezTo>
                <a:cubicBezTo>
                  <a:pt x="176243" y="182275"/>
                  <a:pt x="176243" y="180950"/>
                  <a:pt x="176243" y="180950"/>
                </a:cubicBezTo>
                <a:cubicBezTo>
                  <a:pt x="176243" y="180950"/>
                  <a:pt x="176243" y="180950"/>
                  <a:pt x="182814" y="178300"/>
                </a:cubicBezTo>
                <a:cubicBezTo>
                  <a:pt x="182814" y="178300"/>
                  <a:pt x="182814" y="178300"/>
                  <a:pt x="186756" y="178300"/>
                </a:cubicBezTo>
                <a:cubicBezTo>
                  <a:pt x="186756" y="178300"/>
                  <a:pt x="186756" y="178300"/>
                  <a:pt x="186756" y="194200"/>
                </a:cubicBezTo>
                <a:cubicBezTo>
                  <a:pt x="194641" y="196850"/>
                  <a:pt x="201213" y="194200"/>
                  <a:pt x="199898" y="186250"/>
                </a:cubicBezTo>
                <a:cubicBezTo>
                  <a:pt x="199898" y="186250"/>
                  <a:pt x="198584" y="186250"/>
                  <a:pt x="198584" y="186250"/>
                </a:cubicBezTo>
                <a:cubicBezTo>
                  <a:pt x="198584" y="186250"/>
                  <a:pt x="198584" y="184925"/>
                  <a:pt x="198584" y="184925"/>
                </a:cubicBezTo>
                <a:cubicBezTo>
                  <a:pt x="198584" y="184925"/>
                  <a:pt x="198584" y="184925"/>
                  <a:pt x="197270" y="182275"/>
                </a:cubicBezTo>
                <a:cubicBezTo>
                  <a:pt x="197270" y="182275"/>
                  <a:pt x="197270" y="180950"/>
                  <a:pt x="198584" y="180950"/>
                </a:cubicBezTo>
                <a:cubicBezTo>
                  <a:pt x="198584" y="180950"/>
                  <a:pt x="198584" y="180950"/>
                  <a:pt x="199898" y="180950"/>
                </a:cubicBezTo>
                <a:cubicBezTo>
                  <a:pt x="198584" y="167700"/>
                  <a:pt x="199898" y="166375"/>
                  <a:pt x="199898" y="166375"/>
                </a:cubicBezTo>
                <a:cubicBezTo>
                  <a:pt x="199898" y="166375"/>
                  <a:pt x="226182" y="169025"/>
                  <a:pt x="234066" y="161075"/>
                </a:cubicBezTo>
                <a:cubicBezTo>
                  <a:pt x="238009" y="157100"/>
                  <a:pt x="240637" y="151800"/>
                  <a:pt x="241951" y="146500"/>
                </a:cubicBezTo>
                <a:cubicBezTo>
                  <a:pt x="243266" y="145175"/>
                  <a:pt x="244580" y="143850"/>
                  <a:pt x="245894" y="143850"/>
                </a:cubicBezTo>
                <a:cubicBezTo>
                  <a:pt x="245894" y="143850"/>
                  <a:pt x="245894" y="143850"/>
                  <a:pt x="245894" y="133250"/>
                </a:cubicBezTo>
                <a:cubicBezTo>
                  <a:pt x="245894" y="133250"/>
                  <a:pt x="245894" y="133250"/>
                  <a:pt x="241951" y="134575"/>
                </a:cubicBezTo>
                <a:cubicBezTo>
                  <a:pt x="241951" y="135900"/>
                  <a:pt x="241951" y="135900"/>
                  <a:pt x="241951" y="135900"/>
                </a:cubicBezTo>
                <a:cubicBezTo>
                  <a:pt x="241951" y="134575"/>
                  <a:pt x="240637" y="134575"/>
                  <a:pt x="240637" y="134575"/>
                </a:cubicBezTo>
                <a:cubicBezTo>
                  <a:pt x="240637" y="134575"/>
                  <a:pt x="240637" y="134575"/>
                  <a:pt x="240637" y="131925"/>
                </a:cubicBezTo>
                <a:cubicBezTo>
                  <a:pt x="240637" y="131925"/>
                  <a:pt x="240637" y="130600"/>
                  <a:pt x="240637" y="130600"/>
                </a:cubicBezTo>
                <a:cubicBezTo>
                  <a:pt x="240637" y="130600"/>
                  <a:pt x="240637" y="130600"/>
                  <a:pt x="247208" y="127950"/>
                </a:cubicBezTo>
                <a:cubicBezTo>
                  <a:pt x="247208" y="127950"/>
                  <a:pt x="247208" y="127950"/>
                  <a:pt x="249836" y="127950"/>
                </a:cubicBezTo>
                <a:cubicBezTo>
                  <a:pt x="251151" y="127950"/>
                  <a:pt x="251151" y="127950"/>
                  <a:pt x="251151" y="127950"/>
                </a:cubicBezTo>
                <a:cubicBezTo>
                  <a:pt x="251151" y="127950"/>
                  <a:pt x="251151" y="127950"/>
                  <a:pt x="251151" y="143850"/>
                </a:cubicBezTo>
                <a:cubicBezTo>
                  <a:pt x="251151" y="143850"/>
                  <a:pt x="252465" y="143850"/>
                  <a:pt x="252465" y="143850"/>
                </a:cubicBezTo>
                <a:cubicBezTo>
                  <a:pt x="264292" y="137225"/>
                  <a:pt x="262978" y="113375"/>
                  <a:pt x="257721" y="94825"/>
                </a:cubicBezTo>
                <a:cubicBezTo>
                  <a:pt x="256407" y="102775"/>
                  <a:pt x="253779" y="106750"/>
                  <a:pt x="247208" y="106750"/>
                </a:cubicBezTo>
                <a:cubicBezTo>
                  <a:pt x="241951" y="106750"/>
                  <a:pt x="238009" y="101450"/>
                  <a:pt x="238009" y="92175"/>
                </a:cubicBezTo>
                <a:cubicBezTo>
                  <a:pt x="238009" y="81575"/>
                  <a:pt x="241951" y="76275"/>
                  <a:pt x="248522" y="76275"/>
                </a:cubicBezTo>
                <a:cubicBezTo>
                  <a:pt x="248522" y="76275"/>
                  <a:pt x="249836" y="76275"/>
                  <a:pt x="249836" y="76275"/>
                </a:cubicBezTo>
                <a:cubicBezTo>
                  <a:pt x="244580" y="67000"/>
                  <a:pt x="238009" y="59050"/>
                  <a:pt x="230124" y="52425"/>
                </a:cubicBezTo>
                <a:cubicBezTo>
                  <a:pt x="230124" y="52425"/>
                  <a:pt x="230124" y="52425"/>
                  <a:pt x="230124" y="55075"/>
                </a:cubicBezTo>
                <a:cubicBezTo>
                  <a:pt x="230124" y="55075"/>
                  <a:pt x="230124" y="55075"/>
                  <a:pt x="228810" y="55075"/>
                </a:cubicBezTo>
                <a:cubicBezTo>
                  <a:pt x="228810" y="55075"/>
                  <a:pt x="228810" y="55075"/>
                  <a:pt x="224867" y="55075"/>
                </a:cubicBezTo>
                <a:cubicBezTo>
                  <a:pt x="224867" y="55075"/>
                  <a:pt x="224867" y="55075"/>
                  <a:pt x="224867" y="48450"/>
                </a:cubicBezTo>
                <a:cubicBezTo>
                  <a:pt x="220925" y="47125"/>
                  <a:pt x="218297" y="44475"/>
                  <a:pt x="215668" y="43150"/>
                </a:cubicBezTo>
                <a:cubicBezTo>
                  <a:pt x="214354" y="51100"/>
                  <a:pt x="210412" y="56400"/>
                  <a:pt x="205155" y="56400"/>
                </a:cubicBezTo>
                <a:cubicBezTo>
                  <a:pt x="198584" y="56400"/>
                  <a:pt x="194641" y="49775"/>
                  <a:pt x="194641" y="40500"/>
                </a:cubicBezTo>
                <a:cubicBezTo>
                  <a:pt x="194641" y="37850"/>
                  <a:pt x="194641" y="36525"/>
                  <a:pt x="195956" y="33875"/>
                </a:cubicBezTo>
                <a:cubicBezTo>
                  <a:pt x="193327" y="32550"/>
                  <a:pt x="189385" y="32550"/>
                  <a:pt x="186756" y="31225"/>
                </a:cubicBezTo>
                <a:cubicBezTo>
                  <a:pt x="186756" y="31225"/>
                  <a:pt x="186756" y="31225"/>
                  <a:pt x="186756" y="55075"/>
                </a:cubicBezTo>
                <a:cubicBezTo>
                  <a:pt x="186756" y="55075"/>
                  <a:pt x="186756" y="55075"/>
                  <a:pt x="182814" y="55075"/>
                </a:cubicBezTo>
                <a:cubicBezTo>
                  <a:pt x="181500" y="55075"/>
                  <a:pt x="181500" y="55075"/>
                  <a:pt x="181500" y="55075"/>
                </a:cubicBezTo>
                <a:cubicBezTo>
                  <a:pt x="181500" y="55075"/>
                  <a:pt x="181500" y="55075"/>
                  <a:pt x="181500" y="32550"/>
                </a:cubicBezTo>
                <a:cubicBezTo>
                  <a:pt x="181500" y="32550"/>
                  <a:pt x="181500" y="32550"/>
                  <a:pt x="178872" y="33875"/>
                </a:cubicBezTo>
                <a:cubicBezTo>
                  <a:pt x="177557" y="33875"/>
                  <a:pt x="177557" y="33875"/>
                  <a:pt x="177557" y="33875"/>
                </a:cubicBezTo>
                <a:cubicBezTo>
                  <a:pt x="177557" y="33875"/>
                  <a:pt x="177557" y="33875"/>
                  <a:pt x="176243" y="33875"/>
                </a:cubicBezTo>
                <a:cubicBezTo>
                  <a:pt x="176243" y="33875"/>
                  <a:pt x="176243" y="33875"/>
                  <a:pt x="176243" y="31225"/>
                </a:cubicBezTo>
                <a:cubicBezTo>
                  <a:pt x="176243" y="29900"/>
                  <a:pt x="176243" y="29900"/>
                  <a:pt x="176243" y="29900"/>
                </a:cubicBezTo>
                <a:cubicBezTo>
                  <a:pt x="176243" y="29900"/>
                  <a:pt x="176243" y="29900"/>
                  <a:pt x="177557" y="29900"/>
                </a:cubicBezTo>
                <a:cubicBezTo>
                  <a:pt x="173615" y="28575"/>
                  <a:pt x="170987" y="28575"/>
                  <a:pt x="168358" y="28575"/>
                </a:cubicBezTo>
                <a:cubicBezTo>
                  <a:pt x="170987" y="31225"/>
                  <a:pt x="172301" y="35200"/>
                  <a:pt x="172301" y="40500"/>
                </a:cubicBezTo>
                <a:cubicBezTo>
                  <a:pt x="172301" y="51100"/>
                  <a:pt x="168358" y="56400"/>
                  <a:pt x="161787" y="56400"/>
                </a:cubicBezTo>
                <a:cubicBezTo>
                  <a:pt x="155217" y="56400"/>
                  <a:pt x="152588" y="49775"/>
                  <a:pt x="151274" y="40500"/>
                </a:cubicBezTo>
                <a:cubicBezTo>
                  <a:pt x="151274" y="35200"/>
                  <a:pt x="153903" y="29900"/>
                  <a:pt x="156531" y="28575"/>
                </a:cubicBezTo>
                <a:cubicBezTo>
                  <a:pt x="152588" y="28575"/>
                  <a:pt x="148646" y="28575"/>
                  <a:pt x="144703" y="28575"/>
                </a:cubicBezTo>
                <a:close/>
                <a:moveTo>
                  <a:pt x="164533" y="0"/>
                </a:moveTo>
                <a:cubicBezTo>
                  <a:pt x="205215" y="0"/>
                  <a:pt x="240648" y="17090"/>
                  <a:pt x="266895" y="48642"/>
                </a:cubicBezTo>
                <a:cubicBezTo>
                  <a:pt x="285268" y="72305"/>
                  <a:pt x="294454" y="99914"/>
                  <a:pt x="291829" y="130150"/>
                </a:cubicBezTo>
                <a:cubicBezTo>
                  <a:pt x="289205" y="155129"/>
                  <a:pt x="278706" y="181422"/>
                  <a:pt x="269520" y="206400"/>
                </a:cubicBezTo>
                <a:cubicBezTo>
                  <a:pt x="253772" y="247154"/>
                  <a:pt x="239336" y="286594"/>
                  <a:pt x="257709" y="324718"/>
                </a:cubicBezTo>
                <a:cubicBezTo>
                  <a:pt x="257709" y="327348"/>
                  <a:pt x="257709" y="329977"/>
                  <a:pt x="256396" y="332606"/>
                </a:cubicBezTo>
                <a:cubicBezTo>
                  <a:pt x="255084" y="335236"/>
                  <a:pt x="252459" y="336550"/>
                  <a:pt x="249835" y="336550"/>
                </a:cubicBezTo>
                <a:cubicBezTo>
                  <a:pt x="249835" y="336550"/>
                  <a:pt x="249835" y="336550"/>
                  <a:pt x="105478" y="336550"/>
                </a:cubicBezTo>
                <a:cubicBezTo>
                  <a:pt x="101541" y="336550"/>
                  <a:pt x="98916" y="333921"/>
                  <a:pt x="97604" y="331292"/>
                </a:cubicBezTo>
                <a:cubicBezTo>
                  <a:pt x="96292" y="328662"/>
                  <a:pt x="96292" y="327348"/>
                  <a:pt x="96292" y="315516"/>
                </a:cubicBezTo>
                <a:cubicBezTo>
                  <a:pt x="96292" y="314201"/>
                  <a:pt x="96292" y="312887"/>
                  <a:pt x="96292" y="312887"/>
                </a:cubicBezTo>
                <a:cubicBezTo>
                  <a:pt x="94979" y="294481"/>
                  <a:pt x="87105" y="294481"/>
                  <a:pt x="71357" y="294481"/>
                </a:cubicBezTo>
                <a:cubicBezTo>
                  <a:pt x="58234" y="294481"/>
                  <a:pt x="42486" y="294481"/>
                  <a:pt x="31987" y="278706"/>
                </a:cubicBezTo>
                <a:cubicBezTo>
                  <a:pt x="24113" y="266874"/>
                  <a:pt x="24113" y="251098"/>
                  <a:pt x="25426" y="236637"/>
                </a:cubicBezTo>
                <a:cubicBezTo>
                  <a:pt x="25426" y="224805"/>
                  <a:pt x="25426" y="212973"/>
                  <a:pt x="21489" y="209029"/>
                </a:cubicBezTo>
                <a:cubicBezTo>
                  <a:pt x="21489" y="207715"/>
                  <a:pt x="17552" y="206400"/>
                  <a:pt x="16239" y="205085"/>
                </a:cubicBezTo>
                <a:cubicBezTo>
                  <a:pt x="10990" y="202456"/>
                  <a:pt x="3116" y="199827"/>
                  <a:pt x="491" y="191939"/>
                </a:cubicBezTo>
                <a:cubicBezTo>
                  <a:pt x="-821" y="187995"/>
                  <a:pt x="491" y="182736"/>
                  <a:pt x="4428" y="177478"/>
                </a:cubicBezTo>
                <a:cubicBezTo>
                  <a:pt x="17552" y="156443"/>
                  <a:pt x="20176" y="144612"/>
                  <a:pt x="24113" y="126206"/>
                </a:cubicBezTo>
                <a:cubicBezTo>
                  <a:pt x="25426" y="118319"/>
                  <a:pt x="26738" y="109116"/>
                  <a:pt x="29363" y="97284"/>
                </a:cubicBezTo>
                <a:cubicBezTo>
                  <a:pt x="38549" y="68361"/>
                  <a:pt x="55609" y="43383"/>
                  <a:pt x="81856" y="26293"/>
                </a:cubicBezTo>
                <a:cubicBezTo>
                  <a:pt x="105478" y="9202"/>
                  <a:pt x="135662" y="0"/>
                  <a:pt x="164533"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35" tIns="45718" rIns="91435" bIns="45718"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799">
              <a:latin typeface="微软雅黑"/>
              <a:ea typeface="微软雅黑"/>
              <a:sym typeface="微软雅黑"/>
            </a:endParaRPr>
          </a:p>
        </p:txBody>
      </p:sp>
      <p:sp>
        <p:nvSpPr>
          <p:cNvPr id="41" name="椭圆 9"/>
          <p:cNvSpPr/>
          <p:nvPr/>
        </p:nvSpPr>
        <p:spPr>
          <a:xfrm>
            <a:off x="7047919" y="3951757"/>
            <a:ext cx="495727" cy="400849"/>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35" tIns="45718" rIns="91435" bIns="45718"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799">
              <a:latin typeface="微软雅黑"/>
              <a:ea typeface="微软雅黑"/>
              <a:sym typeface="微软雅黑"/>
            </a:endParaRPr>
          </a:p>
        </p:txBody>
      </p:sp>
      <p:sp>
        <p:nvSpPr>
          <p:cNvPr id="42" name="椭圆 10"/>
          <p:cNvSpPr/>
          <p:nvPr/>
        </p:nvSpPr>
        <p:spPr>
          <a:xfrm>
            <a:off x="9447482" y="3904318"/>
            <a:ext cx="495727" cy="495727"/>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35" tIns="45718" rIns="91435" bIns="45718"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799">
              <a:latin typeface="微软雅黑"/>
              <a:ea typeface="微软雅黑"/>
              <a:sym typeface="微软雅黑"/>
            </a:endParaRPr>
          </a:p>
        </p:txBody>
      </p:sp>
      <p:sp>
        <p:nvSpPr>
          <p:cNvPr id="18" name="矩形 17"/>
          <p:cNvSpPr/>
          <p:nvPr/>
        </p:nvSpPr>
        <p:spPr>
          <a:xfrm>
            <a:off x="2084839" y="2293320"/>
            <a:ext cx="823636" cy="15783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a:solidFill>
                  <a:schemeClr val="tx1"/>
                </a:solidFill>
                <a:latin typeface="微软雅黑"/>
                <a:ea typeface="微软雅黑"/>
                <a:sym typeface="微软雅黑"/>
              </a:rPr>
              <a:t>1</a:t>
            </a:r>
            <a:endParaRPr lang="zh-CN" altLang="en-US" sz="5400" dirty="0">
              <a:solidFill>
                <a:schemeClr val="tx1"/>
              </a:solidFill>
              <a:latin typeface="微软雅黑"/>
              <a:ea typeface="微软雅黑"/>
              <a:sym typeface="微软雅黑"/>
            </a:endParaRPr>
          </a:p>
        </p:txBody>
      </p:sp>
      <p:sp>
        <p:nvSpPr>
          <p:cNvPr id="19" name="矩形 18"/>
          <p:cNvSpPr/>
          <p:nvPr/>
        </p:nvSpPr>
        <p:spPr>
          <a:xfrm>
            <a:off x="4490448" y="2293320"/>
            <a:ext cx="823636" cy="15783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a:solidFill>
                  <a:schemeClr val="tx1"/>
                </a:solidFill>
                <a:latin typeface="微软雅黑"/>
                <a:ea typeface="微软雅黑"/>
                <a:sym typeface="微软雅黑"/>
              </a:rPr>
              <a:t>2</a:t>
            </a:r>
            <a:endParaRPr lang="zh-CN" altLang="en-US" sz="5400" dirty="0">
              <a:solidFill>
                <a:schemeClr val="tx1"/>
              </a:solidFill>
              <a:latin typeface="微软雅黑"/>
              <a:ea typeface="微软雅黑"/>
              <a:sym typeface="微软雅黑"/>
            </a:endParaRPr>
          </a:p>
        </p:txBody>
      </p:sp>
      <p:sp>
        <p:nvSpPr>
          <p:cNvPr id="20" name="矩形 19"/>
          <p:cNvSpPr/>
          <p:nvPr/>
        </p:nvSpPr>
        <p:spPr>
          <a:xfrm>
            <a:off x="6883358" y="2293320"/>
            <a:ext cx="823636" cy="15783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a:solidFill>
                  <a:schemeClr val="tx1"/>
                </a:solidFill>
                <a:latin typeface="微软雅黑"/>
                <a:ea typeface="微软雅黑"/>
                <a:sym typeface="微软雅黑"/>
              </a:rPr>
              <a:t>3</a:t>
            </a:r>
            <a:endParaRPr lang="zh-CN" altLang="en-US" sz="5400" dirty="0">
              <a:solidFill>
                <a:schemeClr val="tx1"/>
              </a:solidFill>
              <a:latin typeface="微软雅黑"/>
              <a:ea typeface="微软雅黑"/>
              <a:sym typeface="微软雅黑"/>
            </a:endParaRPr>
          </a:p>
        </p:txBody>
      </p:sp>
      <p:sp>
        <p:nvSpPr>
          <p:cNvPr id="21" name="矩形 20"/>
          <p:cNvSpPr/>
          <p:nvPr/>
        </p:nvSpPr>
        <p:spPr>
          <a:xfrm>
            <a:off x="9283526" y="2293320"/>
            <a:ext cx="823636" cy="15783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a:solidFill>
                  <a:schemeClr val="tx1"/>
                </a:solidFill>
                <a:latin typeface="微软雅黑"/>
                <a:ea typeface="微软雅黑"/>
                <a:sym typeface="微软雅黑"/>
              </a:rPr>
              <a:t>4</a:t>
            </a:r>
            <a:endParaRPr lang="zh-CN" altLang="en-US" sz="5400" dirty="0">
              <a:solidFill>
                <a:schemeClr val="tx1"/>
              </a:solidFill>
              <a:latin typeface="微软雅黑"/>
              <a:ea typeface="微软雅黑"/>
              <a:sym typeface="微软雅黑"/>
            </a:endParaRPr>
          </a:p>
        </p:txBody>
      </p:sp>
      <p:grpSp>
        <p:nvGrpSpPr>
          <p:cNvPr id="27" name="组合 26"/>
          <p:cNvGrpSpPr/>
          <p:nvPr/>
        </p:nvGrpSpPr>
        <p:grpSpPr>
          <a:xfrm>
            <a:off x="1471434" y="4888516"/>
            <a:ext cx="2050441" cy="1075447"/>
            <a:chOff x="8330118" y="3433235"/>
            <a:chExt cx="2050553" cy="1075506"/>
          </a:xfrm>
        </p:grpSpPr>
        <p:sp>
          <p:nvSpPr>
            <p:cNvPr id="28" name="矩形 27"/>
            <p:cNvSpPr/>
            <p:nvPr/>
          </p:nvSpPr>
          <p:spPr>
            <a:xfrm>
              <a:off x="8330119" y="3751569"/>
              <a:ext cx="2050552" cy="75717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200" dirty="0">
                  <a:solidFill>
                    <a:schemeClr val="tx1">
                      <a:lumMod val="75000"/>
                      <a:lumOff val="25000"/>
                    </a:schemeClr>
                  </a:solidFill>
                  <a:latin typeface="微软雅黑"/>
                  <a:ea typeface="微软雅黑"/>
                  <a:sym typeface="微软雅黑"/>
                </a:rPr>
                <a:t>用户可以在投影仪或者计算机上进行演示也可以的将演示文稿打印出来制作成胶片</a:t>
              </a:r>
            </a:p>
          </p:txBody>
        </p:sp>
        <p:sp>
          <p:nvSpPr>
            <p:cNvPr id="29" name="矩形 28"/>
            <p:cNvSpPr/>
            <p:nvPr/>
          </p:nvSpPr>
          <p:spPr>
            <a:xfrm>
              <a:off x="8330118" y="3433235"/>
              <a:ext cx="2050552" cy="362683"/>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599" b="1" dirty="0">
                  <a:latin typeface="微软雅黑"/>
                  <a:ea typeface="微软雅黑"/>
                  <a:sym typeface="微软雅黑"/>
                </a:rPr>
                <a:t>标题文字添加</a:t>
              </a:r>
            </a:p>
          </p:txBody>
        </p:sp>
      </p:grpSp>
      <p:grpSp>
        <p:nvGrpSpPr>
          <p:cNvPr id="30" name="组合 29"/>
          <p:cNvGrpSpPr/>
          <p:nvPr/>
        </p:nvGrpSpPr>
        <p:grpSpPr>
          <a:xfrm>
            <a:off x="3870999" y="4888516"/>
            <a:ext cx="2050441" cy="1075447"/>
            <a:chOff x="8330118" y="3433235"/>
            <a:chExt cx="2050553" cy="1075506"/>
          </a:xfrm>
        </p:grpSpPr>
        <p:sp>
          <p:nvSpPr>
            <p:cNvPr id="31" name="矩形 30"/>
            <p:cNvSpPr/>
            <p:nvPr/>
          </p:nvSpPr>
          <p:spPr>
            <a:xfrm>
              <a:off x="8330119" y="3751569"/>
              <a:ext cx="2050552" cy="75717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200" dirty="0">
                  <a:solidFill>
                    <a:schemeClr val="tx1">
                      <a:lumMod val="75000"/>
                      <a:lumOff val="25000"/>
                    </a:schemeClr>
                  </a:solidFill>
                  <a:latin typeface="微软雅黑"/>
                  <a:ea typeface="微软雅黑"/>
                  <a:sym typeface="微软雅黑"/>
                </a:rPr>
                <a:t>用户可以在投影仪或者计算机上进行演示也可以的将演示文稿打印出来制作成胶片</a:t>
              </a:r>
            </a:p>
          </p:txBody>
        </p:sp>
        <p:sp>
          <p:nvSpPr>
            <p:cNvPr id="32" name="矩形 31"/>
            <p:cNvSpPr/>
            <p:nvPr/>
          </p:nvSpPr>
          <p:spPr>
            <a:xfrm>
              <a:off x="8330118" y="3433235"/>
              <a:ext cx="2050552" cy="362683"/>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599" b="1" dirty="0">
                  <a:latin typeface="微软雅黑"/>
                  <a:ea typeface="微软雅黑"/>
                  <a:sym typeface="微软雅黑"/>
                </a:rPr>
                <a:t>标题文字添加</a:t>
              </a:r>
            </a:p>
          </p:txBody>
        </p:sp>
      </p:grpSp>
      <p:grpSp>
        <p:nvGrpSpPr>
          <p:cNvPr id="33" name="组合 32"/>
          <p:cNvGrpSpPr/>
          <p:nvPr/>
        </p:nvGrpSpPr>
        <p:grpSpPr>
          <a:xfrm>
            <a:off x="6270562" y="4888516"/>
            <a:ext cx="2050441" cy="1075447"/>
            <a:chOff x="8330118" y="3433235"/>
            <a:chExt cx="2050553" cy="1075506"/>
          </a:xfrm>
        </p:grpSpPr>
        <p:sp>
          <p:nvSpPr>
            <p:cNvPr id="34" name="矩形 33"/>
            <p:cNvSpPr/>
            <p:nvPr/>
          </p:nvSpPr>
          <p:spPr>
            <a:xfrm>
              <a:off x="8330119" y="3751569"/>
              <a:ext cx="2050552" cy="75717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200" dirty="0">
                  <a:solidFill>
                    <a:schemeClr val="tx1">
                      <a:lumMod val="75000"/>
                      <a:lumOff val="25000"/>
                    </a:schemeClr>
                  </a:solidFill>
                  <a:latin typeface="微软雅黑"/>
                  <a:ea typeface="微软雅黑"/>
                  <a:sym typeface="微软雅黑"/>
                </a:rPr>
                <a:t>用户可以在投影仪或者计算机上进行演示也可以的将演示文稿打印出来制作成胶片</a:t>
              </a:r>
            </a:p>
          </p:txBody>
        </p:sp>
        <p:sp>
          <p:nvSpPr>
            <p:cNvPr id="35" name="矩形 34"/>
            <p:cNvSpPr/>
            <p:nvPr/>
          </p:nvSpPr>
          <p:spPr>
            <a:xfrm>
              <a:off x="8330118" y="3433235"/>
              <a:ext cx="2050552" cy="362683"/>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599" b="1" dirty="0">
                  <a:latin typeface="微软雅黑"/>
                  <a:ea typeface="微软雅黑"/>
                  <a:sym typeface="微软雅黑"/>
                </a:rPr>
                <a:t>标题文字添加</a:t>
              </a:r>
            </a:p>
          </p:txBody>
        </p:sp>
      </p:grpSp>
      <p:grpSp>
        <p:nvGrpSpPr>
          <p:cNvPr id="36" name="组合 35"/>
          <p:cNvGrpSpPr/>
          <p:nvPr/>
        </p:nvGrpSpPr>
        <p:grpSpPr>
          <a:xfrm>
            <a:off x="8670127" y="4888516"/>
            <a:ext cx="2050441" cy="1075447"/>
            <a:chOff x="8330118" y="3433235"/>
            <a:chExt cx="2050553" cy="1075506"/>
          </a:xfrm>
        </p:grpSpPr>
        <p:sp>
          <p:nvSpPr>
            <p:cNvPr id="37" name="矩形 36"/>
            <p:cNvSpPr/>
            <p:nvPr/>
          </p:nvSpPr>
          <p:spPr>
            <a:xfrm>
              <a:off x="8330119" y="3751569"/>
              <a:ext cx="2050552" cy="757172"/>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200" dirty="0">
                  <a:solidFill>
                    <a:schemeClr val="tx1">
                      <a:lumMod val="75000"/>
                      <a:lumOff val="25000"/>
                    </a:schemeClr>
                  </a:solidFill>
                  <a:latin typeface="微软雅黑"/>
                  <a:ea typeface="微软雅黑"/>
                  <a:sym typeface="微软雅黑"/>
                </a:rPr>
                <a:t>用户可以在投影仪或者计算机上进行演示也可以的将演示文稿打印出来制作成胶片</a:t>
              </a:r>
            </a:p>
          </p:txBody>
        </p:sp>
        <p:sp>
          <p:nvSpPr>
            <p:cNvPr id="38" name="矩形 37"/>
            <p:cNvSpPr/>
            <p:nvPr/>
          </p:nvSpPr>
          <p:spPr>
            <a:xfrm>
              <a:off x="8330118" y="3433235"/>
              <a:ext cx="2050552" cy="362683"/>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599" b="1" dirty="0">
                  <a:latin typeface="微软雅黑"/>
                  <a:ea typeface="微软雅黑"/>
                  <a:sym typeface="微软雅黑"/>
                </a:rPr>
                <a:t>标题文字添加</a:t>
              </a:r>
            </a:p>
          </p:txBody>
        </p:sp>
      </p:grpSp>
      <p:grpSp>
        <p:nvGrpSpPr>
          <p:cNvPr id="43" name="组合 42"/>
          <p:cNvGrpSpPr/>
          <p:nvPr/>
        </p:nvGrpSpPr>
        <p:grpSpPr>
          <a:xfrm>
            <a:off x="53783" y="261650"/>
            <a:ext cx="1123566" cy="561783"/>
            <a:chOff x="134472" y="1946929"/>
            <a:chExt cx="6735100" cy="3367550"/>
          </a:xfrm>
        </p:grpSpPr>
        <p:sp>
          <p:nvSpPr>
            <p:cNvPr id="44" name="菱形 43"/>
            <p:cNvSpPr/>
            <p:nvPr/>
          </p:nvSpPr>
          <p:spPr>
            <a:xfrm>
              <a:off x="134472" y="1946929"/>
              <a:ext cx="3367550" cy="3367550"/>
            </a:xfrm>
            <a:prstGeom prst="diamond">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a:ea typeface="微软雅黑"/>
                <a:cs typeface="+mn-ea"/>
                <a:sym typeface="微软雅黑"/>
              </a:endParaRPr>
            </a:p>
          </p:txBody>
        </p:sp>
        <p:sp>
          <p:nvSpPr>
            <p:cNvPr id="45" name="菱形 44"/>
            <p:cNvSpPr/>
            <p:nvPr/>
          </p:nvSpPr>
          <p:spPr>
            <a:xfrm>
              <a:off x="3502022" y="1946929"/>
              <a:ext cx="3367550" cy="3367550"/>
            </a:xfrm>
            <a:prstGeom prst="diamond">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a:ea typeface="微软雅黑"/>
                <a:cs typeface="+mn-ea"/>
                <a:sym typeface="微软雅黑"/>
              </a:endParaRPr>
            </a:p>
          </p:txBody>
        </p:sp>
      </p:grpSp>
      <p:sp>
        <p:nvSpPr>
          <p:cNvPr id="46" name="文本框 8"/>
          <p:cNvSpPr txBox="1"/>
          <p:nvPr/>
        </p:nvSpPr>
        <p:spPr>
          <a:xfrm>
            <a:off x="1455369" y="367697"/>
            <a:ext cx="3124449" cy="442429"/>
          </a:xfrm>
          <a:prstGeom prst="rect">
            <a:avLst/>
          </a:prstGeom>
          <a:noFill/>
        </p:spPr>
        <p:txBody>
          <a:bodyPr wrap="square" rtlCol="0">
            <a:spAutoFit/>
            <a:scene3d>
              <a:camera prst="orthographicFront"/>
              <a:lightRig rig="threePt" dir="t"/>
            </a:scene3d>
            <a:sp3d contourW="12700"/>
          </a:bodyPr>
          <a:lstStyle/>
          <a:p>
            <a:r>
              <a:rPr lang="zh-CN" altLang="en-US" sz="2275" b="1" dirty="0">
                <a:latin typeface="微软雅黑"/>
                <a:ea typeface="微软雅黑"/>
                <a:sym typeface="微软雅黑"/>
              </a:rPr>
              <a:t>标题文字添加此处</a:t>
            </a:r>
          </a:p>
        </p:txBody>
      </p:sp>
    </p:spTree>
    <p:extLst>
      <p:ext uri="{BB962C8B-B14F-4D97-AF65-F5344CB8AC3E}">
        <p14:creationId xmlns:p14="http://schemas.microsoft.com/office/powerpoint/2010/main" val="1079504779"/>
      </p:ext>
    </p:extLst>
  </p:cSld>
  <p:clrMapOvr>
    <a:masterClrMapping/>
  </p:clrMapOvr>
  <p:transition spd="slow"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ppt_x"/>
                                          </p:val>
                                        </p:tav>
                                        <p:tav tm="100000">
                                          <p:val>
                                            <p:strVal val="#ppt_x"/>
                                          </p:val>
                                        </p:tav>
                                      </p:tavLst>
                                    </p:anim>
                                    <p:anim calcmode="lin" valueType="num">
                                      <p:cBhvr additive="base">
                                        <p:cTn id="36" dur="500" fill="hold"/>
                                        <p:tgtEl>
                                          <p:spTgt spid="1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additive="base">
                                        <p:cTn id="39" dur="500" fill="hold"/>
                                        <p:tgtEl>
                                          <p:spTgt spid="39"/>
                                        </p:tgtEl>
                                        <p:attrNameLst>
                                          <p:attrName>ppt_x</p:attrName>
                                        </p:attrNameLst>
                                      </p:cBhvr>
                                      <p:tavLst>
                                        <p:tav tm="0">
                                          <p:val>
                                            <p:strVal val="#ppt_x"/>
                                          </p:val>
                                        </p:tav>
                                        <p:tav tm="100000">
                                          <p:val>
                                            <p:strVal val="#ppt_x"/>
                                          </p:val>
                                        </p:tav>
                                      </p:tavLst>
                                    </p:anim>
                                    <p:anim calcmode="lin" valueType="num">
                                      <p:cBhvr additive="base">
                                        <p:cTn id="40" dur="500" fill="hold"/>
                                        <p:tgtEl>
                                          <p:spTgt spid="3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additive="base">
                                        <p:cTn id="43" dur="500" fill="hold"/>
                                        <p:tgtEl>
                                          <p:spTgt spid="40"/>
                                        </p:tgtEl>
                                        <p:attrNameLst>
                                          <p:attrName>ppt_x</p:attrName>
                                        </p:attrNameLst>
                                      </p:cBhvr>
                                      <p:tavLst>
                                        <p:tav tm="0">
                                          <p:val>
                                            <p:strVal val="#ppt_x"/>
                                          </p:val>
                                        </p:tav>
                                        <p:tav tm="100000">
                                          <p:val>
                                            <p:strVal val="#ppt_x"/>
                                          </p:val>
                                        </p:tav>
                                      </p:tavLst>
                                    </p:anim>
                                    <p:anim calcmode="lin" valueType="num">
                                      <p:cBhvr additive="base">
                                        <p:cTn id="44" dur="500" fill="hold"/>
                                        <p:tgtEl>
                                          <p:spTgt spid="4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anim calcmode="lin" valueType="num">
                                      <p:cBhvr additive="base">
                                        <p:cTn id="47" dur="500" fill="hold"/>
                                        <p:tgtEl>
                                          <p:spTgt spid="41"/>
                                        </p:tgtEl>
                                        <p:attrNameLst>
                                          <p:attrName>ppt_x</p:attrName>
                                        </p:attrNameLst>
                                      </p:cBhvr>
                                      <p:tavLst>
                                        <p:tav tm="0">
                                          <p:val>
                                            <p:strVal val="#ppt_x"/>
                                          </p:val>
                                        </p:tav>
                                        <p:tav tm="100000">
                                          <p:val>
                                            <p:strVal val="#ppt_x"/>
                                          </p:val>
                                        </p:tav>
                                      </p:tavLst>
                                    </p:anim>
                                    <p:anim calcmode="lin" valueType="num">
                                      <p:cBhvr additive="base">
                                        <p:cTn id="48" dur="500" fill="hold"/>
                                        <p:tgtEl>
                                          <p:spTgt spid="4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42"/>
                                        </p:tgtEl>
                                        <p:attrNameLst>
                                          <p:attrName>style.visibility</p:attrName>
                                        </p:attrNameLst>
                                      </p:cBhvr>
                                      <p:to>
                                        <p:strVal val="visible"/>
                                      </p:to>
                                    </p:set>
                                    <p:anim calcmode="lin" valueType="num">
                                      <p:cBhvr additive="base">
                                        <p:cTn id="51" dur="500" fill="hold"/>
                                        <p:tgtEl>
                                          <p:spTgt spid="42"/>
                                        </p:tgtEl>
                                        <p:attrNameLst>
                                          <p:attrName>ppt_x</p:attrName>
                                        </p:attrNameLst>
                                      </p:cBhvr>
                                      <p:tavLst>
                                        <p:tav tm="0">
                                          <p:val>
                                            <p:strVal val="#ppt_x"/>
                                          </p:val>
                                        </p:tav>
                                        <p:tav tm="100000">
                                          <p:val>
                                            <p:strVal val="#ppt_x"/>
                                          </p:val>
                                        </p:tav>
                                      </p:tavLst>
                                    </p:anim>
                                    <p:anim calcmode="lin" valueType="num">
                                      <p:cBhvr additive="base">
                                        <p:cTn id="52" dur="500" fill="hold"/>
                                        <p:tgtEl>
                                          <p:spTgt spid="4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fill="hold"/>
                                        <p:tgtEl>
                                          <p:spTgt spid="18"/>
                                        </p:tgtEl>
                                        <p:attrNameLst>
                                          <p:attrName>ppt_x</p:attrName>
                                        </p:attrNameLst>
                                      </p:cBhvr>
                                      <p:tavLst>
                                        <p:tav tm="0">
                                          <p:val>
                                            <p:strVal val="#ppt_x"/>
                                          </p:val>
                                        </p:tav>
                                        <p:tav tm="100000">
                                          <p:val>
                                            <p:strVal val="#ppt_x"/>
                                          </p:val>
                                        </p:tav>
                                      </p:tavLst>
                                    </p:anim>
                                    <p:anim calcmode="lin" valueType="num">
                                      <p:cBhvr additive="base">
                                        <p:cTn id="56" dur="500" fill="hold"/>
                                        <p:tgtEl>
                                          <p:spTgt spid="18"/>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500" fill="hold"/>
                                        <p:tgtEl>
                                          <p:spTgt spid="19"/>
                                        </p:tgtEl>
                                        <p:attrNameLst>
                                          <p:attrName>ppt_x</p:attrName>
                                        </p:attrNameLst>
                                      </p:cBhvr>
                                      <p:tavLst>
                                        <p:tav tm="0">
                                          <p:val>
                                            <p:strVal val="#ppt_x"/>
                                          </p:val>
                                        </p:tav>
                                        <p:tav tm="100000">
                                          <p:val>
                                            <p:strVal val="#ppt_x"/>
                                          </p:val>
                                        </p:tav>
                                      </p:tavLst>
                                    </p:anim>
                                    <p:anim calcmode="lin" valueType="num">
                                      <p:cBhvr additive="base">
                                        <p:cTn id="60" dur="500" fill="hold"/>
                                        <p:tgtEl>
                                          <p:spTgt spid="19"/>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additive="base">
                                        <p:cTn id="63" dur="500" fill="hold"/>
                                        <p:tgtEl>
                                          <p:spTgt spid="20"/>
                                        </p:tgtEl>
                                        <p:attrNameLst>
                                          <p:attrName>ppt_x</p:attrName>
                                        </p:attrNameLst>
                                      </p:cBhvr>
                                      <p:tavLst>
                                        <p:tav tm="0">
                                          <p:val>
                                            <p:strVal val="#ppt_x"/>
                                          </p:val>
                                        </p:tav>
                                        <p:tav tm="100000">
                                          <p:val>
                                            <p:strVal val="#ppt_x"/>
                                          </p:val>
                                        </p:tav>
                                      </p:tavLst>
                                    </p:anim>
                                    <p:anim calcmode="lin" valueType="num">
                                      <p:cBhvr additive="base">
                                        <p:cTn id="64" dur="500" fill="hold"/>
                                        <p:tgtEl>
                                          <p:spTgt spid="20"/>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additive="base">
                                        <p:cTn id="67" dur="500" fill="hold"/>
                                        <p:tgtEl>
                                          <p:spTgt spid="21"/>
                                        </p:tgtEl>
                                        <p:attrNameLst>
                                          <p:attrName>ppt_x</p:attrName>
                                        </p:attrNameLst>
                                      </p:cBhvr>
                                      <p:tavLst>
                                        <p:tav tm="0">
                                          <p:val>
                                            <p:strVal val="#ppt_x"/>
                                          </p:val>
                                        </p:tav>
                                        <p:tav tm="100000">
                                          <p:val>
                                            <p:strVal val="#ppt_x"/>
                                          </p:val>
                                        </p:tav>
                                      </p:tavLst>
                                    </p:anim>
                                    <p:anim calcmode="lin" valueType="num">
                                      <p:cBhvr additive="base">
                                        <p:cTn id="68" dur="500" fill="hold"/>
                                        <p:tgtEl>
                                          <p:spTgt spid="21"/>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27"/>
                                        </p:tgtEl>
                                        <p:attrNameLst>
                                          <p:attrName>style.visibility</p:attrName>
                                        </p:attrNameLst>
                                      </p:cBhvr>
                                      <p:to>
                                        <p:strVal val="visible"/>
                                      </p:to>
                                    </p:set>
                                    <p:anim calcmode="lin" valueType="num">
                                      <p:cBhvr additive="base">
                                        <p:cTn id="71" dur="500" fill="hold"/>
                                        <p:tgtEl>
                                          <p:spTgt spid="27"/>
                                        </p:tgtEl>
                                        <p:attrNameLst>
                                          <p:attrName>ppt_x</p:attrName>
                                        </p:attrNameLst>
                                      </p:cBhvr>
                                      <p:tavLst>
                                        <p:tav tm="0">
                                          <p:val>
                                            <p:strVal val="#ppt_x"/>
                                          </p:val>
                                        </p:tav>
                                        <p:tav tm="100000">
                                          <p:val>
                                            <p:strVal val="#ppt_x"/>
                                          </p:val>
                                        </p:tav>
                                      </p:tavLst>
                                    </p:anim>
                                    <p:anim calcmode="lin" valueType="num">
                                      <p:cBhvr additive="base">
                                        <p:cTn id="72" dur="500" fill="hold"/>
                                        <p:tgtEl>
                                          <p:spTgt spid="27"/>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30"/>
                                        </p:tgtEl>
                                        <p:attrNameLst>
                                          <p:attrName>style.visibility</p:attrName>
                                        </p:attrNameLst>
                                      </p:cBhvr>
                                      <p:to>
                                        <p:strVal val="visible"/>
                                      </p:to>
                                    </p:set>
                                    <p:anim calcmode="lin" valueType="num">
                                      <p:cBhvr additive="base">
                                        <p:cTn id="75" dur="500" fill="hold"/>
                                        <p:tgtEl>
                                          <p:spTgt spid="30"/>
                                        </p:tgtEl>
                                        <p:attrNameLst>
                                          <p:attrName>ppt_x</p:attrName>
                                        </p:attrNameLst>
                                      </p:cBhvr>
                                      <p:tavLst>
                                        <p:tav tm="0">
                                          <p:val>
                                            <p:strVal val="#ppt_x"/>
                                          </p:val>
                                        </p:tav>
                                        <p:tav tm="100000">
                                          <p:val>
                                            <p:strVal val="#ppt_x"/>
                                          </p:val>
                                        </p:tav>
                                      </p:tavLst>
                                    </p:anim>
                                    <p:anim calcmode="lin" valueType="num">
                                      <p:cBhvr additive="base">
                                        <p:cTn id="76" dur="500" fill="hold"/>
                                        <p:tgtEl>
                                          <p:spTgt spid="30"/>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33"/>
                                        </p:tgtEl>
                                        <p:attrNameLst>
                                          <p:attrName>style.visibility</p:attrName>
                                        </p:attrNameLst>
                                      </p:cBhvr>
                                      <p:to>
                                        <p:strVal val="visible"/>
                                      </p:to>
                                    </p:set>
                                    <p:anim calcmode="lin" valueType="num">
                                      <p:cBhvr additive="base">
                                        <p:cTn id="79" dur="500" fill="hold"/>
                                        <p:tgtEl>
                                          <p:spTgt spid="33"/>
                                        </p:tgtEl>
                                        <p:attrNameLst>
                                          <p:attrName>ppt_x</p:attrName>
                                        </p:attrNameLst>
                                      </p:cBhvr>
                                      <p:tavLst>
                                        <p:tav tm="0">
                                          <p:val>
                                            <p:strVal val="#ppt_x"/>
                                          </p:val>
                                        </p:tav>
                                        <p:tav tm="100000">
                                          <p:val>
                                            <p:strVal val="#ppt_x"/>
                                          </p:val>
                                        </p:tav>
                                      </p:tavLst>
                                    </p:anim>
                                    <p:anim calcmode="lin" valueType="num">
                                      <p:cBhvr additive="base">
                                        <p:cTn id="80" dur="500" fill="hold"/>
                                        <p:tgtEl>
                                          <p:spTgt spid="33"/>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0"/>
                                  </p:stCondLst>
                                  <p:childTnLst>
                                    <p:set>
                                      <p:cBhvr>
                                        <p:cTn id="82" dur="1" fill="hold">
                                          <p:stCondLst>
                                            <p:cond delay="0"/>
                                          </p:stCondLst>
                                        </p:cTn>
                                        <p:tgtEl>
                                          <p:spTgt spid="36"/>
                                        </p:tgtEl>
                                        <p:attrNameLst>
                                          <p:attrName>style.visibility</p:attrName>
                                        </p:attrNameLst>
                                      </p:cBhvr>
                                      <p:to>
                                        <p:strVal val="visible"/>
                                      </p:to>
                                    </p:set>
                                    <p:anim calcmode="lin" valueType="num">
                                      <p:cBhvr additive="base">
                                        <p:cTn id="83" dur="500" fill="hold"/>
                                        <p:tgtEl>
                                          <p:spTgt spid="36"/>
                                        </p:tgtEl>
                                        <p:attrNameLst>
                                          <p:attrName>ppt_x</p:attrName>
                                        </p:attrNameLst>
                                      </p:cBhvr>
                                      <p:tavLst>
                                        <p:tav tm="0">
                                          <p:val>
                                            <p:strVal val="#ppt_x"/>
                                          </p:val>
                                        </p:tav>
                                        <p:tav tm="100000">
                                          <p:val>
                                            <p:strVal val="#ppt_x"/>
                                          </p:val>
                                        </p:tav>
                                      </p:tavLst>
                                    </p:anim>
                                    <p:anim calcmode="lin" valueType="num">
                                      <p:cBhvr additive="base">
                                        <p:cTn id="8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39" grpId="0" animBg="1"/>
      <p:bldP spid="40" grpId="0" animBg="1"/>
      <p:bldP spid="41" grpId="0" animBg="1"/>
      <p:bldP spid="42" grpId="0" animBg="1"/>
      <p:bldP spid="18" grpId="0" animBg="1"/>
      <p:bldP spid="19" grpId="0" animBg="1"/>
      <p:bldP spid="20" grpId="0" animBg="1"/>
      <p:bldP spid="2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菱形 6"/>
          <p:cNvSpPr/>
          <p:nvPr/>
        </p:nvSpPr>
        <p:spPr>
          <a:xfrm>
            <a:off x="990181" y="2553692"/>
            <a:ext cx="1930647" cy="1930646"/>
          </a:xfrm>
          <a:prstGeom prst="diamond">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a:ea typeface="微软雅黑"/>
              <a:cs typeface="+mn-ea"/>
              <a:sym typeface="微软雅黑"/>
            </a:endParaRPr>
          </a:p>
        </p:txBody>
      </p:sp>
      <p:sp>
        <p:nvSpPr>
          <p:cNvPr id="35" name="TextBox 10"/>
          <p:cNvSpPr txBox="1"/>
          <p:nvPr/>
        </p:nvSpPr>
        <p:spPr>
          <a:xfrm>
            <a:off x="3879340" y="1854342"/>
            <a:ext cx="4178500" cy="941147"/>
          </a:xfrm>
          <a:prstGeom prst="rect">
            <a:avLst/>
          </a:prstGeom>
          <a:noFill/>
        </p:spPr>
        <p:txBody>
          <a:bodyPr wrap="none" lIns="65016" tIns="32508" rIns="65016" bIns="32508">
            <a:spAutoFit/>
          </a:bodyPr>
          <a:lstStyle/>
          <a:p>
            <a:pPr algn="ctr">
              <a:buNone/>
            </a:pPr>
            <a:r>
              <a:rPr lang="en-US" altLang="zh-CN" sz="5689" b="1" dirty="0">
                <a:latin typeface="微软雅黑"/>
                <a:ea typeface="微软雅黑"/>
                <a:cs typeface="+mn-ea"/>
                <a:sym typeface="微软雅黑"/>
              </a:rPr>
              <a:t>Thank  You</a:t>
            </a:r>
            <a:endParaRPr lang="zh-CN" altLang="en-US" sz="5689" b="1" dirty="0">
              <a:latin typeface="微软雅黑"/>
              <a:ea typeface="微软雅黑"/>
              <a:cs typeface="+mn-ea"/>
              <a:sym typeface="微软雅黑"/>
            </a:endParaRPr>
          </a:p>
        </p:txBody>
      </p:sp>
      <p:sp>
        <p:nvSpPr>
          <p:cNvPr id="36" name="文本框 2"/>
          <p:cNvSpPr txBox="1"/>
          <p:nvPr/>
        </p:nvSpPr>
        <p:spPr>
          <a:xfrm>
            <a:off x="2920828" y="4235474"/>
            <a:ext cx="6455613" cy="967829"/>
          </a:xfrm>
          <a:prstGeom prst="rect">
            <a:avLst/>
          </a:prstGeom>
          <a:noFill/>
        </p:spPr>
        <p:txBody>
          <a:bodyPr wrap="none" rtlCol="0">
            <a:spAutoFit/>
          </a:bodyPr>
          <a:lstStyle/>
          <a:p>
            <a:r>
              <a:rPr lang="zh-CN" altLang="en-US" sz="5689" b="1" dirty="0">
                <a:latin typeface="微软雅黑"/>
                <a:ea typeface="微软雅黑"/>
                <a:sym typeface="微软雅黑"/>
              </a:rPr>
              <a:t>演示完毕  谢谢观看</a:t>
            </a:r>
          </a:p>
        </p:txBody>
      </p:sp>
      <p:sp>
        <p:nvSpPr>
          <p:cNvPr id="37" name="矩形 36"/>
          <p:cNvSpPr/>
          <p:nvPr/>
        </p:nvSpPr>
        <p:spPr>
          <a:xfrm>
            <a:off x="3961359" y="3411858"/>
            <a:ext cx="4014463" cy="107157"/>
          </a:xfrm>
          <a:prstGeom prst="rect">
            <a:avLst/>
          </a:prstGeom>
          <a:solidFill>
            <a:schemeClr val="tx1"/>
          </a:solidFill>
          <a:ln>
            <a:solidFill>
              <a:srgbClr val="0E3047"/>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699" tIns="43349" rIns="86699" bIns="43349" numCol="1" spcCol="0" rtlCol="0" fromWordArt="0" anchor="ctr" anchorCtr="0" forceAA="0" compatLnSpc="1">
            <a:prstTxWarp prst="textNoShape">
              <a:avLst/>
            </a:prstTxWarp>
            <a:noAutofit/>
          </a:bodyPr>
          <a:lstStyle/>
          <a:p>
            <a:pPr algn="ctr"/>
            <a:endParaRPr lang="zh-CN" altLang="en-US" sz="1707">
              <a:latin typeface="微软雅黑"/>
              <a:ea typeface="微软雅黑"/>
              <a:sym typeface="微软雅黑"/>
            </a:endParaRPr>
          </a:p>
        </p:txBody>
      </p:sp>
      <p:sp>
        <p:nvSpPr>
          <p:cNvPr id="8" name="菱形 7"/>
          <p:cNvSpPr/>
          <p:nvPr/>
        </p:nvSpPr>
        <p:spPr>
          <a:xfrm>
            <a:off x="8817948" y="1483506"/>
            <a:ext cx="3856703" cy="3856703"/>
          </a:xfrm>
          <a:prstGeom prst="diamond">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a:ea typeface="微软雅黑"/>
              <a:cs typeface="+mn-ea"/>
              <a:sym typeface="微软雅黑"/>
            </a:endParaRPr>
          </a:p>
        </p:txBody>
      </p:sp>
    </p:spTree>
    <p:extLst>
      <p:ext uri="{BB962C8B-B14F-4D97-AF65-F5344CB8AC3E}">
        <p14:creationId xmlns:p14="http://schemas.microsoft.com/office/powerpoint/2010/main" val="2276155558"/>
      </p:ext>
    </p:extLst>
  </p:cSld>
  <p:clrMapOvr>
    <a:masterClrMapping/>
  </p:clrMapOvr>
  <p:transition spd="slow"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ppt_x"/>
                                          </p:val>
                                        </p:tav>
                                        <p:tav tm="100000">
                                          <p:val>
                                            <p:strVal val="#ppt_x"/>
                                          </p:val>
                                        </p:tav>
                                      </p:tavLst>
                                    </p:anim>
                                    <p:anim calcmode="lin" valueType="num">
                                      <p:cBhvr additive="base">
                                        <p:cTn id="12" dur="500" fill="hold"/>
                                        <p:tgtEl>
                                          <p:spTgt spid="3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ppt_x"/>
                                          </p:val>
                                        </p:tav>
                                        <p:tav tm="100000">
                                          <p:val>
                                            <p:strVal val="#ppt_x"/>
                                          </p:val>
                                        </p:tav>
                                      </p:tavLst>
                                    </p:anim>
                                    <p:anim calcmode="lin" valueType="num">
                                      <p:cBhvr additive="base">
                                        <p:cTn id="16" dur="500" fill="hold"/>
                                        <p:tgtEl>
                                          <p:spTgt spid="3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500" fill="hold"/>
                                        <p:tgtEl>
                                          <p:spTgt spid="37"/>
                                        </p:tgtEl>
                                        <p:attrNameLst>
                                          <p:attrName>ppt_x</p:attrName>
                                        </p:attrNameLst>
                                      </p:cBhvr>
                                      <p:tavLst>
                                        <p:tav tm="0">
                                          <p:val>
                                            <p:strVal val="#ppt_x"/>
                                          </p:val>
                                        </p:tav>
                                        <p:tav tm="100000">
                                          <p:val>
                                            <p:strVal val="#ppt_x"/>
                                          </p:val>
                                        </p:tav>
                                      </p:tavLst>
                                    </p:anim>
                                    <p:anim calcmode="lin" valueType="num">
                                      <p:cBhvr additive="base">
                                        <p:cTn id="20" dur="500" fill="hold"/>
                                        <p:tgtEl>
                                          <p:spTgt spid="3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5" grpId="0"/>
      <p:bldP spid="36" grpId="0"/>
      <p:bldP spid="37" grpId="0" animBg="1"/>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12144" y="1223443"/>
            <a:ext cx="9791775" cy="3508653"/>
          </a:xfrm>
          <a:prstGeom prst="rect">
            <a:avLst/>
          </a:prstGeom>
          <a:noFill/>
        </p:spPr>
        <p:txBody>
          <a:bodyPr wrap="square" rtlCol="0">
            <a:spAutoFit/>
          </a:bodyPr>
          <a:lstStyle/>
          <a:p>
            <a:pPr algn="ctr">
              <a:lnSpc>
                <a:spcPct val="150000"/>
              </a:lnSpc>
            </a:pPr>
            <a:r>
              <a:rPr lang="zh-CN" altLang="en-US" sz="2800" b="1" dirty="0">
                <a:solidFill>
                  <a:schemeClr val="accent1"/>
                </a:solidFill>
                <a:latin typeface="字魂35号-经典雅黑" panose="02000000000000000000" pitchFamily="2" charset="-122"/>
                <a:ea typeface="字魂35号-经典雅黑" panose="02000000000000000000" pitchFamily="2" charset="-122"/>
              </a:rPr>
              <a:t>我图网 </a:t>
            </a:r>
            <a:r>
              <a:rPr lang="en-US" altLang="zh-CN" sz="2800" b="1" dirty="0">
                <a:solidFill>
                  <a:schemeClr val="accent1"/>
                </a:solidFill>
                <a:latin typeface="字魂35号-经典雅黑" panose="02000000000000000000" pitchFamily="2" charset="-122"/>
                <a:ea typeface="字魂35号-经典雅黑" panose="02000000000000000000" pitchFamily="2" charset="-122"/>
              </a:rPr>
              <a:t>| </a:t>
            </a:r>
            <a:r>
              <a:rPr lang="zh-CN" altLang="en-US" sz="2800" b="1" dirty="0">
                <a:solidFill>
                  <a:schemeClr val="accent1"/>
                </a:solidFill>
                <a:latin typeface="字魂35号-经典雅黑" panose="02000000000000000000" pitchFamily="2" charset="-122"/>
                <a:ea typeface="字魂35号-经典雅黑" panose="02000000000000000000" pitchFamily="2" charset="-122"/>
              </a:rPr>
              <a:t>版权声明</a:t>
            </a:r>
          </a:p>
          <a:p>
            <a:pPr algn="just">
              <a:lnSpc>
                <a:spcPct val="150000"/>
              </a:lnSpc>
            </a:pPr>
            <a:endParaRPr lang="en-US" altLang="zh-CN" sz="1200" dirty="0">
              <a:solidFill>
                <a:schemeClr val="accent1"/>
              </a:solidFill>
              <a:latin typeface="字魂35号-经典雅黑" panose="02000000000000000000" pitchFamily="2" charset="-122"/>
              <a:ea typeface="字魂35号-经典雅黑" panose="02000000000000000000" pitchFamily="2" charset="-122"/>
            </a:endParaRPr>
          </a:p>
          <a:p>
            <a:pPr algn="just">
              <a:lnSpc>
                <a:spcPct val="150000"/>
              </a:lnSpc>
            </a:pPr>
            <a:r>
              <a:rPr lang="zh-CN" altLang="en-US" sz="1200" dirty="0">
                <a:solidFill>
                  <a:schemeClr val="accent1"/>
                </a:solidFill>
                <a:latin typeface="字魂35号-经典雅黑" panose="02000000000000000000" pitchFamily="2" charset="-122"/>
                <a:ea typeface="字魂35号-经典雅黑" panose="02000000000000000000" pitchFamily="2" charset="-122"/>
              </a:rPr>
              <a:t>感谢您下载</a:t>
            </a:r>
            <a:r>
              <a:rPr lang="en-US" altLang="zh-CN" sz="1200" dirty="0">
                <a:solidFill>
                  <a:schemeClr val="accent1"/>
                </a:solidFill>
                <a:latin typeface="字魂35号-经典雅黑" panose="02000000000000000000" pitchFamily="2" charset="-122"/>
                <a:ea typeface="字魂35号-经典雅黑" panose="02000000000000000000" pitchFamily="2" charset="-122"/>
              </a:rPr>
              <a:t>【</a:t>
            </a:r>
            <a:r>
              <a:rPr lang="zh-CN" altLang="en-US" sz="1200" dirty="0">
                <a:solidFill>
                  <a:schemeClr val="accent1"/>
                </a:solidFill>
                <a:latin typeface="字魂35号-经典雅黑" panose="02000000000000000000" pitchFamily="2" charset="-122"/>
                <a:ea typeface="字魂35号-经典雅黑" panose="02000000000000000000" pitchFamily="2" charset="-122"/>
              </a:rPr>
              <a:t>我图网</a:t>
            </a:r>
            <a:r>
              <a:rPr lang="en-US" altLang="zh-CN" sz="1200" dirty="0">
                <a:solidFill>
                  <a:schemeClr val="accent1"/>
                </a:solidFill>
                <a:latin typeface="字魂35号-经典雅黑" panose="02000000000000000000" pitchFamily="2" charset="-122"/>
                <a:ea typeface="字魂35号-经典雅黑" panose="02000000000000000000" pitchFamily="2" charset="-122"/>
              </a:rPr>
              <a:t>-</a:t>
            </a:r>
            <a:r>
              <a:rPr lang="zh-CN" altLang="en-US" sz="1200" dirty="0">
                <a:solidFill>
                  <a:schemeClr val="accent1"/>
                </a:solidFill>
                <a:latin typeface="字魂35号-经典雅黑" panose="02000000000000000000" pitchFamily="2" charset="-122"/>
                <a:ea typeface="字魂35号-经典雅黑" panose="02000000000000000000" pitchFamily="2" charset="-122"/>
              </a:rPr>
              <a:t>办公创意区</a:t>
            </a:r>
            <a:r>
              <a:rPr lang="en-US" altLang="zh-CN" sz="1200" dirty="0" smtClean="0">
                <a:solidFill>
                  <a:schemeClr val="accent1"/>
                </a:solidFill>
                <a:latin typeface="字魂35号-经典雅黑" panose="02000000000000000000" pitchFamily="2" charset="-122"/>
                <a:ea typeface="字魂35号-经典雅黑" panose="02000000000000000000" pitchFamily="2" charset="-122"/>
              </a:rPr>
              <a:t>】</a:t>
            </a:r>
            <a:r>
              <a:rPr lang="zh-CN" altLang="en-US" sz="1200" dirty="0" smtClean="0">
                <a:solidFill>
                  <a:schemeClr val="accent1"/>
                </a:solidFill>
                <a:latin typeface="字魂35号-经典雅黑" panose="02000000000000000000" pitchFamily="2" charset="-122"/>
                <a:ea typeface="字魂35号-经典雅黑" panose="02000000000000000000" pitchFamily="2" charset="-122"/>
              </a:rPr>
              <a:t>提供</a:t>
            </a:r>
            <a:r>
              <a:rPr lang="zh-CN" altLang="en-US" sz="1200" dirty="0">
                <a:solidFill>
                  <a:schemeClr val="accent1"/>
                </a:solidFill>
                <a:latin typeface="字魂35号-经典雅黑" panose="02000000000000000000" pitchFamily="2" charset="-122"/>
                <a:ea typeface="字魂35号-经典雅黑" panose="02000000000000000000" pitchFamily="2" charset="-122"/>
              </a:rPr>
              <a:t>的原创</a:t>
            </a:r>
            <a:r>
              <a:rPr lang="en-US" altLang="zh-CN" sz="1200" dirty="0">
                <a:solidFill>
                  <a:schemeClr val="accent1"/>
                </a:solidFill>
                <a:latin typeface="字魂35号-经典雅黑" panose="02000000000000000000" pitchFamily="2" charset="-122"/>
                <a:ea typeface="字魂35号-经典雅黑" panose="02000000000000000000" pitchFamily="2" charset="-122"/>
              </a:rPr>
              <a:t>PPT</a:t>
            </a:r>
            <a:r>
              <a:rPr lang="zh-CN" altLang="en-US" sz="1200" dirty="0">
                <a:solidFill>
                  <a:schemeClr val="accent1"/>
                </a:solidFill>
                <a:latin typeface="字魂35号-经典雅黑" panose="02000000000000000000" pitchFamily="2" charset="-122"/>
                <a:ea typeface="字魂35号-经典雅黑" panose="02000000000000000000" pitchFamily="2" charset="-122"/>
              </a:rPr>
              <a:t>作品</a:t>
            </a:r>
            <a:r>
              <a:rPr lang="zh-CN" altLang="en-US" sz="1200" dirty="0" smtClean="0">
                <a:solidFill>
                  <a:schemeClr val="accent1"/>
                </a:solidFill>
                <a:latin typeface="字魂35号-经典雅黑" panose="02000000000000000000" pitchFamily="2" charset="-122"/>
                <a:ea typeface="字魂35号-经典雅黑" panose="02000000000000000000" pitchFamily="2" charset="-122"/>
              </a:rPr>
              <a:t>，为维护我</a:t>
            </a:r>
            <a:r>
              <a:rPr lang="zh-CN" altLang="en-US" sz="1200" dirty="0">
                <a:solidFill>
                  <a:schemeClr val="accent1"/>
                </a:solidFill>
                <a:latin typeface="字魂35号-经典雅黑" panose="02000000000000000000" pitchFamily="2" charset="-122"/>
                <a:ea typeface="字魂35号-经典雅黑" panose="02000000000000000000" pitchFamily="2" charset="-122"/>
              </a:rPr>
              <a:t>图网以及原创作者的利益</a:t>
            </a:r>
            <a:r>
              <a:rPr lang="zh-CN" altLang="en-US" sz="1200" dirty="0" smtClean="0">
                <a:solidFill>
                  <a:schemeClr val="accent1"/>
                </a:solidFill>
                <a:latin typeface="字魂35号-经典雅黑" panose="02000000000000000000" pitchFamily="2" charset="-122"/>
                <a:ea typeface="字魂35号-经典雅黑" panose="02000000000000000000" pitchFamily="2" charset="-122"/>
              </a:rPr>
              <a:t>，请勿</a:t>
            </a:r>
            <a:r>
              <a:rPr lang="zh-CN" altLang="en-US" sz="1200" dirty="0">
                <a:solidFill>
                  <a:schemeClr val="accent1"/>
                </a:solidFill>
                <a:latin typeface="字魂35号-经典雅黑" panose="02000000000000000000" pitchFamily="2" charset="-122"/>
                <a:ea typeface="字魂35号-经典雅黑" panose="02000000000000000000" pitchFamily="2" charset="-122"/>
              </a:rPr>
              <a:t>复制、传播、销售，否则将承担法律责任</a:t>
            </a:r>
            <a:r>
              <a:rPr lang="zh-CN" altLang="en-US" sz="1200" dirty="0" smtClean="0">
                <a:solidFill>
                  <a:schemeClr val="accent1"/>
                </a:solidFill>
                <a:latin typeface="字魂35号-经典雅黑" panose="02000000000000000000" pitchFamily="2" charset="-122"/>
                <a:ea typeface="字魂35号-经典雅黑" panose="02000000000000000000" pitchFamily="2" charset="-122"/>
              </a:rPr>
              <a:t>！</a:t>
            </a:r>
            <a:endParaRPr lang="en-US" altLang="zh-CN" sz="1200" dirty="0" smtClean="0">
              <a:solidFill>
                <a:schemeClr val="accent1"/>
              </a:solidFill>
              <a:latin typeface="字魂35号-经典雅黑" panose="02000000000000000000" pitchFamily="2" charset="-122"/>
              <a:ea typeface="字魂35号-经典雅黑" panose="02000000000000000000" pitchFamily="2" charset="-122"/>
            </a:endParaRPr>
          </a:p>
          <a:p>
            <a:pPr algn="just">
              <a:lnSpc>
                <a:spcPct val="150000"/>
              </a:lnSpc>
            </a:pPr>
            <a:r>
              <a:rPr lang="zh-CN" altLang="en-US" sz="1200" dirty="0" smtClean="0">
                <a:solidFill>
                  <a:schemeClr val="accent1"/>
                </a:solidFill>
                <a:latin typeface="字魂35号-经典雅黑" panose="02000000000000000000" pitchFamily="2" charset="-122"/>
                <a:ea typeface="字魂35号-经典雅黑" panose="02000000000000000000" pitchFamily="2" charset="-122"/>
              </a:rPr>
              <a:t>您可将作品用于个人</a:t>
            </a:r>
            <a:r>
              <a:rPr lang="zh-CN" altLang="en-US" sz="1200" dirty="0">
                <a:solidFill>
                  <a:schemeClr val="accent1"/>
                </a:solidFill>
                <a:latin typeface="字魂35号-经典雅黑" panose="02000000000000000000" pitchFamily="2" charset="-122"/>
                <a:ea typeface="字魂35号-经典雅黑" panose="02000000000000000000" pitchFamily="2" charset="-122"/>
              </a:rPr>
              <a:t>交流学习使用</a:t>
            </a:r>
            <a:r>
              <a:rPr lang="zh-CN" altLang="en-US" sz="1200" dirty="0" smtClean="0">
                <a:solidFill>
                  <a:schemeClr val="accent1"/>
                </a:solidFill>
                <a:latin typeface="字魂35号-经典雅黑" panose="02000000000000000000" pitchFamily="2" charset="-122"/>
                <a:ea typeface="字魂35号-经典雅黑" panose="02000000000000000000" pitchFamily="2" charset="-122"/>
              </a:rPr>
              <a:t>，但不得</a:t>
            </a:r>
            <a:r>
              <a:rPr lang="zh-CN" altLang="en-US" sz="1200" dirty="0">
                <a:solidFill>
                  <a:schemeClr val="accent1"/>
                </a:solidFill>
                <a:latin typeface="字魂35号-经典雅黑" panose="02000000000000000000" pitchFamily="2" charset="-122"/>
                <a:ea typeface="字魂35号-经典雅黑" panose="02000000000000000000" pitchFamily="2" charset="-122"/>
              </a:rPr>
              <a:t>用于您或他人的经营活动中。如需获取更广的使用</a:t>
            </a:r>
            <a:r>
              <a:rPr lang="zh-CN" altLang="en-US" sz="1200" dirty="0" smtClean="0">
                <a:solidFill>
                  <a:schemeClr val="accent1"/>
                </a:solidFill>
                <a:latin typeface="字魂35号-经典雅黑" panose="02000000000000000000" pitchFamily="2" charset="-122"/>
                <a:ea typeface="字魂35号-经典雅黑" panose="02000000000000000000" pitchFamily="2" charset="-122"/>
              </a:rPr>
              <a:t>范围请前往</a:t>
            </a:r>
            <a:r>
              <a:rPr lang="en-US" altLang="zh-CN" sz="1200" dirty="0">
                <a:solidFill>
                  <a:schemeClr val="accent1"/>
                </a:solidFill>
                <a:latin typeface="字魂35号-经典雅黑" panose="02000000000000000000" pitchFamily="2" charset="-122"/>
                <a:ea typeface="字魂35号-经典雅黑" panose="02000000000000000000" pitchFamily="2" charset="-122"/>
                <a:hlinkClick r:id="rId3"/>
              </a:rPr>
              <a:t>【</a:t>
            </a:r>
            <a:r>
              <a:rPr lang="zh-CN" altLang="en-US" sz="1200" dirty="0">
                <a:solidFill>
                  <a:schemeClr val="accent1"/>
                </a:solidFill>
                <a:latin typeface="字魂35号-经典雅黑" panose="02000000000000000000" pitchFamily="2" charset="-122"/>
                <a:ea typeface="字魂35号-经典雅黑" panose="02000000000000000000" pitchFamily="2" charset="-122"/>
                <a:hlinkClick r:id="rId3"/>
              </a:rPr>
              <a:t>我图网</a:t>
            </a:r>
            <a:r>
              <a:rPr lang="en-US" altLang="zh-CN" sz="1200" dirty="0">
                <a:solidFill>
                  <a:schemeClr val="accent1"/>
                </a:solidFill>
                <a:latin typeface="字魂35号-经典雅黑" panose="02000000000000000000" pitchFamily="2" charset="-122"/>
                <a:ea typeface="字魂35号-经典雅黑" panose="02000000000000000000" pitchFamily="2" charset="-122"/>
                <a:hlinkClick r:id="rId3"/>
              </a:rPr>
              <a:t>-</a:t>
            </a:r>
            <a:r>
              <a:rPr lang="zh-CN" altLang="en-US" sz="1200" dirty="0">
                <a:solidFill>
                  <a:schemeClr val="accent1"/>
                </a:solidFill>
                <a:latin typeface="字魂35号-经典雅黑" panose="02000000000000000000" pitchFamily="2" charset="-122"/>
                <a:ea typeface="字魂35号-经典雅黑" panose="02000000000000000000" pitchFamily="2" charset="-122"/>
                <a:hlinkClick r:id="rId3"/>
              </a:rPr>
              <a:t>办公创意区</a:t>
            </a:r>
            <a:r>
              <a:rPr lang="en-US" altLang="zh-CN" sz="1200" dirty="0" smtClean="0">
                <a:solidFill>
                  <a:schemeClr val="accent1"/>
                </a:solidFill>
                <a:latin typeface="字魂35号-经典雅黑" panose="02000000000000000000" pitchFamily="2" charset="-122"/>
                <a:ea typeface="字魂35号-经典雅黑" panose="02000000000000000000" pitchFamily="2" charset="-122"/>
                <a:hlinkClick r:id="rId3"/>
              </a:rPr>
              <a:t>】</a:t>
            </a:r>
            <a:r>
              <a:rPr lang="zh-CN" altLang="en-US" sz="1200" dirty="0" smtClean="0">
                <a:solidFill>
                  <a:schemeClr val="accent1"/>
                </a:solidFill>
                <a:latin typeface="字魂35号-经典雅黑" panose="02000000000000000000" pitchFamily="2" charset="-122"/>
                <a:ea typeface="字魂35号-经典雅黑" panose="02000000000000000000" pitchFamily="2" charset="-122"/>
              </a:rPr>
              <a:t>获取。</a:t>
            </a:r>
            <a:endParaRPr lang="en-US" altLang="zh-CN" sz="1200" dirty="0" smtClean="0">
              <a:solidFill>
                <a:schemeClr val="accent1"/>
              </a:solidFill>
              <a:latin typeface="字魂35号-经典雅黑" panose="02000000000000000000" pitchFamily="2" charset="-122"/>
              <a:ea typeface="字魂35号-经典雅黑" panose="02000000000000000000" pitchFamily="2" charset="-122"/>
            </a:endParaRPr>
          </a:p>
          <a:p>
            <a:pPr algn="just">
              <a:lnSpc>
                <a:spcPct val="150000"/>
              </a:lnSpc>
            </a:pPr>
            <a:endParaRPr lang="zh-CN" altLang="en-US" sz="1200" dirty="0">
              <a:solidFill>
                <a:schemeClr val="accent1"/>
              </a:solidFill>
              <a:latin typeface="字魂35号-经典雅黑" panose="02000000000000000000" pitchFamily="2" charset="-122"/>
              <a:ea typeface="字魂35号-经典雅黑" panose="02000000000000000000" pitchFamily="2" charset="-122"/>
            </a:endParaRPr>
          </a:p>
          <a:p>
            <a:pPr algn="just">
              <a:lnSpc>
                <a:spcPct val="150000"/>
              </a:lnSpc>
            </a:pPr>
            <a:r>
              <a:rPr lang="en-US" altLang="zh-CN" sz="1200" dirty="0">
                <a:solidFill>
                  <a:schemeClr val="accent1"/>
                </a:solidFill>
                <a:latin typeface="字魂35号-经典雅黑" panose="02000000000000000000" pitchFamily="2" charset="-122"/>
                <a:ea typeface="字魂35号-经典雅黑" panose="02000000000000000000" pitchFamily="2" charset="-122"/>
              </a:rPr>
              <a:t>1. </a:t>
            </a:r>
            <a:r>
              <a:rPr lang="zh-CN" altLang="en-US" sz="1200" dirty="0">
                <a:solidFill>
                  <a:schemeClr val="accent1"/>
                </a:solidFill>
                <a:latin typeface="字魂35号-经典雅黑" panose="02000000000000000000" pitchFamily="2" charset="-122"/>
                <a:ea typeface="字魂35号-经典雅黑" panose="02000000000000000000" pitchFamily="2" charset="-122"/>
              </a:rPr>
              <a:t>在我图网出售的</a:t>
            </a:r>
            <a:r>
              <a:rPr lang="en-US" altLang="zh-CN" sz="1200" dirty="0">
                <a:solidFill>
                  <a:schemeClr val="accent1"/>
                </a:solidFill>
                <a:latin typeface="字魂35号-经典雅黑" panose="02000000000000000000" pitchFamily="2" charset="-122"/>
                <a:ea typeface="字魂35号-经典雅黑" panose="02000000000000000000" pitchFamily="2" charset="-122"/>
              </a:rPr>
              <a:t>PPT</a:t>
            </a:r>
            <a:r>
              <a:rPr lang="zh-CN" altLang="en-US" sz="1200" dirty="0">
                <a:solidFill>
                  <a:schemeClr val="accent1"/>
                </a:solidFill>
                <a:latin typeface="字魂35号-经典雅黑" panose="02000000000000000000" pitchFamily="2" charset="-122"/>
                <a:ea typeface="字魂35号-经典雅黑" panose="02000000000000000000" pitchFamily="2" charset="-122"/>
              </a:rPr>
              <a:t>模板是免版税类（</a:t>
            </a:r>
            <a:r>
              <a:rPr lang="en-US" altLang="zh-CN" sz="1200" dirty="0">
                <a:solidFill>
                  <a:schemeClr val="accent1"/>
                </a:solidFill>
                <a:latin typeface="字魂35号-经典雅黑" panose="02000000000000000000" pitchFamily="2" charset="-122"/>
                <a:ea typeface="字魂35号-经典雅黑" panose="02000000000000000000" pitchFamily="2" charset="-122"/>
              </a:rPr>
              <a:t>RF</a:t>
            </a:r>
            <a:r>
              <a:rPr lang="zh-CN" altLang="en-US" sz="1200" dirty="0">
                <a:solidFill>
                  <a:schemeClr val="accent1"/>
                </a:solidFill>
                <a:latin typeface="字魂35号-经典雅黑" panose="02000000000000000000" pitchFamily="2" charset="-122"/>
                <a:ea typeface="字魂35号-经典雅黑" panose="02000000000000000000" pitchFamily="2" charset="-122"/>
              </a:rPr>
              <a:t>：</a:t>
            </a:r>
            <a:r>
              <a:rPr lang="en-US" altLang="zh-CN" sz="1200" dirty="0">
                <a:solidFill>
                  <a:schemeClr val="accent1"/>
                </a:solidFill>
                <a:latin typeface="字魂35号-经典雅黑" panose="02000000000000000000" pitchFamily="2" charset="-122"/>
                <a:ea typeface="字魂35号-经典雅黑" panose="02000000000000000000" pitchFamily="2" charset="-122"/>
              </a:rPr>
              <a:t>Royalty-Free</a:t>
            </a:r>
            <a:r>
              <a:rPr lang="zh-CN" altLang="en-US" sz="1200" dirty="0">
                <a:solidFill>
                  <a:schemeClr val="accent1"/>
                </a:solidFill>
                <a:latin typeface="字魂35号-经典雅黑" panose="02000000000000000000" pitchFamily="2" charset="-122"/>
                <a:ea typeface="字魂35号-经典雅黑" panose="02000000000000000000" pitchFamily="2" charset="-122"/>
              </a:rPr>
              <a:t>）正版受</a:t>
            </a:r>
            <a:r>
              <a:rPr lang="en-US" altLang="zh-CN" sz="1200" dirty="0">
                <a:solidFill>
                  <a:schemeClr val="accent1"/>
                </a:solidFill>
                <a:latin typeface="字魂35号-经典雅黑" panose="02000000000000000000" pitchFamily="2" charset="-122"/>
                <a:ea typeface="字魂35号-经典雅黑" panose="02000000000000000000" pitchFamily="2" charset="-122"/>
              </a:rPr>
              <a:t>《</a:t>
            </a:r>
            <a:r>
              <a:rPr lang="zh-CN" altLang="en-US" sz="1200" dirty="0">
                <a:solidFill>
                  <a:schemeClr val="accent1"/>
                </a:solidFill>
                <a:latin typeface="字魂35号-经典雅黑" panose="02000000000000000000" pitchFamily="2" charset="-122"/>
                <a:ea typeface="字魂35号-经典雅黑" panose="02000000000000000000" pitchFamily="2" charset="-122"/>
              </a:rPr>
              <a:t>中国人民共和国著作法</a:t>
            </a:r>
            <a:r>
              <a:rPr lang="en-US" altLang="zh-CN" sz="1200" dirty="0">
                <a:solidFill>
                  <a:schemeClr val="accent1"/>
                </a:solidFill>
                <a:latin typeface="字魂35号-经典雅黑" panose="02000000000000000000" pitchFamily="2" charset="-122"/>
                <a:ea typeface="字魂35号-经典雅黑" panose="02000000000000000000" pitchFamily="2" charset="-122"/>
              </a:rPr>
              <a:t>》</a:t>
            </a:r>
            <a:r>
              <a:rPr lang="zh-CN" altLang="en-US" sz="1200" dirty="0">
                <a:solidFill>
                  <a:schemeClr val="accent1"/>
                </a:solidFill>
                <a:latin typeface="字魂35号-经典雅黑" panose="02000000000000000000" pitchFamily="2" charset="-122"/>
                <a:ea typeface="字魂35号-经典雅黑" panose="02000000000000000000" pitchFamily="2" charset="-122"/>
              </a:rPr>
              <a:t>和</a:t>
            </a:r>
            <a:r>
              <a:rPr lang="en-US" altLang="zh-CN" sz="1200" dirty="0">
                <a:solidFill>
                  <a:schemeClr val="accent1"/>
                </a:solidFill>
                <a:latin typeface="字魂35号-经典雅黑" panose="02000000000000000000" pitchFamily="2" charset="-122"/>
                <a:ea typeface="字魂35号-经典雅黑" panose="02000000000000000000" pitchFamily="2" charset="-122"/>
              </a:rPr>
              <a:t>《</a:t>
            </a:r>
            <a:r>
              <a:rPr lang="zh-CN" altLang="en-US" sz="1200" dirty="0">
                <a:solidFill>
                  <a:schemeClr val="accent1"/>
                </a:solidFill>
                <a:latin typeface="字魂35号-经典雅黑" panose="02000000000000000000" pitchFamily="2" charset="-122"/>
                <a:ea typeface="字魂35号-经典雅黑" panose="02000000000000000000" pitchFamily="2" charset="-122"/>
              </a:rPr>
              <a:t>世界版权公约</a:t>
            </a:r>
            <a:r>
              <a:rPr lang="en-US" altLang="zh-CN" sz="1200" dirty="0">
                <a:solidFill>
                  <a:schemeClr val="accent1"/>
                </a:solidFill>
                <a:latin typeface="字魂35号-经典雅黑" panose="02000000000000000000" pitchFamily="2" charset="-122"/>
                <a:ea typeface="字魂35号-经典雅黑" panose="02000000000000000000" pitchFamily="2" charset="-122"/>
              </a:rPr>
              <a:t>》</a:t>
            </a:r>
            <a:r>
              <a:rPr lang="zh-CN" altLang="en-US" sz="1200" dirty="0">
                <a:solidFill>
                  <a:schemeClr val="accent1"/>
                </a:solidFill>
                <a:latin typeface="字魂35号-经典雅黑" panose="02000000000000000000" pitchFamily="2" charset="-122"/>
                <a:ea typeface="字魂35号-经典雅黑" panose="02000000000000000000" pitchFamily="2" charset="-122"/>
              </a:rPr>
              <a:t>的保护，作品的所有权、版权和著作权归我图网所有，您下载的是</a:t>
            </a:r>
            <a:r>
              <a:rPr lang="en-US" altLang="zh-CN" sz="1200" dirty="0">
                <a:solidFill>
                  <a:schemeClr val="accent1"/>
                </a:solidFill>
                <a:latin typeface="字魂35号-经典雅黑" panose="02000000000000000000" pitchFamily="2" charset="-122"/>
                <a:ea typeface="字魂35号-经典雅黑" panose="02000000000000000000" pitchFamily="2" charset="-122"/>
              </a:rPr>
              <a:t>PPT</a:t>
            </a:r>
            <a:r>
              <a:rPr lang="zh-CN" altLang="en-US" sz="1200" dirty="0">
                <a:solidFill>
                  <a:schemeClr val="accent1"/>
                </a:solidFill>
                <a:latin typeface="字魂35号-经典雅黑" panose="02000000000000000000" pitchFamily="2" charset="-122"/>
                <a:ea typeface="字魂35号-经典雅黑" panose="02000000000000000000" pitchFamily="2" charset="-122"/>
              </a:rPr>
              <a:t>模板素材的使用权。</a:t>
            </a:r>
          </a:p>
          <a:p>
            <a:pPr algn="just">
              <a:lnSpc>
                <a:spcPct val="150000"/>
              </a:lnSpc>
            </a:pPr>
            <a:r>
              <a:rPr lang="en-US" altLang="zh-CN" sz="1200" dirty="0">
                <a:solidFill>
                  <a:schemeClr val="accent1"/>
                </a:solidFill>
                <a:latin typeface="字魂35号-经典雅黑" panose="02000000000000000000" pitchFamily="2" charset="-122"/>
                <a:ea typeface="字魂35号-经典雅黑" panose="02000000000000000000" pitchFamily="2" charset="-122"/>
              </a:rPr>
              <a:t>2. </a:t>
            </a:r>
            <a:r>
              <a:rPr lang="zh-CN" altLang="en-US" sz="1200" dirty="0">
                <a:solidFill>
                  <a:schemeClr val="accent1"/>
                </a:solidFill>
                <a:latin typeface="字魂35号-经典雅黑" panose="02000000000000000000" pitchFamily="2" charset="-122"/>
                <a:ea typeface="字魂35号-经典雅黑" panose="02000000000000000000" pitchFamily="2" charset="-122"/>
              </a:rPr>
              <a:t>不得将我图网的</a:t>
            </a:r>
            <a:r>
              <a:rPr lang="en-US" altLang="zh-CN" sz="1200" dirty="0">
                <a:solidFill>
                  <a:schemeClr val="accent1"/>
                </a:solidFill>
                <a:latin typeface="字魂35号-经典雅黑" panose="02000000000000000000" pitchFamily="2" charset="-122"/>
                <a:ea typeface="字魂35号-经典雅黑" panose="02000000000000000000" pitchFamily="2" charset="-122"/>
              </a:rPr>
              <a:t>PPT</a:t>
            </a:r>
            <a:r>
              <a:rPr lang="zh-CN" altLang="en-US" sz="1200" dirty="0">
                <a:solidFill>
                  <a:schemeClr val="accent1"/>
                </a:solidFill>
                <a:latin typeface="字魂35号-经典雅黑" panose="02000000000000000000" pitchFamily="2" charset="-122"/>
                <a:ea typeface="字魂35号-经典雅黑" panose="02000000000000000000" pitchFamily="2" charset="-122"/>
              </a:rPr>
              <a:t>模板、</a:t>
            </a:r>
            <a:r>
              <a:rPr lang="en-US" altLang="zh-CN" sz="1200" dirty="0">
                <a:solidFill>
                  <a:schemeClr val="accent1"/>
                </a:solidFill>
                <a:latin typeface="字魂35号-经典雅黑" panose="02000000000000000000" pitchFamily="2" charset="-122"/>
                <a:ea typeface="字魂35号-经典雅黑" panose="02000000000000000000" pitchFamily="2" charset="-122"/>
              </a:rPr>
              <a:t>PPT</a:t>
            </a:r>
            <a:r>
              <a:rPr lang="zh-CN" altLang="en-US" sz="1200" dirty="0">
                <a:solidFill>
                  <a:schemeClr val="accent1"/>
                </a:solidFill>
                <a:latin typeface="字魂35号-经典雅黑" panose="02000000000000000000" pitchFamily="2" charset="-122"/>
                <a:ea typeface="字魂35号-经典雅黑" panose="02000000000000000000" pitchFamily="2" charset="-122"/>
              </a:rPr>
              <a:t>素材，本身用于再出售，或者出租、出借、转让、分销、发布或者作为礼物供他人使用，不得转授权、出卖、转让本协议或者本协议中的权利。</a:t>
            </a:r>
            <a:endParaRPr lang="en-US" altLang="zh-CN" sz="1200" dirty="0">
              <a:solidFill>
                <a:schemeClr val="accent1"/>
              </a:solidFill>
              <a:latin typeface="字魂35号-经典雅黑" panose="02000000000000000000" pitchFamily="2" charset="-122"/>
              <a:ea typeface="字魂35号-经典雅黑" panose="02000000000000000000" pitchFamily="2" charset="-122"/>
            </a:endParaRPr>
          </a:p>
          <a:p>
            <a:pPr algn="just">
              <a:lnSpc>
                <a:spcPct val="150000"/>
              </a:lnSpc>
            </a:pPr>
            <a:endParaRPr lang="en-US" altLang="zh-CN" sz="1200" dirty="0">
              <a:solidFill>
                <a:schemeClr val="accent1"/>
              </a:solidFill>
              <a:latin typeface="字魂35号-经典雅黑" panose="02000000000000000000" pitchFamily="2" charset="-122"/>
              <a:ea typeface="字魂35号-经典雅黑" panose="02000000000000000000" pitchFamily="2" charset="-122"/>
            </a:endParaRPr>
          </a:p>
          <a:p>
            <a:pPr algn="just">
              <a:lnSpc>
                <a:spcPct val="150000"/>
              </a:lnSpc>
            </a:pPr>
            <a:endParaRPr lang="en-US" altLang="zh-CN" sz="1200" dirty="0">
              <a:solidFill>
                <a:schemeClr val="accent1"/>
              </a:solidFill>
              <a:latin typeface="字魂35号-经典雅黑" panose="02000000000000000000" pitchFamily="2" charset="-122"/>
              <a:ea typeface="字魂35号-经典雅黑" panose="02000000000000000000" pitchFamily="2" charset="-122"/>
            </a:endParaRPr>
          </a:p>
        </p:txBody>
      </p:sp>
      <p:sp>
        <p:nvSpPr>
          <p:cNvPr id="3" name="矩形: 圆角 2">
            <a:extLst>
              <a:ext uri="{FF2B5EF4-FFF2-40B4-BE49-F238E27FC236}">
                <a16:creationId xmlns:a16="http://schemas.microsoft.com/office/drawing/2014/main" xmlns="" id="{B2FEFE4C-6481-465B-BE67-77C7C436F6A5}"/>
              </a:ext>
            </a:extLst>
          </p:cNvPr>
          <p:cNvSpPr/>
          <p:nvPr/>
        </p:nvSpPr>
        <p:spPr>
          <a:xfrm>
            <a:off x="284747" y="264694"/>
            <a:ext cx="11646568" cy="6304547"/>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solidFill>
                <a:schemeClr val="accent1"/>
              </a:solidFill>
            </a:endParaRPr>
          </a:p>
        </p:txBody>
      </p:sp>
      <p:sp>
        <p:nvSpPr>
          <p:cNvPr id="5" name="TextBox 4"/>
          <p:cNvSpPr txBox="1"/>
          <p:nvPr/>
        </p:nvSpPr>
        <p:spPr>
          <a:xfrm>
            <a:off x="1212144" y="4732096"/>
            <a:ext cx="5011525" cy="646331"/>
          </a:xfrm>
          <a:prstGeom prst="rect">
            <a:avLst/>
          </a:prstGeom>
          <a:noFill/>
        </p:spPr>
        <p:txBody>
          <a:bodyPr wrap="square" rtlCol="0">
            <a:spAutoFit/>
          </a:bodyPr>
          <a:lstStyle/>
          <a:p>
            <a:r>
              <a:rPr lang="zh-CN" altLang="en-US" b="1" dirty="0">
                <a:solidFill>
                  <a:schemeClr val="accent1"/>
                </a:solidFill>
                <a:latin typeface="字魂35号-经典雅黑" panose="02000000000000000000" pitchFamily="2" charset="-122"/>
                <a:ea typeface="字魂35号-经典雅黑" panose="02000000000000000000" pitchFamily="2" charset="-122"/>
              </a:rPr>
              <a:t>更多精品</a:t>
            </a:r>
            <a:r>
              <a:rPr lang="en-US" altLang="zh-CN" b="1" dirty="0">
                <a:solidFill>
                  <a:schemeClr val="accent1"/>
                </a:solidFill>
                <a:latin typeface="字魂35号-经典雅黑" panose="02000000000000000000" pitchFamily="2" charset="-122"/>
                <a:ea typeface="字魂35号-经典雅黑" panose="02000000000000000000" pitchFamily="2" charset="-122"/>
              </a:rPr>
              <a:t>PPT</a:t>
            </a:r>
            <a:r>
              <a:rPr lang="zh-CN" altLang="en-US" b="1" dirty="0">
                <a:solidFill>
                  <a:schemeClr val="accent1"/>
                </a:solidFill>
                <a:latin typeface="字魂35号-经典雅黑" panose="02000000000000000000" pitchFamily="2" charset="-122"/>
                <a:ea typeface="字魂35号-经典雅黑" panose="02000000000000000000" pitchFamily="2" charset="-122"/>
              </a:rPr>
              <a:t>模板：</a:t>
            </a:r>
            <a:r>
              <a:rPr lang="en-US" altLang="zh-CN" b="1" u="sng" dirty="0">
                <a:solidFill>
                  <a:schemeClr val="accent1"/>
                </a:solidFill>
                <a:latin typeface="字魂35号-经典雅黑" panose="02000000000000000000" pitchFamily="2" charset="-122"/>
                <a:ea typeface="字魂35号-经典雅黑" panose="02000000000000000000" pitchFamily="2" charset="-122"/>
                <a:hlinkClick r:id="rId4"/>
              </a:rPr>
              <a:t>http://ppt.ooopic.com</a:t>
            </a:r>
            <a:endParaRPr lang="en-US" altLang="zh-CN" dirty="0">
              <a:solidFill>
                <a:schemeClr val="accent1"/>
              </a:solidFill>
              <a:latin typeface="字魂35号-经典雅黑" panose="02000000000000000000" pitchFamily="2" charset="-122"/>
              <a:ea typeface="字魂35号-经典雅黑" panose="02000000000000000000" pitchFamily="2" charset="-122"/>
            </a:endParaRPr>
          </a:p>
          <a:p>
            <a:endParaRPr lang="zh-CN" altLang="en-US" dirty="0"/>
          </a:p>
        </p:txBody>
      </p:sp>
      <p:pic>
        <p:nvPicPr>
          <p:cNvPr id="1027" name="Picture 3" descr="D:\下载\155201718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88450" y="4232936"/>
            <a:ext cx="1644650" cy="1644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113129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99232" y="2218944"/>
            <a:ext cx="6205728" cy="2308324"/>
          </a:xfrm>
          <a:prstGeom prst="rect">
            <a:avLst/>
          </a:prstGeom>
          <a:noFill/>
        </p:spPr>
        <p:txBody>
          <a:bodyPr wrap="square" rtlCol="0">
            <a:spAutoFit/>
          </a:bodyPr>
          <a:lstStyle/>
          <a:p>
            <a:r>
              <a:rPr lang="zh-CN" altLang="en-US" dirty="0" smtClean="0"/>
              <a:t>我图网  作品</a:t>
            </a:r>
            <a:endParaRPr lang="en-US" altLang="zh-CN" dirty="0" smtClean="0"/>
          </a:p>
          <a:p>
            <a:endParaRPr lang="en-US" altLang="zh-CN" dirty="0"/>
          </a:p>
          <a:p>
            <a:endParaRPr lang="en-US" altLang="zh-CN" dirty="0" smtClean="0"/>
          </a:p>
          <a:p>
            <a:r>
              <a:rPr lang="zh-CN" altLang="en-US" dirty="0"/>
              <a:t>仅</a:t>
            </a:r>
            <a:r>
              <a:rPr lang="zh-CN" altLang="en-US" dirty="0" smtClean="0"/>
              <a:t>供学习之用，禁止商用</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89963871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13767" y="1534952"/>
            <a:ext cx="5051325" cy="3856703"/>
            <a:chOff x="134472" y="1059568"/>
            <a:chExt cx="6735100" cy="5142271"/>
          </a:xfrm>
        </p:grpSpPr>
        <p:sp>
          <p:nvSpPr>
            <p:cNvPr id="7" name="菱形 6"/>
            <p:cNvSpPr/>
            <p:nvPr/>
          </p:nvSpPr>
          <p:spPr>
            <a:xfrm>
              <a:off x="134472" y="1946929"/>
              <a:ext cx="3367550" cy="3367550"/>
            </a:xfrm>
            <a:prstGeom prst="diamond">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a:ea typeface="微软雅黑"/>
                <a:cs typeface="+mn-ea"/>
                <a:sym typeface="微软雅黑"/>
              </a:endParaRPr>
            </a:p>
          </p:txBody>
        </p:sp>
        <p:sp>
          <p:nvSpPr>
            <p:cNvPr id="10" name="菱形 9"/>
            <p:cNvSpPr/>
            <p:nvPr/>
          </p:nvSpPr>
          <p:spPr>
            <a:xfrm>
              <a:off x="930887" y="1059568"/>
              <a:ext cx="5142271" cy="5142271"/>
            </a:xfrm>
            <a:prstGeom prst="diamond">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a:ea typeface="微软雅黑"/>
                <a:cs typeface="+mn-ea"/>
                <a:sym typeface="微软雅黑"/>
              </a:endParaRPr>
            </a:p>
          </p:txBody>
        </p:sp>
        <p:sp>
          <p:nvSpPr>
            <p:cNvPr id="13" name="菱形 12"/>
            <p:cNvSpPr/>
            <p:nvPr/>
          </p:nvSpPr>
          <p:spPr>
            <a:xfrm>
              <a:off x="3502022" y="1946929"/>
              <a:ext cx="3367550" cy="3367550"/>
            </a:xfrm>
            <a:prstGeom prst="diamond">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a:ea typeface="微软雅黑"/>
                <a:cs typeface="+mn-ea"/>
                <a:sym typeface="微软雅黑"/>
              </a:endParaRPr>
            </a:p>
          </p:txBody>
        </p:sp>
      </p:grpSp>
      <p:grpSp>
        <p:nvGrpSpPr>
          <p:cNvPr id="3" name="组合 2"/>
          <p:cNvGrpSpPr/>
          <p:nvPr/>
        </p:nvGrpSpPr>
        <p:grpSpPr>
          <a:xfrm>
            <a:off x="6408978" y="5033336"/>
            <a:ext cx="5171166" cy="812784"/>
            <a:chOff x="9559279" y="5674324"/>
            <a:chExt cx="1922238" cy="302130"/>
          </a:xfrm>
        </p:grpSpPr>
        <p:sp>
          <p:nvSpPr>
            <p:cNvPr id="14" name="Oval 15"/>
            <p:cNvSpPr/>
            <p:nvPr/>
          </p:nvSpPr>
          <p:spPr>
            <a:xfrm>
              <a:off x="9559279" y="5690294"/>
              <a:ext cx="280912" cy="28091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FFC000"/>
            </a:solidFill>
            <a:ln w="38103" cap="flat">
              <a:noFill/>
              <a:prstDash val="solid"/>
              <a:miter/>
            </a:ln>
          </p:spPr>
          <p:txBody>
            <a:bodyPr vert="horz" wrap="square" lIns="91435" tIns="45718" rIns="91435" bIns="45718" anchor="ctr" anchorCtr="1" compatLnSpc="1">
              <a:noAutofit/>
            </a:bodyPr>
            <a:lstStyle/>
            <a:p>
              <a:pPr algn="ctr" defTabSz="914277">
                <a:defRPr sz="1800" b="0" i="0" u="none" strike="noStrike" kern="0" cap="none" spc="0" baseline="0">
                  <a:solidFill>
                    <a:srgbClr val="000000"/>
                  </a:solidFill>
                  <a:uFillTx/>
                </a:defRPr>
              </a:pPr>
              <a:endParaRPr lang="en-GB" sz="1799">
                <a:solidFill>
                  <a:srgbClr val="FFFFFF"/>
                </a:solidFill>
                <a:latin typeface="微软雅黑"/>
                <a:ea typeface="微软雅黑"/>
                <a:sym typeface="微软雅黑"/>
              </a:endParaRPr>
            </a:p>
          </p:txBody>
        </p:sp>
        <p:sp>
          <p:nvSpPr>
            <p:cNvPr id="15" name="Freeform 34"/>
            <p:cNvSpPr>
              <a:spLocks noEditPoints="1"/>
            </p:cNvSpPr>
            <p:nvPr/>
          </p:nvSpPr>
          <p:spPr bwMode="auto">
            <a:xfrm>
              <a:off x="9634931" y="5783319"/>
              <a:ext cx="130775" cy="105714"/>
            </a:xfrm>
            <a:custGeom>
              <a:avLst/>
              <a:gdLst>
                <a:gd name="T0" fmla="*/ 116 w 119"/>
                <a:gd name="T1" fmla="*/ 32 h 95"/>
                <a:gd name="T2" fmla="*/ 116 w 119"/>
                <a:gd name="T3" fmla="*/ 32 h 95"/>
                <a:gd name="T4" fmla="*/ 3 w 119"/>
                <a:gd name="T5" fmla="*/ 0 h 95"/>
                <a:gd name="T6" fmla="*/ 2 w 119"/>
                <a:gd name="T7" fmla="*/ 0 h 95"/>
                <a:gd name="T8" fmla="*/ 0 w 119"/>
                <a:gd name="T9" fmla="*/ 1 h 95"/>
                <a:gd name="T10" fmla="*/ 1 w 119"/>
                <a:gd name="T11" fmla="*/ 2 h 95"/>
                <a:gd name="T12" fmla="*/ 1 w 119"/>
                <a:gd name="T13" fmla="*/ 2 h 95"/>
                <a:gd name="T14" fmla="*/ 1 w 119"/>
                <a:gd name="T15" fmla="*/ 2 h 95"/>
                <a:gd name="T16" fmla="*/ 36 w 119"/>
                <a:gd name="T17" fmla="*/ 92 h 95"/>
                <a:gd name="T18" fmla="*/ 36 w 119"/>
                <a:gd name="T19" fmla="*/ 92 h 95"/>
                <a:gd name="T20" fmla="*/ 40 w 119"/>
                <a:gd name="T21" fmla="*/ 93 h 95"/>
                <a:gd name="T22" fmla="*/ 70 w 119"/>
                <a:gd name="T23" fmla="*/ 70 h 95"/>
                <a:gd name="T24" fmla="*/ 91 w 119"/>
                <a:gd name="T25" fmla="*/ 82 h 95"/>
                <a:gd name="T26" fmla="*/ 91 w 119"/>
                <a:gd name="T27" fmla="*/ 82 h 95"/>
                <a:gd name="T28" fmla="*/ 93 w 119"/>
                <a:gd name="T29" fmla="*/ 82 h 95"/>
                <a:gd name="T30" fmla="*/ 92 w 119"/>
                <a:gd name="T31" fmla="*/ 53 h 95"/>
                <a:gd name="T32" fmla="*/ 117 w 119"/>
                <a:gd name="T33" fmla="*/ 34 h 95"/>
                <a:gd name="T34" fmla="*/ 117 w 119"/>
                <a:gd name="T35" fmla="*/ 34 h 95"/>
                <a:gd name="T36" fmla="*/ 116 w 119"/>
                <a:gd name="T37" fmla="*/ 32 h 95"/>
                <a:gd name="T38" fmla="*/ 83 w 119"/>
                <a:gd name="T39" fmla="*/ 66 h 95"/>
                <a:gd name="T40" fmla="*/ 67 w 119"/>
                <a:gd name="T41" fmla="*/ 57 h 95"/>
                <a:gd name="T42" fmla="*/ 7 w 119"/>
                <a:gd name="T43" fmla="*/ 7 h 95"/>
                <a:gd name="T44" fmla="*/ 83 w 119"/>
                <a:gd name="T45" fmla="*/ 46 h 95"/>
                <a:gd name="T46" fmla="*/ 83 w 119"/>
                <a:gd name="T47" fmla="*/ 6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9" h="95">
                  <a:moveTo>
                    <a:pt x="116" y="32"/>
                  </a:moveTo>
                  <a:cubicBezTo>
                    <a:pt x="116" y="32"/>
                    <a:pt x="116" y="32"/>
                    <a:pt x="116" y="32"/>
                  </a:cubicBezTo>
                  <a:cubicBezTo>
                    <a:pt x="3" y="0"/>
                    <a:pt x="3" y="0"/>
                    <a:pt x="3" y="0"/>
                  </a:cubicBezTo>
                  <a:cubicBezTo>
                    <a:pt x="2" y="0"/>
                    <a:pt x="2" y="0"/>
                    <a:pt x="2" y="0"/>
                  </a:cubicBezTo>
                  <a:cubicBezTo>
                    <a:pt x="0" y="0"/>
                    <a:pt x="0" y="0"/>
                    <a:pt x="0" y="1"/>
                  </a:cubicBezTo>
                  <a:cubicBezTo>
                    <a:pt x="1" y="2"/>
                    <a:pt x="1" y="2"/>
                    <a:pt x="1" y="2"/>
                  </a:cubicBezTo>
                  <a:cubicBezTo>
                    <a:pt x="1" y="2"/>
                    <a:pt x="1" y="2"/>
                    <a:pt x="1" y="2"/>
                  </a:cubicBezTo>
                  <a:cubicBezTo>
                    <a:pt x="1" y="2"/>
                    <a:pt x="1" y="2"/>
                    <a:pt x="1" y="2"/>
                  </a:cubicBezTo>
                  <a:cubicBezTo>
                    <a:pt x="36" y="92"/>
                    <a:pt x="36" y="92"/>
                    <a:pt x="36" y="92"/>
                  </a:cubicBezTo>
                  <a:cubicBezTo>
                    <a:pt x="36" y="92"/>
                    <a:pt x="36" y="92"/>
                    <a:pt x="36" y="92"/>
                  </a:cubicBezTo>
                  <a:cubicBezTo>
                    <a:pt x="36" y="92"/>
                    <a:pt x="37" y="95"/>
                    <a:pt x="40" y="93"/>
                  </a:cubicBezTo>
                  <a:cubicBezTo>
                    <a:pt x="70" y="70"/>
                    <a:pt x="70" y="70"/>
                    <a:pt x="70" y="70"/>
                  </a:cubicBezTo>
                  <a:cubicBezTo>
                    <a:pt x="91" y="82"/>
                    <a:pt x="91" y="82"/>
                    <a:pt x="91" y="82"/>
                  </a:cubicBezTo>
                  <a:cubicBezTo>
                    <a:pt x="91" y="82"/>
                    <a:pt x="91" y="82"/>
                    <a:pt x="91" y="82"/>
                  </a:cubicBezTo>
                  <a:cubicBezTo>
                    <a:pt x="91" y="82"/>
                    <a:pt x="93" y="84"/>
                    <a:pt x="93" y="82"/>
                  </a:cubicBezTo>
                  <a:cubicBezTo>
                    <a:pt x="92" y="53"/>
                    <a:pt x="92" y="53"/>
                    <a:pt x="92" y="53"/>
                  </a:cubicBezTo>
                  <a:cubicBezTo>
                    <a:pt x="117" y="34"/>
                    <a:pt x="117" y="34"/>
                    <a:pt x="117" y="34"/>
                  </a:cubicBezTo>
                  <a:cubicBezTo>
                    <a:pt x="117" y="34"/>
                    <a:pt x="117" y="34"/>
                    <a:pt x="117" y="34"/>
                  </a:cubicBezTo>
                  <a:cubicBezTo>
                    <a:pt x="119" y="32"/>
                    <a:pt x="116" y="32"/>
                    <a:pt x="116" y="32"/>
                  </a:cubicBezTo>
                  <a:close/>
                  <a:moveTo>
                    <a:pt x="83" y="66"/>
                  </a:moveTo>
                  <a:cubicBezTo>
                    <a:pt x="67" y="57"/>
                    <a:pt x="67" y="57"/>
                    <a:pt x="67" y="57"/>
                  </a:cubicBezTo>
                  <a:cubicBezTo>
                    <a:pt x="7" y="7"/>
                    <a:pt x="7" y="7"/>
                    <a:pt x="7" y="7"/>
                  </a:cubicBezTo>
                  <a:cubicBezTo>
                    <a:pt x="83" y="46"/>
                    <a:pt x="83" y="46"/>
                    <a:pt x="83" y="46"/>
                  </a:cubicBezTo>
                  <a:lnTo>
                    <a:pt x="83" y="66"/>
                  </a:lnTo>
                  <a:close/>
                </a:path>
              </a:pathLst>
            </a:custGeom>
            <a:solidFill>
              <a:schemeClr val="tx1"/>
            </a:solidFill>
            <a:ln>
              <a:noFill/>
            </a:ln>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16" name="Oval 15"/>
            <p:cNvSpPr/>
            <p:nvPr/>
          </p:nvSpPr>
          <p:spPr>
            <a:xfrm>
              <a:off x="10626860" y="5689442"/>
              <a:ext cx="280912" cy="28091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FFC000"/>
            </a:solidFill>
            <a:ln w="38103" cap="flat">
              <a:noFill/>
              <a:prstDash val="solid"/>
              <a:miter/>
            </a:ln>
          </p:spPr>
          <p:txBody>
            <a:bodyPr vert="horz" wrap="square" lIns="91435" tIns="45718" rIns="91435" bIns="45718" anchor="ctr" anchorCtr="1" compatLnSpc="1">
              <a:noAutofit/>
            </a:bodyPr>
            <a:lstStyle/>
            <a:p>
              <a:pPr algn="ctr" defTabSz="914277">
                <a:defRPr sz="1800" b="0" i="0" u="none" strike="noStrike" kern="0" cap="none" spc="0" baseline="0">
                  <a:solidFill>
                    <a:srgbClr val="000000"/>
                  </a:solidFill>
                  <a:uFillTx/>
                </a:defRPr>
              </a:pPr>
              <a:endParaRPr lang="en-GB" sz="1799">
                <a:solidFill>
                  <a:srgbClr val="FFFFFF"/>
                </a:solidFill>
                <a:latin typeface="微软雅黑"/>
                <a:ea typeface="微软雅黑"/>
                <a:sym typeface="微软雅黑"/>
              </a:endParaRPr>
            </a:p>
          </p:txBody>
        </p:sp>
        <p:grpSp>
          <p:nvGrpSpPr>
            <p:cNvPr id="17" name="Group 23"/>
            <p:cNvGrpSpPr/>
            <p:nvPr/>
          </p:nvGrpSpPr>
          <p:grpSpPr>
            <a:xfrm>
              <a:off x="10729505" y="5739954"/>
              <a:ext cx="86120" cy="135332"/>
              <a:chOff x="4551363" y="3906838"/>
              <a:chExt cx="300038" cy="471488"/>
            </a:xfrm>
            <a:solidFill>
              <a:schemeClr val="tx1"/>
            </a:solidFill>
          </p:grpSpPr>
          <p:sp>
            <p:nvSpPr>
              <p:cNvPr id="18" name="Freeform 29"/>
              <p:cNvSpPr>
                <a:spLocks/>
              </p:cNvSpPr>
              <p:nvPr/>
            </p:nvSpPr>
            <p:spPr bwMode="auto">
              <a:xfrm>
                <a:off x="4630738" y="3906838"/>
                <a:ext cx="96838" cy="141288"/>
              </a:xfrm>
              <a:custGeom>
                <a:avLst/>
                <a:gdLst>
                  <a:gd name="T0" fmla="*/ 11 w 25"/>
                  <a:gd name="T1" fmla="*/ 19 h 37"/>
                  <a:gd name="T2" fmla="*/ 12 w 25"/>
                  <a:gd name="T3" fmla="*/ 37 h 37"/>
                  <a:gd name="T4" fmla="*/ 17 w 25"/>
                  <a:gd name="T5" fmla="*/ 22 h 37"/>
                  <a:gd name="T6" fmla="*/ 23 w 25"/>
                  <a:gd name="T7" fmla="*/ 10 h 37"/>
                  <a:gd name="T8" fmla="*/ 9 w 25"/>
                  <a:gd name="T9" fmla="*/ 0 h 37"/>
                  <a:gd name="T10" fmla="*/ 11 w 25"/>
                  <a:gd name="T11" fmla="*/ 19 h 37"/>
                </a:gdLst>
                <a:ahLst/>
                <a:cxnLst>
                  <a:cxn ang="0">
                    <a:pos x="T0" y="T1"/>
                  </a:cxn>
                  <a:cxn ang="0">
                    <a:pos x="T2" y="T3"/>
                  </a:cxn>
                  <a:cxn ang="0">
                    <a:pos x="T4" y="T5"/>
                  </a:cxn>
                  <a:cxn ang="0">
                    <a:pos x="T6" y="T7"/>
                  </a:cxn>
                  <a:cxn ang="0">
                    <a:pos x="T8" y="T9"/>
                  </a:cxn>
                  <a:cxn ang="0">
                    <a:pos x="T10" y="T11"/>
                  </a:cxn>
                </a:cxnLst>
                <a:rect l="0" t="0" r="r" b="b"/>
                <a:pathLst>
                  <a:path w="25" h="37">
                    <a:moveTo>
                      <a:pt x="11" y="19"/>
                    </a:moveTo>
                    <a:cubicBezTo>
                      <a:pt x="0" y="29"/>
                      <a:pt x="12" y="37"/>
                      <a:pt x="12" y="37"/>
                    </a:cubicBezTo>
                    <a:cubicBezTo>
                      <a:pt x="5" y="27"/>
                      <a:pt x="17" y="22"/>
                      <a:pt x="17" y="22"/>
                    </a:cubicBezTo>
                    <a:cubicBezTo>
                      <a:pt x="17" y="22"/>
                      <a:pt x="25" y="19"/>
                      <a:pt x="23" y="10"/>
                    </a:cubicBezTo>
                    <a:cubicBezTo>
                      <a:pt x="20" y="1"/>
                      <a:pt x="9" y="0"/>
                      <a:pt x="9" y="0"/>
                    </a:cubicBezTo>
                    <a:cubicBezTo>
                      <a:pt x="12" y="3"/>
                      <a:pt x="23" y="8"/>
                      <a:pt x="1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19" name="Freeform 30"/>
              <p:cNvSpPr>
                <a:spLocks noEditPoints="1"/>
              </p:cNvSpPr>
              <p:nvPr/>
            </p:nvSpPr>
            <p:spPr bwMode="auto">
              <a:xfrm>
                <a:off x="4551363" y="4071938"/>
                <a:ext cx="300038" cy="306388"/>
              </a:xfrm>
              <a:custGeom>
                <a:avLst/>
                <a:gdLst>
                  <a:gd name="T0" fmla="*/ 67 w 77"/>
                  <a:gd name="T1" fmla="*/ 16 h 80"/>
                  <a:gd name="T2" fmla="*/ 59 w 77"/>
                  <a:gd name="T3" fmla="*/ 16 h 80"/>
                  <a:gd name="T4" fmla="*/ 59 w 77"/>
                  <a:gd name="T5" fmla="*/ 7 h 80"/>
                  <a:gd name="T6" fmla="*/ 52 w 77"/>
                  <a:gd name="T7" fmla="*/ 0 h 80"/>
                  <a:gd name="T8" fmla="*/ 7 w 77"/>
                  <a:gd name="T9" fmla="*/ 0 h 80"/>
                  <a:gd name="T10" fmla="*/ 0 w 77"/>
                  <a:gd name="T11" fmla="*/ 7 h 80"/>
                  <a:gd name="T12" fmla="*/ 0 w 77"/>
                  <a:gd name="T13" fmla="*/ 73 h 80"/>
                  <a:gd name="T14" fmla="*/ 7 w 77"/>
                  <a:gd name="T15" fmla="*/ 80 h 80"/>
                  <a:gd name="T16" fmla="*/ 52 w 77"/>
                  <a:gd name="T17" fmla="*/ 80 h 80"/>
                  <a:gd name="T18" fmla="*/ 59 w 77"/>
                  <a:gd name="T19" fmla="*/ 73 h 80"/>
                  <a:gd name="T20" fmla="*/ 59 w 77"/>
                  <a:gd name="T21" fmla="*/ 59 h 80"/>
                  <a:gd name="T22" fmla="*/ 67 w 77"/>
                  <a:gd name="T23" fmla="*/ 59 h 80"/>
                  <a:gd name="T24" fmla="*/ 77 w 77"/>
                  <a:gd name="T25" fmla="*/ 48 h 80"/>
                  <a:gd name="T26" fmla="*/ 77 w 77"/>
                  <a:gd name="T27" fmla="*/ 26 h 80"/>
                  <a:gd name="T28" fmla="*/ 67 w 77"/>
                  <a:gd name="T29" fmla="*/ 16 h 80"/>
                  <a:gd name="T30" fmla="*/ 61 w 77"/>
                  <a:gd name="T31" fmla="*/ 50 h 80"/>
                  <a:gd name="T32" fmla="*/ 59 w 77"/>
                  <a:gd name="T33" fmla="*/ 50 h 80"/>
                  <a:gd name="T34" fmla="*/ 59 w 77"/>
                  <a:gd name="T35" fmla="*/ 27 h 80"/>
                  <a:gd name="T36" fmla="*/ 61 w 77"/>
                  <a:gd name="T37" fmla="*/ 27 h 80"/>
                  <a:gd name="T38" fmla="*/ 68 w 77"/>
                  <a:gd name="T39" fmla="*/ 33 h 80"/>
                  <a:gd name="T40" fmla="*/ 68 w 77"/>
                  <a:gd name="T41" fmla="*/ 43 h 80"/>
                  <a:gd name="T42" fmla="*/ 61 w 77"/>
                  <a:gd name="T43" fmla="*/ 5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 h="80">
                    <a:moveTo>
                      <a:pt x="67" y="16"/>
                    </a:moveTo>
                    <a:cubicBezTo>
                      <a:pt x="59" y="16"/>
                      <a:pt x="59" y="16"/>
                      <a:pt x="59" y="16"/>
                    </a:cubicBezTo>
                    <a:cubicBezTo>
                      <a:pt x="59" y="7"/>
                      <a:pt x="59" y="7"/>
                      <a:pt x="59" y="7"/>
                    </a:cubicBezTo>
                    <a:cubicBezTo>
                      <a:pt x="59" y="3"/>
                      <a:pt x="56" y="0"/>
                      <a:pt x="52" y="0"/>
                    </a:cubicBezTo>
                    <a:cubicBezTo>
                      <a:pt x="7" y="0"/>
                      <a:pt x="7" y="0"/>
                      <a:pt x="7" y="0"/>
                    </a:cubicBezTo>
                    <a:cubicBezTo>
                      <a:pt x="3" y="0"/>
                      <a:pt x="0" y="3"/>
                      <a:pt x="0" y="7"/>
                    </a:cubicBezTo>
                    <a:cubicBezTo>
                      <a:pt x="0" y="73"/>
                      <a:pt x="0" y="73"/>
                      <a:pt x="0" y="73"/>
                    </a:cubicBezTo>
                    <a:cubicBezTo>
                      <a:pt x="0" y="77"/>
                      <a:pt x="3" y="80"/>
                      <a:pt x="7" y="80"/>
                    </a:cubicBezTo>
                    <a:cubicBezTo>
                      <a:pt x="52" y="80"/>
                      <a:pt x="52" y="80"/>
                      <a:pt x="52" y="80"/>
                    </a:cubicBezTo>
                    <a:cubicBezTo>
                      <a:pt x="56" y="80"/>
                      <a:pt x="59" y="77"/>
                      <a:pt x="59" y="73"/>
                    </a:cubicBezTo>
                    <a:cubicBezTo>
                      <a:pt x="59" y="59"/>
                      <a:pt x="59" y="59"/>
                      <a:pt x="59" y="59"/>
                    </a:cubicBezTo>
                    <a:cubicBezTo>
                      <a:pt x="67" y="59"/>
                      <a:pt x="67" y="59"/>
                      <a:pt x="67" y="59"/>
                    </a:cubicBezTo>
                    <a:cubicBezTo>
                      <a:pt x="75" y="59"/>
                      <a:pt x="77" y="51"/>
                      <a:pt x="77" y="48"/>
                    </a:cubicBezTo>
                    <a:cubicBezTo>
                      <a:pt x="77" y="26"/>
                      <a:pt x="77" y="26"/>
                      <a:pt x="77" y="26"/>
                    </a:cubicBezTo>
                    <a:cubicBezTo>
                      <a:pt x="77" y="19"/>
                      <a:pt x="71" y="16"/>
                      <a:pt x="67" y="16"/>
                    </a:cubicBezTo>
                    <a:close/>
                    <a:moveTo>
                      <a:pt x="61" y="50"/>
                    </a:moveTo>
                    <a:cubicBezTo>
                      <a:pt x="59" y="50"/>
                      <a:pt x="59" y="50"/>
                      <a:pt x="59" y="50"/>
                    </a:cubicBezTo>
                    <a:cubicBezTo>
                      <a:pt x="59" y="27"/>
                      <a:pt x="59" y="27"/>
                      <a:pt x="59" y="27"/>
                    </a:cubicBezTo>
                    <a:cubicBezTo>
                      <a:pt x="61" y="27"/>
                      <a:pt x="61" y="27"/>
                      <a:pt x="61" y="27"/>
                    </a:cubicBezTo>
                    <a:cubicBezTo>
                      <a:pt x="67" y="27"/>
                      <a:pt x="68" y="29"/>
                      <a:pt x="68" y="33"/>
                    </a:cubicBezTo>
                    <a:cubicBezTo>
                      <a:pt x="68" y="43"/>
                      <a:pt x="68" y="43"/>
                      <a:pt x="68" y="43"/>
                    </a:cubicBezTo>
                    <a:cubicBezTo>
                      <a:pt x="68" y="49"/>
                      <a:pt x="65" y="50"/>
                      <a:pt x="61"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grpSp>
        <p:sp>
          <p:nvSpPr>
            <p:cNvPr id="20" name="Oval 15"/>
            <p:cNvSpPr/>
            <p:nvPr/>
          </p:nvSpPr>
          <p:spPr>
            <a:xfrm>
              <a:off x="11200605" y="5674324"/>
              <a:ext cx="280912" cy="28091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FFC000"/>
            </a:solidFill>
            <a:ln w="38103" cap="flat">
              <a:noFill/>
              <a:prstDash val="solid"/>
              <a:miter/>
            </a:ln>
          </p:spPr>
          <p:txBody>
            <a:bodyPr vert="horz" wrap="square" lIns="91435" tIns="45718" rIns="91435" bIns="45718" anchor="ctr" anchorCtr="1" compatLnSpc="1">
              <a:noAutofit/>
            </a:bodyPr>
            <a:lstStyle/>
            <a:p>
              <a:pPr algn="ctr" defTabSz="914277">
                <a:defRPr sz="1800" b="0" i="0" u="none" strike="noStrike" kern="0" cap="none" spc="0" baseline="0">
                  <a:solidFill>
                    <a:srgbClr val="000000"/>
                  </a:solidFill>
                  <a:uFillTx/>
                </a:defRPr>
              </a:pPr>
              <a:endParaRPr lang="en-GB" sz="1799">
                <a:solidFill>
                  <a:srgbClr val="FFFFFF"/>
                </a:solidFill>
                <a:latin typeface="微软雅黑"/>
                <a:ea typeface="微软雅黑"/>
                <a:sym typeface="微软雅黑"/>
              </a:endParaRPr>
            </a:p>
          </p:txBody>
        </p:sp>
        <p:grpSp>
          <p:nvGrpSpPr>
            <p:cNvPr id="21" name="Group 26"/>
            <p:cNvGrpSpPr/>
            <p:nvPr/>
          </p:nvGrpSpPr>
          <p:grpSpPr>
            <a:xfrm>
              <a:off x="11310304" y="5736615"/>
              <a:ext cx="61515" cy="135332"/>
              <a:chOff x="7518400" y="3954463"/>
              <a:chExt cx="214313" cy="471487"/>
            </a:xfrm>
            <a:solidFill>
              <a:schemeClr val="tx1"/>
            </a:solidFill>
          </p:grpSpPr>
          <p:sp>
            <p:nvSpPr>
              <p:cNvPr id="22" name="Freeform 38"/>
              <p:cNvSpPr>
                <a:spLocks/>
              </p:cNvSpPr>
              <p:nvPr/>
            </p:nvSpPr>
            <p:spPr bwMode="auto">
              <a:xfrm>
                <a:off x="7613650" y="3954463"/>
                <a:ext cx="79375" cy="127000"/>
              </a:xfrm>
              <a:custGeom>
                <a:avLst/>
                <a:gdLst>
                  <a:gd name="T0" fmla="*/ 19 w 20"/>
                  <a:gd name="T1" fmla="*/ 2 h 33"/>
                  <a:gd name="T2" fmla="*/ 8 w 20"/>
                  <a:gd name="T3" fmla="*/ 4 h 33"/>
                  <a:gd name="T4" fmla="*/ 1 w 20"/>
                  <a:gd name="T5" fmla="*/ 33 h 33"/>
                  <a:gd name="T6" fmla="*/ 6 w 20"/>
                  <a:gd name="T7" fmla="*/ 32 h 33"/>
                  <a:gd name="T8" fmla="*/ 12 w 20"/>
                  <a:gd name="T9" fmla="*/ 8 h 33"/>
                  <a:gd name="T10" fmla="*/ 17 w 20"/>
                  <a:gd name="T11" fmla="*/ 8 h 33"/>
                  <a:gd name="T12" fmla="*/ 19 w 20"/>
                  <a:gd name="T13" fmla="*/ 2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19" y="2"/>
                    </a:moveTo>
                    <a:cubicBezTo>
                      <a:pt x="16" y="0"/>
                      <a:pt x="10" y="2"/>
                      <a:pt x="8" y="4"/>
                    </a:cubicBezTo>
                    <a:cubicBezTo>
                      <a:pt x="0" y="10"/>
                      <a:pt x="0" y="30"/>
                      <a:pt x="1" y="33"/>
                    </a:cubicBezTo>
                    <a:cubicBezTo>
                      <a:pt x="6" y="32"/>
                      <a:pt x="6" y="32"/>
                      <a:pt x="6" y="32"/>
                    </a:cubicBezTo>
                    <a:cubicBezTo>
                      <a:pt x="6" y="25"/>
                      <a:pt x="7" y="12"/>
                      <a:pt x="12" y="8"/>
                    </a:cubicBezTo>
                    <a:cubicBezTo>
                      <a:pt x="13" y="8"/>
                      <a:pt x="14" y="7"/>
                      <a:pt x="17" y="8"/>
                    </a:cubicBezTo>
                    <a:cubicBezTo>
                      <a:pt x="17" y="8"/>
                      <a:pt x="20" y="3"/>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23" name="Freeform 39"/>
              <p:cNvSpPr>
                <a:spLocks/>
              </p:cNvSpPr>
              <p:nvPr/>
            </p:nvSpPr>
            <p:spPr bwMode="auto">
              <a:xfrm>
                <a:off x="7518400" y="4222750"/>
                <a:ext cx="214313" cy="203200"/>
              </a:xfrm>
              <a:custGeom>
                <a:avLst/>
                <a:gdLst>
                  <a:gd name="T0" fmla="*/ 0 w 54"/>
                  <a:gd name="T1" fmla="*/ 0 h 53"/>
                  <a:gd name="T2" fmla="*/ 0 w 54"/>
                  <a:gd name="T3" fmla="*/ 26 h 53"/>
                  <a:gd name="T4" fmla="*/ 27 w 54"/>
                  <a:gd name="T5" fmla="*/ 53 h 53"/>
                  <a:gd name="T6" fmla="*/ 54 w 54"/>
                  <a:gd name="T7" fmla="*/ 26 h 53"/>
                  <a:gd name="T8" fmla="*/ 54 w 54"/>
                  <a:gd name="T9" fmla="*/ 0 h 53"/>
                  <a:gd name="T10" fmla="*/ 0 w 54"/>
                  <a:gd name="T11" fmla="*/ 0 h 53"/>
                </a:gdLst>
                <a:ahLst/>
                <a:cxnLst>
                  <a:cxn ang="0">
                    <a:pos x="T0" y="T1"/>
                  </a:cxn>
                  <a:cxn ang="0">
                    <a:pos x="T2" y="T3"/>
                  </a:cxn>
                  <a:cxn ang="0">
                    <a:pos x="T4" y="T5"/>
                  </a:cxn>
                  <a:cxn ang="0">
                    <a:pos x="T6" y="T7"/>
                  </a:cxn>
                  <a:cxn ang="0">
                    <a:pos x="T8" y="T9"/>
                  </a:cxn>
                  <a:cxn ang="0">
                    <a:pos x="T10" y="T11"/>
                  </a:cxn>
                </a:cxnLst>
                <a:rect l="0" t="0" r="r" b="b"/>
                <a:pathLst>
                  <a:path w="54" h="53">
                    <a:moveTo>
                      <a:pt x="0" y="0"/>
                    </a:moveTo>
                    <a:cubicBezTo>
                      <a:pt x="0" y="26"/>
                      <a:pt x="0" y="26"/>
                      <a:pt x="0" y="26"/>
                    </a:cubicBezTo>
                    <a:cubicBezTo>
                      <a:pt x="0" y="41"/>
                      <a:pt x="12" y="53"/>
                      <a:pt x="27" y="53"/>
                    </a:cubicBezTo>
                    <a:cubicBezTo>
                      <a:pt x="42" y="53"/>
                      <a:pt x="54" y="41"/>
                      <a:pt x="54" y="26"/>
                    </a:cubicBezTo>
                    <a:cubicBezTo>
                      <a:pt x="54" y="0"/>
                      <a:pt x="54" y="0"/>
                      <a:pt x="54"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24" name="Freeform 40"/>
              <p:cNvSpPr>
                <a:spLocks/>
              </p:cNvSpPr>
              <p:nvPr/>
            </p:nvSpPr>
            <p:spPr bwMode="auto">
              <a:xfrm>
                <a:off x="7518400" y="4092575"/>
                <a:ext cx="103188" cy="107950"/>
              </a:xfrm>
              <a:custGeom>
                <a:avLst/>
                <a:gdLst>
                  <a:gd name="T0" fmla="*/ 26 w 26"/>
                  <a:gd name="T1" fmla="*/ 0 h 28"/>
                  <a:gd name="T2" fmla="*/ 0 w 26"/>
                  <a:gd name="T3" fmla="*/ 27 h 28"/>
                  <a:gd name="T4" fmla="*/ 0 w 26"/>
                  <a:gd name="T5" fmla="*/ 28 h 28"/>
                  <a:gd name="T6" fmla="*/ 26 w 26"/>
                  <a:gd name="T7" fmla="*/ 28 h 28"/>
                  <a:gd name="T8" fmla="*/ 26 w 26"/>
                  <a:gd name="T9" fmla="*/ 0 h 28"/>
                </a:gdLst>
                <a:ahLst/>
                <a:cxnLst>
                  <a:cxn ang="0">
                    <a:pos x="T0" y="T1"/>
                  </a:cxn>
                  <a:cxn ang="0">
                    <a:pos x="T2" y="T3"/>
                  </a:cxn>
                  <a:cxn ang="0">
                    <a:pos x="T4" y="T5"/>
                  </a:cxn>
                  <a:cxn ang="0">
                    <a:pos x="T6" y="T7"/>
                  </a:cxn>
                  <a:cxn ang="0">
                    <a:pos x="T8" y="T9"/>
                  </a:cxn>
                </a:cxnLst>
                <a:rect l="0" t="0" r="r" b="b"/>
                <a:pathLst>
                  <a:path w="26" h="28">
                    <a:moveTo>
                      <a:pt x="26" y="0"/>
                    </a:moveTo>
                    <a:cubicBezTo>
                      <a:pt x="11" y="1"/>
                      <a:pt x="0" y="13"/>
                      <a:pt x="0" y="27"/>
                    </a:cubicBezTo>
                    <a:cubicBezTo>
                      <a:pt x="0" y="28"/>
                      <a:pt x="0" y="28"/>
                      <a:pt x="0" y="28"/>
                    </a:cubicBezTo>
                    <a:cubicBezTo>
                      <a:pt x="26" y="28"/>
                      <a:pt x="26" y="28"/>
                      <a:pt x="26" y="28"/>
                    </a:cubicBez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25" name="Freeform 41"/>
              <p:cNvSpPr>
                <a:spLocks/>
              </p:cNvSpPr>
              <p:nvPr/>
            </p:nvSpPr>
            <p:spPr bwMode="auto">
              <a:xfrm>
                <a:off x="7634288" y="4092575"/>
                <a:ext cx="98425" cy="107950"/>
              </a:xfrm>
              <a:custGeom>
                <a:avLst/>
                <a:gdLst>
                  <a:gd name="T0" fmla="*/ 0 w 25"/>
                  <a:gd name="T1" fmla="*/ 0 h 28"/>
                  <a:gd name="T2" fmla="*/ 0 w 25"/>
                  <a:gd name="T3" fmla="*/ 28 h 28"/>
                  <a:gd name="T4" fmla="*/ 25 w 25"/>
                  <a:gd name="T5" fmla="*/ 28 h 28"/>
                  <a:gd name="T6" fmla="*/ 25 w 25"/>
                  <a:gd name="T7" fmla="*/ 27 h 28"/>
                  <a:gd name="T8" fmla="*/ 0 w 25"/>
                  <a:gd name="T9" fmla="*/ 0 h 28"/>
                </a:gdLst>
                <a:ahLst/>
                <a:cxnLst>
                  <a:cxn ang="0">
                    <a:pos x="T0" y="T1"/>
                  </a:cxn>
                  <a:cxn ang="0">
                    <a:pos x="T2" y="T3"/>
                  </a:cxn>
                  <a:cxn ang="0">
                    <a:pos x="T4" y="T5"/>
                  </a:cxn>
                  <a:cxn ang="0">
                    <a:pos x="T6" y="T7"/>
                  </a:cxn>
                  <a:cxn ang="0">
                    <a:pos x="T8" y="T9"/>
                  </a:cxn>
                </a:cxnLst>
                <a:rect l="0" t="0" r="r" b="b"/>
                <a:pathLst>
                  <a:path w="25" h="28">
                    <a:moveTo>
                      <a:pt x="0" y="0"/>
                    </a:moveTo>
                    <a:cubicBezTo>
                      <a:pt x="0" y="28"/>
                      <a:pt x="0" y="28"/>
                      <a:pt x="0" y="28"/>
                    </a:cubicBezTo>
                    <a:cubicBezTo>
                      <a:pt x="25" y="28"/>
                      <a:pt x="25" y="28"/>
                      <a:pt x="25" y="28"/>
                    </a:cubicBezTo>
                    <a:cubicBezTo>
                      <a:pt x="25" y="27"/>
                      <a:pt x="25" y="27"/>
                      <a:pt x="25" y="27"/>
                    </a:cubicBezTo>
                    <a:cubicBezTo>
                      <a:pt x="25" y="13"/>
                      <a:pt x="14"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grpSp>
        <p:sp>
          <p:nvSpPr>
            <p:cNvPr id="26" name="Oval 15"/>
            <p:cNvSpPr/>
            <p:nvPr/>
          </p:nvSpPr>
          <p:spPr>
            <a:xfrm>
              <a:off x="10088674" y="5695542"/>
              <a:ext cx="280912" cy="28091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FFC000"/>
            </a:solidFill>
            <a:ln w="38103" cap="flat">
              <a:noFill/>
              <a:prstDash val="solid"/>
              <a:miter/>
            </a:ln>
          </p:spPr>
          <p:txBody>
            <a:bodyPr vert="horz" wrap="square" lIns="91435" tIns="45718" rIns="91435" bIns="45718" anchor="ctr" anchorCtr="1" compatLnSpc="1">
              <a:noAutofit/>
            </a:bodyPr>
            <a:lstStyle/>
            <a:p>
              <a:pPr algn="ctr" defTabSz="914277">
                <a:defRPr sz="1800" b="0" i="0" u="none" strike="noStrike" kern="0" cap="none" spc="0" baseline="0">
                  <a:solidFill>
                    <a:srgbClr val="000000"/>
                  </a:solidFill>
                  <a:uFillTx/>
                </a:defRPr>
              </a:pPr>
              <a:endParaRPr lang="en-GB" sz="1799">
                <a:solidFill>
                  <a:srgbClr val="FFFFFF"/>
                </a:solidFill>
                <a:latin typeface="微软雅黑"/>
                <a:ea typeface="微软雅黑"/>
                <a:sym typeface="微软雅黑"/>
              </a:endParaRPr>
            </a:p>
          </p:txBody>
        </p:sp>
        <p:grpSp>
          <p:nvGrpSpPr>
            <p:cNvPr id="27" name="Group 31"/>
            <p:cNvGrpSpPr/>
            <p:nvPr/>
          </p:nvGrpSpPr>
          <p:grpSpPr>
            <a:xfrm>
              <a:off x="10177868" y="5782002"/>
              <a:ext cx="102524" cy="107992"/>
              <a:chOff x="6048375" y="2563813"/>
              <a:chExt cx="357188" cy="376238"/>
            </a:xfrm>
            <a:solidFill>
              <a:schemeClr val="tx1"/>
            </a:solidFill>
          </p:grpSpPr>
          <p:sp>
            <p:nvSpPr>
              <p:cNvPr id="28" name="Freeform 22"/>
              <p:cNvSpPr>
                <a:spLocks/>
              </p:cNvSpPr>
              <p:nvPr/>
            </p:nvSpPr>
            <p:spPr bwMode="auto">
              <a:xfrm>
                <a:off x="6303963" y="2628901"/>
                <a:ext cx="85725" cy="250825"/>
              </a:xfrm>
              <a:custGeom>
                <a:avLst/>
                <a:gdLst>
                  <a:gd name="T0" fmla="*/ 22 w 22"/>
                  <a:gd name="T1" fmla="*/ 65 h 65"/>
                  <a:gd name="T2" fmla="*/ 22 w 22"/>
                  <a:gd name="T3" fmla="*/ 5 h 65"/>
                  <a:gd name="T4" fmla="*/ 17 w 22"/>
                  <a:gd name="T5" fmla="*/ 0 h 65"/>
                  <a:gd name="T6" fmla="*/ 5 w 22"/>
                  <a:gd name="T7" fmla="*/ 0 h 65"/>
                  <a:gd name="T8" fmla="*/ 0 w 22"/>
                  <a:gd name="T9" fmla="*/ 5 h 65"/>
                  <a:gd name="T10" fmla="*/ 0 w 22"/>
                  <a:gd name="T11" fmla="*/ 65 h 65"/>
                  <a:gd name="T12" fmla="*/ 22 w 22"/>
                  <a:gd name="T13" fmla="*/ 65 h 65"/>
                </a:gdLst>
                <a:ahLst/>
                <a:cxnLst>
                  <a:cxn ang="0">
                    <a:pos x="T0" y="T1"/>
                  </a:cxn>
                  <a:cxn ang="0">
                    <a:pos x="T2" y="T3"/>
                  </a:cxn>
                  <a:cxn ang="0">
                    <a:pos x="T4" y="T5"/>
                  </a:cxn>
                  <a:cxn ang="0">
                    <a:pos x="T6" y="T7"/>
                  </a:cxn>
                  <a:cxn ang="0">
                    <a:pos x="T8" y="T9"/>
                  </a:cxn>
                  <a:cxn ang="0">
                    <a:pos x="T10" y="T11"/>
                  </a:cxn>
                  <a:cxn ang="0">
                    <a:pos x="T12" y="T13"/>
                  </a:cxn>
                </a:cxnLst>
                <a:rect l="0" t="0" r="r" b="b"/>
                <a:pathLst>
                  <a:path w="22" h="65">
                    <a:moveTo>
                      <a:pt x="22" y="65"/>
                    </a:moveTo>
                    <a:cubicBezTo>
                      <a:pt x="22" y="5"/>
                      <a:pt x="22" y="5"/>
                      <a:pt x="22" y="5"/>
                    </a:cubicBezTo>
                    <a:cubicBezTo>
                      <a:pt x="22" y="2"/>
                      <a:pt x="20" y="0"/>
                      <a:pt x="17" y="0"/>
                    </a:cubicBezTo>
                    <a:cubicBezTo>
                      <a:pt x="5" y="0"/>
                      <a:pt x="5" y="0"/>
                      <a:pt x="5" y="0"/>
                    </a:cubicBezTo>
                    <a:cubicBezTo>
                      <a:pt x="2" y="0"/>
                      <a:pt x="0" y="2"/>
                      <a:pt x="0" y="5"/>
                    </a:cubicBezTo>
                    <a:cubicBezTo>
                      <a:pt x="0" y="65"/>
                      <a:pt x="0" y="65"/>
                      <a:pt x="0" y="65"/>
                    </a:cubicBezTo>
                    <a:lnTo>
                      <a:pt x="22" y="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29" name="Freeform 23"/>
              <p:cNvSpPr>
                <a:spLocks/>
              </p:cNvSpPr>
              <p:nvPr/>
            </p:nvSpPr>
            <p:spPr bwMode="auto">
              <a:xfrm>
                <a:off x="6188075" y="2652713"/>
                <a:ext cx="80963" cy="227013"/>
              </a:xfrm>
              <a:custGeom>
                <a:avLst/>
                <a:gdLst>
                  <a:gd name="T0" fmla="*/ 21 w 21"/>
                  <a:gd name="T1" fmla="*/ 59 h 59"/>
                  <a:gd name="T2" fmla="*/ 21 w 21"/>
                  <a:gd name="T3" fmla="*/ 4 h 59"/>
                  <a:gd name="T4" fmla="*/ 17 w 21"/>
                  <a:gd name="T5" fmla="*/ 0 h 59"/>
                  <a:gd name="T6" fmla="*/ 4 w 21"/>
                  <a:gd name="T7" fmla="*/ 0 h 59"/>
                  <a:gd name="T8" fmla="*/ 0 w 21"/>
                  <a:gd name="T9" fmla="*/ 4 h 59"/>
                  <a:gd name="T10" fmla="*/ 0 w 21"/>
                  <a:gd name="T11" fmla="*/ 59 h 59"/>
                  <a:gd name="T12" fmla="*/ 21 w 21"/>
                  <a:gd name="T13" fmla="*/ 59 h 59"/>
                </a:gdLst>
                <a:ahLst/>
                <a:cxnLst>
                  <a:cxn ang="0">
                    <a:pos x="T0" y="T1"/>
                  </a:cxn>
                  <a:cxn ang="0">
                    <a:pos x="T2" y="T3"/>
                  </a:cxn>
                  <a:cxn ang="0">
                    <a:pos x="T4" y="T5"/>
                  </a:cxn>
                  <a:cxn ang="0">
                    <a:pos x="T6" y="T7"/>
                  </a:cxn>
                  <a:cxn ang="0">
                    <a:pos x="T8" y="T9"/>
                  </a:cxn>
                  <a:cxn ang="0">
                    <a:pos x="T10" y="T11"/>
                  </a:cxn>
                  <a:cxn ang="0">
                    <a:pos x="T12" y="T13"/>
                  </a:cxn>
                </a:cxnLst>
                <a:rect l="0" t="0" r="r" b="b"/>
                <a:pathLst>
                  <a:path w="21" h="59">
                    <a:moveTo>
                      <a:pt x="21" y="59"/>
                    </a:moveTo>
                    <a:cubicBezTo>
                      <a:pt x="21" y="4"/>
                      <a:pt x="21" y="4"/>
                      <a:pt x="21" y="4"/>
                    </a:cubicBezTo>
                    <a:cubicBezTo>
                      <a:pt x="21" y="2"/>
                      <a:pt x="19" y="0"/>
                      <a:pt x="17" y="0"/>
                    </a:cubicBezTo>
                    <a:cubicBezTo>
                      <a:pt x="4" y="0"/>
                      <a:pt x="4" y="0"/>
                      <a:pt x="4" y="0"/>
                    </a:cubicBezTo>
                    <a:cubicBezTo>
                      <a:pt x="2" y="0"/>
                      <a:pt x="0" y="2"/>
                      <a:pt x="0" y="4"/>
                    </a:cubicBezTo>
                    <a:cubicBezTo>
                      <a:pt x="0" y="59"/>
                      <a:pt x="0" y="59"/>
                      <a:pt x="0" y="59"/>
                    </a:cubicBezTo>
                    <a:lnTo>
                      <a:pt x="21"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30" name="Freeform 24"/>
              <p:cNvSpPr>
                <a:spLocks/>
              </p:cNvSpPr>
              <p:nvPr/>
            </p:nvSpPr>
            <p:spPr bwMode="auto">
              <a:xfrm>
                <a:off x="6064250" y="2563813"/>
                <a:ext cx="80963" cy="315913"/>
              </a:xfrm>
              <a:custGeom>
                <a:avLst/>
                <a:gdLst>
                  <a:gd name="T0" fmla="*/ 21 w 21"/>
                  <a:gd name="T1" fmla="*/ 82 h 82"/>
                  <a:gd name="T2" fmla="*/ 21 w 21"/>
                  <a:gd name="T3" fmla="*/ 4 h 82"/>
                  <a:gd name="T4" fmla="*/ 17 w 21"/>
                  <a:gd name="T5" fmla="*/ 0 h 82"/>
                  <a:gd name="T6" fmla="*/ 4 w 21"/>
                  <a:gd name="T7" fmla="*/ 0 h 82"/>
                  <a:gd name="T8" fmla="*/ 0 w 21"/>
                  <a:gd name="T9" fmla="*/ 4 h 82"/>
                  <a:gd name="T10" fmla="*/ 0 w 21"/>
                  <a:gd name="T11" fmla="*/ 82 h 82"/>
                  <a:gd name="T12" fmla="*/ 21 w 21"/>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21" h="82">
                    <a:moveTo>
                      <a:pt x="21" y="82"/>
                    </a:moveTo>
                    <a:cubicBezTo>
                      <a:pt x="21" y="4"/>
                      <a:pt x="21" y="4"/>
                      <a:pt x="21" y="4"/>
                    </a:cubicBezTo>
                    <a:cubicBezTo>
                      <a:pt x="21" y="2"/>
                      <a:pt x="19" y="0"/>
                      <a:pt x="17" y="0"/>
                    </a:cubicBezTo>
                    <a:cubicBezTo>
                      <a:pt x="4" y="0"/>
                      <a:pt x="4" y="0"/>
                      <a:pt x="4" y="0"/>
                    </a:cubicBezTo>
                    <a:cubicBezTo>
                      <a:pt x="2" y="0"/>
                      <a:pt x="0" y="2"/>
                      <a:pt x="0" y="4"/>
                    </a:cubicBezTo>
                    <a:cubicBezTo>
                      <a:pt x="0" y="82"/>
                      <a:pt x="0" y="82"/>
                      <a:pt x="0" y="82"/>
                    </a:cubicBezTo>
                    <a:lnTo>
                      <a:pt x="21"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31" name="Freeform 25"/>
              <p:cNvSpPr>
                <a:spLocks/>
              </p:cNvSpPr>
              <p:nvPr/>
            </p:nvSpPr>
            <p:spPr bwMode="auto">
              <a:xfrm>
                <a:off x="6048375" y="2894013"/>
                <a:ext cx="357188" cy="46038"/>
              </a:xfrm>
              <a:custGeom>
                <a:avLst/>
                <a:gdLst>
                  <a:gd name="T0" fmla="*/ 92 w 92"/>
                  <a:gd name="T1" fmla="*/ 7 h 12"/>
                  <a:gd name="T2" fmla="*/ 87 w 92"/>
                  <a:gd name="T3" fmla="*/ 12 h 12"/>
                  <a:gd name="T4" fmla="*/ 5 w 92"/>
                  <a:gd name="T5" fmla="*/ 12 h 12"/>
                  <a:gd name="T6" fmla="*/ 0 w 92"/>
                  <a:gd name="T7" fmla="*/ 7 h 12"/>
                  <a:gd name="T8" fmla="*/ 0 w 92"/>
                  <a:gd name="T9" fmla="*/ 6 h 12"/>
                  <a:gd name="T10" fmla="*/ 5 w 92"/>
                  <a:gd name="T11" fmla="*/ 0 h 12"/>
                  <a:gd name="T12" fmla="*/ 87 w 92"/>
                  <a:gd name="T13" fmla="*/ 0 h 12"/>
                  <a:gd name="T14" fmla="*/ 92 w 92"/>
                  <a:gd name="T15" fmla="*/ 6 h 12"/>
                  <a:gd name="T16" fmla="*/ 92 w 92"/>
                  <a:gd name="T17"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2">
                    <a:moveTo>
                      <a:pt x="92" y="7"/>
                    </a:moveTo>
                    <a:cubicBezTo>
                      <a:pt x="92" y="10"/>
                      <a:pt x="90" y="12"/>
                      <a:pt x="87" y="12"/>
                    </a:cubicBezTo>
                    <a:cubicBezTo>
                      <a:pt x="5" y="12"/>
                      <a:pt x="5" y="12"/>
                      <a:pt x="5" y="12"/>
                    </a:cubicBezTo>
                    <a:cubicBezTo>
                      <a:pt x="2" y="12"/>
                      <a:pt x="0" y="10"/>
                      <a:pt x="0" y="7"/>
                    </a:cubicBezTo>
                    <a:cubicBezTo>
                      <a:pt x="0" y="6"/>
                      <a:pt x="0" y="6"/>
                      <a:pt x="0" y="6"/>
                    </a:cubicBezTo>
                    <a:cubicBezTo>
                      <a:pt x="0" y="3"/>
                      <a:pt x="2" y="0"/>
                      <a:pt x="5" y="0"/>
                    </a:cubicBezTo>
                    <a:cubicBezTo>
                      <a:pt x="87" y="0"/>
                      <a:pt x="87" y="0"/>
                      <a:pt x="87" y="0"/>
                    </a:cubicBezTo>
                    <a:cubicBezTo>
                      <a:pt x="90" y="0"/>
                      <a:pt x="92" y="3"/>
                      <a:pt x="92" y="6"/>
                    </a:cubicBezTo>
                    <a:lnTo>
                      <a:pt x="92"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grpSp>
      </p:grpSp>
      <p:sp>
        <p:nvSpPr>
          <p:cNvPr id="32" name="MH_Other_1"/>
          <p:cNvSpPr txBox="1"/>
          <p:nvPr>
            <p:custDataLst>
              <p:tags r:id="rId1"/>
            </p:custDataLst>
          </p:nvPr>
        </p:nvSpPr>
        <p:spPr>
          <a:xfrm flipH="1">
            <a:off x="7658989" y="1646475"/>
            <a:ext cx="1702548" cy="1107996"/>
          </a:xfrm>
          <a:prstGeom prst="rect">
            <a:avLst/>
          </a:prstGeom>
          <a:noFill/>
          <a:ln>
            <a:solidFill>
              <a:schemeClr val="tx1"/>
            </a:solidFill>
          </a:ln>
          <a:effectLst/>
        </p:spPr>
        <p:txBody>
          <a:bodyPr wrap="square" lIns="0" tIns="0" rIns="0" bIns="0" rtlCol="0" anchor="t" anchorCtr="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lnSpc>
                <a:spcPct val="100000"/>
              </a:lnSpc>
              <a:defRPr/>
            </a:pPr>
            <a:r>
              <a:rPr lang="en-US" altLang="zh-CN" sz="7200" b="0" dirty="0">
                <a:solidFill>
                  <a:schemeClr val="tx1"/>
                </a:solidFill>
                <a:latin typeface="微软雅黑"/>
                <a:ea typeface="微软雅黑"/>
                <a:cs typeface="IrisUPC" pitchFamily="34" charset="-34"/>
                <a:sym typeface="微软雅黑"/>
              </a:rPr>
              <a:t>01</a:t>
            </a:r>
            <a:endParaRPr lang="zh-CN" altLang="en-US" sz="7200" b="0" dirty="0">
              <a:solidFill>
                <a:schemeClr val="tx1"/>
              </a:solidFill>
              <a:latin typeface="微软雅黑"/>
              <a:ea typeface="微软雅黑"/>
              <a:cs typeface="IrisUPC" pitchFamily="34" charset="-34"/>
              <a:sym typeface="微软雅黑"/>
            </a:endParaRPr>
          </a:p>
        </p:txBody>
      </p:sp>
      <p:sp>
        <p:nvSpPr>
          <p:cNvPr id="33" name="文本框 12"/>
          <p:cNvSpPr txBox="1"/>
          <p:nvPr/>
        </p:nvSpPr>
        <p:spPr>
          <a:xfrm>
            <a:off x="6912218" y="3160121"/>
            <a:ext cx="3124449" cy="646331"/>
          </a:xfrm>
          <a:prstGeom prst="rect">
            <a:avLst/>
          </a:prstGeom>
          <a:noFill/>
        </p:spPr>
        <p:txBody>
          <a:bodyPr wrap="square" rtlCol="0">
            <a:spAutoFit/>
            <a:scene3d>
              <a:camera prst="orthographicFront"/>
              <a:lightRig rig="threePt" dir="t"/>
            </a:scene3d>
            <a:sp3d contourW="12700"/>
          </a:bodyPr>
          <a:lstStyle/>
          <a:p>
            <a:pPr algn="ctr"/>
            <a:r>
              <a:rPr lang="zh-CN" altLang="en-US" sz="3600" b="1" dirty="0" smtClean="0">
                <a:latin typeface="微软雅黑"/>
                <a:ea typeface="微软雅黑"/>
                <a:sym typeface="微软雅黑"/>
              </a:rPr>
              <a:t>项目名称 </a:t>
            </a:r>
            <a:endParaRPr lang="zh-CN" altLang="en-US" sz="3600" b="1" dirty="0">
              <a:latin typeface="微软雅黑"/>
              <a:ea typeface="微软雅黑"/>
              <a:sym typeface="微软雅黑"/>
            </a:endParaRPr>
          </a:p>
        </p:txBody>
      </p:sp>
      <p:sp>
        <p:nvSpPr>
          <p:cNvPr id="34" name="Rectangle 7"/>
          <p:cNvSpPr/>
          <p:nvPr/>
        </p:nvSpPr>
        <p:spPr>
          <a:xfrm>
            <a:off x="5697371" y="4020310"/>
            <a:ext cx="6434368" cy="707886"/>
          </a:xfrm>
          <a:prstGeom prst="rect">
            <a:avLst/>
          </a:prstGeom>
        </p:spPr>
        <p:txBody>
          <a:bodyPr wrap="square">
            <a:spAutoFit/>
          </a:bodyPr>
          <a:lstStyle/>
          <a:p>
            <a:pPr algn="ctr" fontAlgn="base"/>
            <a:r>
              <a:rPr lang="en-US" sz="1000" b="1" dirty="0" smtClean="0">
                <a:latin typeface="微软雅黑"/>
                <a:ea typeface="微软雅黑"/>
                <a:cs typeface="Open Sans Light" charset="0"/>
                <a:sym typeface="微软雅黑"/>
              </a:rPr>
              <a:t>Most designers set their type arbitrarily, either by pulling values out of the sky or by adhering to a baseline grid. The former case isn’t worth discussing here, but the latter requires a closer look. When using a baseline grid, the first thing you must decide on is your baseline grid unit. You’ll commonly see baseline grid values of something like 20px</a:t>
            </a:r>
            <a:r>
              <a:rPr lang="en-US" sz="1000" b="1" dirty="0">
                <a:latin typeface="微软雅黑"/>
                <a:ea typeface="微软雅黑"/>
                <a:cs typeface="Open Sans Light" charset="0"/>
                <a:sym typeface="微软雅黑"/>
              </a:rPr>
              <a:t>.</a:t>
            </a:r>
            <a:endParaRPr lang="en-US" sz="1000" b="1" dirty="0">
              <a:effectLst/>
              <a:latin typeface="微软雅黑"/>
              <a:ea typeface="微软雅黑"/>
              <a:cs typeface="Open Sans Light" charset="0"/>
              <a:sym typeface="微软雅黑"/>
            </a:endParaRPr>
          </a:p>
        </p:txBody>
      </p:sp>
    </p:spTree>
    <p:extLst>
      <p:ext uri="{BB962C8B-B14F-4D97-AF65-F5344CB8AC3E}">
        <p14:creationId xmlns:p14="http://schemas.microsoft.com/office/powerpoint/2010/main" val="1748619317"/>
      </p:ext>
    </p:extLst>
  </p:cSld>
  <p:clrMapOvr>
    <a:masterClrMapping/>
  </p:clrMapOvr>
  <p:transition spd="slow"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 presetClass="entr" presetSubtype="2"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 calcmode="lin" valueType="num">
                                      <p:cBhvr additive="base">
                                        <p:cTn id="10" dur="500" fill="hold"/>
                                        <p:tgtEl>
                                          <p:spTgt spid="32"/>
                                        </p:tgtEl>
                                        <p:attrNameLst>
                                          <p:attrName>ppt_x</p:attrName>
                                        </p:attrNameLst>
                                      </p:cBhvr>
                                      <p:tavLst>
                                        <p:tav tm="0">
                                          <p:val>
                                            <p:strVal val="1+#ppt_w/2"/>
                                          </p:val>
                                        </p:tav>
                                        <p:tav tm="100000">
                                          <p:val>
                                            <p:strVal val="#ppt_x"/>
                                          </p:val>
                                        </p:tav>
                                      </p:tavLst>
                                    </p:anim>
                                    <p:anim calcmode="lin" valueType="num">
                                      <p:cBhvr additive="base">
                                        <p:cTn id="11"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barn(inVertical)">
                                      <p:cBhvr>
                                        <p:cTn id="16" dur="500"/>
                                        <p:tgtEl>
                                          <p:spTgt spid="33"/>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P spid="3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Group 4"/>
          <p:cNvGrpSpPr/>
          <p:nvPr/>
        </p:nvGrpSpPr>
        <p:grpSpPr>
          <a:xfrm>
            <a:off x="3992659" y="1561080"/>
            <a:ext cx="4176466" cy="4139303"/>
            <a:chOff x="3884472" y="2091871"/>
            <a:chExt cx="3113872" cy="3086581"/>
          </a:xfrm>
          <a:solidFill>
            <a:schemeClr val="tx1"/>
          </a:solidFill>
        </p:grpSpPr>
        <p:grpSp>
          <p:nvGrpSpPr>
            <p:cNvPr id="57" name="Group 9"/>
            <p:cNvGrpSpPr/>
            <p:nvPr/>
          </p:nvGrpSpPr>
          <p:grpSpPr>
            <a:xfrm rot="2700000">
              <a:off x="3884473" y="2091871"/>
              <a:ext cx="1437890" cy="1437892"/>
              <a:chOff x="4748213" y="2079625"/>
              <a:chExt cx="2695576" cy="2695576"/>
            </a:xfrm>
            <a:grpFill/>
          </p:grpSpPr>
          <p:sp>
            <p:nvSpPr>
              <p:cNvPr id="85" name="Freeform: Shape 37"/>
              <p:cNvSpPr>
                <a:spLocks/>
              </p:cNvSpPr>
              <p:nvPr/>
            </p:nvSpPr>
            <p:spPr bwMode="auto">
              <a:xfrm>
                <a:off x="6905626" y="2079625"/>
                <a:ext cx="538163" cy="2695575"/>
              </a:xfrm>
              <a:custGeom>
                <a:avLst/>
                <a:gdLst>
                  <a:gd name="T0" fmla="*/ 339 w 339"/>
                  <a:gd name="T1" fmla="*/ 1359 h 1698"/>
                  <a:gd name="T2" fmla="*/ 339 w 339"/>
                  <a:gd name="T3" fmla="*/ 339 h 1698"/>
                  <a:gd name="T4" fmla="*/ 0 w 339"/>
                  <a:gd name="T5" fmla="*/ 0 h 1698"/>
                  <a:gd name="T6" fmla="*/ 0 w 339"/>
                  <a:gd name="T7" fmla="*/ 1698 h 1698"/>
                  <a:gd name="T8" fmla="*/ 339 w 339"/>
                  <a:gd name="T9" fmla="*/ 1359 h 1698"/>
                </a:gdLst>
                <a:ahLst/>
                <a:cxnLst>
                  <a:cxn ang="0">
                    <a:pos x="T0" y="T1"/>
                  </a:cxn>
                  <a:cxn ang="0">
                    <a:pos x="T2" y="T3"/>
                  </a:cxn>
                  <a:cxn ang="0">
                    <a:pos x="T4" y="T5"/>
                  </a:cxn>
                  <a:cxn ang="0">
                    <a:pos x="T6" y="T7"/>
                  </a:cxn>
                  <a:cxn ang="0">
                    <a:pos x="T8" y="T9"/>
                  </a:cxn>
                </a:cxnLst>
                <a:rect l="0" t="0" r="r" b="b"/>
                <a:pathLst>
                  <a:path w="339" h="1698">
                    <a:moveTo>
                      <a:pt x="339" y="1359"/>
                    </a:moveTo>
                    <a:lnTo>
                      <a:pt x="339" y="339"/>
                    </a:lnTo>
                    <a:lnTo>
                      <a:pt x="0" y="0"/>
                    </a:lnTo>
                    <a:lnTo>
                      <a:pt x="0" y="1698"/>
                    </a:lnTo>
                    <a:lnTo>
                      <a:pt x="339" y="1359"/>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a:ea typeface="微软雅黑"/>
                  <a:sym typeface="微软雅黑"/>
                </a:endParaRPr>
              </a:p>
            </p:txBody>
          </p:sp>
          <p:sp>
            <p:nvSpPr>
              <p:cNvPr id="86" name="Freeform: Shape 38"/>
              <p:cNvSpPr>
                <a:spLocks/>
              </p:cNvSpPr>
              <p:nvPr/>
            </p:nvSpPr>
            <p:spPr bwMode="auto">
              <a:xfrm>
                <a:off x="6905626" y="4067175"/>
                <a:ext cx="538163" cy="169863"/>
              </a:xfrm>
              <a:custGeom>
                <a:avLst/>
                <a:gdLst>
                  <a:gd name="T0" fmla="*/ 339 w 339"/>
                  <a:gd name="T1" fmla="*/ 107 h 107"/>
                  <a:gd name="T2" fmla="*/ 0 w 339"/>
                  <a:gd name="T3" fmla="*/ 107 h 107"/>
                  <a:gd name="T4" fmla="*/ 0 w 339"/>
                  <a:gd name="T5" fmla="*/ 0 h 107"/>
                  <a:gd name="T6" fmla="*/ 339 w 339"/>
                  <a:gd name="T7" fmla="*/ 107 h 107"/>
                </a:gdLst>
                <a:ahLst/>
                <a:cxnLst>
                  <a:cxn ang="0">
                    <a:pos x="T0" y="T1"/>
                  </a:cxn>
                  <a:cxn ang="0">
                    <a:pos x="T2" y="T3"/>
                  </a:cxn>
                  <a:cxn ang="0">
                    <a:pos x="T4" y="T5"/>
                  </a:cxn>
                  <a:cxn ang="0">
                    <a:pos x="T6" y="T7"/>
                  </a:cxn>
                </a:cxnLst>
                <a:rect l="0" t="0" r="r" b="b"/>
                <a:pathLst>
                  <a:path w="339" h="107">
                    <a:moveTo>
                      <a:pt x="339" y="107"/>
                    </a:moveTo>
                    <a:lnTo>
                      <a:pt x="0" y="107"/>
                    </a:lnTo>
                    <a:lnTo>
                      <a:pt x="0" y="0"/>
                    </a:lnTo>
                    <a:lnTo>
                      <a:pt x="339" y="1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a:ea typeface="微软雅黑"/>
                  <a:sym typeface="微软雅黑"/>
                </a:endParaRPr>
              </a:p>
            </p:txBody>
          </p:sp>
          <p:sp>
            <p:nvSpPr>
              <p:cNvPr id="87" name="Freeform: Shape 39"/>
              <p:cNvSpPr>
                <a:spLocks/>
              </p:cNvSpPr>
              <p:nvPr/>
            </p:nvSpPr>
            <p:spPr bwMode="auto">
              <a:xfrm>
                <a:off x="4748213" y="4237038"/>
                <a:ext cx="2695575" cy="538163"/>
              </a:xfrm>
              <a:custGeom>
                <a:avLst/>
                <a:gdLst>
                  <a:gd name="T0" fmla="*/ 0 w 1698"/>
                  <a:gd name="T1" fmla="*/ 0 h 339"/>
                  <a:gd name="T2" fmla="*/ 339 w 1698"/>
                  <a:gd name="T3" fmla="*/ 339 h 339"/>
                  <a:gd name="T4" fmla="*/ 1359 w 1698"/>
                  <a:gd name="T5" fmla="*/ 339 h 339"/>
                  <a:gd name="T6" fmla="*/ 1698 w 1698"/>
                  <a:gd name="T7" fmla="*/ 0 h 339"/>
                  <a:gd name="T8" fmla="*/ 0 w 1698"/>
                  <a:gd name="T9" fmla="*/ 0 h 339"/>
                </a:gdLst>
                <a:ahLst/>
                <a:cxnLst>
                  <a:cxn ang="0">
                    <a:pos x="T0" y="T1"/>
                  </a:cxn>
                  <a:cxn ang="0">
                    <a:pos x="T2" y="T3"/>
                  </a:cxn>
                  <a:cxn ang="0">
                    <a:pos x="T4" y="T5"/>
                  </a:cxn>
                  <a:cxn ang="0">
                    <a:pos x="T6" y="T7"/>
                  </a:cxn>
                  <a:cxn ang="0">
                    <a:pos x="T8" y="T9"/>
                  </a:cxn>
                </a:cxnLst>
                <a:rect l="0" t="0" r="r" b="b"/>
                <a:pathLst>
                  <a:path w="1698" h="339">
                    <a:moveTo>
                      <a:pt x="0" y="0"/>
                    </a:moveTo>
                    <a:lnTo>
                      <a:pt x="339" y="339"/>
                    </a:lnTo>
                    <a:lnTo>
                      <a:pt x="1359" y="339"/>
                    </a:lnTo>
                    <a:lnTo>
                      <a:pt x="1698"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a:ea typeface="微软雅黑"/>
                  <a:sym typeface="微软雅黑"/>
                </a:endParaRPr>
              </a:p>
            </p:txBody>
          </p:sp>
          <p:sp>
            <p:nvSpPr>
              <p:cNvPr id="88" name="Freeform: Shape 40"/>
              <p:cNvSpPr>
                <a:spLocks/>
              </p:cNvSpPr>
              <p:nvPr/>
            </p:nvSpPr>
            <p:spPr bwMode="auto">
              <a:xfrm>
                <a:off x="5286376" y="4237038"/>
                <a:ext cx="169863" cy="538163"/>
              </a:xfrm>
              <a:custGeom>
                <a:avLst/>
                <a:gdLst>
                  <a:gd name="T0" fmla="*/ 0 w 107"/>
                  <a:gd name="T1" fmla="*/ 339 h 339"/>
                  <a:gd name="T2" fmla="*/ 0 w 107"/>
                  <a:gd name="T3" fmla="*/ 0 h 339"/>
                  <a:gd name="T4" fmla="*/ 107 w 107"/>
                  <a:gd name="T5" fmla="*/ 0 h 339"/>
                  <a:gd name="T6" fmla="*/ 0 w 107"/>
                  <a:gd name="T7" fmla="*/ 339 h 339"/>
                </a:gdLst>
                <a:ahLst/>
                <a:cxnLst>
                  <a:cxn ang="0">
                    <a:pos x="T0" y="T1"/>
                  </a:cxn>
                  <a:cxn ang="0">
                    <a:pos x="T2" y="T3"/>
                  </a:cxn>
                  <a:cxn ang="0">
                    <a:pos x="T4" y="T5"/>
                  </a:cxn>
                  <a:cxn ang="0">
                    <a:pos x="T6" y="T7"/>
                  </a:cxn>
                </a:cxnLst>
                <a:rect l="0" t="0" r="r" b="b"/>
                <a:pathLst>
                  <a:path w="107" h="339">
                    <a:moveTo>
                      <a:pt x="0" y="339"/>
                    </a:moveTo>
                    <a:lnTo>
                      <a:pt x="0" y="0"/>
                    </a:lnTo>
                    <a:lnTo>
                      <a:pt x="107" y="0"/>
                    </a:lnTo>
                    <a:lnTo>
                      <a:pt x="0" y="3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a:ea typeface="微软雅黑"/>
                  <a:sym typeface="微软雅黑"/>
                </a:endParaRPr>
              </a:p>
            </p:txBody>
          </p:sp>
          <p:sp>
            <p:nvSpPr>
              <p:cNvPr id="89" name="Freeform: Shape 41"/>
              <p:cNvSpPr>
                <a:spLocks/>
              </p:cNvSpPr>
              <p:nvPr/>
            </p:nvSpPr>
            <p:spPr bwMode="auto">
              <a:xfrm>
                <a:off x="4748213" y="2079625"/>
                <a:ext cx="538163" cy="2695575"/>
              </a:xfrm>
              <a:custGeom>
                <a:avLst/>
                <a:gdLst>
                  <a:gd name="T0" fmla="*/ 0 w 339"/>
                  <a:gd name="T1" fmla="*/ 339 h 1698"/>
                  <a:gd name="T2" fmla="*/ 0 w 339"/>
                  <a:gd name="T3" fmla="*/ 1359 h 1698"/>
                  <a:gd name="T4" fmla="*/ 339 w 339"/>
                  <a:gd name="T5" fmla="*/ 1698 h 1698"/>
                  <a:gd name="T6" fmla="*/ 339 w 339"/>
                  <a:gd name="T7" fmla="*/ 0 h 1698"/>
                  <a:gd name="T8" fmla="*/ 0 w 339"/>
                  <a:gd name="T9" fmla="*/ 339 h 1698"/>
                </a:gdLst>
                <a:ahLst/>
                <a:cxnLst>
                  <a:cxn ang="0">
                    <a:pos x="T0" y="T1"/>
                  </a:cxn>
                  <a:cxn ang="0">
                    <a:pos x="T2" y="T3"/>
                  </a:cxn>
                  <a:cxn ang="0">
                    <a:pos x="T4" y="T5"/>
                  </a:cxn>
                  <a:cxn ang="0">
                    <a:pos x="T6" y="T7"/>
                  </a:cxn>
                  <a:cxn ang="0">
                    <a:pos x="T8" y="T9"/>
                  </a:cxn>
                </a:cxnLst>
                <a:rect l="0" t="0" r="r" b="b"/>
                <a:pathLst>
                  <a:path w="339" h="1698">
                    <a:moveTo>
                      <a:pt x="0" y="339"/>
                    </a:moveTo>
                    <a:lnTo>
                      <a:pt x="0" y="1359"/>
                    </a:lnTo>
                    <a:lnTo>
                      <a:pt x="339" y="1698"/>
                    </a:lnTo>
                    <a:lnTo>
                      <a:pt x="339" y="0"/>
                    </a:lnTo>
                    <a:lnTo>
                      <a:pt x="0" y="3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a:ea typeface="微软雅黑"/>
                  <a:sym typeface="微软雅黑"/>
                </a:endParaRPr>
              </a:p>
            </p:txBody>
          </p:sp>
          <p:sp>
            <p:nvSpPr>
              <p:cNvPr id="90" name="Freeform: Shape 42"/>
              <p:cNvSpPr>
                <a:spLocks/>
              </p:cNvSpPr>
              <p:nvPr/>
            </p:nvSpPr>
            <p:spPr bwMode="auto">
              <a:xfrm>
                <a:off x="4748213" y="2617788"/>
                <a:ext cx="538163" cy="169863"/>
              </a:xfrm>
              <a:custGeom>
                <a:avLst/>
                <a:gdLst>
                  <a:gd name="T0" fmla="*/ 0 w 339"/>
                  <a:gd name="T1" fmla="*/ 0 h 107"/>
                  <a:gd name="T2" fmla="*/ 339 w 339"/>
                  <a:gd name="T3" fmla="*/ 0 h 107"/>
                  <a:gd name="T4" fmla="*/ 339 w 339"/>
                  <a:gd name="T5" fmla="*/ 107 h 107"/>
                  <a:gd name="T6" fmla="*/ 0 w 339"/>
                  <a:gd name="T7" fmla="*/ 0 h 107"/>
                </a:gdLst>
                <a:ahLst/>
                <a:cxnLst>
                  <a:cxn ang="0">
                    <a:pos x="T0" y="T1"/>
                  </a:cxn>
                  <a:cxn ang="0">
                    <a:pos x="T2" y="T3"/>
                  </a:cxn>
                  <a:cxn ang="0">
                    <a:pos x="T4" y="T5"/>
                  </a:cxn>
                  <a:cxn ang="0">
                    <a:pos x="T6" y="T7"/>
                  </a:cxn>
                </a:cxnLst>
                <a:rect l="0" t="0" r="r" b="b"/>
                <a:pathLst>
                  <a:path w="339" h="107">
                    <a:moveTo>
                      <a:pt x="0" y="0"/>
                    </a:moveTo>
                    <a:lnTo>
                      <a:pt x="339" y="0"/>
                    </a:lnTo>
                    <a:lnTo>
                      <a:pt x="339" y="10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a:ea typeface="微软雅黑"/>
                  <a:sym typeface="微软雅黑"/>
                </a:endParaRPr>
              </a:p>
            </p:txBody>
          </p:sp>
          <p:sp>
            <p:nvSpPr>
              <p:cNvPr id="91" name="Freeform: Shape 43"/>
              <p:cNvSpPr>
                <a:spLocks/>
              </p:cNvSpPr>
              <p:nvPr/>
            </p:nvSpPr>
            <p:spPr bwMode="auto">
              <a:xfrm>
                <a:off x="4748213" y="2079625"/>
                <a:ext cx="2157413" cy="538163"/>
              </a:xfrm>
              <a:custGeom>
                <a:avLst/>
                <a:gdLst>
                  <a:gd name="T0" fmla="*/ 678 w 1359"/>
                  <a:gd name="T1" fmla="*/ 0 h 339"/>
                  <a:gd name="T2" fmla="*/ 339 w 1359"/>
                  <a:gd name="T3" fmla="*/ 0 h 339"/>
                  <a:gd name="T4" fmla="*/ 0 w 1359"/>
                  <a:gd name="T5" fmla="*/ 339 h 339"/>
                  <a:gd name="T6" fmla="*/ 339 w 1359"/>
                  <a:gd name="T7" fmla="*/ 339 h 339"/>
                  <a:gd name="T8" fmla="*/ 678 w 1359"/>
                  <a:gd name="T9" fmla="*/ 339 h 339"/>
                  <a:gd name="T10" fmla="*/ 1359 w 1359"/>
                  <a:gd name="T11" fmla="*/ 339 h 339"/>
                  <a:gd name="T12" fmla="*/ 1359 w 1359"/>
                  <a:gd name="T13" fmla="*/ 0 h 339"/>
                  <a:gd name="T14" fmla="*/ 678 w 1359"/>
                  <a:gd name="T15" fmla="*/ 0 h 3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9" h="339">
                    <a:moveTo>
                      <a:pt x="678" y="0"/>
                    </a:moveTo>
                    <a:lnTo>
                      <a:pt x="339" y="0"/>
                    </a:lnTo>
                    <a:lnTo>
                      <a:pt x="0" y="339"/>
                    </a:lnTo>
                    <a:lnTo>
                      <a:pt x="339" y="339"/>
                    </a:lnTo>
                    <a:lnTo>
                      <a:pt x="678" y="339"/>
                    </a:lnTo>
                    <a:lnTo>
                      <a:pt x="1359" y="339"/>
                    </a:lnTo>
                    <a:lnTo>
                      <a:pt x="1359" y="0"/>
                    </a:lnTo>
                    <a:lnTo>
                      <a:pt x="678" y="0"/>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a:ea typeface="微软雅黑"/>
                  <a:sym typeface="微软雅黑"/>
                </a:endParaRPr>
              </a:p>
            </p:txBody>
          </p:sp>
          <p:sp>
            <p:nvSpPr>
              <p:cNvPr id="92" name="Freeform: Shape 44"/>
              <p:cNvSpPr>
                <a:spLocks/>
              </p:cNvSpPr>
              <p:nvPr/>
            </p:nvSpPr>
            <p:spPr bwMode="auto">
              <a:xfrm>
                <a:off x="6735763" y="2079625"/>
                <a:ext cx="169863" cy="538163"/>
              </a:xfrm>
              <a:custGeom>
                <a:avLst/>
                <a:gdLst>
                  <a:gd name="T0" fmla="*/ 107 w 107"/>
                  <a:gd name="T1" fmla="*/ 0 h 339"/>
                  <a:gd name="T2" fmla="*/ 107 w 107"/>
                  <a:gd name="T3" fmla="*/ 339 h 339"/>
                  <a:gd name="T4" fmla="*/ 0 w 107"/>
                  <a:gd name="T5" fmla="*/ 339 h 339"/>
                  <a:gd name="T6" fmla="*/ 107 w 107"/>
                  <a:gd name="T7" fmla="*/ 0 h 339"/>
                </a:gdLst>
                <a:ahLst/>
                <a:cxnLst>
                  <a:cxn ang="0">
                    <a:pos x="T0" y="T1"/>
                  </a:cxn>
                  <a:cxn ang="0">
                    <a:pos x="T2" y="T3"/>
                  </a:cxn>
                  <a:cxn ang="0">
                    <a:pos x="T4" y="T5"/>
                  </a:cxn>
                  <a:cxn ang="0">
                    <a:pos x="T6" y="T7"/>
                  </a:cxn>
                </a:cxnLst>
                <a:rect l="0" t="0" r="r" b="b"/>
                <a:pathLst>
                  <a:path w="107" h="339">
                    <a:moveTo>
                      <a:pt x="107" y="0"/>
                    </a:moveTo>
                    <a:lnTo>
                      <a:pt x="107" y="339"/>
                    </a:lnTo>
                    <a:lnTo>
                      <a:pt x="0" y="339"/>
                    </a:lnTo>
                    <a:lnTo>
                      <a:pt x="10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a:ea typeface="微软雅黑"/>
                  <a:sym typeface="微软雅黑"/>
                </a:endParaRPr>
              </a:p>
            </p:txBody>
          </p:sp>
        </p:grpSp>
        <p:grpSp>
          <p:nvGrpSpPr>
            <p:cNvPr id="58" name="Group 10"/>
            <p:cNvGrpSpPr/>
            <p:nvPr/>
          </p:nvGrpSpPr>
          <p:grpSpPr>
            <a:xfrm rot="2700000">
              <a:off x="3898328" y="3740561"/>
              <a:ext cx="1437890" cy="1437892"/>
              <a:chOff x="4748213" y="2079625"/>
              <a:chExt cx="2695576" cy="2695576"/>
            </a:xfrm>
            <a:grpFill/>
          </p:grpSpPr>
          <p:sp>
            <p:nvSpPr>
              <p:cNvPr id="77" name="Freeform: Shape 29"/>
              <p:cNvSpPr>
                <a:spLocks/>
              </p:cNvSpPr>
              <p:nvPr/>
            </p:nvSpPr>
            <p:spPr bwMode="auto">
              <a:xfrm>
                <a:off x="6905626" y="2079625"/>
                <a:ext cx="538163" cy="2695575"/>
              </a:xfrm>
              <a:custGeom>
                <a:avLst/>
                <a:gdLst>
                  <a:gd name="T0" fmla="*/ 339 w 339"/>
                  <a:gd name="T1" fmla="*/ 1359 h 1698"/>
                  <a:gd name="T2" fmla="*/ 339 w 339"/>
                  <a:gd name="T3" fmla="*/ 339 h 1698"/>
                  <a:gd name="T4" fmla="*/ 0 w 339"/>
                  <a:gd name="T5" fmla="*/ 0 h 1698"/>
                  <a:gd name="T6" fmla="*/ 0 w 339"/>
                  <a:gd name="T7" fmla="*/ 1698 h 1698"/>
                  <a:gd name="T8" fmla="*/ 339 w 339"/>
                  <a:gd name="T9" fmla="*/ 1359 h 1698"/>
                </a:gdLst>
                <a:ahLst/>
                <a:cxnLst>
                  <a:cxn ang="0">
                    <a:pos x="T0" y="T1"/>
                  </a:cxn>
                  <a:cxn ang="0">
                    <a:pos x="T2" y="T3"/>
                  </a:cxn>
                  <a:cxn ang="0">
                    <a:pos x="T4" y="T5"/>
                  </a:cxn>
                  <a:cxn ang="0">
                    <a:pos x="T6" y="T7"/>
                  </a:cxn>
                  <a:cxn ang="0">
                    <a:pos x="T8" y="T9"/>
                  </a:cxn>
                </a:cxnLst>
                <a:rect l="0" t="0" r="r" b="b"/>
                <a:pathLst>
                  <a:path w="339" h="1698">
                    <a:moveTo>
                      <a:pt x="339" y="1359"/>
                    </a:moveTo>
                    <a:lnTo>
                      <a:pt x="339" y="339"/>
                    </a:lnTo>
                    <a:lnTo>
                      <a:pt x="0" y="0"/>
                    </a:lnTo>
                    <a:lnTo>
                      <a:pt x="0" y="1698"/>
                    </a:lnTo>
                    <a:lnTo>
                      <a:pt x="339" y="1359"/>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a:ea typeface="微软雅黑"/>
                  <a:sym typeface="微软雅黑"/>
                </a:endParaRPr>
              </a:p>
            </p:txBody>
          </p:sp>
          <p:sp>
            <p:nvSpPr>
              <p:cNvPr id="78" name="Freeform: Shape 30"/>
              <p:cNvSpPr>
                <a:spLocks/>
              </p:cNvSpPr>
              <p:nvPr/>
            </p:nvSpPr>
            <p:spPr bwMode="auto">
              <a:xfrm>
                <a:off x="6905626" y="4067175"/>
                <a:ext cx="538163" cy="169863"/>
              </a:xfrm>
              <a:custGeom>
                <a:avLst/>
                <a:gdLst>
                  <a:gd name="T0" fmla="*/ 339 w 339"/>
                  <a:gd name="T1" fmla="*/ 107 h 107"/>
                  <a:gd name="T2" fmla="*/ 0 w 339"/>
                  <a:gd name="T3" fmla="*/ 107 h 107"/>
                  <a:gd name="T4" fmla="*/ 0 w 339"/>
                  <a:gd name="T5" fmla="*/ 0 h 107"/>
                  <a:gd name="T6" fmla="*/ 339 w 339"/>
                  <a:gd name="T7" fmla="*/ 107 h 107"/>
                </a:gdLst>
                <a:ahLst/>
                <a:cxnLst>
                  <a:cxn ang="0">
                    <a:pos x="T0" y="T1"/>
                  </a:cxn>
                  <a:cxn ang="0">
                    <a:pos x="T2" y="T3"/>
                  </a:cxn>
                  <a:cxn ang="0">
                    <a:pos x="T4" y="T5"/>
                  </a:cxn>
                  <a:cxn ang="0">
                    <a:pos x="T6" y="T7"/>
                  </a:cxn>
                </a:cxnLst>
                <a:rect l="0" t="0" r="r" b="b"/>
                <a:pathLst>
                  <a:path w="339" h="107">
                    <a:moveTo>
                      <a:pt x="339" y="107"/>
                    </a:moveTo>
                    <a:lnTo>
                      <a:pt x="0" y="107"/>
                    </a:lnTo>
                    <a:lnTo>
                      <a:pt x="0" y="0"/>
                    </a:lnTo>
                    <a:lnTo>
                      <a:pt x="339" y="1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a:ea typeface="微软雅黑"/>
                  <a:sym typeface="微软雅黑"/>
                </a:endParaRPr>
              </a:p>
            </p:txBody>
          </p:sp>
          <p:sp>
            <p:nvSpPr>
              <p:cNvPr id="79" name="Freeform: Shape 31"/>
              <p:cNvSpPr>
                <a:spLocks/>
              </p:cNvSpPr>
              <p:nvPr/>
            </p:nvSpPr>
            <p:spPr bwMode="auto">
              <a:xfrm>
                <a:off x="4748213" y="4237038"/>
                <a:ext cx="2695575" cy="538163"/>
              </a:xfrm>
              <a:custGeom>
                <a:avLst/>
                <a:gdLst>
                  <a:gd name="T0" fmla="*/ 0 w 1698"/>
                  <a:gd name="T1" fmla="*/ 0 h 339"/>
                  <a:gd name="T2" fmla="*/ 339 w 1698"/>
                  <a:gd name="T3" fmla="*/ 339 h 339"/>
                  <a:gd name="T4" fmla="*/ 1359 w 1698"/>
                  <a:gd name="T5" fmla="*/ 339 h 339"/>
                  <a:gd name="T6" fmla="*/ 1698 w 1698"/>
                  <a:gd name="T7" fmla="*/ 0 h 339"/>
                  <a:gd name="T8" fmla="*/ 0 w 1698"/>
                  <a:gd name="T9" fmla="*/ 0 h 339"/>
                </a:gdLst>
                <a:ahLst/>
                <a:cxnLst>
                  <a:cxn ang="0">
                    <a:pos x="T0" y="T1"/>
                  </a:cxn>
                  <a:cxn ang="0">
                    <a:pos x="T2" y="T3"/>
                  </a:cxn>
                  <a:cxn ang="0">
                    <a:pos x="T4" y="T5"/>
                  </a:cxn>
                  <a:cxn ang="0">
                    <a:pos x="T6" y="T7"/>
                  </a:cxn>
                  <a:cxn ang="0">
                    <a:pos x="T8" y="T9"/>
                  </a:cxn>
                </a:cxnLst>
                <a:rect l="0" t="0" r="r" b="b"/>
                <a:pathLst>
                  <a:path w="1698" h="339">
                    <a:moveTo>
                      <a:pt x="0" y="0"/>
                    </a:moveTo>
                    <a:lnTo>
                      <a:pt x="339" y="339"/>
                    </a:lnTo>
                    <a:lnTo>
                      <a:pt x="1359" y="339"/>
                    </a:lnTo>
                    <a:lnTo>
                      <a:pt x="1698"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a:ea typeface="微软雅黑"/>
                  <a:sym typeface="微软雅黑"/>
                </a:endParaRPr>
              </a:p>
            </p:txBody>
          </p:sp>
          <p:sp>
            <p:nvSpPr>
              <p:cNvPr id="80" name="Freeform: Shape 32"/>
              <p:cNvSpPr>
                <a:spLocks/>
              </p:cNvSpPr>
              <p:nvPr/>
            </p:nvSpPr>
            <p:spPr bwMode="auto">
              <a:xfrm>
                <a:off x="5286376" y="4237038"/>
                <a:ext cx="169863" cy="538163"/>
              </a:xfrm>
              <a:custGeom>
                <a:avLst/>
                <a:gdLst>
                  <a:gd name="T0" fmla="*/ 0 w 107"/>
                  <a:gd name="T1" fmla="*/ 339 h 339"/>
                  <a:gd name="T2" fmla="*/ 0 w 107"/>
                  <a:gd name="T3" fmla="*/ 0 h 339"/>
                  <a:gd name="T4" fmla="*/ 107 w 107"/>
                  <a:gd name="T5" fmla="*/ 0 h 339"/>
                  <a:gd name="T6" fmla="*/ 0 w 107"/>
                  <a:gd name="T7" fmla="*/ 339 h 339"/>
                </a:gdLst>
                <a:ahLst/>
                <a:cxnLst>
                  <a:cxn ang="0">
                    <a:pos x="T0" y="T1"/>
                  </a:cxn>
                  <a:cxn ang="0">
                    <a:pos x="T2" y="T3"/>
                  </a:cxn>
                  <a:cxn ang="0">
                    <a:pos x="T4" y="T5"/>
                  </a:cxn>
                  <a:cxn ang="0">
                    <a:pos x="T6" y="T7"/>
                  </a:cxn>
                </a:cxnLst>
                <a:rect l="0" t="0" r="r" b="b"/>
                <a:pathLst>
                  <a:path w="107" h="339">
                    <a:moveTo>
                      <a:pt x="0" y="339"/>
                    </a:moveTo>
                    <a:lnTo>
                      <a:pt x="0" y="0"/>
                    </a:lnTo>
                    <a:lnTo>
                      <a:pt x="107" y="0"/>
                    </a:lnTo>
                    <a:lnTo>
                      <a:pt x="0" y="3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a:ea typeface="微软雅黑"/>
                  <a:sym typeface="微软雅黑"/>
                </a:endParaRPr>
              </a:p>
            </p:txBody>
          </p:sp>
          <p:sp>
            <p:nvSpPr>
              <p:cNvPr id="81" name="Freeform: Shape 33"/>
              <p:cNvSpPr>
                <a:spLocks/>
              </p:cNvSpPr>
              <p:nvPr/>
            </p:nvSpPr>
            <p:spPr bwMode="auto">
              <a:xfrm>
                <a:off x="4748213" y="2079625"/>
                <a:ext cx="538163" cy="2695575"/>
              </a:xfrm>
              <a:custGeom>
                <a:avLst/>
                <a:gdLst>
                  <a:gd name="T0" fmla="*/ 0 w 339"/>
                  <a:gd name="T1" fmla="*/ 339 h 1698"/>
                  <a:gd name="T2" fmla="*/ 0 w 339"/>
                  <a:gd name="T3" fmla="*/ 1359 h 1698"/>
                  <a:gd name="T4" fmla="*/ 339 w 339"/>
                  <a:gd name="T5" fmla="*/ 1698 h 1698"/>
                  <a:gd name="T6" fmla="*/ 339 w 339"/>
                  <a:gd name="T7" fmla="*/ 0 h 1698"/>
                  <a:gd name="T8" fmla="*/ 0 w 339"/>
                  <a:gd name="T9" fmla="*/ 339 h 1698"/>
                </a:gdLst>
                <a:ahLst/>
                <a:cxnLst>
                  <a:cxn ang="0">
                    <a:pos x="T0" y="T1"/>
                  </a:cxn>
                  <a:cxn ang="0">
                    <a:pos x="T2" y="T3"/>
                  </a:cxn>
                  <a:cxn ang="0">
                    <a:pos x="T4" y="T5"/>
                  </a:cxn>
                  <a:cxn ang="0">
                    <a:pos x="T6" y="T7"/>
                  </a:cxn>
                  <a:cxn ang="0">
                    <a:pos x="T8" y="T9"/>
                  </a:cxn>
                </a:cxnLst>
                <a:rect l="0" t="0" r="r" b="b"/>
                <a:pathLst>
                  <a:path w="339" h="1698">
                    <a:moveTo>
                      <a:pt x="0" y="339"/>
                    </a:moveTo>
                    <a:lnTo>
                      <a:pt x="0" y="1359"/>
                    </a:lnTo>
                    <a:lnTo>
                      <a:pt x="339" y="1698"/>
                    </a:lnTo>
                    <a:lnTo>
                      <a:pt x="339" y="0"/>
                    </a:lnTo>
                    <a:lnTo>
                      <a:pt x="0" y="3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a:ea typeface="微软雅黑"/>
                  <a:sym typeface="微软雅黑"/>
                </a:endParaRPr>
              </a:p>
            </p:txBody>
          </p:sp>
          <p:sp>
            <p:nvSpPr>
              <p:cNvPr id="82" name="Freeform: Shape 34"/>
              <p:cNvSpPr>
                <a:spLocks/>
              </p:cNvSpPr>
              <p:nvPr/>
            </p:nvSpPr>
            <p:spPr bwMode="auto">
              <a:xfrm>
                <a:off x="4748213" y="2617788"/>
                <a:ext cx="538163" cy="169863"/>
              </a:xfrm>
              <a:custGeom>
                <a:avLst/>
                <a:gdLst>
                  <a:gd name="T0" fmla="*/ 0 w 339"/>
                  <a:gd name="T1" fmla="*/ 0 h 107"/>
                  <a:gd name="T2" fmla="*/ 339 w 339"/>
                  <a:gd name="T3" fmla="*/ 0 h 107"/>
                  <a:gd name="T4" fmla="*/ 339 w 339"/>
                  <a:gd name="T5" fmla="*/ 107 h 107"/>
                  <a:gd name="T6" fmla="*/ 0 w 339"/>
                  <a:gd name="T7" fmla="*/ 0 h 107"/>
                </a:gdLst>
                <a:ahLst/>
                <a:cxnLst>
                  <a:cxn ang="0">
                    <a:pos x="T0" y="T1"/>
                  </a:cxn>
                  <a:cxn ang="0">
                    <a:pos x="T2" y="T3"/>
                  </a:cxn>
                  <a:cxn ang="0">
                    <a:pos x="T4" y="T5"/>
                  </a:cxn>
                  <a:cxn ang="0">
                    <a:pos x="T6" y="T7"/>
                  </a:cxn>
                </a:cxnLst>
                <a:rect l="0" t="0" r="r" b="b"/>
                <a:pathLst>
                  <a:path w="339" h="107">
                    <a:moveTo>
                      <a:pt x="0" y="0"/>
                    </a:moveTo>
                    <a:lnTo>
                      <a:pt x="339" y="0"/>
                    </a:lnTo>
                    <a:lnTo>
                      <a:pt x="339" y="10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a:ea typeface="微软雅黑"/>
                  <a:sym typeface="微软雅黑"/>
                </a:endParaRPr>
              </a:p>
            </p:txBody>
          </p:sp>
          <p:sp>
            <p:nvSpPr>
              <p:cNvPr id="83" name="Freeform: Shape 35"/>
              <p:cNvSpPr>
                <a:spLocks/>
              </p:cNvSpPr>
              <p:nvPr/>
            </p:nvSpPr>
            <p:spPr bwMode="auto">
              <a:xfrm>
                <a:off x="4748213" y="2079625"/>
                <a:ext cx="2157413" cy="538163"/>
              </a:xfrm>
              <a:custGeom>
                <a:avLst/>
                <a:gdLst>
                  <a:gd name="T0" fmla="*/ 678 w 1359"/>
                  <a:gd name="T1" fmla="*/ 0 h 339"/>
                  <a:gd name="T2" fmla="*/ 339 w 1359"/>
                  <a:gd name="T3" fmla="*/ 0 h 339"/>
                  <a:gd name="T4" fmla="*/ 0 w 1359"/>
                  <a:gd name="T5" fmla="*/ 339 h 339"/>
                  <a:gd name="T6" fmla="*/ 339 w 1359"/>
                  <a:gd name="T7" fmla="*/ 339 h 339"/>
                  <a:gd name="T8" fmla="*/ 678 w 1359"/>
                  <a:gd name="T9" fmla="*/ 339 h 339"/>
                  <a:gd name="T10" fmla="*/ 1359 w 1359"/>
                  <a:gd name="T11" fmla="*/ 339 h 339"/>
                  <a:gd name="T12" fmla="*/ 1359 w 1359"/>
                  <a:gd name="T13" fmla="*/ 0 h 339"/>
                  <a:gd name="T14" fmla="*/ 678 w 1359"/>
                  <a:gd name="T15" fmla="*/ 0 h 3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9" h="339">
                    <a:moveTo>
                      <a:pt x="678" y="0"/>
                    </a:moveTo>
                    <a:lnTo>
                      <a:pt x="339" y="0"/>
                    </a:lnTo>
                    <a:lnTo>
                      <a:pt x="0" y="339"/>
                    </a:lnTo>
                    <a:lnTo>
                      <a:pt x="339" y="339"/>
                    </a:lnTo>
                    <a:lnTo>
                      <a:pt x="678" y="339"/>
                    </a:lnTo>
                    <a:lnTo>
                      <a:pt x="1359" y="339"/>
                    </a:lnTo>
                    <a:lnTo>
                      <a:pt x="1359" y="0"/>
                    </a:lnTo>
                    <a:lnTo>
                      <a:pt x="678" y="0"/>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a:ea typeface="微软雅黑"/>
                  <a:sym typeface="微软雅黑"/>
                </a:endParaRPr>
              </a:p>
            </p:txBody>
          </p:sp>
          <p:sp>
            <p:nvSpPr>
              <p:cNvPr id="84" name="Freeform: Shape 36"/>
              <p:cNvSpPr>
                <a:spLocks/>
              </p:cNvSpPr>
              <p:nvPr/>
            </p:nvSpPr>
            <p:spPr bwMode="auto">
              <a:xfrm>
                <a:off x="6735763" y="2079625"/>
                <a:ext cx="169863" cy="538163"/>
              </a:xfrm>
              <a:custGeom>
                <a:avLst/>
                <a:gdLst>
                  <a:gd name="T0" fmla="*/ 107 w 107"/>
                  <a:gd name="T1" fmla="*/ 0 h 339"/>
                  <a:gd name="T2" fmla="*/ 107 w 107"/>
                  <a:gd name="T3" fmla="*/ 339 h 339"/>
                  <a:gd name="T4" fmla="*/ 0 w 107"/>
                  <a:gd name="T5" fmla="*/ 339 h 339"/>
                  <a:gd name="T6" fmla="*/ 107 w 107"/>
                  <a:gd name="T7" fmla="*/ 0 h 339"/>
                </a:gdLst>
                <a:ahLst/>
                <a:cxnLst>
                  <a:cxn ang="0">
                    <a:pos x="T0" y="T1"/>
                  </a:cxn>
                  <a:cxn ang="0">
                    <a:pos x="T2" y="T3"/>
                  </a:cxn>
                  <a:cxn ang="0">
                    <a:pos x="T4" y="T5"/>
                  </a:cxn>
                  <a:cxn ang="0">
                    <a:pos x="T6" y="T7"/>
                  </a:cxn>
                </a:cxnLst>
                <a:rect l="0" t="0" r="r" b="b"/>
                <a:pathLst>
                  <a:path w="107" h="339">
                    <a:moveTo>
                      <a:pt x="107" y="0"/>
                    </a:moveTo>
                    <a:lnTo>
                      <a:pt x="107" y="339"/>
                    </a:lnTo>
                    <a:lnTo>
                      <a:pt x="0" y="339"/>
                    </a:lnTo>
                    <a:lnTo>
                      <a:pt x="10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a:ea typeface="微软雅黑"/>
                  <a:sym typeface="微软雅黑"/>
                </a:endParaRPr>
              </a:p>
            </p:txBody>
          </p:sp>
        </p:grpSp>
        <p:grpSp>
          <p:nvGrpSpPr>
            <p:cNvPr id="59" name="Group 11"/>
            <p:cNvGrpSpPr/>
            <p:nvPr/>
          </p:nvGrpSpPr>
          <p:grpSpPr>
            <a:xfrm rot="2700000">
              <a:off x="5548682" y="2091870"/>
              <a:ext cx="1437890" cy="1437892"/>
              <a:chOff x="4748213" y="2079625"/>
              <a:chExt cx="2695576" cy="2695576"/>
            </a:xfrm>
            <a:grpFill/>
          </p:grpSpPr>
          <p:sp>
            <p:nvSpPr>
              <p:cNvPr id="69" name="Freeform: Shape 21"/>
              <p:cNvSpPr>
                <a:spLocks/>
              </p:cNvSpPr>
              <p:nvPr/>
            </p:nvSpPr>
            <p:spPr bwMode="auto">
              <a:xfrm>
                <a:off x="6905626" y="2079625"/>
                <a:ext cx="538163" cy="2695575"/>
              </a:xfrm>
              <a:custGeom>
                <a:avLst/>
                <a:gdLst>
                  <a:gd name="T0" fmla="*/ 339 w 339"/>
                  <a:gd name="T1" fmla="*/ 1359 h 1698"/>
                  <a:gd name="T2" fmla="*/ 339 w 339"/>
                  <a:gd name="T3" fmla="*/ 339 h 1698"/>
                  <a:gd name="T4" fmla="*/ 0 w 339"/>
                  <a:gd name="T5" fmla="*/ 0 h 1698"/>
                  <a:gd name="T6" fmla="*/ 0 w 339"/>
                  <a:gd name="T7" fmla="*/ 1698 h 1698"/>
                  <a:gd name="T8" fmla="*/ 339 w 339"/>
                  <a:gd name="T9" fmla="*/ 1359 h 1698"/>
                </a:gdLst>
                <a:ahLst/>
                <a:cxnLst>
                  <a:cxn ang="0">
                    <a:pos x="T0" y="T1"/>
                  </a:cxn>
                  <a:cxn ang="0">
                    <a:pos x="T2" y="T3"/>
                  </a:cxn>
                  <a:cxn ang="0">
                    <a:pos x="T4" y="T5"/>
                  </a:cxn>
                  <a:cxn ang="0">
                    <a:pos x="T6" y="T7"/>
                  </a:cxn>
                  <a:cxn ang="0">
                    <a:pos x="T8" y="T9"/>
                  </a:cxn>
                </a:cxnLst>
                <a:rect l="0" t="0" r="r" b="b"/>
                <a:pathLst>
                  <a:path w="339" h="1698">
                    <a:moveTo>
                      <a:pt x="339" y="1359"/>
                    </a:moveTo>
                    <a:lnTo>
                      <a:pt x="339" y="339"/>
                    </a:lnTo>
                    <a:lnTo>
                      <a:pt x="0" y="0"/>
                    </a:lnTo>
                    <a:lnTo>
                      <a:pt x="0" y="1698"/>
                    </a:lnTo>
                    <a:lnTo>
                      <a:pt x="339" y="13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a:ea typeface="微软雅黑"/>
                  <a:sym typeface="微软雅黑"/>
                </a:endParaRPr>
              </a:p>
            </p:txBody>
          </p:sp>
          <p:sp>
            <p:nvSpPr>
              <p:cNvPr id="70" name="Freeform: Shape 22"/>
              <p:cNvSpPr>
                <a:spLocks/>
              </p:cNvSpPr>
              <p:nvPr/>
            </p:nvSpPr>
            <p:spPr bwMode="auto">
              <a:xfrm>
                <a:off x="6905626" y="4067175"/>
                <a:ext cx="538163" cy="169863"/>
              </a:xfrm>
              <a:custGeom>
                <a:avLst/>
                <a:gdLst>
                  <a:gd name="T0" fmla="*/ 339 w 339"/>
                  <a:gd name="T1" fmla="*/ 107 h 107"/>
                  <a:gd name="T2" fmla="*/ 0 w 339"/>
                  <a:gd name="T3" fmla="*/ 107 h 107"/>
                  <a:gd name="T4" fmla="*/ 0 w 339"/>
                  <a:gd name="T5" fmla="*/ 0 h 107"/>
                  <a:gd name="T6" fmla="*/ 339 w 339"/>
                  <a:gd name="T7" fmla="*/ 107 h 107"/>
                </a:gdLst>
                <a:ahLst/>
                <a:cxnLst>
                  <a:cxn ang="0">
                    <a:pos x="T0" y="T1"/>
                  </a:cxn>
                  <a:cxn ang="0">
                    <a:pos x="T2" y="T3"/>
                  </a:cxn>
                  <a:cxn ang="0">
                    <a:pos x="T4" y="T5"/>
                  </a:cxn>
                  <a:cxn ang="0">
                    <a:pos x="T6" y="T7"/>
                  </a:cxn>
                </a:cxnLst>
                <a:rect l="0" t="0" r="r" b="b"/>
                <a:pathLst>
                  <a:path w="339" h="107">
                    <a:moveTo>
                      <a:pt x="339" y="107"/>
                    </a:moveTo>
                    <a:lnTo>
                      <a:pt x="0" y="107"/>
                    </a:lnTo>
                    <a:lnTo>
                      <a:pt x="0" y="0"/>
                    </a:lnTo>
                    <a:lnTo>
                      <a:pt x="339" y="1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a:ea typeface="微软雅黑"/>
                  <a:sym typeface="微软雅黑"/>
                </a:endParaRPr>
              </a:p>
            </p:txBody>
          </p:sp>
          <p:sp>
            <p:nvSpPr>
              <p:cNvPr id="71" name="Freeform: Shape 23"/>
              <p:cNvSpPr>
                <a:spLocks/>
              </p:cNvSpPr>
              <p:nvPr/>
            </p:nvSpPr>
            <p:spPr bwMode="auto">
              <a:xfrm>
                <a:off x="4748213" y="4237038"/>
                <a:ext cx="2695575" cy="538163"/>
              </a:xfrm>
              <a:custGeom>
                <a:avLst/>
                <a:gdLst>
                  <a:gd name="T0" fmla="*/ 0 w 1698"/>
                  <a:gd name="T1" fmla="*/ 0 h 339"/>
                  <a:gd name="T2" fmla="*/ 339 w 1698"/>
                  <a:gd name="T3" fmla="*/ 339 h 339"/>
                  <a:gd name="T4" fmla="*/ 1359 w 1698"/>
                  <a:gd name="T5" fmla="*/ 339 h 339"/>
                  <a:gd name="T6" fmla="*/ 1698 w 1698"/>
                  <a:gd name="T7" fmla="*/ 0 h 339"/>
                  <a:gd name="T8" fmla="*/ 0 w 1698"/>
                  <a:gd name="T9" fmla="*/ 0 h 339"/>
                </a:gdLst>
                <a:ahLst/>
                <a:cxnLst>
                  <a:cxn ang="0">
                    <a:pos x="T0" y="T1"/>
                  </a:cxn>
                  <a:cxn ang="0">
                    <a:pos x="T2" y="T3"/>
                  </a:cxn>
                  <a:cxn ang="0">
                    <a:pos x="T4" y="T5"/>
                  </a:cxn>
                  <a:cxn ang="0">
                    <a:pos x="T6" y="T7"/>
                  </a:cxn>
                  <a:cxn ang="0">
                    <a:pos x="T8" y="T9"/>
                  </a:cxn>
                </a:cxnLst>
                <a:rect l="0" t="0" r="r" b="b"/>
                <a:pathLst>
                  <a:path w="1698" h="339">
                    <a:moveTo>
                      <a:pt x="0" y="0"/>
                    </a:moveTo>
                    <a:lnTo>
                      <a:pt x="339" y="339"/>
                    </a:lnTo>
                    <a:lnTo>
                      <a:pt x="1359" y="339"/>
                    </a:lnTo>
                    <a:lnTo>
                      <a:pt x="1698" y="0"/>
                    </a:lnTo>
                    <a:lnTo>
                      <a:pt x="0" y="0"/>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a:ea typeface="微软雅黑"/>
                  <a:sym typeface="微软雅黑"/>
                </a:endParaRPr>
              </a:p>
            </p:txBody>
          </p:sp>
          <p:sp>
            <p:nvSpPr>
              <p:cNvPr id="72" name="Freeform: Shape 24"/>
              <p:cNvSpPr>
                <a:spLocks/>
              </p:cNvSpPr>
              <p:nvPr/>
            </p:nvSpPr>
            <p:spPr bwMode="auto">
              <a:xfrm>
                <a:off x="5286376" y="4237038"/>
                <a:ext cx="169863" cy="538163"/>
              </a:xfrm>
              <a:custGeom>
                <a:avLst/>
                <a:gdLst>
                  <a:gd name="T0" fmla="*/ 0 w 107"/>
                  <a:gd name="T1" fmla="*/ 339 h 339"/>
                  <a:gd name="T2" fmla="*/ 0 w 107"/>
                  <a:gd name="T3" fmla="*/ 0 h 339"/>
                  <a:gd name="T4" fmla="*/ 107 w 107"/>
                  <a:gd name="T5" fmla="*/ 0 h 339"/>
                  <a:gd name="T6" fmla="*/ 0 w 107"/>
                  <a:gd name="T7" fmla="*/ 339 h 339"/>
                </a:gdLst>
                <a:ahLst/>
                <a:cxnLst>
                  <a:cxn ang="0">
                    <a:pos x="T0" y="T1"/>
                  </a:cxn>
                  <a:cxn ang="0">
                    <a:pos x="T2" y="T3"/>
                  </a:cxn>
                  <a:cxn ang="0">
                    <a:pos x="T4" y="T5"/>
                  </a:cxn>
                  <a:cxn ang="0">
                    <a:pos x="T6" y="T7"/>
                  </a:cxn>
                </a:cxnLst>
                <a:rect l="0" t="0" r="r" b="b"/>
                <a:pathLst>
                  <a:path w="107" h="339">
                    <a:moveTo>
                      <a:pt x="0" y="339"/>
                    </a:moveTo>
                    <a:lnTo>
                      <a:pt x="0" y="0"/>
                    </a:lnTo>
                    <a:lnTo>
                      <a:pt x="107" y="0"/>
                    </a:lnTo>
                    <a:lnTo>
                      <a:pt x="0" y="3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a:ea typeface="微软雅黑"/>
                  <a:sym typeface="微软雅黑"/>
                </a:endParaRPr>
              </a:p>
            </p:txBody>
          </p:sp>
          <p:sp>
            <p:nvSpPr>
              <p:cNvPr id="73" name="Freeform: Shape 25"/>
              <p:cNvSpPr>
                <a:spLocks/>
              </p:cNvSpPr>
              <p:nvPr/>
            </p:nvSpPr>
            <p:spPr bwMode="auto">
              <a:xfrm>
                <a:off x="4748213" y="2079625"/>
                <a:ext cx="538163" cy="2695575"/>
              </a:xfrm>
              <a:custGeom>
                <a:avLst/>
                <a:gdLst>
                  <a:gd name="T0" fmla="*/ 0 w 339"/>
                  <a:gd name="T1" fmla="*/ 339 h 1698"/>
                  <a:gd name="T2" fmla="*/ 0 w 339"/>
                  <a:gd name="T3" fmla="*/ 1359 h 1698"/>
                  <a:gd name="T4" fmla="*/ 339 w 339"/>
                  <a:gd name="T5" fmla="*/ 1698 h 1698"/>
                  <a:gd name="T6" fmla="*/ 339 w 339"/>
                  <a:gd name="T7" fmla="*/ 0 h 1698"/>
                  <a:gd name="T8" fmla="*/ 0 w 339"/>
                  <a:gd name="T9" fmla="*/ 339 h 1698"/>
                </a:gdLst>
                <a:ahLst/>
                <a:cxnLst>
                  <a:cxn ang="0">
                    <a:pos x="T0" y="T1"/>
                  </a:cxn>
                  <a:cxn ang="0">
                    <a:pos x="T2" y="T3"/>
                  </a:cxn>
                  <a:cxn ang="0">
                    <a:pos x="T4" y="T5"/>
                  </a:cxn>
                  <a:cxn ang="0">
                    <a:pos x="T6" y="T7"/>
                  </a:cxn>
                  <a:cxn ang="0">
                    <a:pos x="T8" y="T9"/>
                  </a:cxn>
                </a:cxnLst>
                <a:rect l="0" t="0" r="r" b="b"/>
                <a:pathLst>
                  <a:path w="339" h="1698">
                    <a:moveTo>
                      <a:pt x="0" y="339"/>
                    </a:moveTo>
                    <a:lnTo>
                      <a:pt x="0" y="1359"/>
                    </a:lnTo>
                    <a:lnTo>
                      <a:pt x="339" y="1698"/>
                    </a:lnTo>
                    <a:lnTo>
                      <a:pt x="339" y="0"/>
                    </a:lnTo>
                    <a:lnTo>
                      <a:pt x="0" y="339"/>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a:ea typeface="微软雅黑"/>
                  <a:sym typeface="微软雅黑"/>
                </a:endParaRPr>
              </a:p>
            </p:txBody>
          </p:sp>
          <p:sp>
            <p:nvSpPr>
              <p:cNvPr id="74" name="Freeform: Shape 26"/>
              <p:cNvSpPr>
                <a:spLocks/>
              </p:cNvSpPr>
              <p:nvPr/>
            </p:nvSpPr>
            <p:spPr bwMode="auto">
              <a:xfrm>
                <a:off x="4748213" y="2617788"/>
                <a:ext cx="538163" cy="169863"/>
              </a:xfrm>
              <a:custGeom>
                <a:avLst/>
                <a:gdLst>
                  <a:gd name="T0" fmla="*/ 0 w 339"/>
                  <a:gd name="T1" fmla="*/ 0 h 107"/>
                  <a:gd name="T2" fmla="*/ 339 w 339"/>
                  <a:gd name="T3" fmla="*/ 0 h 107"/>
                  <a:gd name="T4" fmla="*/ 339 w 339"/>
                  <a:gd name="T5" fmla="*/ 107 h 107"/>
                  <a:gd name="T6" fmla="*/ 0 w 339"/>
                  <a:gd name="T7" fmla="*/ 0 h 107"/>
                </a:gdLst>
                <a:ahLst/>
                <a:cxnLst>
                  <a:cxn ang="0">
                    <a:pos x="T0" y="T1"/>
                  </a:cxn>
                  <a:cxn ang="0">
                    <a:pos x="T2" y="T3"/>
                  </a:cxn>
                  <a:cxn ang="0">
                    <a:pos x="T4" y="T5"/>
                  </a:cxn>
                  <a:cxn ang="0">
                    <a:pos x="T6" y="T7"/>
                  </a:cxn>
                </a:cxnLst>
                <a:rect l="0" t="0" r="r" b="b"/>
                <a:pathLst>
                  <a:path w="339" h="107">
                    <a:moveTo>
                      <a:pt x="0" y="0"/>
                    </a:moveTo>
                    <a:lnTo>
                      <a:pt x="339" y="0"/>
                    </a:lnTo>
                    <a:lnTo>
                      <a:pt x="339" y="10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a:ea typeface="微软雅黑"/>
                  <a:sym typeface="微软雅黑"/>
                </a:endParaRPr>
              </a:p>
            </p:txBody>
          </p:sp>
          <p:sp>
            <p:nvSpPr>
              <p:cNvPr id="75" name="Freeform: Shape 27"/>
              <p:cNvSpPr>
                <a:spLocks/>
              </p:cNvSpPr>
              <p:nvPr/>
            </p:nvSpPr>
            <p:spPr bwMode="auto">
              <a:xfrm>
                <a:off x="4748213" y="2079625"/>
                <a:ext cx="2157413" cy="538163"/>
              </a:xfrm>
              <a:custGeom>
                <a:avLst/>
                <a:gdLst>
                  <a:gd name="T0" fmla="*/ 678 w 1359"/>
                  <a:gd name="T1" fmla="*/ 0 h 339"/>
                  <a:gd name="T2" fmla="*/ 339 w 1359"/>
                  <a:gd name="T3" fmla="*/ 0 h 339"/>
                  <a:gd name="T4" fmla="*/ 0 w 1359"/>
                  <a:gd name="T5" fmla="*/ 339 h 339"/>
                  <a:gd name="T6" fmla="*/ 339 w 1359"/>
                  <a:gd name="T7" fmla="*/ 339 h 339"/>
                  <a:gd name="T8" fmla="*/ 678 w 1359"/>
                  <a:gd name="T9" fmla="*/ 339 h 339"/>
                  <a:gd name="T10" fmla="*/ 1359 w 1359"/>
                  <a:gd name="T11" fmla="*/ 339 h 339"/>
                  <a:gd name="T12" fmla="*/ 1359 w 1359"/>
                  <a:gd name="T13" fmla="*/ 0 h 339"/>
                  <a:gd name="T14" fmla="*/ 678 w 1359"/>
                  <a:gd name="T15" fmla="*/ 0 h 3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9" h="339">
                    <a:moveTo>
                      <a:pt x="678" y="0"/>
                    </a:moveTo>
                    <a:lnTo>
                      <a:pt x="339" y="0"/>
                    </a:lnTo>
                    <a:lnTo>
                      <a:pt x="0" y="339"/>
                    </a:lnTo>
                    <a:lnTo>
                      <a:pt x="339" y="339"/>
                    </a:lnTo>
                    <a:lnTo>
                      <a:pt x="678" y="339"/>
                    </a:lnTo>
                    <a:lnTo>
                      <a:pt x="1359" y="339"/>
                    </a:lnTo>
                    <a:lnTo>
                      <a:pt x="1359" y="0"/>
                    </a:lnTo>
                    <a:lnTo>
                      <a:pt x="67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a:ea typeface="微软雅黑"/>
                  <a:sym typeface="微软雅黑"/>
                </a:endParaRPr>
              </a:p>
            </p:txBody>
          </p:sp>
          <p:sp>
            <p:nvSpPr>
              <p:cNvPr id="76" name="Freeform: Shape 28"/>
              <p:cNvSpPr>
                <a:spLocks/>
              </p:cNvSpPr>
              <p:nvPr/>
            </p:nvSpPr>
            <p:spPr bwMode="auto">
              <a:xfrm>
                <a:off x="6735763" y="2079625"/>
                <a:ext cx="169863" cy="538163"/>
              </a:xfrm>
              <a:custGeom>
                <a:avLst/>
                <a:gdLst>
                  <a:gd name="T0" fmla="*/ 107 w 107"/>
                  <a:gd name="T1" fmla="*/ 0 h 339"/>
                  <a:gd name="T2" fmla="*/ 107 w 107"/>
                  <a:gd name="T3" fmla="*/ 339 h 339"/>
                  <a:gd name="T4" fmla="*/ 0 w 107"/>
                  <a:gd name="T5" fmla="*/ 339 h 339"/>
                  <a:gd name="T6" fmla="*/ 107 w 107"/>
                  <a:gd name="T7" fmla="*/ 0 h 339"/>
                </a:gdLst>
                <a:ahLst/>
                <a:cxnLst>
                  <a:cxn ang="0">
                    <a:pos x="T0" y="T1"/>
                  </a:cxn>
                  <a:cxn ang="0">
                    <a:pos x="T2" y="T3"/>
                  </a:cxn>
                  <a:cxn ang="0">
                    <a:pos x="T4" y="T5"/>
                  </a:cxn>
                  <a:cxn ang="0">
                    <a:pos x="T6" y="T7"/>
                  </a:cxn>
                </a:cxnLst>
                <a:rect l="0" t="0" r="r" b="b"/>
                <a:pathLst>
                  <a:path w="107" h="339">
                    <a:moveTo>
                      <a:pt x="107" y="0"/>
                    </a:moveTo>
                    <a:lnTo>
                      <a:pt x="107" y="339"/>
                    </a:lnTo>
                    <a:lnTo>
                      <a:pt x="0" y="339"/>
                    </a:lnTo>
                    <a:lnTo>
                      <a:pt x="10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a:ea typeface="微软雅黑"/>
                  <a:sym typeface="微软雅黑"/>
                </a:endParaRPr>
              </a:p>
            </p:txBody>
          </p:sp>
        </p:grpSp>
        <p:grpSp>
          <p:nvGrpSpPr>
            <p:cNvPr id="60" name="Group 12"/>
            <p:cNvGrpSpPr/>
            <p:nvPr/>
          </p:nvGrpSpPr>
          <p:grpSpPr>
            <a:xfrm rot="2700000">
              <a:off x="5560453" y="3740559"/>
              <a:ext cx="1437890" cy="1437892"/>
              <a:chOff x="4748213" y="2079625"/>
              <a:chExt cx="2695576" cy="2695576"/>
            </a:xfrm>
            <a:grpFill/>
          </p:grpSpPr>
          <p:sp>
            <p:nvSpPr>
              <p:cNvPr id="61" name="Freeform: Shape 13"/>
              <p:cNvSpPr>
                <a:spLocks/>
              </p:cNvSpPr>
              <p:nvPr/>
            </p:nvSpPr>
            <p:spPr bwMode="auto">
              <a:xfrm>
                <a:off x="6905626" y="2079625"/>
                <a:ext cx="538163" cy="2695575"/>
              </a:xfrm>
              <a:custGeom>
                <a:avLst/>
                <a:gdLst>
                  <a:gd name="T0" fmla="*/ 339 w 339"/>
                  <a:gd name="T1" fmla="*/ 1359 h 1698"/>
                  <a:gd name="T2" fmla="*/ 339 w 339"/>
                  <a:gd name="T3" fmla="*/ 339 h 1698"/>
                  <a:gd name="T4" fmla="*/ 0 w 339"/>
                  <a:gd name="T5" fmla="*/ 0 h 1698"/>
                  <a:gd name="T6" fmla="*/ 0 w 339"/>
                  <a:gd name="T7" fmla="*/ 1698 h 1698"/>
                  <a:gd name="T8" fmla="*/ 339 w 339"/>
                  <a:gd name="T9" fmla="*/ 1359 h 1698"/>
                </a:gdLst>
                <a:ahLst/>
                <a:cxnLst>
                  <a:cxn ang="0">
                    <a:pos x="T0" y="T1"/>
                  </a:cxn>
                  <a:cxn ang="0">
                    <a:pos x="T2" y="T3"/>
                  </a:cxn>
                  <a:cxn ang="0">
                    <a:pos x="T4" y="T5"/>
                  </a:cxn>
                  <a:cxn ang="0">
                    <a:pos x="T6" y="T7"/>
                  </a:cxn>
                  <a:cxn ang="0">
                    <a:pos x="T8" y="T9"/>
                  </a:cxn>
                </a:cxnLst>
                <a:rect l="0" t="0" r="r" b="b"/>
                <a:pathLst>
                  <a:path w="339" h="1698">
                    <a:moveTo>
                      <a:pt x="339" y="1359"/>
                    </a:moveTo>
                    <a:lnTo>
                      <a:pt x="339" y="339"/>
                    </a:lnTo>
                    <a:lnTo>
                      <a:pt x="0" y="0"/>
                    </a:lnTo>
                    <a:lnTo>
                      <a:pt x="0" y="1698"/>
                    </a:lnTo>
                    <a:lnTo>
                      <a:pt x="339" y="13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a:ea typeface="微软雅黑"/>
                  <a:sym typeface="微软雅黑"/>
                </a:endParaRPr>
              </a:p>
            </p:txBody>
          </p:sp>
          <p:sp>
            <p:nvSpPr>
              <p:cNvPr id="62" name="Freeform: Shape 14"/>
              <p:cNvSpPr>
                <a:spLocks/>
              </p:cNvSpPr>
              <p:nvPr/>
            </p:nvSpPr>
            <p:spPr bwMode="auto">
              <a:xfrm>
                <a:off x="6905626" y="4067175"/>
                <a:ext cx="538163" cy="169863"/>
              </a:xfrm>
              <a:custGeom>
                <a:avLst/>
                <a:gdLst>
                  <a:gd name="T0" fmla="*/ 339 w 339"/>
                  <a:gd name="T1" fmla="*/ 107 h 107"/>
                  <a:gd name="T2" fmla="*/ 0 w 339"/>
                  <a:gd name="T3" fmla="*/ 107 h 107"/>
                  <a:gd name="T4" fmla="*/ 0 w 339"/>
                  <a:gd name="T5" fmla="*/ 0 h 107"/>
                  <a:gd name="T6" fmla="*/ 339 w 339"/>
                  <a:gd name="T7" fmla="*/ 107 h 107"/>
                </a:gdLst>
                <a:ahLst/>
                <a:cxnLst>
                  <a:cxn ang="0">
                    <a:pos x="T0" y="T1"/>
                  </a:cxn>
                  <a:cxn ang="0">
                    <a:pos x="T2" y="T3"/>
                  </a:cxn>
                  <a:cxn ang="0">
                    <a:pos x="T4" y="T5"/>
                  </a:cxn>
                  <a:cxn ang="0">
                    <a:pos x="T6" y="T7"/>
                  </a:cxn>
                </a:cxnLst>
                <a:rect l="0" t="0" r="r" b="b"/>
                <a:pathLst>
                  <a:path w="339" h="107">
                    <a:moveTo>
                      <a:pt x="339" y="107"/>
                    </a:moveTo>
                    <a:lnTo>
                      <a:pt x="0" y="107"/>
                    </a:lnTo>
                    <a:lnTo>
                      <a:pt x="0" y="0"/>
                    </a:lnTo>
                    <a:lnTo>
                      <a:pt x="339" y="1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a:ea typeface="微软雅黑"/>
                  <a:sym typeface="微软雅黑"/>
                </a:endParaRPr>
              </a:p>
            </p:txBody>
          </p:sp>
          <p:sp>
            <p:nvSpPr>
              <p:cNvPr id="63" name="Freeform: Shape 15"/>
              <p:cNvSpPr>
                <a:spLocks/>
              </p:cNvSpPr>
              <p:nvPr/>
            </p:nvSpPr>
            <p:spPr bwMode="auto">
              <a:xfrm>
                <a:off x="4748213" y="4237038"/>
                <a:ext cx="2695575" cy="538163"/>
              </a:xfrm>
              <a:custGeom>
                <a:avLst/>
                <a:gdLst>
                  <a:gd name="T0" fmla="*/ 0 w 1698"/>
                  <a:gd name="T1" fmla="*/ 0 h 339"/>
                  <a:gd name="T2" fmla="*/ 339 w 1698"/>
                  <a:gd name="T3" fmla="*/ 339 h 339"/>
                  <a:gd name="T4" fmla="*/ 1359 w 1698"/>
                  <a:gd name="T5" fmla="*/ 339 h 339"/>
                  <a:gd name="T6" fmla="*/ 1698 w 1698"/>
                  <a:gd name="T7" fmla="*/ 0 h 339"/>
                  <a:gd name="T8" fmla="*/ 0 w 1698"/>
                  <a:gd name="T9" fmla="*/ 0 h 339"/>
                </a:gdLst>
                <a:ahLst/>
                <a:cxnLst>
                  <a:cxn ang="0">
                    <a:pos x="T0" y="T1"/>
                  </a:cxn>
                  <a:cxn ang="0">
                    <a:pos x="T2" y="T3"/>
                  </a:cxn>
                  <a:cxn ang="0">
                    <a:pos x="T4" y="T5"/>
                  </a:cxn>
                  <a:cxn ang="0">
                    <a:pos x="T6" y="T7"/>
                  </a:cxn>
                  <a:cxn ang="0">
                    <a:pos x="T8" y="T9"/>
                  </a:cxn>
                </a:cxnLst>
                <a:rect l="0" t="0" r="r" b="b"/>
                <a:pathLst>
                  <a:path w="1698" h="339">
                    <a:moveTo>
                      <a:pt x="0" y="0"/>
                    </a:moveTo>
                    <a:lnTo>
                      <a:pt x="339" y="339"/>
                    </a:lnTo>
                    <a:lnTo>
                      <a:pt x="1359" y="339"/>
                    </a:lnTo>
                    <a:lnTo>
                      <a:pt x="1698" y="0"/>
                    </a:lnTo>
                    <a:lnTo>
                      <a:pt x="0" y="0"/>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a:ea typeface="微软雅黑"/>
                  <a:sym typeface="微软雅黑"/>
                </a:endParaRPr>
              </a:p>
            </p:txBody>
          </p:sp>
          <p:sp>
            <p:nvSpPr>
              <p:cNvPr id="64" name="Freeform: Shape 16"/>
              <p:cNvSpPr>
                <a:spLocks/>
              </p:cNvSpPr>
              <p:nvPr/>
            </p:nvSpPr>
            <p:spPr bwMode="auto">
              <a:xfrm>
                <a:off x="5286376" y="4237038"/>
                <a:ext cx="169863" cy="538163"/>
              </a:xfrm>
              <a:custGeom>
                <a:avLst/>
                <a:gdLst>
                  <a:gd name="T0" fmla="*/ 0 w 107"/>
                  <a:gd name="T1" fmla="*/ 339 h 339"/>
                  <a:gd name="T2" fmla="*/ 0 w 107"/>
                  <a:gd name="T3" fmla="*/ 0 h 339"/>
                  <a:gd name="T4" fmla="*/ 107 w 107"/>
                  <a:gd name="T5" fmla="*/ 0 h 339"/>
                  <a:gd name="T6" fmla="*/ 0 w 107"/>
                  <a:gd name="T7" fmla="*/ 339 h 339"/>
                </a:gdLst>
                <a:ahLst/>
                <a:cxnLst>
                  <a:cxn ang="0">
                    <a:pos x="T0" y="T1"/>
                  </a:cxn>
                  <a:cxn ang="0">
                    <a:pos x="T2" y="T3"/>
                  </a:cxn>
                  <a:cxn ang="0">
                    <a:pos x="T4" y="T5"/>
                  </a:cxn>
                  <a:cxn ang="0">
                    <a:pos x="T6" y="T7"/>
                  </a:cxn>
                </a:cxnLst>
                <a:rect l="0" t="0" r="r" b="b"/>
                <a:pathLst>
                  <a:path w="107" h="339">
                    <a:moveTo>
                      <a:pt x="0" y="339"/>
                    </a:moveTo>
                    <a:lnTo>
                      <a:pt x="0" y="0"/>
                    </a:lnTo>
                    <a:lnTo>
                      <a:pt x="107" y="0"/>
                    </a:lnTo>
                    <a:lnTo>
                      <a:pt x="0" y="3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a:ea typeface="微软雅黑"/>
                  <a:sym typeface="微软雅黑"/>
                </a:endParaRPr>
              </a:p>
            </p:txBody>
          </p:sp>
          <p:sp>
            <p:nvSpPr>
              <p:cNvPr id="65" name="Freeform: Shape 17"/>
              <p:cNvSpPr>
                <a:spLocks/>
              </p:cNvSpPr>
              <p:nvPr/>
            </p:nvSpPr>
            <p:spPr bwMode="auto">
              <a:xfrm>
                <a:off x="4748213" y="2079625"/>
                <a:ext cx="538163" cy="2695575"/>
              </a:xfrm>
              <a:custGeom>
                <a:avLst/>
                <a:gdLst>
                  <a:gd name="T0" fmla="*/ 0 w 339"/>
                  <a:gd name="T1" fmla="*/ 339 h 1698"/>
                  <a:gd name="T2" fmla="*/ 0 w 339"/>
                  <a:gd name="T3" fmla="*/ 1359 h 1698"/>
                  <a:gd name="T4" fmla="*/ 339 w 339"/>
                  <a:gd name="T5" fmla="*/ 1698 h 1698"/>
                  <a:gd name="T6" fmla="*/ 339 w 339"/>
                  <a:gd name="T7" fmla="*/ 0 h 1698"/>
                  <a:gd name="T8" fmla="*/ 0 w 339"/>
                  <a:gd name="T9" fmla="*/ 339 h 1698"/>
                </a:gdLst>
                <a:ahLst/>
                <a:cxnLst>
                  <a:cxn ang="0">
                    <a:pos x="T0" y="T1"/>
                  </a:cxn>
                  <a:cxn ang="0">
                    <a:pos x="T2" y="T3"/>
                  </a:cxn>
                  <a:cxn ang="0">
                    <a:pos x="T4" y="T5"/>
                  </a:cxn>
                  <a:cxn ang="0">
                    <a:pos x="T6" y="T7"/>
                  </a:cxn>
                  <a:cxn ang="0">
                    <a:pos x="T8" y="T9"/>
                  </a:cxn>
                </a:cxnLst>
                <a:rect l="0" t="0" r="r" b="b"/>
                <a:pathLst>
                  <a:path w="339" h="1698">
                    <a:moveTo>
                      <a:pt x="0" y="339"/>
                    </a:moveTo>
                    <a:lnTo>
                      <a:pt x="0" y="1359"/>
                    </a:lnTo>
                    <a:lnTo>
                      <a:pt x="339" y="1698"/>
                    </a:lnTo>
                    <a:lnTo>
                      <a:pt x="339" y="0"/>
                    </a:lnTo>
                    <a:lnTo>
                      <a:pt x="0" y="339"/>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a:ea typeface="微软雅黑"/>
                  <a:sym typeface="微软雅黑"/>
                </a:endParaRPr>
              </a:p>
            </p:txBody>
          </p:sp>
          <p:sp>
            <p:nvSpPr>
              <p:cNvPr id="66" name="Freeform: Shape 18"/>
              <p:cNvSpPr>
                <a:spLocks/>
              </p:cNvSpPr>
              <p:nvPr/>
            </p:nvSpPr>
            <p:spPr bwMode="auto">
              <a:xfrm>
                <a:off x="4748213" y="2617788"/>
                <a:ext cx="538163" cy="169863"/>
              </a:xfrm>
              <a:custGeom>
                <a:avLst/>
                <a:gdLst>
                  <a:gd name="T0" fmla="*/ 0 w 339"/>
                  <a:gd name="T1" fmla="*/ 0 h 107"/>
                  <a:gd name="T2" fmla="*/ 339 w 339"/>
                  <a:gd name="T3" fmla="*/ 0 h 107"/>
                  <a:gd name="T4" fmla="*/ 339 w 339"/>
                  <a:gd name="T5" fmla="*/ 107 h 107"/>
                  <a:gd name="T6" fmla="*/ 0 w 339"/>
                  <a:gd name="T7" fmla="*/ 0 h 107"/>
                </a:gdLst>
                <a:ahLst/>
                <a:cxnLst>
                  <a:cxn ang="0">
                    <a:pos x="T0" y="T1"/>
                  </a:cxn>
                  <a:cxn ang="0">
                    <a:pos x="T2" y="T3"/>
                  </a:cxn>
                  <a:cxn ang="0">
                    <a:pos x="T4" y="T5"/>
                  </a:cxn>
                  <a:cxn ang="0">
                    <a:pos x="T6" y="T7"/>
                  </a:cxn>
                </a:cxnLst>
                <a:rect l="0" t="0" r="r" b="b"/>
                <a:pathLst>
                  <a:path w="339" h="107">
                    <a:moveTo>
                      <a:pt x="0" y="0"/>
                    </a:moveTo>
                    <a:lnTo>
                      <a:pt x="339" y="0"/>
                    </a:lnTo>
                    <a:lnTo>
                      <a:pt x="339" y="10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a:ea typeface="微软雅黑"/>
                  <a:sym typeface="微软雅黑"/>
                </a:endParaRPr>
              </a:p>
            </p:txBody>
          </p:sp>
          <p:sp>
            <p:nvSpPr>
              <p:cNvPr id="67" name="Freeform: Shape 19"/>
              <p:cNvSpPr>
                <a:spLocks/>
              </p:cNvSpPr>
              <p:nvPr/>
            </p:nvSpPr>
            <p:spPr bwMode="auto">
              <a:xfrm>
                <a:off x="4748213" y="2079625"/>
                <a:ext cx="2157413" cy="538163"/>
              </a:xfrm>
              <a:custGeom>
                <a:avLst/>
                <a:gdLst>
                  <a:gd name="T0" fmla="*/ 678 w 1359"/>
                  <a:gd name="T1" fmla="*/ 0 h 339"/>
                  <a:gd name="T2" fmla="*/ 339 w 1359"/>
                  <a:gd name="T3" fmla="*/ 0 h 339"/>
                  <a:gd name="T4" fmla="*/ 0 w 1359"/>
                  <a:gd name="T5" fmla="*/ 339 h 339"/>
                  <a:gd name="T6" fmla="*/ 339 w 1359"/>
                  <a:gd name="T7" fmla="*/ 339 h 339"/>
                  <a:gd name="T8" fmla="*/ 678 w 1359"/>
                  <a:gd name="T9" fmla="*/ 339 h 339"/>
                  <a:gd name="T10" fmla="*/ 1359 w 1359"/>
                  <a:gd name="T11" fmla="*/ 339 h 339"/>
                  <a:gd name="T12" fmla="*/ 1359 w 1359"/>
                  <a:gd name="T13" fmla="*/ 0 h 339"/>
                  <a:gd name="T14" fmla="*/ 678 w 1359"/>
                  <a:gd name="T15" fmla="*/ 0 h 3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9" h="339">
                    <a:moveTo>
                      <a:pt x="678" y="0"/>
                    </a:moveTo>
                    <a:lnTo>
                      <a:pt x="339" y="0"/>
                    </a:lnTo>
                    <a:lnTo>
                      <a:pt x="0" y="339"/>
                    </a:lnTo>
                    <a:lnTo>
                      <a:pt x="339" y="339"/>
                    </a:lnTo>
                    <a:lnTo>
                      <a:pt x="678" y="339"/>
                    </a:lnTo>
                    <a:lnTo>
                      <a:pt x="1359" y="339"/>
                    </a:lnTo>
                    <a:lnTo>
                      <a:pt x="1359" y="0"/>
                    </a:lnTo>
                    <a:lnTo>
                      <a:pt x="67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a:ea typeface="微软雅黑"/>
                  <a:sym typeface="微软雅黑"/>
                </a:endParaRPr>
              </a:p>
            </p:txBody>
          </p:sp>
          <p:sp>
            <p:nvSpPr>
              <p:cNvPr id="68" name="Freeform: Shape 20"/>
              <p:cNvSpPr>
                <a:spLocks/>
              </p:cNvSpPr>
              <p:nvPr/>
            </p:nvSpPr>
            <p:spPr bwMode="auto">
              <a:xfrm>
                <a:off x="6735763" y="2079625"/>
                <a:ext cx="169863" cy="538163"/>
              </a:xfrm>
              <a:custGeom>
                <a:avLst/>
                <a:gdLst>
                  <a:gd name="T0" fmla="*/ 107 w 107"/>
                  <a:gd name="T1" fmla="*/ 0 h 339"/>
                  <a:gd name="T2" fmla="*/ 107 w 107"/>
                  <a:gd name="T3" fmla="*/ 339 h 339"/>
                  <a:gd name="T4" fmla="*/ 0 w 107"/>
                  <a:gd name="T5" fmla="*/ 339 h 339"/>
                  <a:gd name="T6" fmla="*/ 107 w 107"/>
                  <a:gd name="T7" fmla="*/ 0 h 339"/>
                </a:gdLst>
                <a:ahLst/>
                <a:cxnLst>
                  <a:cxn ang="0">
                    <a:pos x="T0" y="T1"/>
                  </a:cxn>
                  <a:cxn ang="0">
                    <a:pos x="T2" y="T3"/>
                  </a:cxn>
                  <a:cxn ang="0">
                    <a:pos x="T4" y="T5"/>
                  </a:cxn>
                  <a:cxn ang="0">
                    <a:pos x="T6" y="T7"/>
                  </a:cxn>
                </a:cxnLst>
                <a:rect l="0" t="0" r="r" b="b"/>
                <a:pathLst>
                  <a:path w="107" h="339">
                    <a:moveTo>
                      <a:pt x="107" y="0"/>
                    </a:moveTo>
                    <a:lnTo>
                      <a:pt x="107" y="339"/>
                    </a:lnTo>
                    <a:lnTo>
                      <a:pt x="0" y="339"/>
                    </a:lnTo>
                    <a:lnTo>
                      <a:pt x="10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lumMod val="50000"/>
                    </a:schemeClr>
                  </a:solidFill>
                  <a:latin typeface="微软雅黑"/>
                  <a:ea typeface="微软雅黑"/>
                  <a:sym typeface="微软雅黑"/>
                </a:endParaRPr>
              </a:p>
            </p:txBody>
          </p:sp>
        </p:grpSp>
      </p:grpSp>
      <p:sp>
        <p:nvSpPr>
          <p:cNvPr id="53" name="TextBox 52"/>
          <p:cNvSpPr txBox="1"/>
          <p:nvPr/>
        </p:nvSpPr>
        <p:spPr>
          <a:xfrm>
            <a:off x="4629983" y="2185658"/>
            <a:ext cx="607859" cy="646244"/>
          </a:xfrm>
          <a:prstGeom prst="rect">
            <a:avLst/>
          </a:prstGeom>
          <a:noFill/>
        </p:spPr>
        <p:txBody>
          <a:bodyPr wrap="none">
            <a:normAutofit fontScale="85000" lnSpcReduction="20000"/>
          </a:bodyPr>
          <a:lstStyle/>
          <a:p>
            <a:r>
              <a:rPr lang="en-US" sz="4800" dirty="0">
                <a:solidFill>
                  <a:schemeClr val="bg1">
                    <a:lumMod val="50000"/>
                  </a:schemeClr>
                </a:solidFill>
                <a:latin typeface="微软雅黑"/>
                <a:ea typeface="微软雅黑"/>
                <a:sym typeface="微软雅黑"/>
              </a:rPr>
              <a:t>01</a:t>
            </a:r>
          </a:p>
        </p:txBody>
      </p:sp>
      <p:sp>
        <p:nvSpPr>
          <p:cNvPr id="54" name="TextBox 53"/>
          <p:cNvSpPr txBox="1"/>
          <p:nvPr/>
        </p:nvSpPr>
        <p:spPr>
          <a:xfrm>
            <a:off x="6810666" y="2146912"/>
            <a:ext cx="663964" cy="646244"/>
          </a:xfrm>
          <a:prstGeom prst="rect">
            <a:avLst/>
          </a:prstGeom>
          <a:noFill/>
        </p:spPr>
        <p:txBody>
          <a:bodyPr wrap="none">
            <a:normAutofit fontScale="85000" lnSpcReduction="20000"/>
          </a:bodyPr>
          <a:lstStyle/>
          <a:p>
            <a:r>
              <a:rPr lang="en-US" sz="4800">
                <a:solidFill>
                  <a:schemeClr val="bg1">
                    <a:lumMod val="50000"/>
                  </a:schemeClr>
                </a:solidFill>
                <a:latin typeface="微软雅黑"/>
                <a:ea typeface="微软雅黑"/>
                <a:sym typeface="微软雅黑"/>
              </a:rPr>
              <a:t>02</a:t>
            </a:r>
          </a:p>
        </p:txBody>
      </p:sp>
      <p:sp>
        <p:nvSpPr>
          <p:cNvPr id="55" name="TextBox 54"/>
          <p:cNvSpPr txBox="1"/>
          <p:nvPr/>
        </p:nvSpPr>
        <p:spPr>
          <a:xfrm>
            <a:off x="6842171" y="4367098"/>
            <a:ext cx="662361" cy="646244"/>
          </a:xfrm>
          <a:prstGeom prst="rect">
            <a:avLst/>
          </a:prstGeom>
          <a:noFill/>
        </p:spPr>
        <p:txBody>
          <a:bodyPr wrap="none">
            <a:normAutofit fontScale="85000" lnSpcReduction="20000"/>
          </a:bodyPr>
          <a:lstStyle/>
          <a:p>
            <a:r>
              <a:rPr lang="en-US" sz="4800">
                <a:solidFill>
                  <a:schemeClr val="bg1">
                    <a:lumMod val="50000"/>
                  </a:schemeClr>
                </a:solidFill>
                <a:latin typeface="微软雅黑"/>
                <a:ea typeface="微软雅黑"/>
                <a:sym typeface="微软雅黑"/>
              </a:rPr>
              <a:t>04</a:t>
            </a:r>
          </a:p>
        </p:txBody>
      </p:sp>
      <p:sp>
        <p:nvSpPr>
          <p:cNvPr id="56" name="TextBox 55"/>
          <p:cNvSpPr txBox="1"/>
          <p:nvPr/>
        </p:nvSpPr>
        <p:spPr>
          <a:xfrm>
            <a:off x="4655964" y="4429574"/>
            <a:ext cx="676788" cy="646244"/>
          </a:xfrm>
          <a:prstGeom prst="rect">
            <a:avLst/>
          </a:prstGeom>
          <a:noFill/>
        </p:spPr>
        <p:txBody>
          <a:bodyPr wrap="none">
            <a:normAutofit fontScale="85000" lnSpcReduction="20000"/>
          </a:bodyPr>
          <a:lstStyle/>
          <a:p>
            <a:r>
              <a:rPr lang="en-US" sz="4800">
                <a:solidFill>
                  <a:schemeClr val="bg1">
                    <a:lumMod val="50000"/>
                  </a:schemeClr>
                </a:solidFill>
                <a:latin typeface="微软雅黑"/>
                <a:ea typeface="微软雅黑"/>
                <a:sym typeface="微软雅黑"/>
              </a:rPr>
              <a:t>03</a:t>
            </a:r>
          </a:p>
        </p:txBody>
      </p:sp>
      <p:sp>
        <p:nvSpPr>
          <p:cNvPr id="51" name="Freeform: Shape 49"/>
          <p:cNvSpPr>
            <a:spLocks/>
          </p:cNvSpPr>
          <p:nvPr/>
        </p:nvSpPr>
        <p:spPr bwMode="auto">
          <a:xfrm>
            <a:off x="5773081" y="3424201"/>
            <a:ext cx="610196" cy="457845"/>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tx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a:solidFill>
                <a:schemeClr val="bg1">
                  <a:lumMod val="50000"/>
                </a:schemeClr>
              </a:solidFill>
              <a:latin typeface="微软雅黑"/>
              <a:ea typeface="微软雅黑"/>
              <a:sym typeface="微软雅黑"/>
            </a:endParaRPr>
          </a:p>
        </p:txBody>
      </p:sp>
      <p:sp>
        <p:nvSpPr>
          <p:cNvPr id="93" name="Rectangle 51"/>
          <p:cNvSpPr/>
          <p:nvPr/>
        </p:nvSpPr>
        <p:spPr bwMode="auto">
          <a:xfrm>
            <a:off x="3021370" y="2167094"/>
            <a:ext cx="499355" cy="508199"/>
          </a:xfrm>
          <a:prstGeom prst="rect">
            <a:avLst/>
          </a:prstGeom>
          <a:noFill/>
          <a:ln w="19050">
            <a:noFill/>
            <a:round/>
            <a:headEnd/>
            <a:tailEnd/>
          </a:ln>
        </p:spPr>
        <p:txBody>
          <a:bodyPr vert="horz" wrap="none" lIns="121911" tIns="60955" rIns="121911" bIns="60955" anchor="ctr" anchorCtr="1" compatLnSpc="1">
            <a:prstTxWarp prst="textNoShape">
              <a:avLst/>
            </a:prstTxWarp>
            <a:normAutofit fontScale="92500" lnSpcReduction="20000"/>
          </a:bodyPr>
          <a:lstStyle/>
          <a:p>
            <a:pPr algn="ctr"/>
            <a:r>
              <a:rPr lang="en-US" altLang="zh-CN" sz="3200" dirty="0">
                <a:latin typeface="微软雅黑"/>
                <a:ea typeface="微软雅黑"/>
                <a:sym typeface="微软雅黑"/>
              </a:rPr>
              <a:t>01</a:t>
            </a:r>
          </a:p>
        </p:txBody>
      </p:sp>
      <p:sp>
        <p:nvSpPr>
          <p:cNvPr id="94" name="Rectangle 52"/>
          <p:cNvSpPr/>
          <p:nvPr/>
        </p:nvSpPr>
        <p:spPr bwMode="auto">
          <a:xfrm>
            <a:off x="8622903" y="2167094"/>
            <a:ext cx="499355" cy="508199"/>
          </a:xfrm>
          <a:prstGeom prst="rect">
            <a:avLst/>
          </a:prstGeom>
          <a:noFill/>
          <a:ln w="19050">
            <a:noFill/>
            <a:round/>
            <a:headEnd/>
            <a:tailEnd/>
          </a:ln>
        </p:spPr>
        <p:txBody>
          <a:bodyPr vert="horz" wrap="none" lIns="121911" tIns="60955" rIns="121911" bIns="60955" anchor="ctr" anchorCtr="1" compatLnSpc="1">
            <a:prstTxWarp prst="textNoShape">
              <a:avLst/>
            </a:prstTxWarp>
            <a:normAutofit fontScale="92500" lnSpcReduction="20000"/>
          </a:bodyPr>
          <a:lstStyle/>
          <a:p>
            <a:pPr algn="ctr"/>
            <a:r>
              <a:rPr lang="en-US" altLang="zh-CN" sz="3200">
                <a:latin typeface="微软雅黑"/>
                <a:ea typeface="微软雅黑"/>
                <a:sym typeface="微软雅黑"/>
              </a:rPr>
              <a:t>02</a:t>
            </a:r>
          </a:p>
        </p:txBody>
      </p:sp>
      <p:sp>
        <p:nvSpPr>
          <p:cNvPr id="95" name="Rectangle 53"/>
          <p:cNvSpPr/>
          <p:nvPr/>
        </p:nvSpPr>
        <p:spPr bwMode="auto">
          <a:xfrm>
            <a:off x="3021370" y="4462688"/>
            <a:ext cx="499355" cy="508199"/>
          </a:xfrm>
          <a:prstGeom prst="rect">
            <a:avLst/>
          </a:prstGeom>
          <a:noFill/>
          <a:ln w="19050">
            <a:noFill/>
            <a:round/>
            <a:headEnd/>
            <a:tailEnd/>
          </a:ln>
        </p:spPr>
        <p:txBody>
          <a:bodyPr vert="horz" wrap="none" lIns="121911" tIns="60955" rIns="121911" bIns="60955" anchor="ctr" anchorCtr="1" compatLnSpc="1">
            <a:prstTxWarp prst="textNoShape">
              <a:avLst/>
            </a:prstTxWarp>
            <a:normAutofit fontScale="92500" lnSpcReduction="20000"/>
          </a:bodyPr>
          <a:lstStyle/>
          <a:p>
            <a:pPr algn="ctr"/>
            <a:r>
              <a:rPr lang="en-US" altLang="zh-CN" sz="3200">
                <a:latin typeface="微软雅黑"/>
                <a:ea typeface="微软雅黑"/>
                <a:sym typeface="微软雅黑"/>
              </a:rPr>
              <a:t>03</a:t>
            </a:r>
          </a:p>
        </p:txBody>
      </p:sp>
      <p:sp>
        <p:nvSpPr>
          <p:cNvPr id="96" name="Rectangle 54"/>
          <p:cNvSpPr/>
          <p:nvPr/>
        </p:nvSpPr>
        <p:spPr bwMode="auto">
          <a:xfrm>
            <a:off x="8622903" y="4462688"/>
            <a:ext cx="499355" cy="508199"/>
          </a:xfrm>
          <a:prstGeom prst="rect">
            <a:avLst/>
          </a:prstGeom>
          <a:noFill/>
          <a:ln w="19050">
            <a:noFill/>
            <a:round/>
            <a:headEnd/>
            <a:tailEnd/>
          </a:ln>
        </p:spPr>
        <p:txBody>
          <a:bodyPr vert="horz" wrap="none" lIns="121911" tIns="60955" rIns="121911" bIns="60955" anchor="ctr" anchorCtr="1" compatLnSpc="1">
            <a:prstTxWarp prst="textNoShape">
              <a:avLst/>
            </a:prstTxWarp>
            <a:normAutofit fontScale="92500" lnSpcReduction="20000"/>
          </a:bodyPr>
          <a:lstStyle/>
          <a:p>
            <a:pPr algn="ctr"/>
            <a:r>
              <a:rPr lang="en-US" altLang="zh-CN" sz="3200">
                <a:latin typeface="微软雅黑"/>
                <a:ea typeface="微软雅黑"/>
                <a:sym typeface="微软雅黑"/>
              </a:rPr>
              <a:t>04</a:t>
            </a:r>
          </a:p>
        </p:txBody>
      </p:sp>
      <p:grpSp>
        <p:nvGrpSpPr>
          <p:cNvPr id="97" name="Group 55"/>
          <p:cNvGrpSpPr/>
          <p:nvPr/>
        </p:nvGrpSpPr>
        <p:grpSpPr>
          <a:xfrm>
            <a:off x="9122258" y="2112652"/>
            <a:ext cx="2390062" cy="834476"/>
            <a:chOff x="2100456" y="1829593"/>
            <a:chExt cx="2130757" cy="834588"/>
          </a:xfrm>
        </p:grpSpPr>
        <p:sp>
          <p:nvSpPr>
            <p:cNvPr id="98" name="Rectangle 56"/>
            <p:cNvSpPr/>
            <p:nvPr/>
          </p:nvSpPr>
          <p:spPr>
            <a:xfrm>
              <a:off x="2100456" y="2137370"/>
              <a:ext cx="2130757" cy="526811"/>
            </a:xfrm>
            <a:prstGeom prst="rect">
              <a:avLst/>
            </a:prstGeom>
          </p:spPr>
          <p:txBody>
            <a:bodyPr wrap="square" lIns="360062" anchor="t" anchorCtr="0">
              <a:normAutofit fontScale="77500" lnSpcReduction="20000"/>
            </a:bodyPr>
            <a:lstStyle/>
            <a:p>
              <a:pPr>
                <a:lnSpc>
                  <a:spcPct val="120000"/>
                </a:lnSpc>
              </a:pPr>
              <a:r>
                <a:rPr lang="zh-CN" altLang="en-US" sz="1300">
                  <a:solidFill>
                    <a:schemeClr val="bg1">
                      <a:lumMod val="50000"/>
                    </a:schemeClr>
                  </a:solidFill>
                  <a:latin typeface="微软雅黑"/>
                  <a:ea typeface="微软雅黑"/>
                  <a:sym typeface="微软雅黑"/>
                </a:rPr>
                <a:t>此部分内容作为文字排版占位显示</a:t>
              </a:r>
              <a:br>
                <a:rPr lang="zh-CN" altLang="en-US" sz="1300">
                  <a:solidFill>
                    <a:schemeClr val="bg1">
                      <a:lumMod val="50000"/>
                    </a:schemeClr>
                  </a:solidFill>
                  <a:latin typeface="微软雅黑"/>
                  <a:ea typeface="微软雅黑"/>
                  <a:sym typeface="微软雅黑"/>
                </a:rPr>
              </a:br>
              <a:r>
                <a:rPr lang="zh-CN" altLang="en-US" sz="1300">
                  <a:solidFill>
                    <a:schemeClr val="bg1">
                      <a:lumMod val="50000"/>
                    </a:schemeClr>
                  </a:solidFill>
                  <a:latin typeface="微软雅黑"/>
                  <a:ea typeface="微软雅黑"/>
                  <a:sym typeface="微软雅黑"/>
                </a:rPr>
                <a:t>（建议使用主题字体）</a:t>
              </a:r>
            </a:p>
          </p:txBody>
        </p:sp>
        <p:sp>
          <p:nvSpPr>
            <p:cNvPr id="99" name="TextBox 57"/>
            <p:cNvSpPr txBox="1"/>
            <p:nvPr/>
          </p:nvSpPr>
          <p:spPr>
            <a:xfrm>
              <a:off x="2104277" y="1829593"/>
              <a:ext cx="1366740" cy="307777"/>
            </a:xfrm>
            <a:prstGeom prst="rect">
              <a:avLst/>
            </a:prstGeom>
            <a:noFill/>
          </p:spPr>
          <p:txBody>
            <a:bodyPr wrap="none" lIns="360062" anchor="b" anchorCtr="0">
              <a:normAutofit fontScale="85000" lnSpcReduction="20000"/>
            </a:bodyPr>
            <a:lstStyle/>
            <a:p>
              <a:r>
                <a:rPr lang="zh-CN" altLang="en-US" sz="1900" b="1">
                  <a:solidFill>
                    <a:schemeClr val="bg1">
                      <a:lumMod val="50000"/>
                    </a:schemeClr>
                  </a:solidFill>
                  <a:latin typeface="微软雅黑"/>
                  <a:ea typeface="微软雅黑"/>
                  <a:sym typeface="微软雅黑"/>
                </a:rPr>
                <a:t>标题文本预设</a:t>
              </a:r>
            </a:p>
          </p:txBody>
        </p:sp>
      </p:grpSp>
      <p:grpSp>
        <p:nvGrpSpPr>
          <p:cNvPr id="100" name="Group 58"/>
          <p:cNvGrpSpPr/>
          <p:nvPr/>
        </p:nvGrpSpPr>
        <p:grpSpPr>
          <a:xfrm>
            <a:off x="567712" y="2146809"/>
            <a:ext cx="2453657" cy="861657"/>
            <a:chOff x="8048478" y="1829593"/>
            <a:chExt cx="2130757" cy="861775"/>
          </a:xfrm>
        </p:grpSpPr>
        <p:sp>
          <p:nvSpPr>
            <p:cNvPr id="101" name="Rectangle 63"/>
            <p:cNvSpPr/>
            <p:nvPr/>
          </p:nvSpPr>
          <p:spPr>
            <a:xfrm>
              <a:off x="8048478" y="2137370"/>
              <a:ext cx="2130757" cy="553998"/>
            </a:xfrm>
            <a:prstGeom prst="rect">
              <a:avLst/>
            </a:prstGeom>
          </p:spPr>
          <p:txBody>
            <a:bodyPr wrap="square" rIns="360062" anchor="t" anchorCtr="0">
              <a:normAutofit fontScale="77500" lnSpcReduction="20000"/>
            </a:bodyPr>
            <a:lstStyle/>
            <a:p>
              <a:pPr algn="r">
                <a:lnSpc>
                  <a:spcPct val="120000"/>
                </a:lnSpc>
              </a:pPr>
              <a:r>
                <a:rPr lang="zh-CN" altLang="en-US" sz="1300">
                  <a:solidFill>
                    <a:schemeClr val="bg1">
                      <a:lumMod val="50000"/>
                    </a:schemeClr>
                  </a:solidFill>
                  <a:latin typeface="微软雅黑"/>
                  <a:ea typeface="微软雅黑"/>
                  <a:sym typeface="微软雅黑"/>
                </a:rPr>
                <a:t>此部分内容作为文字排版占位显示</a:t>
              </a:r>
              <a:br>
                <a:rPr lang="zh-CN" altLang="en-US" sz="1300">
                  <a:solidFill>
                    <a:schemeClr val="bg1">
                      <a:lumMod val="50000"/>
                    </a:schemeClr>
                  </a:solidFill>
                  <a:latin typeface="微软雅黑"/>
                  <a:ea typeface="微软雅黑"/>
                  <a:sym typeface="微软雅黑"/>
                </a:rPr>
              </a:br>
              <a:r>
                <a:rPr lang="zh-CN" altLang="en-US" sz="1300">
                  <a:solidFill>
                    <a:schemeClr val="bg1">
                      <a:lumMod val="50000"/>
                    </a:schemeClr>
                  </a:solidFill>
                  <a:latin typeface="微软雅黑"/>
                  <a:ea typeface="微软雅黑"/>
                  <a:sym typeface="微软雅黑"/>
                </a:rPr>
                <a:t>（建议使用主题字体）</a:t>
              </a:r>
            </a:p>
          </p:txBody>
        </p:sp>
        <p:sp>
          <p:nvSpPr>
            <p:cNvPr id="102" name="TextBox 64"/>
            <p:cNvSpPr txBox="1"/>
            <p:nvPr/>
          </p:nvSpPr>
          <p:spPr>
            <a:xfrm>
              <a:off x="8847919" y="1829593"/>
              <a:ext cx="1331316" cy="307777"/>
            </a:xfrm>
            <a:prstGeom prst="rect">
              <a:avLst/>
            </a:prstGeom>
            <a:noFill/>
          </p:spPr>
          <p:txBody>
            <a:bodyPr wrap="none" rIns="360062" anchor="t" anchorCtr="0">
              <a:normAutofit fontScale="85000" lnSpcReduction="20000"/>
            </a:bodyPr>
            <a:lstStyle/>
            <a:p>
              <a:pPr algn="r"/>
              <a:r>
                <a:rPr lang="zh-CN" altLang="en-US" sz="1900" b="1">
                  <a:solidFill>
                    <a:schemeClr val="bg1">
                      <a:lumMod val="50000"/>
                    </a:schemeClr>
                  </a:solidFill>
                  <a:latin typeface="微软雅黑"/>
                  <a:ea typeface="微软雅黑"/>
                  <a:sym typeface="微软雅黑"/>
                </a:rPr>
                <a:t>标题文本预设</a:t>
              </a:r>
            </a:p>
          </p:txBody>
        </p:sp>
      </p:grpSp>
      <p:grpSp>
        <p:nvGrpSpPr>
          <p:cNvPr id="103" name="Group 65"/>
          <p:cNvGrpSpPr/>
          <p:nvPr/>
        </p:nvGrpSpPr>
        <p:grpSpPr>
          <a:xfrm>
            <a:off x="9122258" y="4396475"/>
            <a:ext cx="2390062" cy="834476"/>
            <a:chOff x="2100456" y="1829593"/>
            <a:chExt cx="2130757" cy="834588"/>
          </a:xfrm>
        </p:grpSpPr>
        <p:sp>
          <p:nvSpPr>
            <p:cNvPr id="104" name="Rectangle 66"/>
            <p:cNvSpPr/>
            <p:nvPr/>
          </p:nvSpPr>
          <p:spPr>
            <a:xfrm>
              <a:off x="2100456" y="2137370"/>
              <a:ext cx="2130757" cy="526811"/>
            </a:xfrm>
            <a:prstGeom prst="rect">
              <a:avLst/>
            </a:prstGeom>
          </p:spPr>
          <p:txBody>
            <a:bodyPr wrap="square" lIns="360062" anchor="t" anchorCtr="0">
              <a:normAutofit fontScale="77500" lnSpcReduction="20000"/>
            </a:bodyPr>
            <a:lstStyle/>
            <a:p>
              <a:pPr>
                <a:lnSpc>
                  <a:spcPct val="120000"/>
                </a:lnSpc>
              </a:pPr>
              <a:r>
                <a:rPr lang="zh-CN" altLang="en-US" sz="1300">
                  <a:solidFill>
                    <a:schemeClr val="bg1">
                      <a:lumMod val="50000"/>
                    </a:schemeClr>
                  </a:solidFill>
                  <a:latin typeface="微软雅黑"/>
                  <a:ea typeface="微软雅黑"/>
                  <a:sym typeface="微软雅黑"/>
                </a:rPr>
                <a:t>此部分内容作为文字排版占位显示</a:t>
              </a:r>
              <a:br>
                <a:rPr lang="zh-CN" altLang="en-US" sz="1300">
                  <a:solidFill>
                    <a:schemeClr val="bg1">
                      <a:lumMod val="50000"/>
                    </a:schemeClr>
                  </a:solidFill>
                  <a:latin typeface="微软雅黑"/>
                  <a:ea typeface="微软雅黑"/>
                  <a:sym typeface="微软雅黑"/>
                </a:rPr>
              </a:br>
              <a:r>
                <a:rPr lang="zh-CN" altLang="en-US" sz="1300">
                  <a:solidFill>
                    <a:schemeClr val="bg1">
                      <a:lumMod val="50000"/>
                    </a:schemeClr>
                  </a:solidFill>
                  <a:latin typeface="微软雅黑"/>
                  <a:ea typeface="微软雅黑"/>
                  <a:sym typeface="微软雅黑"/>
                </a:rPr>
                <a:t>（建议使用主题字体）</a:t>
              </a:r>
            </a:p>
          </p:txBody>
        </p:sp>
        <p:sp>
          <p:nvSpPr>
            <p:cNvPr id="105" name="TextBox 67"/>
            <p:cNvSpPr txBox="1"/>
            <p:nvPr/>
          </p:nvSpPr>
          <p:spPr>
            <a:xfrm>
              <a:off x="2104277" y="1829593"/>
              <a:ext cx="1366740" cy="307777"/>
            </a:xfrm>
            <a:prstGeom prst="rect">
              <a:avLst/>
            </a:prstGeom>
            <a:noFill/>
          </p:spPr>
          <p:txBody>
            <a:bodyPr wrap="none" lIns="360062" anchor="b" anchorCtr="0">
              <a:normAutofit fontScale="85000" lnSpcReduction="20000"/>
            </a:bodyPr>
            <a:lstStyle/>
            <a:p>
              <a:r>
                <a:rPr lang="zh-CN" altLang="en-US" sz="1900" b="1">
                  <a:solidFill>
                    <a:schemeClr val="bg1">
                      <a:lumMod val="50000"/>
                    </a:schemeClr>
                  </a:solidFill>
                  <a:latin typeface="微软雅黑"/>
                  <a:ea typeface="微软雅黑"/>
                  <a:sym typeface="微软雅黑"/>
                </a:rPr>
                <a:t>标题文本预设</a:t>
              </a:r>
            </a:p>
          </p:txBody>
        </p:sp>
      </p:grpSp>
      <p:grpSp>
        <p:nvGrpSpPr>
          <p:cNvPr id="106" name="Group 68"/>
          <p:cNvGrpSpPr/>
          <p:nvPr/>
        </p:nvGrpSpPr>
        <p:grpSpPr>
          <a:xfrm>
            <a:off x="567712" y="4412179"/>
            <a:ext cx="2453657" cy="861657"/>
            <a:chOff x="8048478" y="1829593"/>
            <a:chExt cx="2130757" cy="861775"/>
          </a:xfrm>
        </p:grpSpPr>
        <p:sp>
          <p:nvSpPr>
            <p:cNvPr id="107" name="Rectangle 69"/>
            <p:cNvSpPr/>
            <p:nvPr/>
          </p:nvSpPr>
          <p:spPr>
            <a:xfrm>
              <a:off x="8048478" y="2137370"/>
              <a:ext cx="2130757" cy="553998"/>
            </a:xfrm>
            <a:prstGeom prst="rect">
              <a:avLst/>
            </a:prstGeom>
          </p:spPr>
          <p:txBody>
            <a:bodyPr wrap="square" rIns="360062" anchor="t" anchorCtr="0">
              <a:normAutofit fontScale="77500" lnSpcReduction="20000"/>
            </a:bodyPr>
            <a:lstStyle/>
            <a:p>
              <a:pPr algn="r">
                <a:lnSpc>
                  <a:spcPct val="120000"/>
                </a:lnSpc>
              </a:pPr>
              <a:r>
                <a:rPr lang="zh-CN" altLang="en-US" sz="1300">
                  <a:solidFill>
                    <a:schemeClr val="bg1">
                      <a:lumMod val="50000"/>
                    </a:schemeClr>
                  </a:solidFill>
                  <a:latin typeface="微软雅黑"/>
                  <a:ea typeface="微软雅黑"/>
                  <a:sym typeface="微软雅黑"/>
                </a:rPr>
                <a:t>此部分内容作为文字排版占位显示</a:t>
              </a:r>
              <a:br>
                <a:rPr lang="zh-CN" altLang="en-US" sz="1300">
                  <a:solidFill>
                    <a:schemeClr val="bg1">
                      <a:lumMod val="50000"/>
                    </a:schemeClr>
                  </a:solidFill>
                  <a:latin typeface="微软雅黑"/>
                  <a:ea typeface="微软雅黑"/>
                  <a:sym typeface="微软雅黑"/>
                </a:rPr>
              </a:br>
              <a:r>
                <a:rPr lang="zh-CN" altLang="en-US" sz="1300">
                  <a:solidFill>
                    <a:schemeClr val="bg1">
                      <a:lumMod val="50000"/>
                    </a:schemeClr>
                  </a:solidFill>
                  <a:latin typeface="微软雅黑"/>
                  <a:ea typeface="微软雅黑"/>
                  <a:sym typeface="微软雅黑"/>
                </a:rPr>
                <a:t>（建议使用主题字体）</a:t>
              </a:r>
            </a:p>
          </p:txBody>
        </p:sp>
        <p:sp>
          <p:nvSpPr>
            <p:cNvPr id="108" name="TextBox 70"/>
            <p:cNvSpPr txBox="1"/>
            <p:nvPr/>
          </p:nvSpPr>
          <p:spPr>
            <a:xfrm>
              <a:off x="8847919" y="1829593"/>
              <a:ext cx="1331316" cy="307777"/>
            </a:xfrm>
            <a:prstGeom prst="rect">
              <a:avLst/>
            </a:prstGeom>
            <a:noFill/>
          </p:spPr>
          <p:txBody>
            <a:bodyPr wrap="none" rIns="360062" anchor="t" anchorCtr="0">
              <a:normAutofit fontScale="85000" lnSpcReduction="20000"/>
            </a:bodyPr>
            <a:lstStyle/>
            <a:p>
              <a:pPr algn="r"/>
              <a:r>
                <a:rPr lang="zh-CN" altLang="en-US" sz="1900" b="1">
                  <a:solidFill>
                    <a:schemeClr val="bg1">
                      <a:lumMod val="50000"/>
                    </a:schemeClr>
                  </a:solidFill>
                  <a:latin typeface="微软雅黑"/>
                  <a:ea typeface="微软雅黑"/>
                  <a:sym typeface="微软雅黑"/>
                </a:rPr>
                <a:t>标题文本预设</a:t>
              </a:r>
            </a:p>
          </p:txBody>
        </p:sp>
      </p:grpSp>
      <p:grpSp>
        <p:nvGrpSpPr>
          <p:cNvPr id="2" name="组合 1"/>
          <p:cNvGrpSpPr/>
          <p:nvPr/>
        </p:nvGrpSpPr>
        <p:grpSpPr>
          <a:xfrm>
            <a:off x="53783" y="261650"/>
            <a:ext cx="1123566" cy="561783"/>
            <a:chOff x="134472" y="1946929"/>
            <a:chExt cx="6735100" cy="3367550"/>
          </a:xfrm>
        </p:grpSpPr>
        <p:sp>
          <p:nvSpPr>
            <p:cNvPr id="109" name="菱形 108"/>
            <p:cNvSpPr/>
            <p:nvPr/>
          </p:nvSpPr>
          <p:spPr>
            <a:xfrm>
              <a:off x="134472" y="1946929"/>
              <a:ext cx="3367550" cy="3367550"/>
            </a:xfrm>
            <a:prstGeom prst="diamond">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a:ea typeface="微软雅黑"/>
                <a:cs typeface="+mn-ea"/>
                <a:sym typeface="微软雅黑"/>
              </a:endParaRPr>
            </a:p>
          </p:txBody>
        </p:sp>
        <p:sp>
          <p:nvSpPr>
            <p:cNvPr id="110" name="菱形 109"/>
            <p:cNvSpPr/>
            <p:nvPr/>
          </p:nvSpPr>
          <p:spPr>
            <a:xfrm>
              <a:off x="3502022" y="1946929"/>
              <a:ext cx="3367550" cy="3367550"/>
            </a:xfrm>
            <a:prstGeom prst="diamond">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a:ea typeface="微软雅黑"/>
                <a:cs typeface="+mn-ea"/>
                <a:sym typeface="微软雅黑"/>
              </a:endParaRPr>
            </a:p>
          </p:txBody>
        </p:sp>
      </p:grpSp>
      <p:sp>
        <p:nvSpPr>
          <p:cNvPr id="111" name="文本框 8"/>
          <p:cNvSpPr txBox="1"/>
          <p:nvPr/>
        </p:nvSpPr>
        <p:spPr>
          <a:xfrm>
            <a:off x="1455369" y="367697"/>
            <a:ext cx="3124449" cy="442429"/>
          </a:xfrm>
          <a:prstGeom prst="rect">
            <a:avLst/>
          </a:prstGeom>
          <a:noFill/>
        </p:spPr>
        <p:txBody>
          <a:bodyPr wrap="square" rtlCol="0">
            <a:spAutoFit/>
            <a:scene3d>
              <a:camera prst="orthographicFront"/>
              <a:lightRig rig="threePt" dir="t"/>
            </a:scene3d>
            <a:sp3d contourW="12700"/>
          </a:bodyPr>
          <a:lstStyle/>
          <a:p>
            <a:r>
              <a:rPr lang="zh-CN" altLang="en-US" sz="2275" b="1" dirty="0">
                <a:latin typeface="微软雅黑"/>
                <a:ea typeface="微软雅黑"/>
                <a:sym typeface="微软雅黑"/>
              </a:rPr>
              <a:t>标题文字添加此处</a:t>
            </a:r>
          </a:p>
        </p:txBody>
      </p:sp>
    </p:spTree>
    <p:extLst>
      <p:ext uri="{BB962C8B-B14F-4D97-AF65-F5344CB8AC3E}">
        <p14:creationId xmlns:p14="http://schemas.microsoft.com/office/powerpoint/2010/main" val="1109269742"/>
      </p:ext>
    </p:extLst>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fill="hold"/>
                                        <p:tgtEl>
                                          <p:spTgt spid="52"/>
                                        </p:tgtEl>
                                        <p:attrNameLst>
                                          <p:attrName>ppt_x</p:attrName>
                                        </p:attrNameLst>
                                      </p:cBhvr>
                                      <p:tavLst>
                                        <p:tav tm="0">
                                          <p:val>
                                            <p:strVal val="#ppt_x"/>
                                          </p:val>
                                        </p:tav>
                                        <p:tav tm="100000">
                                          <p:val>
                                            <p:strVal val="#ppt_x"/>
                                          </p:val>
                                        </p:tav>
                                      </p:tavLst>
                                    </p:anim>
                                    <p:anim calcmode="lin" valueType="num">
                                      <p:cBhvr additive="base">
                                        <p:cTn id="8" dur="500" fill="hold"/>
                                        <p:tgtEl>
                                          <p:spTgt spid="5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500" fill="hold"/>
                                        <p:tgtEl>
                                          <p:spTgt spid="53"/>
                                        </p:tgtEl>
                                        <p:attrNameLst>
                                          <p:attrName>ppt_x</p:attrName>
                                        </p:attrNameLst>
                                      </p:cBhvr>
                                      <p:tavLst>
                                        <p:tav tm="0">
                                          <p:val>
                                            <p:strVal val="#ppt_x"/>
                                          </p:val>
                                        </p:tav>
                                        <p:tav tm="100000">
                                          <p:val>
                                            <p:strVal val="#ppt_x"/>
                                          </p:val>
                                        </p:tav>
                                      </p:tavLst>
                                    </p:anim>
                                    <p:anim calcmode="lin" valueType="num">
                                      <p:cBhvr additive="base">
                                        <p:cTn id="12" dur="500" fill="hold"/>
                                        <p:tgtEl>
                                          <p:spTgt spid="5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4"/>
                                        </p:tgtEl>
                                        <p:attrNameLst>
                                          <p:attrName>style.visibility</p:attrName>
                                        </p:attrNameLst>
                                      </p:cBhvr>
                                      <p:to>
                                        <p:strVal val="visible"/>
                                      </p:to>
                                    </p:set>
                                    <p:anim calcmode="lin" valueType="num">
                                      <p:cBhvr additive="base">
                                        <p:cTn id="15" dur="500" fill="hold"/>
                                        <p:tgtEl>
                                          <p:spTgt spid="54"/>
                                        </p:tgtEl>
                                        <p:attrNameLst>
                                          <p:attrName>ppt_x</p:attrName>
                                        </p:attrNameLst>
                                      </p:cBhvr>
                                      <p:tavLst>
                                        <p:tav tm="0">
                                          <p:val>
                                            <p:strVal val="#ppt_x"/>
                                          </p:val>
                                        </p:tav>
                                        <p:tav tm="100000">
                                          <p:val>
                                            <p:strVal val="#ppt_x"/>
                                          </p:val>
                                        </p:tav>
                                      </p:tavLst>
                                    </p:anim>
                                    <p:anim calcmode="lin" valueType="num">
                                      <p:cBhvr additive="base">
                                        <p:cTn id="16" dur="500" fill="hold"/>
                                        <p:tgtEl>
                                          <p:spTgt spid="5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5"/>
                                        </p:tgtEl>
                                        <p:attrNameLst>
                                          <p:attrName>style.visibility</p:attrName>
                                        </p:attrNameLst>
                                      </p:cBhvr>
                                      <p:to>
                                        <p:strVal val="visible"/>
                                      </p:to>
                                    </p:set>
                                    <p:anim calcmode="lin" valueType="num">
                                      <p:cBhvr additive="base">
                                        <p:cTn id="19" dur="500" fill="hold"/>
                                        <p:tgtEl>
                                          <p:spTgt spid="55"/>
                                        </p:tgtEl>
                                        <p:attrNameLst>
                                          <p:attrName>ppt_x</p:attrName>
                                        </p:attrNameLst>
                                      </p:cBhvr>
                                      <p:tavLst>
                                        <p:tav tm="0">
                                          <p:val>
                                            <p:strVal val="#ppt_x"/>
                                          </p:val>
                                        </p:tav>
                                        <p:tav tm="100000">
                                          <p:val>
                                            <p:strVal val="#ppt_x"/>
                                          </p:val>
                                        </p:tav>
                                      </p:tavLst>
                                    </p:anim>
                                    <p:anim calcmode="lin" valueType="num">
                                      <p:cBhvr additive="base">
                                        <p:cTn id="20" dur="500" fill="hold"/>
                                        <p:tgtEl>
                                          <p:spTgt spid="5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6"/>
                                        </p:tgtEl>
                                        <p:attrNameLst>
                                          <p:attrName>style.visibility</p:attrName>
                                        </p:attrNameLst>
                                      </p:cBhvr>
                                      <p:to>
                                        <p:strVal val="visible"/>
                                      </p:to>
                                    </p:set>
                                    <p:anim calcmode="lin" valueType="num">
                                      <p:cBhvr additive="base">
                                        <p:cTn id="23" dur="500" fill="hold"/>
                                        <p:tgtEl>
                                          <p:spTgt spid="56"/>
                                        </p:tgtEl>
                                        <p:attrNameLst>
                                          <p:attrName>ppt_x</p:attrName>
                                        </p:attrNameLst>
                                      </p:cBhvr>
                                      <p:tavLst>
                                        <p:tav tm="0">
                                          <p:val>
                                            <p:strVal val="#ppt_x"/>
                                          </p:val>
                                        </p:tav>
                                        <p:tav tm="100000">
                                          <p:val>
                                            <p:strVal val="#ppt_x"/>
                                          </p:val>
                                        </p:tav>
                                      </p:tavLst>
                                    </p:anim>
                                    <p:anim calcmode="lin" valueType="num">
                                      <p:cBhvr additive="base">
                                        <p:cTn id="24" dur="500" fill="hold"/>
                                        <p:tgtEl>
                                          <p:spTgt spid="5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500" fill="hold"/>
                                        <p:tgtEl>
                                          <p:spTgt spid="51"/>
                                        </p:tgtEl>
                                        <p:attrNameLst>
                                          <p:attrName>ppt_x</p:attrName>
                                        </p:attrNameLst>
                                      </p:cBhvr>
                                      <p:tavLst>
                                        <p:tav tm="0">
                                          <p:val>
                                            <p:strVal val="#ppt_x"/>
                                          </p:val>
                                        </p:tav>
                                        <p:tav tm="100000">
                                          <p:val>
                                            <p:strVal val="#ppt_x"/>
                                          </p:val>
                                        </p:tav>
                                      </p:tavLst>
                                    </p:anim>
                                    <p:anim calcmode="lin" valueType="num">
                                      <p:cBhvr additive="base">
                                        <p:cTn id="28" dur="500" fill="hold"/>
                                        <p:tgtEl>
                                          <p:spTgt spid="5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3"/>
                                        </p:tgtEl>
                                        <p:attrNameLst>
                                          <p:attrName>style.visibility</p:attrName>
                                        </p:attrNameLst>
                                      </p:cBhvr>
                                      <p:to>
                                        <p:strVal val="visible"/>
                                      </p:to>
                                    </p:set>
                                    <p:anim calcmode="lin" valueType="num">
                                      <p:cBhvr additive="base">
                                        <p:cTn id="31" dur="500" fill="hold"/>
                                        <p:tgtEl>
                                          <p:spTgt spid="93"/>
                                        </p:tgtEl>
                                        <p:attrNameLst>
                                          <p:attrName>ppt_x</p:attrName>
                                        </p:attrNameLst>
                                      </p:cBhvr>
                                      <p:tavLst>
                                        <p:tav tm="0">
                                          <p:val>
                                            <p:strVal val="#ppt_x"/>
                                          </p:val>
                                        </p:tav>
                                        <p:tav tm="100000">
                                          <p:val>
                                            <p:strVal val="#ppt_x"/>
                                          </p:val>
                                        </p:tav>
                                      </p:tavLst>
                                    </p:anim>
                                    <p:anim calcmode="lin" valueType="num">
                                      <p:cBhvr additive="base">
                                        <p:cTn id="32" dur="500" fill="hold"/>
                                        <p:tgtEl>
                                          <p:spTgt spid="9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4"/>
                                        </p:tgtEl>
                                        <p:attrNameLst>
                                          <p:attrName>style.visibility</p:attrName>
                                        </p:attrNameLst>
                                      </p:cBhvr>
                                      <p:to>
                                        <p:strVal val="visible"/>
                                      </p:to>
                                    </p:set>
                                    <p:anim calcmode="lin" valueType="num">
                                      <p:cBhvr additive="base">
                                        <p:cTn id="35" dur="500" fill="hold"/>
                                        <p:tgtEl>
                                          <p:spTgt spid="94"/>
                                        </p:tgtEl>
                                        <p:attrNameLst>
                                          <p:attrName>ppt_x</p:attrName>
                                        </p:attrNameLst>
                                      </p:cBhvr>
                                      <p:tavLst>
                                        <p:tav tm="0">
                                          <p:val>
                                            <p:strVal val="#ppt_x"/>
                                          </p:val>
                                        </p:tav>
                                        <p:tav tm="100000">
                                          <p:val>
                                            <p:strVal val="#ppt_x"/>
                                          </p:val>
                                        </p:tav>
                                      </p:tavLst>
                                    </p:anim>
                                    <p:anim calcmode="lin" valueType="num">
                                      <p:cBhvr additive="base">
                                        <p:cTn id="36" dur="500" fill="hold"/>
                                        <p:tgtEl>
                                          <p:spTgt spid="9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95"/>
                                        </p:tgtEl>
                                        <p:attrNameLst>
                                          <p:attrName>style.visibility</p:attrName>
                                        </p:attrNameLst>
                                      </p:cBhvr>
                                      <p:to>
                                        <p:strVal val="visible"/>
                                      </p:to>
                                    </p:set>
                                    <p:anim calcmode="lin" valueType="num">
                                      <p:cBhvr additive="base">
                                        <p:cTn id="39" dur="500" fill="hold"/>
                                        <p:tgtEl>
                                          <p:spTgt spid="95"/>
                                        </p:tgtEl>
                                        <p:attrNameLst>
                                          <p:attrName>ppt_x</p:attrName>
                                        </p:attrNameLst>
                                      </p:cBhvr>
                                      <p:tavLst>
                                        <p:tav tm="0">
                                          <p:val>
                                            <p:strVal val="#ppt_x"/>
                                          </p:val>
                                        </p:tav>
                                        <p:tav tm="100000">
                                          <p:val>
                                            <p:strVal val="#ppt_x"/>
                                          </p:val>
                                        </p:tav>
                                      </p:tavLst>
                                    </p:anim>
                                    <p:anim calcmode="lin" valueType="num">
                                      <p:cBhvr additive="base">
                                        <p:cTn id="40" dur="500" fill="hold"/>
                                        <p:tgtEl>
                                          <p:spTgt spid="9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96"/>
                                        </p:tgtEl>
                                        <p:attrNameLst>
                                          <p:attrName>style.visibility</p:attrName>
                                        </p:attrNameLst>
                                      </p:cBhvr>
                                      <p:to>
                                        <p:strVal val="visible"/>
                                      </p:to>
                                    </p:set>
                                    <p:anim calcmode="lin" valueType="num">
                                      <p:cBhvr additive="base">
                                        <p:cTn id="43" dur="500" fill="hold"/>
                                        <p:tgtEl>
                                          <p:spTgt spid="96"/>
                                        </p:tgtEl>
                                        <p:attrNameLst>
                                          <p:attrName>ppt_x</p:attrName>
                                        </p:attrNameLst>
                                      </p:cBhvr>
                                      <p:tavLst>
                                        <p:tav tm="0">
                                          <p:val>
                                            <p:strVal val="#ppt_x"/>
                                          </p:val>
                                        </p:tav>
                                        <p:tav tm="100000">
                                          <p:val>
                                            <p:strVal val="#ppt_x"/>
                                          </p:val>
                                        </p:tav>
                                      </p:tavLst>
                                    </p:anim>
                                    <p:anim calcmode="lin" valueType="num">
                                      <p:cBhvr additive="base">
                                        <p:cTn id="44" dur="500" fill="hold"/>
                                        <p:tgtEl>
                                          <p:spTgt spid="96"/>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97"/>
                                        </p:tgtEl>
                                        <p:attrNameLst>
                                          <p:attrName>style.visibility</p:attrName>
                                        </p:attrNameLst>
                                      </p:cBhvr>
                                      <p:to>
                                        <p:strVal val="visible"/>
                                      </p:to>
                                    </p:set>
                                    <p:anim calcmode="lin" valueType="num">
                                      <p:cBhvr additive="base">
                                        <p:cTn id="47" dur="500" fill="hold"/>
                                        <p:tgtEl>
                                          <p:spTgt spid="97"/>
                                        </p:tgtEl>
                                        <p:attrNameLst>
                                          <p:attrName>ppt_x</p:attrName>
                                        </p:attrNameLst>
                                      </p:cBhvr>
                                      <p:tavLst>
                                        <p:tav tm="0">
                                          <p:val>
                                            <p:strVal val="#ppt_x"/>
                                          </p:val>
                                        </p:tav>
                                        <p:tav tm="100000">
                                          <p:val>
                                            <p:strVal val="#ppt_x"/>
                                          </p:val>
                                        </p:tav>
                                      </p:tavLst>
                                    </p:anim>
                                    <p:anim calcmode="lin" valueType="num">
                                      <p:cBhvr additive="base">
                                        <p:cTn id="48" dur="500" fill="hold"/>
                                        <p:tgtEl>
                                          <p:spTgt spid="97"/>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00"/>
                                        </p:tgtEl>
                                        <p:attrNameLst>
                                          <p:attrName>style.visibility</p:attrName>
                                        </p:attrNameLst>
                                      </p:cBhvr>
                                      <p:to>
                                        <p:strVal val="visible"/>
                                      </p:to>
                                    </p:set>
                                    <p:anim calcmode="lin" valueType="num">
                                      <p:cBhvr additive="base">
                                        <p:cTn id="51" dur="500" fill="hold"/>
                                        <p:tgtEl>
                                          <p:spTgt spid="100"/>
                                        </p:tgtEl>
                                        <p:attrNameLst>
                                          <p:attrName>ppt_x</p:attrName>
                                        </p:attrNameLst>
                                      </p:cBhvr>
                                      <p:tavLst>
                                        <p:tav tm="0">
                                          <p:val>
                                            <p:strVal val="#ppt_x"/>
                                          </p:val>
                                        </p:tav>
                                        <p:tav tm="100000">
                                          <p:val>
                                            <p:strVal val="#ppt_x"/>
                                          </p:val>
                                        </p:tav>
                                      </p:tavLst>
                                    </p:anim>
                                    <p:anim calcmode="lin" valueType="num">
                                      <p:cBhvr additive="base">
                                        <p:cTn id="52" dur="500" fill="hold"/>
                                        <p:tgtEl>
                                          <p:spTgt spid="100"/>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103"/>
                                        </p:tgtEl>
                                        <p:attrNameLst>
                                          <p:attrName>style.visibility</p:attrName>
                                        </p:attrNameLst>
                                      </p:cBhvr>
                                      <p:to>
                                        <p:strVal val="visible"/>
                                      </p:to>
                                    </p:set>
                                    <p:anim calcmode="lin" valueType="num">
                                      <p:cBhvr additive="base">
                                        <p:cTn id="55" dur="500" fill="hold"/>
                                        <p:tgtEl>
                                          <p:spTgt spid="103"/>
                                        </p:tgtEl>
                                        <p:attrNameLst>
                                          <p:attrName>ppt_x</p:attrName>
                                        </p:attrNameLst>
                                      </p:cBhvr>
                                      <p:tavLst>
                                        <p:tav tm="0">
                                          <p:val>
                                            <p:strVal val="#ppt_x"/>
                                          </p:val>
                                        </p:tav>
                                        <p:tav tm="100000">
                                          <p:val>
                                            <p:strVal val="#ppt_x"/>
                                          </p:val>
                                        </p:tav>
                                      </p:tavLst>
                                    </p:anim>
                                    <p:anim calcmode="lin" valueType="num">
                                      <p:cBhvr additive="base">
                                        <p:cTn id="56" dur="500" fill="hold"/>
                                        <p:tgtEl>
                                          <p:spTgt spid="103"/>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106"/>
                                        </p:tgtEl>
                                        <p:attrNameLst>
                                          <p:attrName>style.visibility</p:attrName>
                                        </p:attrNameLst>
                                      </p:cBhvr>
                                      <p:to>
                                        <p:strVal val="visible"/>
                                      </p:to>
                                    </p:set>
                                    <p:anim calcmode="lin" valueType="num">
                                      <p:cBhvr additive="base">
                                        <p:cTn id="59" dur="500" fill="hold"/>
                                        <p:tgtEl>
                                          <p:spTgt spid="106"/>
                                        </p:tgtEl>
                                        <p:attrNameLst>
                                          <p:attrName>ppt_x</p:attrName>
                                        </p:attrNameLst>
                                      </p:cBhvr>
                                      <p:tavLst>
                                        <p:tav tm="0">
                                          <p:val>
                                            <p:strVal val="#ppt_x"/>
                                          </p:val>
                                        </p:tav>
                                        <p:tav tm="100000">
                                          <p:val>
                                            <p:strVal val="#ppt_x"/>
                                          </p:val>
                                        </p:tav>
                                      </p:tavLst>
                                    </p:anim>
                                    <p:anim calcmode="lin" valueType="num">
                                      <p:cBhvr additive="base">
                                        <p:cTn id="60" dur="500" fill="hold"/>
                                        <p:tgtEl>
                                          <p:spTgt spid="1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P spid="51" grpId="0" animBg="1"/>
      <p:bldP spid="93" grpId="0"/>
      <p:bldP spid="94" grpId="0"/>
      <p:bldP spid="95" grpId="0"/>
      <p:bldP spid="9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2"/>
          <p:cNvCxnSpPr/>
          <p:nvPr/>
        </p:nvCxnSpPr>
        <p:spPr>
          <a:xfrm>
            <a:off x="1385077" y="5204131"/>
            <a:ext cx="9419878" cy="0"/>
          </a:xfrm>
          <a:prstGeom prst="line">
            <a:avLst/>
          </a:prstGeom>
          <a:ln w="25400">
            <a:solidFill>
              <a:srgbClr val="0E3047"/>
            </a:solidFill>
          </a:ln>
        </p:spPr>
        <p:style>
          <a:lnRef idx="1">
            <a:schemeClr val="accent1"/>
          </a:lnRef>
          <a:fillRef idx="0">
            <a:schemeClr val="accent1"/>
          </a:fillRef>
          <a:effectRef idx="0">
            <a:schemeClr val="accent1"/>
          </a:effectRef>
          <a:fontRef idx="minor">
            <a:schemeClr val="tx1"/>
          </a:fontRef>
        </p:style>
      </p:cxnSp>
      <p:sp>
        <p:nvSpPr>
          <p:cNvPr id="3" name="TextBox 20"/>
          <p:cNvSpPr txBox="1"/>
          <p:nvPr/>
        </p:nvSpPr>
        <p:spPr>
          <a:xfrm>
            <a:off x="7360463" y="1913077"/>
            <a:ext cx="3877913" cy="824509"/>
          </a:xfrm>
          <a:prstGeom prst="rect">
            <a:avLst/>
          </a:prstGeom>
          <a:noFill/>
        </p:spPr>
        <p:txBody>
          <a:bodyPr wrap="square" lIns="75490" tIns="37745" rIns="75490" bIns="37745" rtlCol="0">
            <a:spAutoFit/>
          </a:bodyPr>
          <a:lstStyle/>
          <a:p>
            <a:pPr>
              <a:lnSpc>
                <a:spcPct val="120000"/>
              </a:lnSpc>
              <a:spcBef>
                <a:spcPct val="0"/>
              </a:spcBef>
              <a:buNone/>
            </a:pPr>
            <a:r>
              <a:rPr lang="zh-CN" altLang="en-US" sz="1351" dirty="0">
                <a:solidFill>
                  <a:schemeClr val="tx1">
                    <a:lumMod val="65000"/>
                    <a:lumOff val="35000"/>
                  </a:schemeClr>
                </a:solidFill>
                <a:latin typeface="微软雅黑"/>
                <a:ea typeface="微软雅黑"/>
                <a:cs typeface="+mn-ea"/>
                <a:sym typeface="微软雅黑"/>
              </a:rPr>
              <a:t>您的内容打在这里，或者通过复制您的文本后，在此框中选择粘贴，并选择只保留文字，在此录入上述图表的综合描述说明。</a:t>
            </a:r>
          </a:p>
        </p:txBody>
      </p:sp>
      <p:sp>
        <p:nvSpPr>
          <p:cNvPr id="4" name="TextBox 21"/>
          <p:cNvSpPr txBox="1"/>
          <p:nvPr/>
        </p:nvSpPr>
        <p:spPr>
          <a:xfrm>
            <a:off x="7360463" y="2831983"/>
            <a:ext cx="3877913" cy="824509"/>
          </a:xfrm>
          <a:prstGeom prst="rect">
            <a:avLst/>
          </a:prstGeom>
          <a:noFill/>
        </p:spPr>
        <p:txBody>
          <a:bodyPr wrap="square" lIns="75490" tIns="37745" rIns="75490" bIns="37745" rtlCol="0">
            <a:spAutoFit/>
          </a:bodyPr>
          <a:lstStyle/>
          <a:p>
            <a:pPr>
              <a:lnSpc>
                <a:spcPct val="120000"/>
              </a:lnSpc>
              <a:spcBef>
                <a:spcPct val="0"/>
              </a:spcBef>
              <a:buNone/>
            </a:pPr>
            <a:r>
              <a:rPr lang="zh-CN" altLang="en-US" sz="1351" dirty="0">
                <a:solidFill>
                  <a:schemeClr val="tx1">
                    <a:lumMod val="65000"/>
                    <a:lumOff val="35000"/>
                  </a:schemeClr>
                </a:solidFill>
                <a:latin typeface="微软雅黑"/>
                <a:ea typeface="微软雅黑"/>
                <a:cs typeface="+mn-ea"/>
                <a:sym typeface="微软雅黑"/>
              </a:rPr>
              <a:t>您的内容打在这里，或者通过复制您的文本后，在此框中选择粘贴，并选择只保留文字，在此录入上述图表的综合描述说明。</a:t>
            </a:r>
          </a:p>
        </p:txBody>
      </p:sp>
      <p:sp>
        <p:nvSpPr>
          <p:cNvPr id="5" name="TextBox 22"/>
          <p:cNvSpPr txBox="1"/>
          <p:nvPr/>
        </p:nvSpPr>
        <p:spPr>
          <a:xfrm>
            <a:off x="7360463" y="3731954"/>
            <a:ext cx="3877913" cy="824509"/>
          </a:xfrm>
          <a:prstGeom prst="rect">
            <a:avLst/>
          </a:prstGeom>
          <a:noFill/>
        </p:spPr>
        <p:txBody>
          <a:bodyPr wrap="square" lIns="75490" tIns="37745" rIns="75490" bIns="37745" rtlCol="0">
            <a:spAutoFit/>
          </a:bodyPr>
          <a:lstStyle/>
          <a:p>
            <a:pPr>
              <a:lnSpc>
                <a:spcPct val="120000"/>
              </a:lnSpc>
            </a:pPr>
            <a:r>
              <a:rPr lang="zh-CN" altLang="en-US" sz="1351" dirty="0">
                <a:solidFill>
                  <a:schemeClr val="tx1">
                    <a:lumMod val="65000"/>
                    <a:lumOff val="35000"/>
                  </a:schemeClr>
                </a:solidFill>
                <a:latin typeface="微软雅黑"/>
                <a:ea typeface="微软雅黑"/>
                <a:cs typeface="+mn-ea"/>
                <a:sym typeface="微软雅黑"/>
              </a:rPr>
              <a:t>您的内容打在这里，或者通过复制您的文本后，在此框中选择粘贴，并选择只保留文字，在此录入上述图表的综合描述说明。</a:t>
            </a:r>
          </a:p>
        </p:txBody>
      </p:sp>
      <p:sp>
        <p:nvSpPr>
          <p:cNvPr id="6" name="TextBox 22"/>
          <p:cNvSpPr txBox="1"/>
          <p:nvPr/>
        </p:nvSpPr>
        <p:spPr>
          <a:xfrm>
            <a:off x="1103098" y="5578684"/>
            <a:ext cx="10622737" cy="325654"/>
          </a:xfrm>
          <a:prstGeom prst="rect">
            <a:avLst/>
          </a:prstGeom>
          <a:noFill/>
        </p:spPr>
        <p:txBody>
          <a:bodyPr wrap="square" lIns="75490" tIns="37745" rIns="75490" bIns="37745" rtlCol="0">
            <a:spAutoFit/>
          </a:bodyPr>
          <a:lstStyle/>
          <a:p>
            <a:pPr>
              <a:lnSpc>
                <a:spcPct val="120000"/>
              </a:lnSpc>
            </a:pPr>
            <a:r>
              <a:rPr lang="zh-CN" altLang="en-US" sz="1351" dirty="0">
                <a:solidFill>
                  <a:schemeClr val="tx1">
                    <a:lumMod val="65000"/>
                    <a:lumOff val="35000"/>
                  </a:schemeClr>
                </a:solidFill>
                <a:latin typeface="微软雅黑"/>
                <a:ea typeface="微软雅黑"/>
                <a:cs typeface="+mn-ea"/>
                <a:sym typeface="微软雅黑"/>
              </a:rPr>
              <a:t>您的内容打在这里，或者通过复制您的文本后，在此框中选择粘贴，并选择只保留文字，在此录入上述图表的综合描述说明。</a:t>
            </a:r>
          </a:p>
        </p:txBody>
      </p:sp>
      <p:sp>
        <p:nvSpPr>
          <p:cNvPr id="7" name="TextBox 22"/>
          <p:cNvSpPr txBox="1"/>
          <p:nvPr/>
        </p:nvSpPr>
        <p:spPr>
          <a:xfrm>
            <a:off x="1103098" y="6116566"/>
            <a:ext cx="10622737" cy="325654"/>
          </a:xfrm>
          <a:prstGeom prst="rect">
            <a:avLst/>
          </a:prstGeom>
          <a:noFill/>
        </p:spPr>
        <p:txBody>
          <a:bodyPr wrap="square" lIns="75490" tIns="37745" rIns="75490" bIns="37745" rtlCol="0">
            <a:spAutoFit/>
          </a:bodyPr>
          <a:lstStyle/>
          <a:p>
            <a:pPr>
              <a:lnSpc>
                <a:spcPct val="120000"/>
              </a:lnSpc>
            </a:pPr>
            <a:r>
              <a:rPr lang="zh-CN" altLang="en-US" sz="1351" dirty="0">
                <a:solidFill>
                  <a:schemeClr val="tx1">
                    <a:lumMod val="65000"/>
                    <a:lumOff val="35000"/>
                  </a:schemeClr>
                </a:solidFill>
                <a:latin typeface="微软雅黑"/>
                <a:ea typeface="微软雅黑"/>
                <a:cs typeface="+mn-ea"/>
                <a:sym typeface="微软雅黑"/>
              </a:rPr>
              <a:t>您的内容打在这里，或者通过复制您的文本后，在此框中选择粘贴，并选择只保留文字，在此录入上述图表的综合描述说明。</a:t>
            </a:r>
          </a:p>
        </p:txBody>
      </p:sp>
      <p:grpSp>
        <p:nvGrpSpPr>
          <p:cNvPr id="8" name="组合 7"/>
          <p:cNvGrpSpPr/>
          <p:nvPr/>
        </p:nvGrpSpPr>
        <p:grpSpPr>
          <a:xfrm>
            <a:off x="53783" y="261650"/>
            <a:ext cx="1123566" cy="561783"/>
            <a:chOff x="134472" y="1946929"/>
            <a:chExt cx="6735100" cy="3367550"/>
          </a:xfrm>
        </p:grpSpPr>
        <p:sp>
          <p:nvSpPr>
            <p:cNvPr id="9" name="菱形 8"/>
            <p:cNvSpPr/>
            <p:nvPr/>
          </p:nvSpPr>
          <p:spPr>
            <a:xfrm>
              <a:off x="134472" y="1946929"/>
              <a:ext cx="3367550" cy="3367550"/>
            </a:xfrm>
            <a:prstGeom prst="diamond">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a:ea typeface="微软雅黑"/>
                <a:cs typeface="+mn-ea"/>
                <a:sym typeface="微软雅黑"/>
              </a:endParaRPr>
            </a:p>
          </p:txBody>
        </p:sp>
        <p:sp>
          <p:nvSpPr>
            <p:cNvPr id="10" name="菱形 9"/>
            <p:cNvSpPr/>
            <p:nvPr/>
          </p:nvSpPr>
          <p:spPr>
            <a:xfrm>
              <a:off x="3502022" y="1946929"/>
              <a:ext cx="3367550" cy="3367550"/>
            </a:xfrm>
            <a:prstGeom prst="diamond">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a:ea typeface="微软雅黑"/>
                <a:cs typeface="+mn-ea"/>
                <a:sym typeface="微软雅黑"/>
              </a:endParaRPr>
            </a:p>
          </p:txBody>
        </p:sp>
      </p:grpSp>
      <p:sp>
        <p:nvSpPr>
          <p:cNvPr id="11" name="文本框 8"/>
          <p:cNvSpPr txBox="1"/>
          <p:nvPr/>
        </p:nvSpPr>
        <p:spPr>
          <a:xfrm>
            <a:off x="1455369" y="367697"/>
            <a:ext cx="3124449" cy="442429"/>
          </a:xfrm>
          <a:prstGeom prst="rect">
            <a:avLst/>
          </a:prstGeom>
          <a:noFill/>
        </p:spPr>
        <p:txBody>
          <a:bodyPr wrap="square" rtlCol="0">
            <a:spAutoFit/>
            <a:scene3d>
              <a:camera prst="orthographicFront"/>
              <a:lightRig rig="threePt" dir="t"/>
            </a:scene3d>
            <a:sp3d contourW="12700"/>
          </a:bodyPr>
          <a:lstStyle/>
          <a:p>
            <a:r>
              <a:rPr lang="zh-CN" altLang="en-US" sz="2275" b="1" dirty="0">
                <a:latin typeface="微软雅黑"/>
                <a:ea typeface="微软雅黑"/>
                <a:sym typeface="微软雅黑"/>
              </a:rPr>
              <a:t>标题文字添加此处</a:t>
            </a:r>
          </a:p>
        </p:txBody>
      </p:sp>
      <p:graphicFrame>
        <p:nvGraphicFramePr>
          <p:cNvPr id="12" name="图表 11"/>
          <p:cNvGraphicFramePr/>
          <p:nvPr>
            <p:extLst>
              <p:ext uri="{D42A27DB-BD31-4B8C-83A1-F6EECF244321}">
                <p14:modId xmlns:p14="http://schemas.microsoft.com/office/powerpoint/2010/main" val="70129495"/>
              </p:ext>
            </p:extLst>
          </p:nvPr>
        </p:nvGraphicFramePr>
        <p:xfrm>
          <a:off x="1075057" y="1667937"/>
          <a:ext cx="5760342" cy="315259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455164"/>
      </p:ext>
    </p:extLst>
  </p:cSld>
  <p:clrMapOvr>
    <a:masterClrMapping/>
  </p:clrMapOvr>
  <p:transition spd="slow"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0-#ppt_w/2"/>
                                          </p:val>
                                        </p:tav>
                                        <p:tav tm="100000">
                                          <p:val>
                                            <p:strVal val="#ppt_x"/>
                                          </p:val>
                                        </p:tav>
                                      </p:tavLst>
                                    </p:anim>
                                    <p:anim calcmode="lin" valueType="num">
                                      <p:cBhvr additive="base">
                                        <p:cTn id="3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Graphic spid="12"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637756" y="1993900"/>
            <a:ext cx="2610644" cy="2610644"/>
          </a:xfrm>
          <a:prstGeom prst="rect">
            <a:avLst/>
          </a:prstGeom>
          <a:noFill/>
          <a:ln>
            <a:solidFill>
              <a:srgbClr val="FFC000"/>
            </a:solidFill>
          </a:ln>
          <a:effectLst>
            <a:outerShdw blurRad="63500" algn="ctr" rotWithShape="0">
              <a:prstClr val="black">
                <a:alpha val="40000"/>
              </a:prstClr>
            </a:outerShdw>
          </a:effectLst>
        </p:spPr>
        <p:txBody>
          <a:bodyPr vert="horz" wrap="square" lIns="91452" tIns="288038" rIns="91452" bIns="45726" numCol="1" anchor="t" anchorCtr="0" compatLnSpc="1"/>
          <a:lstStyle/>
          <a:p>
            <a:pPr algn="ctr"/>
            <a:endParaRPr lang="zh-CN" altLang="en-US" sz="2400" kern="0">
              <a:latin typeface="微软雅黑"/>
              <a:ea typeface="微软雅黑"/>
              <a:cs typeface="+mn-ea"/>
              <a:sym typeface="微软雅黑"/>
            </a:endParaRPr>
          </a:p>
        </p:txBody>
      </p:sp>
      <p:sp>
        <p:nvSpPr>
          <p:cNvPr id="8" name="椭圆 11"/>
          <p:cNvSpPr/>
          <p:nvPr/>
        </p:nvSpPr>
        <p:spPr>
          <a:xfrm>
            <a:off x="4650978" y="2296547"/>
            <a:ext cx="584200" cy="532249"/>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a:ea typeface="微软雅黑"/>
              <a:sym typeface="微软雅黑"/>
            </a:endParaRPr>
          </a:p>
        </p:txBody>
      </p:sp>
      <p:grpSp>
        <p:nvGrpSpPr>
          <p:cNvPr id="9" name="组合 8"/>
          <p:cNvGrpSpPr/>
          <p:nvPr/>
        </p:nvGrpSpPr>
        <p:grpSpPr>
          <a:xfrm>
            <a:off x="3786466" y="3080953"/>
            <a:ext cx="2309534" cy="1051311"/>
            <a:chOff x="1273698" y="2191660"/>
            <a:chExt cx="2309534" cy="1051311"/>
          </a:xfrm>
          <a:noFill/>
        </p:grpSpPr>
        <p:sp>
          <p:nvSpPr>
            <p:cNvPr id="10" name="矩形 9"/>
            <p:cNvSpPr/>
            <p:nvPr/>
          </p:nvSpPr>
          <p:spPr>
            <a:xfrm>
              <a:off x="1273698" y="2485841"/>
              <a:ext cx="2309534" cy="757130"/>
            </a:xfrm>
            <a:prstGeom prst="rect">
              <a:avLst/>
            </a:prstGeom>
            <a:grpFill/>
            <a:ln>
              <a:noFill/>
            </a:ln>
          </p:spPr>
          <p:txBody>
            <a:bodyPr wrap="square">
              <a:spAutoFit/>
              <a:scene3d>
                <a:camera prst="orthographicFront"/>
                <a:lightRig rig="threePt" dir="t"/>
              </a:scene3d>
              <a:sp3d contourW="12700"/>
            </a:bodyPr>
            <a:lstStyle/>
            <a:p>
              <a:pPr>
                <a:lnSpc>
                  <a:spcPct val="120000"/>
                </a:lnSpc>
              </a:pPr>
              <a:r>
                <a:rPr lang="zh-CN" altLang="en-US" sz="1200" dirty="0" smtClean="0">
                  <a:latin typeface="微软雅黑"/>
                  <a:ea typeface="微软雅黑"/>
                  <a:sym typeface="微软雅黑"/>
                </a:rPr>
                <a:t>此处添加详细文本描述，建议与标题相关并符合整体语言风格，语言描述尽量</a:t>
              </a:r>
              <a:endParaRPr lang="en-US" altLang="zh-CN" sz="1200" dirty="0">
                <a:latin typeface="微软雅黑"/>
                <a:ea typeface="微软雅黑"/>
                <a:sym typeface="微软雅黑"/>
              </a:endParaRPr>
            </a:p>
          </p:txBody>
        </p:sp>
        <p:sp>
          <p:nvSpPr>
            <p:cNvPr id="11" name="矩形 10"/>
            <p:cNvSpPr/>
            <p:nvPr/>
          </p:nvSpPr>
          <p:spPr>
            <a:xfrm>
              <a:off x="1273698" y="2191660"/>
              <a:ext cx="1928572" cy="362792"/>
            </a:xfrm>
            <a:prstGeom prst="rect">
              <a:avLst/>
            </a:prstGeom>
            <a:grpFill/>
            <a:ln>
              <a:noFill/>
            </a:ln>
          </p:spPr>
          <p:txBody>
            <a:bodyPr wrap="square">
              <a:spAutoFit/>
              <a:scene3d>
                <a:camera prst="orthographicFront"/>
                <a:lightRig rig="threePt" dir="t"/>
              </a:scene3d>
              <a:sp3d contourW="12700"/>
            </a:bodyPr>
            <a:lstStyle/>
            <a:p>
              <a:pPr algn="just">
                <a:lnSpc>
                  <a:spcPct val="120000"/>
                </a:lnSpc>
              </a:pPr>
              <a:r>
                <a:rPr lang="zh-CN" altLang="en-US" sz="1600" b="1" dirty="0">
                  <a:latin typeface="微软雅黑"/>
                  <a:ea typeface="微软雅黑"/>
                  <a:sym typeface="微软雅黑"/>
                </a:rPr>
                <a:t>标题文字添加</a:t>
              </a:r>
            </a:p>
          </p:txBody>
        </p:sp>
      </p:grpSp>
      <p:sp>
        <p:nvSpPr>
          <p:cNvPr id="13" name="矩形 12"/>
          <p:cNvSpPr/>
          <p:nvPr/>
        </p:nvSpPr>
        <p:spPr>
          <a:xfrm>
            <a:off x="8859043" y="1993900"/>
            <a:ext cx="2610644" cy="2610644"/>
          </a:xfrm>
          <a:prstGeom prst="rect">
            <a:avLst/>
          </a:prstGeom>
          <a:noFill/>
          <a:ln>
            <a:solidFill>
              <a:srgbClr val="FFC000"/>
            </a:solidFill>
          </a:ln>
          <a:effectLst>
            <a:outerShdw blurRad="63500" algn="ctr" rotWithShape="0">
              <a:prstClr val="black">
                <a:alpha val="40000"/>
              </a:prstClr>
            </a:outerShdw>
          </a:effectLst>
        </p:spPr>
        <p:txBody>
          <a:bodyPr vert="horz" wrap="square" lIns="91452" tIns="288038" rIns="91452" bIns="45726" numCol="1" anchor="t" anchorCtr="0" compatLnSpc="1"/>
          <a:lstStyle/>
          <a:p>
            <a:pPr algn="ctr"/>
            <a:endParaRPr lang="zh-CN" altLang="en-US" sz="2400" kern="0">
              <a:latin typeface="微软雅黑"/>
              <a:ea typeface="微软雅黑"/>
              <a:cs typeface="+mn-ea"/>
              <a:sym typeface="微软雅黑"/>
            </a:endParaRPr>
          </a:p>
        </p:txBody>
      </p:sp>
      <p:sp>
        <p:nvSpPr>
          <p:cNvPr id="14" name="椭圆 12"/>
          <p:cNvSpPr/>
          <p:nvPr/>
        </p:nvSpPr>
        <p:spPr>
          <a:xfrm>
            <a:off x="9872265" y="2345997"/>
            <a:ext cx="584200" cy="433349"/>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a:ea typeface="微软雅黑"/>
              <a:sym typeface="微软雅黑"/>
            </a:endParaRPr>
          </a:p>
        </p:txBody>
      </p:sp>
      <p:grpSp>
        <p:nvGrpSpPr>
          <p:cNvPr id="15" name="组合 14"/>
          <p:cNvGrpSpPr/>
          <p:nvPr/>
        </p:nvGrpSpPr>
        <p:grpSpPr>
          <a:xfrm>
            <a:off x="9009598" y="3080953"/>
            <a:ext cx="2309534" cy="1051311"/>
            <a:chOff x="1273698" y="2191660"/>
            <a:chExt cx="2309534" cy="1051311"/>
          </a:xfrm>
          <a:noFill/>
        </p:grpSpPr>
        <p:sp>
          <p:nvSpPr>
            <p:cNvPr id="16" name="矩形 15"/>
            <p:cNvSpPr/>
            <p:nvPr/>
          </p:nvSpPr>
          <p:spPr>
            <a:xfrm>
              <a:off x="1273698" y="2485841"/>
              <a:ext cx="2309534" cy="757130"/>
            </a:xfrm>
            <a:prstGeom prst="rect">
              <a:avLst/>
            </a:prstGeom>
            <a:grpFill/>
            <a:ln>
              <a:noFill/>
            </a:ln>
          </p:spPr>
          <p:txBody>
            <a:bodyPr wrap="square">
              <a:spAutoFit/>
              <a:scene3d>
                <a:camera prst="orthographicFront"/>
                <a:lightRig rig="threePt" dir="t"/>
              </a:scene3d>
              <a:sp3d contourW="12700"/>
            </a:bodyPr>
            <a:lstStyle/>
            <a:p>
              <a:pPr>
                <a:lnSpc>
                  <a:spcPct val="120000"/>
                </a:lnSpc>
              </a:pPr>
              <a:r>
                <a:rPr lang="zh-CN" altLang="en-US" sz="1200" dirty="0" smtClean="0">
                  <a:latin typeface="微软雅黑"/>
                  <a:ea typeface="微软雅黑"/>
                  <a:sym typeface="微软雅黑"/>
                </a:rPr>
                <a:t>此处添加详细文本描述，建议与标题相关并符合整体语言风格，语言描述尽量</a:t>
              </a:r>
              <a:endParaRPr lang="en-US" altLang="zh-CN" sz="1200" dirty="0">
                <a:latin typeface="微软雅黑"/>
                <a:ea typeface="微软雅黑"/>
                <a:sym typeface="微软雅黑"/>
              </a:endParaRPr>
            </a:p>
          </p:txBody>
        </p:sp>
        <p:sp>
          <p:nvSpPr>
            <p:cNvPr id="17" name="矩形 16"/>
            <p:cNvSpPr/>
            <p:nvPr/>
          </p:nvSpPr>
          <p:spPr>
            <a:xfrm>
              <a:off x="1273698" y="2191660"/>
              <a:ext cx="1928572" cy="362792"/>
            </a:xfrm>
            <a:prstGeom prst="rect">
              <a:avLst/>
            </a:prstGeom>
            <a:grpFill/>
            <a:ln>
              <a:noFill/>
            </a:ln>
          </p:spPr>
          <p:txBody>
            <a:bodyPr wrap="square">
              <a:spAutoFit/>
              <a:scene3d>
                <a:camera prst="orthographicFront"/>
                <a:lightRig rig="threePt" dir="t"/>
              </a:scene3d>
              <a:sp3d contourW="12700"/>
            </a:bodyPr>
            <a:lstStyle/>
            <a:p>
              <a:pPr algn="just">
                <a:lnSpc>
                  <a:spcPct val="120000"/>
                </a:lnSpc>
              </a:pPr>
              <a:r>
                <a:rPr lang="zh-CN" altLang="en-US" sz="1600" b="1" dirty="0">
                  <a:latin typeface="微软雅黑"/>
                  <a:ea typeface="微软雅黑"/>
                  <a:sym typeface="微软雅黑"/>
                </a:rPr>
                <a:t>标题文字添加</a:t>
              </a:r>
            </a:p>
          </p:txBody>
        </p:sp>
      </p:grpSp>
      <p:sp>
        <p:nvSpPr>
          <p:cNvPr id="19" name="矩形 18"/>
          <p:cNvSpPr/>
          <p:nvPr/>
        </p:nvSpPr>
        <p:spPr>
          <a:xfrm>
            <a:off x="6248400" y="4604544"/>
            <a:ext cx="2610644" cy="1320800"/>
          </a:xfrm>
          <a:prstGeom prst="rect">
            <a:avLst/>
          </a:prstGeom>
          <a:noFill/>
          <a:ln>
            <a:solidFill>
              <a:srgbClr val="FFC000"/>
            </a:solidFill>
          </a:ln>
          <a:effectLst>
            <a:outerShdw blurRad="63500" algn="ctr" rotWithShape="0">
              <a:prstClr val="black">
                <a:alpha val="40000"/>
              </a:prstClr>
            </a:outerShdw>
          </a:effectLst>
        </p:spPr>
        <p:txBody>
          <a:bodyPr vert="horz" wrap="square" lIns="91452" tIns="288038" rIns="91452" bIns="45726" numCol="1" anchor="t" anchorCtr="0" compatLnSpc="1"/>
          <a:lstStyle/>
          <a:p>
            <a:pPr algn="ctr"/>
            <a:endParaRPr lang="zh-CN" altLang="en-US" sz="2400" kern="0">
              <a:latin typeface="微软雅黑"/>
              <a:ea typeface="微软雅黑"/>
              <a:cs typeface="+mn-ea"/>
              <a:sym typeface="微软雅黑"/>
            </a:endParaRPr>
          </a:p>
        </p:txBody>
      </p:sp>
      <p:grpSp>
        <p:nvGrpSpPr>
          <p:cNvPr id="20" name="组合 19"/>
          <p:cNvGrpSpPr/>
          <p:nvPr/>
        </p:nvGrpSpPr>
        <p:grpSpPr>
          <a:xfrm>
            <a:off x="6398955" y="4739288"/>
            <a:ext cx="2309534" cy="1051311"/>
            <a:chOff x="1273698" y="2191660"/>
            <a:chExt cx="2309534" cy="1051311"/>
          </a:xfrm>
          <a:noFill/>
        </p:grpSpPr>
        <p:sp>
          <p:nvSpPr>
            <p:cNvPr id="21" name="矩形 20"/>
            <p:cNvSpPr/>
            <p:nvPr/>
          </p:nvSpPr>
          <p:spPr>
            <a:xfrm>
              <a:off x="1273698" y="2485841"/>
              <a:ext cx="2309534" cy="757130"/>
            </a:xfrm>
            <a:prstGeom prst="rect">
              <a:avLst/>
            </a:prstGeom>
            <a:grpFill/>
            <a:ln>
              <a:noFill/>
            </a:ln>
          </p:spPr>
          <p:txBody>
            <a:bodyPr wrap="square">
              <a:spAutoFit/>
              <a:scene3d>
                <a:camera prst="orthographicFront"/>
                <a:lightRig rig="threePt" dir="t"/>
              </a:scene3d>
              <a:sp3d contourW="12700"/>
            </a:bodyPr>
            <a:lstStyle/>
            <a:p>
              <a:pPr>
                <a:lnSpc>
                  <a:spcPct val="120000"/>
                </a:lnSpc>
              </a:pPr>
              <a:r>
                <a:rPr lang="zh-CN" altLang="en-US" sz="1200" dirty="0" smtClean="0">
                  <a:latin typeface="微软雅黑"/>
                  <a:ea typeface="微软雅黑"/>
                  <a:sym typeface="微软雅黑"/>
                </a:rPr>
                <a:t>此处添加详细文本描述，建议与标题相关并符合整体语言风格，语言描述尽量</a:t>
              </a:r>
              <a:endParaRPr lang="en-US" altLang="zh-CN" sz="1200" dirty="0">
                <a:latin typeface="微软雅黑"/>
                <a:ea typeface="微软雅黑"/>
                <a:sym typeface="微软雅黑"/>
              </a:endParaRPr>
            </a:p>
          </p:txBody>
        </p:sp>
        <p:sp>
          <p:nvSpPr>
            <p:cNvPr id="22" name="矩形 21"/>
            <p:cNvSpPr/>
            <p:nvPr/>
          </p:nvSpPr>
          <p:spPr>
            <a:xfrm>
              <a:off x="1273698" y="2191660"/>
              <a:ext cx="1928572" cy="362792"/>
            </a:xfrm>
            <a:prstGeom prst="rect">
              <a:avLst/>
            </a:prstGeom>
            <a:grpFill/>
            <a:ln>
              <a:noFill/>
            </a:ln>
          </p:spPr>
          <p:txBody>
            <a:bodyPr wrap="square">
              <a:spAutoFit/>
              <a:scene3d>
                <a:camera prst="orthographicFront"/>
                <a:lightRig rig="threePt" dir="t"/>
              </a:scene3d>
              <a:sp3d contourW="12700"/>
            </a:bodyPr>
            <a:lstStyle/>
            <a:p>
              <a:pPr algn="just">
                <a:lnSpc>
                  <a:spcPct val="120000"/>
                </a:lnSpc>
              </a:pPr>
              <a:r>
                <a:rPr lang="zh-CN" altLang="en-US" sz="1600" b="1" dirty="0">
                  <a:latin typeface="微软雅黑"/>
                  <a:ea typeface="微软雅黑"/>
                  <a:sym typeface="微软雅黑"/>
                </a:rPr>
                <a:t>标题文字添加</a:t>
              </a:r>
            </a:p>
          </p:txBody>
        </p:sp>
      </p:grpSp>
      <p:sp>
        <p:nvSpPr>
          <p:cNvPr id="24" name="矩形 23"/>
          <p:cNvSpPr/>
          <p:nvPr/>
        </p:nvSpPr>
        <p:spPr>
          <a:xfrm>
            <a:off x="1027112" y="4604544"/>
            <a:ext cx="2610644" cy="1320800"/>
          </a:xfrm>
          <a:prstGeom prst="rect">
            <a:avLst/>
          </a:prstGeom>
          <a:noFill/>
          <a:ln>
            <a:solidFill>
              <a:srgbClr val="FFC000"/>
            </a:solidFill>
          </a:ln>
          <a:effectLst>
            <a:outerShdw blurRad="63500" algn="ctr" rotWithShape="0">
              <a:prstClr val="black">
                <a:alpha val="40000"/>
              </a:prstClr>
            </a:outerShdw>
          </a:effectLst>
        </p:spPr>
        <p:txBody>
          <a:bodyPr vert="horz" wrap="square" lIns="91452" tIns="288038" rIns="91452" bIns="45726" numCol="1" anchor="t" anchorCtr="0" compatLnSpc="1"/>
          <a:lstStyle/>
          <a:p>
            <a:pPr algn="ctr"/>
            <a:endParaRPr lang="zh-CN" altLang="en-US" sz="2400" kern="0">
              <a:latin typeface="微软雅黑"/>
              <a:ea typeface="微软雅黑"/>
              <a:cs typeface="+mn-ea"/>
              <a:sym typeface="微软雅黑"/>
            </a:endParaRPr>
          </a:p>
        </p:txBody>
      </p:sp>
      <p:grpSp>
        <p:nvGrpSpPr>
          <p:cNvPr id="25" name="组合 24"/>
          <p:cNvGrpSpPr/>
          <p:nvPr/>
        </p:nvGrpSpPr>
        <p:grpSpPr>
          <a:xfrm>
            <a:off x="1173045" y="4739288"/>
            <a:ext cx="2309534" cy="1051311"/>
            <a:chOff x="1273698" y="2191660"/>
            <a:chExt cx="2309534" cy="1051311"/>
          </a:xfrm>
          <a:noFill/>
        </p:grpSpPr>
        <p:sp>
          <p:nvSpPr>
            <p:cNvPr id="26" name="矩形 25"/>
            <p:cNvSpPr/>
            <p:nvPr/>
          </p:nvSpPr>
          <p:spPr>
            <a:xfrm>
              <a:off x="1273698" y="2485841"/>
              <a:ext cx="2309534" cy="757130"/>
            </a:xfrm>
            <a:prstGeom prst="rect">
              <a:avLst/>
            </a:prstGeom>
            <a:grpFill/>
            <a:ln>
              <a:noFill/>
            </a:ln>
          </p:spPr>
          <p:txBody>
            <a:bodyPr wrap="square">
              <a:spAutoFit/>
              <a:scene3d>
                <a:camera prst="orthographicFront"/>
                <a:lightRig rig="threePt" dir="t"/>
              </a:scene3d>
              <a:sp3d contourW="12700"/>
            </a:bodyPr>
            <a:lstStyle/>
            <a:p>
              <a:pPr>
                <a:lnSpc>
                  <a:spcPct val="120000"/>
                </a:lnSpc>
              </a:pPr>
              <a:r>
                <a:rPr lang="zh-CN" altLang="en-US" sz="1200" dirty="0" smtClean="0">
                  <a:latin typeface="微软雅黑"/>
                  <a:ea typeface="微软雅黑"/>
                  <a:sym typeface="微软雅黑"/>
                </a:rPr>
                <a:t>此处添加详细文本描述，建议与标题相关并符合整体语言风格，语言描述尽量</a:t>
              </a:r>
              <a:endParaRPr lang="en-US" altLang="zh-CN" sz="1200" dirty="0">
                <a:latin typeface="微软雅黑"/>
                <a:ea typeface="微软雅黑"/>
                <a:sym typeface="微软雅黑"/>
              </a:endParaRPr>
            </a:p>
          </p:txBody>
        </p:sp>
        <p:sp>
          <p:nvSpPr>
            <p:cNvPr id="27" name="矩形 26"/>
            <p:cNvSpPr/>
            <p:nvPr/>
          </p:nvSpPr>
          <p:spPr>
            <a:xfrm>
              <a:off x="1273698" y="2191660"/>
              <a:ext cx="1928572" cy="362792"/>
            </a:xfrm>
            <a:prstGeom prst="rect">
              <a:avLst/>
            </a:prstGeom>
            <a:grpFill/>
            <a:ln>
              <a:noFill/>
            </a:ln>
          </p:spPr>
          <p:txBody>
            <a:bodyPr wrap="square">
              <a:spAutoFit/>
              <a:scene3d>
                <a:camera prst="orthographicFront"/>
                <a:lightRig rig="threePt" dir="t"/>
              </a:scene3d>
              <a:sp3d contourW="12700"/>
            </a:bodyPr>
            <a:lstStyle/>
            <a:p>
              <a:pPr algn="just">
                <a:lnSpc>
                  <a:spcPct val="120000"/>
                </a:lnSpc>
              </a:pPr>
              <a:r>
                <a:rPr lang="zh-CN" altLang="en-US" sz="1600" b="1" dirty="0">
                  <a:latin typeface="微软雅黑"/>
                  <a:ea typeface="微软雅黑"/>
                  <a:sym typeface="微软雅黑"/>
                </a:rPr>
                <a:t>标题文字添加</a:t>
              </a:r>
            </a:p>
          </p:txBody>
        </p:sp>
      </p:grpSp>
      <p:pic>
        <p:nvPicPr>
          <p:cNvPr id="28" name="图片占位符 37"/>
          <p:cNvPicPr>
            <a:picLocks noChangeAspect="1"/>
          </p:cNvPicPr>
          <p:nvPr/>
        </p:nvPicPr>
        <p:blipFill>
          <a:blip r:embed="rId3" cstate="print">
            <a:extLst>
              <a:ext uri="{28A0092B-C50C-407E-A947-70E740481C1C}">
                <a14:useLocalDpi xmlns:a14="http://schemas.microsoft.com/office/drawing/2010/main" val="0"/>
              </a:ext>
            </a:extLst>
          </a:blip>
          <a:srcRect l="16683" r="16683"/>
          <a:stretch>
            <a:fillRect/>
          </a:stretch>
        </p:blipFill>
        <p:spPr>
          <a:xfrm>
            <a:off x="1027112" y="1993900"/>
            <a:ext cx="2610644" cy="2610644"/>
          </a:xfrm>
          <a:custGeom>
            <a:avLst/>
            <a:gdLst>
              <a:gd name="connsiteX0" fmla="*/ 0 w 2610644"/>
              <a:gd name="connsiteY0" fmla="*/ 0 h 2610644"/>
              <a:gd name="connsiteX1" fmla="*/ 2610644 w 2610644"/>
              <a:gd name="connsiteY1" fmla="*/ 0 h 2610644"/>
              <a:gd name="connsiteX2" fmla="*/ 2610644 w 2610644"/>
              <a:gd name="connsiteY2" fmla="*/ 2610644 h 2610644"/>
              <a:gd name="connsiteX3" fmla="*/ 0 w 2610644"/>
              <a:gd name="connsiteY3" fmla="*/ 2610644 h 2610644"/>
            </a:gdLst>
            <a:ahLst/>
            <a:cxnLst>
              <a:cxn ang="0">
                <a:pos x="connsiteX0" y="connsiteY0"/>
              </a:cxn>
              <a:cxn ang="0">
                <a:pos x="connsiteX1" y="connsiteY1"/>
              </a:cxn>
              <a:cxn ang="0">
                <a:pos x="connsiteX2" y="connsiteY2"/>
              </a:cxn>
              <a:cxn ang="0">
                <a:pos x="connsiteX3" y="connsiteY3"/>
              </a:cxn>
            </a:cxnLst>
            <a:rect l="l" t="t" r="r" b="b"/>
            <a:pathLst>
              <a:path w="2610644" h="2610644">
                <a:moveTo>
                  <a:pt x="0" y="0"/>
                </a:moveTo>
                <a:lnTo>
                  <a:pt x="2610644" y="0"/>
                </a:lnTo>
                <a:lnTo>
                  <a:pt x="2610644" y="2610644"/>
                </a:lnTo>
                <a:lnTo>
                  <a:pt x="0" y="2610644"/>
                </a:lnTo>
                <a:close/>
              </a:path>
            </a:pathLst>
          </a:custGeom>
        </p:spPr>
      </p:pic>
      <p:pic>
        <p:nvPicPr>
          <p:cNvPr id="29" name="图片占位符 38"/>
          <p:cNvPicPr>
            <a:picLocks noChangeAspect="1"/>
          </p:cNvPicPr>
          <p:nvPr/>
        </p:nvPicPr>
        <p:blipFill>
          <a:blip r:embed="rId4" cstate="print">
            <a:extLst>
              <a:ext uri="{28A0092B-C50C-407E-A947-70E740481C1C}">
                <a14:useLocalDpi xmlns:a14="http://schemas.microsoft.com/office/drawing/2010/main" val="0"/>
              </a:ext>
            </a:extLst>
          </a:blip>
          <a:srcRect l="16637" r="16637"/>
          <a:stretch>
            <a:fillRect/>
          </a:stretch>
        </p:blipFill>
        <p:spPr>
          <a:xfrm>
            <a:off x="6248400" y="1993900"/>
            <a:ext cx="2610644" cy="2610644"/>
          </a:xfrm>
          <a:custGeom>
            <a:avLst/>
            <a:gdLst>
              <a:gd name="connsiteX0" fmla="*/ 0 w 2610644"/>
              <a:gd name="connsiteY0" fmla="*/ 0 h 2610644"/>
              <a:gd name="connsiteX1" fmla="*/ 2610644 w 2610644"/>
              <a:gd name="connsiteY1" fmla="*/ 0 h 2610644"/>
              <a:gd name="connsiteX2" fmla="*/ 2610644 w 2610644"/>
              <a:gd name="connsiteY2" fmla="*/ 2610644 h 2610644"/>
              <a:gd name="connsiteX3" fmla="*/ 0 w 2610644"/>
              <a:gd name="connsiteY3" fmla="*/ 2610644 h 2610644"/>
            </a:gdLst>
            <a:ahLst/>
            <a:cxnLst>
              <a:cxn ang="0">
                <a:pos x="connsiteX0" y="connsiteY0"/>
              </a:cxn>
              <a:cxn ang="0">
                <a:pos x="connsiteX1" y="connsiteY1"/>
              </a:cxn>
              <a:cxn ang="0">
                <a:pos x="connsiteX2" y="connsiteY2"/>
              </a:cxn>
              <a:cxn ang="0">
                <a:pos x="connsiteX3" y="connsiteY3"/>
              </a:cxn>
            </a:cxnLst>
            <a:rect l="l" t="t" r="r" b="b"/>
            <a:pathLst>
              <a:path w="2610644" h="2610644">
                <a:moveTo>
                  <a:pt x="0" y="0"/>
                </a:moveTo>
                <a:lnTo>
                  <a:pt x="2610644" y="0"/>
                </a:lnTo>
                <a:lnTo>
                  <a:pt x="2610644" y="2610644"/>
                </a:lnTo>
                <a:lnTo>
                  <a:pt x="0" y="2610644"/>
                </a:lnTo>
                <a:close/>
              </a:path>
            </a:pathLst>
          </a:custGeom>
        </p:spPr>
      </p:pic>
      <p:sp>
        <p:nvSpPr>
          <p:cNvPr id="32" name="矩形 31"/>
          <p:cNvSpPr/>
          <p:nvPr/>
        </p:nvSpPr>
        <p:spPr>
          <a:xfrm>
            <a:off x="3637756" y="4604544"/>
            <a:ext cx="2610644" cy="1320800"/>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8858833" y="4604544"/>
            <a:ext cx="2610644" cy="1320800"/>
          </a:xfrm>
          <a:prstGeom prst="rect">
            <a:avLst/>
          </a:prstGeom>
          <a:solidFill>
            <a:schemeClr val="tx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a:off x="53783" y="261650"/>
            <a:ext cx="1123566" cy="561783"/>
            <a:chOff x="134472" y="1946929"/>
            <a:chExt cx="6735100" cy="3367550"/>
          </a:xfrm>
        </p:grpSpPr>
        <p:sp>
          <p:nvSpPr>
            <p:cNvPr id="41" name="菱形 40"/>
            <p:cNvSpPr/>
            <p:nvPr/>
          </p:nvSpPr>
          <p:spPr>
            <a:xfrm>
              <a:off x="134472" y="1946929"/>
              <a:ext cx="3367550" cy="3367550"/>
            </a:xfrm>
            <a:prstGeom prst="diamond">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a:ea typeface="微软雅黑"/>
                <a:cs typeface="+mn-ea"/>
                <a:sym typeface="微软雅黑"/>
              </a:endParaRPr>
            </a:p>
          </p:txBody>
        </p:sp>
        <p:sp>
          <p:nvSpPr>
            <p:cNvPr id="42" name="菱形 41"/>
            <p:cNvSpPr/>
            <p:nvPr/>
          </p:nvSpPr>
          <p:spPr>
            <a:xfrm>
              <a:off x="3502022" y="1946929"/>
              <a:ext cx="3367550" cy="3367550"/>
            </a:xfrm>
            <a:prstGeom prst="diamond">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a:ea typeface="微软雅黑"/>
                <a:cs typeface="+mn-ea"/>
                <a:sym typeface="微软雅黑"/>
              </a:endParaRPr>
            </a:p>
          </p:txBody>
        </p:sp>
      </p:grpSp>
      <p:sp>
        <p:nvSpPr>
          <p:cNvPr id="43" name="文本框 8"/>
          <p:cNvSpPr txBox="1"/>
          <p:nvPr/>
        </p:nvSpPr>
        <p:spPr>
          <a:xfrm>
            <a:off x="1455369" y="367697"/>
            <a:ext cx="3124449" cy="442429"/>
          </a:xfrm>
          <a:prstGeom prst="rect">
            <a:avLst/>
          </a:prstGeom>
          <a:noFill/>
        </p:spPr>
        <p:txBody>
          <a:bodyPr wrap="square" rtlCol="0">
            <a:spAutoFit/>
            <a:scene3d>
              <a:camera prst="orthographicFront"/>
              <a:lightRig rig="threePt" dir="t"/>
            </a:scene3d>
            <a:sp3d contourW="12700"/>
          </a:bodyPr>
          <a:lstStyle/>
          <a:p>
            <a:r>
              <a:rPr lang="zh-CN" altLang="en-US" sz="2275" b="1" dirty="0">
                <a:latin typeface="微软雅黑"/>
                <a:ea typeface="微软雅黑"/>
                <a:sym typeface="微软雅黑"/>
              </a:rPr>
              <a:t>标题文字添加此处</a:t>
            </a:r>
          </a:p>
        </p:txBody>
      </p:sp>
    </p:spTree>
    <p:extLst>
      <p:ext uri="{BB962C8B-B14F-4D97-AF65-F5344CB8AC3E}">
        <p14:creationId xmlns:p14="http://schemas.microsoft.com/office/powerpoint/2010/main" val="1225475701"/>
      </p:ext>
    </p:extLst>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ppt_x"/>
                                          </p:val>
                                        </p:tav>
                                        <p:tav tm="100000">
                                          <p:val>
                                            <p:strVal val="#ppt_x"/>
                                          </p:val>
                                        </p:tav>
                                      </p:tavLst>
                                    </p:anim>
                                    <p:anim calcmode="lin" valueType="num">
                                      <p:cBhvr additive="base">
                                        <p:cTn id="32" dur="500" fill="hold"/>
                                        <p:tgtEl>
                                          <p:spTgt spid="19"/>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ppt_x"/>
                                          </p:val>
                                        </p:tav>
                                        <p:tav tm="100000">
                                          <p:val>
                                            <p:strVal val="#ppt_x"/>
                                          </p:val>
                                        </p:tav>
                                      </p:tavLst>
                                    </p:anim>
                                    <p:anim calcmode="lin" valueType="num">
                                      <p:cBhvr additive="base">
                                        <p:cTn id="36" dur="500" fill="hold"/>
                                        <p:tgtEl>
                                          <p:spTgt spid="2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fill="hold"/>
                                        <p:tgtEl>
                                          <p:spTgt spid="24"/>
                                        </p:tgtEl>
                                        <p:attrNameLst>
                                          <p:attrName>ppt_x</p:attrName>
                                        </p:attrNameLst>
                                      </p:cBhvr>
                                      <p:tavLst>
                                        <p:tav tm="0">
                                          <p:val>
                                            <p:strVal val="#ppt_x"/>
                                          </p:val>
                                        </p:tav>
                                        <p:tav tm="100000">
                                          <p:val>
                                            <p:strVal val="#ppt_x"/>
                                          </p:val>
                                        </p:tav>
                                      </p:tavLst>
                                    </p:anim>
                                    <p:anim calcmode="lin" valueType="num">
                                      <p:cBhvr additive="base">
                                        <p:cTn id="40" dur="500" fill="hold"/>
                                        <p:tgtEl>
                                          <p:spTgt spid="24"/>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ppt_x"/>
                                          </p:val>
                                        </p:tav>
                                        <p:tav tm="100000">
                                          <p:val>
                                            <p:strVal val="#ppt_x"/>
                                          </p:val>
                                        </p:tav>
                                      </p:tavLst>
                                    </p:anim>
                                    <p:anim calcmode="lin" valueType="num">
                                      <p:cBhvr additive="base">
                                        <p:cTn id="44" dur="500" fill="hold"/>
                                        <p:tgtEl>
                                          <p:spTgt spid="25"/>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500" fill="hold"/>
                                        <p:tgtEl>
                                          <p:spTgt spid="28"/>
                                        </p:tgtEl>
                                        <p:attrNameLst>
                                          <p:attrName>ppt_x</p:attrName>
                                        </p:attrNameLst>
                                      </p:cBhvr>
                                      <p:tavLst>
                                        <p:tav tm="0">
                                          <p:val>
                                            <p:strVal val="#ppt_x"/>
                                          </p:val>
                                        </p:tav>
                                        <p:tav tm="100000">
                                          <p:val>
                                            <p:strVal val="#ppt_x"/>
                                          </p:val>
                                        </p:tav>
                                      </p:tavLst>
                                    </p:anim>
                                    <p:anim calcmode="lin" valueType="num">
                                      <p:cBhvr additive="base">
                                        <p:cTn id="48" dur="500" fill="hold"/>
                                        <p:tgtEl>
                                          <p:spTgt spid="28"/>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500" fill="hold"/>
                                        <p:tgtEl>
                                          <p:spTgt spid="29"/>
                                        </p:tgtEl>
                                        <p:attrNameLst>
                                          <p:attrName>ppt_x</p:attrName>
                                        </p:attrNameLst>
                                      </p:cBhvr>
                                      <p:tavLst>
                                        <p:tav tm="0">
                                          <p:val>
                                            <p:strVal val="#ppt_x"/>
                                          </p:val>
                                        </p:tav>
                                        <p:tav tm="100000">
                                          <p:val>
                                            <p:strVal val="#ppt_x"/>
                                          </p:val>
                                        </p:tav>
                                      </p:tavLst>
                                    </p:anim>
                                    <p:anim calcmode="lin" valueType="num">
                                      <p:cBhvr additive="base">
                                        <p:cTn id="52" dur="500" fill="hold"/>
                                        <p:tgtEl>
                                          <p:spTgt spid="2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additive="base">
                                        <p:cTn id="55" dur="500" fill="hold"/>
                                        <p:tgtEl>
                                          <p:spTgt spid="32"/>
                                        </p:tgtEl>
                                        <p:attrNameLst>
                                          <p:attrName>ppt_x</p:attrName>
                                        </p:attrNameLst>
                                      </p:cBhvr>
                                      <p:tavLst>
                                        <p:tav tm="0">
                                          <p:val>
                                            <p:strVal val="#ppt_x"/>
                                          </p:val>
                                        </p:tav>
                                        <p:tav tm="100000">
                                          <p:val>
                                            <p:strVal val="#ppt_x"/>
                                          </p:val>
                                        </p:tav>
                                      </p:tavLst>
                                    </p:anim>
                                    <p:anim calcmode="lin" valueType="num">
                                      <p:cBhvr additive="base">
                                        <p:cTn id="56" dur="500" fill="hold"/>
                                        <p:tgtEl>
                                          <p:spTgt spid="32"/>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additive="base">
                                        <p:cTn id="59" dur="500" fill="hold"/>
                                        <p:tgtEl>
                                          <p:spTgt spid="33"/>
                                        </p:tgtEl>
                                        <p:attrNameLst>
                                          <p:attrName>ppt_x</p:attrName>
                                        </p:attrNameLst>
                                      </p:cBhvr>
                                      <p:tavLst>
                                        <p:tav tm="0">
                                          <p:val>
                                            <p:strVal val="#ppt_x"/>
                                          </p:val>
                                        </p:tav>
                                        <p:tav tm="100000">
                                          <p:val>
                                            <p:strVal val="#ppt_x"/>
                                          </p:val>
                                        </p:tav>
                                      </p:tavLst>
                                    </p:anim>
                                    <p:anim calcmode="lin" valueType="num">
                                      <p:cBhvr additive="base">
                                        <p:cTn id="6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3" grpId="0" animBg="1"/>
      <p:bldP spid="14" grpId="0" animBg="1"/>
      <p:bldP spid="19" grpId="0" animBg="1"/>
      <p:bldP spid="24" grpId="0" animBg="1"/>
      <p:bldP spid="32" grpId="0" animBg="1"/>
      <p:bldP spid="3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
          <p:cNvGrpSpPr/>
          <p:nvPr/>
        </p:nvGrpSpPr>
        <p:grpSpPr>
          <a:xfrm>
            <a:off x="-7943" y="2257748"/>
            <a:ext cx="3383421" cy="787388"/>
            <a:chOff x="314705" y="1684159"/>
            <a:chExt cx="3383423" cy="787387"/>
          </a:xfrm>
        </p:grpSpPr>
        <p:sp>
          <p:nvSpPr>
            <p:cNvPr id="7" name="TextBox 6"/>
            <p:cNvSpPr txBox="1"/>
            <p:nvPr/>
          </p:nvSpPr>
          <p:spPr>
            <a:xfrm>
              <a:off x="2646099" y="1684159"/>
              <a:ext cx="1005534" cy="338475"/>
            </a:xfrm>
            <a:prstGeom prst="rect">
              <a:avLst/>
            </a:prstGeom>
            <a:noFill/>
          </p:spPr>
          <p:txBody>
            <a:bodyPr wrap="none" rtlCol="0">
              <a:spAutoFit/>
            </a:bodyPr>
            <a:lstStyle/>
            <a:p>
              <a:pPr algn="ctr" fontAlgn="base">
                <a:spcBef>
                  <a:spcPct val="0"/>
                </a:spcBef>
                <a:spcAft>
                  <a:spcPct val="0"/>
                </a:spcAft>
              </a:pPr>
              <a:r>
                <a:rPr lang="zh-CN" altLang="en-US" sz="1600" dirty="0">
                  <a:solidFill>
                    <a:schemeClr val="tx1">
                      <a:lumMod val="75000"/>
                      <a:lumOff val="25000"/>
                    </a:schemeClr>
                  </a:solidFill>
                  <a:latin typeface="微软雅黑"/>
                  <a:ea typeface="微软雅黑"/>
                  <a:sym typeface="微软雅黑"/>
                </a:rPr>
                <a:t>添加标题</a:t>
              </a:r>
              <a:endParaRPr lang="en-US" altLang="zh-CN" sz="1600" dirty="0">
                <a:solidFill>
                  <a:schemeClr val="tx1">
                    <a:lumMod val="75000"/>
                    <a:lumOff val="25000"/>
                  </a:schemeClr>
                </a:solidFill>
                <a:latin typeface="微软雅黑"/>
                <a:ea typeface="微软雅黑"/>
                <a:sym typeface="微软雅黑"/>
              </a:endParaRPr>
            </a:p>
          </p:txBody>
        </p:sp>
        <p:sp>
          <p:nvSpPr>
            <p:cNvPr id="8" name="Rectangle 7"/>
            <p:cNvSpPr/>
            <p:nvPr/>
          </p:nvSpPr>
          <p:spPr>
            <a:xfrm>
              <a:off x="314705" y="2009988"/>
              <a:ext cx="3383423" cy="461558"/>
            </a:xfrm>
            <a:prstGeom prst="rect">
              <a:avLst/>
            </a:prstGeom>
          </p:spPr>
          <p:txBody>
            <a:bodyPr wrap="square">
              <a:spAutoFit/>
            </a:bodyPr>
            <a:lstStyle/>
            <a:p>
              <a:pPr algn="r"/>
              <a:r>
                <a:rPr lang="zh-CN" altLang="en-US" sz="1200" dirty="0">
                  <a:solidFill>
                    <a:schemeClr val="tx1">
                      <a:lumMod val="50000"/>
                      <a:lumOff val="50000"/>
                    </a:schemeClr>
                  </a:solidFill>
                  <a:latin typeface="微软雅黑"/>
                  <a:ea typeface="微软雅黑"/>
                  <a:sym typeface="微软雅黑"/>
                </a:rPr>
                <a:t>在此框中选择粘贴，并选择只保留文字。您的内容打在这里，或者通过复制您的</a:t>
              </a:r>
              <a:endParaRPr lang="en-GB" sz="1200" dirty="0">
                <a:solidFill>
                  <a:schemeClr val="tx1">
                    <a:lumMod val="50000"/>
                    <a:lumOff val="50000"/>
                  </a:schemeClr>
                </a:solidFill>
                <a:latin typeface="微软雅黑"/>
                <a:ea typeface="微软雅黑"/>
                <a:sym typeface="微软雅黑"/>
              </a:endParaRPr>
            </a:p>
          </p:txBody>
        </p:sp>
      </p:grpSp>
      <p:grpSp>
        <p:nvGrpSpPr>
          <p:cNvPr id="6" name="Group 8"/>
          <p:cNvGrpSpPr/>
          <p:nvPr/>
        </p:nvGrpSpPr>
        <p:grpSpPr>
          <a:xfrm>
            <a:off x="-7943" y="3774838"/>
            <a:ext cx="3383422" cy="787388"/>
            <a:chOff x="314705" y="1684159"/>
            <a:chExt cx="3383423" cy="787387"/>
          </a:xfrm>
        </p:grpSpPr>
        <p:sp>
          <p:nvSpPr>
            <p:cNvPr id="10" name="TextBox 9"/>
            <p:cNvSpPr txBox="1"/>
            <p:nvPr/>
          </p:nvSpPr>
          <p:spPr>
            <a:xfrm>
              <a:off x="2609516" y="1684159"/>
              <a:ext cx="1005534" cy="338475"/>
            </a:xfrm>
            <a:prstGeom prst="rect">
              <a:avLst/>
            </a:prstGeom>
            <a:noFill/>
          </p:spPr>
          <p:txBody>
            <a:bodyPr wrap="none" rtlCol="0">
              <a:spAutoFit/>
            </a:bodyPr>
            <a:lstStyle/>
            <a:p>
              <a:pPr algn="ctr" fontAlgn="base">
                <a:spcBef>
                  <a:spcPct val="0"/>
                </a:spcBef>
                <a:spcAft>
                  <a:spcPct val="0"/>
                </a:spcAft>
              </a:pPr>
              <a:r>
                <a:rPr lang="zh-CN" altLang="en-US" sz="1600" dirty="0">
                  <a:solidFill>
                    <a:schemeClr val="tx1">
                      <a:lumMod val="75000"/>
                      <a:lumOff val="25000"/>
                    </a:schemeClr>
                  </a:solidFill>
                  <a:latin typeface="微软雅黑"/>
                  <a:ea typeface="微软雅黑"/>
                  <a:sym typeface="微软雅黑"/>
                </a:rPr>
                <a:t>添加标题</a:t>
              </a:r>
              <a:endParaRPr lang="en-US" altLang="zh-CN" sz="1600" dirty="0">
                <a:solidFill>
                  <a:schemeClr val="tx1">
                    <a:lumMod val="75000"/>
                    <a:lumOff val="25000"/>
                  </a:schemeClr>
                </a:solidFill>
                <a:latin typeface="微软雅黑"/>
                <a:ea typeface="微软雅黑"/>
                <a:sym typeface="微软雅黑"/>
              </a:endParaRPr>
            </a:p>
          </p:txBody>
        </p:sp>
        <p:sp>
          <p:nvSpPr>
            <p:cNvPr id="11" name="Rectangle 10"/>
            <p:cNvSpPr/>
            <p:nvPr/>
          </p:nvSpPr>
          <p:spPr>
            <a:xfrm>
              <a:off x="314705" y="2009988"/>
              <a:ext cx="3383423" cy="461558"/>
            </a:xfrm>
            <a:prstGeom prst="rect">
              <a:avLst/>
            </a:prstGeom>
          </p:spPr>
          <p:txBody>
            <a:bodyPr wrap="square">
              <a:spAutoFit/>
            </a:bodyPr>
            <a:lstStyle/>
            <a:p>
              <a:pPr algn="r"/>
              <a:r>
                <a:rPr lang="zh-CN" altLang="en-US" sz="1200" dirty="0">
                  <a:solidFill>
                    <a:schemeClr val="tx1">
                      <a:lumMod val="50000"/>
                      <a:lumOff val="50000"/>
                    </a:schemeClr>
                  </a:solidFill>
                  <a:latin typeface="微软雅黑"/>
                  <a:ea typeface="微软雅黑"/>
                  <a:sym typeface="微软雅黑"/>
                </a:rPr>
                <a:t>在此框中选择粘贴，并选择只保留文字。您的内容打在这里，或者通过复制您的</a:t>
              </a:r>
              <a:endParaRPr lang="en-GB" sz="1200" dirty="0">
                <a:solidFill>
                  <a:schemeClr val="tx1">
                    <a:lumMod val="50000"/>
                    <a:lumOff val="50000"/>
                  </a:schemeClr>
                </a:solidFill>
                <a:latin typeface="微软雅黑"/>
                <a:ea typeface="微软雅黑"/>
                <a:sym typeface="微软雅黑"/>
              </a:endParaRPr>
            </a:p>
          </p:txBody>
        </p:sp>
      </p:grpSp>
      <p:grpSp>
        <p:nvGrpSpPr>
          <p:cNvPr id="9" name="Group 25"/>
          <p:cNvGrpSpPr/>
          <p:nvPr/>
        </p:nvGrpSpPr>
        <p:grpSpPr>
          <a:xfrm>
            <a:off x="9538477" y="3059776"/>
            <a:ext cx="2653522" cy="787386"/>
            <a:chOff x="293109" y="1684159"/>
            <a:chExt cx="2450169" cy="787386"/>
          </a:xfrm>
        </p:grpSpPr>
        <p:sp>
          <p:nvSpPr>
            <p:cNvPr id="27" name="TextBox 26"/>
            <p:cNvSpPr txBox="1"/>
            <p:nvPr/>
          </p:nvSpPr>
          <p:spPr>
            <a:xfrm>
              <a:off x="293109" y="1684159"/>
              <a:ext cx="928474" cy="338476"/>
            </a:xfrm>
            <a:prstGeom prst="rect">
              <a:avLst/>
            </a:prstGeom>
            <a:noFill/>
          </p:spPr>
          <p:txBody>
            <a:bodyPr wrap="none" rtlCol="0">
              <a:spAutoFit/>
            </a:bodyPr>
            <a:lstStyle/>
            <a:p>
              <a:pPr algn="ctr" fontAlgn="base">
                <a:spcBef>
                  <a:spcPct val="0"/>
                </a:spcBef>
                <a:spcAft>
                  <a:spcPct val="0"/>
                </a:spcAft>
              </a:pPr>
              <a:r>
                <a:rPr lang="zh-CN" altLang="en-US" sz="1600" dirty="0">
                  <a:solidFill>
                    <a:schemeClr val="tx1">
                      <a:lumMod val="75000"/>
                      <a:lumOff val="25000"/>
                    </a:schemeClr>
                  </a:solidFill>
                  <a:latin typeface="微软雅黑"/>
                  <a:ea typeface="微软雅黑"/>
                  <a:sym typeface="微软雅黑"/>
                </a:rPr>
                <a:t>添加标题</a:t>
              </a:r>
              <a:endParaRPr lang="en-US" altLang="zh-CN" sz="1600" dirty="0">
                <a:solidFill>
                  <a:schemeClr val="tx1">
                    <a:lumMod val="75000"/>
                    <a:lumOff val="25000"/>
                  </a:schemeClr>
                </a:solidFill>
                <a:latin typeface="微软雅黑"/>
                <a:ea typeface="微软雅黑"/>
                <a:sym typeface="微软雅黑"/>
              </a:endParaRPr>
            </a:p>
          </p:txBody>
        </p:sp>
        <p:sp>
          <p:nvSpPr>
            <p:cNvPr id="28" name="Rectangle 27"/>
            <p:cNvSpPr/>
            <p:nvPr/>
          </p:nvSpPr>
          <p:spPr>
            <a:xfrm>
              <a:off x="314706" y="2009987"/>
              <a:ext cx="2428572" cy="461558"/>
            </a:xfrm>
            <a:prstGeom prst="rect">
              <a:avLst/>
            </a:prstGeom>
          </p:spPr>
          <p:txBody>
            <a:bodyPr wrap="square">
              <a:spAutoFit/>
            </a:bodyPr>
            <a:lstStyle/>
            <a:p>
              <a:r>
                <a:rPr lang="zh-CN" altLang="en-US" sz="1200" dirty="0">
                  <a:solidFill>
                    <a:schemeClr val="tx1">
                      <a:lumMod val="50000"/>
                      <a:lumOff val="50000"/>
                    </a:schemeClr>
                  </a:solidFill>
                  <a:latin typeface="微软雅黑"/>
                  <a:ea typeface="微软雅黑"/>
                  <a:sym typeface="微软雅黑"/>
                </a:rPr>
                <a:t>在此框中选择粘贴，并选择只保留文字。您的内容打在这里，或者</a:t>
              </a:r>
              <a:endParaRPr lang="en-GB" sz="1200" dirty="0">
                <a:solidFill>
                  <a:schemeClr val="tx1">
                    <a:lumMod val="50000"/>
                    <a:lumOff val="50000"/>
                  </a:schemeClr>
                </a:solidFill>
                <a:latin typeface="微软雅黑"/>
                <a:ea typeface="微软雅黑"/>
                <a:sym typeface="微软雅黑"/>
              </a:endParaRPr>
            </a:p>
          </p:txBody>
        </p:sp>
      </p:grpSp>
      <p:grpSp>
        <p:nvGrpSpPr>
          <p:cNvPr id="12" name="Group 28"/>
          <p:cNvGrpSpPr/>
          <p:nvPr/>
        </p:nvGrpSpPr>
        <p:grpSpPr>
          <a:xfrm>
            <a:off x="9578215" y="4575766"/>
            <a:ext cx="2630133" cy="787386"/>
            <a:chOff x="314706" y="1684159"/>
            <a:chExt cx="2428572" cy="787386"/>
          </a:xfrm>
        </p:grpSpPr>
        <p:sp>
          <p:nvSpPr>
            <p:cNvPr id="30" name="TextBox 29"/>
            <p:cNvSpPr txBox="1"/>
            <p:nvPr/>
          </p:nvSpPr>
          <p:spPr>
            <a:xfrm>
              <a:off x="377534" y="1684159"/>
              <a:ext cx="928474" cy="338476"/>
            </a:xfrm>
            <a:prstGeom prst="rect">
              <a:avLst/>
            </a:prstGeom>
            <a:noFill/>
          </p:spPr>
          <p:txBody>
            <a:bodyPr wrap="none" rtlCol="0">
              <a:spAutoFit/>
            </a:bodyPr>
            <a:lstStyle/>
            <a:p>
              <a:pPr algn="ctr" fontAlgn="base">
                <a:spcBef>
                  <a:spcPct val="0"/>
                </a:spcBef>
                <a:spcAft>
                  <a:spcPct val="0"/>
                </a:spcAft>
              </a:pPr>
              <a:r>
                <a:rPr lang="zh-CN" altLang="en-US" sz="1600" dirty="0">
                  <a:solidFill>
                    <a:schemeClr val="tx1">
                      <a:lumMod val="75000"/>
                      <a:lumOff val="25000"/>
                    </a:schemeClr>
                  </a:solidFill>
                  <a:latin typeface="微软雅黑"/>
                  <a:ea typeface="微软雅黑"/>
                  <a:sym typeface="微软雅黑"/>
                </a:rPr>
                <a:t>添加标题</a:t>
              </a:r>
              <a:endParaRPr lang="en-US" altLang="zh-CN" sz="1600" dirty="0">
                <a:solidFill>
                  <a:schemeClr val="tx1">
                    <a:lumMod val="75000"/>
                    <a:lumOff val="25000"/>
                  </a:schemeClr>
                </a:solidFill>
                <a:latin typeface="微软雅黑"/>
                <a:ea typeface="微软雅黑"/>
                <a:sym typeface="微软雅黑"/>
              </a:endParaRPr>
            </a:p>
          </p:txBody>
        </p:sp>
        <p:sp>
          <p:nvSpPr>
            <p:cNvPr id="31" name="Rectangle 30"/>
            <p:cNvSpPr/>
            <p:nvPr/>
          </p:nvSpPr>
          <p:spPr>
            <a:xfrm>
              <a:off x="314706" y="2009987"/>
              <a:ext cx="2428572" cy="461558"/>
            </a:xfrm>
            <a:prstGeom prst="rect">
              <a:avLst/>
            </a:prstGeom>
          </p:spPr>
          <p:txBody>
            <a:bodyPr wrap="square">
              <a:spAutoFit/>
            </a:bodyPr>
            <a:lstStyle/>
            <a:p>
              <a:r>
                <a:rPr lang="zh-CN" altLang="en-US" sz="1200" dirty="0">
                  <a:solidFill>
                    <a:schemeClr val="tx1">
                      <a:lumMod val="50000"/>
                      <a:lumOff val="50000"/>
                    </a:schemeClr>
                  </a:solidFill>
                  <a:latin typeface="微软雅黑"/>
                  <a:ea typeface="微软雅黑"/>
                  <a:sym typeface="微软雅黑"/>
                </a:rPr>
                <a:t>在此框中选择粘贴，并选择只保留文字。您的内容打在这里，或者</a:t>
              </a:r>
              <a:r>
                <a:rPr lang="en-GB" sz="1200" dirty="0">
                  <a:solidFill>
                    <a:schemeClr val="tx1">
                      <a:lumMod val="50000"/>
                      <a:lumOff val="50000"/>
                    </a:schemeClr>
                  </a:solidFill>
                  <a:latin typeface="微软雅黑"/>
                  <a:ea typeface="微软雅黑"/>
                  <a:sym typeface="微软雅黑"/>
                </a:rPr>
                <a:t>. </a:t>
              </a:r>
            </a:p>
          </p:txBody>
        </p:sp>
      </p:grpSp>
      <p:grpSp>
        <p:nvGrpSpPr>
          <p:cNvPr id="13" name="Group 17"/>
          <p:cNvGrpSpPr/>
          <p:nvPr/>
        </p:nvGrpSpPr>
        <p:grpSpPr>
          <a:xfrm>
            <a:off x="0" y="2075428"/>
            <a:ext cx="10727586" cy="3764488"/>
            <a:chOff x="0" y="1412054"/>
            <a:chExt cx="10727586" cy="3764489"/>
          </a:xfrm>
          <a:solidFill>
            <a:schemeClr val="tx1"/>
          </a:solidFill>
        </p:grpSpPr>
        <p:sp>
          <p:nvSpPr>
            <p:cNvPr id="65" name="Right Triangle 64"/>
            <p:cNvSpPr/>
            <p:nvPr/>
          </p:nvSpPr>
          <p:spPr>
            <a:xfrm rot="8100000" flipH="1">
              <a:off x="3695072" y="2009242"/>
              <a:ext cx="320492" cy="320492"/>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tx1">
                    <a:lumMod val="50000"/>
                    <a:lumOff val="50000"/>
                  </a:schemeClr>
                </a:solidFill>
                <a:latin typeface="微软雅黑"/>
                <a:ea typeface="微软雅黑"/>
                <a:sym typeface="微软雅黑"/>
              </a:endParaRPr>
            </a:p>
          </p:txBody>
        </p:sp>
        <p:sp>
          <p:nvSpPr>
            <p:cNvPr id="66" name="Right Triangle 65"/>
            <p:cNvSpPr/>
            <p:nvPr/>
          </p:nvSpPr>
          <p:spPr>
            <a:xfrm rot="8100000" flipH="1">
              <a:off x="3695072" y="3501213"/>
              <a:ext cx="320492" cy="320492"/>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tx1">
                    <a:lumMod val="50000"/>
                    <a:lumOff val="50000"/>
                  </a:schemeClr>
                </a:solidFill>
                <a:latin typeface="微软雅黑"/>
                <a:ea typeface="微软雅黑"/>
                <a:sym typeface="微软雅黑"/>
              </a:endParaRPr>
            </a:p>
          </p:txBody>
        </p:sp>
        <p:sp>
          <p:nvSpPr>
            <p:cNvPr id="67" name="Right Triangle 66"/>
            <p:cNvSpPr/>
            <p:nvPr/>
          </p:nvSpPr>
          <p:spPr>
            <a:xfrm rot="13500000">
              <a:off x="9140265" y="2768401"/>
              <a:ext cx="320492" cy="320492"/>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tx1">
                    <a:lumMod val="50000"/>
                    <a:lumOff val="50000"/>
                  </a:schemeClr>
                </a:solidFill>
                <a:latin typeface="微软雅黑"/>
                <a:ea typeface="微软雅黑"/>
                <a:sym typeface="微软雅黑"/>
              </a:endParaRPr>
            </a:p>
          </p:txBody>
        </p:sp>
        <p:sp>
          <p:nvSpPr>
            <p:cNvPr id="68" name="Right Triangle 67"/>
            <p:cNvSpPr/>
            <p:nvPr/>
          </p:nvSpPr>
          <p:spPr>
            <a:xfrm rot="13500000">
              <a:off x="9146988" y="4287453"/>
              <a:ext cx="320492" cy="320492"/>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tx1">
                    <a:lumMod val="50000"/>
                    <a:lumOff val="50000"/>
                  </a:schemeClr>
                </a:solidFill>
                <a:latin typeface="微软雅黑"/>
                <a:ea typeface="微软雅黑"/>
                <a:sym typeface="微软雅黑"/>
              </a:endParaRPr>
            </a:p>
          </p:txBody>
        </p:sp>
        <p:grpSp>
          <p:nvGrpSpPr>
            <p:cNvPr id="14" name="Group 16"/>
            <p:cNvGrpSpPr/>
            <p:nvPr/>
          </p:nvGrpSpPr>
          <p:grpSpPr>
            <a:xfrm>
              <a:off x="0" y="1412054"/>
              <a:ext cx="10727586" cy="3764489"/>
              <a:chOff x="0" y="1412054"/>
              <a:chExt cx="10727586" cy="3764489"/>
            </a:xfrm>
            <a:grpFill/>
          </p:grpSpPr>
          <p:grpSp>
            <p:nvGrpSpPr>
              <p:cNvPr id="18" name="Group 12"/>
              <p:cNvGrpSpPr/>
              <p:nvPr/>
            </p:nvGrpSpPr>
            <p:grpSpPr>
              <a:xfrm flipH="1">
                <a:off x="3996395" y="1453806"/>
                <a:ext cx="6731191" cy="1290795"/>
                <a:chOff x="2251867" y="3768352"/>
                <a:chExt cx="8959212" cy="1718048"/>
              </a:xfrm>
              <a:grpFill/>
            </p:grpSpPr>
            <p:sp>
              <p:nvSpPr>
                <p:cNvPr id="22" name="Rectangle 21"/>
                <p:cNvSpPr/>
                <p:nvPr/>
              </p:nvSpPr>
              <p:spPr>
                <a:xfrm>
                  <a:off x="6850964" y="4965895"/>
                  <a:ext cx="3758423" cy="52050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tx1">
                        <a:lumMod val="50000"/>
                        <a:lumOff val="50000"/>
                      </a:schemeClr>
                    </a:solidFill>
                    <a:latin typeface="微软雅黑"/>
                    <a:ea typeface="微软雅黑"/>
                    <a:sym typeface="微软雅黑"/>
                  </a:endParaRPr>
                </a:p>
              </p:txBody>
            </p:sp>
            <p:sp>
              <p:nvSpPr>
                <p:cNvPr id="23" name="Block Arc 22"/>
                <p:cNvSpPr/>
                <p:nvPr/>
              </p:nvSpPr>
              <p:spPr>
                <a:xfrm rot="5400000">
                  <a:off x="9824283" y="4099604"/>
                  <a:ext cx="1530948" cy="1242644"/>
                </a:xfrm>
                <a:prstGeom prst="blockArc">
                  <a:avLst>
                    <a:gd name="adj1" fmla="val 10800000"/>
                    <a:gd name="adj2" fmla="val 56368"/>
                    <a:gd name="adj3" fmla="val 4188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tx1">
                        <a:lumMod val="50000"/>
                        <a:lumOff val="50000"/>
                      </a:schemeClr>
                    </a:solidFill>
                    <a:latin typeface="微软雅黑"/>
                    <a:ea typeface="微软雅黑"/>
                    <a:sym typeface="微软雅黑"/>
                  </a:endParaRPr>
                </a:p>
              </p:txBody>
            </p:sp>
            <p:sp>
              <p:nvSpPr>
                <p:cNvPr id="24" name="Rectangle 23"/>
                <p:cNvSpPr/>
                <p:nvPr/>
              </p:nvSpPr>
              <p:spPr>
                <a:xfrm>
                  <a:off x="2898984" y="3955451"/>
                  <a:ext cx="7710406" cy="52050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tx1">
                        <a:lumMod val="50000"/>
                        <a:lumOff val="50000"/>
                      </a:schemeClr>
                    </a:solidFill>
                    <a:latin typeface="微软雅黑"/>
                    <a:ea typeface="微软雅黑"/>
                    <a:sym typeface="微软雅黑"/>
                  </a:endParaRPr>
                </a:p>
              </p:txBody>
            </p:sp>
            <p:sp>
              <p:nvSpPr>
                <p:cNvPr id="25" name="Isosceles Triangle 24"/>
                <p:cNvSpPr/>
                <p:nvPr/>
              </p:nvSpPr>
              <p:spPr>
                <a:xfrm rot="16200000" flipH="1">
                  <a:off x="2128073" y="3892146"/>
                  <a:ext cx="894704" cy="64711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tx1">
                        <a:lumMod val="50000"/>
                        <a:lumOff val="50000"/>
                      </a:schemeClr>
                    </a:solidFill>
                    <a:latin typeface="微软雅黑"/>
                    <a:ea typeface="微软雅黑"/>
                    <a:sym typeface="微软雅黑"/>
                  </a:endParaRPr>
                </a:p>
              </p:txBody>
            </p:sp>
          </p:grpSp>
          <p:grpSp>
            <p:nvGrpSpPr>
              <p:cNvPr id="19" name="Group 34"/>
              <p:cNvGrpSpPr/>
              <p:nvPr/>
            </p:nvGrpSpPr>
            <p:grpSpPr>
              <a:xfrm>
                <a:off x="5900354" y="2212965"/>
                <a:ext cx="3277689" cy="1290795"/>
                <a:chOff x="6868106" y="3768351"/>
                <a:chExt cx="4362603" cy="1718048"/>
              </a:xfrm>
              <a:grpFill/>
            </p:grpSpPr>
            <p:sp>
              <p:nvSpPr>
                <p:cNvPr id="37" name="Rectangle 36"/>
                <p:cNvSpPr/>
                <p:nvPr/>
              </p:nvSpPr>
              <p:spPr>
                <a:xfrm>
                  <a:off x="6868106" y="4965896"/>
                  <a:ext cx="3758422" cy="52050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tx1">
                        <a:lumMod val="50000"/>
                        <a:lumOff val="50000"/>
                      </a:schemeClr>
                    </a:solidFill>
                    <a:latin typeface="微软雅黑"/>
                    <a:ea typeface="微软雅黑"/>
                    <a:sym typeface="微软雅黑"/>
                  </a:endParaRPr>
                </a:p>
              </p:txBody>
            </p:sp>
            <p:sp>
              <p:nvSpPr>
                <p:cNvPr id="38" name="Block Arc 37"/>
                <p:cNvSpPr/>
                <p:nvPr/>
              </p:nvSpPr>
              <p:spPr>
                <a:xfrm rot="5400000">
                  <a:off x="9843913" y="4099603"/>
                  <a:ext cx="1530948" cy="1242644"/>
                </a:xfrm>
                <a:prstGeom prst="blockArc">
                  <a:avLst>
                    <a:gd name="adj1" fmla="val 10800000"/>
                    <a:gd name="adj2" fmla="val 56368"/>
                    <a:gd name="adj3" fmla="val 4188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tx1">
                        <a:lumMod val="50000"/>
                        <a:lumOff val="50000"/>
                      </a:schemeClr>
                    </a:solidFill>
                    <a:latin typeface="微软雅黑"/>
                    <a:ea typeface="微软雅黑"/>
                    <a:sym typeface="微软雅黑"/>
                  </a:endParaRPr>
                </a:p>
              </p:txBody>
            </p:sp>
            <p:sp>
              <p:nvSpPr>
                <p:cNvPr id="39" name="Rectangle 38"/>
                <p:cNvSpPr/>
                <p:nvPr/>
              </p:nvSpPr>
              <p:spPr>
                <a:xfrm>
                  <a:off x="8711198" y="3955451"/>
                  <a:ext cx="1915330" cy="52050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tx1">
                        <a:lumMod val="50000"/>
                        <a:lumOff val="50000"/>
                      </a:schemeClr>
                    </a:solidFill>
                    <a:latin typeface="微软雅黑"/>
                    <a:ea typeface="微软雅黑"/>
                    <a:sym typeface="微软雅黑"/>
                  </a:endParaRPr>
                </a:p>
              </p:txBody>
            </p:sp>
            <p:sp>
              <p:nvSpPr>
                <p:cNvPr id="40" name="Isosceles Triangle 39"/>
                <p:cNvSpPr/>
                <p:nvPr/>
              </p:nvSpPr>
              <p:spPr>
                <a:xfrm rot="16200000" flipH="1">
                  <a:off x="7940290" y="3892145"/>
                  <a:ext cx="894703" cy="647115"/>
                </a:xfrm>
                <a:prstGeom prst="triangle">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tx1">
                        <a:lumMod val="50000"/>
                        <a:lumOff val="50000"/>
                      </a:schemeClr>
                    </a:solidFill>
                    <a:latin typeface="微软雅黑"/>
                    <a:ea typeface="微软雅黑"/>
                    <a:sym typeface="微软雅黑"/>
                  </a:endParaRPr>
                </a:p>
              </p:txBody>
            </p:sp>
          </p:grpSp>
          <p:grpSp>
            <p:nvGrpSpPr>
              <p:cNvPr id="20" name="Group 43"/>
              <p:cNvGrpSpPr/>
              <p:nvPr/>
            </p:nvGrpSpPr>
            <p:grpSpPr>
              <a:xfrm flipH="1">
                <a:off x="3996165" y="2972127"/>
                <a:ext cx="3276053" cy="1290795"/>
                <a:chOff x="6850964" y="3768351"/>
                <a:chExt cx="4360426" cy="1718048"/>
              </a:xfrm>
              <a:grpFill/>
            </p:grpSpPr>
            <p:sp>
              <p:nvSpPr>
                <p:cNvPr id="46" name="Rectangle 45"/>
                <p:cNvSpPr/>
                <p:nvPr/>
              </p:nvSpPr>
              <p:spPr>
                <a:xfrm>
                  <a:off x="6850964" y="4965895"/>
                  <a:ext cx="3758423" cy="52050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tx1">
                        <a:lumMod val="50000"/>
                        <a:lumOff val="50000"/>
                      </a:schemeClr>
                    </a:solidFill>
                    <a:latin typeface="微软雅黑"/>
                    <a:ea typeface="微软雅黑"/>
                    <a:sym typeface="微软雅黑"/>
                  </a:endParaRPr>
                </a:p>
              </p:txBody>
            </p:sp>
            <p:sp>
              <p:nvSpPr>
                <p:cNvPr id="47" name="Block Arc 46"/>
                <p:cNvSpPr/>
                <p:nvPr/>
              </p:nvSpPr>
              <p:spPr>
                <a:xfrm rot="5400000">
                  <a:off x="9824594" y="4099602"/>
                  <a:ext cx="1530948" cy="1242644"/>
                </a:xfrm>
                <a:prstGeom prst="blockArc">
                  <a:avLst>
                    <a:gd name="adj1" fmla="val 10800000"/>
                    <a:gd name="adj2" fmla="val 56368"/>
                    <a:gd name="adj3" fmla="val 4188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tx1">
                        <a:lumMod val="50000"/>
                        <a:lumOff val="50000"/>
                      </a:schemeClr>
                    </a:solidFill>
                    <a:latin typeface="微软雅黑"/>
                    <a:ea typeface="微软雅黑"/>
                    <a:sym typeface="微软雅黑"/>
                  </a:endParaRPr>
                </a:p>
              </p:txBody>
            </p:sp>
            <p:sp>
              <p:nvSpPr>
                <p:cNvPr id="48" name="Rectangle 47"/>
                <p:cNvSpPr/>
                <p:nvPr/>
              </p:nvSpPr>
              <p:spPr>
                <a:xfrm>
                  <a:off x="8694057" y="3955451"/>
                  <a:ext cx="1915330" cy="52050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tx1">
                        <a:lumMod val="50000"/>
                        <a:lumOff val="50000"/>
                      </a:schemeClr>
                    </a:solidFill>
                    <a:latin typeface="微软雅黑"/>
                    <a:ea typeface="微软雅黑"/>
                    <a:sym typeface="微软雅黑"/>
                  </a:endParaRPr>
                </a:p>
              </p:txBody>
            </p:sp>
            <p:sp>
              <p:nvSpPr>
                <p:cNvPr id="49" name="Isosceles Triangle 48"/>
                <p:cNvSpPr/>
                <p:nvPr/>
              </p:nvSpPr>
              <p:spPr>
                <a:xfrm rot="16200000" flipH="1">
                  <a:off x="7923148" y="3892145"/>
                  <a:ext cx="894704" cy="647115"/>
                </a:xfrm>
                <a:prstGeom prst="triangl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tx1">
                        <a:lumMod val="50000"/>
                        <a:lumOff val="50000"/>
                      </a:schemeClr>
                    </a:solidFill>
                    <a:latin typeface="微软雅黑"/>
                    <a:ea typeface="微软雅黑"/>
                    <a:sym typeface="微软雅黑"/>
                  </a:endParaRPr>
                </a:p>
              </p:txBody>
            </p:sp>
          </p:grpSp>
          <p:grpSp>
            <p:nvGrpSpPr>
              <p:cNvPr id="21" name="Group 52"/>
              <p:cNvGrpSpPr/>
              <p:nvPr/>
            </p:nvGrpSpPr>
            <p:grpSpPr>
              <a:xfrm>
                <a:off x="5900354" y="3731289"/>
                <a:ext cx="3277689" cy="1290796"/>
                <a:chOff x="6868106" y="3768350"/>
                <a:chExt cx="4362601" cy="1718050"/>
              </a:xfrm>
              <a:grpFill/>
            </p:grpSpPr>
            <p:sp>
              <p:nvSpPr>
                <p:cNvPr id="55" name="Rectangle 54"/>
                <p:cNvSpPr/>
                <p:nvPr/>
              </p:nvSpPr>
              <p:spPr>
                <a:xfrm>
                  <a:off x="6868106" y="4965895"/>
                  <a:ext cx="3758423" cy="52050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tx1">
                        <a:lumMod val="50000"/>
                        <a:lumOff val="50000"/>
                      </a:schemeClr>
                    </a:solidFill>
                    <a:latin typeface="微软雅黑"/>
                    <a:ea typeface="微软雅黑"/>
                    <a:sym typeface="微软雅黑"/>
                  </a:endParaRPr>
                </a:p>
              </p:txBody>
            </p:sp>
            <p:sp>
              <p:nvSpPr>
                <p:cNvPr id="56" name="Block Arc 55"/>
                <p:cNvSpPr/>
                <p:nvPr/>
              </p:nvSpPr>
              <p:spPr>
                <a:xfrm rot="5400000">
                  <a:off x="9843911" y="4099604"/>
                  <a:ext cx="1530948" cy="1242644"/>
                </a:xfrm>
                <a:prstGeom prst="blockArc">
                  <a:avLst>
                    <a:gd name="adj1" fmla="val 10800000"/>
                    <a:gd name="adj2" fmla="val 56368"/>
                    <a:gd name="adj3" fmla="val 4188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tx1">
                        <a:lumMod val="50000"/>
                        <a:lumOff val="50000"/>
                      </a:schemeClr>
                    </a:solidFill>
                    <a:latin typeface="微软雅黑"/>
                    <a:ea typeface="微软雅黑"/>
                    <a:sym typeface="微软雅黑"/>
                  </a:endParaRPr>
                </a:p>
              </p:txBody>
            </p:sp>
            <p:sp>
              <p:nvSpPr>
                <p:cNvPr id="57" name="Rectangle 56"/>
                <p:cNvSpPr/>
                <p:nvPr/>
              </p:nvSpPr>
              <p:spPr>
                <a:xfrm>
                  <a:off x="8711199" y="3955451"/>
                  <a:ext cx="1915330" cy="52050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tx1">
                        <a:lumMod val="50000"/>
                        <a:lumOff val="50000"/>
                      </a:schemeClr>
                    </a:solidFill>
                    <a:latin typeface="微软雅黑"/>
                    <a:ea typeface="微软雅黑"/>
                    <a:sym typeface="微软雅黑"/>
                  </a:endParaRPr>
                </a:p>
              </p:txBody>
            </p:sp>
            <p:sp>
              <p:nvSpPr>
                <p:cNvPr id="58" name="Isosceles Triangle 57"/>
                <p:cNvSpPr/>
                <p:nvPr/>
              </p:nvSpPr>
              <p:spPr>
                <a:xfrm rot="16200000" flipH="1">
                  <a:off x="7940290" y="3892145"/>
                  <a:ext cx="894704" cy="647114"/>
                </a:xfrm>
                <a:prstGeom prst="triangl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tx1">
                        <a:lumMod val="50000"/>
                        <a:lumOff val="50000"/>
                      </a:schemeClr>
                    </a:solidFill>
                    <a:latin typeface="微软雅黑"/>
                    <a:ea typeface="微软雅黑"/>
                    <a:sym typeface="微软雅黑"/>
                  </a:endParaRPr>
                </a:p>
              </p:txBody>
            </p:sp>
          </p:grpSp>
          <p:grpSp>
            <p:nvGrpSpPr>
              <p:cNvPr id="29" name="Group 59"/>
              <p:cNvGrpSpPr/>
              <p:nvPr/>
            </p:nvGrpSpPr>
            <p:grpSpPr>
              <a:xfrm>
                <a:off x="0" y="4504339"/>
                <a:ext cx="6339092" cy="672204"/>
                <a:chOff x="-1537419" y="5137684"/>
                <a:chExt cx="8437331" cy="894704"/>
              </a:xfrm>
              <a:grpFill/>
            </p:grpSpPr>
            <p:sp>
              <p:nvSpPr>
                <p:cNvPr id="62" name="Rectangle 61"/>
                <p:cNvSpPr/>
                <p:nvPr/>
              </p:nvSpPr>
              <p:spPr>
                <a:xfrm>
                  <a:off x="-1537419" y="5306299"/>
                  <a:ext cx="7790216" cy="52050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tx1">
                        <a:lumMod val="50000"/>
                        <a:lumOff val="50000"/>
                      </a:schemeClr>
                    </a:solidFill>
                    <a:latin typeface="微软雅黑"/>
                    <a:ea typeface="微软雅黑"/>
                    <a:sym typeface="微软雅黑"/>
                  </a:endParaRPr>
                </a:p>
              </p:txBody>
            </p:sp>
            <p:sp>
              <p:nvSpPr>
                <p:cNvPr id="63" name="Isosceles Triangle 62"/>
                <p:cNvSpPr/>
                <p:nvPr/>
              </p:nvSpPr>
              <p:spPr>
                <a:xfrm rot="5400000">
                  <a:off x="6129003" y="5261478"/>
                  <a:ext cx="894704" cy="647115"/>
                </a:xfrm>
                <a:prstGeom prst="triangl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tx1">
                        <a:lumMod val="50000"/>
                        <a:lumOff val="50000"/>
                      </a:schemeClr>
                    </a:solidFill>
                    <a:latin typeface="微软雅黑"/>
                    <a:ea typeface="微软雅黑"/>
                    <a:sym typeface="微软雅黑"/>
                  </a:endParaRPr>
                </a:p>
              </p:txBody>
            </p:sp>
          </p:grpSp>
          <p:sp>
            <p:nvSpPr>
              <p:cNvPr id="52" name="Oval 51"/>
              <p:cNvSpPr/>
              <p:nvPr/>
            </p:nvSpPr>
            <p:spPr>
              <a:xfrm>
                <a:off x="8617775" y="1412054"/>
                <a:ext cx="755703" cy="755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tx1">
                      <a:lumMod val="50000"/>
                      <a:lumOff val="50000"/>
                    </a:schemeClr>
                  </a:solidFill>
                  <a:latin typeface="微软雅黑"/>
                  <a:ea typeface="微软雅黑"/>
                  <a:sym typeface="微软雅黑"/>
                </a:endParaRPr>
              </a:p>
            </p:txBody>
          </p:sp>
          <p:sp>
            <p:nvSpPr>
              <p:cNvPr id="54" name="Oval 53"/>
              <p:cNvSpPr/>
              <p:nvPr/>
            </p:nvSpPr>
            <p:spPr>
              <a:xfrm>
                <a:off x="8711740" y="1504109"/>
                <a:ext cx="567771" cy="5677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tx1">
                      <a:lumMod val="50000"/>
                      <a:lumOff val="50000"/>
                    </a:schemeClr>
                  </a:solidFill>
                  <a:latin typeface="微软雅黑"/>
                  <a:ea typeface="微软雅黑"/>
                  <a:sym typeface="微软雅黑"/>
                </a:endParaRPr>
              </a:p>
            </p:txBody>
          </p:sp>
          <p:sp>
            <p:nvSpPr>
              <p:cNvPr id="71" name="Freeform 70"/>
              <p:cNvSpPr>
                <a:spLocks/>
              </p:cNvSpPr>
              <p:nvPr/>
            </p:nvSpPr>
            <p:spPr bwMode="auto">
              <a:xfrm>
                <a:off x="8865714" y="1642032"/>
                <a:ext cx="277795" cy="288100"/>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200" dirty="0">
                  <a:solidFill>
                    <a:schemeClr val="tx1">
                      <a:lumMod val="50000"/>
                      <a:lumOff val="50000"/>
                    </a:schemeClr>
                  </a:solidFill>
                  <a:latin typeface="微软雅黑"/>
                  <a:ea typeface="微软雅黑"/>
                  <a:sym typeface="微软雅黑"/>
                </a:endParaRPr>
              </a:p>
            </p:txBody>
          </p:sp>
          <p:sp>
            <p:nvSpPr>
              <p:cNvPr id="15" name="Rectangle 14"/>
              <p:cNvSpPr/>
              <p:nvPr/>
            </p:nvSpPr>
            <p:spPr>
              <a:xfrm>
                <a:off x="4989961" y="1622513"/>
                <a:ext cx="1005534" cy="338476"/>
              </a:xfrm>
              <a:prstGeom prst="rect">
                <a:avLst/>
              </a:prstGeom>
              <a:grpFill/>
            </p:spPr>
            <p:txBody>
              <a:bodyPr wrap="none">
                <a:spAutoFit/>
              </a:bodyPr>
              <a:lstStyle/>
              <a:p>
                <a:pPr algn="ctr" fontAlgn="base">
                  <a:spcBef>
                    <a:spcPct val="0"/>
                  </a:spcBef>
                  <a:spcAft>
                    <a:spcPct val="0"/>
                  </a:spcAft>
                </a:pPr>
                <a:r>
                  <a:rPr lang="zh-CN" altLang="en-US" sz="1600" dirty="0">
                    <a:solidFill>
                      <a:schemeClr val="bg1"/>
                    </a:solidFill>
                    <a:latin typeface="微软雅黑"/>
                    <a:ea typeface="微软雅黑"/>
                    <a:sym typeface="微软雅黑"/>
                  </a:rPr>
                  <a:t>添加标题</a:t>
                </a:r>
                <a:endParaRPr lang="en-US" altLang="zh-CN" sz="1600" dirty="0">
                  <a:solidFill>
                    <a:schemeClr val="bg1"/>
                  </a:solidFill>
                  <a:latin typeface="微软雅黑"/>
                  <a:ea typeface="微软雅黑"/>
                  <a:sym typeface="微软雅黑"/>
                </a:endParaRPr>
              </a:p>
            </p:txBody>
          </p:sp>
          <p:sp>
            <p:nvSpPr>
              <p:cNvPr id="72" name="Rectangle 71"/>
              <p:cNvSpPr/>
              <p:nvPr/>
            </p:nvSpPr>
            <p:spPr>
              <a:xfrm>
                <a:off x="6963934" y="4655016"/>
                <a:ext cx="1005534" cy="338476"/>
              </a:xfrm>
              <a:prstGeom prst="rect">
                <a:avLst/>
              </a:prstGeom>
              <a:grpFill/>
            </p:spPr>
            <p:txBody>
              <a:bodyPr wrap="none">
                <a:spAutoFit/>
              </a:bodyPr>
              <a:lstStyle/>
              <a:p>
                <a:pPr algn="ctr" fontAlgn="base">
                  <a:spcBef>
                    <a:spcPct val="0"/>
                  </a:spcBef>
                  <a:spcAft>
                    <a:spcPct val="0"/>
                  </a:spcAft>
                </a:pPr>
                <a:r>
                  <a:rPr lang="zh-CN" altLang="en-US" sz="1600" dirty="0">
                    <a:solidFill>
                      <a:schemeClr val="bg1"/>
                    </a:solidFill>
                    <a:latin typeface="微软雅黑"/>
                    <a:ea typeface="微软雅黑"/>
                    <a:sym typeface="微软雅黑"/>
                  </a:rPr>
                  <a:t>添加标题</a:t>
                </a:r>
                <a:endParaRPr lang="en-US" altLang="zh-CN" sz="1600" dirty="0">
                  <a:solidFill>
                    <a:schemeClr val="bg1"/>
                  </a:solidFill>
                  <a:latin typeface="微软雅黑"/>
                  <a:ea typeface="微软雅黑"/>
                  <a:sym typeface="微软雅黑"/>
                </a:endParaRPr>
              </a:p>
            </p:txBody>
          </p:sp>
          <p:sp>
            <p:nvSpPr>
              <p:cNvPr id="73" name="Rectangle 72"/>
              <p:cNvSpPr/>
              <p:nvPr/>
            </p:nvSpPr>
            <p:spPr>
              <a:xfrm>
                <a:off x="7098110" y="3139561"/>
                <a:ext cx="1005534" cy="338476"/>
              </a:xfrm>
              <a:prstGeom prst="rect">
                <a:avLst/>
              </a:prstGeom>
              <a:grpFill/>
            </p:spPr>
            <p:txBody>
              <a:bodyPr wrap="none">
                <a:spAutoFit/>
              </a:bodyPr>
              <a:lstStyle/>
              <a:p>
                <a:pPr algn="ctr" fontAlgn="base">
                  <a:spcBef>
                    <a:spcPct val="0"/>
                  </a:spcBef>
                  <a:spcAft>
                    <a:spcPct val="0"/>
                  </a:spcAft>
                </a:pPr>
                <a:r>
                  <a:rPr lang="zh-CN" altLang="en-US" sz="1600" dirty="0">
                    <a:solidFill>
                      <a:schemeClr val="bg1"/>
                    </a:solidFill>
                    <a:latin typeface="微软雅黑"/>
                    <a:ea typeface="微软雅黑"/>
                    <a:sym typeface="微软雅黑"/>
                  </a:rPr>
                  <a:t>添加标题</a:t>
                </a:r>
                <a:endParaRPr lang="en-US" altLang="zh-CN" sz="1600" dirty="0">
                  <a:solidFill>
                    <a:schemeClr val="bg1"/>
                  </a:solidFill>
                  <a:latin typeface="微软雅黑"/>
                  <a:ea typeface="微软雅黑"/>
                  <a:sym typeface="微软雅黑"/>
                </a:endParaRPr>
              </a:p>
            </p:txBody>
          </p:sp>
          <p:sp>
            <p:nvSpPr>
              <p:cNvPr id="74" name="Rectangle 73"/>
              <p:cNvSpPr/>
              <p:nvPr/>
            </p:nvSpPr>
            <p:spPr>
              <a:xfrm>
                <a:off x="5000460" y="3887529"/>
                <a:ext cx="1005534" cy="338476"/>
              </a:xfrm>
              <a:prstGeom prst="rect">
                <a:avLst/>
              </a:prstGeom>
              <a:grpFill/>
            </p:spPr>
            <p:txBody>
              <a:bodyPr wrap="none">
                <a:spAutoFit/>
              </a:bodyPr>
              <a:lstStyle/>
              <a:p>
                <a:pPr algn="ctr" fontAlgn="base">
                  <a:spcBef>
                    <a:spcPct val="0"/>
                  </a:spcBef>
                  <a:spcAft>
                    <a:spcPct val="0"/>
                  </a:spcAft>
                </a:pPr>
                <a:r>
                  <a:rPr lang="zh-CN" altLang="en-US" sz="1600" dirty="0">
                    <a:solidFill>
                      <a:schemeClr val="bg1"/>
                    </a:solidFill>
                    <a:latin typeface="微软雅黑"/>
                    <a:ea typeface="微软雅黑"/>
                    <a:sym typeface="微软雅黑"/>
                  </a:rPr>
                  <a:t>添加标题</a:t>
                </a:r>
                <a:endParaRPr lang="en-US" altLang="zh-CN" sz="1600" dirty="0">
                  <a:solidFill>
                    <a:schemeClr val="bg1"/>
                  </a:solidFill>
                  <a:latin typeface="微软雅黑"/>
                  <a:ea typeface="微软雅黑"/>
                  <a:sym typeface="微软雅黑"/>
                </a:endParaRPr>
              </a:p>
            </p:txBody>
          </p:sp>
        </p:grpSp>
      </p:grpSp>
      <p:grpSp>
        <p:nvGrpSpPr>
          <p:cNvPr id="50" name="组合 49"/>
          <p:cNvGrpSpPr/>
          <p:nvPr/>
        </p:nvGrpSpPr>
        <p:grpSpPr>
          <a:xfrm>
            <a:off x="53783" y="261650"/>
            <a:ext cx="1123566" cy="561783"/>
            <a:chOff x="134472" y="1946929"/>
            <a:chExt cx="6735100" cy="3367550"/>
          </a:xfrm>
        </p:grpSpPr>
        <p:sp>
          <p:nvSpPr>
            <p:cNvPr id="51" name="菱形 50"/>
            <p:cNvSpPr/>
            <p:nvPr/>
          </p:nvSpPr>
          <p:spPr>
            <a:xfrm>
              <a:off x="134472" y="1946929"/>
              <a:ext cx="3367550" cy="3367550"/>
            </a:xfrm>
            <a:prstGeom prst="diamond">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a:ea typeface="微软雅黑"/>
                <a:cs typeface="+mn-ea"/>
                <a:sym typeface="微软雅黑"/>
              </a:endParaRPr>
            </a:p>
          </p:txBody>
        </p:sp>
        <p:sp>
          <p:nvSpPr>
            <p:cNvPr id="53" name="菱形 52"/>
            <p:cNvSpPr/>
            <p:nvPr/>
          </p:nvSpPr>
          <p:spPr>
            <a:xfrm>
              <a:off x="3502022" y="1946929"/>
              <a:ext cx="3367550" cy="3367550"/>
            </a:xfrm>
            <a:prstGeom prst="diamond">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a:ea typeface="微软雅黑"/>
                <a:cs typeface="+mn-ea"/>
                <a:sym typeface="微软雅黑"/>
              </a:endParaRPr>
            </a:p>
          </p:txBody>
        </p:sp>
      </p:grpSp>
      <p:sp>
        <p:nvSpPr>
          <p:cNvPr id="59" name="文本框 8"/>
          <p:cNvSpPr txBox="1"/>
          <p:nvPr/>
        </p:nvSpPr>
        <p:spPr>
          <a:xfrm>
            <a:off x="1455369" y="367697"/>
            <a:ext cx="3124449" cy="442429"/>
          </a:xfrm>
          <a:prstGeom prst="rect">
            <a:avLst/>
          </a:prstGeom>
          <a:noFill/>
        </p:spPr>
        <p:txBody>
          <a:bodyPr wrap="square" rtlCol="0">
            <a:spAutoFit/>
            <a:scene3d>
              <a:camera prst="orthographicFront"/>
              <a:lightRig rig="threePt" dir="t"/>
            </a:scene3d>
            <a:sp3d contourW="12700"/>
          </a:bodyPr>
          <a:lstStyle/>
          <a:p>
            <a:r>
              <a:rPr lang="zh-CN" altLang="en-US" sz="2275" b="1" dirty="0">
                <a:latin typeface="微软雅黑"/>
                <a:ea typeface="微软雅黑"/>
                <a:sym typeface="微软雅黑"/>
              </a:rPr>
              <a:t>标题文字添加此处</a:t>
            </a:r>
          </a:p>
        </p:txBody>
      </p:sp>
    </p:spTree>
    <p:extLst>
      <p:ext uri="{BB962C8B-B14F-4D97-AF65-F5344CB8AC3E}">
        <p14:creationId xmlns:p14="http://schemas.microsoft.com/office/powerpoint/2010/main" val="4031437296"/>
      </p:ext>
    </p:extLst>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13767" y="1534952"/>
            <a:ext cx="5051325" cy="3856703"/>
            <a:chOff x="134472" y="1059568"/>
            <a:chExt cx="6735100" cy="5142271"/>
          </a:xfrm>
        </p:grpSpPr>
        <p:sp>
          <p:nvSpPr>
            <p:cNvPr id="7" name="菱形 6"/>
            <p:cNvSpPr/>
            <p:nvPr/>
          </p:nvSpPr>
          <p:spPr>
            <a:xfrm>
              <a:off x="134472" y="1946929"/>
              <a:ext cx="3367550" cy="3367550"/>
            </a:xfrm>
            <a:prstGeom prst="diamond">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a:ea typeface="微软雅黑"/>
                <a:cs typeface="+mn-ea"/>
                <a:sym typeface="微软雅黑"/>
              </a:endParaRPr>
            </a:p>
          </p:txBody>
        </p:sp>
        <p:sp>
          <p:nvSpPr>
            <p:cNvPr id="10" name="菱形 9"/>
            <p:cNvSpPr/>
            <p:nvPr/>
          </p:nvSpPr>
          <p:spPr>
            <a:xfrm>
              <a:off x="930887" y="1059568"/>
              <a:ext cx="5142271" cy="5142271"/>
            </a:xfrm>
            <a:prstGeom prst="diamond">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a:ea typeface="微软雅黑"/>
                <a:cs typeface="+mn-ea"/>
                <a:sym typeface="微软雅黑"/>
              </a:endParaRPr>
            </a:p>
          </p:txBody>
        </p:sp>
        <p:sp>
          <p:nvSpPr>
            <p:cNvPr id="13" name="菱形 12"/>
            <p:cNvSpPr/>
            <p:nvPr/>
          </p:nvSpPr>
          <p:spPr>
            <a:xfrm>
              <a:off x="3502022" y="1946929"/>
              <a:ext cx="3367550" cy="3367550"/>
            </a:xfrm>
            <a:prstGeom prst="diamond">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a:ea typeface="微软雅黑"/>
                <a:cs typeface="+mn-ea"/>
                <a:sym typeface="微软雅黑"/>
              </a:endParaRPr>
            </a:p>
          </p:txBody>
        </p:sp>
      </p:grpSp>
      <p:grpSp>
        <p:nvGrpSpPr>
          <p:cNvPr id="3" name="组合 2"/>
          <p:cNvGrpSpPr/>
          <p:nvPr/>
        </p:nvGrpSpPr>
        <p:grpSpPr>
          <a:xfrm>
            <a:off x="6408978" y="5033336"/>
            <a:ext cx="5171166" cy="812784"/>
            <a:chOff x="9559279" y="5674324"/>
            <a:chExt cx="1922238" cy="302130"/>
          </a:xfrm>
        </p:grpSpPr>
        <p:sp>
          <p:nvSpPr>
            <p:cNvPr id="14" name="Oval 15"/>
            <p:cNvSpPr/>
            <p:nvPr/>
          </p:nvSpPr>
          <p:spPr>
            <a:xfrm>
              <a:off x="9559279" y="5690294"/>
              <a:ext cx="280912" cy="28091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FFC000"/>
            </a:solidFill>
            <a:ln w="38103" cap="flat">
              <a:noFill/>
              <a:prstDash val="solid"/>
              <a:miter/>
            </a:ln>
          </p:spPr>
          <p:txBody>
            <a:bodyPr vert="horz" wrap="square" lIns="91435" tIns="45718" rIns="91435" bIns="45718" anchor="ctr" anchorCtr="1" compatLnSpc="1">
              <a:noAutofit/>
            </a:bodyPr>
            <a:lstStyle/>
            <a:p>
              <a:pPr algn="ctr" defTabSz="914277">
                <a:defRPr sz="1800" b="0" i="0" u="none" strike="noStrike" kern="0" cap="none" spc="0" baseline="0">
                  <a:solidFill>
                    <a:srgbClr val="000000"/>
                  </a:solidFill>
                  <a:uFillTx/>
                </a:defRPr>
              </a:pPr>
              <a:endParaRPr lang="en-GB" sz="1799">
                <a:solidFill>
                  <a:srgbClr val="FFFFFF"/>
                </a:solidFill>
                <a:latin typeface="微软雅黑"/>
                <a:ea typeface="微软雅黑"/>
                <a:sym typeface="微软雅黑"/>
              </a:endParaRPr>
            </a:p>
          </p:txBody>
        </p:sp>
        <p:sp>
          <p:nvSpPr>
            <p:cNvPr id="15" name="Freeform 34"/>
            <p:cNvSpPr>
              <a:spLocks noEditPoints="1"/>
            </p:cNvSpPr>
            <p:nvPr/>
          </p:nvSpPr>
          <p:spPr bwMode="auto">
            <a:xfrm>
              <a:off x="9634931" y="5783319"/>
              <a:ext cx="130775" cy="105714"/>
            </a:xfrm>
            <a:custGeom>
              <a:avLst/>
              <a:gdLst>
                <a:gd name="T0" fmla="*/ 116 w 119"/>
                <a:gd name="T1" fmla="*/ 32 h 95"/>
                <a:gd name="T2" fmla="*/ 116 w 119"/>
                <a:gd name="T3" fmla="*/ 32 h 95"/>
                <a:gd name="T4" fmla="*/ 3 w 119"/>
                <a:gd name="T5" fmla="*/ 0 h 95"/>
                <a:gd name="T6" fmla="*/ 2 w 119"/>
                <a:gd name="T7" fmla="*/ 0 h 95"/>
                <a:gd name="T8" fmla="*/ 0 w 119"/>
                <a:gd name="T9" fmla="*/ 1 h 95"/>
                <a:gd name="T10" fmla="*/ 1 w 119"/>
                <a:gd name="T11" fmla="*/ 2 h 95"/>
                <a:gd name="T12" fmla="*/ 1 w 119"/>
                <a:gd name="T13" fmla="*/ 2 h 95"/>
                <a:gd name="T14" fmla="*/ 1 w 119"/>
                <a:gd name="T15" fmla="*/ 2 h 95"/>
                <a:gd name="T16" fmla="*/ 36 w 119"/>
                <a:gd name="T17" fmla="*/ 92 h 95"/>
                <a:gd name="T18" fmla="*/ 36 w 119"/>
                <a:gd name="T19" fmla="*/ 92 h 95"/>
                <a:gd name="T20" fmla="*/ 40 w 119"/>
                <a:gd name="T21" fmla="*/ 93 h 95"/>
                <a:gd name="T22" fmla="*/ 70 w 119"/>
                <a:gd name="T23" fmla="*/ 70 h 95"/>
                <a:gd name="T24" fmla="*/ 91 w 119"/>
                <a:gd name="T25" fmla="*/ 82 h 95"/>
                <a:gd name="T26" fmla="*/ 91 w 119"/>
                <a:gd name="T27" fmla="*/ 82 h 95"/>
                <a:gd name="T28" fmla="*/ 93 w 119"/>
                <a:gd name="T29" fmla="*/ 82 h 95"/>
                <a:gd name="T30" fmla="*/ 92 w 119"/>
                <a:gd name="T31" fmla="*/ 53 h 95"/>
                <a:gd name="T32" fmla="*/ 117 w 119"/>
                <a:gd name="T33" fmla="*/ 34 h 95"/>
                <a:gd name="T34" fmla="*/ 117 w 119"/>
                <a:gd name="T35" fmla="*/ 34 h 95"/>
                <a:gd name="T36" fmla="*/ 116 w 119"/>
                <a:gd name="T37" fmla="*/ 32 h 95"/>
                <a:gd name="T38" fmla="*/ 83 w 119"/>
                <a:gd name="T39" fmla="*/ 66 h 95"/>
                <a:gd name="T40" fmla="*/ 67 w 119"/>
                <a:gd name="T41" fmla="*/ 57 h 95"/>
                <a:gd name="T42" fmla="*/ 7 w 119"/>
                <a:gd name="T43" fmla="*/ 7 h 95"/>
                <a:gd name="T44" fmla="*/ 83 w 119"/>
                <a:gd name="T45" fmla="*/ 46 h 95"/>
                <a:gd name="T46" fmla="*/ 83 w 119"/>
                <a:gd name="T47" fmla="*/ 6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9" h="95">
                  <a:moveTo>
                    <a:pt x="116" y="32"/>
                  </a:moveTo>
                  <a:cubicBezTo>
                    <a:pt x="116" y="32"/>
                    <a:pt x="116" y="32"/>
                    <a:pt x="116" y="32"/>
                  </a:cubicBezTo>
                  <a:cubicBezTo>
                    <a:pt x="3" y="0"/>
                    <a:pt x="3" y="0"/>
                    <a:pt x="3" y="0"/>
                  </a:cubicBezTo>
                  <a:cubicBezTo>
                    <a:pt x="2" y="0"/>
                    <a:pt x="2" y="0"/>
                    <a:pt x="2" y="0"/>
                  </a:cubicBezTo>
                  <a:cubicBezTo>
                    <a:pt x="0" y="0"/>
                    <a:pt x="0" y="0"/>
                    <a:pt x="0" y="1"/>
                  </a:cubicBezTo>
                  <a:cubicBezTo>
                    <a:pt x="1" y="2"/>
                    <a:pt x="1" y="2"/>
                    <a:pt x="1" y="2"/>
                  </a:cubicBezTo>
                  <a:cubicBezTo>
                    <a:pt x="1" y="2"/>
                    <a:pt x="1" y="2"/>
                    <a:pt x="1" y="2"/>
                  </a:cubicBezTo>
                  <a:cubicBezTo>
                    <a:pt x="1" y="2"/>
                    <a:pt x="1" y="2"/>
                    <a:pt x="1" y="2"/>
                  </a:cubicBezTo>
                  <a:cubicBezTo>
                    <a:pt x="36" y="92"/>
                    <a:pt x="36" y="92"/>
                    <a:pt x="36" y="92"/>
                  </a:cubicBezTo>
                  <a:cubicBezTo>
                    <a:pt x="36" y="92"/>
                    <a:pt x="36" y="92"/>
                    <a:pt x="36" y="92"/>
                  </a:cubicBezTo>
                  <a:cubicBezTo>
                    <a:pt x="36" y="92"/>
                    <a:pt x="37" y="95"/>
                    <a:pt x="40" y="93"/>
                  </a:cubicBezTo>
                  <a:cubicBezTo>
                    <a:pt x="70" y="70"/>
                    <a:pt x="70" y="70"/>
                    <a:pt x="70" y="70"/>
                  </a:cubicBezTo>
                  <a:cubicBezTo>
                    <a:pt x="91" y="82"/>
                    <a:pt x="91" y="82"/>
                    <a:pt x="91" y="82"/>
                  </a:cubicBezTo>
                  <a:cubicBezTo>
                    <a:pt x="91" y="82"/>
                    <a:pt x="91" y="82"/>
                    <a:pt x="91" y="82"/>
                  </a:cubicBezTo>
                  <a:cubicBezTo>
                    <a:pt x="91" y="82"/>
                    <a:pt x="93" y="84"/>
                    <a:pt x="93" y="82"/>
                  </a:cubicBezTo>
                  <a:cubicBezTo>
                    <a:pt x="92" y="53"/>
                    <a:pt x="92" y="53"/>
                    <a:pt x="92" y="53"/>
                  </a:cubicBezTo>
                  <a:cubicBezTo>
                    <a:pt x="117" y="34"/>
                    <a:pt x="117" y="34"/>
                    <a:pt x="117" y="34"/>
                  </a:cubicBezTo>
                  <a:cubicBezTo>
                    <a:pt x="117" y="34"/>
                    <a:pt x="117" y="34"/>
                    <a:pt x="117" y="34"/>
                  </a:cubicBezTo>
                  <a:cubicBezTo>
                    <a:pt x="119" y="32"/>
                    <a:pt x="116" y="32"/>
                    <a:pt x="116" y="32"/>
                  </a:cubicBezTo>
                  <a:close/>
                  <a:moveTo>
                    <a:pt x="83" y="66"/>
                  </a:moveTo>
                  <a:cubicBezTo>
                    <a:pt x="67" y="57"/>
                    <a:pt x="67" y="57"/>
                    <a:pt x="67" y="57"/>
                  </a:cubicBezTo>
                  <a:cubicBezTo>
                    <a:pt x="7" y="7"/>
                    <a:pt x="7" y="7"/>
                    <a:pt x="7" y="7"/>
                  </a:cubicBezTo>
                  <a:cubicBezTo>
                    <a:pt x="83" y="46"/>
                    <a:pt x="83" y="46"/>
                    <a:pt x="83" y="46"/>
                  </a:cubicBezTo>
                  <a:lnTo>
                    <a:pt x="83" y="66"/>
                  </a:lnTo>
                  <a:close/>
                </a:path>
              </a:pathLst>
            </a:custGeom>
            <a:solidFill>
              <a:schemeClr val="tx1"/>
            </a:solidFill>
            <a:ln>
              <a:noFill/>
            </a:ln>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16" name="Oval 15"/>
            <p:cNvSpPr/>
            <p:nvPr/>
          </p:nvSpPr>
          <p:spPr>
            <a:xfrm>
              <a:off x="10626860" y="5689442"/>
              <a:ext cx="280912" cy="28091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FFC000"/>
            </a:solidFill>
            <a:ln w="38103" cap="flat">
              <a:noFill/>
              <a:prstDash val="solid"/>
              <a:miter/>
            </a:ln>
          </p:spPr>
          <p:txBody>
            <a:bodyPr vert="horz" wrap="square" lIns="91435" tIns="45718" rIns="91435" bIns="45718" anchor="ctr" anchorCtr="1" compatLnSpc="1">
              <a:noAutofit/>
            </a:bodyPr>
            <a:lstStyle/>
            <a:p>
              <a:pPr algn="ctr" defTabSz="914277">
                <a:defRPr sz="1800" b="0" i="0" u="none" strike="noStrike" kern="0" cap="none" spc="0" baseline="0">
                  <a:solidFill>
                    <a:srgbClr val="000000"/>
                  </a:solidFill>
                  <a:uFillTx/>
                </a:defRPr>
              </a:pPr>
              <a:endParaRPr lang="en-GB" sz="1799">
                <a:solidFill>
                  <a:srgbClr val="FFFFFF"/>
                </a:solidFill>
                <a:latin typeface="微软雅黑"/>
                <a:ea typeface="微软雅黑"/>
                <a:sym typeface="微软雅黑"/>
              </a:endParaRPr>
            </a:p>
          </p:txBody>
        </p:sp>
        <p:grpSp>
          <p:nvGrpSpPr>
            <p:cNvPr id="17" name="Group 23"/>
            <p:cNvGrpSpPr/>
            <p:nvPr/>
          </p:nvGrpSpPr>
          <p:grpSpPr>
            <a:xfrm>
              <a:off x="10729505" y="5739954"/>
              <a:ext cx="86120" cy="135332"/>
              <a:chOff x="4551363" y="3906838"/>
              <a:chExt cx="300038" cy="471488"/>
            </a:xfrm>
            <a:solidFill>
              <a:schemeClr val="tx1"/>
            </a:solidFill>
          </p:grpSpPr>
          <p:sp>
            <p:nvSpPr>
              <p:cNvPr id="18" name="Freeform 29"/>
              <p:cNvSpPr>
                <a:spLocks/>
              </p:cNvSpPr>
              <p:nvPr/>
            </p:nvSpPr>
            <p:spPr bwMode="auto">
              <a:xfrm>
                <a:off x="4630738" y="3906838"/>
                <a:ext cx="96838" cy="141288"/>
              </a:xfrm>
              <a:custGeom>
                <a:avLst/>
                <a:gdLst>
                  <a:gd name="T0" fmla="*/ 11 w 25"/>
                  <a:gd name="T1" fmla="*/ 19 h 37"/>
                  <a:gd name="T2" fmla="*/ 12 w 25"/>
                  <a:gd name="T3" fmla="*/ 37 h 37"/>
                  <a:gd name="T4" fmla="*/ 17 w 25"/>
                  <a:gd name="T5" fmla="*/ 22 h 37"/>
                  <a:gd name="T6" fmla="*/ 23 w 25"/>
                  <a:gd name="T7" fmla="*/ 10 h 37"/>
                  <a:gd name="T8" fmla="*/ 9 w 25"/>
                  <a:gd name="T9" fmla="*/ 0 h 37"/>
                  <a:gd name="T10" fmla="*/ 11 w 25"/>
                  <a:gd name="T11" fmla="*/ 19 h 37"/>
                </a:gdLst>
                <a:ahLst/>
                <a:cxnLst>
                  <a:cxn ang="0">
                    <a:pos x="T0" y="T1"/>
                  </a:cxn>
                  <a:cxn ang="0">
                    <a:pos x="T2" y="T3"/>
                  </a:cxn>
                  <a:cxn ang="0">
                    <a:pos x="T4" y="T5"/>
                  </a:cxn>
                  <a:cxn ang="0">
                    <a:pos x="T6" y="T7"/>
                  </a:cxn>
                  <a:cxn ang="0">
                    <a:pos x="T8" y="T9"/>
                  </a:cxn>
                  <a:cxn ang="0">
                    <a:pos x="T10" y="T11"/>
                  </a:cxn>
                </a:cxnLst>
                <a:rect l="0" t="0" r="r" b="b"/>
                <a:pathLst>
                  <a:path w="25" h="37">
                    <a:moveTo>
                      <a:pt x="11" y="19"/>
                    </a:moveTo>
                    <a:cubicBezTo>
                      <a:pt x="0" y="29"/>
                      <a:pt x="12" y="37"/>
                      <a:pt x="12" y="37"/>
                    </a:cubicBezTo>
                    <a:cubicBezTo>
                      <a:pt x="5" y="27"/>
                      <a:pt x="17" y="22"/>
                      <a:pt x="17" y="22"/>
                    </a:cubicBezTo>
                    <a:cubicBezTo>
                      <a:pt x="17" y="22"/>
                      <a:pt x="25" y="19"/>
                      <a:pt x="23" y="10"/>
                    </a:cubicBezTo>
                    <a:cubicBezTo>
                      <a:pt x="20" y="1"/>
                      <a:pt x="9" y="0"/>
                      <a:pt x="9" y="0"/>
                    </a:cubicBezTo>
                    <a:cubicBezTo>
                      <a:pt x="12" y="3"/>
                      <a:pt x="23" y="8"/>
                      <a:pt x="1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19" name="Freeform 30"/>
              <p:cNvSpPr>
                <a:spLocks noEditPoints="1"/>
              </p:cNvSpPr>
              <p:nvPr/>
            </p:nvSpPr>
            <p:spPr bwMode="auto">
              <a:xfrm>
                <a:off x="4551363" y="4071938"/>
                <a:ext cx="300038" cy="306388"/>
              </a:xfrm>
              <a:custGeom>
                <a:avLst/>
                <a:gdLst>
                  <a:gd name="T0" fmla="*/ 67 w 77"/>
                  <a:gd name="T1" fmla="*/ 16 h 80"/>
                  <a:gd name="T2" fmla="*/ 59 w 77"/>
                  <a:gd name="T3" fmla="*/ 16 h 80"/>
                  <a:gd name="T4" fmla="*/ 59 w 77"/>
                  <a:gd name="T5" fmla="*/ 7 h 80"/>
                  <a:gd name="T6" fmla="*/ 52 w 77"/>
                  <a:gd name="T7" fmla="*/ 0 h 80"/>
                  <a:gd name="T8" fmla="*/ 7 w 77"/>
                  <a:gd name="T9" fmla="*/ 0 h 80"/>
                  <a:gd name="T10" fmla="*/ 0 w 77"/>
                  <a:gd name="T11" fmla="*/ 7 h 80"/>
                  <a:gd name="T12" fmla="*/ 0 w 77"/>
                  <a:gd name="T13" fmla="*/ 73 h 80"/>
                  <a:gd name="T14" fmla="*/ 7 w 77"/>
                  <a:gd name="T15" fmla="*/ 80 h 80"/>
                  <a:gd name="T16" fmla="*/ 52 w 77"/>
                  <a:gd name="T17" fmla="*/ 80 h 80"/>
                  <a:gd name="T18" fmla="*/ 59 w 77"/>
                  <a:gd name="T19" fmla="*/ 73 h 80"/>
                  <a:gd name="T20" fmla="*/ 59 w 77"/>
                  <a:gd name="T21" fmla="*/ 59 h 80"/>
                  <a:gd name="T22" fmla="*/ 67 w 77"/>
                  <a:gd name="T23" fmla="*/ 59 h 80"/>
                  <a:gd name="T24" fmla="*/ 77 w 77"/>
                  <a:gd name="T25" fmla="*/ 48 h 80"/>
                  <a:gd name="T26" fmla="*/ 77 w 77"/>
                  <a:gd name="T27" fmla="*/ 26 h 80"/>
                  <a:gd name="T28" fmla="*/ 67 w 77"/>
                  <a:gd name="T29" fmla="*/ 16 h 80"/>
                  <a:gd name="T30" fmla="*/ 61 w 77"/>
                  <a:gd name="T31" fmla="*/ 50 h 80"/>
                  <a:gd name="T32" fmla="*/ 59 w 77"/>
                  <a:gd name="T33" fmla="*/ 50 h 80"/>
                  <a:gd name="T34" fmla="*/ 59 w 77"/>
                  <a:gd name="T35" fmla="*/ 27 h 80"/>
                  <a:gd name="T36" fmla="*/ 61 w 77"/>
                  <a:gd name="T37" fmla="*/ 27 h 80"/>
                  <a:gd name="T38" fmla="*/ 68 w 77"/>
                  <a:gd name="T39" fmla="*/ 33 h 80"/>
                  <a:gd name="T40" fmla="*/ 68 w 77"/>
                  <a:gd name="T41" fmla="*/ 43 h 80"/>
                  <a:gd name="T42" fmla="*/ 61 w 77"/>
                  <a:gd name="T43" fmla="*/ 5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 h="80">
                    <a:moveTo>
                      <a:pt x="67" y="16"/>
                    </a:moveTo>
                    <a:cubicBezTo>
                      <a:pt x="59" y="16"/>
                      <a:pt x="59" y="16"/>
                      <a:pt x="59" y="16"/>
                    </a:cubicBezTo>
                    <a:cubicBezTo>
                      <a:pt x="59" y="7"/>
                      <a:pt x="59" y="7"/>
                      <a:pt x="59" y="7"/>
                    </a:cubicBezTo>
                    <a:cubicBezTo>
                      <a:pt x="59" y="3"/>
                      <a:pt x="56" y="0"/>
                      <a:pt x="52" y="0"/>
                    </a:cubicBezTo>
                    <a:cubicBezTo>
                      <a:pt x="7" y="0"/>
                      <a:pt x="7" y="0"/>
                      <a:pt x="7" y="0"/>
                    </a:cubicBezTo>
                    <a:cubicBezTo>
                      <a:pt x="3" y="0"/>
                      <a:pt x="0" y="3"/>
                      <a:pt x="0" y="7"/>
                    </a:cubicBezTo>
                    <a:cubicBezTo>
                      <a:pt x="0" y="73"/>
                      <a:pt x="0" y="73"/>
                      <a:pt x="0" y="73"/>
                    </a:cubicBezTo>
                    <a:cubicBezTo>
                      <a:pt x="0" y="77"/>
                      <a:pt x="3" y="80"/>
                      <a:pt x="7" y="80"/>
                    </a:cubicBezTo>
                    <a:cubicBezTo>
                      <a:pt x="52" y="80"/>
                      <a:pt x="52" y="80"/>
                      <a:pt x="52" y="80"/>
                    </a:cubicBezTo>
                    <a:cubicBezTo>
                      <a:pt x="56" y="80"/>
                      <a:pt x="59" y="77"/>
                      <a:pt x="59" y="73"/>
                    </a:cubicBezTo>
                    <a:cubicBezTo>
                      <a:pt x="59" y="59"/>
                      <a:pt x="59" y="59"/>
                      <a:pt x="59" y="59"/>
                    </a:cubicBezTo>
                    <a:cubicBezTo>
                      <a:pt x="67" y="59"/>
                      <a:pt x="67" y="59"/>
                      <a:pt x="67" y="59"/>
                    </a:cubicBezTo>
                    <a:cubicBezTo>
                      <a:pt x="75" y="59"/>
                      <a:pt x="77" y="51"/>
                      <a:pt x="77" y="48"/>
                    </a:cubicBezTo>
                    <a:cubicBezTo>
                      <a:pt x="77" y="26"/>
                      <a:pt x="77" y="26"/>
                      <a:pt x="77" y="26"/>
                    </a:cubicBezTo>
                    <a:cubicBezTo>
                      <a:pt x="77" y="19"/>
                      <a:pt x="71" y="16"/>
                      <a:pt x="67" y="16"/>
                    </a:cubicBezTo>
                    <a:close/>
                    <a:moveTo>
                      <a:pt x="61" y="50"/>
                    </a:moveTo>
                    <a:cubicBezTo>
                      <a:pt x="59" y="50"/>
                      <a:pt x="59" y="50"/>
                      <a:pt x="59" y="50"/>
                    </a:cubicBezTo>
                    <a:cubicBezTo>
                      <a:pt x="59" y="27"/>
                      <a:pt x="59" y="27"/>
                      <a:pt x="59" y="27"/>
                    </a:cubicBezTo>
                    <a:cubicBezTo>
                      <a:pt x="61" y="27"/>
                      <a:pt x="61" y="27"/>
                      <a:pt x="61" y="27"/>
                    </a:cubicBezTo>
                    <a:cubicBezTo>
                      <a:pt x="67" y="27"/>
                      <a:pt x="68" y="29"/>
                      <a:pt x="68" y="33"/>
                    </a:cubicBezTo>
                    <a:cubicBezTo>
                      <a:pt x="68" y="43"/>
                      <a:pt x="68" y="43"/>
                      <a:pt x="68" y="43"/>
                    </a:cubicBezTo>
                    <a:cubicBezTo>
                      <a:pt x="68" y="49"/>
                      <a:pt x="65" y="50"/>
                      <a:pt x="61"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grpSp>
        <p:sp>
          <p:nvSpPr>
            <p:cNvPr id="20" name="Oval 15"/>
            <p:cNvSpPr/>
            <p:nvPr/>
          </p:nvSpPr>
          <p:spPr>
            <a:xfrm>
              <a:off x="11200605" y="5674324"/>
              <a:ext cx="280912" cy="28091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FFC000"/>
            </a:solidFill>
            <a:ln w="38103" cap="flat">
              <a:noFill/>
              <a:prstDash val="solid"/>
              <a:miter/>
            </a:ln>
          </p:spPr>
          <p:txBody>
            <a:bodyPr vert="horz" wrap="square" lIns="91435" tIns="45718" rIns="91435" bIns="45718" anchor="ctr" anchorCtr="1" compatLnSpc="1">
              <a:noAutofit/>
            </a:bodyPr>
            <a:lstStyle/>
            <a:p>
              <a:pPr algn="ctr" defTabSz="914277">
                <a:defRPr sz="1800" b="0" i="0" u="none" strike="noStrike" kern="0" cap="none" spc="0" baseline="0">
                  <a:solidFill>
                    <a:srgbClr val="000000"/>
                  </a:solidFill>
                  <a:uFillTx/>
                </a:defRPr>
              </a:pPr>
              <a:endParaRPr lang="en-GB" sz="1799">
                <a:solidFill>
                  <a:srgbClr val="FFFFFF"/>
                </a:solidFill>
                <a:latin typeface="微软雅黑"/>
                <a:ea typeface="微软雅黑"/>
                <a:sym typeface="微软雅黑"/>
              </a:endParaRPr>
            </a:p>
          </p:txBody>
        </p:sp>
        <p:grpSp>
          <p:nvGrpSpPr>
            <p:cNvPr id="21" name="Group 26"/>
            <p:cNvGrpSpPr/>
            <p:nvPr/>
          </p:nvGrpSpPr>
          <p:grpSpPr>
            <a:xfrm>
              <a:off x="11310304" y="5736615"/>
              <a:ext cx="61515" cy="135332"/>
              <a:chOff x="7518400" y="3954463"/>
              <a:chExt cx="214313" cy="471487"/>
            </a:xfrm>
            <a:solidFill>
              <a:schemeClr val="tx1"/>
            </a:solidFill>
          </p:grpSpPr>
          <p:sp>
            <p:nvSpPr>
              <p:cNvPr id="22" name="Freeform 38"/>
              <p:cNvSpPr>
                <a:spLocks/>
              </p:cNvSpPr>
              <p:nvPr/>
            </p:nvSpPr>
            <p:spPr bwMode="auto">
              <a:xfrm>
                <a:off x="7613650" y="3954463"/>
                <a:ext cx="79375" cy="127000"/>
              </a:xfrm>
              <a:custGeom>
                <a:avLst/>
                <a:gdLst>
                  <a:gd name="T0" fmla="*/ 19 w 20"/>
                  <a:gd name="T1" fmla="*/ 2 h 33"/>
                  <a:gd name="T2" fmla="*/ 8 w 20"/>
                  <a:gd name="T3" fmla="*/ 4 h 33"/>
                  <a:gd name="T4" fmla="*/ 1 w 20"/>
                  <a:gd name="T5" fmla="*/ 33 h 33"/>
                  <a:gd name="T6" fmla="*/ 6 w 20"/>
                  <a:gd name="T7" fmla="*/ 32 h 33"/>
                  <a:gd name="T8" fmla="*/ 12 w 20"/>
                  <a:gd name="T9" fmla="*/ 8 h 33"/>
                  <a:gd name="T10" fmla="*/ 17 w 20"/>
                  <a:gd name="T11" fmla="*/ 8 h 33"/>
                  <a:gd name="T12" fmla="*/ 19 w 20"/>
                  <a:gd name="T13" fmla="*/ 2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19" y="2"/>
                    </a:moveTo>
                    <a:cubicBezTo>
                      <a:pt x="16" y="0"/>
                      <a:pt x="10" y="2"/>
                      <a:pt x="8" y="4"/>
                    </a:cubicBezTo>
                    <a:cubicBezTo>
                      <a:pt x="0" y="10"/>
                      <a:pt x="0" y="30"/>
                      <a:pt x="1" y="33"/>
                    </a:cubicBezTo>
                    <a:cubicBezTo>
                      <a:pt x="6" y="32"/>
                      <a:pt x="6" y="32"/>
                      <a:pt x="6" y="32"/>
                    </a:cubicBezTo>
                    <a:cubicBezTo>
                      <a:pt x="6" y="25"/>
                      <a:pt x="7" y="12"/>
                      <a:pt x="12" y="8"/>
                    </a:cubicBezTo>
                    <a:cubicBezTo>
                      <a:pt x="13" y="8"/>
                      <a:pt x="14" y="7"/>
                      <a:pt x="17" y="8"/>
                    </a:cubicBezTo>
                    <a:cubicBezTo>
                      <a:pt x="17" y="8"/>
                      <a:pt x="20" y="3"/>
                      <a:pt x="1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23" name="Freeform 39"/>
              <p:cNvSpPr>
                <a:spLocks/>
              </p:cNvSpPr>
              <p:nvPr/>
            </p:nvSpPr>
            <p:spPr bwMode="auto">
              <a:xfrm>
                <a:off x="7518400" y="4222750"/>
                <a:ext cx="214313" cy="203200"/>
              </a:xfrm>
              <a:custGeom>
                <a:avLst/>
                <a:gdLst>
                  <a:gd name="T0" fmla="*/ 0 w 54"/>
                  <a:gd name="T1" fmla="*/ 0 h 53"/>
                  <a:gd name="T2" fmla="*/ 0 w 54"/>
                  <a:gd name="T3" fmla="*/ 26 h 53"/>
                  <a:gd name="T4" fmla="*/ 27 w 54"/>
                  <a:gd name="T5" fmla="*/ 53 h 53"/>
                  <a:gd name="T6" fmla="*/ 54 w 54"/>
                  <a:gd name="T7" fmla="*/ 26 h 53"/>
                  <a:gd name="T8" fmla="*/ 54 w 54"/>
                  <a:gd name="T9" fmla="*/ 0 h 53"/>
                  <a:gd name="T10" fmla="*/ 0 w 54"/>
                  <a:gd name="T11" fmla="*/ 0 h 53"/>
                </a:gdLst>
                <a:ahLst/>
                <a:cxnLst>
                  <a:cxn ang="0">
                    <a:pos x="T0" y="T1"/>
                  </a:cxn>
                  <a:cxn ang="0">
                    <a:pos x="T2" y="T3"/>
                  </a:cxn>
                  <a:cxn ang="0">
                    <a:pos x="T4" y="T5"/>
                  </a:cxn>
                  <a:cxn ang="0">
                    <a:pos x="T6" y="T7"/>
                  </a:cxn>
                  <a:cxn ang="0">
                    <a:pos x="T8" y="T9"/>
                  </a:cxn>
                  <a:cxn ang="0">
                    <a:pos x="T10" y="T11"/>
                  </a:cxn>
                </a:cxnLst>
                <a:rect l="0" t="0" r="r" b="b"/>
                <a:pathLst>
                  <a:path w="54" h="53">
                    <a:moveTo>
                      <a:pt x="0" y="0"/>
                    </a:moveTo>
                    <a:cubicBezTo>
                      <a:pt x="0" y="26"/>
                      <a:pt x="0" y="26"/>
                      <a:pt x="0" y="26"/>
                    </a:cubicBezTo>
                    <a:cubicBezTo>
                      <a:pt x="0" y="41"/>
                      <a:pt x="12" y="53"/>
                      <a:pt x="27" y="53"/>
                    </a:cubicBezTo>
                    <a:cubicBezTo>
                      <a:pt x="42" y="53"/>
                      <a:pt x="54" y="41"/>
                      <a:pt x="54" y="26"/>
                    </a:cubicBezTo>
                    <a:cubicBezTo>
                      <a:pt x="54" y="0"/>
                      <a:pt x="54" y="0"/>
                      <a:pt x="54"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24" name="Freeform 40"/>
              <p:cNvSpPr>
                <a:spLocks/>
              </p:cNvSpPr>
              <p:nvPr/>
            </p:nvSpPr>
            <p:spPr bwMode="auto">
              <a:xfrm>
                <a:off x="7518400" y="4092575"/>
                <a:ext cx="103188" cy="107950"/>
              </a:xfrm>
              <a:custGeom>
                <a:avLst/>
                <a:gdLst>
                  <a:gd name="T0" fmla="*/ 26 w 26"/>
                  <a:gd name="T1" fmla="*/ 0 h 28"/>
                  <a:gd name="T2" fmla="*/ 0 w 26"/>
                  <a:gd name="T3" fmla="*/ 27 h 28"/>
                  <a:gd name="T4" fmla="*/ 0 w 26"/>
                  <a:gd name="T5" fmla="*/ 28 h 28"/>
                  <a:gd name="T6" fmla="*/ 26 w 26"/>
                  <a:gd name="T7" fmla="*/ 28 h 28"/>
                  <a:gd name="T8" fmla="*/ 26 w 26"/>
                  <a:gd name="T9" fmla="*/ 0 h 28"/>
                </a:gdLst>
                <a:ahLst/>
                <a:cxnLst>
                  <a:cxn ang="0">
                    <a:pos x="T0" y="T1"/>
                  </a:cxn>
                  <a:cxn ang="0">
                    <a:pos x="T2" y="T3"/>
                  </a:cxn>
                  <a:cxn ang="0">
                    <a:pos x="T4" y="T5"/>
                  </a:cxn>
                  <a:cxn ang="0">
                    <a:pos x="T6" y="T7"/>
                  </a:cxn>
                  <a:cxn ang="0">
                    <a:pos x="T8" y="T9"/>
                  </a:cxn>
                </a:cxnLst>
                <a:rect l="0" t="0" r="r" b="b"/>
                <a:pathLst>
                  <a:path w="26" h="28">
                    <a:moveTo>
                      <a:pt x="26" y="0"/>
                    </a:moveTo>
                    <a:cubicBezTo>
                      <a:pt x="11" y="1"/>
                      <a:pt x="0" y="13"/>
                      <a:pt x="0" y="27"/>
                    </a:cubicBezTo>
                    <a:cubicBezTo>
                      <a:pt x="0" y="28"/>
                      <a:pt x="0" y="28"/>
                      <a:pt x="0" y="28"/>
                    </a:cubicBezTo>
                    <a:cubicBezTo>
                      <a:pt x="26" y="28"/>
                      <a:pt x="26" y="28"/>
                      <a:pt x="26" y="28"/>
                    </a:cubicBez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25" name="Freeform 41"/>
              <p:cNvSpPr>
                <a:spLocks/>
              </p:cNvSpPr>
              <p:nvPr/>
            </p:nvSpPr>
            <p:spPr bwMode="auto">
              <a:xfrm>
                <a:off x="7634288" y="4092575"/>
                <a:ext cx="98425" cy="107950"/>
              </a:xfrm>
              <a:custGeom>
                <a:avLst/>
                <a:gdLst>
                  <a:gd name="T0" fmla="*/ 0 w 25"/>
                  <a:gd name="T1" fmla="*/ 0 h 28"/>
                  <a:gd name="T2" fmla="*/ 0 w 25"/>
                  <a:gd name="T3" fmla="*/ 28 h 28"/>
                  <a:gd name="T4" fmla="*/ 25 w 25"/>
                  <a:gd name="T5" fmla="*/ 28 h 28"/>
                  <a:gd name="T6" fmla="*/ 25 w 25"/>
                  <a:gd name="T7" fmla="*/ 27 h 28"/>
                  <a:gd name="T8" fmla="*/ 0 w 25"/>
                  <a:gd name="T9" fmla="*/ 0 h 28"/>
                </a:gdLst>
                <a:ahLst/>
                <a:cxnLst>
                  <a:cxn ang="0">
                    <a:pos x="T0" y="T1"/>
                  </a:cxn>
                  <a:cxn ang="0">
                    <a:pos x="T2" y="T3"/>
                  </a:cxn>
                  <a:cxn ang="0">
                    <a:pos x="T4" y="T5"/>
                  </a:cxn>
                  <a:cxn ang="0">
                    <a:pos x="T6" y="T7"/>
                  </a:cxn>
                  <a:cxn ang="0">
                    <a:pos x="T8" y="T9"/>
                  </a:cxn>
                </a:cxnLst>
                <a:rect l="0" t="0" r="r" b="b"/>
                <a:pathLst>
                  <a:path w="25" h="28">
                    <a:moveTo>
                      <a:pt x="0" y="0"/>
                    </a:moveTo>
                    <a:cubicBezTo>
                      <a:pt x="0" y="28"/>
                      <a:pt x="0" y="28"/>
                      <a:pt x="0" y="28"/>
                    </a:cubicBezTo>
                    <a:cubicBezTo>
                      <a:pt x="25" y="28"/>
                      <a:pt x="25" y="28"/>
                      <a:pt x="25" y="28"/>
                    </a:cubicBezTo>
                    <a:cubicBezTo>
                      <a:pt x="25" y="27"/>
                      <a:pt x="25" y="27"/>
                      <a:pt x="25" y="27"/>
                    </a:cubicBezTo>
                    <a:cubicBezTo>
                      <a:pt x="25" y="13"/>
                      <a:pt x="14"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grpSp>
        <p:sp>
          <p:nvSpPr>
            <p:cNvPr id="26" name="Oval 15"/>
            <p:cNvSpPr/>
            <p:nvPr/>
          </p:nvSpPr>
          <p:spPr>
            <a:xfrm>
              <a:off x="10088674" y="5695542"/>
              <a:ext cx="280912" cy="280912"/>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solidFill>
              <a:srgbClr val="FFC000"/>
            </a:solidFill>
            <a:ln w="38103" cap="flat">
              <a:noFill/>
              <a:prstDash val="solid"/>
              <a:miter/>
            </a:ln>
          </p:spPr>
          <p:txBody>
            <a:bodyPr vert="horz" wrap="square" lIns="91435" tIns="45718" rIns="91435" bIns="45718" anchor="ctr" anchorCtr="1" compatLnSpc="1">
              <a:noAutofit/>
            </a:bodyPr>
            <a:lstStyle/>
            <a:p>
              <a:pPr algn="ctr" defTabSz="914277">
                <a:defRPr sz="1800" b="0" i="0" u="none" strike="noStrike" kern="0" cap="none" spc="0" baseline="0">
                  <a:solidFill>
                    <a:srgbClr val="000000"/>
                  </a:solidFill>
                  <a:uFillTx/>
                </a:defRPr>
              </a:pPr>
              <a:endParaRPr lang="en-GB" sz="1799">
                <a:solidFill>
                  <a:srgbClr val="FFFFFF"/>
                </a:solidFill>
                <a:latin typeface="微软雅黑"/>
                <a:ea typeface="微软雅黑"/>
                <a:sym typeface="微软雅黑"/>
              </a:endParaRPr>
            </a:p>
          </p:txBody>
        </p:sp>
        <p:grpSp>
          <p:nvGrpSpPr>
            <p:cNvPr id="27" name="Group 31"/>
            <p:cNvGrpSpPr/>
            <p:nvPr/>
          </p:nvGrpSpPr>
          <p:grpSpPr>
            <a:xfrm>
              <a:off x="10177868" y="5782002"/>
              <a:ext cx="102524" cy="107992"/>
              <a:chOff x="6048375" y="2563813"/>
              <a:chExt cx="357188" cy="376238"/>
            </a:xfrm>
            <a:solidFill>
              <a:schemeClr val="tx1"/>
            </a:solidFill>
          </p:grpSpPr>
          <p:sp>
            <p:nvSpPr>
              <p:cNvPr id="28" name="Freeform 22"/>
              <p:cNvSpPr>
                <a:spLocks/>
              </p:cNvSpPr>
              <p:nvPr/>
            </p:nvSpPr>
            <p:spPr bwMode="auto">
              <a:xfrm>
                <a:off x="6303963" y="2628901"/>
                <a:ext cx="85725" cy="250825"/>
              </a:xfrm>
              <a:custGeom>
                <a:avLst/>
                <a:gdLst>
                  <a:gd name="T0" fmla="*/ 22 w 22"/>
                  <a:gd name="T1" fmla="*/ 65 h 65"/>
                  <a:gd name="T2" fmla="*/ 22 w 22"/>
                  <a:gd name="T3" fmla="*/ 5 h 65"/>
                  <a:gd name="T4" fmla="*/ 17 w 22"/>
                  <a:gd name="T5" fmla="*/ 0 h 65"/>
                  <a:gd name="T6" fmla="*/ 5 w 22"/>
                  <a:gd name="T7" fmla="*/ 0 h 65"/>
                  <a:gd name="T8" fmla="*/ 0 w 22"/>
                  <a:gd name="T9" fmla="*/ 5 h 65"/>
                  <a:gd name="T10" fmla="*/ 0 w 22"/>
                  <a:gd name="T11" fmla="*/ 65 h 65"/>
                  <a:gd name="T12" fmla="*/ 22 w 22"/>
                  <a:gd name="T13" fmla="*/ 65 h 65"/>
                </a:gdLst>
                <a:ahLst/>
                <a:cxnLst>
                  <a:cxn ang="0">
                    <a:pos x="T0" y="T1"/>
                  </a:cxn>
                  <a:cxn ang="0">
                    <a:pos x="T2" y="T3"/>
                  </a:cxn>
                  <a:cxn ang="0">
                    <a:pos x="T4" y="T5"/>
                  </a:cxn>
                  <a:cxn ang="0">
                    <a:pos x="T6" y="T7"/>
                  </a:cxn>
                  <a:cxn ang="0">
                    <a:pos x="T8" y="T9"/>
                  </a:cxn>
                  <a:cxn ang="0">
                    <a:pos x="T10" y="T11"/>
                  </a:cxn>
                  <a:cxn ang="0">
                    <a:pos x="T12" y="T13"/>
                  </a:cxn>
                </a:cxnLst>
                <a:rect l="0" t="0" r="r" b="b"/>
                <a:pathLst>
                  <a:path w="22" h="65">
                    <a:moveTo>
                      <a:pt x="22" y="65"/>
                    </a:moveTo>
                    <a:cubicBezTo>
                      <a:pt x="22" y="5"/>
                      <a:pt x="22" y="5"/>
                      <a:pt x="22" y="5"/>
                    </a:cubicBezTo>
                    <a:cubicBezTo>
                      <a:pt x="22" y="2"/>
                      <a:pt x="20" y="0"/>
                      <a:pt x="17" y="0"/>
                    </a:cubicBezTo>
                    <a:cubicBezTo>
                      <a:pt x="5" y="0"/>
                      <a:pt x="5" y="0"/>
                      <a:pt x="5" y="0"/>
                    </a:cubicBezTo>
                    <a:cubicBezTo>
                      <a:pt x="2" y="0"/>
                      <a:pt x="0" y="2"/>
                      <a:pt x="0" y="5"/>
                    </a:cubicBezTo>
                    <a:cubicBezTo>
                      <a:pt x="0" y="65"/>
                      <a:pt x="0" y="65"/>
                      <a:pt x="0" y="65"/>
                    </a:cubicBezTo>
                    <a:lnTo>
                      <a:pt x="22" y="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29" name="Freeform 23"/>
              <p:cNvSpPr>
                <a:spLocks/>
              </p:cNvSpPr>
              <p:nvPr/>
            </p:nvSpPr>
            <p:spPr bwMode="auto">
              <a:xfrm>
                <a:off x="6188075" y="2652713"/>
                <a:ext cx="80963" cy="227013"/>
              </a:xfrm>
              <a:custGeom>
                <a:avLst/>
                <a:gdLst>
                  <a:gd name="T0" fmla="*/ 21 w 21"/>
                  <a:gd name="T1" fmla="*/ 59 h 59"/>
                  <a:gd name="T2" fmla="*/ 21 w 21"/>
                  <a:gd name="T3" fmla="*/ 4 h 59"/>
                  <a:gd name="T4" fmla="*/ 17 w 21"/>
                  <a:gd name="T5" fmla="*/ 0 h 59"/>
                  <a:gd name="T6" fmla="*/ 4 w 21"/>
                  <a:gd name="T7" fmla="*/ 0 h 59"/>
                  <a:gd name="T8" fmla="*/ 0 w 21"/>
                  <a:gd name="T9" fmla="*/ 4 h 59"/>
                  <a:gd name="T10" fmla="*/ 0 w 21"/>
                  <a:gd name="T11" fmla="*/ 59 h 59"/>
                  <a:gd name="T12" fmla="*/ 21 w 21"/>
                  <a:gd name="T13" fmla="*/ 59 h 59"/>
                </a:gdLst>
                <a:ahLst/>
                <a:cxnLst>
                  <a:cxn ang="0">
                    <a:pos x="T0" y="T1"/>
                  </a:cxn>
                  <a:cxn ang="0">
                    <a:pos x="T2" y="T3"/>
                  </a:cxn>
                  <a:cxn ang="0">
                    <a:pos x="T4" y="T5"/>
                  </a:cxn>
                  <a:cxn ang="0">
                    <a:pos x="T6" y="T7"/>
                  </a:cxn>
                  <a:cxn ang="0">
                    <a:pos x="T8" y="T9"/>
                  </a:cxn>
                  <a:cxn ang="0">
                    <a:pos x="T10" y="T11"/>
                  </a:cxn>
                  <a:cxn ang="0">
                    <a:pos x="T12" y="T13"/>
                  </a:cxn>
                </a:cxnLst>
                <a:rect l="0" t="0" r="r" b="b"/>
                <a:pathLst>
                  <a:path w="21" h="59">
                    <a:moveTo>
                      <a:pt x="21" y="59"/>
                    </a:moveTo>
                    <a:cubicBezTo>
                      <a:pt x="21" y="4"/>
                      <a:pt x="21" y="4"/>
                      <a:pt x="21" y="4"/>
                    </a:cubicBezTo>
                    <a:cubicBezTo>
                      <a:pt x="21" y="2"/>
                      <a:pt x="19" y="0"/>
                      <a:pt x="17" y="0"/>
                    </a:cubicBezTo>
                    <a:cubicBezTo>
                      <a:pt x="4" y="0"/>
                      <a:pt x="4" y="0"/>
                      <a:pt x="4" y="0"/>
                    </a:cubicBezTo>
                    <a:cubicBezTo>
                      <a:pt x="2" y="0"/>
                      <a:pt x="0" y="2"/>
                      <a:pt x="0" y="4"/>
                    </a:cubicBezTo>
                    <a:cubicBezTo>
                      <a:pt x="0" y="59"/>
                      <a:pt x="0" y="59"/>
                      <a:pt x="0" y="59"/>
                    </a:cubicBezTo>
                    <a:lnTo>
                      <a:pt x="21"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30" name="Freeform 24"/>
              <p:cNvSpPr>
                <a:spLocks/>
              </p:cNvSpPr>
              <p:nvPr/>
            </p:nvSpPr>
            <p:spPr bwMode="auto">
              <a:xfrm>
                <a:off x="6064250" y="2563813"/>
                <a:ext cx="80963" cy="315913"/>
              </a:xfrm>
              <a:custGeom>
                <a:avLst/>
                <a:gdLst>
                  <a:gd name="T0" fmla="*/ 21 w 21"/>
                  <a:gd name="T1" fmla="*/ 82 h 82"/>
                  <a:gd name="T2" fmla="*/ 21 w 21"/>
                  <a:gd name="T3" fmla="*/ 4 h 82"/>
                  <a:gd name="T4" fmla="*/ 17 w 21"/>
                  <a:gd name="T5" fmla="*/ 0 h 82"/>
                  <a:gd name="T6" fmla="*/ 4 w 21"/>
                  <a:gd name="T7" fmla="*/ 0 h 82"/>
                  <a:gd name="T8" fmla="*/ 0 w 21"/>
                  <a:gd name="T9" fmla="*/ 4 h 82"/>
                  <a:gd name="T10" fmla="*/ 0 w 21"/>
                  <a:gd name="T11" fmla="*/ 82 h 82"/>
                  <a:gd name="T12" fmla="*/ 21 w 21"/>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21" h="82">
                    <a:moveTo>
                      <a:pt x="21" y="82"/>
                    </a:moveTo>
                    <a:cubicBezTo>
                      <a:pt x="21" y="4"/>
                      <a:pt x="21" y="4"/>
                      <a:pt x="21" y="4"/>
                    </a:cubicBezTo>
                    <a:cubicBezTo>
                      <a:pt x="21" y="2"/>
                      <a:pt x="19" y="0"/>
                      <a:pt x="17" y="0"/>
                    </a:cubicBezTo>
                    <a:cubicBezTo>
                      <a:pt x="4" y="0"/>
                      <a:pt x="4" y="0"/>
                      <a:pt x="4" y="0"/>
                    </a:cubicBezTo>
                    <a:cubicBezTo>
                      <a:pt x="2" y="0"/>
                      <a:pt x="0" y="2"/>
                      <a:pt x="0" y="4"/>
                    </a:cubicBezTo>
                    <a:cubicBezTo>
                      <a:pt x="0" y="82"/>
                      <a:pt x="0" y="82"/>
                      <a:pt x="0" y="82"/>
                    </a:cubicBezTo>
                    <a:lnTo>
                      <a:pt x="21"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sp>
            <p:nvSpPr>
              <p:cNvPr id="31" name="Freeform 25"/>
              <p:cNvSpPr>
                <a:spLocks/>
              </p:cNvSpPr>
              <p:nvPr/>
            </p:nvSpPr>
            <p:spPr bwMode="auto">
              <a:xfrm>
                <a:off x="6048375" y="2894013"/>
                <a:ext cx="357188" cy="46038"/>
              </a:xfrm>
              <a:custGeom>
                <a:avLst/>
                <a:gdLst>
                  <a:gd name="T0" fmla="*/ 92 w 92"/>
                  <a:gd name="T1" fmla="*/ 7 h 12"/>
                  <a:gd name="T2" fmla="*/ 87 w 92"/>
                  <a:gd name="T3" fmla="*/ 12 h 12"/>
                  <a:gd name="T4" fmla="*/ 5 w 92"/>
                  <a:gd name="T5" fmla="*/ 12 h 12"/>
                  <a:gd name="T6" fmla="*/ 0 w 92"/>
                  <a:gd name="T7" fmla="*/ 7 h 12"/>
                  <a:gd name="T8" fmla="*/ 0 w 92"/>
                  <a:gd name="T9" fmla="*/ 6 h 12"/>
                  <a:gd name="T10" fmla="*/ 5 w 92"/>
                  <a:gd name="T11" fmla="*/ 0 h 12"/>
                  <a:gd name="T12" fmla="*/ 87 w 92"/>
                  <a:gd name="T13" fmla="*/ 0 h 12"/>
                  <a:gd name="T14" fmla="*/ 92 w 92"/>
                  <a:gd name="T15" fmla="*/ 6 h 12"/>
                  <a:gd name="T16" fmla="*/ 92 w 92"/>
                  <a:gd name="T17"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2">
                    <a:moveTo>
                      <a:pt x="92" y="7"/>
                    </a:moveTo>
                    <a:cubicBezTo>
                      <a:pt x="92" y="10"/>
                      <a:pt x="90" y="12"/>
                      <a:pt x="87" y="12"/>
                    </a:cubicBezTo>
                    <a:cubicBezTo>
                      <a:pt x="5" y="12"/>
                      <a:pt x="5" y="12"/>
                      <a:pt x="5" y="12"/>
                    </a:cubicBezTo>
                    <a:cubicBezTo>
                      <a:pt x="2" y="12"/>
                      <a:pt x="0" y="10"/>
                      <a:pt x="0" y="7"/>
                    </a:cubicBezTo>
                    <a:cubicBezTo>
                      <a:pt x="0" y="6"/>
                      <a:pt x="0" y="6"/>
                      <a:pt x="0" y="6"/>
                    </a:cubicBezTo>
                    <a:cubicBezTo>
                      <a:pt x="0" y="3"/>
                      <a:pt x="2" y="0"/>
                      <a:pt x="5" y="0"/>
                    </a:cubicBezTo>
                    <a:cubicBezTo>
                      <a:pt x="87" y="0"/>
                      <a:pt x="87" y="0"/>
                      <a:pt x="87" y="0"/>
                    </a:cubicBezTo>
                    <a:cubicBezTo>
                      <a:pt x="90" y="0"/>
                      <a:pt x="92" y="3"/>
                      <a:pt x="92" y="6"/>
                    </a:cubicBezTo>
                    <a:lnTo>
                      <a:pt x="92"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5" tIns="45718" rIns="91435" bIns="45718" numCol="1" anchor="t" anchorCtr="0" compatLnSpc="1">
                <a:prstTxWarp prst="textNoShape">
                  <a:avLst/>
                </a:prstTxWarp>
              </a:bodyPr>
              <a:lstStyle/>
              <a:p>
                <a:endParaRPr lang="en-US" sz="1707" dirty="0">
                  <a:latin typeface="微软雅黑"/>
                  <a:ea typeface="微软雅黑"/>
                  <a:sym typeface="微软雅黑"/>
                </a:endParaRPr>
              </a:p>
            </p:txBody>
          </p:sp>
        </p:grpSp>
      </p:grpSp>
      <p:sp>
        <p:nvSpPr>
          <p:cNvPr id="32" name="MH_Other_1"/>
          <p:cNvSpPr txBox="1"/>
          <p:nvPr>
            <p:custDataLst>
              <p:tags r:id="rId1"/>
            </p:custDataLst>
          </p:nvPr>
        </p:nvSpPr>
        <p:spPr>
          <a:xfrm flipH="1">
            <a:off x="7658989" y="1646475"/>
            <a:ext cx="1702548" cy="1107996"/>
          </a:xfrm>
          <a:prstGeom prst="rect">
            <a:avLst/>
          </a:prstGeom>
          <a:noFill/>
          <a:ln>
            <a:solidFill>
              <a:schemeClr val="tx1"/>
            </a:solidFill>
          </a:ln>
          <a:effectLst/>
        </p:spPr>
        <p:txBody>
          <a:bodyPr wrap="square" lIns="0" tIns="0" rIns="0" bIns="0" rtlCol="0" anchor="t" anchorCtr="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lnSpc>
                <a:spcPct val="100000"/>
              </a:lnSpc>
              <a:defRPr/>
            </a:pPr>
            <a:r>
              <a:rPr lang="en-US" altLang="zh-CN" sz="7200" b="0" dirty="0" smtClean="0">
                <a:solidFill>
                  <a:schemeClr val="tx1"/>
                </a:solidFill>
                <a:latin typeface="微软雅黑"/>
                <a:ea typeface="微软雅黑"/>
                <a:cs typeface="IrisUPC" pitchFamily="34" charset="-34"/>
                <a:sym typeface="微软雅黑"/>
              </a:rPr>
              <a:t>02</a:t>
            </a:r>
            <a:endParaRPr lang="zh-CN" altLang="en-US" sz="7200" b="0" dirty="0">
              <a:solidFill>
                <a:schemeClr val="tx1"/>
              </a:solidFill>
              <a:latin typeface="微软雅黑"/>
              <a:ea typeface="微软雅黑"/>
              <a:cs typeface="IrisUPC" pitchFamily="34" charset="-34"/>
              <a:sym typeface="微软雅黑"/>
            </a:endParaRPr>
          </a:p>
        </p:txBody>
      </p:sp>
      <p:sp>
        <p:nvSpPr>
          <p:cNvPr id="33" name="文本框 12"/>
          <p:cNvSpPr txBox="1"/>
          <p:nvPr/>
        </p:nvSpPr>
        <p:spPr>
          <a:xfrm>
            <a:off x="6912218" y="3160121"/>
            <a:ext cx="3124449" cy="646331"/>
          </a:xfrm>
          <a:prstGeom prst="rect">
            <a:avLst/>
          </a:prstGeom>
          <a:noFill/>
        </p:spPr>
        <p:txBody>
          <a:bodyPr wrap="square" rtlCol="0">
            <a:spAutoFit/>
            <a:scene3d>
              <a:camera prst="orthographicFront"/>
              <a:lightRig rig="threePt" dir="t"/>
            </a:scene3d>
            <a:sp3d contourW="12700"/>
          </a:bodyPr>
          <a:lstStyle/>
          <a:p>
            <a:pPr algn="ctr"/>
            <a:r>
              <a:rPr lang="zh-CN" altLang="en-US" sz="3600" b="1" dirty="0" smtClean="0">
                <a:latin typeface="微软雅黑"/>
                <a:ea typeface="微软雅黑"/>
                <a:sym typeface="微软雅黑"/>
              </a:rPr>
              <a:t>市场分析</a:t>
            </a:r>
            <a:endParaRPr lang="zh-CN" altLang="en-US" sz="3600" b="1" dirty="0">
              <a:latin typeface="微软雅黑"/>
              <a:ea typeface="微软雅黑"/>
              <a:sym typeface="微软雅黑"/>
            </a:endParaRPr>
          </a:p>
        </p:txBody>
      </p:sp>
      <p:sp>
        <p:nvSpPr>
          <p:cNvPr id="34" name="Rectangle 7"/>
          <p:cNvSpPr/>
          <p:nvPr/>
        </p:nvSpPr>
        <p:spPr>
          <a:xfrm>
            <a:off x="5697371" y="4020310"/>
            <a:ext cx="6434368" cy="707886"/>
          </a:xfrm>
          <a:prstGeom prst="rect">
            <a:avLst/>
          </a:prstGeom>
        </p:spPr>
        <p:txBody>
          <a:bodyPr wrap="square">
            <a:spAutoFit/>
          </a:bodyPr>
          <a:lstStyle/>
          <a:p>
            <a:pPr algn="ctr" fontAlgn="base"/>
            <a:r>
              <a:rPr lang="en-US" sz="1000" b="1" dirty="0" smtClean="0">
                <a:latin typeface="微软雅黑"/>
                <a:ea typeface="微软雅黑"/>
                <a:cs typeface="Open Sans Light" charset="0"/>
                <a:sym typeface="微软雅黑"/>
              </a:rPr>
              <a:t>Most designers set their type arbitrarily, either by pulling values out of the sky or by adhering to a baseline grid. The former case isn’t worth discussing here, but the latter requires a closer look. When using a baseline grid, the first thing you must decide on is your baseline grid unit. You’ll commonly see baseline grid values of something like 20px</a:t>
            </a:r>
            <a:r>
              <a:rPr lang="en-US" sz="1000" b="1" dirty="0">
                <a:latin typeface="微软雅黑"/>
                <a:ea typeface="微软雅黑"/>
                <a:cs typeface="Open Sans Light" charset="0"/>
                <a:sym typeface="微软雅黑"/>
              </a:rPr>
              <a:t>.</a:t>
            </a:r>
            <a:endParaRPr lang="en-US" sz="1000" b="1" dirty="0">
              <a:effectLst/>
              <a:latin typeface="微软雅黑"/>
              <a:ea typeface="微软雅黑"/>
              <a:cs typeface="Open Sans Light" charset="0"/>
              <a:sym typeface="微软雅黑"/>
            </a:endParaRPr>
          </a:p>
        </p:txBody>
      </p:sp>
    </p:spTree>
    <p:extLst>
      <p:ext uri="{BB962C8B-B14F-4D97-AF65-F5344CB8AC3E}">
        <p14:creationId xmlns:p14="http://schemas.microsoft.com/office/powerpoint/2010/main" val="2276155558"/>
      </p:ext>
    </p:extLst>
  </p:cSld>
  <p:clrMapOvr>
    <a:masterClrMapping/>
  </p:clrMapOvr>
  <p:transition spd="slow"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 presetClass="entr" presetSubtype="2"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 calcmode="lin" valueType="num">
                                      <p:cBhvr additive="base">
                                        <p:cTn id="10" dur="500" fill="hold"/>
                                        <p:tgtEl>
                                          <p:spTgt spid="32"/>
                                        </p:tgtEl>
                                        <p:attrNameLst>
                                          <p:attrName>ppt_x</p:attrName>
                                        </p:attrNameLst>
                                      </p:cBhvr>
                                      <p:tavLst>
                                        <p:tav tm="0">
                                          <p:val>
                                            <p:strVal val="1+#ppt_w/2"/>
                                          </p:val>
                                        </p:tav>
                                        <p:tav tm="100000">
                                          <p:val>
                                            <p:strVal val="#ppt_x"/>
                                          </p:val>
                                        </p:tav>
                                      </p:tavLst>
                                    </p:anim>
                                    <p:anim calcmode="lin" valueType="num">
                                      <p:cBhvr additive="base">
                                        <p:cTn id="11"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barn(inVertical)">
                                      <p:cBhvr>
                                        <p:cTn id="16" dur="500"/>
                                        <p:tgtEl>
                                          <p:spTgt spid="33"/>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P spid="3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TextBox 60"/>
          <p:cNvSpPr txBox="1"/>
          <p:nvPr/>
        </p:nvSpPr>
        <p:spPr>
          <a:xfrm>
            <a:off x="668897" y="3189113"/>
            <a:ext cx="3927498" cy="400006"/>
          </a:xfrm>
          <a:prstGeom prst="rect">
            <a:avLst/>
          </a:prstGeom>
          <a:noFill/>
        </p:spPr>
        <p:txBody>
          <a:bodyPr wrap="square" lIns="91431" tIns="45715" rIns="91431" bIns="45715"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i="0" u="none" strike="noStrike" kern="1200" cap="none" spc="-300" normalizeH="0" baseline="0" noProof="0" dirty="0" smtClean="0">
                <a:ln>
                  <a:noFill/>
                </a:ln>
                <a:solidFill>
                  <a:schemeClr val="bg2">
                    <a:lumMod val="25000"/>
                  </a:schemeClr>
                </a:solidFill>
                <a:effectLst/>
                <a:uLnTx/>
                <a:uFillTx/>
                <a:latin typeface="微软雅黑"/>
                <a:ea typeface="微软雅黑"/>
                <a:cs typeface="+mn-ea"/>
                <a:sym typeface="微软雅黑"/>
              </a:rPr>
              <a:t>在这输入大标题</a:t>
            </a:r>
            <a:endParaRPr kumimoji="0" lang="en-US" sz="2000" i="0" u="none" strike="noStrike" kern="1200" cap="none" spc="-300" normalizeH="0" baseline="0" noProof="0" dirty="0">
              <a:ln>
                <a:noFill/>
              </a:ln>
              <a:solidFill>
                <a:schemeClr val="bg2">
                  <a:lumMod val="25000"/>
                </a:schemeClr>
              </a:solidFill>
              <a:effectLst/>
              <a:uLnTx/>
              <a:uFillTx/>
              <a:latin typeface="微软雅黑"/>
              <a:ea typeface="微软雅黑"/>
              <a:cs typeface="+mn-ea"/>
              <a:sym typeface="微软雅黑"/>
            </a:endParaRPr>
          </a:p>
        </p:txBody>
      </p:sp>
      <p:sp>
        <p:nvSpPr>
          <p:cNvPr id="62" name="Rectangular Callout 2"/>
          <p:cNvSpPr/>
          <p:nvPr/>
        </p:nvSpPr>
        <p:spPr>
          <a:xfrm>
            <a:off x="5349985" y="3189113"/>
            <a:ext cx="926863" cy="507379"/>
          </a:xfrm>
          <a:prstGeom prst="wedgeRectCallout">
            <a:avLst>
              <a:gd name="adj1" fmla="val -20833"/>
              <a:gd name="adj2" fmla="val 78124"/>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微软雅黑"/>
                <a:ea typeface="微软雅黑"/>
                <a:cs typeface="+mn-ea"/>
                <a:sym typeface="微软雅黑"/>
              </a:rPr>
              <a:t>29%</a:t>
            </a:r>
          </a:p>
        </p:txBody>
      </p:sp>
      <p:sp>
        <p:nvSpPr>
          <p:cNvPr id="63" name="Rectangular Callout 3"/>
          <p:cNvSpPr/>
          <p:nvPr/>
        </p:nvSpPr>
        <p:spPr>
          <a:xfrm>
            <a:off x="6880837" y="2324666"/>
            <a:ext cx="926863" cy="507379"/>
          </a:xfrm>
          <a:prstGeom prst="wedgeRectCallout">
            <a:avLst>
              <a:gd name="adj1" fmla="val -20833"/>
              <a:gd name="adj2" fmla="val 78124"/>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微软雅黑"/>
                <a:ea typeface="微软雅黑"/>
                <a:cs typeface="+mn-ea"/>
                <a:sym typeface="微软雅黑"/>
              </a:rPr>
              <a:t>69%</a:t>
            </a:r>
          </a:p>
        </p:txBody>
      </p:sp>
      <p:sp>
        <p:nvSpPr>
          <p:cNvPr id="64" name="Rectangular Callout 4"/>
          <p:cNvSpPr/>
          <p:nvPr/>
        </p:nvSpPr>
        <p:spPr>
          <a:xfrm>
            <a:off x="8655478" y="1924533"/>
            <a:ext cx="926863" cy="507379"/>
          </a:xfrm>
          <a:prstGeom prst="wedgeRectCallout">
            <a:avLst>
              <a:gd name="adj1" fmla="val -20833"/>
              <a:gd name="adj2" fmla="val 78124"/>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微软雅黑"/>
                <a:ea typeface="微软雅黑"/>
                <a:cs typeface="+mn-ea"/>
                <a:sym typeface="微软雅黑"/>
              </a:rPr>
              <a:t>75%</a:t>
            </a:r>
          </a:p>
        </p:txBody>
      </p:sp>
      <p:sp>
        <p:nvSpPr>
          <p:cNvPr id="65" name="Rectangular Callout 5"/>
          <p:cNvSpPr/>
          <p:nvPr/>
        </p:nvSpPr>
        <p:spPr>
          <a:xfrm>
            <a:off x="10122641" y="1508437"/>
            <a:ext cx="926863" cy="507379"/>
          </a:xfrm>
          <a:prstGeom prst="wedgeRectCallout">
            <a:avLst>
              <a:gd name="adj1" fmla="val -20833"/>
              <a:gd name="adj2" fmla="val 78124"/>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微软雅黑"/>
                <a:ea typeface="微软雅黑"/>
                <a:cs typeface="+mn-ea"/>
                <a:sym typeface="微软雅黑"/>
              </a:rPr>
              <a:t>90%</a:t>
            </a:r>
          </a:p>
        </p:txBody>
      </p:sp>
      <p:sp>
        <p:nvSpPr>
          <p:cNvPr id="66" name="Rectangle 6"/>
          <p:cNvSpPr/>
          <p:nvPr/>
        </p:nvSpPr>
        <p:spPr>
          <a:xfrm>
            <a:off x="5247987" y="5870470"/>
            <a:ext cx="741980" cy="400099"/>
          </a:xfrm>
          <a:prstGeom prst="rect">
            <a:avLst/>
          </a:prstGeom>
        </p:spPr>
        <p:txBody>
          <a:bodyPr wrap="none" lIns="91431" tIns="45715" rIns="91431" bIns="45715">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3000" cap="none" spc="-151" normalizeH="0" baseline="0" noProof="0" dirty="0" smtClean="0">
                <a:ln>
                  <a:noFill/>
                </a:ln>
                <a:solidFill>
                  <a:srgbClr val="7F7F7F"/>
                </a:solidFill>
                <a:effectLst/>
                <a:uLnTx/>
                <a:uFillTx/>
                <a:latin typeface="微软雅黑"/>
                <a:ea typeface="微软雅黑"/>
                <a:cs typeface="+mn-ea"/>
                <a:sym typeface="微软雅黑"/>
              </a:rPr>
              <a:t>2016</a:t>
            </a:r>
            <a:endParaRPr kumimoji="0" lang="en-US" sz="2000" b="1" i="0" u="none" strike="noStrike" kern="3000" cap="none" spc="-151" normalizeH="0" baseline="0" noProof="0" dirty="0">
              <a:ln>
                <a:noFill/>
              </a:ln>
              <a:solidFill>
                <a:srgbClr val="7F7F7F"/>
              </a:solidFill>
              <a:effectLst/>
              <a:uLnTx/>
              <a:uFillTx/>
              <a:latin typeface="微软雅黑"/>
              <a:ea typeface="微软雅黑"/>
              <a:cs typeface="+mn-ea"/>
              <a:sym typeface="微软雅黑"/>
            </a:endParaRPr>
          </a:p>
        </p:txBody>
      </p:sp>
      <p:sp>
        <p:nvSpPr>
          <p:cNvPr id="67" name="Rectangle 7"/>
          <p:cNvSpPr/>
          <p:nvPr/>
        </p:nvSpPr>
        <p:spPr>
          <a:xfrm>
            <a:off x="6848559" y="5859851"/>
            <a:ext cx="741980" cy="400099"/>
          </a:xfrm>
          <a:prstGeom prst="rect">
            <a:avLst/>
          </a:prstGeom>
        </p:spPr>
        <p:txBody>
          <a:bodyPr wrap="none" lIns="91431" tIns="45715" rIns="91431" bIns="45715">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3000" cap="none" spc="-151" normalizeH="0" baseline="0" noProof="0" dirty="0" smtClean="0">
                <a:ln>
                  <a:noFill/>
                </a:ln>
                <a:solidFill>
                  <a:srgbClr val="7F7F7F"/>
                </a:solidFill>
                <a:effectLst/>
                <a:uLnTx/>
                <a:uFillTx/>
                <a:latin typeface="微软雅黑"/>
                <a:ea typeface="微软雅黑"/>
                <a:cs typeface="+mn-ea"/>
                <a:sym typeface="微软雅黑"/>
              </a:rPr>
              <a:t>2017</a:t>
            </a:r>
            <a:endParaRPr kumimoji="0" lang="en-US" sz="2000" b="1" i="0" u="none" strike="noStrike" kern="3000" cap="none" spc="-151" normalizeH="0" baseline="0" noProof="0" dirty="0">
              <a:ln>
                <a:noFill/>
              </a:ln>
              <a:solidFill>
                <a:srgbClr val="7F7F7F"/>
              </a:solidFill>
              <a:effectLst/>
              <a:uLnTx/>
              <a:uFillTx/>
              <a:latin typeface="微软雅黑"/>
              <a:ea typeface="微软雅黑"/>
              <a:cs typeface="+mn-ea"/>
              <a:sym typeface="微软雅黑"/>
            </a:endParaRPr>
          </a:p>
        </p:txBody>
      </p:sp>
      <p:sp>
        <p:nvSpPr>
          <p:cNvPr id="68" name="Rectangle 8"/>
          <p:cNvSpPr/>
          <p:nvPr/>
        </p:nvSpPr>
        <p:spPr>
          <a:xfrm>
            <a:off x="8565552" y="5859851"/>
            <a:ext cx="741980" cy="400099"/>
          </a:xfrm>
          <a:prstGeom prst="rect">
            <a:avLst/>
          </a:prstGeom>
        </p:spPr>
        <p:txBody>
          <a:bodyPr wrap="none" lIns="91431" tIns="45715" rIns="91431" bIns="45715">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3000" cap="none" spc="-151" normalizeH="0" baseline="0" noProof="0" dirty="0" smtClean="0">
                <a:ln>
                  <a:noFill/>
                </a:ln>
                <a:solidFill>
                  <a:srgbClr val="7F7F7F"/>
                </a:solidFill>
                <a:effectLst/>
                <a:uLnTx/>
                <a:uFillTx/>
                <a:latin typeface="微软雅黑"/>
                <a:ea typeface="微软雅黑"/>
                <a:cs typeface="+mn-ea"/>
                <a:sym typeface="微软雅黑"/>
              </a:rPr>
              <a:t>2018</a:t>
            </a:r>
            <a:endParaRPr kumimoji="0" lang="en-US" sz="2000" b="1" i="0" u="none" strike="noStrike" kern="3000" cap="none" spc="-151" normalizeH="0" baseline="0" noProof="0" dirty="0">
              <a:ln>
                <a:noFill/>
              </a:ln>
              <a:solidFill>
                <a:srgbClr val="7F7F7F"/>
              </a:solidFill>
              <a:effectLst/>
              <a:uLnTx/>
              <a:uFillTx/>
              <a:latin typeface="微软雅黑"/>
              <a:ea typeface="微软雅黑"/>
              <a:cs typeface="+mn-ea"/>
              <a:sym typeface="微软雅黑"/>
            </a:endParaRPr>
          </a:p>
        </p:txBody>
      </p:sp>
      <p:sp>
        <p:nvSpPr>
          <p:cNvPr id="69" name="Rectangle 9"/>
          <p:cNvSpPr/>
          <p:nvPr/>
        </p:nvSpPr>
        <p:spPr>
          <a:xfrm>
            <a:off x="10105427" y="5859851"/>
            <a:ext cx="741980" cy="400099"/>
          </a:xfrm>
          <a:prstGeom prst="rect">
            <a:avLst/>
          </a:prstGeom>
        </p:spPr>
        <p:txBody>
          <a:bodyPr wrap="none" lIns="91431" tIns="45715" rIns="91431" bIns="45715">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3000" cap="none" spc="-151" normalizeH="0" baseline="0" noProof="0" dirty="0" smtClean="0">
                <a:ln>
                  <a:noFill/>
                </a:ln>
                <a:solidFill>
                  <a:srgbClr val="7F7F7F"/>
                </a:solidFill>
                <a:effectLst/>
                <a:uLnTx/>
                <a:uFillTx/>
                <a:latin typeface="微软雅黑"/>
                <a:ea typeface="微软雅黑"/>
                <a:cs typeface="+mn-ea"/>
                <a:sym typeface="微软雅黑"/>
              </a:rPr>
              <a:t>2019</a:t>
            </a:r>
            <a:endParaRPr kumimoji="0" lang="en-US" sz="2000" b="1" i="0" u="none" strike="noStrike" kern="3000" cap="none" spc="-151" normalizeH="0" baseline="0" noProof="0" dirty="0">
              <a:ln>
                <a:noFill/>
              </a:ln>
              <a:solidFill>
                <a:srgbClr val="7F7F7F"/>
              </a:solidFill>
              <a:effectLst/>
              <a:uLnTx/>
              <a:uFillTx/>
              <a:latin typeface="微软雅黑"/>
              <a:ea typeface="微软雅黑"/>
              <a:cs typeface="+mn-ea"/>
              <a:sym typeface="微软雅黑"/>
            </a:endParaRPr>
          </a:p>
        </p:txBody>
      </p:sp>
      <p:sp>
        <p:nvSpPr>
          <p:cNvPr id="70" name="Isosceles Triangle 10"/>
          <p:cNvSpPr/>
          <p:nvPr/>
        </p:nvSpPr>
        <p:spPr>
          <a:xfrm>
            <a:off x="7167610" y="2774820"/>
            <a:ext cx="3495328" cy="2951000"/>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a:ea typeface="微软雅黑"/>
              <a:cs typeface="+mn-ea"/>
              <a:sym typeface="微软雅黑"/>
            </a:endParaRPr>
          </a:p>
        </p:txBody>
      </p:sp>
      <p:sp>
        <p:nvSpPr>
          <p:cNvPr id="71" name="Isosceles Triangle 11"/>
          <p:cNvSpPr/>
          <p:nvPr/>
        </p:nvSpPr>
        <p:spPr>
          <a:xfrm>
            <a:off x="9306561" y="2324668"/>
            <a:ext cx="2166833" cy="3401152"/>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a:ea typeface="微软雅黑"/>
              <a:cs typeface="+mn-ea"/>
              <a:sym typeface="微软雅黑"/>
            </a:endParaRPr>
          </a:p>
        </p:txBody>
      </p:sp>
      <p:sp>
        <p:nvSpPr>
          <p:cNvPr id="72" name="Isosceles Triangle 12"/>
          <p:cNvSpPr/>
          <p:nvPr/>
        </p:nvSpPr>
        <p:spPr>
          <a:xfrm>
            <a:off x="5620138" y="3150401"/>
            <a:ext cx="3050468" cy="2575420"/>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a:ea typeface="微软雅黑"/>
              <a:cs typeface="+mn-ea"/>
              <a:sym typeface="微软雅黑"/>
            </a:endParaRPr>
          </a:p>
        </p:txBody>
      </p:sp>
      <p:sp>
        <p:nvSpPr>
          <p:cNvPr id="73" name="Isosceles Triangle 13"/>
          <p:cNvSpPr/>
          <p:nvPr/>
        </p:nvSpPr>
        <p:spPr>
          <a:xfrm>
            <a:off x="4629586" y="4008872"/>
            <a:ext cx="2033644" cy="1716946"/>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a:ea typeface="微软雅黑"/>
              <a:cs typeface="+mn-ea"/>
              <a:sym typeface="微软雅黑"/>
            </a:endParaRPr>
          </a:p>
        </p:txBody>
      </p:sp>
      <p:sp>
        <p:nvSpPr>
          <p:cNvPr id="74" name="Rectangle 15"/>
          <p:cNvSpPr/>
          <p:nvPr/>
        </p:nvSpPr>
        <p:spPr>
          <a:xfrm>
            <a:off x="668897" y="3824427"/>
            <a:ext cx="3262658" cy="613684"/>
          </a:xfrm>
          <a:prstGeom prst="rect">
            <a:avLst/>
          </a:prstGeom>
        </p:spPr>
        <p:txBody>
          <a:bodyPr wrap="square" lIns="91431" tIns="45715" rIns="91431" bIns="45715">
            <a:spAutoFit/>
          </a:bodyPr>
          <a:lstStyle/>
          <a:p>
            <a:pPr algn="ctr">
              <a:lnSpc>
                <a:spcPct val="150000"/>
              </a:lnSpc>
            </a:pPr>
            <a:r>
              <a:rPr lang="zh-CN" altLang="en-US" sz="1200" dirty="0">
                <a:solidFill>
                  <a:schemeClr val="tx2"/>
                </a:solidFill>
                <a:latin typeface="微软雅黑"/>
                <a:ea typeface="微软雅黑"/>
                <a:cs typeface="华文黑体" pitchFamily="2" charset="-122"/>
                <a:sym typeface="微软雅黑"/>
              </a:rPr>
              <a:t>您的内容打在这里，或者通过复制您的文本后，在此框中选择粘贴，并选择只保留文字。</a:t>
            </a:r>
            <a:endParaRPr lang="zh-CN" altLang="en-US" sz="1200" dirty="0">
              <a:solidFill>
                <a:schemeClr val="tx2"/>
              </a:solidFill>
              <a:latin typeface="微软雅黑"/>
              <a:ea typeface="微软雅黑"/>
              <a:sym typeface="微软雅黑"/>
            </a:endParaRPr>
          </a:p>
        </p:txBody>
      </p:sp>
      <p:sp>
        <p:nvSpPr>
          <p:cNvPr id="75" name="Rectangle 15"/>
          <p:cNvSpPr/>
          <p:nvPr/>
        </p:nvSpPr>
        <p:spPr>
          <a:xfrm>
            <a:off x="668897" y="4510069"/>
            <a:ext cx="3262658" cy="613684"/>
          </a:xfrm>
          <a:prstGeom prst="rect">
            <a:avLst/>
          </a:prstGeom>
        </p:spPr>
        <p:txBody>
          <a:bodyPr wrap="square" lIns="91431" tIns="45715" rIns="91431" bIns="45715">
            <a:spAutoFit/>
          </a:bodyPr>
          <a:lstStyle/>
          <a:p>
            <a:pPr algn="ctr">
              <a:lnSpc>
                <a:spcPct val="150000"/>
              </a:lnSpc>
            </a:pPr>
            <a:r>
              <a:rPr lang="zh-CN" altLang="en-US" sz="1200" dirty="0">
                <a:solidFill>
                  <a:schemeClr val="tx2"/>
                </a:solidFill>
                <a:latin typeface="微软雅黑"/>
                <a:ea typeface="微软雅黑"/>
                <a:cs typeface="华文黑体" pitchFamily="2" charset="-122"/>
                <a:sym typeface="微软雅黑"/>
              </a:rPr>
              <a:t>您的内容打在这里，或者通过复制您的文本后，在此框中选择粘贴，并选择只保留文字。</a:t>
            </a:r>
            <a:endParaRPr lang="zh-CN" altLang="en-US" sz="1200" dirty="0">
              <a:solidFill>
                <a:schemeClr val="tx2"/>
              </a:solidFill>
              <a:latin typeface="微软雅黑"/>
              <a:ea typeface="微软雅黑"/>
              <a:sym typeface="微软雅黑"/>
            </a:endParaRPr>
          </a:p>
        </p:txBody>
      </p:sp>
      <p:grpSp>
        <p:nvGrpSpPr>
          <p:cNvPr id="17" name="组合 16"/>
          <p:cNvGrpSpPr/>
          <p:nvPr/>
        </p:nvGrpSpPr>
        <p:grpSpPr>
          <a:xfrm>
            <a:off x="53783" y="261650"/>
            <a:ext cx="1123566" cy="561783"/>
            <a:chOff x="134472" y="1946929"/>
            <a:chExt cx="6735100" cy="3367550"/>
          </a:xfrm>
        </p:grpSpPr>
        <p:sp>
          <p:nvSpPr>
            <p:cNvPr id="18" name="菱形 17"/>
            <p:cNvSpPr/>
            <p:nvPr/>
          </p:nvSpPr>
          <p:spPr>
            <a:xfrm>
              <a:off x="134472" y="1946929"/>
              <a:ext cx="3367550" cy="3367550"/>
            </a:xfrm>
            <a:prstGeom prst="diamond">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a:ea typeface="微软雅黑"/>
                <a:cs typeface="+mn-ea"/>
                <a:sym typeface="微软雅黑"/>
              </a:endParaRPr>
            </a:p>
          </p:txBody>
        </p:sp>
        <p:sp>
          <p:nvSpPr>
            <p:cNvPr id="19" name="菱形 18"/>
            <p:cNvSpPr/>
            <p:nvPr/>
          </p:nvSpPr>
          <p:spPr>
            <a:xfrm>
              <a:off x="3502022" y="1946929"/>
              <a:ext cx="3367550" cy="3367550"/>
            </a:xfrm>
            <a:prstGeom prst="diamond">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a:ea typeface="微软雅黑"/>
                <a:cs typeface="+mn-ea"/>
                <a:sym typeface="微软雅黑"/>
              </a:endParaRPr>
            </a:p>
          </p:txBody>
        </p:sp>
      </p:grpSp>
      <p:sp>
        <p:nvSpPr>
          <p:cNvPr id="20" name="文本框 8"/>
          <p:cNvSpPr txBox="1"/>
          <p:nvPr/>
        </p:nvSpPr>
        <p:spPr>
          <a:xfrm>
            <a:off x="1455369" y="367697"/>
            <a:ext cx="3124449" cy="442429"/>
          </a:xfrm>
          <a:prstGeom prst="rect">
            <a:avLst/>
          </a:prstGeom>
          <a:noFill/>
        </p:spPr>
        <p:txBody>
          <a:bodyPr wrap="square" rtlCol="0">
            <a:spAutoFit/>
            <a:scene3d>
              <a:camera prst="orthographicFront"/>
              <a:lightRig rig="threePt" dir="t"/>
            </a:scene3d>
            <a:sp3d contourW="12700"/>
          </a:bodyPr>
          <a:lstStyle/>
          <a:p>
            <a:r>
              <a:rPr lang="zh-CN" altLang="en-US" sz="2275" b="1" dirty="0">
                <a:latin typeface="微软雅黑"/>
                <a:ea typeface="微软雅黑"/>
                <a:sym typeface="微软雅黑"/>
              </a:rPr>
              <a:t>标题文字添加此处</a:t>
            </a:r>
          </a:p>
        </p:txBody>
      </p:sp>
    </p:spTree>
    <p:extLst>
      <p:ext uri="{BB962C8B-B14F-4D97-AF65-F5344CB8AC3E}">
        <p14:creationId xmlns:p14="http://schemas.microsoft.com/office/powerpoint/2010/main" val="2252486723"/>
      </p:ext>
    </p:extLst>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500" fill="hold"/>
                                        <p:tgtEl>
                                          <p:spTgt spid="61"/>
                                        </p:tgtEl>
                                        <p:attrNameLst>
                                          <p:attrName>ppt_x</p:attrName>
                                        </p:attrNameLst>
                                      </p:cBhvr>
                                      <p:tavLst>
                                        <p:tav tm="0">
                                          <p:val>
                                            <p:strVal val="#ppt_x"/>
                                          </p:val>
                                        </p:tav>
                                        <p:tav tm="100000">
                                          <p:val>
                                            <p:strVal val="#ppt_x"/>
                                          </p:val>
                                        </p:tav>
                                      </p:tavLst>
                                    </p:anim>
                                    <p:anim calcmode="lin" valueType="num">
                                      <p:cBhvr additive="base">
                                        <p:cTn id="8" dur="500" fill="hold"/>
                                        <p:tgtEl>
                                          <p:spTgt spid="6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2"/>
                                        </p:tgtEl>
                                        <p:attrNameLst>
                                          <p:attrName>style.visibility</p:attrName>
                                        </p:attrNameLst>
                                      </p:cBhvr>
                                      <p:to>
                                        <p:strVal val="visible"/>
                                      </p:to>
                                    </p:set>
                                    <p:anim calcmode="lin" valueType="num">
                                      <p:cBhvr additive="base">
                                        <p:cTn id="11" dur="500" fill="hold"/>
                                        <p:tgtEl>
                                          <p:spTgt spid="62"/>
                                        </p:tgtEl>
                                        <p:attrNameLst>
                                          <p:attrName>ppt_x</p:attrName>
                                        </p:attrNameLst>
                                      </p:cBhvr>
                                      <p:tavLst>
                                        <p:tav tm="0">
                                          <p:val>
                                            <p:strVal val="#ppt_x"/>
                                          </p:val>
                                        </p:tav>
                                        <p:tav tm="100000">
                                          <p:val>
                                            <p:strVal val="#ppt_x"/>
                                          </p:val>
                                        </p:tav>
                                      </p:tavLst>
                                    </p:anim>
                                    <p:anim calcmode="lin" valueType="num">
                                      <p:cBhvr additive="base">
                                        <p:cTn id="12" dur="500" fill="hold"/>
                                        <p:tgtEl>
                                          <p:spTgt spid="6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ppt_x"/>
                                          </p:val>
                                        </p:tav>
                                        <p:tav tm="100000">
                                          <p:val>
                                            <p:strVal val="#ppt_x"/>
                                          </p:val>
                                        </p:tav>
                                      </p:tavLst>
                                    </p:anim>
                                    <p:anim calcmode="lin" valueType="num">
                                      <p:cBhvr additive="base">
                                        <p:cTn id="16" dur="500" fill="hold"/>
                                        <p:tgtEl>
                                          <p:spTgt spid="6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4"/>
                                        </p:tgtEl>
                                        <p:attrNameLst>
                                          <p:attrName>style.visibility</p:attrName>
                                        </p:attrNameLst>
                                      </p:cBhvr>
                                      <p:to>
                                        <p:strVal val="visible"/>
                                      </p:to>
                                    </p:set>
                                    <p:anim calcmode="lin" valueType="num">
                                      <p:cBhvr additive="base">
                                        <p:cTn id="19" dur="500" fill="hold"/>
                                        <p:tgtEl>
                                          <p:spTgt spid="64"/>
                                        </p:tgtEl>
                                        <p:attrNameLst>
                                          <p:attrName>ppt_x</p:attrName>
                                        </p:attrNameLst>
                                      </p:cBhvr>
                                      <p:tavLst>
                                        <p:tav tm="0">
                                          <p:val>
                                            <p:strVal val="#ppt_x"/>
                                          </p:val>
                                        </p:tav>
                                        <p:tav tm="100000">
                                          <p:val>
                                            <p:strVal val="#ppt_x"/>
                                          </p:val>
                                        </p:tav>
                                      </p:tavLst>
                                    </p:anim>
                                    <p:anim calcmode="lin" valueType="num">
                                      <p:cBhvr additive="base">
                                        <p:cTn id="20" dur="500" fill="hold"/>
                                        <p:tgtEl>
                                          <p:spTgt spid="6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5"/>
                                        </p:tgtEl>
                                        <p:attrNameLst>
                                          <p:attrName>style.visibility</p:attrName>
                                        </p:attrNameLst>
                                      </p:cBhvr>
                                      <p:to>
                                        <p:strVal val="visible"/>
                                      </p:to>
                                    </p:set>
                                    <p:anim calcmode="lin" valueType="num">
                                      <p:cBhvr additive="base">
                                        <p:cTn id="23" dur="500" fill="hold"/>
                                        <p:tgtEl>
                                          <p:spTgt spid="65"/>
                                        </p:tgtEl>
                                        <p:attrNameLst>
                                          <p:attrName>ppt_x</p:attrName>
                                        </p:attrNameLst>
                                      </p:cBhvr>
                                      <p:tavLst>
                                        <p:tav tm="0">
                                          <p:val>
                                            <p:strVal val="#ppt_x"/>
                                          </p:val>
                                        </p:tav>
                                        <p:tav tm="100000">
                                          <p:val>
                                            <p:strVal val="#ppt_x"/>
                                          </p:val>
                                        </p:tav>
                                      </p:tavLst>
                                    </p:anim>
                                    <p:anim calcmode="lin" valueType="num">
                                      <p:cBhvr additive="base">
                                        <p:cTn id="24" dur="500" fill="hold"/>
                                        <p:tgtEl>
                                          <p:spTgt spid="6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6"/>
                                        </p:tgtEl>
                                        <p:attrNameLst>
                                          <p:attrName>style.visibility</p:attrName>
                                        </p:attrNameLst>
                                      </p:cBhvr>
                                      <p:to>
                                        <p:strVal val="visible"/>
                                      </p:to>
                                    </p:set>
                                    <p:anim calcmode="lin" valueType="num">
                                      <p:cBhvr additive="base">
                                        <p:cTn id="27" dur="500" fill="hold"/>
                                        <p:tgtEl>
                                          <p:spTgt spid="66"/>
                                        </p:tgtEl>
                                        <p:attrNameLst>
                                          <p:attrName>ppt_x</p:attrName>
                                        </p:attrNameLst>
                                      </p:cBhvr>
                                      <p:tavLst>
                                        <p:tav tm="0">
                                          <p:val>
                                            <p:strVal val="#ppt_x"/>
                                          </p:val>
                                        </p:tav>
                                        <p:tav tm="100000">
                                          <p:val>
                                            <p:strVal val="#ppt_x"/>
                                          </p:val>
                                        </p:tav>
                                      </p:tavLst>
                                    </p:anim>
                                    <p:anim calcmode="lin" valueType="num">
                                      <p:cBhvr additive="base">
                                        <p:cTn id="28" dur="500" fill="hold"/>
                                        <p:tgtEl>
                                          <p:spTgt spid="6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7"/>
                                        </p:tgtEl>
                                        <p:attrNameLst>
                                          <p:attrName>style.visibility</p:attrName>
                                        </p:attrNameLst>
                                      </p:cBhvr>
                                      <p:to>
                                        <p:strVal val="visible"/>
                                      </p:to>
                                    </p:set>
                                    <p:anim calcmode="lin" valueType="num">
                                      <p:cBhvr additive="base">
                                        <p:cTn id="31" dur="500" fill="hold"/>
                                        <p:tgtEl>
                                          <p:spTgt spid="67"/>
                                        </p:tgtEl>
                                        <p:attrNameLst>
                                          <p:attrName>ppt_x</p:attrName>
                                        </p:attrNameLst>
                                      </p:cBhvr>
                                      <p:tavLst>
                                        <p:tav tm="0">
                                          <p:val>
                                            <p:strVal val="#ppt_x"/>
                                          </p:val>
                                        </p:tav>
                                        <p:tav tm="100000">
                                          <p:val>
                                            <p:strVal val="#ppt_x"/>
                                          </p:val>
                                        </p:tav>
                                      </p:tavLst>
                                    </p:anim>
                                    <p:anim calcmode="lin" valueType="num">
                                      <p:cBhvr additive="base">
                                        <p:cTn id="32" dur="500" fill="hold"/>
                                        <p:tgtEl>
                                          <p:spTgt spid="6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additive="base">
                                        <p:cTn id="35" dur="500" fill="hold"/>
                                        <p:tgtEl>
                                          <p:spTgt spid="68"/>
                                        </p:tgtEl>
                                        <p:attrNameLst>
                                          <p:attrName>ppt_x</p:attrName>
                                        </p:attrNameLst>
                                      </p:cBhvr>
                                      <p:tavLst>
                                        <p:tav tm="0">
                                          <p:val>
                                            <p:strVal val="#ppt_x"/>
                                          </p:val>
                                        </p:tav>
                                        <p:tav tm="100000">
                                          <p:val>
                                            <p:strVal val="#ppt_x"/>
                                          </p:val>
                                        </p:tav>
                                      </p:tavLst>
                                    </p:anim>
                                    <p:anim calcmode="lin" valueType="num">
                                      <p:cBhvr additive="base">
                                        <p:cTn id="36" dur="500" fill="hold"/>
                                        <p:tgtEl>
                                          <p:spTgt spid="6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additive="base">
                                        <p:cTn id="39" dur="500" fill="hold"/>
                                        <p:tgtEl>
                                          <p:spTgt spid="69"/>
                                        </p:tgtEl>
                                        <p:attrNameLst>
                                          <p:attrName>ppt_x</p:attrName>
                                        </p:attrNameLst>
                                      </p:cBhvr>
                                      <p:tavLst>
                                        <p:tav tm="0">
                                          <p:val>
                                            <p:strVal val="#ppt_x"/>
                                          </p:val>
                                        </p:tav>
                                        <p:tav tm="100000">
                                          <p:val>
                                            <p:strVal val="#ppt_x"/>
                                          </p:val>
                                        </p:tav>
                                      </p:tavLst>
                                    </p:anim>
                                    <p:anim calcmode="lin" valueType="num">
                                      <p:cBhvr additive="base">
                                        <p:cTn id="40" dur="500" fill="hold"/>
                                        <p:tgtEl>
                                          <p:spTgt spid="6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70"/>
                                        </p:tgtEl>
                                        <p:attrNameLst>
                                          <p:attrName>style.visibility</p:attrName>
                                        </p:attrNameLst>
                                      </p:cBhvr>
                                      <p:to>
                                        <p:strVal val="visible"/>
                                      </p:to>
                                    </p:set>
                                    <p:anim calcmode="lin" valueType="num">
                                      <p:cBhvr additive="base">
                                        <p:cTn id="43" dur="500" fill="hold"/>
                                        <p:tgtEl>
                                          <p:spTgt spid="70"/>
                                        </p:tgtEl>
                                        <p:attrNameLst>
                                          <p:attrName>ppt_x</p:attrName>
                                        </p:attrNameLst>
                                      </p:cBhvr>
                                      <p:tavLst>
                                        <p:tav tm="0">
                                          <p:val>
                                            <p:strVal val="#ppt_x"/>
                                          </p:val>
                                        </p:tav>
                                        <p:tav tm="100000">
                                          <p:val>
                                            <p:strVal val="#ppt_x"/>
                                          </p:val>
                                        </p:tav>
                                      </p:tavLst>
                                    </p:anim>
                                    <p:anim calcmode="lin" valueType="num">
                                      <p:cBhvr additive="base">
                                        <p:cTn id="44" dur="500" fill="hold"/>
                                        <p:tgtEl>
                                          <p:spTgt spid="7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71"/>
                                        </p:tgtEl>
                                        <p:attrNameLst>
                                          <p:attrName>style.visibility</p:attrName>
                                        </p:attrNameLst>
                                      </p:cBhvr>
                                      <p:to>
                                        <p:strVal val="visible"/>
                                      </p:to>
                                    </p:set>
                                    <p:anim calcmode="lin" valueType="num">
                                      <p:cBhvr additive="base">
                                        <p:cTn id="47" dur="500" fill="hold"/>
                                        <p:tgtEl>
                                          <p:spTgt spid="71"/>
                                        </p:tgtEl>
                                        <p:attrNameLst>
                                          <p:attrName>ppt_x</p:attrName>
                                        </p:attrNameLst>
                                      </p:cBhvr>
                                      <p:tavLst>
                                        <p:tav tm="0">
                                          <p:val>
                                            <p:strVal val="#ppt_x"/>
                                          </p:val>
                                        </p:tav>
                                        <p:tav tm="100000">
                                          <p:val>
                                            <p:strVal val="#ppt_x"/>
                                          </p:val>
                                        </p:tav>
                                      </p:tavLst>
                                    </p:anim>
                                    <p:anim calcmode="lin" valueType="num">
                                      <p:cBhvr additive="base">
                                        <p:cTn id="48" dur="500" fill="hold"/>
                                        <p:tgtEl>
                                          <p:spTgt spid="7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72"/>
                                        </p:tgtEl>
                                        <p:attrNameLst>
                                          <p:attrName>style.visibility</p:attrName>
                                        </p:attrNameLst>
                                      </p:cBhvr>
                                      <p:to>
                                        <p:strVal val="visible"/>
                                      </p:to>
                                    </p:set>
                                    <p:anim calcmode="lin" valueType="num">
                                      <p:cBhvr additive="base">
                                        <p:cTn id="51" dur="500" fill="hold"/>
                                        <p:tgtEl>
                                          <p:spTgt spid="72"/>
                                        </p:tgtEl>
                                        <p:attrNameLst>
                                          <p:attrName>ppt_x</p:attrName>
                                        </p:attrNameLst>
                                      </p:cBhvr>
                                      <p:tavLst>
                                        <p:tav tm="0">
                                          <p:val>
                                            <p:strVal val="#ppt_x"/>
                                          </p:val>
                                        </p:tav>
                                        <p:tav tm="100000">
                                          <p:val>
                                            <p:strVal val="#ppt_x"/>
                                          </p:val>
                                        </p:tav>
                                      </p:tavLst>
                                    </p:anim>
                                    <p:anim calcmode="lin" valueType="num">
                                      <p:cBhvr additive="base">
                                        <p:cTn id="52" dur="500" fill="hold"/>
                                        <p:tgtEl>
                                          <p:spTgt spid="7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73"/>
                                        </p:tgtEl>
                                        <p:attrNameLst>
                                          <p:attrName>style.visibility</p:attrName>
                                        </p:attrNameLst>
                                      </p:cBhvr>
                                      <p:to>
                                        <p:strVal val="visible"/>
                                      </p:to>
                                    </p:set>
                                    <p:anim calcmode="lin" valueType="num">
                                      <p:cBhvr additive="base">
                                        <p:cTn id="55" dur="500" fill="hold"/>
                                        <p:tgtEl>
                                          <p:spTgt spid="73"/>
                                        </p:tgtEl>
                                        <p:attrNameLst>
                                          <p:attrName>ppt_x</p:attrName>
                                        </p:attrNameLst>
                                      </p:cBhvr>
                                      <p:tavLst>
                                        <p:tav tm="0">
                                          <p:val>
                                            <p:strVal val="#ppt_x"/>
                                          </p:val>
                                        </p:tav>
                                        <p:tav tm="100000">
                                          <p:val>
                                            <p:strVal val="#ppt_x"/>
                                          </p:val>
                                        </p:tav>
                                      </p:tavLst>
                                    </p:anim>
                                    <p:anim calcmode="lin" valueType="num">
                                      <p:cBhvr additive="base">
                                        <p:cTn id="56" dur="500" fill="hold"/>
                                        <p:tgtEl>
                                          <p:spTgt spid="73"/>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74"/>
                                        </p:tgtEl>
                                        <p:attrNameLst>
                                          <p:attrName>style.visibility</p:attrName>
                                        </p:attrNameLst>
                                      </p:cBhvr>
                                      <p:to>
                                        <p:strVal val="visible"/>
                                      </p:to>
                                    </p:set>
                                    <p:anim calcmode="lin" valueType="num">
                                      <p:cBhvr additive="base">
                                        <p:cTn id="59" dur="500" fill="hold"/>
                                        <p:tgtEl>
                                          <p:spTgt spid="74"/>
                                        </p:tgtEl>
                                        <p:attrNameLst>
                                          <p:attrName>ppt_x</p:attrName>
                                        </p:attrNameLst>
                                      </p:cBhvr>
                                      <p:tavLst>
                                        <p:tav tm="0">
                                          <p:val>
                                            <p:strVal val="#ppt_x"/>
                                          </p:val>
                                        </p:tav>
                                        <p:tav tm="100000">
                                          <p:val>
                                            <p:strVal val="#ppt_x"/>
                                          </p:val>
                                        </p:tav>
                                      </p:tavLst>
                                    </p:anim>
                                    <p:anim calcmode="lin" valueType="num">
                                      <p:cBhvr additive="base">
                                        <p:cTn id="60" dur="500" fill="hold"/>
                                        <p:tgtEl>
                                          <p:spTgt spid="74"/>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75"/>
                                        </p:tgtEl>
                                        <p:attrNameLst>
                                          <p:attrName>style.visibility</p:attrName>
                                        </p:attrNameLst>
                                      </p:cBhvr>
                                      <p:to>
                                        <p:strVal val="visible"/>
                                      </p:to>
                                    </p:set>
                                    <p:anim calcmode="lin" valueType="num">
                                      <p:cBhvr additive="base">
                                        <p:cTn id="63" dur="500" fill="hold"/>
                                        <p:tgtEl>
                                          <p:spTgt spid="75"/>
                                        </p:tgtEl>
                                        <p:attrNameLst>
                                          <p:attrName>ppt_x</p:attrName>
                                        </p:attrNameLst>
                                      </p:cBhvr>
                                      <p:tavLst>
                                        <p:tav tm="0">
                                          <p:val>
                                            <p:strVal val="#ppt_x"/>
                                          </p:val>
                                        </p:tav>
                                        <p:tav tm="100000">
                                          <p:val>
                                            <p:strVal val="#ppt_x"/>
                                          </p:val>
                                        </p:tav>
                                      </p:tavLst>
                                    </p:anim>
                                    <p:anim calcmode="lin" valueType="num">
                                      <p:cBhvr additive="base">
                                        <p:cTn id="64" dur="500" fill="hold"/>
                                        <p:tgtEl>
                                          <p:spTgt spid="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animBg="1"/>
      <p:bldP spid="63" grpId="0" animBg="1"/>
      <p:bldP spid="64" grpId="0" animBg="1"/>
      <p:bldP spid="65" grpId="0" animBg="1"/>
      <p:bldP spid="66" grpId="0"/>
      <p:bldP spid="67" grpId="0"/>
      <p:bldP spid="68" grpId="0"/>
      <p:bldP spid="69" grpId="0"/>
      <p:bldP spid="70" grpId="0" animBg="1"/>
      <p:bldP spid="71" grpId="0" animBg="1"/>
      <p:bldP spid="72" grpId="0" animBg="1"/>
      <p:bldP spid="73" grpId="0" animBg="1"/>
      <p:bldP spid="74" grpId="0"/>
      <p:bldP spid="7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0"/>
</p:tagLst>
</file>

<file path=ppt/tags/tag10.xml><?xml version="1.0" encoding="utf-8"?>
<p:tagLst xmlns:a="http://schemas.openxmlformats.org/drawingml/2006/main" xmlns:r="http://schemas.openxmlformats.org/officeDocument/2006/relationships" xmlns:p="http://schemas.openxmlformats.org/presentationml/2006/main">
  <p:tag name="MH" val="20161022203851"/>
  <p:tag name="MH_LIBRARY" val="GRAPHIC"/>
  <p:tag name="MH_TYPE" val="Other"/>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
  <p:tag name="MH" val="20161022203851"/>
  <p:tag name="MH_LIBRARY" val="GRAPHIC"/>
</p:tagLst>
</file>

<file path=ppt/tags/tag3.xml><?xml version="1.0" encoding="utf-8"?>
<p:tagLst xmlns:a="http://schemas.openxmlformats.org/drawingml/2006/main" xmlns:r="http://schemas.openxmlformats.org/officeDocument/2006/relationships" xmlns:p="http://schemas.openxmlformats.org/presentationml/2006/main">
  <p:tag name="MH" val="20161022203851"/>
  <p:tag name="MH_LIBRARY" val="GRAPHIC"/>
  <p:tag name="MH_TYPE" val="Other"/>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1022203851"/>
  <p:tag name="MH_LIBRARY" val="GRAPHIC"/>
  <p:tag name="MH_TYPE" val="Other"/>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1022203851"/>
  <p:tag name="MH_LIBRARY" val="GRAPHIC"/>
  <p:tag name="MH_TYPE" val="Other"/>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1022203851"/>
  <p:tag name="MH_LIBRARY" val="GRAPHIC"/>
  <p:tag name="MH_TYPE" val="Other"/>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1022203851"/>
  <p:tag name="MH_LIBRARY" val="GRAPHIC"/>
  <p:tag name="MH_TYPE" val="Other"/>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1022203851"/>
  <p:tag name="MH_LIBRARY" val="GRAPHIC"/>
  <p:tag name="MH_TYPE" val="Other"/>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1022203851"/>
  <p:tag name="MH_LIBRARY" val="GRAPHIC"/>
  <p:tag name="MH_TYPE" val="Other"/>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551</TotalTime>
  <Words>4193</Words>
  <Application>Microsoft Office PowerPoint</Application>
  <PresentationFormat>宽屏</PresentationFormat>
  <Paragraphs>288</Paragraphs>
  <Slides>27</Slides>
  <Notes>26</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27</vt:i4>
      </vt:variant>
    </vt:vector>
  </HeadingPairs>
  <TitlesOfParts>
    <vt:vector size="45" baseType="lpstr">
      <vt:lpstr>Arvo</vt:lpstr>
      <vt:lpstr>FontAwesome</vt:lpstr>
      <vt:lpstr>Helvetica Light</vt:lpstr>
      <vt:lpstr>IrisUPC</vt:lpstr>
      <vt:lpstr>Kontrapunkt Bob Bold</vt:lpstr>
      <vt:lpstr>Lato Regular</vt:lpstr>
      <vt:lpstr>League Gothic Regular</vt:lpstr>
      <vt:lpstr>Montserrat</vt:lpstr>
      <vt:lpstr>Open Sans Light</vt:lpstr>
      <vt:lpstr>等线</vt:lpstr>
      <vt:lpstr>等线 Light</vt:lpstr>
      <vt:lpstr>华文黑体</vt:lpstr>
      <vt:lpstr>思源黑体 CN Light</vt:lpstr>
      <vt:lpstr>微软雅黑</vt:lpstr>
      <vt:lpstr>微软雅黑 Light</vt:lpstr>
      <vt:lpstr>字魂35号-经典雅黑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Micorosoft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dc:title>
  <dc:creator>我图网</dc:creator>
  <cp:keywords>www.51pptmoban.com</cp:keywords>
  <cp:lastModifiedBy>阳光 男孩</cp:lastModifiedBy>
  <cp:revision>26</cp:revision>
  <dcterms:created xsi:type="dcterms:W3CDTF">2017-09-06T08:29:31Z</dcterms:created>
  <dcterms:modified xsi:type="dcterms:W3CDTF">2019-03-24T10:40:00Z</dcterms:modified>
</cp:coreProperties>
</file>