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image2.jpg" ContentType="image/png"/>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notesSlides/notesSlide1.xml" ContentType="application/vnd.openxmlformats-officedocument.presentationml.notesSlide+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notesSlides/notesSlide2.xml" ContentType="application/vnd.openxmlformats-officedocument.presentationml.notesSlide+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notesSlides/notesSlide3.xml" ContentType="application/vnd.openxmlformats-officedocument.presentationml.notesSlide+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notesSlides/notesSlide4.xml" ContentType="application/vnd.openxmlformats-officedocument.presentationml.notesSlide+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notesSlides/notesSlide5.xml" ContentType="application/vnd.openxmlformats-officedocument.presentationml.notesSlide+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notesSlides/notesSlide6.xml" ContentType="application/vnd.openxmlformats-officedocument.presentationml.notesSlide+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notesSlides/notesSlide7.xml" ContentType="application/vnd.openxmlformats-officedocument.presentationml.notesSlide+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notesSlides/notesSlide8.xml" ContentType="application/vnd.openxmlformats-officedocument.presentationml.notesSlide+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notesSlides/notesSlide9.xml" ContentType="application/vnd.openxmlformats-officedocument.presentationml.notesSlide+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notesSlides/notesSlide10.xml" ContentType="application/vnd.openxmlformats-officedocument.presentationml.notesSlide+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notesSlides/notesSlide11.xml" ContentType="application/vnd.openxmlformats-officedocument.presentationml.notesSlide+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notesSlides/notesSlide12.xml" ContentType="application/vnd.openxmlformats-officedocument.presentationml.notesSlide+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notesSlides/notesSlide13.xml" ContentType="application/vnd.openxmlformats-officedocument.presentationml.notesSlide+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notesSlides/notesSlide14.xml" ContentType="application/vnd.openxmlformats-officedocument.presentationml.notesSlide+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notesSlides/notesSlide15.xml" ContentType="application/vnd.openxmlformats-officedocument.presentationml.notesSlide+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notesSlides/notesSlide16.xml" ContentType="application/vnd.openxmlformats-officedocument.presentationml.notesSlide+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notesSlides/notesSlide17.xml" ContentType="application/vnd.openxmlformats-officedocument.presentationml.notesSlide+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notesSlides/notesSlide18.xml" ContentType="application/vnd.openxmlformats-officedocument.presentationml.notesSlide+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notesSlides/notesSlide19.xml" ContentType="application/vnd.openxmlformats-officedocument.presentationml.notesSlide+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notesSlides/notesSlide20.xml" ContentType="application/vnd.openxmlformats-officedocument.presentationml.notesSlide+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notesSlides/notesSlide21.xml" ContentType="application/vnd.openxmlformats-officedocument.presentationml.notesSlide+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notesSlides/notesSlide22.xml" ContentType="application/vnd.openxmlformats-officedocument.presentationml.notesSlide+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notesSlides/notesSlide23.xml" ContentType="application/vnd.openxmlformats-officedocument.presentationml.notesSlide+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notesSlides/notesSlide24.xml" ContentType="application/vnd.openxmlformats-officedocument.presentationml.notesSlide+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notesSlides/notesSlide25.xml" ContentType="application/vnd.openxmlformats-officedocument.presentationml.notesSlide+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notesSlides/notesSlide26.xml" ContentType="application/vnd.openxmlformats-officedocument.presentationml.notesSlide+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notesSlides/notesSlide27.xml" ContentType="application/vnd.openxmlformats-officedocument.presentationml.notesSlide+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notesSlides/notesSlide28.xml" ContentType="application/vnd.openxmlformats-officedocument.presentationml.notesSlide+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notesSlides/notesSlide29.xml" ContentType="application/vnd.openxmlformats-officedocument.presentationml.notesSlide+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notesSlides/notesSlide30.xml" ContentType="application/vnd.openxmlformats-officedocument.presentationml.notesSlide+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notesSlides/notesSlide31.xml" ContentType="application/vnd.openxmlformats-officedocument.presentationml.notesSlide+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notesSlides/notesSlide32.xml" ContentType="application/vnd.openxmlformats-officedocument.presentationml.notesSlide+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notesSlides/notesSlide33.xml" ContentType="application/vnd.openxmlformats-officedocument.presentationml.notesSlide+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notesSlides/notesSlide34.xml" ContentType="application/vnd.openxmlformats-officedocument.presentationml.notesSlide+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notesSlides/notesSlide35.xml" ContentType="application/vnd.openxmlformats-officedocument.presentationml.notesSlide+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notesSlides/notesSlide36.xml" ContentType="application/vnd.openxmlformats-officedocument.presentationml.notesSlide+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notesSlides/notesSlide37.xml" ContentType="application/vnd.openxmlformats-officedocument.presentationml.notesSlide+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notesSlides/notesSlide38.xml" ContentType="application/vnd.openxmlformats-officedocument.presentationml.notesSlide+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notesSlides/notesSlide39.xml" ContentType="application/vnd.openxmlformats-officedocument.presentationml.notesSlide+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notesSlides/notesSlide40.xml" ContentType="application/vnd.openxmlformats-officedocument.presentationml.notesSlide+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notesSlides/notesSlide41.xml" ContentType="application/vnd.openxmlformats-officedocument.presentationml.notesSlide+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notesSlides/notesSlide42.xml" ContentType="application/vnd.openxmlformats-officedocument.presentationml.notesSlide+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notesSlides/notesSlide43.xml" ContentType="application/vnd.openxmlformats-officedocument.presentationml.notesSlide+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notesSlides/notesSlide44.xml" ContentType="application/vnd.openxmlformats-officedocument.presentationml.notesSlide+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notesSlides/notesSlide45.xml" ContentType="application/vnd.openxmlformats-officedocument.presentationml.notesSlide+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notesSlides/notesSlide46.xml" ContentType="application/vnd.openxmlformats-officedocument.presentationml.notesSlide+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notesSlides/notesSlide47.xml" ContentType="application/vnd.openxmlformats-officedocument.presentationml.notesSlide+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notesSlides/notesSlide48.xml" ContentType="application/vnd.openxmlformats-officedocument.presentationml.notesSlide+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notesSlides/notesSlide49.xml" ContentType="application/vnd.openxmlformats-officedocument.presentationml.notesSlide+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notesSlides/notesSlide50.xml" ContentType="application/vnd.openxmlformats-officedocument.presentationml.notesSlide+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notesSlides/notesSlide51.xml" ContentType="application/vnd.openxmlformats-officedocument.presentationml.notesSlide+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notesSlides/notesSlide52.xml" ContentType="application/vnd.openxmlformats-officedocument.presentationml.notesSlide+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notesSlides/notesSlide53.xml" ContentType="application/vnd.openxmlformats-officedocument.presentationml.notesSlide+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notesSlides/notesSlide54.xml" ContentType="application/vnd.openxmlformats-officedocument.presentationml.notesSlide+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notesSlides/notesSlide55.xml" ContentType="application/vnd.openxmlformats-officedocument.presentationml.notesSlide+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notesSlides/notesSlide56.xml" ContentType="application/vnd.openxmlformats-officedocument.presentationml.notesSlide+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notesSlides/notesSlide57.xml" ContentType="application/vnd.openxmlformats-officedocument.presentationml.notesSlide+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notesSlides/notesSlide58.xml" ContentType="application/vnd.openxmlformats-officedocument.presentationml.notesSlide+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notesSlides/notesSlide59.xml" ContentType="application/vnd.openxmlformats-officedocument.presentationml.notesSlide+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notesSlides/notesSlide60.xml" ContentType="application/vnd.openxmlformats-officedocument.presentationml.notesSlide+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notesSlides/notesSlide61.xml" ContentType="application/vnd.openxmlformats-officedocument.presentationml.notesSlide+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notesSlides/notesSlide62.xml" ContentType="application/vnd.openxmlformats-officedocument.presentationml.notesSlide+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notesSlides/notesSlide63.xml" ContentType="application/vnd.openxmlformats-officedocument.presentationml.notesSlide+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notesSlides/notesSlide64.xml" ContentType="application/vnd.openxmlformats-officedocument.presentationml.notesSlide+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notesSlides/notesSlide65.xml" ContentType="application/vnd.openxmlformats-officedocument.presentationml.notesSlide+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notesSlides/notesSlide66.xml" ContentType="application/vnd.openxmlformats-officedocument.presentationml.notesSlide+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notesSlides/notesSlide67.xml" ContentType="application/vnd.openxmlformats-officedocument.presentationml.notesSlide+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notesSlides/notesSlide68.xml" ContentType="application/vnd.openxmlformats-officedocument.presentationml.notesSlide+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notesSlides/notesSlide69.xml" ContentType="application/vnd.openxmlformats-officedocument.presentationml.notesSlide+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notesSlides/notesSlide70.xml" ContentType="application/vnd.openxmlformats-officedocument.presentationml.notesSlide+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notesSlides/notesSlide71.xml" ContentType="application/vnd.openxmlformats-officedocument.presentationml.notesSlide+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notesSlides/notesSlide72.xml" ContentType="application/vnd.openxmlformats-officedocument.presentationml.notesSlide+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notesSlides/notesSlide73.xml" ContentType="application/vnd.openxmlformats-officedocument.presentationml.notesSlide+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4"/>
  </p:notesMasterIdLst>
  <p:sldIdLst>
    <p:sldId id="316" r:id="rId2"/>
    <p:sldId id="318" r:id="rId3"/>
    <p:sldId id="319" r:id="rId4"/>
    <p:sldId id="320" r:id="rId5"/>
    <p:sldId id="321" r:id="rId6"/>
    <p:sldId id="322" r:id="rId7"/>
    <p:sldId id="317" r:id="rId8"/>
    <p:sldId id="323" r:id="rId9"/>
    <p:sldId id="324" r:id="rId10"/>
    <p:sldId id="325" r:id="rId11"/>
    <p:sldId id="326" r:id="rId12"/>
    <p:sldId id="327" r:id="rId13"/>
    <p:sldId id="328" r:id="rId14"/>
    <p:sldId id="329" r:id="rId15"/>
    <p:sldId id="330" r:id="rId16"/>
    <p:sldId id="331" r:id="rId17"/>
    <p:sldId id="332" r:id="rId18"/>
    <p:sldId id="333" r:id="rId19"/>
    <p:sldId id="334" r:id="rId20"/>
    <p:sldId id="335" r:id="rId21"/>
    <p:sldId id="336" r:id="rId22"/>
    <p:sldId id="337" r:id="rId23"/>
    <p:sldId id="338" r:id="rId24"/>
    <p:sldId id="339" r:id="rId25"/>
    <p:sldId id="340" r:id="rId26"/>
    <p:sldId id="341" r:id="rId27"/>
    <p:sldId id="342" r:id="rId28"/>
    <p:sldId id="343" r:id="rId29"/>
    <p:sldId id="344" r:id="rId30"/>
    <p:sldId id="345" r:id="rId31"/>
    <p:sldId id="346" r:id="rId32"/>
    <p:sldId id="347" r:id="rId33"/>
    <p:sldId id="348" r:id="rId34"/>
    <p:sldId id="349" r:id="rId35"/>
    <p:sldId id="350" r:id="rId36"/>
    <p:sldId id="351" r:id="rId37"/>
    <p:sldId id="352" r:id="rId38"/>
    <p:sldId id="353" r:id="rId39"/>
    <p:sldId id="354" r:id="rId40"/>
    <p:sldId id="355" r:id="rId41"/>
    <p:sldId id="356" r:id="rId42"/>
    <p:sldId id="357" r:id="rId43"/>
    <p:sldId id="358" r:id="rId44"/>
    <p:sldId id="359" r:id="rId45"/>
    <p:sldId id="360" r:id="rId46"/>
    <p:sldId id="361" r:id="rId47"/>
    <p:sldId id="362" r:id="rId48"/>
    <p:sldId id="363" r:id="rId49"/>
    <p:sldId id="364" r:id="rId50"/>
    <p:sldId id="365" r:id="rId51"/>
    <p:sldId id="366" r:id="rId52"/>
    <p:sldId id="367" r:id="rId53"/>
    <p:sldId id="368" r:id="rId54"/>
    <p:sldId id="369" r:id="rId55"/>
    <p:sldId id="370" r:id="rId56"/>
    <p:sldId id="371" r:id="rId57"/>
    <p:sldId id="372" r:id="rId58"/>
    <p:sldId id="373" r:id="rId59"/>
    <p:sldId id="374" r:id="rId60"/>
    <p:sldId id="375" r:id="rId61"/>
    <p:sldId id="376" r:id="rId62"/>
    <p:sldId id="377" r:id="rId63"/>
    <p:sldId id="378" r:id="rId64"/>
    <p:sldId id="379" r:id="rId65"/>
    <p:sldId id="380" r:id="rId66"/>
    <p:sldId id="381" r:id="rId67"/>
    <p:sldId id="382" r:id="rId68"/>
    <p:sldId id="383" r:id="rId69"/>
    <p:sldId id="384" r:id="rId70"/>
    <p:sldId id="385" r:id="rId71"/>
    <p:sldId id="386" r:id="rId72"/>
    <p:sldId id="387" r:id="rId73"/>
    <p:sldId id="388" r:id="rId74"/>
    <p:sldId id="389" r:id="rId75"/>
    <p:sldId id="390" r:id="rId76"/>
    <p:sldId id="391" r:id="rId77"/>
    <p:sldId id="392" r:id="rId78"/>
    <p:sldId id="393" r:id="rId79"/>
    <p:sldId id="394" r:id="rId80"/>
    <p:sldId id="395" r:id="rId81"/>
    <p:sldId id="396" r:id="rId82"/>
    <p:sldId id="397" r:id="rId83"/>
    <p:sldId id="398" r:id="rId84"/>
    <p:sldId id="399" r:id="rId85"/>
    <p:sldId id="400" r:id="rId86"/>
    <p:sldId id="401" r:id="rId87"/>
    <p:sldId id="402" r:id="rId88"/>
    <p:sldId id="403" r:id="rId89"/>
    <p:sldId id="404" r:id="rId90"/>
    <p:sldId id="405" r:id="rId91"/>
    <p:sldId id="406" r:id="rId92"/>
    <p:sldId id="407" r:id="rId93"/>
    <p:sldId id="408" r:id="rId94"/>
    <p:sldId id="409" r:id="rId95"/>
    <p:sldId id="410" r:id="rId96"/>
    <p:sldId id="411" r:id="rId97"/>
    <p:sldId id="412" r:id="rId98"/>
    <p:sldId id="413" r:id="rId99"/>
    <p:sldId id="414" r:id="rId100"/>
    <p:sldId id="415" r:id="rId101"/>
    <p:sldId id="416" r:id="rId102"/>
    <p:sldId id="417" r:id="rId10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1" userDrawn="1">
          <p15:clr>
            <a:srgbClr val="A4A3A4"/>
          </p15:clr>
        </p15:guide>
        <p15:guide id="2" pos="41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A7CB"/>
    <a:srgbClr val="AAB3B1"/>
    <a:srgbClr val="A26706"/>
    <a:srgbClr val="FEF4E3"/>
    <a:srgbClr val="17406D"/>
    <a:srgbClr val="44546A"/>
    <a:srgbClr val="FAFBFC"/>
    <a:srgbClr val="F5F6F8"/>
    <a:srgbClr val="0DC0FF"/>
    <a:srgbClr val="00B9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50" autoAdjust="0"/>
    <p:restoredTop sz="94660"/>
  </p:normalViewPr>
  <p:slideViewPr>
    <p:cSldViewPr snapToGrid="0" showGuides="1">
      <p:cViewPr varScale="1">
        <p:scale>
          <a:sx n="80" d="100"/>
          <a:sy n="80" d="100"/>
        </p:scale>
        <p:origin x="102" y="414"/>
      </p:cViewPr>
      <p:guideLst>
        <p:guide orient="horz" pos="1661"/>
        <p:guide pos="4135"/>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7BD56F-C53C-42F9-9ED7-2C2AAA79830F}" type="datetimeFigureOut">
              <a:rPr lang="zh-CN" altLang="en-US" smtClean="0"/>
              <a:t>2019/3/24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2C7682-EC87-4032-B240-D066DD9F6AF5}" type="slidenum">
              <a:rPr lang="zh-CN" altLang="en-US" smtClean="0"/>
              <a:t>‹#›</a:t>
            </a:fld>
            <a:endParaRPr lang="zh-CN" altLang="en-US"/>
          </a:p>
        </p:txBody>
      </p:sp>
    </p:spTree>
    <p:extLst>
      <p:ext uri="{BB962C8B-B14F-4D97-AF65-F5344CB8AC3E}">
        <p14:creationId xmlns:p14="http://schemas.microsoft.com/office/powerpoint/2010/main" val="2421821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28</a:t>
            </a:fld>
            <a:endParaRPr lang="zh-CN" altLang="en-US"/>
          </a:p>
        </p:txBody>
      </p:sp>
    </p:spTree>
    <p:extLst>
      <p:ext uri="{BB962C8B-B14F-4D97-AF65-F5344CB8AC3E}">
        <p14:creationId xmlns:p14="http://schemas.microsoft.com/office/powerpoint/2010/main" val="3468585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AEB3ECD-7699-4FCD-B412-329CAB4B1547}" type="slidenum">
              <a:rPr lang="zh-CN" altLang="en-US" smtClean="0"/>
              <a:pPr/>
              <a:t>37</a:t>
            </a:fld>
            <a:endParaRPr lang="zh-CN" altLang="en-US" smtClean="0"/>
          </a:p>
        </p:txBody>
      </p:sp>
    </p:spTree>
    <p:extLst>
      <p:ext uri="{BB962C8B-B14F-4D97-AF65-F5344CB8AC3E}">
        <p14:creationId xmlns:p14="http://schemas.microsoft.com/office/powerpoint/2010/main" val="2411644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D45D91A-140D-4511-8EE2-C9D3FFA58BA0}" type="slidenum">
              <a:rPr lang="zh-CN" altLang="en-US" smtClean="0"/>
              <a:pPr/>
              <a:t>38</a:t>
            </a:fld>
            <a:endParaRPr lang="zh-CN" altLang="en-US" smtClean="0"/>
          </a:p>
        </p:txBody>
      </p:sp>
    </p:spTree>
    <p:extLst>
      <p:ext uri="{BB962C8B-B14F-4D97-AF65-F5344CB8AC3E}">
        <p14:creationId xmlns:p14="http://schemas.microsoft.com/office/powerpoint/2010/main" val="1276538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397FA67-F852-4CA8-B85F-468341653292}" type="slidenum">
              <a:rPr lang="zh-CN" altLang="en-US" smtClean="0">
                <a:latin typeface="Calibri" panose="020F0502020204030204" pitchFamily="34" charset="0"/>
              </a:rPr>
              <a:pPr/>
              <a:t>39</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954969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4B28D87-1A9C-4117-9C0E-9F0CB19C54B5}" type="slidenum">
              <a:rPr lang="zh-CN" altLang="en-US" smtClean="0">
                <a:latin typeface="Calibri" panose="020F0502020204030204" pitchFamily="34" charset="0"/>
              </a:rPr>
              <a:pPr/>
              <a:t>40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911490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E8BAC0E-13D1-488C-80D3-5FB5EE86E0A2}" type="slidenum">
              <a:rPr lang="zh-CN" altLang="en-US" smtClean="0">
                <a:latin typeface="Calibri" panose="020F0502020204030204" pitchFamily="34" charset="0"/>
              </a:rPr>
              <a:pPr/>
              <a:t>41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2023769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00B55C1-998F-4176-99F1-9711C07A02E3}" type="slidenum">
              <a:rPr lang="zh-CN" altLang="en-US" smtClean="0">
                <a:latin typeface="Calibri" panose="020F0502020204030204" pitchFamily="34" charset="0"/>
              </a:rPr>
              <a:pPr/>
              <a:t>42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843513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074DDFA-D394-40CF-82EC-6D3267228778}" type="slidenum">
              <a:rPr lang="zh-CN" altLang="en-US" smtClean="0">
                <a:latin typeface="Calibri" panose="020F0502020204030204" pitchFamily="34" charset="0"/>
              </a:rPr>
              <a:pPr/>
              <a:t>43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5499200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65C5234-E804-4540-AC9D-68EB17C867FD}" type="slidenum">
              <a:rPr lang="zh-CN" altLang="en-US" smtClean="0">
                <a:latin typeface="Calibri" panose="020F0502020204030204" pitchFamily="34" charset="0"/>
              </a:rPr>
              <a:pPr/>
              <a:t>44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770057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E785E6B-0542-4C8B-8191-040BD828257E}" type="slidenum">
              <a:rPr lang="zh-CN" altLang="en-US" smtClean="0">
                <a:latin typeface="Calibri" panose="020F0502020204030204" pitchFamily="34" charset="0"/>
              </a:rPr>
              <a:pPr/>
              <a:t>45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991616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8DC9D08-F6C9-4B16-B586-6FAB1CB13216}" type="slidenum">
              <a:rPr lang="zh-CN" altLang="en-US" smtClean="0">
                <a:latin typeface="Calibri" panose="020F0502020204030204" pitchFamily="34" charset="0"/>
              </a:rPr>
              <a:pPr/>
              <a:t>46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772081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29</a:t>
            </a:fld>
            <a:endParaRPr lang="zh-CN" altLang="en-US"/>
          </a:p>
        </p:txBody>
      </p:sp>
    </p:spTree>
    <p:extLst>
      <p:ext uri="{BB962C8B-B14F-4D97-AF65-F5344CB8AC3E}">
        <p14:creationId xmlns:p14="http://schemas.microsoft.com/office/powerpoint/2010/main" val="22248416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6511668-4D60-423D-8F4F-295CD81445F5}" type="slidenum">
              <a:rPr lang="zh-CN" altLang="en-US" smtClean="0">
                <a:latin typeface="Calibri" panose="020F0502020204030204" pitchFamily="34" charset="0"/>
              </a:rPr>
              <a:pPr/>
              <a:t>47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399254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DBC3EFB-B881-446C-AD57-DA2BF50F85E6}" type="slidenum">
              <a:rPr lang="zh-CN" altLang="en-US" smtClean="0">
                <a:latin typeface="Calibri" panose="020F0502020204030204" pitchFamily="34" charset="0"/>
              </a:rPr>
              <a:pPr/>
              <a:t>48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648514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EDBE0AD-AFAE-4B6C-9A67-72F84C2B7A11}" type="slidenum">
              <a:rPr lang="zh-CN" altLang="en-US" smtClean="0">
                <a:latin typeface="Calibri" panose="020F0502020204030204" pitchFamily="34" charset="0"/>
              </a:rPr>
              <a:pPr/>
              <a:t>49</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1062653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EE0E180-D2D8-415D-92E0-6EB538965004}" type="slidenum">
              <a:rPr lang="zh-CN" altLang="en-US" smtClean="0">
                <a:latin typeface="Calibri" panose="020F0502020204030204" pitchFamily="34" charset="0"/>
              </a:rPr>
              <a:pPr/>
              <a:t>50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036276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47D26FA-07FB-4230-B36D-F2AE3FBD3A2A}" type="slidenum">
              <a:rPr lang="zh-CN" altLang="en-US" smtClean="0">
                <a:latin typeface="Calibri" panose="020F0502020204030204" pitchFamily="34" charset="0"/>
              </a:rPr>
              <a:pPr/>
              <a:t>51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726119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B8CC828-97DA-41EA-8CB8-80FF9534FF33}" type="slidenum">
              <a:rPr lang="zh-CN" altLang="en-US" smtClean="0">
                <a:latin typeface="Calibri" panose="020F0502020204030204" pitchFamily="34" charset="0"/>
              </a:rPr>
              <a:pPr/>
              <a:t>52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328052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6206076-D7DF-42A1-90E1-C109A9A38E5A}" type="slidenum">
              <a:rPr lang="zh-CN" altLang="en-US" smtClean="0">
                <a:latin typeface="Calibri" panose="020F0502020204030204" pitchFamily="34" charset="0"/>
              </a:rPr>
              <a:pPr/>
              <a:t>53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9688510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7EC5F0C-5635-4487-A57B-54C05A1F2F3C}" type="slidenum">
              <a:rPr lang="zh-CN" altLang="en-US" smtClean="0">
                <a:latin typeface="Calibri" panose="020F0502020204030204" pitchFamily="34" charset="0"/>
              </a:rPr>
              <a:pPr/>
              <a:t>54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5405421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A11FC00-5494-46CD-9CFB-177B29FDBE21}" type="slidenum">
              <a:rPr lang="zh-CN" altLang="en-US" smtClean="0">
                <a:latin typeface="Calibri" panose="020F0502020204030204" pitchFamily="34" charset="0"/>
              </a:rPr>
              <a:pPr/>
              <a:t>55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5698098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28CA762-35A1-42F1-9AC2-1D935807E4CB}" type="slidenum">
              <a:rPr lang="zh-CN" altLang="en-US" smtClean="0">
                <a:latin typeface="Calibri" panose="020F0502020204030204" pitchFamily="34" charset="0"/>
              </a:rPr>
              <a:pPr/>
              <a:t>56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083066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77D226-73AB-4472-AC74-86E625D5F221}" type="slidenum">
              <a:rPr lang="zh-CN" altLang="en-US" smtClean="0"/>
              <a:t>30</a:t>
            </a:fld>
            <a:endParaRPr lang="zh-CN" altLang="en-US"/>
          </a:p>
        </p:txBody>
      </p:sp>
    </p:spTree>
    <p:extLst>
      <p:ext uri="{BB962C8B-B14F-4D97-AF65-F5344CB8AC3E}">
        <p14:creationId xmlns:p14="http://schemas.microsoft.com/office/powerpoint/2010/main" val="42676879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A1CEB4C-D19B-4F1E-858D-375889BEDA20}" type="slidenum">
              <a:rPr lang="zh-CN" altLang="en-US" smtClean="0">
                <a:latin typeface="Calibri" panose="020F0502020204030204" pitchFamily="34" charset="0"/>
              </a:rPr>
              <a:pPr/>
              <a:t>57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7423521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89CB764-1391-4754-A003-D043362AB142}" type="slidenum">
              <a:rPr lang="zh-CN" altLang="en-US" smtClean="0">
                <a:latin typeface="Calibri" panose="020F0502020204030204" pitchFamily="34" charset="0"/>
              </a:rPr>
              <a:pPr/>
              <a:t>58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0679060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3F1BC04-7776-4104-AADF-5143CB59B036}" type="slidenum">
              <a:rPr lang="zh-CN" altLang="en-US" smtClean="0">
                <a:latin typeface="Calibri" panose="020F0502020204030204" pitchFamily="34" charset="0"/>
              </a:rPr>
              <a:pPr/>
              <a:t>59</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5163006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9DA8449-6306-4202-9FAB-47B0697A154A}" type="slidenum">
              <a:rPr lang="zh-CN" altLang="en-US" smtClean="0">
                <a:latin typeface="Calibri" panose="020F0502020204030204" pitchFamily="34" charset="0"/>
              </a:rPr>
              <a:pPr/>
              <a:t>60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3238956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7BB1851-7C7C-4D21-B73F-6C895AF10E87}" type="slidenum">
              <a:rPr lang="zh-CN" altLang="en-US" smtClean="0">
                <a:latin typeface="Calibri" panose="020F0502020204030204" pitchFamily="34" charset="0"/>
              </a:rPr>
              <a:pPr/>
              <a:t>61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9375913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F3C1EC1-A519-469E-A360-EFEF5587C9B2}" type="slidenum">
              <a:rPr lang="zh-CN" altLang="en-US" smtClean="0">
                <a:latin typeface="Calibri" panose="020F0502020204030204" pitchFamily="34" charset="0"/>
              </a:rPr>
              <a:pPr/>
              <a:t>62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7534164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6B9B2A6-98C4-45B5-B251-1DA61F8E2776}" type="slidenum">
              <a:rPr lang="zh-CN" altLang="en-US" smtClean="0">
                <a:latin typeface="Calibri" panose="020F0502020204030204" pitchFamily="34" charset="0"/>
              </a:rPr>
              <a:pPr/>
              <a:t>63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8456648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F1283A0-4F3B-44F7-9FDF-64212F76A09A}" type="slidenum">
              <a:rPr lang="zh-CN" altLang="en-US" smtClean="0">
                <a:latin typeface="Calibri" panose="020F0502020204030204" pitchFamily="34" charset="0"/>
              </a:rPr>
              <a:pPr/>
              <a:t>64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2236801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111D281-FE18-473C-BE24-128A8008003B}" type="slidenum">
              <a:rPr lang="zh-CN" altLang="en-US" smtClean="0">
                <a:latin typeface="Calibri" panose="020F0502020204030204" pitchFamily="34" charset="0"/>
              </a:rPr>
              <a:pPr/>
              <a:t>65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5985913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76315CE-D1EF-4ABE-9035-610D6FDF21F3}" type="slidenum">
              <a:rPr lang="zh-CN" altLang="en-US" smtClean="0">
                <a:latin typeface="Calibri" panose="020F0502020204030204" pitchFamily="34" charset="0"/>
              </a:rPr>
              <a:pPr/>
              <a:t>66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20200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fld id="{831242EC-6CF1-4C69-96F4-6EDA356319AC}" type="slidenum">
              <a:rPr lang="zh-CN" altLang="en-US" smtClean="0"/>
              <a:t>31</a:t>
            </a:fld>
            <a:endParaRPr lang="zh-CN" altLang="en-US"/>
          </a:p>
        </p:txBody>
      </p:sp>
    </p:spTree>
    <p:extLst>
      <p:ext uri="{BB962C8B-B14F-4D97-AF65-F5344CB8AC3E}">
        <p14:creationId xmlns:p14="http://schemas.microsoft.com/office/powerpoint/2010/main" val="23912095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501A0166-413C-4D2C-A104-F6AC241F95AE}" type="slidenum">
              <a:rPr lang="zh-CN" altLang="en-US" smtClean="0">
                <a:latin typeface="Calibri" panose="020F0502020204030204" pitchFamily="34" charset="0"/>
              </a:rPr>
              <a:pPr/>
              <a:t>67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7655854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700">
                <a:solidFill>
                  <a:schemeClr val="tx1"/>
                </a:solidFill>
                <a:latin typeface="Arial Narrow" panose="020B0606020202030204" pitchFamily="34" charset="0"/>
                <a:ea typeface="宋体" panose="02010600030101010101" pitchFamily="2" charset="-122"/>
              </a:defRPr>
            </a:lvl1pPr>
            <a:lvl2pPr marL="742950" indent="-285750">
              <a:defRPr sz="1700">
                <a:solidFill>
                  <a:schemeClr val="tx1"/>
                </a:solidFill>
                <a:latin typeface="Arial Narrow" panose="020B0606020202030204" pitchFamily="34" charset="0"/>
                <a:ea typeface="宋体" panose="02010600030101010101" pitchFamily="2" charset="-122"/>
              </a:defRPr>
            </a:lvl2pPr>
            <a:lvl3pPr marL="1143000" indent="-228600">
              <a:defRPr sz="1700">
                <a:solidFill>
                  <a:schemeClr val="tx1"/>
                </a:solidFill>
                <a:latin typeface="Arial Narrow" panose="020B0606020202030204" pitchFamily="34" charset="0"/>
                <a:ea typeface="宋体" panose="02010600030101010101" pitchFamily="2" charset="-122"/>
              </a:defRPr>
            </a:lvl3pPr>
            <a:lvl4pPr marL="1600200" indent="-228600">
              <a:defRPr sz="1700">
                <a:solidFill>
                  <a:schemeClr val="tx1"/>
                </a:solidFill>
                <a:latin typeface="Arial Narrow" panose="020B0606020202030204" pitchFamily="34" charset="0"/>
                <a:ea typeface="宋体" panose="02010600030101010101" pitchFamily="2" charset="-122"/>
              </a:defRPr>
            </a:lvl4pPr>
            <a:lvl5pPr marL="2057400" indent="-228600">
              <a:defRPr sz="1700">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sz="1700">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sz="1700">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sz="1700">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sz="1700">
                <a:solidFill>
                  <a:schemeClr val="tx1"/>
                </a:solidFill>
                <a:latin typeface="Arial Narrow" panose="020B0606020202030204" pitchFamily="34" charset="0"/>
                <a:ea typeface="宋体" panose="02010600030101010101" pitchFamily="2" charset="-122"/>
              </a:defRPr>
            </a:lvl9pPr>
          </a:lstStyle>
          <a:p>
            <a:fld id="{34242D07-1A16-4CB5-8547-6C650C52D31D}" type="slidenum">
              <a:rPr lang="zh-CN" altLang="en-US" sz="1200" smtClean="0">
                <a:latin typeface="Calibri" panose="020F0502020204030204" pitchFamily="34" charset="0"/>
              </a:rPr>
              <a:pPr/>
              <a:t>68</a:t>
            </a:fld>
            <a:endParaRPr lang="en-US" altLang="zh-CN" sz="1200" smtClean="0">
              <a:latin typeface="Calibri" panose="020F0502020204030204" pitchFamily="34" charset="0"/>
            </a:endParaRPr>
          </a:p>
        </p:txBody>
      </p:sp>
    </p:spTree>
    <p:extLst>
      <p:ext uri="{BB962C8B-B14F-4D97-AF65-F5344CB8AC3E}">
        <p14:creationId xmlns:p14="http://schemas.microsoft.com/office/powerpoint/2010/main" val="13699449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C6C152E-CBD8-4E1B-91B3-A36AED7CEB35}" type="slidenum">
              <a:rPr lang="zh-CN" altLang="en-US" smtClean="0">
                <a:latin typeface="Calibri" panose="020F0502020204030204" pitchFamily="34" charset="0"/>
              </a:rPr>
              <a:pPr/>
              <a:t>69</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42542352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503AB3F-34AA-45F8-B6CE-622868F50527}" type="slidenum">
              <a:rPr lang="zh-CN" altLang="en-US" smtClean="0">
                <a:latin typeface="Calibri" panose="020F0502020204030204" pitchFamily="34" charset="0"/>
              </a:rPr>
              <a:pPr/>
              <a:t>70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2881061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DEC564A-337A-4FB7-ADA9-C0227DBDFAF1}" type="slidenum">
              <a:rPr lang="zh-CN" altLang="en-US" smtClean="0">
                <a:latin typeface="Calibri" panose="020F0502020204030204" pitchFamily="34" charset="0"/>
              </a:rPr>
              <a:pPr/>
              <a:t>71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9186636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4C62914-F0D8-4C62-8969-DB267CABD004}" type="slidenum">
              <a:rPr lang="zh-CN" altLang="en-US" smtClean="0">
                <a:latin typeface="Calibri" panose="020F0502020204030204" pitchFamily="34" charset="0"/>
              </a:rPr>
              <a:pPr/>
              <a:t>72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4025039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98FBA39-E185-4B0A-89C4-2D5E07687360}" type="slidenum">
              <a:rPr lang="zh-CN" altLang="en-US" smtClean="0">
                <a:latin typeface="Calibri" panose="020F0502020204030204" pitchFamily="34" charset="0"/>
              </a:rPr>
              <a:pPr/>
              <a:t>73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1892865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E5AD2D1-B9B5-4820-BB31-800B895ED9A0}" type="slidenum">
              <a:rPr lang="zh-CN" altLang="en-US" smtClean="0">
                <a:latin typeface="Calibri" panose="020F0502020204030204" pitchFamily="34" charset="0"/>
              </a:rPr>
              <a:pPr/>
              <a:t>74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5659751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EC79F3F-A891-4140-B7FB-F0AC600B17D3}" type="slidenum">
              <a:rPr lang="zh-CN" altLang="en-US" smtClean="0">
                <a:latin typeface="Calibri" panose="020F0502020204030204" pitchFamily="34" charset="0"/>
              </a:rPr>
              <a:pPr/>
              <a:t>75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6364117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85FC46B-E89F-4AEC-9E01-1FB9BECF7D53}" type="slidenum">
              <a:rPr lang="zh-CN" altLang="en-US" smtClean="0">
                <a:latin typeface="Calibri" panose="020F0502020204030204" pitchFamily="34" charset="0"/>
              </a:rPr>
              <a:pPr/>
              <a:t>76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697718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8EB73E-062C-4099-9DEB-06ECF7288B30}" type="slidenum">
              <a:rPr lang="zh-CN" altLang="en-US" smtClean="0"/>
              <a:pPr/>
              <a:t>32</a:t>
            </a:fld>
            <a:endParaRPr lang="zh-CN" altLang="en-US"/>
          </a:p>
        </p:txBody>
      </p:sp>
    </p:spTree>
    <p:extLst>
      <p:ext uri="{BB962C8B-B14F-4D97-AF65-F5344CB8AC3E}">
        <p14:creationId xmlns:p14="http://schemas.microsoft.com/office/powerpoint/2010/main" val="17636127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18DB0E0-51E6-4DD5-B955-EEB21AAA2F8B}" type="slidenum">
              <a:rPr lang="zh-CN" altLang="en-US" smtClean="0">
                <a:latin typeface="Calibri" panose="020F0502020204030204" pitchFamily="34" charset="0"/>
              </a:rPr>
              <a:pPr/>
              <a:t>77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2923598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8E04221-D758-4BBC-9863-E93A08B643EC}" type="slidenum">
              <a:rPr lang="zh-CN" altLang="en-US" smtClean="0">
                <a:latin typeface="Calibri" panose="020F0502020204030204" pitchFamily="34" charset="0"/>
              </a:rPr>
              <a:pPr/>
              <a:t>78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1108661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BFAD943-8AB2-4A1D-BCA3-B573BE7D937B}" type="slidenum">
              <a:rPr lang="zh-CN" altLang="en-US" smtClean="0">
                <a:latin typeface="Calibri" panose="020F0502020204030204" pitchFamily="34" charset="0"/>
              </a:rPr>
              <a:pPr/>
              <a:t>79</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0343609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FE81E85-FB1C-4372-8B94-00C7FBE30E8C}" type="slidenum">
              <a:rPr lang="zh-CN" altLang="en-US" smtClean="0">
                <a:latin typeface="Calibri" panose="020F0502020204030204" pitchFamily="34" charset="0"/>
              </a:rPr>
              <a:pPr/>
              <a:t>80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6727439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22C5E91-0179-4956-A659-CBF8E55A3C0C}" type="slidenum">
              <a:rPr lang="zh-CN" altLang="en-US" smtClean="0">
                <a:latin typeface="Calibri" panose="020F0502020204030204" pitchFamily="34" charset="0"/>
              </a:rPr>
              <a:pPr/>
              <a:t>81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7684974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993FB79-B797-4535-A8EB-40B402DBB3CB}" type="slidenum">
              <a:rPr lang="zh-CN" altLang="en-US" smtClean="0">
                <a:latin typeface="Calibri" panose="020F0502020204030204" pitchFamily="34" charset="0"/>
              </a:rPr>
              <a:pPr/>
              <a:t>82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2402403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944070C-D53F-4B73-83B5-56C4F63B481E}" type="slidenum">
              <a:rPr lang="zh-CN" altLang="en-US" smtClean="0">
                <a:latin typeface="Calibri" panose="020F0502020204030204" pitchFamily="34" charset="0"/>
              </a:rPr>
              <a:pPr/>
              <a:t>83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444738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5EEF2A6-04D6-4F06-BAD6-F36850A2F8C0}" type="slidenum">
              <a:rPr lang="zh-CN" altLang="en-US" smtClean="0">
                <a:latin typeface="Calibri" panose="020F0502020204030204" pitchFamily="34" charset="0"/>
              </a:rPr>
              <a:pPr/>
              <a:t>84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7220648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E83564F-BD21-473F-A723-16FBDCF9F1CA}" type="slidenum">
              <a:rPr lang="zh-CN" altLang="en-US" smtClean="0">
                <a:latin typeface="Calibri" panose="020F0502020204030204" pitchFamily="34" charset="0"/>
              </a:rPr>
              <a:pPr/>
              <a:t>85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1372660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420C937-D262-4C63-A5D9-D7EA6109D552}" type="slidenum">
              <a:rPr lang="zh-CN" altLang="en-US" smtClean="0">
                <a:latin typeface="Calibri" panose="020F0502020204030204" pitchFamily="34" charset="0"/>
              </a:rPr>
              <a:pPr/>
              <a:t>86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272821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46E76889-C3EC-4B78-BE6C-FEC2E3A9C7D3}"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33</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452547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A2A056A-AF8E-4E6D-B9B9-21442C5E7DDF}" type="slidenum">
              <a:rPr lang="zh-CN" altLang="en-US" smtClean="0">
                <a:latin typeface="Calibri" panose="020F0502020204030204" pitchFamily="34" charset="0"/>
              </a:rPr>
              <a:pPr/>
              <a:t>87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0291818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257EAFC-5EA4-4119-AF7B-7FD96E1B70D5}" type="slidenum">
              <a:rPr lang="zh-CN" altLang="en-US" smtClean="0">
                <a:latin typeface="Calibri" panose="020F0502020204030204" pitchFamily="34" charset="0"/>
              </a:rPr>
              <a:pPr/>
              <a:t>88</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768066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2D2A59F-4BAD-4EBC-8A53-F6CD2900C6E6}" type="slidenum">
              <a:rPr lang="zh-CN" altLang="en-US" smtClean="0">
                <a:latin typeface="Calibri" panose="020F0502020204030204" pitchFamily="34" charset="0"/>
              </a:rPr>
              <a:pPr/>
              <a:t>89</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3422116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24DED37-2892-439D-BBDD-56B48E283912}" type="slidenum">
              <a:rPr lang="zh-CN" altLang="en-US" smtClean="0">
                <a:latin typeface="Calibri" panose="020F0502020204030204" pitchFamily="34" charset="0"/>
              </a:rPr>
              <a:pPr/>
              <a:t>90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6025747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E452F06-F2A4-4109-B0E3-7B38429D0EE6}" type="slidenum">
              <a:rPr lang="zh-CN" altLang="en-US" smtClean="0">
                <a:latin typeface="Calibri" panose="020F0502020204030204" pitchFamily="34" charset="0"/>
              </a:rPr>
              <a:pPr/>
              <a:t>91</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2671207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F9D269B-207E-4241-A8F3-63FF1818ECC7}" type="slidenum">
              <a:rPr lang="zh-CN" altLang="en-US" smtClean="0">
                <a:latin typeface="Calibri" panose="020F0502020204030204" pitchFamily="34" charset="0"/>
              </a:rPr>
              <a:pPr/>
              <a:t>92</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20583960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FC6C866-4E7B-4ED9-9331-52B2E22C923C}" type="slidenum">
              <a:rPr lang="zh-CN" altLang="en-US" smtClean="0">
                <a:latin typeface="Calibri" panose="020F0502020204030204" pitchFamily="34" charset="0"/>
              </a:rPr>
              <a:pPr/>
              <a:t>93</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283343427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fld id="{5D251087-C3FB-4108-9806-7C53EECEA5A7}" type="slidenum">
              <a:rPr lang="zh-CN" altLang="en-US" smtClean="0">
                <a:solidFill>
                  <a:prstClr val="black"/>
                </a:solidFill>
              </a:rPr>
              <a:pPr/>
              <a:t>94</a:t>
            </a:fld>
            <a:endParaRPr lang="zh-CN" altLang="en-US">
              <a:solidFill>
                <a:prstClr val="black"/>
              </a:solidFill>
            </a:endParaRPr>
          </a:p>
        </p:txBody>
      </p:sp>
    </p:spTree>
    <p:extLst>
      <p:ext uri="{BB962C8B-B14F-4D97-AF65-F5344CB8AC3E}">
        <p14:creationId xmlns:p14="http://schemas.microsoft.com/office/powerpoint/2010/main" val="20148896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模板来自 </a:t>
            </a:r>
            <a:r>
              <a:rPr lang="en-US" smtClean="0"/>
              <a:t>http://docer.mysoeasy.com/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solidFill>
                  <a:prstClr val="black"/>
                </a:solidFill>
              </a:rPr>
              <a:pPr/>
              <a:t>95</a:t>
            </a:fld>
            <a:endParaRPr lang="zh-CN" altLang="en-US">
              <a:solidFill>
                <a:prstClr val="black"/>
              </a:solidFill>
            </a:endParaRPr>
          </a:p>
        </p:txBody>
      </p:sp>
    </p:spTree>
    <p:extLst>
      <p:ext uri="{BB962C8B-B14F-4D97-AF65-F5344CB8AC3E}">
        <p14:creationId xmlns:p14="http://schemas.microsoft.com/office/powerpoint/2010/main" val="18459310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smtClean="0"/>
              <a:t>http://docer.mysoeasy.com/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96</a:t>
            </a:fld>
            <a:endParaRPr lang="zh-CN" altLang="en-US"/>
          </a:p>
        </p:txBody>
      </p:sp>
    </p:spTree>
    <p:extLst>
      <p:ext uri="{BB962C8B-B14F-4D97-AF65-F5344CB8AC3E}">
        <p14:creationId xmlns:p14="http://schemas.microsoft.com/office/powerpoint/2010/main" val="2028870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1FC687F3-1F37-4BC2-902B-C3D9305623D5}"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9674675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fld id="{43F30081-AD2D-4F18-9386-A08DADE5BFD2}" type="slidenum">
              <a:rPr lang="zh-CN" altLang="en-US" smtClean="0"/>
              <a:t>97</a:t>
            </a:fld>
            <a:endParaRPr lang="zh-CN" altLang="en-US"/>
          </a:p>
        </p:txBody>
      </p:sp>
    </p:spTree>
    <p:extLst>
      <p:ext uri="{BB962C8B-B14F-4D97-AF65-F5344CB8AC3E}">
        <p14:creationId xmlns:p14="http://schemas.microsoft.com/office/powerpoint/2010/main" val="303559603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fld id="{FE932259-48FD-4DEE-998A-2D0D676D86E2}" type="slidenum">
              <a:rPr lang="zh-CN" altLang="en-US" smtClean="0"/>
              <a:t>98</a:t>
            </a:fld>
            <a:endParaRPr lang="zh-CN" altLang="en-US"/>
          </a:p>
        </p:txBody>
      </p:sp>
    </p:spTree>
    <p:extLst>
      <p:ext uri="{BB962C8B-B14F-4D97-AF65-F5344CB8AC3E}">
        <p14:creationId xmlns:p14="http://schemas.microsoft.com/office/powerpoint/2010/main" val="14600264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387E8FC-B57C-429C-977F-78BFAEAB61FD}" type="slidenum">
              <a:rPr lang="zh-CN" altLang="en-US" smtClean="0">
                <a:latin typeface="Calibri" panose="020F0502020204030204" pitchFamily="34" charset="0"/>
              </a:rPr>
              <a:pPr/>
              <a:t>99</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735654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8325FFF-8B6E-49D8-8052-B40414D5149E}" type="slidenum">
              <a:rPr lang="zh-CN" altLang="en-US" smtClean="0">
                <a:latin typeface="Calibri" panose="020F0502020204030204" pitchFamily="34" charset="0"/>
              </a:rPr>
              <a:pPr/>
              <a:t>100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4078246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804C6FC-76AF-4700-B9E5-C3AC6B6753F6}" type="slidenum">
              <a:rPr lang="zh-CN" altLang="en-US" smtClean="0">
                <a:latin typeface="Calibri" panose="020F0502020204030204" pitchFamily="34" charset="0"/>
              </a:rPr>
              <a:pPr/>
              <a:t>101</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3971496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28BFA7-8172-4899-8872-AFB11B222DFD}" type="slidenum">
              <a:rPr lang="zh-CN" altLang="en-US" smtClean="0"/>
              <a:pPr/>
              <a:t>35</a:t>
            </a:fld>
            <a:endParaRPr lang="zh-CN" altLang="en-US" smtClean="0"/>
          </a:p>
        </p:txBody>
      </p:sp>
    </p:spTree>
    <p:extLst>
      <p:ext uri="{BB962C8B-B14F-4D97-AF65-F5344CB8AC3E}">
        <p14:creationId xmlns:p14="http://schemas.microsoft.com/office/powerpoint/2010/main" val="3336125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B33C111-A930-438D-BC2F-116C5F7DC973}" type="slidenum">
              <a:rPr lang="zh-CN" altLang="en-US" smtClean="0"/>
              <a:pPr/>
              <a:t>36</a:t>
            </a:fld>
            <a:endParaRPr lang="zh-CN" altLang="en-US" smtClean="0"/>
          </a:p>
        </p:txBody>
      </p:sp>
    </p:spTree>
    <p:extLst>
      <p:ext uri="{BB962C8B-B14F-4D97-AF65-F5344CB8AC3E}">
        <p14:creationId xmlns:p14="http://schemas.microsoft.com/office/powerpoint/2010/main" val="1599567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358332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0955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84436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80EC626-673C-459A-B9A2-12850B617F3F}" type="datetimeFigureOut">
              <a:rPr lang="zh-CN" altLang="en-US"/>
              <a:pPr>
                <a:defRPr/>
              </a:pPr>
              <a:t>2019/3/24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1B4922E-7D4D-4525-B556-8E75028DCC93}" type="slidenum">
              <a:rPr lang="zh-CN" altLang="en-US"/>
              <a:pPr>
                <a:defRPr/>
              </a:pPr>
              <a:t>‹#›</a:t>
            </a:fld>
            <a:endParaRPr lang="zh-CN" altLang="en-US"/>
          </a:p>
        </p:txBody>
      </p:sp>
    </p:spTree>
    <p:extLst>
      <p:ext uri="{BB962C8B-B14F-4D97-AF65-F5344CB8AC3E}">
        <p14:creationId xmlns:p14="http://schemas.microsoft.com/office/powerpoint/2010/main" val="3277586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9245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2793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2472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5447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30279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63674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667" b="1"/>
            </a:lvl1pPr>
          </a:lstStyle>
          <a:p>
            <a:r>
              <a:rPr lang="en-US" smtClean="0"/>
              <a:t>Click to edit Master title style</a:t>
            </a:r>
            <a:endParaRPr lang="en-US"/>
          </a:p>
        </p:txBody>
      </p:sp>
      <p:sp>
        <p:nvSpPr>
          <p:cNvPr id="3" name="Content Placeholder 2"/>
          <p:cNvSpPr>
            <a:spLocks noGrp="1"/>
          </p:cNvSpPr>
          <p:nvPr>
            <p:ph idx="1"/>
          </p:nvPr>
        </p:nvSpPr>
        <p:spPr>
          <a:xfrm>
            <a:off x="4766733" y="273053"/>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09357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7"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3383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C34E402B-9921-40FA-8360-131077676729}" type="datetimeFigureOut">
              <a:rPr lang="en-US" smtClean="0">
                <a:solidFill>
                  <a:prstClr val="black">
                    <a:tint val="75000"/>
                  </a:prstClr>
                </a:solidFill>
              </a:rPr>
              <a:pPr/>
              <a:t>3/24/2019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pic>
        <p:nvPicPr>
          <p:cNvPr id="7" name="图片 6"/>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202847" cy="6858000"/>
          </a:xfrm>
          <a:prstGeom prst="rect">
            <a:avLst/>
          </a:prstGeom>
          <a:ln>
            <a:noFill/>
          </a:ln>
        </p:spPr>
      </p:pic>
    </p:spTree>
    <p:extLst>
      <p:ext uri="{BB962C8B-B14F-4D97-AF65-F5344CB8AC3E}">
        <p14:creationId xmlns:p14="http://schemas.microsoft.com/office/powerpoint/2010/main" val="38935323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0.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18" Type="http://schemas.openxmlformats.org/officeDocument/2006/relationships/tags" Target="../tags/tag189.xml"/><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tags" Target="../tags/tag183.xml"/><Relationship Id="rId17" Type="http://schemas.openxmlformats.org/officeDocument/2006/relationships/tags" Target="../tags/tag188.xml"/><Relationship Id="rId2" Type="http://schemas.openxmlformats.org/officeDocument/2006/relationships/tags" Target="../tags/tag173.xml"/><Relationship Id="rId16" Type="http://schemas.openxmlformats.org/officeDocument/2006/relationships/tags" Target="../tags/tag187.xml"/><Relationship Id="rId20" Type="http://schemas.openxmlformats.org/officeDocument/2006/relationships/slideLayout" Target="../slideLayouts/slideLayout12.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5" Type="http://schemas.openxmlformats.org/officeDocument/2006/relationships/tags" Target="../tags/tag176.xml"/><Relationship Id="rId15" Type="http://schemas.openxmlformats.org/officeDocument/2006/relationships/tags" Target="../tags/tag186.xml"/><Relationship Id="rId10" Type="http://schemas.openxmlformats.org/officeDocument/2006/relationships/tags" Target="../tags/tag181.xml"/><Relationship Id="rId19" Type="http://schemas.openxmlformats.org/officeDocument/2006/relationships/tags" Target="../tags/tag190.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tags" Target="../tags/tag185.xml"/></Relationships>
</file>

<file path=ppt/slides/_rels/slide100.xml.rels><?xml version="1.0" encoding="UTF-8" standalone="yes"?>
<Relationships xmlns="http://schemas.openxmlformats.org/package/2006/relationships"><Relationship Id="rId8" Type="http://schemas.openxmlformats.org/officeDocument/2006/relationships/tags" Target="../tags/tag1577.xml"/><Relationship Id="rId13" Type="http://schemas.openxmlformats.org/officeDocument/2006/relationships/tags" Target="../tags/tag1582.xml"/><Relationship Id="rId3" Type="http://schemas.openxmlformats.org/officeDocument/2006/relationships/tags" Target="../tags/tag1572.xml"/><Relationship Id="rId7" Type="http://schemas.openxmlformats.org/officeDocument/2006/relationships/tags" Target="../tags/tag1576.xml"/><Relationship Id="rId12" Type="http://schemas.openxmlformats.org/officeDocument/2006/relationships/tags" Target="../tags/tag1581.xml"/><Relationship Id="rId2" Type="http://schemas.openxmlformats.org/officeDocument/2006/relationships/tags" Target="../tags/tag1571.xml"/><Relationship Id="rId1" Type="http://schemas.openxmlformats.org/officeDocument/2006/relationships/tags" Target="../tags/tag1570.xml"/><Relationship Id="rId6" Type="http://schemas.openxmlformats.org/officeDocument/2006/relationships/tags" Target="../tags/tag1575.xml"/><Relationship Id="rId11" Type="http://schemas.openxmlformats.org/officeDocument/2006/relationships/tags" Target="../tags/tag1580.xml"/><Relationship Id="rId5" Type="http://schemas.openxmlformats.org/officeDocument/2006/relationships/tags" Target="../tags/tag1574.xml"/><Relationship Id="rId15" Type="http://schemas.openxmlformats.org/officeDocument/2006/relationships/notesSlide" Target="../notesSlides/notesSlide73.xml"/><Relationship Id="rId10" Type="http://schemas.openxmlformats.org/officeDocument/2006/relationships/tags" Target="../tags/tag1579.xml"/><Relationship Id="rId4" Type="http://schemas.openxmlformats.org/officeDocument/2006/relationships/tags" Target="../tags/tag1573.xml"/><Relationship Id="rId9" Type="http://schemas.openxmlformats.org/officeDocument/2006/relationships/tags" Target="../tags/tag1578.xml"/><Relationship Id="rId14"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8" Type="http://schemas.openxmlformats.org/officeDocument/2006/relationships/tags" Target="../tags/tag1590.xml"/><Relationship Id="rId3" Type="http://schemas.openxmlformats.org/officeDocument/2006/relationships/tags" Target="../tags/tag1585.xml"/><Relationship Id="rId7" Type="http://schemas.openxmlformats.org/officeDocument/2006/relationships/tags" Target="../tags/tag1589.xml"/><Relationship Id="rId2" Type="http://schemas.openxmlformats.org/officeDocument/2006/relationships/tags" Target="../tags/tag1584.xml"/><Relationship Id="rId1" Type="http://schemas.openxmlformats.org/officeDocument/2006/relationships/tags" Target="../tags/tag1583.xml"/><Relationship Id="rId6" Type="http://schemas.openxmlformats.org/officeDocument/2006/relationships/tags" Target="../tags/tag1588.xml"/><Relationship Id="rId11" Type="http://schemas.openxmlformats.org/officeDocument/2006/relationships/notesSlide" Target="../notesSlides/notesSlide74.xml"/><Relationship Id="rId5" Type="http://schemas.openxmlformats.org/officeDocument/2006/relationships/tags" Target="../tags/tag1587.xml"/><Relationship Id="rId10" Type="http://schemas.openxmlformats.org/officeDocument/2006/relationships/slideLayout" Target="../slideLayouts/slideLayout12.xml"/><Relationship Id="rId4" Type="http://schemas.openxmlformats.org/officeDocument/2006/relationships/tags" Target="../tags/tag1586.xml"/><Relationship Id="rId9" Type="http://schemas.openxmlformats.org/officeDocument/2006/relationships/tags" Target="../tags/tag1591.xml"/></Relationships>
</file>

<file path=ppt/slides/_rels/slide10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tags" Target="../tags/tag198.xml"/><Relationship Id="rId13" Type="http://schemas.openxmlformats.org/officeDocument/2006/relationships/tags" Target="../tags/tag203.xml"/><Relationship Id="rId3" Type="http://schemas.openxmlformats.org/officeDocument/2006/relationships/tags" Target="../tags/tag193.xml"/><Relationship Id="rId7" Type="http://schemas.openxmlformats.org/officeDocument/2006/relationships/tags" Target="../tags/tag197.xml"/><Relationship Id="rId12" Type="http://schemas.openxmlformats.org/officeDocument/2006/relationships/tags" Target="../tags/tag202.xml"/><Relationship Id="rId17" Type="http://schemas.openxmlformats.org/officeDocument/2006/relationships/slideLayout" Target="../slideLayouts/slideLayout12.xml"/><Relationship Id="rId2" Type="http://schemas.openxmlformats.org/officeDocument/2006/relationships/tags" Target="../tags/tag192.xml"/><Relationship Id="rId16" Type="http://schemas.openxmlformats.org/officeDocument/2006/relationships/tags" Target="../tags/tag206.xml"/><Relationship Id="rId1" Type="http://schemas.openxmlformats.org/officeDocument/2006/relationships/tags" Target="../tags/tag191.xml"/><Relationship Id="rId6" Type="http://schemas.openxmlformats.org/officeDocument/2006/relationships/tags" Target="../tags/tag196.xml"/><Relationship Id="rId11" Type="http://schemas.openxmlformats.org/officeDocument/2006/relationships/tags" Target="../tags/tag201.xml"/><Relationship Id="rId5" Type="http://schemas.openxmlformats.org/officeDocument/2006/relationships/tags" Target="../tags/tag195.xml"/><Relationship Id="rId15" Type="http://schemas.openxmlformats.org/officeDocument/2006/relationships/tags" Target="../tags/tag205.xml"/><Relationship Id="rId10" Type="http://schemas.openxmlformats.org/officeDocument/2006/relationships/tags" Target="../tags/tag200.xml"/><Relationship Id="rId4" Type="http://schemas.openxmlformats.org/officeDocument/2006/relationships/tags" Target="../tags/tag194.xml"/><Relationship Id="rId9" Type="http://schemas.openxmlformats.org/officeDocument/2006/relationships/tags" Target="../tags/tag199.xml"/><Relationship Id="rId14" Type="http://schemas.openxmlformats.org/officeDocument/2006/relationships/tags" Target="../tags/tag204.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209.xml"/><Relationship Id="rId7" Type="http://schemas.openxmlformats.org/officeDocument/2006/relationships/tags" Target="../tags/tag213.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s>
</file>

<file path=ppt/slides/_rels/slide13.xml.rels><?xml version="1.0" encoding="UTF-8" standalone="yes"?>
<Relationships xmlns="http://schemas.openxmlformats.org/package/2006/relationships"><Relationship Id="rId8" Type="http://schemas.openxmlformats.org/officeDocument/2006/relationships/tags" Target="../tags/tag221.xml"/><Relationship Id="rId13" Type="http://schemas.openxmlformats.org/officeDocument/2006/relationships/slideLayout" Target="../slideLayouts/slideLayout12.xml"/><Relationship Id="rId3" Type="http://schemas.openxmlformats.org/officeDocument/2006/relationships/tags" Target="../tags/tag216.xml"/><Relationship Id="rId7" Type="http://schemas.openxmlformats.org/officeDocument/2006/relationships/tags" Target="../tags/tag220.xml"/><Relationship Id="rId12" Type="http://schemas.openxmlformats.org/officeDocument/2006/relationships/tags" Target="../tags/tag225.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tags" Target="../tags/tag224.xml"/><Relationship Id="rId5" Type="http://schemas.openxmlformats.org/officeDocument/2006/relationships/tags" Target="../tags/tag218.xml"/><Relationship Id="rId10" Type="http://schemas.openxmlformats.org/officeDocument/2006/relationships/tags" Target="../tags/tag223.xml"/><Relationship Id="rId4" Type="http://schemas.openxmlformats.org/officeDocument/2006/relationships/tags" Target="../tags/tag217.xml"/><Relationship Id="rId9" Type="http://schemas.openxmlformats.org/officeDocument/2006/relationships/tags" Target="../tags/tag222.xml"/><Relationship Id="rId1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tags" Target="../tags/tag238.xml"/><Relationship Id="rId18" Type="http://schemas.openxmlformats.org/officeDocument/2006/relationships/tags" Target="../tags/tag243.xml"/><Relationship Id="rId26" Type="http://schemas.openxmlformats.org/officeDocument/2006/relationships/tags" Target="../tags/tag251.xml"/><Relationship Id="rId3" Type="http://schemas.openxmlformats.org/officeDocument/2006/relationships/tags" Target="../tags/tag228.xml"/><Relationship Id="rId21" Type="http://schemas.openxmlformats.org/officeDocument/2006/relationships/tags" Target="../tags/tag246.xml"/><Relationship Id="rId7" Type="http://schemas.openxmlformats.org/officeDocument/2006/relationships/tags" Target="../tags/tag232.xml"/><Relationship Id="rId12" Type="http://schemas.openxmlformats.org/officeDocument/2006/relationships/tags" Target="../tags/tag237.xml"/><Relationship Id="rId17" Type="http://schemas.openxmlformats.org/officeDocument/2006/relationships/tags" Target="../tags/tag242.xml"/><Relationship Id="rId25" Type="http://schemas.openxmlformats.org/officeDocument/2006/relationships/tags" Target="../tags/tag250.xml"/><Relationship Id="rId2" Type="http://schemas.openxmlformats.org/officeDocument/2006/relationships/tags" Target="../tags/tag227.xml"/><Relationship Id="rId16" Type="http://schemas.openxmlformats.org/officeDocument/2006/relationships/tags" Target="../tags/tag241.xml"/><Relationship Id="rId20" Type="http://schemas.openxmlformats.org/officeDocument/2006/relationships/tags" Target="../tags/tag245.xml"/><Relationship Id="rId29" Type="http://schemas.openxmlformats.org/officeDocument/2006/relationships/tags" Target="../tags/tag254.xml"/><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tags" Target="../tags/tag236.xml"/><Relationship Id="rId24" Type="http://schemas.openxmlformats.org/officeDocument/2006/relationships/tags" Target="../tags/tag249.xml"/><Relationship Id="rId5" Type="http://schemas.openxmlformats.org/officeDocument/2006/relationships/tags" Target="../tags/tag230.xml"/><Relationship Id="rId15" Type="http://schemas.openxmlformats.org/officeDocument/2006/relationships/tags" Target="../tags/tag240.xml"/><Relationship Id="rId23" Type="http://schemas.openxmlformats.org/officeDocument/2006/relationships/tags" Target="../tags/tag248.xml"/><Relationship Id="rId28" Type="http://schemas.openxmlformats.org/officeDocument/2006/relationships/tags" Target="../tags/tag253.xml"/><Relationship Id="rId10" Type="http://schemas.openxmlformats.org/officeDocument/2006/relationships/tags" Target="../tags/tag235.xml"/><Relationship Id="rId19" Type="http://schemas.openxmlformats.org/officeDocument/2006/relationships/tags" Target="../tags/tag244.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tags" Target="../tags/tag239.xml"/><Relationship Id="rId22" Type="http://schemas.openxmlformats.org/officeDocument/2006/relationships/tags" Target="../tags/tag247.xml"/><Relationship Id="rId27" Type="http://schemas.openxmlformats.org/officeDocument/2006/relationships/tags" Target="../tags/tag252.xml"/><Relationship Id="rId30"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tags" Target="../tags/tag262.xml"/><Relationship Id="rId13" Type="http://schemas.openxmlformats.org/officeDocument/2006/relationships/tags" Target="../tags/tag267.xml"/><Relationship Id="rId3" Type="http://schemas.openxmlformats.org/officeDocument/2006/relationships/tags" Target="../tags/tag257.xml"/><Relationship Id="rId7" Type="http://schemas.openxmlformats.org/officeDocument/2006/relationships/tags" Target="../tags/tag261.xml"/><Relationship Id="rId12" Type="http://schemas.openxmlformats.org/officeDocument/2006/relationships/tags" Target="../tags/tag266.xml"/><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tags" Target="../tags/tag260.xml"/><Relationship Id="rId11" Type="http://schemas.openxmlformats.org/officeDocument/2006/relationships/tags" Target="../tags/tag265.xml"/><Relationship Id="rId5" Type="http://schemas.openxmlformats.org/officeDocument/2006/relationships/tags" Target="../tags/tag259.xml"/><Relationship Id="rId15" Type="http://schemas.openxmlformats.org/officeDocument/2006/relationships/slideLayout" Target="../slideLayouts/slideLayout12.xml"/><Relationship Id="rId10" Type="http://schemas.openxmlformats.org/officeDocument/2006/relationships/tags" Target="../tags/tag264.xml"/><Relationship Id="rId4" Type="http://schemas.openxmlformats.org/officeDocument/2006/relationships/tags" Target="../tags/tag258.xml"/><Relationship Id="rId9" Type="http://schemas.openxmlformats.org/officeDocument/2006/relationships/tags" Target="../tags/tag263.xml"/><Relationship Id="rId14" Type="http://schemas.openxmlformats.org/officeDocument/2006/relationships/tags" Target="../tags/tag268.xml"/></Relationships>
</file>

<file path=ppt/slides/_rels/slide16.xml.rels><?xml version="1.0" encoding="UTF-8" standalone="yes"?>
<Relationships xmlns="http://schemas.openxmlformats.org/package/2006/relationships"><Relationship Id="rId8" Type="http://schemas.openxmlformats.org/officeDocument/2006/relationships/tags" Target="../tags/tag276.xml"/><Relationship Id="rId13" Type="http://schemas.openxmlformats.org/officeDocument/2006/relationships/tags" Target="../tags/tag281.xml"/><Relationship Id="rId18" Type="http://schemas.openxmlformats.org/officeDocument/2006/relationships/tags" Target="../tags/tag286.xml"/><Relationship Id="rId3" Type="http://schemas.openxmlformats.org/officeDocument/2006/relationships/tags" Target="../tags/tag271.xml"/><Relationship Id="rId21" Type="http://schemas.openxmlformats.org/officeDocument/2006/relationships/tags" Target="../tags/tag289.xml"/><Relationship Id="rId7" Type="http://schemas.openxmlformats.org/officeDocument/2006/relationships/tags" Target="../tags/tag275.xml"/><Relationship Id="rId12" Type="http://schemas.openxmlformats.org/officeDocument/2006/relationships/tags" Target="../tags/tag280.xml"/><Relationship Id="rId17" Type="http://schemas.openxmlformats.org/officeDocument/2006/relationships/tags" Target="../tags/tag285.xml"/><Relationship Id="rId2" Type="http://schemas.openxmlformats.org/officeDocument/2006/relationships/tags" Target="../tags/tag270.xml"/><Relationship Id="rId16" Type="http://schemas.openxmlformats.org/officeDocument/2006/relationships/tags" Target="../tags/tag284.xml"/><Relationship Id="rId20" Type="http://schemas.openxmlformats.org/officeDocument/2006/relationships/tags" Target="../tags/tag288.xml"/><Relationship Id="rId1" Type="http://schemas.openxmlformats.org/officeDocument/2006/relationships/tags" Target="../tags/tag269.xml"/><Relationship Id="rId6" Type="http://schemas.openxmlformats.org/officeDocument/2006/relationships/tags" Target="../tags/tag274.xml"/><Relationship Id="rId11" Type="http://schemas.openxmlformats.org/officeDocument/2006/relationships/tags" Target="../tags/tag279.xml"/><Relationship Id="rId5" Type="http://schemas.openxmlformats.org/officeDocument/2006/relationships/tags" Target="../tags/tag273.xml"/><Relationship Id="rId15" Type="http://schemas.openxmlformats.org/officeDocument/2006/relationships/tags" Target="../tags/tag283.xml"/><Relationship Id="rId10" Type="http://schemas.openxmlformats.org/officeDocument/2006/relationships/tags" Target="../tags/tag278.xml"/><Relationship Id="rId19" Type="http://schemas.openxmlformats.org/officeDocument/2006/relationships/tags" Target="../tags/tag287.xml"/><Relationship Id="rId4" Type="http://schemas.openxmlformats.org/officeDocument/2006/relationships/tags" Target="../tags/tag272.xml"/><Relationship Id="rId9" Type="http://schemas.openxmlformats.org/officeDocument/2006/relationships/tags" Target="../tags/tag277.xml"/><Relationship Id="rId14" Type="http://schemas.openxmlformats.org/officeDocument/2006/relationships/tags" Target="../tags/tag282.xml"/><Relationship Id="rId22"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tags" Target="../tags/tag297.xml"/><Relationship Id="rId13" Type="http://schemas.openxmlformats.org/officeDocument/2006/relationships/tags" Target="../tags/tag302.xml"/><Relationship Id="rId18" Type="http://schemas.openxmlformats.org/officeDocument/2006/relationships/tags" Target="../tags/tag307.xml"/><Relationship Id="rId3" Type="http://schemas.openxmlformats.org/officeDocument/2006/relationships/tags" Target="../tags/tag292.xml"/><Relationship Id="rId21" Type="http://schemas.openxmlformats.org/officeDocument/2006/relationships/tags" Target="../tags/tag310.xml"/><Relationship Id="rId7" Type="http://schemas.openxmlformats.org/officeDocument/2006/relationships/tags" Target="../tags/tag296.xml"/><Relationship Id="rId12" Type="http://schemas.openxmlformats.org/officeDocument/2006/relationships/tags" Target="../tags/tag301.xml"/><Relationship Id="rId17" Type="http://schemas.openxmlformats.org/officeDocument/2006/relationships/tags" Target="../tags/tag306.xml"/><Relationship Id="rId2" Type="http://schemas.openxmlformats.org/officeDocument/2006/relationships/tags" Target="../tags/tag291.xml"/><Relationship Id="rId16" Type="http://schemas.openxmlformats.org/officeDocument/2006/relationships/tags" Target="../tags/tag305.xml"/><Relationship Id="rId20" Type="http://schemas.openxmlformats.org/officeDocument/2006/relationships/tags" Target="../tags/tag309.xml"/><Relationship Id="rId1" Type="http://schemas.openxmlformats.org/officeDocument/2006/relationships/tags" Target="../tags/tag290.xml"/><Relationship Id="rId6" Type="http://schemas.openxmlformats.org/officeDocument/2006/relationships/tags" Target="../tags/tag295.xml"/><Relationship Id="rId11" Type="http://schemas.openxmlformats.org/officeDocument/2006/relationships/tags" Target="../tags/tag300.xml"/><Relationship Id="rId5" Type="http://schemas.openxmlformats.org/officeDocument/2006/relationships/tags" Target="../tags/tag294.xml"/><Relationship Id="rId15" Type="http://schemas.openxmlformats.org/officeDocument/2006/relationships/tags" Target="../tags/tag304.xml"/><Relationship Id="rId10" Type="http://schemas.openxmlformats.org/officeDocument/2006/relationships/tags" Target="../tags/tag299.xml"/><Relationship Id="rId19" Type="http://schemas.openxmlformats.org/officeDocument/2006/relationships/tags" Target="../tags/tag308.xml"/><Relationship Id="rId4" Type="http://schemas.openxmlformats.org/officeDocument/2006/relationships/tags" Target="../tags/tag293.xml"/><Relationship Id="rId9" Type="http://schemas.openxmlformats.org/officeDocument/2006/relationships/tags" Target="../tags/tag298.xml"/><Relationship Id="rId14" Type="http://schemas.openxmlformats.org/officeDocument/2006/relationships/tags" Target="../tags/tag303.xml"/><Relationship Id="rId22"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tags" Target="../tags/tag318.xml"/><Relationship Id="rId13" Type="http://schemas.openxmlformats.org/officeDocument/2006/relationships/tags" Target="../tags/tag323.xml"/><Relationship Id="rId18" Type="http://schemas.openxmlformats.org/officeDocument/2006/relationships/tags" Target="../tags/tag328.xml"/><Relationship Id="rId3" Type="http://schemas.openxmlformats.org/officeDocument/2006/relationships/tags" Target="../tags/tag313.xml"/><Relationship Id="rId21" Type="http://schemas.openxmlformats.org/officeDocument/2006/relationships/tags" Target="../tags/tag331.xml"/><Relationship Id="rId7" Type="http://schemas.openxmlformats.org/officeDocument/2006/relationships/tags" Target="../tags/tag317.xml"/><Relationship Id="rId12" Type="http://schemas.openxmlformats.org/officeDocument/2006/relationships/tags" Target="../tags/tag322.xml"/><Relationship Id="rId17" Type="http://schemas.openxmlformats.org/officeDocument/2006/relationships/tags" Target="../tags/tag327.xml"/><Relationship Id="rId2" Type="http://schemas.openxmlformats.org/officeDocument/2006/relationships/tags" Target="../tags/tag312.xml"/><Relationship Id="rId16" Type="http://schemas.openxmlformats.org/officeDocument/2006/relationships/tags" Target="../tags/tag326.xml"/><Relationship Id="rId20" Type="http://schemas.openxmlformats.org/officeDocument/2006/relationships/tags" Target="../tags/tag330.xml"/><Relationship Id="rId1" Type="http://schemas.openxmlformats.org/officeDocument/2006/relationships/tags" Target="../tags/tag311.xml"/><Relationship Id="rId6" Type="http://schemas.openxmlformats.org/officeDocument/2006/relationships/tags" Target="../tags/tag316.xml"/><Relationship Id="rId11" Type="http://schemas.openxmlformats.org/officeDocument/2006/relationships/tags" Target="../tags/tag321.xml"/><Relationship Id="rId5" Type="http://schemas.openxmlformats.org/officeDocument/2006/relationships/tags" Target="../tags/tag315.xml"/><Relationship Id="rId15" Type="http://schemas.openxmlformats.org/officeDocument/2006/relationships/tags" Target="../tags/tag325.xml"/><Relationship Id="rId10" Type="http://schemas.openxmlformats.org/officeDocument/2006/relationships/tags" Target="../tags/tag320.xml"/><Relationship Id="rId19" Type="http://schemas.openxmlformats.org/officeDocument/2006/relationships/tags" Target="../tags/tag329.xml"/><Relationship Id="rId4" Type="http://schemas.openxmlformats.org/officeDocument/2006/relationships/tags" Target="../tags/tag314.xml"/><Relationship Id="rId9" Type="http://schemas.openxmlformats.org/officeDocument/2006/relationships/tags" Target="../tags/tag319.xml"/><Relationship Id="rId14" Type="http://schemas.openxmlformats.org/officeDocument/2006/relationships/tags" Target="../tags/tag324.xml"/><Relationship Id="rId22"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tags" Target="../tags/tag339.xml"/><Relationship Id="rId13" Type="http://schemas.openxmlformats.org/officeDocument/2006/relationships/tags" Target="../tags/tag344.xml"/><Relationship Id="rId18" Type="http://schemas.openxmlformats.org/officeDocument/2006/relationships/tags" Target="../tags/tag349.xml"/><Relationship Id="rId3" Type="http://schemas.openxmlformats.org/officeDocument/2006/relationships/tags" Target="../tags/tag334.xml"/><Relationship Id="rId7" Type="http://schemas.openxmlformats.org/officeDocument/2006/relationships/tags" Target="../tags/tag338.xml"/><Relationship Id="rId12" Type="http://schemas.openxmlformats.org/officeDocument/2006/relationships/tags" Target="../tags/tag343.xml"/><Relationship Id="rId17" Type="http://schemas.openxmlformats.org/officeDocument/2006/relationships/tags" Target="../tags/tag348.xml"/><Relationship Id="rId2" Type="http://schemas.openxmlformats.org/officeDocument/2006/relationships/tags" Target="../tags/tag333.xml"/><Relationship Id="rId16" Type="http://schemas.openxmlformats.org/officeDocument/2006/relationships/tags" Target="../tags/tag347.xml"/><Relationship Id="rId20" Type="http://schemas.openxmlformats.org/officeDocument/2006/relationships/slideLayout" Target="../slideLayouts/slideLayout12.xml"/><Relationship Id="rId1" Type="http://schemas.openxmlformats.org/officeDocument/2006/relationships/tags" Target="../tags/tag332.xml"/><Relationship Id="rId6" Type="http://schemas.openxmlformats.org/officeDocument/2006/relationships/tags" Target="../tags/tag337.xml"/><Relationship Id="rId11" Type="http://schemas.openxmlformats.org/officeDocument/2006/relationships/tags" Target="../tags/tag342.xml"/><Relationship Id="rId5" Type="http://schemas.openxmlformats.org/officeDocument/2006/relationships/tags" Target="../tags/tag336.xml"/><Relationship Id="rId15" Type="http://schemas.openxmlformats.org/officeDocument/2006/relationships/tags" Target="../tags/tag346.xml"/><Relationship Id="rId10" Type="http://schemas.openxmlformats.org/officeDocument/2006/relationships/tags" Target="../tags/tag341.xml"/><Relationship Id="rId19" Type="http://schemas.openxmlformats.org/officeDocument/2006/relationships/tags" Target="../tags/tag350.xml"/><Relationship Id="rId4" Type="http://schemas.openxmlformats.org/officeDocument/2006/relationships/tags" Target="../tags/tag335.xml"/><Relationship Id="rId9" Type="http://schemas.openxmlformats.org/officeDocument/2006/relationships/tags" Target="../tags/tag340.xml"/><Relationship Id="rId14" Type="http://schemas.openxmlformats.org/officeDocument/2006/relationships/tags" Target="../tags/tag345.xml"/></Relationships>
</file>

<file path=ppt/slides/_rels/slide2.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18" Type="http://schemas.openxmlformats.org/officeDocument/2006/relationships/tags" Target="../tags/tag30.xml"/><Relationship Id="rId26" Type="http://schemas.openxmlformats.org/officeDocument/2006/relationships/tags" Target="../tags/tag38.xml"/><Relationship Id="rId3" Type="http://schemas.openxmlformats.org/officeDocument/2006/relationships/tags" Target="../tags/tag15.xml"/><Relationship Id="rId21" Type="http://schemas.openxmlformats.org/officeDocument/2006/relationships/tags" Target="../tags/tag33.xml"/><Relationship Id="rId7" Type="http://schemas.openxmlformats.org/officeDocument/2006/relationships/tags" Target="../tags/tag19.xml"/><Relationship Id="rId12" Type="http://schemas.openxmlformats.org/officeDocument/2006/relationships/tags" Target="../tags/tag24.xml"/><Relationship Id="rId17" Type="http://schemas.openxmlformats.org/officeDocument/2006/relationships/tags" Target="../tags/tag29.xml"/><Relationship Id="rId25" Type="http://schemas.openxmlformats.org/officeDocument/2006/relationships/tags" Target="../tags/tag37.xml"/><Relationship Id="rId2" Type="http://schemas.openxmlformats.org/officeDocument/2006/relationships/tags" Target="../tags/tag14.xml"/><Relationship Id="rId16" Type="http://schemas.openxmlformats.org/officeDocument/2006/relationships/tags" Target="../tags/tag28.xml"/><Relationship Id="rId20" Type="http://schemas.openxmlformats.org/officeDocument/2006/relationships/tags" Target="../tags/tag32.xml"/><Relationship Id="rId29" Type="http://schemas.openxmlformats.org/officeDocument/2006/relationships/tags" Target="../tags/tag41.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24" Type="http://schemas.openxmlformats.org/officeDocument/2006/relationships/tags" Target="../tags/tag36.xml"/><Relationship Id="rId5" Type="http://schemas.openxmlformats.org/officeDocument/2006/relationships/tags" Target="../tags/tag17.xml"/><Relationship Id="rId15" Type="http://schemas.openxmlformats.org/officeDocument/2006/relationships/tags" Target="../tags/tag27.xml"/><Relationship Id="rId23" Type="http://schemas.openxmlformats.org/officeDocument/2006/relationships/tags" Target="../tags/tag35.xml"/><Relationship Id="rId28" Type="http://schemas.openxmlformats.org/officeDocument/2006/relationships/tags" Target="../tags/tag40.xml"/><Relationship Id="rId10" Type="http://schemas.openxmlformats.org/officeDocument/2006/relationships/tags" Target="../tags/tag22.xml"/><Relationship Id="rId19" Type="http://schemas.openxmlformats.org/officeDocument/2006/relationships/tags" Target="../tags/tag31.xml"/><Relationship Id="rId31" Type="http://schemas.openxmlformats.org/officeDocument/2006/relationships/slideLayout" Target="../slideLayouts/slideLayout1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 Id="rId22" Type="http://schemas.openxmlformats.org/officeDocument/2006/relationships/tags" Target="../tags/tag34.xml"/><Relationship Id="rId27" Type="http://schemas.openxmlformats.org/officeDocument/2006/relationships/tags" Target="../tags/tag39.xml"/><Relationship Id="rId30" Type="http://schemas.openxmlformats.org/officeDocument/2006/relationships/tags" Target="../tags/tag42.xml"/></Relationships>
</file>

<file path=ppt/slides/_rels/slide20.xml.rels><?xml version="1.0" encoding="UTF-8" standalone="yes"?>
<Relationships xmlns="http://schemas.openxmlformats.org/package/2006/relationships"><Relationship Id="rId8" Type="http://schemas.openxmlformats.org/officeDocument/2006/relationships/tags" Target="../tags/tag358.xml"/><Relationship Id="rId13" Type="http://schemas.openxmlformats.org/officeDocument/2006/relationships/tags" Target="../tags/tag363.xml"/><Relationship Id="rId3" Type="http://schemas.openxmlformats.org/officeDocument/2006/relationships/tags" Target="../tags/tag353.xml"/><Relationship Id="rId7" Type="http://schemas.openxmlformats.org/officeDocument/2006/relationships/tags" Target="../tags/tag357.xml"/><Relationship Id="rId12" Type="http://schemas.openxmlformats.org/officeDocument/2006/relationships/tags" Target="../tags/tag362.xml"/><Relationship Id="rId17" Type="http://schemas.openxmlformats.org/officeDocument/2006/relationships/slideLayout" Target="../slideLayouts/slideLayout7.xml"/><Relationship Id="rId2" Type="http://schemas.openxmlformats.org/officeDocument/2006/relationships/tags" Target="../tags/tag352.xml"/><Relationship Id="rId16" Type="http://schemas.openxmlformats.org/officeDocument/2006/relationships/tags" Target="../tags/tag366.xml"/><Relationship Id="rId1" Type="http://schemas.openxmlformats.org/officeDocument/2006/relationships/tags" Target="../tags/tag351.xml"/><Relationship Id="rId6" Type="http://schemas.openxmlformats.org/officeDocument/2006/relationships/tags" Target="../tags/tag356.xml"/><Relationship Id="rId11" Type="http://schemas.openxmlformats.org/officeDocument/2006/relationships/tags" Target="../tags/tag361.xml"/><Relationship Id="rId5" Type="http://schemas.openxmlformats.org/officeDocument/2006/relationships/tags" Target="../tags/tag355.xml"/><Relationship Id="rId15" Type="http://schemas.openxmlformats.org/officeDocument/2006/relationships/tags" Target="../tags/tag365.xml"/><Relationship Id="rId10" Type="http://schemas.openxmlformats.org/officeDocument/2006/relationships/tags" Target="../tags/tag360.xml"/><Relationship Id="rId4" Type="http://schemas.openxmlformats.org/officeDocument/2006/relationships/tags" Target="../tags/tag354.xml"/><Relationship Id="rId9" Type="http://schemas.openxmlformats.org/officeDocument/2006/relationships/tags" Target="../tags/tag359.xml"/><Relationship Id="rId14" Type="http://schemas.openxmlformats.org/officeDocument/2006/relationships/tags" Target="../tags/tag364.xml"/></Relationships>
</file>

<file path=ppt/slides/_rels/slide21.xml.rels><?xml version="1.0" encoding="UTF-8" standalone="yes"?>
<Relationships xmlns="http://schemas.openxmlformats.org/package/2006/relationships"><Relationship Id="rId8" Type="http://schemas.openxmlformats.org/officeDocument/2006/relationships/tags" Target="../tags/tag374.xml"/><Relationship Id="rId13" Type="http://schemas.openxmlformats.org/officeDocument/2006/relationships/tags" Target="../tags/tag379.xml"/><Relationship Id="rId18" Type="http://schemas.openxmlformats.org/officeDocument/2006/relationships/tags" Target="../tags/tag384.xml"/><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tags" Target="../tags/tag378.xml"/><Relationship Id="rId17" Type="http://schemas.openxmlformats.org/officeDocument/2006/relationships/tags" Target="../tags/tag383.xml"/><Relationship Id="rId2" Type="http://schemas.openxmlformats.org/officeDocument/2006/relationships/tags" Target="../tags/tag368.xml"/><Relationship Id="rId16" Type="http://schemas.openxmlformats.org/officeDocument/2006/relationships/tags" Target="../tags/tag382.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tags" Target="../tags/tag377.xml"/><Relationship Id="rId5" Type="http://schemas.openxmlformats.org/officeDocument/2006/relationships/tags" Target="../tags/tag371.xml"/><Relationship Id="rId15" Type="http://schemas.openxmlformats.org/officeDocument/2006/relationships/tags" Target="../tags/tag381.xml"/><Relationship Id="rId10" Type="http://schemas.openxmlformats.org/officeDocument/2006/relationships/tags" Target="../tags/tag376.xml"/><Relationship Id="rId19" Type="http://schemas.openxmlformats.org/officeDocument/2006/relationships/slideLayout" Target="../slideLayouts/slideLayout12.xml"/><Relationship Id="rId4" Type="http://schemas.openxmlformats.org/officeDocument/2006/relationships/tags" Target="../tags/tag370.xml"/><Relationship Id="rId9" Type="http://schemas.openxmlformats.org/officeDocument/2006/relationships/tags" Target="../tags/tag375.xml"/><Relationship Id="rId14" Type="http://schemas.openxmlformats.org/officeDocument/2006/relationships/tags" Target="../tags/tag380.xml"/></Relationships>
</file>

<file path=ppt/slides/_rels/slide22.xml.rels><?xml version="1.0" encoding="UTF-8" standalone="yes"?>
<Relationships xmlns="http://schemas.openxmlformats.org/package/2006/relationships"><Relationship Id="rId8" Type="http://schemas.openxmlformats.org/officeDocument/2006/relationships/tags" Target="../tags/tag392.xml"/><Relationship Id="rId13" Type="http://schemas.openxmlformats.org/officeDocument/2006/relationships/tags" Target="../tags/tag397.xml"/><Relationship Id="rId3" Type="http://schemas.openxmlformats.org/officeDocument/2006/relationships/tags" Target="../tags/tag387.xml"/><Relationship Id="rId7" Type="http://schemas.openxmlformats.org/officeDocument/2006/relationships/tags" Target="../tags/tag391.xml"/><Relationship Id="rId12" Type="http://schemas.openxmlformats.org/officeDocument/2006/relationships/tags" Target="../tags/tag396.xml"/><Relationship Id="rId17" Type="http://schemas.openxmlformats.org/officeDocument/2006/relationships/slideLayout" Target="../slideLayouts/slideLayout12.xml"/><Relationship Id="rId2" Type="http://schemas.openxmlformats.org/officeDocument/2006/relationships/tags" Target="../tags/tag386.xml"/><Relationship Id="rId16" Type="http://schemas.openxmlformats.org/officeDocument/2006/relationships/tags" Target="../tags/tag400.xml"/><Relationship Id="rId1" Type="http://schemas.openxmlformats.org/officeDocument/2006/relationships/tags" Target="../tags/tag385.xml"/><Relationship Id="rId6" Type="http://schemas.openxmlformats.org/officeDocument/2006/relationships/tags" Target="../tags/tag390.xml"/><Relationship Id="rId11" Type="http://schemas.openxmlformats.org/officeDocument/2006/relationships/tags" Target="../tags/tag395.xml"/><Relationship Id="rId5" Type="http://schemas.openxmlformats.org/officeDocument/2006/relationships/tags" Target="../tags/tag389.xml"/><Relationship Id="rId15" Type="http://schemas.openxmlformats.org/officeDocument/2006/relationships/tags" Target="../tags/tag399.xml"/><Relationship Id="rId10" Type="http://schemas.openxmlformats.org/officeDocument/2006/relationships/tags" Target="../tags/tag394.xml"/><Relationship Id="rId4" Type="http://schemas.openxmlformats.org/officeDocument/2006/relationships/tags" Target="../tags/tag388.xml"/><Relationship Id="rId9" Type="http://schemas.openxmlformats.org/officeDocument/2006/relationships/tags" Target="../tags/tag393.xml"/><Relationship Id="rId14" Type="http://schemas.openxmlformats.org/officeDocument/2006/relationships/tags" Target="../tags/tag398.xml"/></Relationships>
</file>

<file path=ppt/slides/_rels/slide23.xml.rels><?xml version="1.0" encoding="UTF-8" standalone="yes"?>
<Relationships xmlns="http://schemas.openxmlformats.org/package/2006/relationships"><Relationship Id="rId8" Type="http://schemas.openxmlformats.org/officeDocument/2006/relationships/tags" Target="../tags/tag408.xml"/><Relationship Id="rId3" Type="http://schemas.openxmlformats.org/officeDocument/2006/relationships/tags" Target="../tags/tag403.xml"/><Relationship Id="rId7" Type="http://schemas.openxmlformats.org/officeDocument/2006/relationships/tags" Target="../tags/tag407.xml"/><Relationship Id="rId12" Type="http://schemas.openxmlformats.org/officeDocument/2006/relationships/slideLayout" Target="../slideLayouts/slideLayout12.xml"/><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11" Type="http://schemas.openxmlformats.org/officeDocument/2006/relationships/tags" Target="../tags/tag411.xml"/><Relationship Id="rId5" Type="http://schemas.openxmlformats.org/officeDocument/2006/relationships/tags" Target="../tags/tag405.xml"/><Relationship Id="rId10" Type="http://schemas.openxmlformats.org/officeDocument/2006/relationships/tags" Target="../tags/tag410.xml"/><Relationship Id="rId4" Type="http://schemas.openxmlformats.org/officeDocument/2006/relationships/tags" Target="../tags/tag404.xml"/><Relationship Id="rId9" Type="http://schemas.openxmlformats.org/officeDocument/2006/relationships/tags" Target="../tags/tag409.xml"/></Relationships>
</file>

<file path=ppt/slides/_rels/slide24.xml.rels><?xml version="1.0" encoding="UTF-8" standalone="yes"?>
<Relationships xmlns="http://schemas.openxmlformats.org/package/2006/relationships"><Relationship Id="rId8" Type="http://schemas.openxmlformats.org/officeDocument/2006/relationships/tags" Target="../tags/tag419.xml"/><Relationship Id="rId13" Type="http://schemas.openxmlformats.org/officeDocument/2006/relationships/tags" Target="../tags/tag424.xml"/><Relationship Id="rId18" Type="http://schemas.openxmlformats.org/officeDocument/2006/relationships/tags" Target="../tags/tag429.xml"/><Relationship Id="rId3" Type="http://schemas.openxmlformats.org/officeDocument/2006/relationships/tags" Target="../tags/tag414.xml"/><Relationship Id="rId21" Type="http://schemas.openxmlformats.org/officeDocument/2006/relationships/slideLayout" Target="../slideLayouts/slideLayout7.xml"/><Relationship Id="rId7" Type="http://schemas.openxmlformats.org/officeDocument/2006/relationships/tags" Target="../tags/tag418.xml"/><Relationship Id="rId12" Type="http://schemas.openxmlformats.org/officeDocument/2006/relationships/tags" Target="../tags/tag423.xml"/><Relationship Id="rId17" Type="http://schemas.openxmlformats.org/officeDocument/2006/relationships/tags" Target="../tags/tag428.xml"/><Relationship Id="rId2" Type="http://schemas.openxmlformats.org/officeDocument/2006/relationships/tags" Target="../tags/tag413.xml"/><Relationship Id="rId16" Type="http://schemas.openxmlformats.org/officeDocument/2006/relationships/tags" Target="../tags/tag427.xml"/><Relationship Id="rId20" Type="http://schemas.openxmlformats.org/officeDocument/2006/relationships/tags" Target="../tags/tag431.xml"/><Relationship Id="rId1" Type="http://schemas.openxmlformats.org/officeDocument/2006/relationships/tags" Target="../tags/tag412.xml"/><Relationship Id="rId6" Type="http://schemas.openxmlformats.org/officeDocument/2006/relationships/tags" Target="../tags/tag417.xml"/><Relationship Id="rId11" Type="http://schemas.openxmlformats.org/officeDocument/2006/relationships/tags" Target="../tags/tag422.xml"/><Relationship Id="rId5" Type="http://schemas.openxmlformats.org/officeDocument/2006/relationships/tags" Target="../tags/tag416.xml"/><Relationship Id="rId15" Type="http://schemas.openxmlformats.org/officeDocument/2006/relationships/tags" Target="../tags/tag426.xml"/><Relationship Id="rId10" Type="http://schemas.openxmlformats.org/officeDocument/2006/relationships/tags" Target="../tags/tag421.xml"/><Relationship Id="rId19" Type="http://schemas.openxmlformats.org/officeDocument/2006/relationships/tags" Target="../tags/tag430.xml"/><Relationship Id="rId4" Type="http://schemas.openxmlformats.org/officeDocument/2006/relationships/tags" Target="../tags/tag415.xml"/><Relationship Id="rId9" Type="http://schemas.openxmlformats.org/officeDocument/2006/relationships/tags" Target="../tags/tag420.xml"/><Relationship Id="rId14" Type="http://schemas.openxmlformats.org/officeDocument/2006/relationships/tags" Target="../tags/tag425.xml"/></Relationships>
</file>

<file path=ppt/slides/_rels/slide25.xml.rels><?xml version="1.0" encoding="UTF-8" standalone="yes"?>
<Relationships xmlns="http://schemas.openxmlformats.org/package/2006/relationships"><Relationship Id="rId8" Type="http://schemas.openxmlformats.org/officeDocument/2006/relationships/tags" Target="../tags/tag439.xml"/><Relationship Id="rId13" Type="http://schemas.openxmlformats.org/officeDocument/2006/relationships/slideLayout" Target="../slideLayouts/slideLayout12.xml"/><Relationship Id="rId3" Type="http://schemas.openxmlformats.org/officeDocument/2006/relationships/tags" Target="../tags/tag434.xml"/><Relationship Id="rId7" Type="http://schemas.openxmlformats.org/officeDocument/2006/relationships/tags" Target="../tags/tag438.xml"/><Relationship Id="rId12" Type="http://schemas.openxmlformats.org/officeDocument/2006/relationships/tags" Target="../tags/tag443.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tags" Target="../tags/tag437.xml"/><Relationship Id="rId11" Type="http://schemas.openxmlformats.org/officeDocument/2006/relationships/tags" Target="../tags/tag442.xml"/><Relationship Id="rId5" Type="http://schemas.openxmlformats.org/officeDocument/2006/relationships/tags" Target="../tags/tag436.xml"/><Relationship Id="rId10" Type="http://schemas.openxmlformats.org/officeDocument/2006/relationships/tags" Target="../tags/tag441.xml"/><Relationship Id="rId4" Type="http://schemas.openxmlformats.org/officeDocument/2006/relationships/tags" Target="../tags/tag435.xml"/><Relationship Id="rId9" Type="http://schemas.openxmlformats.org/officeDocument/2006/relationships/tags" Target="../tags/tag440.xml"/></Relationships>
</file>

<file path=ppt/slides/_rels/slide26.xml.rels><?xml version="1.0" encoding="UTF-8" standalone="yes"?>
<Relationships xmlns="http://schemas.openxmlformats.org/package/2006/relationships"><Relationship Id="rId8" Type="http://schemas.openxmlformats.org/officeDocument/2006/relationships/tags" Target="../tags/tag451.xml"/><Relationship Id="rId3" Type="http://schemas.openxmlformats.org/officeDocument/2006/relationships/tags" Target="../tags/tag446.xml"/><Relationship Id="rId7" Type="http://schemas.openxmlformats.org/officeDocument/2006/relationships/tags" Target="../tags/tag450.xml"/><Relationship Id="rId12" Type="http://schemas.openxmlformats.org/officeDocument/2006/relationships/slideLayout" Target="../slideLayouts/slideLayout12.xml"/><Relationship Id="rId2" Type="http://schemas.openxmlformats.org/officeDocument/2006/relationships/tags" Target="../tags/tag445.xml"/><Relationship Id="rId1" Type="http://schemas.openxmlformats.org/officeDocument/2006/relationships/tags" Target="../tags/tag444.xml"/><Relationship Id="rId6" Type="http://schemas.openxmlformats.org/officeDocument/2006/relationships/tags" Target="../tags/tag449.xml"/><Relationship Id="rId11" Type="http://schemas.openxmlformats.org/officeDocument/2006/relationships/tags" Target="../tags/tag454.xml"/><Relationship Id="rId5" Type="http://schemas.openxmlformats.org/officeDocument/2006/relationships/tags" Target="../tags/tag448.xml"/><Relationship Id="rId10" Type="http://schemas.openxmlformats.org/officeDocument/2006/relationships/tags" Target="../tags/tag453.xml"/><Relationship Id="rId4" Type="http://schemas.openxmlformats.org/officeDocument/2006/relationships/tags" Target="../tags/tag447.xml"/><Relationship Id="rId9" Type="http://schemas.openxmlformats.org/officeDocument/2006/relationships/tags" Target="../tags/tag452.xml"/></Relationships>
</file>

<file path=ppt/slides/_rels/slide27.xml.rels><?xml version="1.0" encoding="UTF-8" standalone="yes"?>
<Relationships xmlns="http://schemas.openxmlformats.org/package/2006/relationships"><Relationship Id="rId8" Type="http://schemas.openxmlformats.org/officeDocument/2006/relationships/tags" Target="../tags/tag462.xml"/><Relationship Id="rId13" Type="http://schemas.openxmlformats.org/officeDocument/2006/relationships/tags" Target="../tags/tag467.xml"/><Relationship Id="rId18" Type="http://schemas.openxmlformats.org/officeDocument/2006/relationships/tags" Target="../tags/tag472.xml"/><Relationship Id="rId3" Type="http://schemas.openxmlformats.org/officeDocument/2006/relationships/tags" Target="../tags/tag457.xml"/><Relationship Id="rId7" Type="http://schemas.openxmlformats.org/officeDocument/2006/relationships/tags" Target="../tags/tag461.xml"/><Relationship Id="rId12" Type="http://schemas.openxmlformats.org/officeDocument/2006/relationships/tags" Target="../tags/tag466.xml"/><Relationship Id="rId17" Type="http://schemas.openxmlformats.org/officeDocument/2006/relationships/tags" Target="../tags/tag471.xml"/><Relationship Id="rId2" Type="http://schemas.openxmlformats.org/officeDocument/2006/relationships/tags" Target="../tags/tag456.xml"/><Relationship Id="rId16" Type="http://schemas.openxmlformats.org/officeDocument/2006/relationships/tags" Target="../tags/tag470.xml"/><Relationship Id="rId20" Type="http://schemas.openxmlformats.org/officeDocument/2006/relationships/slideLayout" Target="../slideLayouts/slideLayout12.xml"/><Relationship Id="rId1" Type="http://schemas.openxmlformats.org/officeDocument/2006/relationships/tags" Target="../tags/tag455.xml"/><Relationship Id="rId6" Type="http://schemas.openxmlformats.org/officeDocument/2006/relationships/tags" Target="../tags/tag460.xml"/><Relationship Id="rId11" Type="http://schemas.openxmlformats.org/officeDocument/2006/relationships/tags" Target="../tags/tag465.xml"/><Relationship Id="rId5" Type="http://schemas.openxmlformats.org/officeDocument/2006/relationships/tags" Target="../tags/tag459.xml"/><Relationship Id="rId15" Type="http://schemas.openxmlformats.org/officeDocument/2006/relationships/tags" Target="../tags/tag469.xml"/><Relationship Id="rId10" Type="http://schemas.openxmlformats.org/officeDocument/2006/relationships/tags" Target="../tags/tag464.xml"/><Relationship Id="rId19" Type="http://schemas.openxmlformats.org/officeDocument/2006/relationships/tags" Target="../tags/tag473.xml"/><Relationship Id="rId4" Type="http://schemas.openxmlformats.org/officeDocument/2006/relationships/tags" Target="../tags/tag458.xml"/><Relationship Id="rId9" Type="http://schemas.openxmlformats.org/officeDocument/2006/relationships/tags" Target="../tags/tag463.xml"/><Relationship Id="rId14" Type="http://schemas.openxmlformats.org/officeDocument/2006/relationships/tags" Target="../tags/tag468.xml"/></Relationships>
</file>

<file path=ppt/slides/_rels/slide28.xml.rels><?xml version="1.0" encoding="UTF-8" standalone="yes"?>
<Relationships xmlns="http://schemas.openxmlformats.org/package/2006/relationships"><Relationship Id="rId8" Type="http://schemas.openxmlformats.org/officeDocument/2006/relationships/tags" Target="../tags/tag481.xml"/><Relationship Id="rId13" Type="http://schemas.openxmlformats.org/officeDocument/2006/relationships/tags" Target="../tags/tag486.xml"/><Relationship Id="rId18" Type="http://schemas.openxmlformats.org/officeDocument/2006/relationships/tags" Target="../tags/tag491.xml"/><Relationship Id="rId3" Type="http://schemas.openxmlformats.org/officeDocument/2006/relationships/tags" Target="../tags/tag476.xml"/><Relationship Id="rId7" Type="http://schemas.openxmlformats.org/officeDocument/2006/relationships/tags" Target="../tags/tag480.xml"/><Relationship Id="rId12" Type="http://schemas.openxmlformats.org/officeDocument/2006/relationships/tags" Target="../tags/tag485.xml"/><Relationship Id="rId17" Type="http://schemas.openxmlformats.org/officeDocument/2006/relationships/tags" Target="../tags/tag490.xml"/><Relationship Id="rId2" Type="http://schemas.openxmlformats.org/officeDocument/2006/relationships/tags" Target="../tags/tag475.xml"/><Relationship Id="rId16" Type="http://schemas.openxmlformats.org/officeDocument/2006/relationships/tags" Target="../tags/tag489.xml"/><Relationship Id="rId20" Type="http://schemas.openxmlformats.org/officeDocument/2006/relationships/notesSlide" Target="../notesSlides/notesSlide1.xml"/><Relationship Id="rId1" Type="http://schemas.openxmlformats.org/officeDocument/2006/relationships/tags" Target="../tags/tag474.xml"/><Relationship Id="rId6" Type="http://schemas.openxmlformats.org/officeDocument/2006/relationships/tags" Target="../tags/tag479.xml"/><Relationship Id="rId11" Type="http://schemas.openxmlformats.org/officeDocument/2006/relationships/tags" Target="../tags/tag484.xml"/><Relationship Id="rId5" Type="http://schemas.openxmlformats.org/officeDocument/2006/relationships/tags" Target="../tags/tag478.xml"/><Relationship Id="rId15" Type="http://schemas.openxmlformats.org/officeDocument/2006/relationships/tags" Target="../tags/tag488.xml"/><Relationship Id="rId10" Type="http://schemas.openxmlformats.org/officeDocument/2006/relationships/tags" Target="../tags/tag483.xml"/><Relationship Id="rId19" Type="http://schemas.openxmlformats.org/officeDocument/2006/relationships/slideLayout" Target="../slideLayouts/slideLayout12.xml"/><Relationship Id="rId4" Type="http://schemas.openxmlformats.org/officeDocument/2006/relationships/tags" Target="../tags/tag477.xml"/><Relationship Id="rId9" Type="http://schemas.openxmlformats.org/officeDocument/2006/relationships/tags" Target="../tags/tag482.xml"/><Relationship Id="rId14" Type="http://schemas.openxmlformats.org/officeDocument/2006/relationships/tags" Target="../tags/tag487.xml"/></Relationships>
</file>

<file path=ppt/slides/_rels/slide29.xml.rels><?xml version="1.0" encoding="UTF-8" standalone="yes"?>
<Relationships xmlns="http://schemas.openxmlformats.org/package/2006/relationships"><Relationship Id="rId8" Type="http://schemas.openxmlformats.org/officeDocument/2006/relationships/tags" Target="../tags/tag499.xml"/><Relationship Id="rId13" Type="http://schemas.openxmlformats.org/officeDocument/2006/relationships/tags" Target="../tags/tag504.xml"/><Relationship Id="rId18" Type="http://schemas.openxmlformats.org/officeDocument/2006/relationships/tags" Target="../tags/tag509.xml"/><Relationship Id="rId3" Type="http://schemas.openxmlformats.org/officeDocument/2006/relationships/tags" Target="../tags/tag494.xml"/><Relationship Id="rId21" Type="http://schemas.openxmlformats.org/officeDocument/2006/relationships/tags" Target="../tags/tag512.xml"/><Relationship Id="rId7" Type="http://schemas.openxmlformats.org/officeDocument/2006/relationships/tags" Target="../tags/tag498.xml"/><Relationship Id="rId12" Type="http://schemas.openxmlformats.org/officeDocument/2006/relationships/tags" Target="../tags/tag503.xml"/><Relationship Id="rId17" Type="http://schemas.openxmlformats.org/officeDocument/2006/relationships/tags" Target="../tags/tag508.xml"/><Relationship Id="rId2" Type="http://schemas.openxmlformats.org/officeDocument/2006/relationships/tags" Target="../tags/tag493.xml"/><Relationship Id="rId16" Type="http://schemas.openxmlformats.org/officeDocument/2006/relationships/tags" Target="../tags/tag507.xml"/><Relationship Id="rId20" Type="http://schemas.openxmlformats.org/officeDocument/2006/relationships/tags" Target="../tags/tag511.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tags" Target="../tags/tag502.xml"/><Relationship Id="rId5" Type="http://schemas.openxmlformats.org/officeDocument/2006/relationships/tags" Target="../tags/tag496.xml"/><Relationship Id="rId15" Type="http://schemas.openxmlformats.org/officeDocument/2006/relationships/tags" Target="../tags/tag506.xml"/><Relationship Id="rId23" Type="http://schemas.openxmlformats.org/officeDocument/2006/relationships/notesSlide" Target="../notesSlides/notesSlide2.xml"/><Relationship Id="rId10" Type="http://schemas.openxmlformats.org/officeDocument/2006/relationships/tags" Target="../tags/tag501.xml"/><Relationship Id="rId19" Type="http://schemas.openxmlformats.org/officeDocument/2006/relationships/tags" Target="../tags/tag510.xml"/><Relationship Id="rId4" Type="http://schemas.openxmlformats.org/officeDocument/2006/relationships/tags" Target="../tags/tag495.xml"/><Relationship Id="rId9" Type="http://schemas.openxmlformats.org/officeDocument/2006/relationships/tags" Target="../tags/tag500.xml"/><Relationship Id="rId14" Type="http://schemas.openxmlformats.org/officeDocument/2006/relationships/tags" Target="../tags/tag505.xml"/><Relationship Id="rId22"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6" Type="http://schemas.openxmlformats.org/officeDocument/2006/relationships/slideLayout" Target="../slideLayouts/slideLayout12.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5" Type="http://schemas.openxmlformats.org/officeDocument/2006/relationships/tags" Target="../tags/tag57.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s>
</file>

<file path=ppt/slides/_rels/slide30.xml.rels><?xml version="1.0" encoding="UTF-8" standalone="yes"?>
<Relationships xmlns="http://schemas.openxmlformats.org/package/2006/relationships"><Relationship Id="rId8" Type="http://schemas.openxmlformats.org/officeDocument/2006/relationships/tags" Target="../tags/tag520.xml"/><Relationship Id="rId3" Type="http://schemas.openxmlformats.org/officeDocument/2006/relationships/tags" Target="../tags/tag515.xml"/><Relationship Id="rId7" Type="http://schemas.openxmlformats.org/officeDocument/2006/relationships/tags" Target="../tags/tag519.xml"/><Relationship Id="rId12" Type="http://schemas.openxmlformats.org/officeDocument/2006/relationships/notesSlide" Target="../notesSlides/notesSlide3.xm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slideLayout" Target="../slideLayouts/slideLayout12.xml"/><Relationship Id="rId5" Type="http://schemas.openxmlformats.org/officeDocument/2006/relationships/tags" Target="../tags/tag517.xml"/><Relationship Id="rId10" Type="http://schemas.openxmlformats.org/officeDocument/2006/relationships/tags" Target="../tags/tag522.xml"/><Relationship Id="rId4" Type="http://schemas.openxmlformats.org/officeDocument/2006/relationships/tags" Target="../tags/tag516.xml"/><Relationship Id="rId9" Type="http://schemas.openxmlformats.org/officeDocument/2006/relationships/tags" Target="../tags/tag521.xml"/></Relationships>
</file>

<file path=ppt/slides/_rels/slide31.xml.rels><?xml version="1.0" encoding="UTF-8" standalone="yes"?>
<Relationships xmlns="http://schemas.openxmlformats.org/package/2006/relationships"><Relationship Id="rId8" Type="http://schemas.openxmlformats.org/officeDocument/2006/relationships/tags" Target="../tags/tag530.xml"/><Relationship Id="rId13" Type="http://schemas.openxmlformats.org/officeDocument/2006/relationships/tags" Target="../tags/tag535.xml"/><Relationship Id="rId3" Type="http://schemas.openxmlformats.org/officeDocument/2006/relationships/tags" Target="../tags/tag525.xml"/><Relationship Id="rId7" Type="http://schemas.openxmlformats.org/officeDocument/2006/relationships/tags" Target="../tags/tag529.xml"/><Relationship Id="rId12" Type="http://schemas.openxmlformats.org/officeDocument/2006/relationships/tags" Target="../tags/tag534.xml"/><Relationship Id="rId2" Type="http://schemas.openxmlformats.org/officeDocument/2006/relationships/tags" Target="../tags/tag524.xml"/><Relationship Id="rId16" Type="http://schemas.openxmlformats.org/officeDocument/2006/relationships/notesSlide" Target="../notesSlides/notesSlide4.xml"/><Relationship Id="rId1" Type="http://schemas.openxmlformats.org/officeDocument/2006/relationships/tags" Target="../tags/tag523.xml"/><Relationship Id="rId6" Type="http://schemas.openxmlformats.org/officeDocument/2006/relationships/tags" Target="../tags/tag528.xml"/><Relationship Id="rId11" Type="http://schemas.openxmlformats.org/officeDocument/2006/relationships/tags" Target="../tags/tag533.xml"/><Relationship Id="rId5" Type="http://schemas.openxmlformats.org/officeDocument/2006/relationships/tags" Target="../tags/tag527.xml"/><Relationship Id="rId15" Type="http://schemas.openxmlformats.org/officeDocument/2006/relationships/slideLayout" Target="../slideLayouts/slideLayout12.xml"/><Relationship Id="rId10" Type="http://schemas.openxmlformats.org/officeDocument/2006/relationships/tags" Target="../tags/tag532.xml"/><Relationship Id="rId4" Type="http://schemas.openxmlformats.org/officeDocument/2006/relationships/tags" Target="../tags/tag526.xml"/><Relationship Id="rId9" Type="http://schemas.openxmlformats.org/officeDocument/2006/relationships/tags" Target="../tags/tag531.xml"/><Relationship Id="rId14" Type="http://schemas.openxmlformats.org/officeDocument/2006/relationships/tags" Target="../tags/tag536.xml"/></Relationships>
</file>

<file path=ppt/slides/_rels/slide32.xml.rels><?xml version="1.0" encoding="UTF-8" standalone="yes"?>
<Relationships xmlns="http://schemas.openxmlformats.org/package/2006/relationships"><Relationship Id="rId8" Type="http://schemas.openxmlformats.org/officeDocument/2006/relationships/tags" Target="../tags/tag544.xml"/><Relationship Id="rId3" Type="http://schemas.openxmlformats.org/officeDocument/2006/relationships/tags" Target="../tags/tag539.xml"/><Relationship Id="rId7" Type="http://schemas.openxmlformats.org/officeDocument/2006/relationships/tags" Target="../tags/tag543.xml"/><Relationship Id="rId2" Type="http://schemas.openxmlformats.org/officeDocument/2006/relationships/tags" Target="../tags/tag538.xml"/><Relationship Id="rId1" Type="http://schemas.openxmlformats.org/officeDocument/2006/relationships/tags" Target="../tags/tag537.xml"/><Relationship Id="rId6" Type="http://schemas.openxmlformats.org/officeDocument/2006/relationships/tags" Target="../tags/tag542.xml"/><Relationship Id="rId11" Type="http://schemas.openxmlformats.org/officeDocument/2006/relationships/notesSlide" Target="../notesSlides/notesSlide5.xml"/><Relationship Id="rId5" Type="http://schemas.openxmlformats.org/officeDocument/2006/relationships/tags" Target="../tags/tag541.xml"/><Relationship Id="rId10" Type="http://schemas.openxmlformats.org/officeDocument/2006/relationships/slideLayout" Target="../slideLayouts/slideLayout12.xml"/><Relationship Id="rId4" Type="http://schemas.openxmlformats.org/officeDocument/2006/relationships/tags" Target="../tags/tag540.xml"/><Relationship Id="rId9" Type="http://schemas.openxmlformats.org/officeDocument/2006/relationships/tags" Target="../tags/tag545.xml"/></Relationships>
</file>

<file path=ppt/slides/_rels/slide33.xml.rels><?xml version="1.0" encoding="UTF-8" standalone="yes"?>
<Relationships xmlns="http://schemas.openxmlformats.org/package/2006/relationships"><Relationship Id="rId8" Type="http://schemas.openxmlformats.org/officeDocument/2006/relationships/tags" Target="../tags/tag553.xml"/><Relationship Id="rId13" Type="http://schemas.openxmlformats.org/officeDocument/2006/relationships/tags" Target="../tags/tag558.xml"/><Relationship Id="rId18" Type="http://schemas.openxmlformats.org/officeDocument/2006/relationships/tags" Target="../tags/tag563.xml"/><Relationship Id="rId26" Type="http://schemas.openxmlformats.org/officeDocument/2006/relationships/tags" Target="../tags/tag571.xml"/><Relationship Id="rId3" Type="http://schemas.openxmlformats.org/officeDocument/2006/relationships/tags" Target="../tags/tag548.xml"/><Relationship Id="rId21" Type="http://schemas.openxmlformats.org/officeDocument/2006/relationships/tags" Target="../tags/tag566.xml"/><Relationship Id="rId7" Type="http://schemas.openxmlformats.org/officeDocument/2006/relationships/tags" Target="../tags/tag552.xml"/><Relationship Id="rId12" Type="http://schemas.openxmlformats.org/officeDocument/2006/relationships/tags" Target="../tags/tag557.xml"/><Relationship Id="rId17" Type="http://schemas.openxmlformats.org/officeDocument/2006/relationships/tags" Target="../tags/tag562.xml"/><Relationship Id="rId25" Type="http://schemas.openxmlformats.org/officeDocument/2006/relationships/tags" Target="../tags/tag570.xml"/><Relationship Id="rId2" Type="http://schemas.openxmlformats.org/officeDocument/2006/relationships/tags" Target="../tags/tag547.xml"/><Relationship Id="rId16" Type="http://schemas.openxmlformats.org/officeDocument/2006/relationships/tags" Target="../tags/tag561.xml"/><Relationship Id="rId20" Type="http://schemas.openxmlformats.org/officeDocument/2006/relationships/tags" Target="../tags/tag565.xml"/><Relationship Id="rId29" Type="http://schemas.openxmlformats.org/officeDocument/2006/relationships/notesSlide" Target="../notesSlides/notesSlide6.xml"/><Relationship Id="rId1" Type="http://schemas.openxmlformats.org/officeDocument/2006/relationships/tags" Target="../tags/tag546.xml"/><Relationship Id="rId6" Type="http://schemas.openxmlformats.org/officeDocument/2006/relationships/tags" Target="../tags/tag551.xml"/><Relationship Id="rId11" Type="http://schemas.openxmlformats.org/officeDocument/2006/relationships/tags" Target="../tags/tag556.xml"/><Relationship Id="rId24" Type="http://schemas.openxmlformats.org/officeDocument/2006/relationships/tags" Target="../tags/tag569.xml"/><Relationship Id="rId5" Type="http://schemas.openxmlformats.org/officeDocument/2006/relationships/tags" Target="../tags/tag550.xml"/><Relationship Id="rId15" Type="http://schemas.openxmlformats.org/officeDocument/2006/relationships/tags" Target="../tags/tag560.xml"/><Relationship Id="rId23" Type="http://schemas.openxmlformats.org/officeDocument/2006/relationships/tags" Target="../tags/tag568.xml"/><Relationship Id="rId28" Type="http://schemas.openxmlformats.org/officeDocument/2006/relationships/slideLayout" Target="../slideLayouts/slideLayout12.xml"/><Relationship Id="rId10" Type="http://schemas.openxmlformats.org/officeDocument/2006/relationships/tags" Target="../tags/tag555.xml"/><Relationship Id="rId19" Type="http://schemas.openxmlformats.org/officeDocument/2006/relationships/tags" Target="../tags/tag564.xml"/><Relationship Id="rId4" Type="http://schemas.openxmlformats.org/officeDocument/2006/relationships/tags" Target="../tags/tag549.xml"/><Relationship Id="rId9" Type="http://schemas.openxmlformats.org/officeDocument/2006/relationships/tags" Target="../tags/tag554.xml"/><Relationship Id="rId14" Type="http://schemas.openxmlformats.org/officeDocument/2006/relationships/tags" Target="../tags/tag559.xml"/><Relationship Id="rId22" Type="http://schemas.openxmlformats.org/officeDocument/2006/relationships/tags" Target="../tags/tag567.xml"/><Relationship Id="rId27" Type="http://schemas.openxmlformats.org/officeDocument/2006/relationships/tags" Target="../tags/tag572.xml"/></Relationships>
</file>

<file path=ppt/slides/_rels/slide34.xml.rels><?xml version="1.0" encoding="UTF-8" standalone="yes"?>
<Relationships xmlns="http://schemas.openxmlformats.org/package/2006/relationships"><Relationship Id="rId8" Type="http://schemas.openxmlformats.org/officeDocument/2006/relationships/tags" Target="../tags/tag580.xml"/><Relationship Id="rId3" Type="http://schemas.openxmlformats.org/officeDocument/2006/relationships/tags" Target="../tags/tag575.xml"/><Relationship Id="rId7" Type="http://schemas.openxmlformats.org/officeDocument/2006/relationships/tags" Target="../tags/tag579.xml"/><Relationship Id="rId2" Type="http://schemas.openxmlformats.org/officeDocument/2006/relationships/tags" Target="../tags/tag574.xml"/><Relationship Id="rId1" Type="http://schemas.openxmlformats.org/officeDocument/2006/relationships/tags" Target="../tags/tag573.xml"/><Relationship Id="rId6" Type="http://schemas.openxmlformats.org/officeDocument/2006/relationships/tags" Target="../tags/tag578.xml"/><Relationship Id="rId5" Type="http://schemas.openxmlformats.org/officeDocument/2006/relationships/tags" Target="../tags/tag577.xml"/><Relationship Id="rId10" Type="http://schemas.openxmlformats.org/officeDocument/2006/relationships/notesSlide" Target="../notesSlides/notesSlide7.xml"/><Relationship Id="rId4" Type="http://schemas.openxmlformats.org/officeDocument/2006/relationships/tags" Target="../tags/tag576.xml"/><Relationship Id="rId9"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tags" Target="../tags/tag588.xml"/><Relationship Id="rId13" Type="http://schemas.openxmlformats.org/officeDocument/2006/relationships/tags" Target="../tags/tag593.xml"/><Relationship Id="rId18" Type="http://schemas.openxmlformats.org/officeDocument/2006/relationships/tags" Target="../tags/tag598.xml"/><Relationship Id="rId3" Type="http://schemas.openxmlformats.org/officeDocument/2006/relationships/tags" Target="../tags/tag583.xml"/><Relationship Id="rId21" Type="http://schemas.openxmlformats.org/officeDocument/2006/relationships/tags" Target="../tags/tag601.xml"/><Relationship Id="rId7" Type="http://schemas.openxmlformats.org/officeDocument/2006/relationships/tags" Target="../tags/tag587.xml"/><Relationship Id="rId12" Type="http://schemas.openxmlformats.org/officeDocument/2006/relationships/tags" Target="../tags/tag592.xml"/><Relationship Id="rId17" Type="http://schemas.openxmlformats.org/officeDocument/2006/relationships/tags" Target="../tags/tag597.xml"/><Relationship Id="rId2" Type="http://schemas.openxmlformats.org/officeDocument/2006/relationships/tags" Target="../tags/tag582.xml"/><Relationship Id="rId16" Type="http://schemas.openxmlformats.org/officeDocument/2006/relationships/tags" Target="../tags/tag596.xml"/><Relationship Id="rId20" Type="http://schemas.openxmlformats.org/officeDocument/2006/relationships/tags" Target="../tags/tag600.xml"/><Relationship Id="rId1" Type="http://schemas.openxmlformats.org/officeDocument/2006/relationships/tags" Target="../tags/tag581.xml"/><Relationship Id="rId6" Type="http://schemas.openxmlformats.org/officeDocument/2006/relationships/tags" Target="../tags/tag586.xml"/><Relationship Id="rId11" Type="http://schemas.openxmlformats.org/officeDocument/2006/relationships/tags" Target="../tags/tag591.xml"/><Relationship Id="rId5" Type="http://schemas.openxmlformats.org/officeDocument/2006/relationships/tags" Target="../tags/tag585.xml"/><Relationship Id="rId15" Type="http://schemas.openxmlformats.org/officeDocument/2006/relationships/tags" Target="../tags/tag595.xml"/><Relationship Id="rId23" Type="http://schemas.openxmlformats.org/officeDocument/2006/relationships/notesSlide" Target="../notesSlides/notesSlide8.xml"/><Relationship Id="rId10" Type="http://schemas.openxmlformats.org/officeDocument/2006/relationships/tags" Target="../tags/tag590.xml"/><Relationship Id="rId19" Type="http://schemas.openxmlformats.org/officeDocument/2006/relationships/tags" Target="../tags/tag599.xml"/><Relationship Id="rId4" Type="http://schemas.openxmlformats.org/officeDocument/2006/relationships/tags" Target="../tags/tag584.xml"/><Relationship Id="rId9" Type="http://schemas.openxmlformats.org/officeDocument/2006/relationships/tags" Target="../tags/tag589.xml"/><Relationship Id="rId14" Type="http://schemas.openxmlformats.org/officeDocument/2006/relationships/tags" Target="../tags/tag594.xml"/><Relationship Id="rId22"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604.xml"/><Relationship Id="rId7" Type="http://schemas.openxmlformats.org/officeDocument/2006/relationships/tags" Target="../tags/tag608.xml"/><Relationship Id="rId2" Type="http://schemas.openxmlformats.org/officeDocument/2006/relationships/tags" Target="../tags/tag603.xml"/><Relationship Id="rId1" Type="http://schemas.openxmlformats.org/officeDocument/2006/relationships/tags" Target="../tags/tag602.xml"/><Relationship Id="rId6" Type="http://schemas.openxmlformats.org/officeDocument/2006/relationships/tags" Target="../tags/tag607.xml"/><Relationship Id="rId5" Type="http://schemas.openxmlformats.org/officeDocument/2006/relationships/tags" Target="../tags/tag606.xml"/><Relationship Id="rId4" Type="http://schemas.openxmlformats.org/officeDocument/2006/relationships/tags" Target="../tags/tag605.xml"/><Relationship Id="rId9" Type="http://schemas.openxmlformats.org/officeDocument/2006/relationships/notesSlide" Target="../notesSlides/notesSlide9.xml"/></Relationships>
</file>

<file path=ppt/slides/_rels/slide37.xml.rels><?xml version="1.0" encoding="UTF-8" standalone="yes"?>
<Relationships xmlns="http://schemas.openxmlformats.org/package/2006/relationships"><Relationship Id="rId8" Type="http://schemas.openxmlformats.org/officeDocument/2006/relationships/tags" Target="../tags/tag616.xml"/><Relationship Id="rId3" Type="http://schemas.openxmlformats.org/officeDocument/2006/relationships/tags" Target="../tags/tag611.xml"/><Relationship Id="rId7" Type="http://schemas.openxmlformats.org/officeDocument/2006/relationships/tags" Target="../tags/tag615.xml"/><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notesSlide" Target="../notesSlides/notesSlide10.xml"/><Relationship Id="rId5" Type="http://schemas.openxmlformats.org/officeDocument/2006/relationships/tags" Target="../tags/tag613.xml"/><Relationship Id="rId10" Type="http://schemas.openxmlformats.org/officeDocument/2006/relationships/slideLayout" Target="../slideLayouts/slideLayout12.xml"/><Relationship Id="rId4" Type="http://schemas.openxmlformats.org/officeDocument/2006/relationships/tags" Target="../tags/tag612.xml"/><Relationship Id="rId9" Type="http://schemas.openxmlformats.org/officeDocument/2006/relationships/tags" Target="../tags/tag617.xml"/></Relationships>
</file>

<file path=ppt/slides/_rels/slide38.xml.rels><?xml version="1.0" encoding="UTF-8" standalone="yes"?>
<Relationships xmlns="http://schemas.openxmlformats.org/package/2006/relationships"><Relationship Id="rId8" Type="http://schemas.openxmlformats.org/officeDocument/2006/relationships/tags" Target="../tags/tag625.xml"/><Relationship Id="rId13" Type="http://schemas.openxmlformats.org/officeDocument/2006/relationships/tags" Target="../tags/tag630.xml"/><Relationship Id="rId3" Type="http://schemas.openxmlformats.org/officeDocument/2006/relationships/tags" Target="../tags/tag620.xml"/><Relationship Id="rId7" Type="http://schemas.openxmlformats.org/officeDocument/2006/relationships/tags" Target="../tags/tag624.xml"/><Relationship Id="rId12" Type="http://schemas.openxmlformats.org/officeDocument/2006/relationships/tags" Target="../tags/tag629.xml"/><Relationship Id="rId2" Type="http://schemas.openxmlformats.org/officeDocument/2006/relationships/tags" Target="../tags/tag619.xml"/><Relationship Id="rId1" Type="http://schemas.openxmlformats.org/officeDocument/2006/relationships/tags" Target="../tags/tag618.xml"/><Relationship Id="rId6" Type="http://schemas.openxmlformats.org/officeDocument/2006/relationships/tags" Target="../tags/tag623.xml"/><Relationship Id="rId11" Type="http://schemas.openxmlformats.org/officeDocument/2006/relationships/tags" Target="../tags/tag628.xml"/><Relationship Id="rId5" Type="http://schemas.openxmlformats.org/officeDocument/2006/relationships/tags" Target="../tags/tag622.xml"/><Relationship Id="rId15" Type="http://schemas.openxmlformats.org/officeDocument/2006/relationships/notesSlide" Target="../notesSlides/notesSlide11.xml"/><Relationship Id="rId10" Type="http://schemas.openxmlformats.org/officeDocument/2006/relationships/tags" Target="../tags/tag627.xml"/><Relationship Id="rId4" Type="http://schemas.openxmlformats.org/officeDocument/2006/relationships/tags" Target="../tags/tag621.xml"/><Relationship Id="rId9" Type="http://schemas.openxmlformats.org/officeDocument/2006/relationships/tags" Target="../tags/tag626.xml"/><Relationship Id="rId14"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8" Type="http://schemas.openxmlformats.org/officeDocument/2006/relationships/tags" Target="../tags/tag638.xml"/><Relationship Id="rId13" Type="http://schemas.openxmlformats.org/officeDocument/2006/relationships/tags" Target="../tags/tag643.xml"/><Relationship Id="rId18" Type="http://schemas.openxmlformats.org/officeDocument/2006/relationships/tags" Target="../tags/tag648.xml"/><Relationship Id="rId26" Type="http://schemas.openxmlformats.org/officeDocument/2006/relationships/tags" Target="../tags/tag656.xml"/><Relationship Id="rId3" Type="http://schemas.openxmlformats.org/officeDocument/2006/relationships/tags" Target="../tags/tag633.xml"/><Relationship Id="rId21" Type="http://schemas.openxmlformats.org/officeDocument/2006/relationships/tags" Target="../tags/tag651.xml"/><Relationship Id="rId7" Type="http://schemas.openxmlformats.org/officeDocument/2006/relationships/tags" Target="../tags/tag637.xml"/><Relationship Id="rId12" Type="http://schemas.openxmlformats.org/officeDocument/2006/relationships/tags" Target="../tags/tag642.xml"/><Relationship Id="rId17" Type="http://schemas.openxmlformats.org/officeDocument/2006/relationships/tags" Target="../tags/tag647.xml"/><Relationship Id="rId25" Type="http://schemas.openxmlformats.org/officeDocument/2006/relationships/tags" Target="../tags/tag655.xml"/><Relationship Id="rId2" Type="http://schemas.openxmlformats.org/officeDocument/2006/relationships/tags" Target="../tags/tag632.xml"/><Relationship Id="rId16" Type="http://schemas.openxmlformats.org/officeDocument/2006/relationships/tags" Target="../tags/tag646.xml"/><Relationship Id="rId20" Type="http://schemas.openxmlformats.org/officeDocument/2006/relationships/tags" Target="../tags/tag650.xml"/><Relationship Id="rId29" Type="http://schemas.openxmlformats.org/officeDocument/2006/relationships/notesSlide" Target="../notesSlides/notesSlide12.xml"/><Relationship Id="rId1" Type="http://schemas.openxmlformats.org/officeDocument/2006/relationships/tags" Target="../tags/tag631.xml"/><Relationship Id="rId6" Type="http://schemas.openxmlformats.org/officeDocument/2006/relationships/tags" Target="../tags/tag636.xml"/><Relationship Id="rId11" Type="http://schemas.openxmlformats.org/officeDocument/2006/relationships/tags" Target="../tags/tag641.xml"/><Relationship Id="rId24" Type="http://schemas.openxmlformats.org/officeDocument/2006/relationships/tags" Target="../tags/tag654.xml"/><Relationship Id="rId5" Type="http://schemas.openxmlformats.org/officeDocument/2006/relationships/tags" Target="../tags/tag635.xml"/><Relationship Id="rId15" Type="http://schemas.openxmlformats.org/officeDocument/2006/relationships/tags" Target="../tags/tag645.xml"/><Relationship Id="rId23" Type="http://schemas.openxmlformats.org/officeDocument/2006/relationships/tags" Target="../tags/tag653.xml"/><Relationship Id="rId28" Type="http://schemas.openxmlformats.org/officeDocument/2006/relationships/slideLayout" Target="../slideLayouts/slideLayout12.xml"/><Relationship Id="rId10" Type="http://schemas.openxmlformats.org/officeDocument/2006/relationships/tags" Target="../tags/tag640.xml"/><Relationship Id="rId19" Type="http://schemas.openxmlformats.org/officeDocument/2006/relationships/tags" Target="../tags/tag649.xml"/><Relationship Id="rId4" Type="http://schemas.openxmlformats.org/officeDocument/2006/relationships/tags" Target="../tags/tag634.xml"/><Relationship Id="rId9" Type="http://schemas.openxmlformats.org/officeDocument/2006/relationships/tags" Target="../tags/tag639.xml"/><Relationship Id="rId14" Type="http://schemas.openxmlformats.org/officeDocument/2006/relationships/tags" Target="../tags/tag644.xml"/><Relationship Id="rId22" Type="http://schemas.openxmlformats.org/officeDocument/2006/relationships/tags" Target="../tags/tag652.xml"/><Relationship Id="rId27" Type="http://schemas.openxmlformats.org/officeDocument/2006/relationships/tags" Target="../tags/tag657.xml"/></Relationships>
</file>

<file path=ppt/slides/_rels/slide4.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tags" Target="../tags/tag70.xml"/><Relationship Id="rId18" Type="http://schemas.openxmlformats.org/officeDocument/2006/relationships/tags" Target="../tags/tag75.xml"/><Relationship Id="rId3" Type="http://schemas.openxmlformats.org/officeDocument/2006/relationships/tags" Target="../tags/tag60.xml"/><Relationship Id="rId7" Type="http://schemas.openxmlformats.org/officeDocument/2006/relationships/tags" Target="../tags/tag64.xml"/><Relationship Id="rId12" Type="http://schemas.openxmlformats.org/officeDocument/2006/relationships/tags" Target="../tags/tag69.xml"/><Relationship Id="rId17" Type="http://schemas.openxmlformats.org/officeDocument/2006/relationships/tags" Target="../tags/tag74.xml"/><Relationship Id="rId2" Type="http://schemas.openxmlformats.org/officeDocument/2006/relationships/tags" Target="../tags/tag59.xml"/><Relationship Id="rId16" Type="http://schemas.openxmlformats.org/officeDocument/2006/relationships/tags" Target="../tags/tag73.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5" Type="http://schemas.openxmlformats.org/officeDocument/2006/relationships/tags" Target="../tags/tag62.xml"/><Relationship Id="rId15" Type="http://schemas.openxmlformats.org/officeDocument/2006/relationships/tags" Target="../tags/tag72.xml"/><Relationship Id="rId10" Type="http://schemas.openxmlformats.org/officeDocument/2006/relationships/tags" Target="../tags/tag67.xml"/><Relationship Id="rId19" Type="http://schemas.openxmlformats.org/officeDocument/2006/relationships/slideLayout" Target="../slideLayouts/slideLayout12.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s>
</file>

<file path=ppt/slides/_rels/slide40.xml.rels><?xml version="1.0" encoding="UTF-8" standalone="yes"?>
<Relationships xmlns="http://schemas.openxmlformats.org/package/2006/relationships"><Relationship Id="rId8" Type="http://schemas.openxmlformats.org/officeDocument/2006/relationships/tags" Target="../tags/tag665.xml"/><Relationship Id="rId13" Type="http://schemas.openxmlformats.org/officeDocument/2006/relationships/tags" Target="../tags/tag670.xml"/><Relationship Id="rId3" Type="http://schemas.openxmlformats.org/officeDocument/2006/relationships/tags" Target="../tags/tag660.xml"/><Relationship Id="rId7" Type="http://schemas.openxmlformats.org/officeDocument/2006/relationships/tags" Target="../tags/tag664.xml"/><Relationship Id="rId12" Type="http://schemas.openxmlformats.org/officeDocument/2006/relationships/tags" Target="../tags/tag669.xml"/><Relationship Id="rId17" Type="http://schemas.openxmlformats.org/officeDocument/2006/relationships/notesSlide" Target="../notesSlides/notesSlide13.xml"/><Relationship Id="rId2" Type="http://schemas.openxmlformats.org/officeDocument/2006/relationships/tags" Target="../tags/tag659.xml"/><Relationship Id="rId16" Type="http://schemas.openxmlformats.org/officeDocument/2006/relationships/slideLayout" Target="../slideLayouts/slideLayout12.xml"/><Relationship Id="rId1" Type="http://schemas.openxmlformats.org/officeDocument/2006/relationships/tags" Target="../tags/tag658.xml"/><Relationship Id="rId6" Type="http://schemas.openxmlformats.org/officeDocument/2006/relationships/tags" Target="../tags/tag663.xml"/><Relationship Id="rId11" Type="http://schemas.openxmlformats.org/officeDocument/2006/relationships/tags" Target="../tags/tag668.xml"/><Relationship Id="rId5" Type="http://schemas.openxmlformats.org/officeDocument/2006/relationships/tags" Target="../tags/tag662.xml"/><Relationship Id="rId15" Type="http://schemas.openxmlformats.org/officeDocument/2006/relationships/tags" Target="../tags/tag672.xml"/><Relationship Id="rId10" Type="http://schemas.openxmlformats.org/officeDocument/2006/relationships/tags" Target="../tags/tag667.xml"/><Relationship Id="rId4" Type="http://schemas.openxmlformats.org/officeDocument/2006/relationships/tags" Target="../tags/tag661.xml"/><Relationship Id="rId9" Type="http://schemas.openxmlformats.org/officeDocument/2006/relationships/tags" Target="../tags/tag666.xml"/><Relationship Id="rId14" Type="http://schemas.openxmlformats.org/officeDocument/2006/relationships/tags" Target="../tags/tag671.xml"/></Relationships>
</file>

<file path=ppt/slides/_rels/slide41.xml.rels><?xml version="1.0" encoding="UTF-8" standalone="yes"?>
<Relationships xmlns="http://schemas.openxmlformats.org/package/2006/relationships"><Relationship Id="rId8" Type="http://schemas.openxmlformats.org/officeDocument/2006/relationships/tags" Target="../tags/tag680.xml"/><Relationship Id="rId13" Type="http://schemas.openxmlformats.org/officeDocument/2006/relationships/notesSlide" Target="../notesSlides/notesSlide14.xml"/><Relationship Id="rId3" Type="http://schemas.openxmlformats.org/officeDocument/2006/relationships/tags" Target="../tags/tag675.xml"/><Relationship Id="rId7" Type="http://schemas.openxmlformats.org/officeDocument/2006/relationships/tags" Target="../tags/tag679.xml"/><Relationship Id="rId12" Type="http://schemas.openxmlformats.org/officeDocument/2006/relationships/slideLayout" Target="../slideLayouts/slideLayout12.xml"/><Relationship Id="rId2" Type="http://schemas.openxmlformats.org/officeDocument/2006/relationships/tags" Target="../tags/tag674.xml"/><Relationship Id="rId1" Type="http://schemas.openxmlformats.org/officeDocument/2006/relationships/tags" Target="../tags/tag673.xml"/><Relationship Id="rId6" Type="http://schemas.openxmlformats.org/officeDocument/2006/relationships/tags" Target="../tags/tag678.xml"/><Relationship Id="rId11" Type="http://schemas.openxmlformats.org/officeDocument/2006/relationships/tags" Target="../tags/tag683.xml"/><Relationship Id="rId5" Type="http://schemas.openxmlformats.org/officeDocument/2006/relationships/tags" Target="../tags/tag677.xml"/><Relationship Id="rId10" Type="http://schemas.openxmlformats.org/officeDocument/2006/relationships/tags" Target="../tags/tag682.xml"/><Relationship Id="rId4" Type="http://schemas.openxmlformats.org/officeDocument/2006/relationships/tags" Target="../tags/tag676.xml"/><Relationship Id="rId9" Type="http://schemas.openxmlformats.org/officeDocument/2006/relationships/tags" Target="../tags/tag681.xml"/></Relationships>
</file>

<file path=ppt/slides/_rels/slide42.xml.rels><?xml version="1.0" encoding="UTF-8" standalone="yes"?>
<Relationships xmlns="http://schemas.openxmlformats.org/package/2006/relationships"><Relationship Id="rId8" Type="http://schemas.openxmlformats.org/officeDocument/2006/relationships/tags" Target="../tags/tag691.xml"/><Relationship Id="rId13" Type="http://schemas.openxmlformats.org/officeDocument/2006/relationships/tags" Target="../tags/tag696.xml"/><Relationship Id="rId18" Type="http://schemas.openxmlformats.org/officeDocument/2006/relationships/slideLayout" Target="../slideLayouts/slideLayout12.xml"/><Relationship Id="rId3" Type="http://schemas.openxmlformats.org/officeDocument/2006/relationships/tags" Target="../tags/tag686.xml"/><Relationship Id="rId7" Type="http://schemas.openxmlformats.org/officeDocument/2006/relationships/tags" Target="../tags/tag690.xml"/><Relationship Id="rId12" Type="http://schemas.openxmlformats.org/officeDocument/2006/relationships/tags" Target="../tags/tag695.xml"/><Relationship Id="rId17" Type="http://schemas.openxmlformats.org/officeDocument/2006/relationships/tags" Target="../tags/tag700.xml"/><Relationship Id="rId2" Type="http://schemas.openxmlformats.org/officeDocument/2006/relationships/tags" Target="../tags/tag685.xml"/><Relationship Id="rId16" Type="http://schemas.openxmlformats.org/officeDocument/2006/relationships/tags" Target="../tags/tag699.xml"/><Relationship Id="rId1" Type="http://schemas.openxmlformats.org/officeDocument/2006/relationships/tags" Target="../tags/tag684.xml"/><Relationship Id="rId6" Type="http://schemas.openxmlformats.org/officeDocument/2006/relationships/tags" Target="../tags/tag689.xml"/><Relationship Id="rId11" Type="http://schemas.openxmlformats.org/officeDocument/2006/relationships/tags" Target="../tags/tag694.xml"/><Relationship Id="rId5" Type="http://schemas.openxmlformats.org/officeDocument/2006/relationships/tags" Target="../tags/tag688.xml"/><Relationship Id="rId15" Type="http://schemas.openxmlformats.org/officeDocument/2006/relationships/tags" Target="../tags/tag698.xml"/><Relationship Id="rId10" Type="http://schemas.openxmlformats.org/officeDocument/2006/relationships/tags" Target="../tags/tag693.xml"/><Relationship Id="rId19" Type="http://schemas.openxmlformats.org/officeDocument/2006/relationships/notesSlide" Target="../notesSlides/notesSlide15.xml"/><Relationship Id="rId4" Type="http://schemas.openxmlformats.org/officeDocument/2006/relationships/tags" Target="../tags/tag687.xml"/><Relationship Id="rId9" Type="http://schemas.openxmlformats.org/officeDocument/2006/relationships/tags" Target="../tags/tag692.xml"/><Relationship Id="rId14" Type="http://schemas.openxmlformats.org/officeDocument/2006/relationships/tags" Target="../tags/tag697.xml"/></Relationships>
</file>

<file path=ppt/slides/_rels/slide43.xml.rels><?xml version="1.0" encoding="UTF-8" standalone="yes"?>
<Relationships xmlns="http://schemas.openxmlformats.org/package/2006/relationships"><Relationship Id="rId8" Type="http://schemas.openxmlformats.org/officeDocument/2006/relationships/tags" Target="../tags/tag708.xml"/><Relationship Id="rId3" Type="http://schemas.openxmlformats.org/officeDocument/2006/relationships/tags" Target="../tags/tag703.xml"/><Relationship Id="rId7" Type="http://schemas.openxmlformats.org/officeDocument/2006/relationships/tags" Target="../tags/tag707.xml"/><Relationship Id="rId2" Type="http://schemas.openxmlformats.org/officeDocument/2006/relationships/tags" Target="../tags/tag702.xml"/><Relationship Id="rId1" Type="http://schemas.openxmlformats.org/officeDocument/2006/relationships/tags" Target="../tags/tag701.xml"/><Relationship Id="rId6" Type="http://schemas.openxmlformats.org/officeDocument/2006/relationships/tags" Target="../tags/tag706.xml"/><Relationship Id="rId11" Type="http://schemas.openxmlformats.org/officeDocument/2006/relationships/notesSlide" Target="../notesSlides/notesSlide16.xml"/><Relationship Id="rId5" Type="http://schemas.openxmlformats.org/officeDocument/2006/relationships/tags" Target="../tags/tag705.xml"/><Relationship Id="rId10" Type="http://schemas.openxmlformats.org/officeDocument/2006/relationships/slideLayout" Target="../slideLayouts/slideLayout12.xml"/><Relationship Id="rId4" Type="http://schemas.openxmlformats.org/officeDocument/2006/relationships/tags" Target="../tags/tag704.xml"/><Relationship Id="rId9" Type="http://schemas.openxmlformats.org/officeDocument/2006/relationships/tags" Target="../tags/tag709.xml"/></Relationships>
</file>

<file path=ppt/slides/_rels/slide44.xml.rels><?xml version="1.0" encoding="UTF-8" standalone="yes"?>
<Relationships xmlns="http://schemas.openxmlformats.org/package/2006/relationships"><Relationship Id="rId8" Type="http://schemas.openxmlformats.org/officeDocument/2006/relationships/tags" Target="../tags/tag717.xml"/><Relationship Id="rId13" Type="http://schemas.openxmlformats.org/officeDocument/2006/relationships/tags" Target="../tags/tag722.xml"/><Relationship Id="rId3" Type="http://schemas.openxmlformats.org/officeDocument/2006/relationships/tags" Target="../tags/tag712.xml"/><Relationship Id="rId7" Type="http://schemas.openxmlformats.org/officeDocument/2006/relationships/tags" Target="../tags/tag716.xml"/><Relationship Id="rId12" Type="http://schemas.openxmlformats.org/officeDocument/2006/relationships/tags" Target="../tags/tag721.xml"/><Relationship Id="rId2" Type="http://schemas.openxmlformats.org/officeDocument/2006/relationships/tags" Target="../tags/tag711.xml"/><Relationship Id="rId16" Type="http://schemas.openxmlformats.org/officeDocument/2006/relationships/notesSlide" Target="../notesSlides/notesSlide17.xml"/><Relationship Id="rId1" Type="http://schemas.openxmlformats.org/officeDocument/2006/relationships/tags" Target="../tags/tag710.xml"/><Relationship Id="rId6" Type="http://schemas.openxmlformats.org/officeDocument/2006/relationships/tags" Target="../tags/tag715.xml"/><Relationship Id="rId11" Type="http://schemas.openxmlformats.org/officeDocument/2006/relationships/tags" Target="../tags/tag720.xml"/><Relationship Id="rId5" Type="http://schemas.openxmlformats.org/officeDocument/2006/relationships/tags" Target="../tags/tag714.xml"/><Relationship Id="rId15" Type="http://schemas.openxmlformats.org/officeDocument/2006/relationships/slideLayout" Target="../slideLayouts/slideLayout12.xml"/><Relationship Id="rId10" Type="http://schemas.openxmlformats.org/officeDocument/2006/relationships/tags" Target="../tags/tag719.xml"/><Relationship Id="rId4" Type="http://schemas.openxmlformats.org/officeDocument/2006/relationships/tags" Target="../tags/tag713.xml"/><Relationship Id="rId9" Type="http://schemas.openxmlformats.org/officeDocument/2006/relationships/tags" Target="../tags/tag718.xml"/><Relationship Id="rId14" Type="http://schemas.openxmlformats.org/officeDocument/2006/relationships/tags" Target="../tags/tag723.xml"/></Relationships>
</file>

<file path=ppt/slides/_rels/slide45.xml.rels><?xml version="1.0" encoding="UTF-8" standalone="yes"?>
<Relationships xmlns="http://schemas.openxmlformats.org/package/2006/relationships"><Relationship Id="rId8" Type="http://schemas.openxmlformats.org/officeDocument/2006/relationships/tags" Target="../tags/tag731.xml"/><Relationship Id="rId3" Type="http://schemas.openxmlformats.org/officeDocument/2006/relationships/tags" Target="../tags/tag726.xml"/><Relationship Id="rId7" Type="http://schemas.openxmlformats.org/officeDocument/2006/relationships/tags" Target="../tags/tag730.xml"/><Relationship Id="rId2" Type="http://schemas.openxmlformats.org/officeDocument/2006/relationships/tags" Target="../tags/tag725.xml"/><Relationship Id="rId1" Type="http://schemas.openxmlformats.org/officeDocument/2006/relationships/tags" Target="../tags/tag724.xml"/><Relationship Id="rId6" Type="http://schemas.openxmlformats.org/officeDocument/2006/relationships/tags" Target="../tags/tag729.xml"/><Relationship Id="rId5" Type="http://schemas.openxmlformats.org/officeDocument/2006/relationships/tags" Target="../tags/tag728.xml"/><Relationship Id="rId10" Type="http://schemas.openxmlformats.org/officeDocument/2006/relationships/notesSlide" Target="../notesSlides/notesSlide18.xml"/><Relationship Id="rId4" Type="http://schemas.openxmlformats.org/officeDocument/2006/relationships/tags" Target="../tags/tag727.xml"/><Relationship Id="rId9"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8" Type="http://schemas.openxmlformats.org/officeDocument/2006/relationships/tags" Target="../tags/tag739.xml"/><Relationship Id="rId3" Type="http://schemas.openxmlformats.org/officeDocument/2006/relationships/tags" Target="../tags/tag734.xml"/><Relationship Id="rId7" Type="http://schemas.openxmlformats.org/officeDocument/2006/relationships/tags" Target="../tags/tag738.xm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tags" Target="../tags/tag737.xml"/><Relationship Id="rId11" Type="http://schemas.openxmlformats.org/officeDocument/2006/relationships/notesSlide" Target="../notesSlides/notesSlide19.xml"/><Relationship Id="rId5" Type="http://schemas.openxmlformats.org/officeDocument/2006/relationships/tags" Target="../tags/tag736.xml"/><Relationship Id="rId10" Type="http://schemas.openxmlformats.org/officeDocument/2006/relationships/slideLayout" Target="../slideLayouts/slideLayout12.xml"/><Relationship Id="rId4" Type="http://schemas.openxmlformats.org/officeDocument/2006/relationships/tags" Target="../tags/tag735.xml"/><Relationship Id="rId9" Type="http://schemas.openxmlformats.org/officeDocument/2006/relationships/tags" Target="../tags/tag740.xml"/></Relationships>
</file>

<file path=ppt/slides/_rels/slide47.xml.rels><?xml version="1.0" encoding="UTF-8" standalone="yes"?>
<Relationships xmlns="http://schemas.openxmlformats.org/package/2006/relationships"><Relationship Id="rId8" Type="http://schemas.openxmlformats.org/officeDocument/2006/relationships/tags" Target="../tags/tag748.xml"/><Relationship Id="rId13" Type="http://schemas.openxmlformats.org/officeDocument/2006/relationships/tags" Target="../tags/tag753.xml"/><Relationship Id="rId18" Type="http://schemas.openxmlformats.org/officeDocument/2006/relationships/tags" Target="../tags/tag758.xml"/><Relationship Id="rId26" Type="http://schemas.openxmlformats.org/officeDocument/2006/relationships/tags" Target="../tags/tag766.xml"/><Relationship Id="rId3" Type="http://schemas.openxmlformats.org/officeDocument/2006/relationships/tags" Target="../tags/tag743.xml"/><Relationship Id="rId21" Type="http://schemas.openxmlformats.org/officeDocument/2006/relationships/tags" Target="../tags/tag761.xml"/><Relationship Id="rId7" Type="http://schemas.openxmlformats.org/officeDocument/2006/relationships/tags" Target="../tags/tag747.xml"/><Relationship Id="rId12" Type="http://schemas.openxmlformats.org/officeDocument/2006/relationships/tags" Target="../tags/tag752.xml"/><Relationship Id="rId17" Type="http://schemas.openxmlformats.org/officeDocument/2006/relationships/tags" Target="../tags/tag757.xml"/><Relationship Id="rId25" Type="http://schemas.openxmlformats.org/officeDocument/2006/relationships/tags" Target="../tags/tag765.xml"/><Relationship Id="rId2" Type="http://schemas.openxmlformats.org/officeDocument/2006/relationships/tags" Target="../tags/tag742.xml"/><Relationship Id="rId16" Type="http://schemas.openxmlformats.org/officeDocument/2006/relationships/tags" Target="../tags/tag756.xml"/><Relationship Id="rId20" Type="http://schemas.openxmlformats.org/officeDocument/2006/relationships/tags" Target="../tags/tag760.xml"/><Relationship Id="rId29" Type="http://schemas.openxmlformats.org/officeDocument/2006/relationships/slideLayout" Target="../slideLayouts/slideLayout12.xml"/><Relationship Id="rId1" Type="http://schemas.openxmlformats.org/officeDocument/2006/relationships/tags" Target="../tags/tag741.xml"/><Relationship Id="rId6" Type="http://schemas.openxmlformats.org/officeDocument/2006/relationships/tags" Target="../tags/tag746.xml"/><Relationship Id="rId11" Type="http://schemas.openxmlformats.org/officeDocument/2006/relationships/tags" Target="../tags/tag751.xml"/><Relationship Id="rId24" Type="http://schemas.openxmlformats.org/officeDocument/2006/relationships/tags" Target="../tags/tag764.xml"/><Relationship Id="rId5" Type="http://schemas.openxmlformats.org/officeDocument/2006/relationships/tags" Target="../tags/tag745.xml"/><Relationship Id="rId15" Type="http://schemas.openxmlformats.org/officeDocument/2006/relationships/tags" Target="../tags/tag755.xml"/><Relationship Id="rId23" Type="http://schemas.openxmlformats.org/officeDocument/2006/relationships/tags" Target="../tags/tag763.xml"/><Relationship Id="rId28" Type="http://schemas.openxmlformats.org/officeDocument/2006/relationships/tags" Target="../tags/tag768.xml"/><Relationship Id="rId10" Type="http://schemas.openxmlformats.org/officeDocument/2006/relationships/tags" Target="../tags/tag750.xml"/><Relationship Id="rId19" Type="http://schemas.openxmlformats.org/officeDocument/2006/relationships/tags" Target="../tags/tag759.xml"/><Relationship Id="rId4" Type="http://schemas.openxmlformats.org/officeDocument/2006/relationships/tags" Target="../tags/tag744.xml"/><Relationship Id="rId9" Type="http://schemas.openxmlformats.org/officeDocument/2006/relationships/tags" Target="../tags/tag749.xml"/><Relationship Id="rId14" Type="http://schemas.openxmlformats.org/officeDocument/2006/relationships/tags" Target="../tags/tag754.xml"/><Relationship Id="rId22" Type="http://schemas.openxmlformats.org/officeDocument/2006/relationships/tags" Target="../tags/tag762.xml"/><Relationship Id="rId27" Type="http://schemas.openxmlformats.org/officeDocument/2006/relationships/tags" Target="../tags/tag767.xml"/><Relationship Id="rId30" Type="http://schemas.openxmlformats.org/officeDocument/2006/relationships/notesSlide" Target="../notesSlides/notesSlide20.xml"/></Relationships>
</file>

<file path=ppt/slides/_rels/slide48.xml.rels><?xml version="1.0" encoding="UTF-8" standalone="yes"?>
<Relationships xmlns="http://schemas.openxmlformats.org/package/2006/relationships"><Relationship Id="rId8" Type="http://schemas.openxmlformats.org/officeDocument/2006/relationships/tags" Target="../tags/tag776.xml"/><Relationship Id="rId13" Type="http://schemas.openxmlformats.org/officeDocument/2006/relationships/tags" Target="../tags/tag781.xml"/><Relationship Id="rId18" Type="http://schemas.openxmlformats.org/officeDocument/2006/relationships/notesSlide" Target="../notesSlides/notesSlide21.xml"/><Relationship Id="rId3" Type="http://schemas.openxmlformats.org/officeDocument/2006/relationships/tags" Target="../tags/tag771.xml"/><Relationship Id="rId7" Type="http://schemas.openxmlformats.org/officeDocument/2006/relationships/tags" Target="../tags/tag775.xml"/><Relationship Id="rId12" Type="http://schemas.openxmlformats.org/officeDocument/2006/relationships/tags" Target="../tags/tag780.xml"/><Relationship Id="rId17" Type="http://schemas.openxmlformats.org/officeDocument/2006/relationships/slideLayout" Target="../slideLayouts/slideLayout12.xml"/><Relationship Id="rId2" Type="http://schemas.openxmlformats.org/officeDocument/2006/relationships/tags" Target="../tags/tag770.xml"/><Relationship Id="rId16" Type="http://schemas.openxmlformats.org/officeDocument/2006/relationships/tags" Target="../tags/tag784.xml"/><Relationship Id="rId1" Type="http://schemas.openxmlformats.org/officeDocument/2006/relationships/tags" Target="../tags/tag769.xml"/><Relationship Id="rId6" Type="http://schemas.openxmlformats.org/officeDocument/2006/relationships/tags" Target="../tags/tag774.xml"/><Relationship Id="rId11" Type="http://schemas.openxmlformats.org/officeDocument/2006/relationships/tags" Target="../tags/tag779.xml"/><Relationship Id="rId5" Type="http://schemas.openxmlformats.org/officeDocument/2006/relationships/tags" Target="../tags/tag773.xml"/><Relationship Id="rId15" Type="http://schemas.openxmlformats.org/officeDocument/2006/relationships/tags" Target="../tags/tag783.xml"/><Relationship Id="rId10" Type="http://schemas.openxmlformats.org/officeDocument/2006/relationships/tags" Target="../tags/tag778.xml"/><Relationship Id="rId4" Type="http://schemas.openxmlformats.org/officeDocument/2006/relationships/tags" Target="../tags/tag772.xml"/><Relationship Id="rId9" Type="http://schemas.openxmlformats.org/officeDocument/2006/relationships/tags" Target="../tags/tag777.xml"/><Relationship Id="rId14" Type="http://schemas.openxmlformats.org/officeDocument/2006/relationships/tags" Target="../tags/tag782.xml"/></Relationships>
</file>

<file path=ppt/slides/_rels/slide49.xml.rels><?xml version="1.0" encoding="UTF-8" standalone="yes"?>
<Relationships xmlns="http://schemas.openxmlformats.org/package/2006/relationships"><Relationship Id="rId8" Type="http://schemas.openxmlformats.org/officeDocument/2006/relationships/tags" Target="../tags/tag792.xml"/><Relationship Id="rId13" Type="http://schemas.openxmlformats.org/officeDocument/2006/relationships/tags" Target="../tags/tag797.xml"/><Relationship Id="rId18" Type="http://schemas.openxmlformats.org/officeDocument/2006/relationships/notesSlide" Target="../notesSlides/notesSlide22.xml"/><Relationship Id="rId3" Type="http://schemas.openxmlformats.org/officeDocument/2006/relationships/tags" Target="../tags/tag787.xml"/><Relationship Id="rId7" Type="http://schemas.openxmlformats.org/officeDocument/2006/relationships/tags" Target="../tags/tag791.xml"/><Relationship Id="rId12" Type="http://schemas.openxmlformats.org/officeDocument/2006/relationships/tags" Target="../tags/tag796.xml"/><Relationship Id="rId17" Type="http://schemas.openxmlformats.org/officeDocument/2006/relationships/slideLayout" Target="../slideLayouts/slideLayout12.xml"/><Relationship Id="rId2" Type="http://schemas.openxmlformats.org/officeDocument/2006/relationships/tags" Target="../tags/tag786.xml"/><Relationship Id="rId16" Type="http://schemas.openxmlformats.org/officeDocument/2006/relationships/tags" Target="../tags/tag800.xml"/><Relationship Id="rId1" Type="http://schemas.openxmlformats.org/officeDocument/2006/relationships/tags" Target="../tags/tag785.xml"/><Relationship Id="rId6" Type="http://schemas.openxmlformats.org/officeDocument/2006/relationships/tags" Target="../tags/tag790.xml"/><Relationship Id="rId11" Type="http://schemas.openxmlformats.org/officeDocument/2006/relationships/tags" Target="../tags/tag795.xml"/><Relationship Id="rId5" Type="http://schemas.openxmlformats.org/officeDocument/2006/relationships/tags" Target="../tags/tag789.xml"/><Relationship Id="rId15" Type="http://schemas.openxmlformats.org/officeDocument/2006/relationships/tags" Target="../tags/tag799.xml"/><Relationship Id="rId10" Type="http://schemas.openxmlformats.org/officeDocument/2006/relationships/tags" Target="../tags/tag794.xml"/><Relationship Id="rId4" Type="http://schemas.openxmlformats.org/officeDocument/2006/relationships/tags" Target="../tags/tag788.xml"/><Relationship Id="rId9" Type="http://schemas.openxmlformats.org/officeDocument/2006/relationships/tags" Target="../tags/tag793.xml"/><Relationship Id="rId14" Type="http://schemas.openxmlformats.org/officeDocument/2006/relationships/tags" Target="../tags/tag798.xml"/></Relationships>
</file>

<file path=ppt/slides/_rels/slide5.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tags" Target="../tags/tag93.xml"/><Relationship Id="rId3" Type="http://schemas.openxmlformats.org/officeDocument/2006/relationships/tags" Target="../tags/tag78.xml"/><Relationship Id="rId21" Type="http://schemas.openxmlformats.org/officeDocument/2006/relationships/slideLayout" Target="../slideLayouts/slideLayout12.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 Type="http://schemas.openxmlformats.org/officeDocument/2006/relationships/tags" Target="../tags/tag77.xml"/><Relationship Id="rId16" Type="http://schemas.openxmlformats.org/officeDocument/2006/relationships/tags" Target="../tags/tag91.xml"/><Relationship Id="rId20" Type="http://schemas.openxmlformats.org/officeDocument/2006/relationships/tags" Target="../tags/tag95.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tags" Target="../tags/tag90.xml"/><Relationship Id="rId10" Type="http://schemas.openxmlformats.org/officeDocument/2006/relationships/tags" Target="../tags/tag85.xml"/><Relationship Id="rId19" Type="http://schemas.openxmlformats.org/officeDocument/2006/relationships/tags" Target="../tags/tag94.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s>
</file>

<file path=ppt/slides/_rels/slide50.xml.rels><?xml version="1.0" encoding="UTF-8" standalone="yes"?>
<Relationships xmlns="http://schemas.openxmlformats.org/package/2006/relationships"><Relationship Id="rId8" Type="http://schemas.openxmlformats.org/officeDocument/2006/relationships/tags" Target="../tags/tag808.xml"/><Relationship Id="rId13" Type="http://schemas.openxmlformats.org/officeDocument/2006/relationships/tags" Target="../tags/tag813.xml"/><Relationship Id="rId18" Type="http://schemas.openxmlformats.org/officeDocument/2006/relationships/slideLayout" Target="../slideLayouts/slideLayout12.xml"/><Relationship Id="rId3" Type="http://schemas.openxmlformats.org/officeDocument/2006/relationships/tags" Target="../tags/tag803.xml"/><Relationship Id="rId7" Type="http://schemas.openxmlformats.org/officeDocument/2006/relationships/tags" Target="../tags/tag807.xml"/><Relationship Id="rId12" Type="http://schemas.openxmlformats.org/officeDocument/2006/relationships/tags" Target="../tags/tag812.xml"/><Relationship Id="rId17" Type="http://schemas.openxmlformats.org/officeDocument/2006/relationships/tags" Target="../tags/tag817.xml"/><Relationship Id="rId2" Type="http://schemas.openxmlformats.org/officeDocument/2006/relationships/tags" Target="../tags/tag802.xml"/><Relationship Id="rId16" Type="http://schemas.openxmlformats.org/officeDocument/2006/relationships/tags" Target="../tags/tag816.xml"/><Relationship Id="rId1" Type="http://schemas.openxmlformats.org/officeDocument/2006/relationships/tags" Target="../tags/tag801.xml"/><Relationship Id="rId6" Type="http://schemas.openxmlformats.org/officeDocument/2006/relationships/tags" Target="../tags/tag806.xml"/><Relationship Id="rId11" Type="http://schemas.openxmlformats.org/officeDocument/2006/relationships/tags" Target="../tags/tag811.xml"/><Relationship Id="rId5" Type="http://schemas.openxmlformats.org/officeDocument/2006/relationships/tags" Target="../tags/tag805.xml"/><Relationship Id="rId15" Type="http://schemas.openxmlformats.org/officeDocument/2006/relationships/tags" Target="../tags/tag815.xml"/><Relationship Id="rId10" Type="http://schemas.openxmlformats.org/officeDocument/2006/relationships/tags" Target="../tags/tag810.xml"/><Relationship Id="rId19" Type="http://schemas.openxmlformats.org/officeDocument/2006/relationships/notesSlide" Target="../notesSlides/notesSlide23.xml"/><Relationship Id="rId4" Type="http://schemas.openxmlformats.org/officeDocument/2006/relationships/tags" Target="../tags/tag804.xml"/><Relationship Id="rId9" Type="http://schemas.openxmlformats.org/officeDocument/2006/relationships/tags" Target="../tags/tag809.xml"/><Relationship Id="rId14" Type="http://schemas.openxmlformats.org/officeDocument/2006/relationships/tags" Target="../tags/tag814.xml"/></Relationships>
</file>

<file path=ppt/slides/_rels/slide51.xml.rels><?xml version="1.0" encoding="UTF-8" standalone="yes"?>
<Relationships xmlns="http://schemas.openxmlformats.org/package/2006/relationships"><Relationship Id="rId8" Type="http://schemas.openxmlformats.org/officeDocument/2006/relationships/tags" Target="../tags/tag825.xml"/><Relationship Id="rId13" Type="http://schemas.openxmlformats.org/officeDocument/2006/relationships/tags" Target="../tags/tag830.xml"/><Relationship Id="rId18" Type="http://schemas.openxmlformats.org/officeDocument/2006/relationships/tags" Target="../tags/tag835.xml"/><Relationship Id="rId3" Type="http://schemas.openxmlformats.org/officeDocument/2006/relationships/tags" Target="../tags/tag820.xml"/><Relationship Id="rId21" Type="http://schemas.openxmlformats.org/officeDocument/2006/relationships/slideLayout" Target="../slideLayouts/slideLayout12.xml"/><Relationship Id="rId7" Type="http://schemas.openxmlformats.org/officeDocument/2006/relationships/tags" Target="../tags/tag824.xml"/><Relationship Id="rId12" Type="http://schemas.openxmlformats.org/officeDocument/2006/relationships/tags" Target="../tags/tag829.xml"/><Relationship Id="rId17" Type="http://schemas.openxmlformats.org/officeDocument/2006/relationships/tags" Target="../tags/tag834.xml"/><Relationship Id="rId2" Type="http://schemas.openxmlformats.org/officeDocument/2006/relationships/tags" Target="../tags/tag819.xml"/><Relationship Id="rId16" Type="http://schemas.openxmlformats.org/officeDocument/2006/relationships/tags" Target="../tags/tag833.xml"/><Relationship Id="rId20" Type="http://schemas.openxmlformats.org/officeDocument/2006/relationships/tags" Target="../tags/tag837.xml"/><Relationship Id="rId1" Type="http://schemas.openxmlformats.org/officeDocument/2006/relationships/tags" Target="../tags/tag818.xml"/><Relationship Id="rId6" Type="http://schemas.openxmlformats.org/officeDocument/2006/relationships/tags" Target="../tags/tag823.xml"/><Relationship Id="rId11" Type="http://schemas.openxmlformats.org/officeDocument/2006/relationships/tags" Target="../tags/tag828.xml"/><Relationship Id="rId5" Type="http://schemas.openxmlformats.org/officeDocument/2006/relationships/tags" Target="../tags/tag822.xml"/><Relationship Id="rId15" Type="http://schemas.openxmlformats.org/officeDocument/2006/relationships/tags" Target="../tags/tag832.xml"/><Relationship Id="rId10" Type="http://schemas.openxmlformats.org/officeDocument/2006/relationships/tags" Target="../tags/tag827.xml"/><Relationship Id="rId19" Type="http://schemas.openxmlformats.org/officeDocument/2006/relationships/tags" Target="../tags/tag836.xml"/><Relationship Id="rId4" Type="http://schemas.openxmlformats.org/officeDocument/2006/relationships/tags" Target="../tags/tag821.xml"/><Relationship Id="rId9" Type="http://schemas.openxmlformats.org/officeDocument/2006/relationships/tags" Target="../tags/tag826.xml"/><Relationship Id="rId14" Type="http://schemas.openxmlformats.org/officeDocument/2006/relationships/tags" Target="../tags/tag831.xml"/><Relationship Id="rId22" Type="http://schemas.openxmlformats.org/officeDocument/2006/relationships/notesSlide" Target="../notesSlides/notesSlide24.xml"/></Relationships>
</file>

<file path=ppt/slides/_rels/slide52.xml.rels><?xml version="1.0" encoding="UTF-8" standalone="yes"?>
<Relationships xmlns="http://schemas.openxmlformats.org/package/2006/relationships"><Relationship Id="rId8" Type="http://schemas.openxmlformats.org/officeDocument/2006/relationships/tags" Target="../tags/tag845.xml"/><Relationship Id="rId3" Type="http://schemas.openxmlformats.org/officeDocument/2006/relationships/tags" Target="../tags/tag840.xml"/><Relationship Id="rId7" Type="http://schemas.openxmlformats.org/officeDocument/2006/relationships/tags" Target="../tags/tag844.xml"/><Relationship Id="rId2" Type="http://schemas.openxmlformats.org/officeDocument/2006/relationships/tags" Target="../tags/tag839.xml"/><Relationship Id="rId1" Type="http://schemas.openxmlformats.org/officeDocument/2006/relationships/tags" Target="../tags/tag838.xml"/><Relationship Id="rId6" Type="http://schemas.openxmlformats.org/officeDocument/2006/relationships/tags" Target="../tags/tag843.xml"/><Relationship Id="rId11" Type="http://schemas.openxmlformats.org/officeDocument/2006/relationships/notesSlide" Target="../notesSlides/notesSlide25.xml"/><Relationship Id="rId5" Type="http://schemas.openxmlformats.org/officeDocument/2006/relationships/tags" Target="../tags/tag842.xml"/><Relationship Id="rId10" Type="http://schemas.openxmlformats.org/officeDocument/2006/relationships/slideLayout" Target="../slideLayouts/slideLayout12.xml"/><Relationship Id="rId4" Type="http://schemas.openxmlformats.org/officeDocument/2006/relationships/tags" Target="../tags/tag841.xml"/><Relationship Id="rId9" Type="http://schemas.openxmlformats.org/officeDocument/2006/relationships/tags" Target="../tags/tag846.xml"/></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849.xml"/><Relationship Id="rId7" Type="http://schemas.openxmlformats.org/officeDocument/2006/relationships/tags" Target="../tags/tag853.xml"/><Relationship Id="rId2" Type="http://schemas.openxmlformats.org/officeDocument/2006/relationships/tags" Target="../tags/tag848.xml"/><Relationship Id="rId1" Type="http://schemas.openxmlformats.org/officeDocument/2006/relationships/tags" Target="../tags/tag847.xml"/><Relationship Id="rId6" Type="http://schemas.openxmlformats.org/officeDocument/2006/relationships/tags" Target="../tags/tag852.xml"/><Relationship Id="rId5" Type="http://schemas.openxmlformats.org/officeDocument/2006/relationships/tags" Target="../tags/tag851.xml"/><Relationship Id="rId4" Type="http://schemas.openxmlformats.org/officeDocument/2006/relationships/tags" Target="../tags/tag850.xml"/><Relationship Id="rId9" Type="http://schemas.openxmlformats.org/officeDocument/2006/relationships/notesSlide" Target="../notesSlides/notesSlide26.xml"/></Relationships>
</file>

<file path=ppt/slides/_rels/slide54.xml.rels><?xml version="1.0" encoding="UTF-8" standalone="yes"?>
<Relationships xmlns="http://schemas.openxmlformats.org/package/2006/relationships"><Relationship Id="rId8" Type="http://schemas.openxmlformats.org/officeDocument/2006/relationships/tags" Target="../tags/tag861.xml"/><Relationship Id="rId13" Type="http://schemas.openxmlformats.org/officeDocument/2006/relationships/tags" Target="../tags/tag866.xml"/><Relationship Id="rId3" Type="http://schemas.openxmlformats.org/officeDocument/2006/relationships/tags" Target="../tags/tag856.xml"/><Relationship Id="rId7" Type="http://schemas.openxmlformats.org/officeDocument/2006/relationships/tags" Target="../tags/tag860.xml"/><Relationship Id="rId12" Type="http://schemas.openxmlformats.org/officeDocument/2006/relationships/tags" Target="../tags/tag865.xml"/><Relationship Id="rId17" Type="http://schemas.openxmlformats.org/officeDocument/2006/relationships/notesSlide" Target="../notesSlides/notesSlide27.xml"/><Relationship Id="rId2" Type="http://schemas.openxmlformats.org/officeDocument/2006/relationships/tags" Target="../tags/tag855.xml"/><Relationship Id="rId16" Type="http://schemas.openxmlformats.org/officeDocument/2006/relationships/slideLayout" Target="../slideLayouts/slideLayout12.xml"/><Relationship Id="rId1" Type="http://schemas.openxmlformats.org/officeDocument/2006/relationships/tags" Target="../tags/tag854.xml"/><Relationship Id="rId6" Type="http://schemas.openxmlformats.org/officeDocument/2006/relationships/tags" Target="../tags/tag859.xml"/><Relationship Id="rId11" Type="http://schemas.openxmlformats.org/officeDocument/2006/relationships/tags" Target="../tags/tag864.xml"/><Relationship Id="rId5" Type="http://schemas.openxmlformats.org/officeDocument/2006/relationships/tags" Target="../tags/tag858.xml"/><Relationship Id="rId15" Type="http://schemas.openxmlformats.org/officeDocument/2006/relationships/tags" Target="../tags/tag868.xml"/><Relationship Id="rId10" Type="http://schemas.openxmlformats.org/officeDocument/2006/relationships/tags" Target="../tags/tag863.xml"/><Relationship Id="rId4" Type="http://schemas.openxmlformats.org/officeDocument/2006/relationships/tags" Target="../tags/tag857.xml"/><Relationship Id="rId9" Type="http://schemas.openxmlformats.org/officeDocument/2006/relationships/tags" Target="../tags/tag862.xml"/><Relationship Id="rId14" Type="http://schemas.openxmlformats.org/officeDocument/2006/relationships/tags" Target="../tags/tag867.xml"/></Relationships>
</file>

<file path=ppt/slides/_rels/slide55.xml.rels><?xml version="1.0" encoding="UTF-8" standalone="yes"?>
<Relationships xmlns="http://schemas.openxmlformats.org/package/2006/relationships"><Relationship Id="rId8" Type="http://schemas.openxmlformats.org/officeDocument/2006/relationships/tags" Target="../tags/tag876.xml"/><Relationship Id="rId13" Type="http://schemas.openxmlformats.org/officeDocument/2006/relationships/tags" Target="../tags/tag881.xml"/><Relationship Id="rId3" Type="http://schemas.openxmlformats.org/officeDocument/2006/relationships/tags" Target="../tags/tag871.xml"/><Relationship Id="rId7" Type="http://schemas.openxmlformats.org/officeDocument/2006/relationships/tags" Target="../tags/tag875.xml"/><Relationship Id="rId12" Type="http://schemas.openxmlformats.org/officeDocument/2006/relationships/tags" Target="../tags/tag880.xml"/><Relationship Id="rId17" Type="http://schemas.openxmlformats.org/officeDocument/2006/relationships/notesSlide" Target="../notesSlides/notesSlide28.xml"/><Relationship Id="rId2" Type="http://schemas.openxmlformats.org/officeDocument/2006/relationships/tags" Target="../tags/tag870.xml"/><Relationship Id="rId16" Type="http://schemas.openxmlformats.org/officeDocument/2006/relationships/slideLayout" Target="../slideLayouts/slideLayout12.xml"/><Relationship Id="rId1" Type="http://schemas.openxmlformats.org/officeDocument/2006/relationships/tags" Target="../tags/tag869.xml"/><Relationship Id="rId6" Type="http://schemas.openxmlformats.org/officeDocument/2006/relationships/tags" Target="../tags/tag874.xml"/><Relationship Id="rId11" Type="http://schemas.openxmlformats.org/officeDocument/2006/relationships/tags" Target="../tags/tag879.xml"/><Relationship Id="rId5" Type="http://schemas.openxmlformats.org/officeDocument/2006/relationships/tags" Target="../tags/tag873.xml"/><Relationship Id="rId15" Type="http://schemas.openxmlformats.org/officeDocument/2006/relationships/tags" Target="../tags/tag883.xml"/><Relationship Id="rId10" Type="http://schemas.openxmlformats.org/officeDocument/2006/relationships/tags" Target="../tags/tag878.xml"/><Relationship Id="rId4" Type="http://schemas.openxmlformats.org/officeDocument/2006/relationships/tags" Target="../tags/tag872.xml"/><Relationship Id="rId9" Type="http://schemas.openxmlformats.org/officeDocument/2006/relationships/tags" Target="../tags/tag877.xml"/><Relationship Id="rId14" Type="http://schemas.openxmlformats.org/officeDocument/2006/relationships/tags" Target="../tags/tag882.xml"/></Relationships>
</file>

<file path=ppt/slides/_rels/slide56.xml.rels><?xml version="1.0" encoding="UTF-8" standalone="yes"?>
<Relationships xmlns="http://schemas.openxmlformats.org/package/2006/relationships"><Relationship Id="rId8" Type="http://schemas.openxmlformats.org/officeDocument/2006/relationships/tags" Target="../tags/tag891.xml"/><Relationship Id="rId13" Type="http://schemas.openxmlformats.org/officeDocument/2006/relationships/tags" Target="../tags/tag896.xml"/><Relationship Id="rId18" Type="http://schemas.openxmlformats.org/officeDocument/2006/relationships/tags" Target="../tags/tag901.xml"/><Relationship Id="rId3" Type="http://schemas.openxmlformats.org/officeDocument/2006/relationships/tags" Target="../tags/tag886.xml"/><Relationship Id="rId21" Type="http://schemas.openxmlformats.org/officeDocument/2006/relationships/slideLayout" Target="../slideLayouts/slideLayout12.xml"/><Relationship Id="rId7" Type="http://schemas.openxmlformats.org/officeDocument/2006/relationships/tags" Target="../tags/tag890.xml"/><Relationship Id="rId12" Type="http://schemas.openxmlformats.org/officeDocument/2006/relationships/tags" Target="../tags/tag895.xml"/><Relationship Id="rId17" Type="http://schemas.openxmlformats.org/officeDocument/2006/relationships/tags" Target="../tags/tag900.xml"/><Relationship Id="rId2" Type="http://schemas.openxmlformats.org/officeDocument/2006/relationships/tags" Target="../tags/tag885.xml"/><Relationship Id="rId16" Type="http://schemas.openxmlformats.org/officeDocument/2006/relationships/tags" Target="../tags/tag899.xml"/><Relationship Id="rId20" Type="http://schemas.openxmlformats.org/officeDocument/2006/relationships/tags" Target="../tags/tag903.xml"/><Relationship Id="rId1" Type="http://schemas.openxmlformats.org/officeDocument/2006/relationships/tags" Target="../tags/tag884.xml"/><Relationship Id="rId6" Type="http://schemas.openxmlformats.org/officeDocument/2006/relationships/tags" Target="../tags/tag889.xml"/><Relationship Id="rId11" Type="http://schemas.openxmlformats.org/officeDocument/2006/relationships/tags" Target="../tags/tag894.xml"/><Relationship Id="rId5" Type="http://schemas.openxmlformats.org/officeDocument/2006/relationships/tags" Target="../tags/tag888.xml"/><Relationship Id="rId15" Type="http://schemas.openxmlformats.org/officeDocument/2006/relationships/tags" Target="../tags/tag898.xml"/><Relationship Id="rId10" Type="http://schemas.openxmlformats.org/officeDocument/2006/relationships/tags" Target="../tags/tag893.xml"/><Relationship Id="rId19" Type="http://schemas.openxmlformats.org/officeDocument/2006/relationships/tags" Target="../tags/tag902.xml"/><Relationship Id="rId4" Type="http://schemas.openxmlformats.org/officeDocument/2006/relationships/tags" Target="../tags/tag887.xml"/><Relationship Id="rId9" Type="http://schemas.openxmlformats.org/officeDocument/2006/relationships/tags" Target="../tags/tag892.xml"/><Relationship Id="rId14" Type="http://schemas.openxmlformats.org/officeDocument/2006/relationships/tags" Target="../tags/tag897.xml"/><Relationship Id="rId22" Type="http://schemas.openxmlformats.org/officeDocument/2006/relationships/notesSlide" Target="../notesSlides/notesSlide29.xml"/></Relationships>
</file>

<file path=ppt/slides/_rels/slide57.xml.rels><?xml version="1.0" encoding="UTF-8" standalone="yes"?>
<Relationships xmlns="http://schemas.openxmlformats.org/package/2006/relationships"><Relationship Id="rId8" Type="http://schemas.openxmlformats.org/officeDocument/2006/relationships/tags" Target="../tags/tag911.xml"/><Relationship Id="rId13" Type="http://schemas.openxmlformats.org/officeDocument/2006/relationships/tags" Target="../tags/tag916.xml"/><Relationship Id="rId3" Type="http://schemas.openxmlformats.org/officeDocument/2006/relationships/tags" Target="../tags/tag906.xml"/><Relationship Id="rId7" Type="http://schemas.openxmlformats.org/officeDocument/2006/relationships/tags" Target="../tags/tag910.xml"/><Relationship Id="rId12" Type="http://schemas.openxmlformats.org/officeDocument/2006/relationships/tags" Target="../tags/tag915.xml"/><Relationship Id="rId17" Type="http://schemas.openxmlformats.org/officeDocument/2006/relationships/notesSlide" Target="../notesSlides/notesSlide30.xml"/><Relationship Id="rId2" Type="http://schemas.openxmlformats.org/officeDocument/2006/relationships/tags" Target="../tags/tag905.xml"/><Relationship Id="rId16" Type="http://schemas.openxmlformats.org/officeDocument/2006/relationships/slideLayout" Target="../slideLayouts/slideLayout12.xml"/><Relationship Id="rId1" Type="http://schemas.openxmlformats.org/officeDocument/2006/relationships/tags" Target="../tags/tag904.xml"/><Relationship Id="rId6" Type="http://schemas.openxmlformats.org/officeDocument/2006/relationships/tags" Target="../tags/tag909.xml"/><Relationship Id="rId11" Type="http://schemas.openxmlformats.org/officeDocument/2006/relationships/tags" Target="../tags/tag914.xml"/><Relationship Id="rId5" Type="http://schemas.openxmlformats.org/officeDocument/2006/relationships/tags" Target="../tags/tag908.xml"/><Relationship Id="rId15" Type="http://schemas.openxmlformats.org/officeDocument/2006/relationships/tags" Target="../tags/tag918.xml"/><Relationship Id="rId10" Type="http://schemas.openxmlformats.org/officeDocument/2006/relationships/tags" Target="../tags/tag913.xml"/><Relationship Id="rId4" Type="http://schemas.openxmlformats.org/officeDocument/2006/relationships/tags" Target="../tags/tag907.xml"/><Relationship Id="rId9" Type="http://schemas.openxmlformats.org/officeDocument/2006/relationships/tags" Target="../tags/tag912.xml"/><Relationship Id="rId14" Type="http://schemas.openxmlformats.org/officeDocument/2006/relationships/tags" Target="../tags/tag917.xml"/></Relationships>
</file>

<file path=ppt/slides/_rels/slide58.xml.rels><?xml version="1.0" encoding="UTF-8" standalone="yes"?>
<Relationships xmlns="http://schemas.openxmlformats.org/package/2006/relationships"><Relationship Id="rId8" Type="http://schemas.openxmlformats.org/officeDocument/2006/relationships/tags" Target="../tags/tag926.xml"/><Relationship Id="rId13" Type="http://schemas.openxmlformats.org/officeDocument/2006/relationships/notesSlide" Target="../notesSlides/notesSlide31.xml"/><Relationship Id="rId3" Type="http://schemas.openxmlformats.org/officeDocument/2006/relationships/tags" Target="../tags/tag921.xml"/><Relationship Id="rId7" Type="http://schemas.openxmlformats.org/officeDocument/2006/relationships/tags" Target="../tags/tag925.xml"/><Relationship Id="rId12" Type="http://schemas.openxmlformats.org/officeDocument/2006/relationships/slideLayout" Target="../slideLayouts/slideLayout12.xml"/><Relationship Id="rId2" Type="http://schemas.openxmlformats.org/officeDocument/2006/relationships/tags" Target="../tags/tag920.xml"/><Relationship Id="rId1" Type="http://schemas.openxmlformats.org/officeDocument/2006/relationships/tags" Target="../tags/tag919.xml"/><Relationship Id="rId6" Type="http://schemas.openxmlformats.org/officeDocument/2006/relationships/tags" Target="../tags/tag924.xml"/><Relationship Id="rId11" Type="http://schemas.openxmlformats.org/officeDocument/2006/relationships/tags" Target="../tags/tag929.xml"/><Relationship Id="rId5" Type="http://schemas.openxmlformats.org/officeDocument/2006/relationships/tags" Target="../tags/tag923.xml"/><Relationship Id="rId10" Type="http://schemas.openxmlformats.org/officeDocument/2006/relationships/tags" Target="../tags/tag928.xml"/><Relationship Id="rId4" Type="http://schemas.openxmlformats.org/officeDocument/2006/relationships/tags" Target="../tags/tag922.xml"/><Relationship Id="rId9" Type="http://schemas.openxmlformats.org/officeDocument/2006/relationships/tags" Target="../tags/tag927.xml"/></Relationships>
</file>

<file path=ppt/slides/_rels/slide59.xml.rels><?xml version="1.0" encoding="UTF-8" standalone="yes"?>
<Relationships xmlns="http://schemas.openxmlformats.org/package/2006/relationships"><Relationship Id="rId8" Type="http://schemas.openxmlformats.org/officeDocument/2006/relationships/tags" Target="../tags/tag937.xml"/><Relationship Id="rId13" Type="http://schemas.openxmlformats.org/officeDocument/2006/relationships/tags" Target="../tags/tag942.xml"/><Relationship Id="rId18" Type="http://schemas.openxmlformats.org/officeDocument/2006/relationships/tags" Target="../tags/tag947.xml"/><Relationship Id="rId3" Type="http://schemas.openxmlformats.org/officeDocument/2006/relationships/tags" Target="../tags/tag932.xml"/><Relationship Id="rId21" Type="http://schemas.openxmlformats.org/officeDocument/2006/relationships/tags" Target="../tags/tag950.xml"/><Relationship Id="rId7" Type="http://schemas.openxmlformats.org/officeDocument/2006/relationships/tags" Target="../tags/tag936.xml"/><Relationship Id="rId12" Type="http://schemas.openxmlformats.org/officeDocument/2006/relationships/tags" Target="../tags/tag941.xml"/><Relationship Id="rId17" Type="http://schemas.openxmlformats.org/officeDocument/2006/relationships/tags" Target="../tags/tag946.xml"/><Relationship Id="rId25" Type="http://schemas.openxmlformats.org/officeDocument/2006/relationships/notesSlide" Target="../notesSlides/notesSlide32.xml"/><Relationship Id="rId2" Type="http://schemas.openxmlformats.org/officeDocument/2006/relationships/tags" Target="../tags/tag931.xml"/><Relationship Id="rId16" Type="http://schemas.openxmlformats.org/officeDocument/2006/relationships/tags" Target="../tags/tag945.xml"/><Relationship Id="rId20" Type="http://schemas.openxmlformats.org/officeDocument/2006/relationships/tags" Target="../tags/tag949.xml"/><Relationship Id="rId1" Type="http://schemas.openxmlformats.org/officeDocument/2006/relationships/tags" Target="../tags/tag930.xml"/><Relationship Id="rId6" Type="http://schemas.openxmlformats.org/officeDocument/2006/relationships/tags" Target="../tags/tag935.xml"/><Relationship Id="rId11" Type="http://schemas.openxmlformats.org/officeDocument/2006/relationships/tags" Target="../tags/tag940.xml"/><Relationship Id="rId24" Type="http://schemas.openxmlformats.org/officeDocument/2006/relationships/slideLayout" Target="../slideLayouts/slideLayout12.xml"/><Relationship Id="rId5" Type="http://schemas.openxmlformats.org/officeDocument/2006/relationships/tags" Target="../tags/tag934.xml"/><Relationship Id="rId15" Type="http://schemas.openxmlformats.org/officeDocument/2006/relationships/tags" Target="../tags/tag944.xml"/><Relationship Id="rId23" Type="http://schemas.openxmlformats.org/officeDocument/2006/relationships/tags" Target="../tags/tag952.xml"/><Relationship Id="rId10" Type="http://schemas.openxmlformats.org/officeDocument/2006/relationships/tags" Target="../tags/tag939.xml"/><Relationship Id="rId19" Type="http://schemas.openxmlformats.org/officeDocument/2006/relationships/tags" Target="../tags/tag948.xml"/><Relationship Id="rId4" Type="http://schemas.openxmlformats.org/officeDocument/2006/relationships/tags" Target="../tags/tag933.xml"/><Relationship Id="rId9" Type="http://schemas.openxmlformats.org/officeDocument/2006/relationships/tags" Target="../tags/tag938.xml"/><Relationship Id="rId14" Type="http://schemas.openxmlformats.org/officeDocument/2006/relationships/tags" Target="../tags/tag943.xml"/><Relationship Id="rId22" Type="http://schemas.openxmlformats.org/officeDocument/2006/relationships/tags" Target="../tags/tag951.xml"/></Relationships>
</file>

<file path=ppt/slides/_rels/slide6.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tags" Target="../tags/tag108.xml"/><Relationship Id="rId18" Type="http://schemas.openxmlformats.org/officeDocument/2006/relationships/tags" Target="../tags/tag113.xml"/><Relationship Id="rId3" Type="http://schemas.openxmlformats.org/officeDocument/2006/relationships/tags" Target="../tags/tag98.xml"/><Relationship Id="rId21" Type="http://schemas.openxmlformats.org/officeDocument/2006/relationships/tags" Target="../tags/tag116.xml"/><Relationship Id="rId7" Type="http://schemas.openxmlformats.org/officeDocument/2006/relationships/tags" Target="../tags/tag102.xml"/><Relationship Id="rId12" Type="http://schemas.openxmlformats.org/officeDocument/2006/relationships/tags" Target="../tags/tag107.xml"/><Relationship Id="rId17" Type="http://schemas.openxmlformats.org/officeDocument/2006/relationships/tags" Target="../tags/tag112.xml"/><Relationship Id="rId25" Type="http://schemas.openxmlformats.org/officeDocument/2006/relationships/slideLayout" Target="../slideLayouts/slideLayout12.xml"/><Relationship Id="rId2" Type="http://schemas.openxmlformats.org/officeDocument/2006/relationships/tags" Target="../tags/tag97.xml"/><Relationship Id="rId16" Type="http://schemas.openxmlformats.org/officeDocument/2006/relationships/tags" Target="../tags/tag111.xml"/><Relationship Id="rId20" Type="http://schemas.openxmlformats.org/officeDocument/2006/relationships/tags" Target="../tags/tag115.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tags" Target="../tags/tag106.xml"/><Relationship Id="rId24" Type="http://schemas.openxmlformats.org/officeDocument/2006/relationships/tags" Target="../tags/tag119.xml"/><Relationship Id="rId5" Type="http://schemas.openxmlformats.org/officeDocument/2006/relationships/tags" Target="../tags/tag100.xml"/><Relationship Id="rId15" Type="http://schemas.openxmlformats.org/officeDocument/2006/relationships/tags" Target="../tags/tag110.xml"/><Relationship Id="rId23" Type="http://schemas.openxmlformats.org/officeDocument/2006/relationships/tags" Target="../tags/tag118.xml"/><Relationship Id="rId10" Type="http://schemas.openxmlformats.org/officeDocument/2006/relationships/tags" Target="../tags/tag105.xml"/><Relationship Id="rId19" Type="http://schemas.openxmlformats.org/officeDocument/2006/relationships/tags" Target="../tags/tag114.xml"/><Relationship Id="rId4" Type="http://schemas.openxmlformats.org/officeDocument/2006/relationships/tags" Target="../tags/tag99.xml"/><Relationship Id="rId9" Type="http://schemas.openxmlformats.org/officeDocument/2006/relationships/tags" Target="../tags/tag104.xml"/><Relationship Id="rId14" Type="http://schemas.openxmlformats.org/officeDocument/2006/relationships/tags" Target="../tags/tag109.xml"/><Relationship Id="rId22" Type="http://schemas.openxmlformats.org/officeDocument/2006/relationships/tags" Target="../tags/tag117.xml"/></Relationships>
</file>

<file path=ppt/slides/_rels/slide60.xml.rels><?xml version="1.0" encoding="UTF-8" standalone="yes"?>
<Relationships xmlns="http://schemas.openxmlformats.org/package/2006/relationships"><Relationship Id="rId8" Type="http://schemas.openxmlformats.org/officeDocument/2006/relationships/tags" Target="../tags/tag960.xml"/><Relationship Id="rId13" Type="http://schemas.openxmlformats.org/officeDocument/2006/relationships/tags" Target="../tags/tag965.xml"/><Relationship Id="rId18" Type="http://schemas.openxmlformats.org/officeDocument/2006/relationships/tags" Target="../tags/tag970.xml"/><Relationship Id="rId3" Type="http://schemas.openxmlformats.org/officeDocument/2006/relationships/tags" Target="../tags/tag955.xml"/><Relationship Id="rId21" Type="http://schemas.openxmlformats.org/officeDocument/2006/relationships/tags" Target="../tags/tag973.xml"/><Relationship Id="rId7" Type="http://schemas.openxmlformats.org/officeDocument/2006/relationships/tags" Target="../tags/tag959.xml"/><Relationship Id="rId12" Type="http://schemas.openxmlformats.org/officeDocument/2006/relationships/tags" Target="../tags/tag964.xml"/><Relationship Id="rId17" Type="http://schemas.openxmlformats.org/officeDocument/2006/relationships/tags" Target="../tags/tag969.xml"/><Relationship Id="rId25" Type="http://schemas.openxmlformats.org/officeDocument/2006/relationships/notesSlide" Target="../notesSlides/notesSlide33.xml"/><Relationship Id="rId2" Type="http://schemas.openxmlformats.org/officeDocument/2006/relationships/tags" Target="../tags/tag954.xml"/><Relationship Id="rId16" Type="http://schemas.openxmlformats.org/officeDocument/2006/relationships/tags" Target="../tags/tag968.xml"/><Relationship Id="rId20" Type="http://schemas.openxmlformats.org/officeDocument/2006/relationships/tags" Target="../tags/tag972.xml"/><Relationship Id="rId1" Type="http://schemas.openxmlformats.org/officeDocument/2006/relationships/tags" Target="../tags/tag953.xml"/><Relationship Id="rId6" Type="http://schemas.openxmlformats.org/officeDocument/2006/relationships/tags" Target="../tags/tag958.xml"/><Relationship Id="rId11" Type="http://schemas.openxmlformats.org/officeDocument/2006/relationships/tags" Target="../tags/tag963.xml"/><Relationship Id="rId24" Type="http://schemas.openxmlformats.org/officeDocument/2006/relationships/slideLayout" Target="../slideLayouts/slideLayout12.xml"/><Relationship Id="rId5" Type="http://schemas.openxmlformats.org/officeDocument/2006/relationships/tags" Target="../tags/tag957.xml"/><Relationship Id="rId15" Type="http://schemas.openxmlformats.org/officeDocument/2006/relationships/tags" Target="../tags/tag967.xml"/><Relationship Id="rId23" Type="http://schemas.openxmlformats.org/officeDocument/2006/relationships/tags" Target="../tags/tag975.xml"/><Relationship Id="rId10" Type="http://schemas.openxmlformats.org/officeDocument/2006/relationships/tags" Target="../tags/tag962.xml"/><Relationship Id="rId19" Type="http://schemas.openxmlformats.org/officeDocument/2006/relationships/tags" Target="../tags/tag971.xml"/><Relationship Id="rId4" Type="http://schemas.openxmlformats.org/officeDocument/2006/relationships/tags" Target="../tags/tag956.xml"/><Relationship Id="rId9" Type="http://schemas.openxmlformats.org/officeDocument/2006/relationships/tags" Target="../tags/tag961.xml"/><Relationship Id="rId14" Type="http://schemas.openxmlformats.org/officeDocument/2006/relationships/tags" Target="../tags/tag966.xml"/><Relationship Id="rId22" Type="http://schemas.openxmlformats.org/officeDocument/2006/relationships/tags" Target="../tags/tag974.xml"/></Relationships>
</file>

<file path=ppt/slides/_rels/slide61.xml.rels><?xml version="1.0" encoding="UTF-8" standalone="yes"?>
<Relationships xmlns="http://schemas.openxmlformats.org/package/2006/relationships"><Relationship Id="rId8" Type="http://schemas.openxmlformats.org/officeDocument/2006/relationships/tags" Target="../tags/tag983.xml"/><Relationship Id="rId13" Type="http://schemas.openxmlformats.org/officeDocument/2006/relationships/tags" Target="../tags/tag988.xml"/><Relationship Id="rId18" Type="http://schemas.openxmlformats.org/officeDocument/2006/relationships/slideLayout" Target="../slideLayouts/slideLayout12.xml"/><Relationship Id="rId3" Type="http://schemas.openxmlformats.org/officeDocument/2006/relationships/tags" Target="../tags/tag978.xml"/><Relationship Id="rId7" Type="http://schemas.openxmlformats.org/officeDocument/2006/relationships/tags" Target="../tags/tag982.xml"/><Relationship Id="rId12" Type="http://schemas.openxmlformats.org/officeDocument/2006/relationships/tags" Target="../tags/tag987.xml"/><Relationship Id="rId17" Type="http://schemas.openxmlformats.org/officeDocument/2006/relationships/tags" Target="../tags/tag992.xml"/><Relationship Id="rId2" Type="http://schemas.openxmlformats.org/officeDocument/2006/relationships/tags" Target="../tags/tag977.xml"/><Relationship Id="rId16" Type="http://schemas.openxmlformats.org/officeDocument/2006/relationships/tags" Target="../tags/tag991.xml"/><Relationship Id="rId1" Type="http://schemas.openxmlformats.org/officeDocument/2006/relationships/tags" Target="../tags/tag976.xml"/><Relationship Id="rId6" Type="http://schemas.openxmlformats.org/officeDocument/2006/relationships/tags" Target="../tags/tag981.xml"/><Relationship Id="rId11" Type="http://schemas.openxmlformats.org/officeDocument/2006/relationships/tags" Target="../tags/tag986.xml"/><Relationship Id="rId5" Type="http://schemas.openxmlformats.org/officeDocument/2006/relationships/tags" Target="../tags/tag980.xml"/><Relationship Id="rId15" Type="http://schemas.openxmlformats.org/officeDocument/2006/relationships/tags" Target="../tags/tag990.xml"/><Relationship Id="rId10" Type="http://schemas.openxmlformats.org/officeDocument/2006/relationships/tags" Target="../tags/tag985.xml"/><Relationship Id="rId19" Type="http://schemas.openxmlformats.org/officeDocument/2006/relationships/notesSlide" Target="../notesSlides/notesSlide34.xml"/><Relationship Id="rId4" Type="http://schemas.openxmlformats.org/officeDocument/2006/relationships/tags" Target="../tags/tag979.xml"/><Relationship Id="rId9" Type="http://schemas.openxmlformats.org/officeDocument/2006/relationships/tags" Target="../tags/tag984.xml"/><Relationship Id="rId14" Type="http://schemas.openxmlformats.org/officeDocument/2006/relationships/tags" Target="../tags/tag989.xml"/></Relationships>
</file>

<file path=ppt/slides/_rels/slide62.xml.rels><?xml version="1.0" encoding="UTF-8" standalone="yes"?>
<Relationships xmlns="http://schemas.openxmlformats.org/package/2006/relationships"><Relationship Id="rId8" Type="http://schemas.openxmlformats.org/officeDocument/2006/relationships/tags" Target="../tags/tag1000.xml"/><Relationship Id="rId13" Type="http://schemas.openxmlformats.org/officeDocument/2006/relationships/tags" Target="../tags/tag1005.xml"/><Relationship Id="rId18" Type="http://schemas.openxmlformats.org/officeDocument/2006/relationships/tags" Target="../tags/tag1010.xml"/><Relationship Id="rId3" Type="http://schemas.openxmlformats.org/officeDocument/2006/relationships/tags" Target="../tags/tag995.xml"/><Relationship Id="rId21" Type="http://schemas.openxmlformats.org/officeDocument/2006/relationships/notesSlide" Target="../notesSlides/notesSlide35.xml"/><Relationship Id="rId7" Type="http://schemas.openxmlformats.org/officeDocument/2006/relationships/tags" Target="../tags/tag999.xml"/><Relationship Id="rId12" Type="http://schemas.openxmlformats.org/officeDocument/2006/relationships/tags" Target="../tags/tag1004.xml"/><Relationship Id="rId17" Type="http://schemas.openxmlformats.org/officeDocument/2006/relationships/tags" Target="../tags/tag1009.xml"/><Relationship Id="rId2" Type="http://schemas.openxmlformats.org/officeDocument/2006/relationships/tags" Target="../tags/tag994.xml"/><Relationship Id="rId16" Type="http://schemas.openxmlformats.org/officeDocument/2006/relationships/tags" Target="../tags/tag1008.xml"/><Relationship Id="rId20" Type="http://schemas.openxmlformats.org/officeDocument/2006/relationships/slideLayout" Target="../slideLayouts/slideLayout12.xml"/><Relationship Id="rId1" Type="http://schemas.openxmlformats.org/officeDocument/2006/relationships/tags" Target="../tags/tag993.xml"/><Relationship Id="rId6" Type="http://schemas.openxmlformats.org/officeDocument/2006/relationships/tags" Target="../tags/tag998.xml"/><Relationship Id="rId11" Type="http://schemas.openxmlformats.org/officeDocument/2006/relationships/tags" Target="../tags/tag1003.xml"/><Relationship Id="rId5" Type="http://schemas.openxmlformats.org/officeDocument/2006/relationships/tags" Target="../tags/tag997.xml"/><Relationship Id="rId15" Type="http://schemas.openxmlformats.org/officeDocument/2006/relationships/tags" Target="../tags/tag1007.xml"/><Relationship Id="rId10" Type="http://schemas.openxmlformats.org/officeDocument/2006/relationships/tags" Target="../tags/tag1002.xml"/><Relationship Id="rId19" Type="http://schemas.openxmlformats.org/officeDocument/2006/relationships/tags" Target="../tags/tag1011.xml"/><Relationship Id="rId4" Type="http://schemas.openxmlformats.org/officeDocument/2006/relationships/tags" Target="../tags/tag996.xml"/><Relationship Id="rId9" Type="http://schemas.openxmlformats.org/officeDocument/2006/relationships/tags" Target="../tags/tag1001.xml"/><Relationship Id="rId14" Type="http://schemas.openxmlformats.org/officeDocument/2006/relationships/tags" Target="../tags/tag1006.xml"/></Relationships>
</file>

<file path=ppt/slides/_rels/slide63.xml.rels><?xml version="1.0" encoding="UTF-8" standalone="yes"?>
<Relationships xmlns="http://schemas.openxmlformats.org/package/2006/relationships"><Relationship Id="rId8" Type="http://schemas.openxmlformats.org/officeDocument/2006/relationships/tags" Target="../tags/tag1019.xml"/><Relationship Id="rId13" Type="http://schemas.openxmlformats.org/officeDocument/2006/relationships/tags" Target="../tags/tag1024.xml"/><Relationship Id="rId18" Type="http://schemas.openxmlformats.org/officeDocument/2006/relationships/tags" Target="../tags/tag1029.xml"/><Relationship Id="rId3" Type="http://schemas.openxmlformats.org/officeDocument/2006/relationships/tags" Target="../tags/tag1014.xml"/><Relationship Id="rId7" Type="http://schemas.openxmlformats.org/officeDocument/2006/relationships/tags" Target="../tags/tag1018.xml"/><Relationship Id="rId12" Type="http://schemas.openxmlformats.org/officeDocument/2006/relationships/tags" Target="../tags/tag1023.xml"/><Relationship Id="rId17" Type="http://schemas.openxmlformats.org/officeDocument/2006/relationships/tags" Target="../tags/tag1028.xml"/><Relationship Id="rId2" Type="http://schemas.openxmlformats.org/officeDocument/2006/relationships/tags" Target="../tags/tag1013.xml"/><Relationship Id="rId16" Type="http://schemas.openxmlformats.org/officeDocument/2006/relationships/tags" Target="../tags/tag1027.xml"/><Relationship Id="rId20" Type="http://schemas.openxmlformats.org/officeDocument/2006/relationships/notesSlide" Target="../notesSlides/notesSlide36.xml"/><Relationship Id="rId1" Type="http://schemas.openxmlformats.org/officeDocument/2006/relationships/tags" Target="../tags/tag1012.xml"/><Relationship Id="rId6" Type="http://schemas.openxmlformats.org/officeDocument/2006/relationships/tags" Target="../tags/tag1017.xml"/><Relationship Id="rId11" Type="http://schemas.openxmlformats.org/officeDocument/2006/relationships/tags" Target="../tags/tag1022.xml"/><Relationship Id="rId5" Type="http://schemas.openxmlformats.org/officeDocument/2006/relationships/tags" Target="../tags/tag1016.xml"/><Relationship Id="rId15" Type="http://schemas.openxmlformats.org/officeDocument/2006/relationships/tags" Target="../tags/tag1026.xml"/><Relationship Id="rId10" Type="http://schemas.openxmlformats.org/officeDocument/2006/relationships/tags" Target="../tags/tag1021.xml"/><Relationship Id="rId19" Type="http://schemas.openxmlformats.org/officeDocument/2006/relationships/slideLayout" Target="../slideLayouts/slideLayout12.xml"/><Relationship Id="rId4" Type="http://schemas.openxmlformats.org/officeDocument/2006/relationships/tags" Target="../tags/tag1015.xml"/><Relationship Id="rId9" Type="http://schemas.openxmlformats.org/officeDocument/2006/relationships/tags" Target="../tags/tag1020.xml"/><Relationship Id="rId14" Type="http://schemas.openxmlformats.org/officeDocument/2006/relationships/tags" Target="../tags/tag1025.xml"/></Relationships>
</file>

<file path=ppt/slides/_rels/slide64.xml.rels><?xml version="1.0" encoding="UTF-8" standalone="yes"?>
<Relationships xmlns="http://schemas.openxmlformats.org/package/2006/relationships"><Relationship Id="rId8" Type="http://schemas.openxmlformats.org/officeDocument/2006/relationships/tags" Target="../tags/tag1037.xml"/><Relationship Id="rId13" Type="http://schemas.openxmlformats.org/officeDocument/2006/relationships/tags" Target="../tags/tag1042.xml"/><Relationship Id="rId18" Type="http://schemas.openxmlformats.org/officeDocument/2006/relationships/notesSlide" Target="../notesSlides/notesSlide37.xml"/><Relationship Id="rId3" Type="http://schemas.openxmlformats.org/officeDocument/2006/relationships/tags" Target="../tags/tag1032.xml"/><Relationship Id="rId7" Type="http://schemas.openxmlformats.org/officeDocument/2006/relationships/tags" Target="../tags/tag1036.xml"/><Relationship Id="rId12" Type="http://schemas.openxmlformats.org/officeDocument/2006/relationships/tags" Target="../tags/tag1041.xml"/><Relationship Id="rId17" Type="http://schemas.openxmlformats.org/officeDocument/2006/relationships/slideLayout" Target="../slideLayouts/slideLayout12.xml"/><Relationship Id="rId2" Type="http://schemas.openxmlformats.org/officeDocument/2006/relationships/tags" Target="../tags/tag1031.xml"/><Relationship Id="rId16" Type="http://schemas.openxmlformats.org/officeDocument/2006/relationships/tags" Target="../tags/tag1045.xml"/><Relationship Id="rId1" Type="http://schemas.openxmlformats.org/officeDocument/2006/relationships/tags" Target="../tags/tag1030.xml"/><Relationship Id="rId6" Type="http://schemas.openxmlformats.org/officeDocument/2006/relationships/tags" Target="../tags/tag1035.xml"/><Relationship Id="rId11" Type="http://schemas.openxmlformats.org/officeDocument/2006/relationships/tags" Target="../tags/tag1040.xml"/><Relationship Id="rId5" Type="http://schemas.openxmlformats.org/officeDocument/2006/relationships/tags" Target="../tags/tag1034.xml"/><Relationship Id="rId15" Type="http://schemas.openxmlformats.org/officeDocument/2006/relationships/tags" Target="../tags/tag1044.xml"/><Relationship Id="rId10" Type="http://schemas.openxmlformats.org/officeDocument/2006/relationships/tags" Target="../tags/tag1039.xml"/><Relationship Id="rId4" Type="http://schemas.openxmlformats.org/officeDocument/2006/relationships/tags" Target="../tags/tag1033.xml"/><Relationship Id="rId9" Type="http://schemas.openxmlformats.org/officeDocument/2006/relationships/tags" Target="../tags/tag1038.xml"/><Relationship Id="rId14" Type="http://schemas.openxmlformats.org/officeDocument/2006/relationships/tags" Target="../tags/tag1043.xml"/></Relationships>
</file>

<file path=ppt/slides/_rels/slide65.xml.rels><?xml version="1.0" encoding="UTF-8" standalone="yes"?>
<Relationships xmlns="http://schemas.openxmlformats.org/package/2006/relationships"><Relationship Id="rId8" Type="http://schemas.openxmlformats.org/officeDocument/2006/relationships/tags" Target="../tags/tag1053.xml"/><Relationship Id="rId13" Type="http://schemas.openxmlformats.org/officeDocument/2006/relationships/tags" Target="../tags/tag1058.xml"/><Relationship Id="rId3" Type="http://schemas.openxmlformats.org/officeDocument/2006/relationships/tags" Target="../tags/tag1048.xml"/><Relationship Id="rId7" Type="http://schemas.openxmlformats.org/officeDocument/2006/relationships/tags" Target="../tags/tag1052.xml"/><Relationship Id="rId12" Type="http://schemas.openxmlformats.org/officeDocument/2006/relationships/tags" Target="../tags/tag1057.xml"/><Relationship Id="rId2" Type="http://schemas.openxmlformats.org/officeDocument/2006/relationships/tags" Target="../tags/tag1047.xml"/><Relationship Id="rId16" Type="http://schemas.openxmlformats.org/officeDocument/2006/relationships/notesSlide" Target="../notesSlides/notesSlide38.xml"/><Relationship Id="rId1" Type="http://schemas.openxmlformats.org/officeDocument/2006/relationships/tags" Target="../tags/tag1046.xml"/><Relationship Id="rId6" Type="http://schemas.openxmlformats.org/officeDocument/2006/relationships/tags" Target="../tags/tag1051.xml"/><Relationship Id="rId11" Type="http://schemas.openxmlformats.org/officeDocument/2006/relationships/tags" Target="../tags/tag1056.xml"/><Relationship Id="rId5" Type="http://schemas.openxmlformats.org/officeDocument/2006/relationships/tags" Target="../tags/tag1050.xml"/><Relationship Id="rId15" Type="http://schemas.openxmlformats.org/officeDocument/2006/relationships/slideLayout" Target="../slideLayouts/slideLayout12.xml"/><Relationship Id="rId10" Type="http://schemas.openxmlformats.org/officeDocument/2006/relationships/tags" Target="../tags/tag1055.xml"/><Relationship Id="rId4" Type="http://schemas.openxmlformats.org/officeDocument/2006/relationships/tags" Target="../tags/tag1049.xml"/><Relationship Id="rId9" Type="http://schemas.openxmlformats.org/officeDocument/2006/relationships/tags" Target="../tags/tag1054.xml"/><Relationship Id="rId14" Type="http://schemas.openxmlformats.org/officeDocument/2006/relationships/tags" Target="../tags/tag1059.xml"/></Relationships>
</file>

<file path=ppt/slides/_rels/slide66.xml.rels><?xml version="1.0" encoding="UTF-8" standalone="yes"?>
<Relationships xmlns="http://schemas.openxmlformats.org/package/2006/relationships"><Relationship Id="rId8" Type="http://schemas.openxmlformats.org/officeDocument/2006/relationships/tags" Target="../tags/tag1067.xml"/><Relationship Id="rId13" Type="http://schemas.openxmlformats.org/officeDocument/2006/relationships/notesSlide" Target="../notesSlides/notesSlide39.xml"/><Relationship Id="rId3" Type="http://schemas.openxmlformats.org/officeDocument/2006/relationships/tags" Target="../tags/tag1062.xml"/><Relationship Id="rId7" Type="http://schemas.openxmlformats.org/officeDocument/2006/relationships/tags" Target="../tags/tag1066.xml"/><Relationship Id="rId12" Type="http://schemas.openxmlformats.org/officeDocument/2006/relationships/slideLayout" Target="../slideLayouts/slideLayout12.xml"/><Relationship Id="rId2" Type="http://schemas.openxmlformats.org/officeDocument/2006/relationships/tags" Target="../tags/tag1061.xml"/><Relationship Id="rId1" Type="http://schemas.openxmlformats.org/officeDocument/2006/relationships/tags" Target="../tags/tag1060.xml"/><Relationship Id="rId6" Type="http://schemas.openxmlformats.org/officeDocument/2006/relationships/tags" Target="../tags/tag1065.xml"/><Relationship Id="rId11" Type="http://schemas.openxmlformats.org/officeDocument/2006/relationships/tags" Target="../tags/tag1070.xml"/><Relationship Id="rId5" Type="http://schemas.openxmlformats.org/officeDocument/2006/relationships/tags" Target="../tags/tag1064.xml"/><Relationship Id="rId10" Type="http://schemas.openxmlformats.org/officeDocument/2006/relationships/tags" Target="../tags/tag1069.xml"/><Relationship Id="rId4" Type="http://schemas.openxmlformats.org/officeDocument/2006/relationships/tags" Target="../tags/tag1063.xml"/><Relationship Id="rId9" Type="http://schemas.openxmlformats.org/officeDocument/2006/relationships/tags" Target="../tags/tag1068.xml"/></Relationships>
</file>

<file path=ppt/slides/_rels/slide67.xml.rels><?xml version="1.0" encoding="UTF-8" standalone="yes"?>
<Relationships xmlns="http://schemas.openxmlformats.org/package/2006/relationships"><Relationship Id="rId8" Type="http://schemas.openxmlformats.org/officeDocument/2006/relationships/tags" Target="../tags/tag1078.xml"/><Relationship Id="rId13" Type="http://schemas.openxmlformats.org/officeDocument/2006/relationships/notesSlide" Target="../notesSlides/notesSlide40.xml"/><Relationship Id="rId3" Type="http://schemas.openxmlformats.org/officeDocument/2006/relationships/tags" Target="../tags/tag1073.xml"/><Relationship Id="rId7" Type="http://schemas.openxmlformats.org/officeDocument/2006/relationships/tags" Target="../tags/tag1077.xml"/><Relationship Id="rId12" Type="http://schemas.openxmlformats.org/officeDocument/2006/relationships/slideLayout" Target="../slideLayouts/slideLayout12.xml"/><Relationship Id="rId2" Type="http://schemas.openxmlformats.org/officeDocument/2006/relationships/tags" Target="../tags/tag1072.xml"/><Relationship Id="rId1" Type="http://schemas.openxmlformats.org/officeDocument/2006/relationships/tags" Target="../tags/tag1071.xml"/><Relationship Id="rId6" Type="http://schemas.openxmlformats.org/officeDocument/2006/relationships/tags" Target="../tags/tag1076.xml"/><Relationship Id="rId11" Type="http://schemas.openxmlformats.org/officeDocument/2006/relationships/tags" Target="../tags/tag1081.xml"/><Relationship Id="rId5" Type="http://schemas.openxmlformats.org/officeDocument/2006/relationships/tags" Target="../tags/tag1075.xml"/><Relationship Id="rId10" Type="http://schemas.openxmlformats.org/officeDocument/2006/relationships/tags" Target="../tags/tag1080.xml"/><Relationship Id="rId4" Type="http://schemas.openxmlformats.org/officeDocument/2006/relationships/tags" Target="../tags/tag1074.xml"/><Relationship Id="rId9" Type="http://schemas.openxmlformats.org/officeDocument/2006/relationships/tags" Target="../tags/tag1079.xml"/></Relationships>
</file>

<file path=ppt/slides/_rels/slide68.xml.rels><?xml version="1.0" encoding="UTF-8" standalone="yes"?>
<Relationships xmlns="http://schemas.openxmlformats.org/package/2006/relationships"><Relationship Id="rId8" Type="http://schemas.openxmlformats.org/officeDocument/2006/relationships/tags" Target="../tags/tag1089.xml"/><Relationship Id="rId3" Type="http://schemas.openxmlformats.org/officeDocument/2006/relationships/tags" Target="../tags/tag1084.xml"/><Relationship Id="rId7" Type="http://schemas.openxmlformats.org/officeDocument/2006/relationships/tags" Target="../tags/tag1088.xml"/><Relationship Id="rId2" Type="http://schemas.openxmlformats.org/officeDocument/2006/relationships/tags" Target="../tags/tag1083.xml"/><Relationship Id="rId1" Type="http://schemas.openxmlformats.org/officeDocument/2006/relationships/tags" Target="../tags/tag1082.xml"/><Relationship Id="rId6" Type="http://schemas.openxmlformats.org/officeDocument/2006/relationships/tags" Target="../tags/tag1087.xml"/><Relationship Id="rId11" Type="http://schemas.openxmlformats.org/officeDocument/2006/relationships/notesSlide" Target="../notesSlides/notesSlide41.xml"/><Relationship Id="rId5" Type="http://schemas.openxmlformats.org/officeDocument/2006/relationships/tags" Target="../tags/tag1086.xml"/><Relationship Id="rId10" Type="http://schemas.openxmlformats.org/officeDocument/2006/relationships/slideLayout" Target="../slideLayouts/slideLayout12.xml"/><Relationship Id="rId4" Type="http://schemas.openxmlformats.org/officeDocument/2006/relationships/tags" Target="../tags/tag1085.xml"/><Relationship Id="rId9" Type="http://schemas.openxmlformats.org/officeDocument/2006/relationships/tags" Target="../tags/tag1090.xml"/></Relationships>
</file>

<file path=ppt/slides/_rels/slide69.xml.rels><?xml version="1.0" encoding="UTF-8" standalone="yes"?>
<Relationships xmlns="http://schemas.openxmlformats.org/package/2006/relationships"><Relationship Id="rId8" Type="http://schemas.openxmlformats.org/officeDocument/2006/relationships/tags" Target="../tags/tag1098.xml"/><Relationship Id="rId13" Type="http://schemas.openxmlformats.org/officeDocument/2006/relationships/tags" Target="../tags/tag1103.xml"/><Relationship Id="rId18" Type="http://schemas.openxmlformats.org/officeDocument/2006/relationships/tags" Target="../tags/tag1108.xml"/><Relationship Id="rId3" Type="http://schemas.openxmlformats.org/officeDocument/2006/relationships/tags" Target="../tags/tag1093.xml"/><Relationship Id="rId21" Type="http://schemas.openxmlformats.org/officeDocument/2006/relationships/tags" Target="../tags/tag1111.xml"/><Relationship Id="rId7" Type="http://schemas.openxmlformats.org/officeDocument/2006/relationships/tags" Target="../tags/tag1097.xml"/><Relationship Id="rId12" Type="http://schemas.openxmlformats.org/officeDocument/2006/relationships/tags" Target="../tags/tag1102.xml"/><Relationship Id="rId17" Type="http://schemas.openxmlformats.org/officeDocument/2006/relationships/tags" Target="../tags/tag1107.xml"/><Relationship Id="rId25" Type="http://schemas.openxmlformats.org/officeDocument/2006/relationships/notesSlide" Target="../notesSlides/notesSlide42.xml"/><Relationship Id="rId2" Type="http://schemas.openxmlformats.org/officeDocument/2006/relationships/tags" Target="../tags/tag1092.xml"/><Relationship Id="rId16" Type="http://schemas.openxmlformats.org/officeDocument/2006/relationships/tags" Target="../tags/tag1106.xml"/><Relationship Id="rId20" Type="http://schemas.openxmlformats.org/officeDocument/2006/relationships/tags" Target="../tags/tag1110.xml"/><Relationship Id="rId1" Type="http://schemas.openxmlformats.org/officeDocument/2006/relationships/tags" Target="../tags/tag1091.xml"/><Relationship Id="rId6" Type="http://schemas.openxmlformats.org/officeDocument/2006/relationships/tags" Target="../tags/tag1096.xml"/><Relationship Id="rId11" Type="http://schemas.openxmlformats.org/officeDocument/2006/relationships/tags" Target="../tags/tag1101.xml"/><Relationship Id="rId24" Type="http://schemas.openxmlformats.org/officeDocument/2006/relationships/slideLayout" Target="../slideLayouts/slideLayout12.xml"/><Relationship Id="rId5" Type="http://schemas.openxmlformats.org/officeDocument/2006/relationships/tags" Target="../tags/tag1095.xml"/><Relationship Id="rId15" Type="http://schemas.openxmlformats.org/officeDocument/2006/relationships/tags" Target="../tags/tag1105.xml"/><Relationship Id="rId23" Type="http://schemas.openxmlformats.org/officeDocument/2006/relationships/tags" Target="../tags/tag1113.xml"/><Relationship Id="rId10" Type="http://schemas.openxmlformats.org/officeDocument/2006/relationships/tags" Target="../tags/tag1100.xml"/><Relationship Id="rId19" Type="http://schemas.openxmlformats.org/officeDocument/2006/relationships/tags" Target="../tags/tag1109.xml"/><Relationship Id="rId4" Type="http://schemas.openxmlformats.org/officeDocument/2006/relationships/tags" Target="../tags/tag1094.xml"/><Relationship Id="rId9" Type="http://schemas.openxmlformats.org/officeDocument/2006/relationships/tags" Target="../tags/tag1099.xml"/><Relationship Id="rId14" Type="http://schemas.openxmlformats.org/officeDocument/2006/relationships/tags" Target="../tags/tag1104.xml"/><Relationship Id="rId22" Type="http://schemas.openxmlformats.org/officeDocument/2006/relationships/tags" Target="../tags/tag1112.xml"/></Relationships>
</file>

<file path=ppt/slides/_rels/slide7.xml.rels><?xml version="1.0" encoding="UTF-8" standalone="yes"?>
<Relationships xmlns="http://schemas.openxmlformats.org/package/2006/relationships"><Relationship Id="rId8" Type="http://schemas.openxmlformats.org/officeDocument/2006/relationships/tags" Target="../tags/tag127.xml"/><Relationship Id="rId3" Type="http://schemas.openxmlformats.org/officeDocument/2006/relationships/tags" Target="../tags/tag122.xml"/><Relationship Id="rId7" Type="http://schemas.openxmlformats.org/officeDocument/2006/relationships/tags" Target="../tags/tag126.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slideLayout" Target="../slideLayouts/slideLayout12.xml"/><Relationship Id="rId5" Type="http://schemas.openxmlformats.org/officeDocument/2006/relationships/tags" Target="../tags/tag124.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s>
</file>

<file path=ppt/slides/_rels/slide70.xml.rels><?xml version="1.0" encoding="UTF-8" standalone="yes"?>
<Relationships xmlns="http://schemas.openxmlformats.org/package/2006/relationships"><Relationship Id="rId8" Type="http://schemas.openxmlformats.org/officeDocument/2006/relationships/tags" Target="../tags/tag1121.xml"/><Relationship Id="rId13" Type="http://schemas.openxmlformats.org/officeDocument/2006/relationships/tags" Target="../tags/tag1126.xml"/><Relationship Id="rId18" Type="http://schemas.openxmlformats.org/officeDocument/2006/relationships/notesSlide" Target="../notesSlides/notesSlide43.xml"/><Relationship Id="rId3" Type="http://schemas.openxmlformats.org/officeDocument/2006/relationships/tags" Target="../tags/tag1116.xml"/><Relationship Id="rId7" Type="http://schemas.openxmlformats.org/officeDocument/2006/relationships/tags" Target="../tags/tag1120.xml"/><Relationship Id="rId12" Type="http://schemas.openxmlformats.org/officeDocument/2006/relationships/tags" Target="../tags/tag1125.xml"/><Relationship Id="rId17" Type="http://schemas.openxmlformats.org/officeDocument/2006/relationships/slideLayout" Target="../slideLayouts/slideLayout12.xml"/><Relationship Id="rId2" Type="http://schemas.openxmlformats.org/officeDocument/2006/relationships/tags" Target="../tags/tag1115.xml"/><Relationship Id="rId16" Type="http://schemas.openxmlformats.org/officeDocument/2006/relationships/tags" Target="../tags/tag1129.xml"/><Relationship Id="rId1" Type="http://schemas.openxmlformats.org/officeDocument/2006/relationships/tags" Target="../tags/tag1114.xml"/><Relationship Id="rId6" Type="http://schemas.openxmlformats.org/officeDocument/2006/relationships/tags" Target="../tags/tag1119.xml"/><Relationship Id="rId11" Type="http://schemas.openxmlformats.org/officeDocument/2006/relationships/tags" Target="../tags/tag1124.xml"/><Relationship Id="rId5" Type="http://schemas.openxmlformats.org/officeDocument/2006/relationships/tags" Target="../tags/tag1118.xml"/><Relationship Id="rId15" Type="http://schemas.openxmlformats.org/officeDocument/2006/relationships/tags" Target="../tags/tag1128.xml"/><Relationship Id="rId10" Type="http://schemas.openxmlformats.org/officeDocument/2006/relationships/tags" Target="../tags/tag1123.xml"/><Relationship Id="rId4" Type="http://schemas.openxmlformats.org/officeDocument/2006/relationships/tags" Target="../tags/tag1117.xml"/><Relationship Id="rId9" Type="http://schemas.openxmlformats.org/officeDocument/2006/relationships/tags" Target="../tags/tag1122.xml"/><Relationship Id="rId14" Type="http://schemas.openxmlformats.org/officeDocument/2006/relationships/tags" Target="../tags/tag1127.xml"/></Relationships>
</file>

<file path=ppt/slides/_rels/slide71.xml.rels><?xml version="1.0" encoding="UTF-8" standalone="yes"?>
<Relationships xmlns="http://schemas.openxmlformats.org/package/2006/relationships"><Relationship Id="rId8" Type="http://schemas.openxmlformats.org/officeDocument/2006/relationships/tags" Target="../tags/tag1137.xml"/><Relationship Id="rId13" Type="http://schemas.openxmlformats.org/officeDocument/2006/relationships/tags" Target="../tags/tag1142.xml"/><Relationship Id="rId18" Type="http://schemas.openxmlformats.org/officeDocument/2006/relationships/tags" Target="../tags/tag1147.xml"/><Relationship Id="rId3" Type="http://schemas.openxmlformats.org/officeDocument/2006/relationships/tags" Target="../tags/tag1132.xml"/><Relationship Id="rId7" Type="http://schemas.openxmlformats.org/officeDocument/2006/relationships/tags" Target="../tags/tag1136.xml"/><Relationship Id="rId12" Type="http://schemas.openxmlformats.org/officeDocument/2006/relationships/tags" Target="../tags/tag1141.xml"/><Relationship Id="rId17" Type="http://schemas.openxmlformats.org/officeDocument/2006/relationships/tags" Target="../tags/tag1146.xml"/><Relationship Id="rId2" Type="http://schemas.openxmlformats.org/officeDocument/2006/relationships/tags" Target="../tags/tag1131.xml"/><Relationship Id="rId16" Type="http://schemas.openxmlformats.org/officeDocument/2006/relationships/tags" Target="../tags/tag1145.xml"/><Relationship Id="rId20" Type="http://schemas.openxmlformats.org/officeDocument/2006/relationships/notesSlide" Target="../notesSlides/notesSlide44.xml"/><Relationship Id="rId1" Type="http://schemas.openxmlformats.org/officeDocument/2006/relationships/tags" Target="../tags/tag1130.xml"/><Relationship Id="rId6" Type="http://schemas.openxmlformats.org/officeDocument/2006/relationships/tags" Target="../tags/tag1135.xml"/><Relationship Id="rId11" Type="http://schemas.openxmlformats.org/officeDocument/2006/relationships/tags" Target="../tags/tag1140.xml"/><Relationship Id="rId5" Type="http://schemas.openxmlformats.org/officeDocument/2006/relationships/tags" Target="../tags/tag1134.xml"/><Relationship Id="rId15" Type="http://schemas.openxmlformats.org/officeDocument/2006/relationships/tags" Target="../tags/tag1144.xml"/><Relationship Id="rId10" Type="http://schemas.openxmlformats.org/officeDocument/2006/relationships/tags" Target="../tags/tag1139.xml"/><Relationship Id="rId19" Type="http://schemas.openxmlformats.org/officeDocument/2006/relationships/slideLayout" Target="../slideLayouts/slideLayout12.xml"/><Relationship Id="rId4" Type="http://schemas.openxmlformats.org/officeDocument/2006/relationships/tags" Target="../tags/tag1133.xml"/><Relationship Id="rId9" Type="http://schemas.openxmlformats.org/officeDocument/2006/relationships/tags" Target="../tags/tag1138.xml"/><Relationship Id="rId14" Type="http://schemas.openxmlformats.org/officeDocument/2006/relationships/tags" Target="../tags/tag1143.xml"/></Relationships>
</file>

<file path=ppt/slides/_rels/slide72.xml.rels><?xml version="1.0" encoding="UTF-8" standalone="yes"?>
<Relationships xmlns="http://schemas.openxmlformats.org/package/2006/relationships"><Relationship Id="rId8" Type="http://schemas.openxmlformats.org/officeDocument/2006/relationships/tags" Target="../tags/tag1155.xml"/><Relationship Id="rId13" Type="http://schemas.openxmlformats.org/officeDocument/2006/relationships/slideLayout" Target="../slideLayouts/slideLayout12.xml"/><Relationship Id="rId3" Type="http://schemas.openxmlformats.org/officeDocument/2006/relationships/tags" Target="../tags/tag1150.xml"/><Relationship Id="rId7" Type="http://schemas.openxmlformats.org/officeDocument/2006/relationships/tags" Target="../tags/tag1154.xml"/><Relationship Id="rId12" Type="http://schemas.openxmlformats.org/officeDocument/2006/relationships/tags" Target="../tags/tag1159.xml"/><Relationship Id="rId2" Type="http://schemas.openxmlformats.org/officeDocument/2006/relationships/tags" Target="../tags/tag1149.xml"/><Relationship Id="rId1" Type="http://schemas.openxmlformats.org/officeDocument/2006/relationships/tags" Target="../tags/tag1148.xml"/><Relationship Id="rId6" Type="http://schemas.openxmlformats.org/officeDocument/2006/relationships/tags" Target="../tags/tag1153.xml"/><Relationship Id="rId11" Type="http://schemas.openxmlformats.org/officeDocument/2006/relationships/tags" Target="../tags/tag1158.xml"/><Relationship Id="rId5" Type="http://schemas.openxmlformats.org/officeDocument/2006/relationships/tags" Target="../tags/tag1152.xml"/><Relationship Id="rId10" Type="http://schemas.openxmlformats.org/officeDocument/2006/relationships/tags" Target="../tags/tag1157.xml"/><Relationship Id="rId4" Type="http://schemas.openxmlformats.org/officeDocument/2006/relationships/tags" Target="../tags/tag1151.xml"/><Relationship Id="rId9" Type="http://schemas.openxmlformats.org/officeDocument/2006/relationships/tags" Target="../tags/tag1156.xml"/><Relationship Id="rId14" Type="http://schemas.openxmlformats.org/officeDocument/2006/relationships/notesSlide" Target="../notesSlides/notesSlide45.xml"/></Relationships>
</file>

<file path=ppt/slides/_rels/slide73.xml.rels><?xml version="1.0" encoding="UTF-8" standalone="yes"?>
<Relationships xmlns="http://schemas.openxmlformats.org/package/2006/relationships"><Relationship Id="rId8" Type="http://schemas.openxmlformats.org/officeDocument/2006/relationships/tags" Target="../tags/tag1167.xml"/><Relationship Id="rId13" Type="http://schemas.openxmlformats.org/officeDocument/2006/relationships/tags" Target="../tags/tag1172.xml"/><Relationship Id="rId18" Type="http://schemas.openxmlformats.org/officeDocument/2006/relationships/tags" Target="../tags/tag1177.xml"/><Relationship Id="rId3" Type="http://schemas.openxmlformats.org/officeDocument/2006/relationships/tags" Target="../tags/tag1162.xml"/><Relationship Id="rId21" Type="http://schemas.openxmlformats.org/officeDocument/2006/relationships/slideLayout" Target="../slideLayouts/slideLayout12.xml"/><Relationship Id="rId7" Type="http://schemas.openxmlformats.org/officeDocument/2006/relationships/tags" Target="../tags/tag1166.xml"/><Relationship Id="rId12" Type="http://schemas.openxmlformats.org/officeDocument/2006/relationships/tags" Target="../tags/tag1171.xml"/><Relationship Id="rId17" Type="http://schemas.openxmlformats.org/officeDocument/2006/relationships/tags" Target="../tags/tag1176.xml"/><Relationship Id="rId2" Type="http://schemas.openxmlformats.org/officeDocument/2006/relationships/tags" Target="../tags/tag1161.xml"/><Relationship Id="rId16" Type="http://schemas.openxmlformats.org/officeDocument/2006/relationships/tags" Target="../tags/tag1175.xml"/><Relationship Id="rId20" Type="http://schemas.openxmlformats.org/officeDocument/2006/relationships/tags" Target="../tags/tag1179.xml"/><Relationship Id="rId1" Type="http://schemas.openxmlformats.org/officeDocument/2006/relationships/tags" Target="../tags/tag1160.xml"/><Relationship Id="rId6" Type="http://schemas.openxmlformats.org/officeDocument/2006/relationships/tags" Target="../tags/tag1165.xml"/><Relationship Id="rId11" Type="http://schemas.openxmlformats.org/officeDocument/2006/relationships/tags" Target="../tags/tag1170.xml"/><Relationship Id="rId5" Type="http://schemas.openxmlformats.org/officeDocument/2006/relationships/tags" Target="../tags/tag1164.xml"/><Relationship Id="rId15" Type="http://schemas.openxmlformats.org/officeDocument/2006/relationships/tags" Target="../tags/tag1174.xml"/><Relationship Id="rId10" Type="http://schemas.openxmlformats.org/officeDocument/2006/relationships/tags" Target="../tags/tag1169.xml"/><Relationship Id="rId19" Type="http://schemas.openxmlformats.org/officeDocument/2006/relationships/tags" Target="../tags/tag1178.xml"/><Relationship Id="rId4" Type="http://schemas.openxmlformats.org/officeDocument/2006/relationships/tags" Target="../tags/tag1163.xml"/><Relationship Id="rId9" Type="http://schemas.openxmlformats.org/officeDocument/2006/relationships/tags" Target="../tags/tag1168.xml"/><Relationship Id="rId14" Type="http://schemas.openxmlformats.org/officeDocument/2006/relationships/tags" Target="../tags/tag1173.xml"/><Relationship Id="rId22" Type="http://schemas.openxmlformats.org/officeDocument/2006/relationships/notesSlide" Target="../notesSlides/notesSlide46.xml"/></Relationships>
</file>

<file path=ppt/slides/_rels/slide74.xml.rels><?xml version="1.0" encoding="UTF-8" standalone="yes"?>
<Relationships xmlns="http://schemas.openxmlformats.org/package/2006/relationships"><Relationship Id="rId8" Type="http://schemas.openxmlformats.org/officeDocument/2006/relationships/tags" Target="../tags/tag1187.xml"/><Relationship Id="rId13" Type="http://schemas.openxmlformats.org/officeDocument/2006/relationships/tags" Target="../tags/tag1192.xml"/><Relationship Id="rId3" Type="http://schemas.openxmlformats.org/officeDocument/2006/relationships/tags" Target="../tags/tag1182.xml"/><Relationship Id="rId7" Type="http://schemas.openxmlformats.org/officeDocument/2006/relationships/tags" Target="../tags/tag1186.xml"/><Relationship Id="rId12" Type="http://schemas.openxmlformats.org/officeDocument/2006/relationships/tags" Target="../tags/tag1191.xml"/><Relationship Id="rId2" Type="http://schemas.openxmlformats.org/officeDocument/2006/relationships/tags" Target="../tags/tag1181.xml"/><Relationship Id="rId1" Type="http://schemas.openxmlformats.org/officeDocument/2006/relationships/tags" Target="../tags/tag1180.xml"/><Relationship Id="rId6" Type="http://schemas.openxmlformats.org/officeDocument/2006/relationships/tags" Target="../tags/tag1185.xml"/><Relationship Id="rId11" Type="http://schemas.openxmlformats.org/officeDocument/2006/relationships/tags" Target="../tags/tag1190.xml"/><Relationship Id="rId5" Type="http://schemas.openxmlformats.org/officeDocument/2006/relationships/tags" Target="../tags/tag1184.xml"/><Relationship Id="rId15" Type="http://schemas.openxmlformats.org/officeDocument/2006/relationships/notesSlide" Target="../notesSlides/notesSlide47.xml"/><Relationship Id="rId10" Type="http://schemas.openxmlformats.org/officeDocument/2006/relationships/tags" Target="../tags/tag1189.xml"/><Relationship Id="rId4" Type="http://schemas.openxmlformats.org/officeDocument/2006/relationships/tags" Target="../tags/tag1183.xml"/><Relationship Id="rId9" Type="http://schemas.openxmlformats.org/officeDocument/2006/relationships/tags" Target="../tags/tag1188.xml"/><Relationship Id="rId14"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8" Type="http://schemas.openxmlformats.org/officeDocument/2006/relationships/tags" Target="../tags/tag1200.xml"/><Relationship Id="rId13" Type="http://schemas.openxmlformats.org/officeDocument/2006/relationships/tags" Target="../tags/tag1205.xml"/><Relationship Id="rId3" Type="http://schemas.openxmlformats.org/officeDocument/2006/relationships/tags" Target="../tags/tag1195.xml"/><Relationship Id="rId7" Type="http://schemas.openxmlformats.org/officeDocument/2006/relationships/tags" Target="../tags/tag1199.xml"/><Relationship Id="rId12" Type="http://schemas.openxmlformats.org/officeDocument/2006/relationships/tags" Target="../tags/tag1204.xml"/><Relationship Id="rId17" Type="http://schemas.openxmlformats.org/officeDocument/2006/relationships/notesSlide" Target="../notesSlides/notesSlide48.xml"/><Relationship Id="rId2" Type="http://schemas.openxmlformats.org/officeDocument/2006/relationships/tags" Target="../tags/tag1194.xml"/><Relationship Id="rId16" Type="http://schemas.openxmlformats.org/officeDocument/2006/relationships/slideLayout" Target="../slideLayouts/slideLayout12.xml"/><Relationship Id="rId1" Type="http://schemas.openxmlformats.org/officeDocument/2006/relationships/tags" Target="../tags/tag1193.xml"/><Relationship Id="rId6" Type="http://schemas.openxmlformats.org/officeDocument/2006/relationships/tags" Target="../tags/tag1198.xml"/><Relationship Id="rId11" Type="http://schemas.openxmlformats.org/officeDocument/2006/relationships/tags" Target="../tags/tag1203.xml"/><Relationship Id="rId5" Type="http://schemas.openxmlformats.org/officeDocument/2006/relationships/tags" Target="../tags/tag1197.xml"/><Relationship Id="rId15" Type="http://schemas.openxmlformats.org/officeDocument/2006/relationships/tags" Target="../tags/tag1207.xml"/><Relationship Id="rId10" Type="http://schemas.openxmlformats.org/officeDocument/2006/relationships/tags" Target="../tags/tag1202.xml"/><Relationship Id="rId4" Type="http://schemas.openxmlformats.org/officeDocument/2006/relationships/tags" Target="../tags/tag1196.xml"/><Relationship Id="rId9" Type="http://schemas.openxmlformats.org/officeDocument/2006/relationships/tags" Target="../tags/tag1201.xml"/><Relationship Id="rId14" Type="http://schemas.openxmlformats.org/officeDocument/2006/relationships/tags" Target="../tags/tag1206.xml"/></Relationships>
</file>

<file path=ppt/slides/_rels/slide76.xml.rels><?xml version="1.0" encoding="UTF-8" standalone="yes"?>
<Relationships xmlns="http://schemas.openxmlformats.org/package/2006/relationships"><Relationship Id="rId8" Type="http://schemas.openxmlformats.org/officeDocument/2006/relationships/tags" Target="../tags/tag1215.xml"/><Relationship Id="rId13" Type="http://schemas.openxmlformats.org/officeDocument/2006/relationships/tags" Target="../tags/tag1220.xml"/><Relationship Id="rId3" Type="http://schemas.openxmlformats.org/officeDocument/2006/relationships/tags" Target="../tags/tag1210.xml"/><Relationship Id="rId7" Type="http://schemas.openxmlformats.org/officeDocument/2006/relationships/tags" Target="../tags/tag1214.xml"/><Relationship Id="rId12" Type="http://schemas.openxmlformats.org/officeDocument/2006/relationships/tags" Target="../tags/tag1219.xml"/><Relationship Id="rId2" Type="http://schemas.openxmlformats.org/officeDocument/2006/relationships/tags" Target="../tags/tag1209.xml"/><Relationship Id="rId1" Type="http://schemas.openxmlformats.org/officeDocument/2006/relationships/tags" Target="../tags/tag1208.xml"/><Relationship Id="rId6" Type="http://schemas.openxmlformats.org/officeDocument/2006/relationships/tags" Target="../tags/tag1213.xml"/><Relationship Id="rId11" Type="http://schemas.openxmlformats.org/officeDocument/2006/relationships/tags" Target="../tags/tag1218.xml"/><Relationship Id="rId5" Type="http://schemas.openxmlformats.org/officeDocument/2006/relationships/tags" Target="../tags/tag1212.xml"/><Relationship Id="rId15" Type="http://schemas.openxmlformats.org/officeDocument/2006/relationships/notesSlide" Target="../notesSlides/notesSlide49.xml"/><Relationship Id="rId10" Type="http://schemas.openxmlformats.org/officeDocument/2006/relationships/tags" Target="../tags/tag1217.xml"/><Relationship Id="rId4" Type="http://schemas.openxmlformats.org/officeDocument/2006/relationships/tags" Target="../tags/tag1211.xml"/><Relationship Id="rId9" Type="http://schemas.openxmlformats.org/officeDocument/2006/relationships/tags" Target="../tags/tag1216.xml"/><Relationship Id="rId14"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8" Type="http://schemas.openxmlformats.org/officeDocument/2006/relationships/tags" Target="../tags/tag1228.xml"/><Relationship Id="rId3" Type="http://schemas.openxmlformats.org/officeDocument/2006/relationships/tags" Target="../tags/tag1223.xml"/><Relationship Id="rId7" Type="http://schemas.openxmlformats.org/officeDocument/2006/relationships/tags" Target="../tags/tag1227.xml"/><Relationship Id="rId12" Type="http://schemas.openxmlformats.org/officeDocument/2006/relationships/notesSlide" Target="../notesSlides/notesSlide50.xml"/><Relationship Id="rId2" Type="http://schemas.openxmlformats.org/officeDocument/2006/relationships/tags" Target="../tags/tag1222.xml"/><Relationship Id="rId1" Type="http://schemas.openxmlformats.org/officeDocument/2006/relationships/tags" Target="../tags/tag1221.xml"/><Relationship Id="rId6" Type="http://schemas.openxmlformats.org/officeDocument/2006/relationships/tags" Target="../tags/tag1226.xml"/><Relationship Id="rId11" Type="http://schemas.openxmlformats.org/officeDocument/2006/relationships/slideLayout" Target="../slideLayouts/slideLayout12.xml"/><Relationship Id="rId5" Type="http://schemas.openxmlformats.org/officeDocument/2006/relationships/tags" Target="../tags/tag1225.xml"/><Relationship Id="rId10" Type="http://schemas.openxmlformats.org/officeDocument/2006/relationships/tags" Target="../tags/tag1230.xml"/><Relationship Id="rId4" Type="http://schemas.openxmlformats.org/officeDocument/2006/relationships/tags" Target="../tags/tag1224.xml"/><Relationship Id="rId9" Type="http://schemas.openxmlformats.org/officeDocument/2006/relationships/tags" Target="../tags/tag1229.xml"/></Relationships>
</file>

<file path=ppt/slides/_rels/slide78.xml.rels><?xml version="1.0" encoding="UTF-8" standalone="yes"?>
<Relationships xmlns="http://schemas.openxmlformats.org/package/2006/relationships"><Relationship Id="rId8" Type="http://schemas.openxmlformats.org/officeDocument/2006/relationships/tags" Target="../tags/tag1238.xml"/><Relationship Id="rId3" Type="http://schemas.openxmlformats.org/officeDocument/2006/relationships/tags" Target="../tags/tag1233.xml"/><Relationship Id="rId7" Type="http://schemas.openxmlformats.org/officeDocument/2006/relationships/tags" Target="../tags/tag1237.xml"/><Relationship Id="rId12" Type="http://schemas.openxmlformats.org/officeDocument/2006/relationships/notesSlide" Target="../notesSlides/notesSlide51.xml"/><Relationship Id="rId2" Type="http://schemas.openxmlformats.org/officeDocument/2006/relationships/tags" Target="../tags/tag1232.xml"/><Relationship Id="rId1" Type="http://schemas.openxmlformats.org/officeDocument/2006/relationships/tags" Target="../tags/tag1231.xml"/><Relationship Id="rId6" Type="http://schemas.openxmlformats.org/officeDocument/2006/relationships/tags" Target="../tags/tag1236.xml"/><Relationship Id="rId11" Type="http://schemas.openxmlformats.org/officeDocument/2006/relationships/slideLayout" Target="../slideLayouts/slideLayout12.xml"/><Relationship Id="rId5" Type="http://schemas.openxmlformats.org/officeDocument/2006/relationships/tags" Target="../tags/tag1235.xml"/><Relationship Id="rId10" Type="http://schemas.openxmlformats.org/officeDocument/2006/relationships/tags" Target="../tags/tag1240.xml"/><Relationship Id="rId4" Type="http://schemas.openxmlformats.org/officeDocument/2006/relationships/tags" Target="../tags/tag1234.xml"/><Relationship Id="rId9" Type="http://schemas.openxmlformats.org/officeDocument/2006/relationships/tags" Target="../tags/tag1239.xml"/></Relationships>
</file>

<file path=ppt/slides/_rels/slide79.xml.rels><?xml version="1.0" encoding="UTF-8" standalone="yes"?>
<Relationships xmlns="http://schemas.openxmlformats.org/package/2006/relationships"><Relationship Id="rId8" Type="http://schemas.openxmlformats.org/officeDocument/2006/relationships/tags" Target="../tags/tag1248.xml"/><Relationship Id="rId13" Type="http://schemas.openxmlformats.org/officeDocument/2006/relationships/tags" Target="../tags/tag1253.xml"/><Relationship Id="rId18" Type="http://schemas.openxmlformats.org/officeDocument/2006/relationships/notesSlide" Target="../notesSlides/notesSlide52.xml"/><Relationship Id="rId3" Type="http://schemas.openxmlformats.org/officeDocument/2006/relationships/tags" Target="../tags/tag1243.xml"/><Relationship Id="rId7" Type="http://schemas.openxmlformats.org/officeDocument/2006/relationships/tags" Target="../tags/tag1247.xml"/><Relationship Id="rId12" Type="http://schemas.openxmlformats.org/officeDocument/2006/relationships/tags" Target="../tags/tag1252.xml"/><Relationship Id="rId17" Type="http://schemas.openxmlformats.org/officeDocument/2006/relationships/slideLayout" Target="../slideLayouts/slideLayout12.xml"/><Relationship Id="rId2" Type="http://schemas.openxmlformats.org/officeDocument/2006/relationships/tags" Target="../tags/tag1242.xml"/><Relationship Id="rId16" Type="http://schemas.openxmlformats.org/officeDocument/2006/relationships/tags" Target="../tags/tag1256.xml"/><Relationship Id="rId1" Type="http://schemas.openxmlformats.org/officeDocument/2006/relationships/tags" Target="../tags/tag1241.xml"/><Relationship Id="rId6" Type="http://schemas.openxmlformats.org/officeDocument/2006/relationships/tags" Target="../tags/tag1246.xml"/><Relationship Id="rId11" Type="http://schemas.openxmlformats.org/officeDocument/2006/relationships/tags" Target="../tags/tag1251.xml"/><Relationship Id="rId5" Type="http://schemas.openxmlformats.org/officeDocument/2006/relationships/tags" Target="../tags/tag1245.xml"/><Relationship Id="rId15" Type="http://schemas.openxmlformats.org/officeDocument/2006/relationships/tags" Target="../tags/tag1255.xml"/><Relationship Id="rId10" Type="http://schemas.openxmlformats.org/officeDocument/2006/relationships/tags" Target="../tags/tag1250.xml"/><Relationship Id="rId4" Type="http://schemas.openxmlformats.org/officeDocument/2006/relationships/tags" Target="../tags/tag1244.xml"/><Relationship Id="rId9" Type="http://schemas.openxmlformats.org/officeDocument/2006/relationships/tags" Target="../tags/tag1249.xml"/><Relationship Id="rId14" Type="http://schemas.openxmlformats.org/officeDocument/2006/relationships/tags" Target="../tags/tag1254.xml"/></Relationships>
</file>

<file path=ppt/slides/_rels/slide8.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tags" Target="../tags/tag142.xml"/><Relationship Id="rId18" Type="http://schemas.openxmlformats.org/officeDocument/2006/relationships/tags" Target="../tags/tag147.xml"/><Relationship Id="rId26" Type="http://schemas.openxmlformats.org/officeDocument/2006/relationships/tags" Target="../tags/tag155.xml"/><Relationship Id="rId3" Type="http://schemas.openxmlformats.org/officeDocument/2006/relationships/tags" Target="../tags/tag132.xml"/><Relationship Id="rId21" Type="http://schemas.openxmlformats.org/officeDocument/2006/relationships/tags" Target="../tags/tag150.xml"/><Relationship Id="rId7" Type="http://schemas.openxmlformats.org/officeDocument/2006/relationships/tags" Target="../tags/tag136.xml"/><Relationship Id="rId12" Type="http://schemas.openxmlformats.org/officeDocument/2006/relationships/tags" Target="../tags/tag141.xml"/><Relationship Id="rId17" Type="http://schemas.openxmlformats.org/officeDocument/2006/relationships/tags" Target="../tags/tag146.xml"/><Relationship Id="rId25" Type="http://schemas.openxmlformats.org/officeDocument/2006/relationships/tags" Target="../tags/tag154.xml"/><Relationship Id="rId2" Type="http://schemas.openxmlformats.org/officeDocument/2006/relationships/tags" Target="../tags/tag131.xml"/><Relationship Id="rId16" Type="http://schemas.openxmlformats.org/officeDocument/2006/relationships/tags" Target="../tags/tag145.xml"/><Relationship Id="rId20" Type="http://schemas.openxmlformats.org/officeDocument/2006/relationships/tags" Target="../tags/tag149.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tags" Target="../tags/tag140.xml"/><Relationship Id="rId24" Type="http://schemas.openxmlformats.org/officeDocument/2006/relationships/tags" Target="../tags/tag153.xml"/><Relationship Id="rId5" Type="http://schemas.openxmlformats.org/officeDocument/2006/relationships/tags" Target="../tags/tag134.xml"/><Relationship Id="rId15" Type="http://schemas.openxmlformats.org/officeDocument/2006/relationships/tags" Target="../tags/tag144.xml"/><Relationship Id="rId23" Type="http://schemas.openxmlformats.org/officeDocument/2006/relationships/tags" Target="../tags/tag152.xml"/><Relationship Id="rId28" Type="http://schemas.openxmlformats.org/officeDocument/2006/relationships/slideLayout" Target="../slideLayouts/slideLayout12.xml"/><Relationship Id="rId10" Type="http://schemas.openxmlformats.org/officeDocument/2006/relationships/tags" Target="../tags/tag139.xml"/><Relationship Id="rId19" Type="http://schemas.openxmlformats.org/officeDocument/2006/relationships/tags" Target="../tags/tag148.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tags" Target="../tags/tag143.xml"/><Relationship Id="rId22" Type="http://schemas.openxmlformats.org/officeDocument/2006/relationships/tags" Target="../tags/tag151.xml"/><Relationship Id="rId27" Type="http://schemas.openxmlformats.org/officeDocument/2006/relationships/tags" Target="../tags/tag156.xml"/></Relationships>
</file>

<file path=ppt/slides/_rels/slide80.xml.rels><?xml version="1.0" encoding="UTF-8" standalone="yes"?>
<Relationships xmlns="http://schemas.openxmlformats.org/package/2006/relationships"><Relationship Id="rId8" Type="http://schemas.openxmlformats.org/officeDocument/2006/relationships/tags" Target="../tags/tag1264.xml"/><Relationship Id="rId13" Type="http://schemas.openxmlformats.org/officeDocument/2006/relationships/tags" Target="../tags/tag1269.xml"/><Relationship Id="rId18" Type="http://schemas.openxmlformats.org/officeDocument/2006/relationships/tags" Target="../tags/tag1274.xml"/><Relationship Id="rId3" Type="http://schemas.openxmlformats.org/officeDocument/2006/relationships/tags" Target="../tags/tag1259.xml"/><Relationship Id="rId21" Type="http://schemas.openxmlformats.org/officeDocument/2006/relationships/tags" Target="../tags/tag1277.xml"/><Relationship Id="rId7" Type="http://schemas.openxmlformats.org/officeDocument/2006/relationships/tags" Target="../tags/tag1263.xml"/><Relationship Id="rId12" Type="http://schemas.openxmlformats.org/officeDocument/2006/relationships/tags" Target="../tags/tag1268.xml"/><Relationship Id="rId17" Type="http://schemas.openxmlformats.org/officeDocument/2006/relationships/tags" Target="../tags/tag1273.xml"/><Relationship Id="rId2" Type="http://schemas.openxmlformats.org/officeDocument/2006/relationships/tags" Target="../tags/tag1258.xml"/><Relationship Id="rId16" Type="http://schemas.openxmlformats.org/officeDocument/2006/relationships/tags" Target="../tags/tag1272.xml"/><Relationship Id="rId20" Type="http://schemas.openxmlformats.org/officeDocument/2006/relationships/tags" Target="../tags/tag1276.xml"/><Relationship Id="rId1" Type="http://schemas.openxmlformats.org/officeDocument/2006/relationships/tags" Target="../tags/tag1257.xml"/><Relationship Id="rId6" Type="http://schemas.openxmlformats.org/officeDocument/2006/relationships/tags" Target="../tags/tag1262.xml"/><Relationship Id="rId11" Type="http://schemas.openxmlformats.org/officeDocument/2006/relationships/tags" Target="../tags/tag1267.xml"/><Relationship Id="rId5" Type="http://schemas.openxmlformats.org/officeDocument/2006/relationships/tags" Target="../tags/tag1261.xml"/><Relationship Id="rId15" Type="http://schemas.openxmlformats.org/officeDocument/2006/relationships/tags" Target="../tags/tag1271.xml"/><Relationship Id="rId23" Type="http://schemas.openxmlformats.org/officeDocument/2006/relationships/notesSlide" Target="../notesSlides/notesSlide53.xml"/><Relationship Id="rId10" Type="http://schemas.openxmlformats.org/officeDocument/2006/relationships/tags" Target="../tags/tag1266.xml"/><Relationship Id="rId19" Type="http://schemas.openxmlformats.org/officeDocument/2006/relationships/tags" Target="../tags/tag1275.xml"/><Relationship Id="rId4" Type="http://schemas.openxmlformats.org/officeDocument/2006/relationships/tags" Target="../tags/tag1260.xml"/><Relationship Id="rId9" Type="http://schemas.openxmlformats.org/officeDocument/2006/relationships/tags" Target="../tags/tag1265.xml"/><Relationship Id="rId14" Type="http://schemas.openxmlformats.org/officeDocument/2006/relationships/tags" Target="../tags/tag1270.xml"/><Relationship Id="rId22"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8" Type="http://schemas.openxmlformats.org/officeDocument/2006/relationships/tags" Target="../tags/tag1285.xml"/><Relationship Id="rId13" Type="http://schemas.openxmlformats.org/officeDocument/2006/relationships/tags" Target="../tags/tag1290.xml"/><Relationship Id="rId3" Type="http://schemas.openxmlformats.org/officeDocument/2006/relationships/tags" Target="../tags/tag1280.xml"/><Relationship Id="rId7" Type="http://schemas.openxmlformats.org/officeDocument/2006/relationships/tags" Target="../tags/tag1284.xml"/><Relationship Id="rId12" Type="http://schemas.openxmlformats.org/officeDocument/2006/relationships/tags" Target="../tags/tag1289.xml"/><Relationship Id="rId2" Type="http://schemas.openxmlformats.org/officeDocument/2006/relationships/tags" Target="../tags/tag1279.xml"/><Relationship Id="rId16" Type="http://schemas.openxmlformats.org/officeDocument/2006/relationships/notesSlide" Target="../notesSlides/notesSlide54.xml"/><Relationship Id="rId1" Type="http://schemas.openxmlformats.org/officeDocument/2006/relationships/tags" Target="../tags/tag1278.xml"/><Relationship Id="rId6" Type="http://schemas.openxmlformats.org/officeDocument/2006/relationships/tags" Target="../tags/tag1283.xml"/><Relationship Id="rId11" Type="http://schemas.openxmlformats.org/officeDocument/2006/relationships/tags" Target="../tags/tag1288.xml"/><Relationship Id="rId5" Type="http://schemas.openxmlformats.org/officeDocument/2006/relationships/tags" Target="../tags/tag1282.xml"/><Relationship Id="rId15" Type="http://schemas.openxmlformats.org/officeDocument/2006/relationships/slideLayout" Target="../slideLayouts/slideLayout12.xml"/><Relationship Id="rId10" Type="http://schemas.openxmlformats.org/officeDocument/2006/relationships/tags" Target="../tags/tag1287.xml"/><Relationship Id="rId4" Type="http://schemas.openxmlformats.org/officeDocument/2006/relationships/tags" Target="../tags/tag1281.xml"/><Relationship Id="rId9" Type="http://schemas.openxmlformats.org/officeDocument/2006/relationships/tags" Target="../tags/tag1286.xml"/><Relationship Id="rId14" Type="http://schemas.openxmlformats.org/officeDocument/2006/relationships/tags" Target="../tags/tag1291.xml"/></Relationships>
</file>

<file path=ppt/slides/_rels/slide82.xml.rels><?xml version="1.0" encoding="UTF-8" standalone="yes"?>
<Relationships xmlns="http://schemas.openxmlformats.org/package/2006/relationships"><Relationship Id="rId8" Type="http://schemas.openxmlformats.org/officeDocument/2006/relationships/tags" Target="../tags/tag1299.xml"/><Relationship Id="rId13" Type="http://schemas.openxmlformats.org/officeDocument/2006/relationships/tags" Target="../tags/tag1304.xml"/><Relationship Id="rId18" Type="http://schemas.openxmlformats.org/officeDocument/2006/relationships/tags" Target="../tags/tag1309.xml"/><Relationship Id="rId3" Type="http://schemas.openxmlformats.org/officeDocument/2006/relationships/tags" Target="../tags/tag1294.xml"/><Relationship Id="rId21" Type="http://schemas.openxmlformats.org/officeDocument/2006/relationships/notesSlide" Target="../notesSlides/notesSlide55.xml"/><Relationship Id="rId7" Type="http://schemas.openxmlformats.org/officeDocument/2006/relationships/tags" Target="../tags/tag1298.xml"/><Relationship Id="rId12" Type="http://schemas.openxmlformats.org/officeDocument/2006/relationships/tags" Target="../tags/tag1303.xml"/><Relationship Id="rId17" Type="http://schemas.openxmlformats.org/officeDocument/2006/relationships/tags" Target="../tags/tag1308.xml"/><Relationship Id="rId2" Type="http://schemas.openxmlformats.org/officeDocument/2006/relationships/tags" Target="../tags/tag1293.xml"/><Relationship Id="rId16" Type="http://schemas.openxmlformats.org/officeDocument/2006/relationships/tags" Target="../tags/tag1307.xml"/><Relationship Id="rId20" Type="http://schemas.openxmlformats.org/officeDocument/2006/relationships/slideLayout" Target="../slideLayouts/slideLayout12.xml"/><Relationship Id="rId1" Type="http://schemas.openxmlformats.org/officeDocument/2006/relationships/tags" Target="../tags/tag1292.xml"/><Relationship Id="rId6" Type="http://schemas.openxmlformats.org/officeDocument/2006/relationships/tags" Target="../tags/tag1297.xml"/><Relationship Id="rId11" Type="http://schemas.openxmlformats.org/officeDocument/2006/relationships/tags" Target="../tags/tag1302.xml"/><Relationship Id="rId24" Type="http://schemas.openxmlformats.org/officeDocument/2006/relationships/image" Target="../media/image6.png"/><Relationship Id="rId5" Type="http://schemas.openxmlformats.org/officeDocument/2006/relationships/tags" Target="../tags/tag1296.xml"/><Relationship Id="rId15" Type="http://schemas.openxmlformats.org/officeDocument/2006/relationships/tags" Target="../tags/tag1306.xml"/><Relationship Id="rId23" Type="http://schemas.openxmlformats.org/officeDocument/2006/relationships/image" Target="../media/image5.png"/><Relationship Id="rId10" Type="http://schemas.openxmlformats.org/officeDocument/2006/relationships/tags" Target="../tags/tag1301.xml"/><Relationship Id="rId19" Type="http://schemas.openxmlformats.org/officeDocument/2006/relationships/tags" Target="../tags/tag1310.xml"/><Relationship Id="rId4" Type="http://schemas.openxmlformats.org/officeDocument/2006/relationships/tags" Target="../tags/tag1295.xml"/><Relationship Id="rId9" Type="http://schemas.openxmlformats.org/officeDocument/2006/relationships/tags" Target="../tags/tag1300.xml"/><Relationship Id="rId14" Type="http://schemas.openxmlformats.org/officeDocument/2006/relationships/tags" Target="../tags/tag1305.xml"/><Relationship Id="rId22" Type="http://schemas.openxmlformats.org/officeDocument/2006/relationships/image" Target="../media/image4.png"/></Relationships>
</file>

<file path=ppt/slides/_rels/slide83.xml.rels><?xml version="1.0" encoding="UTF-8" standalone="yes"?>
<Relationships xmlns="http://schemas.openxmlformats.org/package/2006/relationships"><Relationship Id="rId8" Type="http://schemas.openxmlformats.org/officeDocument/2006/relationships/tags" Target="../tags/tag1318.xml"/><Relationship Id="rId13" Type="http://schemas.openxmlformats.org/officeDocument/2006/relationships/tags" Target="../tags/tag1323.xml"/><Relationship Id="rId18" Type="http://schemas.openxmlformats.org/officeDocument/2006/relationships/notesSlide" Target="../notesSlides/notesSlide56.xml"/><Relationship Id="rId3" Type="http://schemas.openxmlformats.org/officeDocument/2006/relationships/tags" Target="../tags/tag1313.xml"/><Relationship Id="rId7" Type="http://schemas.openxmlformats.org/officeDocument/2006/relationships/tags" Target="../tags/tag1317.xml"/><Relationship Id="rId12" Type="http://schemas.openxmlformats.org/officeDocument/2006/relationships/tags" Target="../tags/tag1322.xml"/><Relationship Id="rId17" Type="http://schemas.openxmlformats.org/officeDocument/2006/relationships/slideLayout" Target="../slideLayouts/slideLayout12.xml"/><Relationship Id="rId2" Type="http://schemas.openxmlformats.org/officeDocument/2006/relationships/tags" Target="../tags/tag1312.xml"/><Relationship Id="rId16" Type="http://schemas.openxmlformats.org/officeDocument/2006/relationships/tags" Target="../tags/tag1326.xml"/><Relationship Id="rId1" Type="http://schemas.openxmlformats.org/officeDocument/2006/relationships/tags" Target="../tags/tag1311.xml"/><Relationship Id="rId6" Type="http://schemas.openxmlformats.org/officeDocument/2006/relationships/tags" Target="../tags/tag1316.xml"/><Relationship Id="rId11" Type="http://schemas.openxmlformats.org/officeDocument/2006/relationships/tags" Target="../tags/tag1321.xml"/><Relationship Id="rId5" Type="http://schemas.openxmlformats.org/officeDocument/2006/relationships/tags" Target="../tags/tag1315.xml"/><Relationship Id="rId15" Type="http://schemas.openxmlformats.org/officeDocument/2006/relationships/tags" Target="../tags/tag1325.xml"/><Relationship Id="rId10" Type="http://schemas.openxmlformats.org/officeDocument/2006/relationships/tags" Target="../tags/tag1320.xml"/><Relationship Id="rId4" Type="http://schemas.openxmlformats.org/officeDocument/2006/relationships/tags" Target="../tags/tag1314.xml"/><Relationship Id="rId9" Type="http://schemas.openxmlformats.org/officeDocument/2006/relationships/tags" Target="../tags/tag1319.xml"/><Relationship Id="rId14" Type="http://schemas.openxmlformats.org/officeDocument/2006/relationships/tags" Target="../tags/tag1324.xml"/></Relationships>
</file>

<file path=ppt/slides/_rels/slide84.xml.rels><?xml version="1.0" encoding="UTF-8" standalone="yes"?>
<Relationships xmlns="http://schemas.openxmlformats.org/package/2006/relationships"><Relationship Id="rId8" Type="http://schemas.openxmlformats.org/officeDocument/2006/relationships/tags" Target="../tags/tag1334.xml"/><Relationship Id="rId13" Type="http://schemas.openxmlformats.org/officeDocument/2006/relationships/tags" Target="../tags/tag1339.xml"/><Relationship Id="rId18" Type="http://schemas.openxmlformats.org/officeDocument/2006/relationships/tags" Target="../tags/tag1344.xml"/><Relationship Id="rId3" Type="http://schemas.openxmlformats.org/officeDocument/2006/relationships/tags" Target="../tags/tag1329.xml"/><Relationship Id="rId21" Type="http://schemas.openxmlformats.org/officeDocument/2006/relationships/tags" Target="../tags/tag1347.xml"/><Relationship Id="rId7" Type="http://schemas.openxmlformats.org/officeDocument/2006/relationships/tags" Target="../tags/tag1333.xml"/><Relationship Id="rId12" Type="http://schemas.openxmlformats.org/officeDocument/2006/relationships/tags" Target="../tags/tag1338.xml"/><Relationship Id="rId17" Type="http://schemas.openxmlformats.org/officeDocument/2006/relationships/tags" Target="../tags/tag1343.xml"/><Relationship Id="rId2" Type="http://schemas.openxmlformats.org/officeDocument/2006/relationships/tags" Target="../tags/tag1328.xml"/><Relationship Id="rId16" Type="http://schemas.openxmlformats.org/officeDocument/2006/relationships/tags" Target="../tags/tag1342.xml"/><Relationship Id="rId20" Type="http://schemas.openxmlformats.org/officeDocument/2006/relationships/tags" Target="../tags/tag1346.xml"/><Relationship Id="rId1" Type="http://schemas.openxmlformats.org/officeDocument/2006/relationships/tags" Target="../tags/tag1327.xml"/><Relationship Id="rId6" Type="http://schemas.openxmlformats.org/officeDocument/2006/relationships/tags" Target="../tags/tag1332.xml"/><Relationship Id="rId11" Type="http://schemas.openxmlformats.org/officeDocument/2006/relationships/tags" Target="../tags/tag1337.xml"/><Relationship Id="rId24" Type="http://schemas.openxmlformats.org/officeDocument/2006/relationships/notesSlide" Target="../notesSlides/notesSlide57.xml"/><Relationship Id="rId5" Type="http://schemas.openxmlformats.org/officeDocument/2006/relationships/tags" Target="../tags/tag1331.xml"/><Relationship Id="rId15" Type="http://schemas.openxmlformats.org/officeDocument/2006/relationships/tags" Target="../tags/tag1341.xml"/><Relationship Id="rId23" Type="http://schemas.openxmlformats.org/officeDocument/2006/relationships/slideLayout" Target="../slideLayouts/slideLayout12.xml"/><Relationship Id="rId10" Type="http://schemas.openxmlformats.org/officeDocument/2006/relationships/tags" Target="../tags/tag1336.xml"/><Relationship Id="rId19" Type="http://schemas.openxmlformats.org/officeDocument/2006/relationships/tags" Target="../tags/tag1345.xml"/><Relationship Id="rId4" Type="http://schemas.openxmlformats.org/officeDocument/2006/relationships/tags" Target="../tags/tag1330.xml"/><Relationship Id="rId9" Type="http://schemas.openxmlformats.org/officeDocument/2006/relationships/tags" Target="../tags/tag1335.xml"/><Relationship Id="rId14" Type="http://schemas.openxmlformats.org/officeDocument/2006/relationships/tags" Target="../tags/tag1340.xml"/><Relationship Id="rId22" Type="http://schemas.openxmlformats.org/officeDocument/2006/relationships/tags" Target="../tags/tag1348.xml"/></Relationships>
</file>

<file path=ppt/slides/_rels/slide85.xml.rels><?xml version="1.0" encoding="UTF-8" standalone="yes"?>
<Relationships xmlns="http://schemas.openxmlformats.org/package/2006/relationships"><Relationship Id="rId8" Type="http://schemas.openxmlformats.org/officeDocument/2006/relationships/tags" Target="../tags/tag1356.xml"/><Relationship Id="rId3" Type="http://schemas.openxmlformats.org/officeDocument/2006/relationships/tags" Target="../tags/tag1351.xml"/><Relationship Id="rId7" Type="http://schemas.openxmlformats.org/officeDocument/2006/relationships/tags" Target="../tags/tag1355.xml"/><Relationship Id="rId12" Type="http://schemas.openxmlformats.org/officeDocument/2006/relationships/notesSlide" Target="../notesSlides/notesSlide58.xml"/><Relationship Id="rId2" Type="http://schemas.openxmlformats.org/officeDocument/2006/relationships/tags" Target="../tags/tag1350.xml"/><Relationship Id="rId1" Type="http://schemas.openxmlformats.org/officeDocument/2006/relationships/tags" Target="../tags/tag1349.xml"/><Relationship Id="rId6" Type="http://schemas.openxmlformats.org/officeDocument/2006/relationships/tags" Target="../tags/tag1354.xml"/><Relationship Id="rId11" Type="http://schemas.openxmlformats.org/officeDocument/2006/relationships/slideLayout" Target="../slideLayouts/slideLayout12.xml"/><Relationship Id="rId5" Type="http://schemas.openxmlformats.org/officeDocument/2006/relationships/tags" Target="../tags/tag1353.xml"/><Relationship Id="rId10" Type="http://schemas.openxmlformats.org/officeDocument/2006/relationships/tags" Target="../tags/tag1358.xml"/><Relationship Id="rId4" Type="http://schemas.openxmlformats.org/officeDocument/2006/relationships/tags" Target="../tags/tag1352.xml"/><Relationship Id="rId9" Type="http://schemas.openxmlformats.org/officeDocument/2006/relationships/tags" Target="../tags/tag1357.xml"/></Relationships>
</file>

<file path=ppt/slides/_rels/slide86.xml.rels><?xml version="1.0" encoding="UTF-8" standalone="yes"?>
<Relationships xmlns="http://schemas.openxmlformats.org/package/2006/relationships"><Relationship Id="rId8" Type="http://schemas.openxmlformats.org/officeDocument/2006/relationships/tags" Target="../tags/tag1366.xml"/><Relationship Id="rId13" Type="http://schemas.openxmlformats.org/officeDocument/2006/relationships/tags" Target="../tags/tag1371.xml"/><Relationship Id="rId3" Type="http://schemas.openxmlformats.org/officeDocument/2006/relationships/tags" Target="../tags/tag1361.xml"/><Relationship Id="rId7" Type="http://schemas.openxmlformats.org/officeDocument/2006/relationships/tags" Target="../tags/tag1365.xml"/><Relationship Id="rId12" Type="http://schemas.openxmlformats.org/officeDocument/2006/relationships/tags" Target="../tags/tag1370.xml"/><Relationship Id="rId17" Type="http://schemas.openxmlformats.org/officeDocument/2006/relationships/notesSlide" Target="../notesSlides/notesSlide59.xml"/><Relationship Id="rId2" Type="http://schemas.openxmlformats.org/officeDocument/2006/relationships/tags" Target="../tags/tag1360.xml"/><Relationship Id="rId16" Type="http://schemas.openxmlformats.org/officeDocument/2006/relationships/slideLayout" Target="../slideLayouts/slideLayout12.xml"/><Relationship Id="rId1" Type="http://schemas.openxmlformats.org/officeDocument/2006/relationships/tags" Target="../tags/tag1359.xml"/><Relationship Id="rId6" Type="http://schemas.openxmlformats.org/officeDocument/2006/relationships/tags" Target="../tags/tag1364.xml"/><Relationship Id="rId11" Type="http://schemas.openxmlformats.org/officeDocument/2006/relationships/tags" Target="../tags/tag1369.xml"/><Relationship Id="rId5" Type="http://schemas.openxmlformats.org/officeDocument/2006/relationships/tags" Target="../tags/tag1363.xml"/><Relationship Id="rId15" Type="http://schemas.openxmlformats.org/officeDocument/2006/relationships/tags" Target="../tags/tag1373.xml"/><Relationship Id="rId10" Type="http://schemas.openxmlformats.org/officeDocument/2006/relationships/tags" Target="../tags/tag1368.xml"/><Relationship Id="rId4" Type="http://schemas.openxmlformats.org/officeDocument/2006/relationships/tags" Target="../tags/tag1362.xml"/><Relationship Id="rId9" Type="http://schemas.openxmlformats.org/officeDocument/2006/relationships/tags" Target="../tags/tag1367.xml"/><Relationship Id="rId14" Type="http://schemas.openxmlformats.org/officeDocument/2006/relationships/tags" Target="../tags/tag1372.xml"/></Relationships>
</file>

<file path=ppt/slides/_rels/slide87.xml.rels><?xml version="1.0" encoding="UTF-8" standalone="yes"?>
<Relationships xmlns="http://schemas.openxmlformats.org/package/2006/relationships"><Relationship Id="rId8" Type="http://schemas.openxmlformats.org/officeDocument/2006/relationships/tags" Target="../tags/tag1381.xml"/><Relationship Id="rId13" Type="http://schemas.openxmlformats.org/officeDocument/2006/relationships/tags" Target="../tags/tag1386.xml"/><Relationship Id="rId3" Type="http://schemas.openxmlformats.org/officeDocument/2006/relationships/tags" Target="../tags/tag1376.xml"/><Relationship Id="rId7" Type="http://schemas.openxmlformats.org/officeDocument/2006/relationships/tags" Target="../tags/tag1380.xml"/><Relationship Id="rId12" Type="http://schemas.openxmlformats.org/officeDocument/2006/relationships/tags" Target="../tags/tag1385.xml"/><Relationship Id="rId2" Type="http://schemas.openxmlformats.org/officeDocument/2006/relationships/tags" Target="../tags/tag1375.xml"/><Relationship Id="rId16" Type="http://schemas.openxmlformats.org/officeDocument/2006/relationships/notesSlide" Target="../notesSlides/notesSlide60.xml"/><Relationship Id="rId1" Type="http://schemas.openxmlformats.org/officeDocument/2006/relationships/tags" Target="../tags/tag1374.xml"/><Relationship Id="rId6" Type="http://schemas.openxmlformats.org/officeDocument/2006/relationships/tags" Target="../tags/tag1379.xml"/><Relationship Id="rId11" Type="http://schemas.openxmlformats.org/officeDocument/2006/relationships/tags" Target="../tags/tag1384.xml"/><Relationship Id="rId5" Type="http://schemas.openxmlformats.org/officeDocument/2006/relationships/tags" Target="../tags/tag1378.xml"/><Relationship Id="rId15" Type="http://schemas.openxmlformats.org/officeDocument/2006/relationships/slideLayout" Target="../slideLayouts/slideLayout12.xml"/><Relationship Id="rId10" Type="http://schemas.openxmlformats.org/officeDocument/2006/relationships/tags" Target="../tags/tag1383.xml"/><Relationship Id="rId4" Type="http://schemas.openxmlformats.org/officeDocument/2006/relationships/tags" Target="../tags/tag1377.xml"/><Relationship Id="rId9" Type="http://schemas.openxmlformats.org/officeDocument/2006/relationships/tags" Target="../tags/tag1382.xml"/><Relationship Id="rId14" Type="http://schemas.openxmlformats.org/officeDocument/2006/relationships/tags" Target="../tags/tag1387.xml"/></Relationships>
</file>

<file path=ppt/slides/_rels/slide88.xml.rels><?xml version="1.0" encoding="UTF-8" standalone="yes"?>
<Relationships xmlns="http://schemas.openxmlformats.org/package/2006/relationships"><Relationship Id="rId8" Type="http://schemas.openxmlformats.org/officeDocument/2006/relationships/tags" Target="../tags/tag1395.xml"/><Relationship Id="rId13" Type="http://schemas.openxmlformats.org/officeDocument/2006/relationships/slideLayout" Target="../slideLayouts/slideLayout12.xml"/><Relationship Id="rId3" Type="http://schemas.openxmlformats.org/officeDocument/2006/relationships/tags" Target="../tags/tag1390.xml"/><Relationship Id="rId7" Type="http://schemas.openxmlformats.org/officeDocument/2006/relationships/tags" Target="../tags/tag1394.xml"/><Relationship Id="rId12" Type="http://schemas.openxmlformats.org/officeDocument/2006/relationships/tags" Target="../tags/tag1399.xml"/><Relationship Id="rId2" Type="http://schemas.openxmlformats.org/officeDocument/2006/relationships/tags" Target="../tags/tag1389.xml"/><Relationship Id="rId1" Type="http://schemas.openxmlformats.org/officeDocument/2006/relationships/tags" Target="../tags/tag1388.xml"/><Relationship Id="rId6" Type="http://schemas.openxmlformats.org/officeDocument/2006/relationships/tags" Target="../tags/tag1393.xml"/><Relationship Id="rId11" Type="http://schemas.openxmlformats.org/officeDocument/2006/relationships/tags" Target="../tags/tag1398.xml"/><Relationship Id="rId5" Type="http://schemas.openxmlformats.org/officeDocument/2006/relationships/tags" Target="../tags/tag1392.xml"/><Relationship Id="rId10" Type="http://schemas.openxmlformats.org/officeDocument/2006/relationships/tags" Target="../tags/tag1397.xml"/><Relationship Id="rId4" Type="http://schemas.openxmlformats.org/officeDocument/2006/relationships/tags" Target="../tags/tag1391.xml"/><Relationship Id="rId9" Type="http://schemas.openxmlformats.org/officeDocument/2006/relationships/tags" Target="../tags/tag1396.xml"/><Relationship Id="rId14" Type="http://schemas.openxmlformats.org/officeDocument/2006/relationships/notesSlide" Target="../notesSlides/notesSlide61.xml"/></Relationships>
</file>

<file path=ppt/slides/_rels/slide89.xml.rels><?xml version="1.0" encoding="UTF-8" standalone="yes"?>
<Relationships xmlns="http://schemas.openxmlformats.org/package/2006/relationships"><Relationship Id="rId8" Type="http://schemas.openxmlformats.org/officeDocument/2006/relationships/tags" Target="../tags/tag1407.xml"/><Relationship Id="rId13" Type="http://schemas.openxmlformats.org/officeDocument/2006/relationships/notesSlide" Target="../notesSlides/notesSlide62.xml"/><Relationship Id="rId3" Type="http://schemas.openxmlformats.org/officeDocument/2006/relationships/tags" Target="../tags/tag1402.xml"/><Relationship Id="rId7" Type="http://schemas.openxmlformats.org/officeDocument/2006/relationships/tags" Target="../tags/tag1406.xml"/><Relationship Id="rId12" Type="http://schemas.openxmlformats.org/officeDocument/2006/relationships/slideLayout" Target="../slideLayouts/slideLayout12.xml"/><Relationship Id="rId2" Type="http://schemas.openxmlformats.org/officeDocument/2006/relationships/tags" Target="../tags/tag1401.xml"/><Relationship Id="rId1" Type="http://schemas.openxmlformats.org/officeDocument/2006/relationships/tags" Target="../tags/tag1400.xml"/><Relationship Id="rId6" Type="http://schemas.openxmlformats.org/officeDocument/2006/relationships/tags" Target="../tags/tag1405.xml"/><Relationship Id="rId11" Type="http://schemas.openxmlformats.org/officeDocument/2006/relationships/tags" Target="../tags/tag1410.xml"/><Relationship Id="rId5" Type="http://schemas.openxmlformats.org/officeDocument/2006/relationships/tags" Target="../tags/tag1404.xml"/><Relationship Id="rId10" Type="http://schemas.openxmlformats.org/officeDocument/2006/relationships/tags" Target="../tags/tag1409.xml"/><Relationship Id="rId4" Type="http://schemas.openxmlformats.org/officeDocument/2006/relationships/tags" Target="../tags/tag1403.xml"/><Relationship Id="rId9" Type="http://schemas.openxmlformats.org/officeDocument/2006/relationships/tags" Target="../tags/tag1408.xml"/></Relationships>
</file>

<file path=ppt/slides/_rels/slide9.xml.rels><?xml version="1.0" encoding="UTF-8" standalone="yes"?>
<Relationships xmlns="http://schemas.openxmlformats.org/package/2006/relationships"><Relationship Id="rId8" Type="http://schemas.openxmlformats.org/officeDocument/2006/relationships/tags" Target="../tags/tag164.xml"/><Relationship Id="rId13" Type="http://schemas.openxmlformats.org/officeDocument/2006/relationships/tags" Target="../tags/tag169.xml"/><Relationship Id="rId3" Type="http://schemas.openxmlformats.org/officeDocument/2006/relationships/tags" Target="../tags/tag159.xml"/><Relationship Id="rId7" Type="http://schemas.openxmlformats.org/officeDocument/2006/relationships/tags" Target="../tags/tag163.xml"/><Relationship Id="rId12" Type="http://schemas.openxmlformats.org/officeDocument/2006/relationships/tags" Target="../tags/tag168.xml"/><Relationship Id="rId2" Type="http://schemas.openxmlformats.org/officeDocument/2006/relationships/tags" Target="../tags/tag158.xml"/><Relationship Id="rId16" Type="http://schemas.openxmlformats.org/officeDocument/2006/relationships/slideLayout" Target="../slideLayouts/slideLayout12.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tags" Target="../tags/tag167.xml"/><Relationship Id="rId5" Type="http://schemas.openxmlformats.org/officeDocument/2006/relationships/tags" Target="../tags/tag161.xml"/><Relationship Id="rId15" Type="http://schemas.openxmlformats.org/officeDocument/2006/relationships/tags" Target="../tags/tag171.xml"/><Relationship Id="rId10" Type="http://schemas.openxmlformats.org/officeDocument/2006/relationships/tags" Target="../tags/tag166.xml"/><Relationship Id="rId4" Type="http://schemas.openxmlformats.org/officeDocument/2006/relationships/tags" Target="../tags/tag160.xml"/><Relationship Id="rId9" Type="http://schemas.openxmlformats.org/officeDocument/2006/relationships/tags" Target="../tags/tag165.xml"/><Relationship Id="rId14" Type="http://schemas.openxmlformats.org/officeDocument/2006/relationships/tags" Target="../tags/tag170.xml"/></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1413.xml"/><Relationship Id="rId7" Type="http://schemas.openxmlformats.org/officeDocument/2006/relationships/tags" Target="../tags/tag1417.xml"/><Relationship Id="rId2" Type="http://schemas.openxmlformats.org/officeDocument/2006/relationships/tags" Target="../tags/tag1412.xml"/><Relationship Id="rId1" Type="http://schemas.openxmlformats.org/officeDocument/2006/relationships/tags" Target="../tags/tag1411.xml"/><Relationship Id="rId6" Type="http://schemas.openxmlformats.org/officeDocument/2006/relationships/tags" Target="../tags/tag1416.xml"/><Relationship Id="rId5" Type="http://schemas.openxmlformats.org/officeDocument/2006/relationships/tags" Target="../tags/tag1415.xml"/><Relationship Id="rId4" Type="http://schemas.openxmlformats.org/officeDocument/2006/relationships/tags" Target="../tags/tag1414.xml"/><Relationship Id="rId9" Type="http://schemas.openxmlformats.org/officeDocument/2006/relationships/notesSlide" Target="../notesSlides/notesSlide63.xml"/></Relationships>
</file>

<file path=ppt/slides/_rels/slide91.xml.rels><?xml version="1.0" encoding="UTF-8" standalone="yes"?>
<Relationships xmlns="http://schemas.openxmlformats.org/package/2006/relationships"><Relationship Id="rId8" Type="http://schemas.openxmlformats.org/officeDocument/2006/relationships/tags" Target="../tags/tag1425.xml"/><Relationship Id="rId13" Type="http://schemas.openxmlformats.org/officeDocument/2006/relationships/tags" Target="../tags/tag1430.xml"/><Relationship Id="rId3" Type="http://schemas.openxmlformats.org/officeDocument/2006/relationships/tags" Target="../tags/tag1420.xml"/><Relationship Id="rId7" Type="http://schemas.openxmlformats.org/officeDocument/2006/relationships/tags" Target="../tags/tag1424.xml"/><Relationship Id="rId12" Type="http://schemas.openxmlformats.org/officeDocument/2006/relationships/tags" Target="../tags/tag1429.xml"/><Relationship Id="rId17" Type="http://schemas.openxmlformats.org/officeDocument/2006/relationships/notesSlide" Target="../notesSlides/notesSlide64.xml"/><Relationship Id="rId2" Type="http://schemas.openxmlformats.org/officeDocument/2006/relationships/tags" Target="../tags/tag1419.xml"/><Relationship Id="rId16" Type="http://schemas.openxmlformats.org/officeDocument/2006/relationships/slideLayout" Target="../slideLayouts/slideLayout12.xml"/><Relationship Id="rId1" Type="http://schemas.openxmlformats.org/officeDocument/2006/relationships/tags" Target="../tags/tag1418.xml"/><Relationship Id="rId6" Type="http://schemas.openxmlformats.org/officeDocument/2006/relationships/tags" Target="../tags/tag1423.xml"/><Relationship Id="rId11" Type="http://schemas.openxmlformats.org/officeDocument/2006/relationships/tags" Target="../tags/tag1428.xml"/><Relationship Id="rId5" Type="http://schemas.openxmlformats.org/officeDocument/2006/relationships/tags" Target="../tags/tag1422.xml"/><Relationship Id="rId15" Type="http://schemas.openxmlformats.org/officeDocument/2006/relationships/tags" Target="../tags/tag1432.xml"/><Relationship Id="rId10" Type="http://schemas.openxmlformats.org/officeDocument/2006/relationships/tags" Target="../tags/tag1427.xml"/><Relationship Id="rId4" Type="http://schemas.openxmlformats.org/officeDocument/2006/relationships/tags" Target="../tags/tag1421.xml"/><Relationship Id="rId9" Type="http://schemas.openxmlformats.org/officeDocument/2006/relationships/tags" Target="../tags/tag1426.xml"/><Relationship Id="rId14" Type="http://schemas.openxmlformats.org/officeDocument/2006/relationships/tags" Target="../tags/tag1431.xml"/></Relationships>
</file>

<file path=ppt/slides/_rels/slide92.xml.rels><?xml version="1.0" encoding="UTF-8" standalone="yes"?>
<Relationships xmlns="http://schemas.openxmlformats.org/package/2006/relationships"><Relationship Id="rId8" Type="http://schemas.openxmlformats.org/officeDocument/2006/relationships/tags" Target="../tags/tag1440.xml"/><Relationship Id="rId13" Type="http://schemas.openxmlformats.org/officeDocument/2006/relationships/tags" Target="../tags/tag1445.xml"/><Relationship Id="rId3" Type="http://schemas.openxmlformats.org/officeDocument/2006/relationships/tags" Target="../tags/tag1435.xml"/><Relationship Id="rId7" Type="http://schemas.openxmlformats.org/officeDocument/2006/relationships/tags" Target="../tags/tag1439.xml"/><Relationship Id="rId12" Type="http://schemas.openxmlformats.org/officeDocument/2006/relationships/tags" Target="../tags/tag1444.xml"/><Relationship Id="rId17" Type="http://schemas.openxmlformats.org/officeDocument/2006/relationships/notesSlide" Target="../notesSlides/notesSlide65.xml"/><Relationship Id="rId2" Type="http://schemas.openxmlformats.org/officeDocument/2006/relationships/tags" Target="../tags/tag1434.xml"/><Relationship Id="rId16" Type="http://schemas.openxmlformats.org/officeDocument/2006/relationships/slideLayout" Target="../slideLayouts/slideLayout12.xml"/><Relationship Id="rId1" Type="http://schemas.openxmlformats.org/officeDocument/2006/relationships/tags" Target="../tags/tag1433.xml"/><Relationship Id="rId6" Type="http://schemas.openxmlformats.org/officeDocument/2006/relationships/tags" Target="../tags/tag1438.xml"/><Relationship Id="rId11" Type="http://schemas.openxmlformats.org/officeDocument/2006/relationships/tags" Target="../tags/tag1443.xml"/><Relationship Id="rId5" Type="http://schemas.openxmlformats.org/officeDocument/2006/relationships/tags" Target="../tags/tag1437.xml"/><Relationship Id="rId15" Type="http://schemas.openxmlformats.org/officeDocument/2006/relationships/tags" Target="../tags/tag1447.xml"/><Relationship Id="rId10" Type="http://schemas.openxmlformats.org/officeDocument/2006/relationships/tags" Target="../tags/tag1442.xml"/><Relationship Id="rId4" Type="http://schemas.openxmlformats.org/officeDocument/2006/relationships/tags" Target="../tags/tag1436.xml"/><Relationship Id="rId9" Type="http://schemas.openxmlformats.org/officeDocument/2006/relationships/tags" Target="../tags/tag1441.xml"/><Relationship Id="rId14" Type="http://schemas.openxmlformats.org/officeDocument/2006/relationships/tags" Target="../tags/tag1446.xml"/></Relationships>
</file>

<file path=ppt/slides/_rels/slide93.xml.rels><?xml version="1.0" encoding="UTF-8" standalone="yes"?>
<Relationships xmlns="http://schemas.openxmlformats.org/package/2006/relationships"><Relationship Id="rId8" Type="http://schemas.openxmlformats.org/officeDocument/2006/relationships/tags" Target="../tags/tag1455.xml"/><Relationship Id="rId13" Type="http://schemas.openxmlformats.org/officeDocument/2006/relationships/tags" Target="../tags/tag1460.xml"/><Relationship Id="rId3" Type="http://schemas.openxmlformats.org/officeDocument/2006/relationships/tags" Target="../tags/tag1450.xml"/><Relationship Id="rId7" Type="http://schemas.openxmlformats.org/officeDocument/2006/relationships/tags" Target="../tags/tag1454.xml"/><Relationship Id="rId12" Type="http://schemas.openxmlformats.org/officeDocument/2006/relationships/tags" Target="../tags/tag1459.xml"/><Relationship Id="rId17" Type="http://schemas.openxmlformats.org/officeDocument/2006/relationships/notesSlide" Target="../notesSlides/notesSlide66.xml"/><Relationship Id="rId2" Type="http://schemas.openxmlformats.org/officeDocument/2006/relationships/tags" Target="../tags/tag1449.xml"/><Relationship Id="rId16" Type="http://schemas.openxmlformats.org/officeDocument/2006/relationships/slideLayout" Target="../slideLayouts/slideLayout12.xml"/><Relationship Id="rId1" Type="http://schemas.openxmlformats.org/officeDocument/2006/relationships/tags" Target="../tags/tag1448.xml"/><Relationship Id="rId6" Type="http://schemas.openxmlformats.org/officeDocument/2006/relationships/tags" Target="../tags/tag1453.xml"/><Relationship Id="rId11" Type="http://schemas.openxmlformats.org/officeDocument/2006/relationships/tags" Target="../tags/tag1458.xml"/><Relationship Id="rId5" Type="http://schemas.openxmlformats.org/officeDocument/2006/relationships/tags" Target="../tags/tag1452.xml"/><Relationship Id="rId15" Type="http://schemas.openxmlformats.org/officeDocument/2006/relationships/tags" Target="../tags/tag1462.xml"/><Relationship Id="rId10" Type="http://schemas.openxmlformats.org/officeDocument/2006/relationships/tags" Target="../tags/tag1457.xml"/><Relationship Id="rId4" Type="http://schemas.openxmlformats.org/officeDocument/2006/relationships/tags" Target="../tags/tag1451.xml"/><Relationship Id="rId9" Type="http://schemas.openxmlformats.org/officeDocument/2006/relationships/tags" Target="../tags/tag1456.xml"/><Relationship Id="rId14" Type="http://schemas.openxmlformats.org/officeDocument/2006/relationships/tags" Target="../tags/tag1461.xml"/></Relationships>
</file>

<file path=ppt/slides/_rels/slide94.xml.rels><?xml version="1.0" encoding="UTF-8" standalone="yes"?>
<Relationships xmlns="http://schemas.openxmlformats.org/package/2006/relationships"><Relationship Id="rId8" Type="http://schemas.openxmlformats.org/officeDocument/2006/relationships/tags" Target="../tags/tag1470.xml"/><Relationship Id="rId13" Type="http://schemas.openxmlformats.org/officeDocument/2006/relationships/tags" Target="../tags/tag1475.xml"/><Relationship Id="rId18" Type="http://schemas.openxmlformats.org/officeDocument/2006/relationships/tags" Target="../tags/tag1480.xml"/><Relationship Id="rId3" Type="http://schemas.openxmlformats.org/officeDocument/2006/relationships/tags" Target="../tags/tag1465.xml"/><Relationship Id="rId21" Type="http://schemas.openxmlformats.org/officeDocument/2006/relationships/slideLayout" Target="../slideLayouts/slideLayout12.xml"/><Relationship Id="rId7" Type="http://schemas.openxmlformats.org/officeDocument/2006/relationships/tags" Target="../tags/tag1469.xml"/><Relationship Id="rId12" Type="http://schemas.openxmlformats.org/officeDocument/2006/relationships/tags" Target="../tags/tag1474.xml"/><Relationship Id="rId17" Type="http://schemas.openxmlformats.org/officeDocument/2006/relationships/tags" Target="../tags/tag1479.xml"/><Relationship Id="rId2" Type="http://schemas.openxmlformats.org/officeDocument/2006/relationships/tags" Target="../tags/tag1464.xml"/><Relationship Id="rId16" Type="http://schemas.openxmlformats.org/officeDocument/2006/relationships/tags" Target="../tags/tag1478.xml"/><Relationship Id="rId20" Type="http://schemas.openxmlformats.org/officeDocument/2006/relationships/tags" Target="../tags/tag1482.xml"/><Relationship Id="rId1" Type="http://schemas.openxmlformats.org/officeDocument/2006/relationships/tags" Target="../tags/tag1463.xml"/><Relationship Id="rId6" Type="http://schemas.openxmlformats.org/officeDocument/2006/relationships/tags" Target="../tags/tag1468.xml"/><Relationship Id="rId11" Type="http://schemas.openxmlformats.org/officeDocument/2006/relationships/tags" Target="../tags/tag1473.xml"/><Relationship Id="rId5" Type="http://schemas.openxmlformats.org/officeDocument/2006/relationships/tags" Target="../tags/tag1467.xml"/><Relationship Id="rId15" Type="http://schemas.openxmlformats.org/officeDocument/2006/relationships/tags" Target="../tags/tag1477.xml"/><Relationship Id="rId10" Type="http://schemas.openxmlformats.org/officeDocument/2006/relationships/tags" Target="../tags/tag1472.xml"/><Relationship Id="rId19" Type="http://schemas.openxmlformats.org/officeDocument/2006/relationships/tags" Target="../tags/tag1481.xml"/><Relationship Id="rId4" Type="http://schemas.openxmlformats.org/officeDocument/2006/relationships/tags" Target="../tags/tag1466.xml"/><Relationship Id="rId9" Type="http://schemas.openxmlformats.org/officeDocument/2006/relationships/tags" Target="../tags/tag1471.xml"/><Relationship Id="rId14" Type="http://schemas.openxmlformats.org/officeDocument/2006/relationships/tags" Target="../tags/tag1476.xml"/><Relationship Id="rId22" Type="http://schemas.openxmlformats.org/officeDocument/2006/relationships/notesSlide" Target="../notesSlides/notesSlide67.xml"/></Relationships>
</file>

<file path=ppt/slides/_rels/slide95.xml.rels><?xml version="1.0" encoding="UTF-8" standalone="yes"?>
<Relationships xmlns="http://schemas.openxmlformats.org/package/2006/relationships"><Relationship Id="rId8" Type="http://schemas.openxmlformats.org/officeDocument/2006/relationships/tags" Target="../tags/tag1490.xml"/><Relationship Id="rId3" Type="http://schemas.openxmlformats.org/officeDocument/2006/relationships/tags" Target="../tags/tag1485.xml"/><Relationship Id="rId7" Type="http://schemas.openxmlformats.org/officeDocument/2006/relationships/tags" Target="../tags/tag1489.xml"/><Relationship Id="rId2" Type="http://schemas.openxmlformats.org/officeDocument/2006/relationships/tags" Target="../tags/tag1484.xml"/><Relationship Id="rId1" Type="http://schemas.openxmlformats.org/officeDocument/2006/relationships/tags" Target="../tags/tag1483.xml"/><Relationship Id="rId6" Type="http://schemas.openxmlformats.org/officeDocument/2006/relationships/tags" Target="../tags/tag1488.xml"/><Relationship Id="rId11" Type="http://schemas.openxmlformats.org/officeDocument/2006/relationships/notesSlide" Target="../notesSlides/notesSlide68.xml"/><Relationship Id="rId5" Type="http://schemas.openxmlformats.org/officeDocument/2006/relationships/tags" Target="../tags/tag1487.xml"/><Relationship Id="rId10" Type="http://schemas.openxmlformats.org/officeDocument/2006/relationships/slideLayout" Target="../slideLayouts/slideLayout12.xml"/><Relationship Id="rId4" Type="http://schemas.openxmlformats.org/officeDocument/2006/relationships/tags" Target="../tags/tag1486.xml"/><Relationship Id="rId9" Type="http://schemas.openxmlformats.org/officeDocument/2006/relationships/tags" Target="../tags/tag1491.xml"/></Relationships>
</file>

<file path=ppt/slides/_rels/slide96.xml.rels><?xml version="1.0" encoding="UTF-8" standalone="yes"?>
<Relationships xmlns="http://schemas.openxmlformats.org/package/2006/relationships"><Relationship Id="rId8" Type="http://schemas.openxmlformats.org/officeDocument/2006/relationships/tags" Target="../tags/tag1499.xml"/><Relationship Id="rId13" Type="http://schemas.openxmlformats.org/officeDocument/2006/relationships/tags" Target="../tags/tag1504.xml"/><Relationship Id="rId18" Type="http://schemas.openxmlformats.org/officeDocument/2006/relationships/tags" Target="../tags/tag1509.xml"/><Relationship Id="rId26" Type="http://schemas.openxmlformats.org/officeDocument/2006/relationships/slideLayout" Target="../slideLayouts/slideLayout12.xml"/><Relationship Id="rId3" Type="http://schemas.openxmlformats.org/officeDocument/2006/relationships/tags" Target="../tags/tag1494.xml"/><Relationship Id="rId21" Type="http://schemas.openxmlformats.org/officeDocument/2006/relationships/tags" Target="../tags/tag1512.xml"/><Relationship Id="rId7" Type="http://schemas.openxmlformats.org/officeDocument/2006/relationships/tags" Target="../tags/tag1498.xml"/><Relationship Id="rId12" Type="http://schemas.openxmlformats.org/officeDocument/2006/relationships/tags" Target="../tags/tag1503.xml"/><Relationship Id="rId17" Type="http://schemas.openxmlformats.org/officeDocument/2006/relationships/tags" Target="../tags/tag1508.xml"/><Relationship Id="rId25" Type="http://schemas.openxmlformats.org/officeDocument/2006/relationships/tags" Target="../tags/tag1516.xml"/><Relationship Id="rId2" Type="http://schemas.openxmlformats.org/officeDocument/2006/relationships/tags" Target="../tags/tag1493.xml"/><Relationship Id="rId16" Type="http://schemas.openxmlformats.org/officeDocument/2006/relationships/tags" Target="../tags/tag1507.xml"/><Relationship Id="rId20" Type="http://schemas.openxmlformats.org/officeDocument/2006/relationships/tags" Target="../tags/tag1511.xml"/><Relationship Id="rId1" Type="http://schemas.openxmlformats.org/officeDocument/2006/relationships/tags" Target="../tags/tag1492.xml"/><Relationship Id="rId6" Type="http://schemas.openxmlformats.org/officeDocument/2006/relationships/tags" Target="../tags/tag1497.xml"/><Relationship Id="rId11" Type="http://schemas.openxmlformats.org/officeDocument/2006/relationships/tags" Target="../tags/tag1502.xml"/><Relationship Id="rId24" Type="http://schemas.openxmlformats.org/officeDocument/2006/relationships/tags" Target="../tags/tag1515.xml"/><Relationship Id="rId5" Type="http://schemas.openxmlformats.org/officeDocument/2006/relationships/tags" Target="../tags/tag1496.xml"/><Relationship Id="rId15" Type="http://schemas.openxmlformats.org/officeDocument/2006/relationships/tags" Target="../tags/tag1506.xml"/><Relationship Id="rId23" Type="http://schemas.openxmlformats.org/officeDocument/2006/relationships/tags" Target="../tags/tag1514.xml"/><Relationship Id="rId10" Type="http://schemas.openxmlformats.org/officeDocument/2006/relationships/tags" Target="../tags/tag1501.xml"/><Relationship Id="rId19" Type="http://schemas.openxmlformats.org/officeDocument/2006/relationships/tags" Target="../tags/tag1510.xml"/><Relationship Id="rId4" Type="http://schemas.openxmlformats.org/officeDocument/2006/relationships/tags" Target="../tags/tag1495.xml"/><Relationship Id="rId9" Type="http://schemas.openxmlformats.org/officeDocument/2006/relationships/tags" Target="../tags/tag1500.xml"/><Relationship Id="rId14" Type="http://schemas.openxmlformats.org/officeDocument/2006/relationships/tags" Target="../tags/tag1505.xml"/><Relationship Id="rId22" Type="http://schemas.openxmlformats.org/officeDocument/2006/relationships/tags" Target="../tags/tag1513.xml"/><Relationship Id="rId27" Type="http://schemas.openxmlformats.org/officeDocument/2006/relationships/notesSlide" Target="../notesSlides/notesSlide69.xml"/></Relationships>
</file>

<file path=ppt/slides/_rels/slide97.xml.rels><?xml version="1.0" encoding="UTF-8" standalone="yes"?>
<Relationships xmlns="http://schemas.openxmlformats.org/package/2006/relationships"><Relationship Id="rId8" Type="http://schemas.openxmlformats.org/officeDocument/2006/relationships/tags" Target="../tags/tag1524.xml"/><Relationship Id="rId13" Type="http://schemas.openxmlformats.org/officeDocument/2006/relationships/notesSlide" Target="../notesSlides/notesSlide70.xml"/><Relationship Id="rId3" Type="http://schemas.openxmlformats.org/officeDocument/2006/relationships/tags" Target="../tags/tag1519.xml"/><Relationship Id="rId7" Type="http://schemas.openxmlformats.org/officeDocument/2006/relationships/tags" Target="../tags/tag1523.xml"/><Relationship Id="rId12" Type="http://schemas.openxmlformats.org/officeDocument/2006/relationships/slideLayout" Target="../slideLayouts/slideLayout12.xml"/><Relationship Id="rId2" Type="http://schemas.openxmlformats.org/officeDocument/2006/relationships/tags" Target="../tags/tag1518.xml"/><Relationship Id="rId1" Type="http://schemas.openxmlformats.org/officeDocument/2006/relationships/tags" Target="../tags/tag1517.xml"/><Relationship Id="rId6" Type="http://schemas.openxmlformats.org/officeDocument/2006/relationships/tags" Target="../tags/tag1522.xml"/><Relationship Id="rId11" Type="http://schemas.openxmlformats.org/officeDocument/2006/relationships/tags" Target="../tags/tag1527.xml"/><Relationship Id="rId5" Type="http://schemas.openxmlformats.org/officeDocument/2006/relationships/tags" Target="../tags/tag1521.xml"/><Relationship Id="rId10" Type="http://schemas.openxmlformats.org/officeDocument/2006/relationships/tags" Target="../tags/tag1526.xml"/><Relationship Id="rId4" Type="http://schemas.openxmlformats.org/officeDocument/2006/relationships/tags" Target="../tags/tag1520.xml"/><Relationship Id="rId9" Type="http://schemas.openxmlformats.org/officeDocument/2006/relationships/tags" Target="../tags/tag1525.xml"/></Relationships>
</file>

<file path=ppt/slides/_rels/slide98.xml.rels><?xml version="1.0" encoding="UTF-8" standalone="yes"?>
<Relationships xmlns="http://schemas.openxmlformats.org/package/2006/relationships"><Relationship Id="rId8" Type="http://schemas.openxmlformats.org/officeDocument/2006/relationships/tags" Target="../tags/tag1535.xml"/><Relationship Id="rId13" Type="http://schemas.openxmlformats.org/officeDocument/2006/relationships/tags" Target="../tags/tag1540.xml"/><Relationship Id="rId18" Type="http://schemas.openxmlformats.org/officeDocument/2006/relationships/tags" Target="../tags/tag1545.xml"/><Relationship Id="rId3" Type="http://schemas.openxmlformats.org/officeDocument/2006/relationships/tags" Target="../tags/tag1530.xml"/><Relationship Id="rId21" Type="http://schemas.openxmlformats.org/officeDocument/2006/relationships/notesSlide" Target="../notesSlides/notesSlide71.xml"/><Relationship Id="rId7" Type="http://schemas.openxmlformats.org/officeDocument/2006/relationships/tags" Target="../tags/tag1534.xml"/><Relationship Id="rId12" Type="http://schemas.openxmlformats.org/officeDocument/2006/relationships/tags" Target="../tags/tag1539.xml"/><Relationship Id="rId17" Type="http://schemas.openxmlformats.org/officeDocument/2006/relationships/tags" Target="../tags/tag1544.xml"/><Relationship Id="rId2" Type="http://schemas.openxmlformats.org/officeDocument/2006/relationships/tags" Target="../tags/tag1529.xml"/><Relationship Id="rId16" Type="http://schemas.openxmlformats.org/officeDocument/2006/relationships/tags" Target="../tags/tag1543.xml"/><Relationship Id="rId20" Type="http://schemas.openxmlformats.org/officeDocument/2006/relationships/slideLayout" Target="../slideLayouts/slideLayout12.xml"/><Relationship Id="rId1" Type="http://schemas.openxmlformats.org/officeDocument/2006/relationships/tags" Target="../tags/tag1528.xml"/><Relationship Id="rId6" Type="http://schemas.openxmlformats.org/officeDocument/2006/relationships/tags" Target="../tags/tag1533.xml"/><Relationship Id="rId11" Type="http://schemas.openxmlformats.org/officeDocument/2006/relationships/tags" Target="../tags/tag1538.xml"/><Relationship Id="rId5" Type="http://schemas.openxmlformats.org/officeDocument/2006/relationships/tags" Target="../tags/tag1532.xml"/><Relationship Id="rId15" Type="http://schemas.openxmlformats.org/officeDocument/2006/relationships/tags" Target="../tags/tag1542.xml"/><Relationship Id="rId10" Type="http://schemas.openxmlformats.org/officeDocument/2006/relationships/tags" Target="../tags/tag1537.xml"/><Relationship Id="rId19" Type="http://schemas.openxmlformats.org/officeDocument/2006/relationships/tags" Target="../tags/tag1546.xml"/><Relationship Id="rId4" Type="http://schemas.openxmlformats.org/officeDocument/2006/relationships/tags" Target="../tags/tag1531.xml"/><Relationship Id="rId9" Type="http://schemas.openxmlformats.org/officeDocument/2006/relationships/tags" Target="../tags/tag1536.xml"/><Relationship Id="rId14" Type="http://schemas.openxmlformats.org/officeDocument/2006/relationships/tags" Target="../tags/tag1541.xml"/></Relationships>
</file>

<file path=ppt/slides/_rels/slide99.xml.rels><?xml version="1.0" encoding="UTF-8" standalone="yes"?>
<Relationships xmlns="http://schemas.openxmlformats.org/package/2006/relationships"><Relationship Id="rId8" Type="http://schemas.openxmlformats.org/officeDocument/2006/relationships/tags" Target="../tags/tag1554.xml"/><Relationship Id="rId13" Type="http://schemas.openxmlformats.org/officeDocument/2006/relationships/tags" Target="../tags/tag1559.xml"/><Relationship Id="rId18" Type="http://schemas.openxmlformats.org/officeDocument/2006/relationships/tags" Target="../tags/tag1564.xml"/><Relationship Id="rId3" Type="http://schemas.openxmlformats.org/officeDocument/2006/relationships/tags" Target="../tags/tag1549.xml"/><Relationship Id="rId21" Type="http://schemas.openxmlformats.org/officeDocument/2006/relationships/tags" Target="../tags/tag1567.xml"/><Relationship Id="rId7" Type="http://schemas.openxmlformats.org/officeDocument/2006/relationships/tags" Target="../tags/tag1553.xml"/><Relationship Id="rId12" Type="http://schemas.openxmlformats.org/officeDocument/2006/relationships/tags" Target="../tags/tag1558.xml"/><Relationship Id="rId17" Type="http://schemas.openxmlformats.org/officeDocument/2006/relationships/tags" Target="../tags/tag1563.xml"/><Relationship Id="rId25" Type="http://schemas.openxmlformats.org/officeDocument/2006/relationships/notesSlide" Target="../notesSlides/notesSlide72.xml"/><Relationship Id="rId2" Type="http://schemas.openxmlformats.org/officeDocument/2006/relationships/tags" Target="../tags/tag1548.xml"/><Relationship Id="rId16" Type="http://schemas.openxmlformats.org/officeDocument/2006/relationships/tags" Target="../tags/tag1562.xml"/><Relationship Id="rId20" Type="http://schemas.openxmlformats.org/officeDocument/2006/relationships/tags" Target="../tags/tag1566.xml"/><Relationship Id="rId1" Type="http://schemas.openxmlformats.org/officeDocument/2006/relationships/tags" Target="../tags/tag1547.xml"/><Relationship Id="rId6" Type="http://schemas.openxmlformats.org/officeDocument/2006/relationships/tags" Target="../tags/tag1552.xml"/><Relationship Id="rId11" Type="http://schemas.openxmlformats.org/officeDocument/2006/relationships/tags" Target="../tags/tag1557.xml"/><Relationship Id="rId24" Type="http://schemas.openxmlformats.org/officeDocument/2006/relationships/slideLayout" Target="../slideLayouts/slideLayout12.xml"/><Relationship Id="rId5" Type="http://schemas.openxmlformats.org/officeDocument/2006/relationships/tags" Target="../tags/tag1551.xml"/><Relationship Id="rId15" Type="http://schemas.openxmlformats.org/officeDocument/2006/relationships/tags" Target="../tags/tag1561.xml"/><Relationship Id="rId23" Type="http://schemas.openxmlformats.org/officeDocument/2006/relationships/tags" Target="../tags/tag1569.xml"/><Relationship Id="rId10" Type="http://schemas.openxmlformats.org/officeDocument/2006/relationships/tags" Target="../tags/tag1556.xml"/><Relationship Id="rId19" Type="http://schemas.openxmlformats.org/officeDocument/2006/relationships/tags" Target="../tags/tag1565.xml"/><Relationship Id="rId4" Type="http://schemas.openxmlformats.org/officeDocument/2006/relationships/tags" Target="../tags/tag1550.xml"/><Relationship Id="rId9" Type="http://schemas.openxmlformats.org/officeDocument/2006/relationships/tags" Target="../tags/tag1555.xml"/><Relationship Id="rId14" Type="http://schemas.openxmlformats.org/officeDocument/2006/relationships/tags" Target="../tags/tag1560.xml"/><Relationship Id="rId22" Type="http://schemas.openxmlformats.org/officeDocument/2006/relationships/tags" Target="../tags/tag156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3" name="MH_SubTitle_4"/>
          <p:cNvSpPr>
            <a:spLocks noChangeArrowheads="1"/>
          </p:cNvSpPr>
          <p:nvPr>
            <p:custDataLst>
              <p:tags r:id="rId3"/>
            </p:custDataLst>
          </p:nvPr>
        </p:nvSpPr>
        <p:spPr bwMode="gray">
          <a:xfrm>
            <a:off x="5819775" y="5014913"/>
            <a:ext cx="3633788" cy="646112"/>
          </a:xfrm>
          <a:prstGeom prst="roundRect">
            <a:avLst>
              <a:gd name="adj" fmla="val 50000"/>
            </a:avLst>
          </a:prstGeom>
          <a:solidFill>
            <a:schemeClr val="accent5"/>
          </a:solidFill>
          <a:ln>
            <a:noFill/>
          </a:ln>
          <a:extLst/>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None/>
              <a:defRPr/>
            </a:pPr>
            <a:r>
              <a:rPr lang="da-DK" altLang="zh-CN" sz="1800" b="0" dirty="0">
                <a:solidFill>
                  <a:srgbClr val="FFFFFF"/>
                </a:solidFill>
                <a:latin typeface="+mn-lt"/>
                <a:ea typeface="+mn-ea"/>
              </a:rPr>
              <a:t>LOREM IPSUM DOLOR SIT</a:t>
            </a:r>
            <a:endParaRPr lang="zh-TW" altLang="en-US" sz="1800" b="0" dirty="0">
              <a:solidFill>
                <a:srgbClr val="FFFFFF"/>
              </a:solidFill>
              <a:latin typeface="+mn-lt"/>
              <a:ea typeface="+mn-ea"/>
            </a:endParaRPr>
          </a:p>
        </p:txBody>
      </p:sp>
      <p:sp>
        <p:nvSpPr>
          <p:cNvPr id="5" name="MH_Other_1"/>
          <p:cNvSpPr>
            <a:spLocks noChangeShapeType="1"/>
          </p:cNvSpPr>
          <p:nvPr>
            <p:custDataLst>
              <p:tags r:id="rId4"/>
            </p:custDataLst>
          </p:nvPr>
        </p:nvSpPr>
        <p:spPr bwMode="auto">
          <a:xfrm flipV="1">
            <a:off x="3298826" y="2433638"/>
            <a:ext cx="2339975" cy="1231900"/>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6" name="MH_Other_2"/>
          <p:cNvSpPr>
            <a:spLocks noChangeShapeType="1"/>
          </p:cNvSpPr>
          <p:nvPr>
            <p:custDataLst>
              <p:tags r:id="rId5"/>
            </p:custDataLst>
          </p:nvPr>
        </p:nvSpPr>
        <p:spPr bwMode="auto">
          <a:xfrm flipV="1">
            <a:off x="3298826" y="3384551"/>
            <a:ext cx="2354263" cy="365125"/>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7" name="MH_Other_3"/>
          <p:cNvSpPr>
            <a:spLocks noChangeShapeType="1"/>
          </p:cNvSpPr>
          <p:nvPr>
            <p:custDataLst>
              <p:tags r:id="rId6"/>
            </p:custDataLst>
          </p:nvPr>
        </p:nvSpPr>
        <p:spPr bwMode="auto">
          <a:xfrm>
            <a:off x="3390900" y="3876675"/>
            <a:ext cx="2247900" cy="350838"/>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8" name="MH_Other_4"/>
          <p:cNvSpPr>
            <a:spLocks noChangeShapeType="1"/>
          </p:cNvSpPr>
          <p:nvPr>
            <p:custDataLst>
              <p:tags r:id="rId7"/>
            </p:custDataLst>
          </p:nvPr>
        </p:nvSpPr>
        <p:spPr bwMode="auto">
          <a:xfrm>
            <a:off x="3514725" y="4052888"/>
            <a:ext cx="2154238" cy="1257300"/>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9" name="MH_SubTitle_1"/>
          <p:cNvSpPr>
            <a:spLocks noChangeArrowheads="1"/>
          </p:cNvSpPr>
          <p:nvPr>
            <p:custDataLst>
              <p:tags r:id="rId8"/>
            </p:custDataLst>
          </p:nvPr>
        </p:nvSpPr>
        <p:spPr bwMode="gray">
          <a:xfrm>
            <a:off x="5819775" y="2066925"/>
            <a:ext cx="3633788" cy="647700"/>
          </a:xfrm>
          <a:prstGeom prst="roundRect">
            <a:avLst>
              <a:gd name="adj" fmla="val 50000"/>
            </a:avLst>
          </a:prstGeom>
          <a:solidFill>
            <a:schemeClr val="accent2"/>
          </a:solidFill>
          <a:ln>
            <a:noFill/>
          </a:ln>
          <a:extLst/>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None/>
              <a:defRPr/>
            </a:pPr>
            <a:r>
              <a:rPr lang="da-DK" altLang="zh-CN" sz="1800" b="0" dirty="0">
                <a:solidFill>
                  <a:srgbClr val="FFFFFF"/>
                </a:solidFill>
                <a:latin typeface="+mn-lt"/>
                <a:ea typeface="+mn-ea"/>
              </a:rPr>
              <a:t>LOREM IPSUM DOLOR SIT</a:t>
            </a:r>
            <a:endParaRPr lang="zh-TW" altLang="en-US" sz="1800" b="0" dirty="0">
              <a:solidFill>
                <a:srgbClr val="FFFFFF"/>
              </a:solidFill>
              <a:latin typeface="+mn-lt"/>
              <a:ea typeface="+mn-ea"/>
            </a:endParaRPr>
          </a:p>
        </p:txBody>
      </p:sp>
      <p:sp>
        <p:nvSpPr>
          <p:cNvPr id="10" name="MH_SubTitle_2"/>
          <p:cNvSpPr>
            <a:spLocks noChangeArrowheads="1"/>
          </p:cNvSpPr>
          <p:nvPr>
            <p:custDataLst>
              <p:tags r:id="rId9"/>
            </p:custDataLst>
          </p:nvPr>
        </p:nvSpPr>
        <p:spPr bwMode="gray">
          <a:xfrm>
            <a:off x="5819775" y="3049588"/>
            <a:ext cx="3633788" cy="647700"/>
          </a:xfrm>
          <a:prstGeom prst="roundRect">
            <a:avLst>
              <a:gd name="adj" fmla="val 50000"/>
            </a:avLst>
          </a:prstGeom>
          <a:solidFill>
            <a:schemeClr val="accent3"/>
          </a:solidFill>
          <a:ln>
            <a:noFill/>
          </a:ln>
          <a:extLst/>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None/>
              <a:defRPr/>
            </a:pPr>
            <a:r>
              <a:rPr lang="da-DK" altLang="zh-CN" sz="1800" b="0" dirty="0">
                <a:solidFill>
                  <a:srgbClr val="FFFFFF"/>
                </a:solidFill>
                <a:latin typeface="+mn-lt"/>
                <a:ea typeface="+mn-ea"/>
              </a:rPr>
              <a:t>LOREM IPSUM DOLOR SIT</a:t>
            </a:r>
            <a:endParaRPr lang="zh-TW" altLang="en-US" sz="1800" b="0" dirty="0">
              <a:solidFill>
                <a:srgbClr val="FFFFFF"/>
              </a:solidFill>
              <a:latin typeface="+mn-lt"/>
              <a:ea typeface="+mn-ea"/>
            </a:endParaRPr>
          </a:p>
        </p:txBody>
      </p:sp>
      <p:sp>
        <p:nvSpPr>
          <p:cNvPr id="11" name="MH_SubTitle_3"/>
          <p:cNvSpPr>
            <a:spLocks noChangeArrowheads="1"/>
          </p:cNvSpPr>
          <p:nvPr>
            <p:custDataLst>
              <p:tags r:id="rId10"/>
            </p:custDataLst>
          </p:nvPr>
        </p:nvSpPr>
        <p:spPr bwMode="gray">
          <a:xfrm>
            <a:off x="5819775" y="4032251"/>
            <a:ext cx="3633788" cy="646113"/>
          </a:xfrm>
          <a:prstGeom prst="roundRect">
            <a:avLst>
              <a:gd name="adj" fmla="val 50000"/>
            </a:avLst>
          </a:prstGeom>
          <a:solidFill>
            <a:schemeClr val="accent4"/>
          </a:solidFill>
          <a:ln>
            <a:noFill/>
          </a:ln>
          <a:extLst/>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None/>
              <a:defRPr/>
            </a:pPr>
            <a:r>
              <a:rPr lang="da-DK" altLang="zh-CN" sz="1800" b="0" dirty="0">
                <a:solidFill>
                  <a:srgbClr val="FFFFFF"/>
                </a:solidFill>
                <a:latin typeface="+mn-lt"/>
                <a:ea typeface="+mn-ea"/>
              </a:rPr>
              <a:t>LOREM IPSUM DOLOR SIT</a:t>
            </a:r>
            <a:endParaRPr lang="zh-TW" altLang="en-US" sz="1800" b="0" dirty="0">
              <a:solidFill>
                <a:srgbClr val="FFFFFF"/>
              </a:solidFill>
              <a:latin typeface="+mn-lt"/>
              <a:ea typeface="+mn-ea"/>
            </a:endParaRPr>
          </a:p>
        </p:txBody>
      </p:sp>
      <p:sp>
        <p:nvSpPr>
          <p:cNvPr id="12" name="MH_Other_5"/>
          <p:cNvSpPr>
            <a:spLocks noChangeArrowheads="1"/>
          </p:cNvSpPr>
          <p:nvPr>
            <p:custDataLst>
              <p:tags r:id="rId11"/>
            </p:custDataLst>
          </p:nvPr>
        </p:nvSpPr>
        <p:spPr bwMode="gray">
          <a:xfrm>
            <a:off x="2293938" y="2870201"/>
            <a:ext cx="1903412" cy="1903413"/>
          </a:xfrm>
          <a:prstGeom prst="ellipse">
            <a:avLst/>
          </a:prstGeom>
          <a:solidFill>
            <a:schemeClr val="accent1">
              <a:lumMod val="40000"/>
              <a:lumOff val="60000"/>
            </a:schemeClr>
          </a:solidFill>
          <a:ln>
            <a:noFill/>
          </a:ln>
          <a:extLst/>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algn="ctr" eaLnBrk="1" hangingPunct="1">
              <a:spcBef>
                <a:spcPct val="0"/>
              </a:spcBef>
              <a:buNone/>
              <a:defRPr/>
            </a:pPr>
            <a:endParaRPr lang="zh-TW" altLang="en-US" sz="2400" b="0" dirty="0">
              <a:solidFill>
                <a:srgbClr val="FFFFFF"/>
              </a:solidFill>
              <a:latin typeface="+mn-lt"/>
              <a:ea typeface="+mn-ea"/>
            </a:endParaRPr>
          </a:p>
        </p:txBody>
      </p:sp>
      <p:sp>
        <p:nvSpPr>
          <p:cNvPr id="13" name="MH_Title_1"/>
          <p:cNvSpPr/>
          <p:nvPr>
            <p:custDataLst>
              <p:tags r:id="rId12"/>
            </p:custDataLst>
          </p:nvPr>
        </p:nvSpPr>
        <p:spPr>
          <a:xfrm>
            <a:off x="2506663" y="3082925"/>
            <a:ext cx="1479550" cy="14795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TW" sz="2000">
                <a:solidFill>
                  <a:srgbClr val="FFFFFF"/>
                </a:solidFill>
              </a:rPr>
              <a:t>LOREM IPSUM</a:t>
            </a:r>
            <a:endParaRPr lang="zh-TW" altLang="en-US" sz="2000" dirty="0">
              <a:solidFill>
                <a:srgbClr val="FFFFFF"/>
              </a:solidFill>
            </a:endParaRPr>
          </a:p>
        </p:txBody>
      </p:sp>
    </p:spTree>
    <p:custDataLst>
      <p:tags r:id="rId1"/>
    </p:custDataLst>
    <p:extLst>
      <p:ext uri="{BB962C8B-B14F-4D97-AF65-F5344CB8AC3E}">
        <p14:creationId xmlns:p14="http://schemas.microsoft.com/office/powerpoint/2010/main" val="2198195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MH_Other_1"/>
          <p:cNvSpPr/>
          <p:nvPr>
            <p:custDataLst>
              <p:tags r:id="rId2"/>
            </p:custDataLst>
          </p:nvPr>
        </p:nvSpPr>
        <p:spPr>
          <a:xfrm>
            <a:off x="4479926" y="4387850"/>
            <a:ext cx="1827213" cy="871538"/>
          </a:xfrm>
          <a:custGeom>
            <a:avLst/>
            <a:gdLst>
              <a:gd name="connsiteX0" fmla="*/ 1100502 w 2201004"/>
              <a:gd name="connsiteY0" fmla="*/ 0 h 1051559"/>
              <a:gd name="connsiteX1" fmla="*/ 2184021 w 2201004"/>
              <a:gd name="connsiteY1" fmla="*/ 883094 h 1051559"/>
              <a:gd name="connsiteX2" fmla="*/ 2201004 w 2201004"/>
              <a:gd name="connsiteY2" fmla="*/ 1051559 h 1051559"/>
              <a:gd name="connsiteX3" fmla="*/ 0 w 2201004"/>
              <a:gd name="connsiteY3" fmla="*/ 1051559 h 1051559"/>
              <a:gd name="connsiteX4" fmla="*/ 16983 w 2201004"/>
              <a:gd name="connsiteY4" fmla="*/ 883094 h 1051559"/>
              <a:gd name="connsiteX5" fmla="*/ 1100502 w 2201004"/>
              <a:gd name="connsiteY5" fmla="*/ 0 h 1051559"/>
              <a:gd name="connsiteX0" fmla="*/ 0 w 2201004"/>
              <a:gd name="connsiteY0" fmla="*/ 1051559 h 1142999"/>
              <a:gd name="connsiteX1" fmla="*/ 16983 w 2201004"/>
              <a:gd name="connsiteY1" fmla="*/ 883094 h 1142999"/>
              <a:gd name="connsiteX2" fmla="*/ 1100502 w 2201004"/>
              <a:gd name="connsiteY2" fmla="*/ 0 h 1142999"/>
              <a:gd name="connsiteX3" fmla="*/ 2184021 w 2201004"/>
              <a:gd name="connsiteY3" fmla="*/ 883094 h 1142999"/>
              <a:gd name="connsiteX4" fmla="*/ 2201004 w 2201004"/>
              <a:gd name="connsiteY4" fmla="*/ 1051559 h 1142999"/>
              <a:gd name="connsiteX5" fmla="*/ 91440 w 2201004"/>
              <a:gd name="connsiteY5" fmla="*/ 1142999 h 1142999"/>
              <a:gd name="connsiteX0" fmla="*/ 0 w 2201004"/>
              <a:gd name="connsiteY0" fmla="*/ 1051559 h 1051559"/>
              <a:gd name="connsiteX1" fmla="*/ 16983 w 2201004"/>
              <a:gd name="connsiteY1" fmla="*/ 883094 h 1051559"/>
              <a:gd name="connsiteX2" fmla="*/ 1100502 w 2201004"/>
              <a:gd name="connsiteY2" fmla="*/ 0 h 1051559"/>
              <a:gd name="connsiteX3" fmla="*/ 2184021 w 2201004"/>
              <a:gd name="connsiteY3" fmla="*/ 883094 h 1051559"/>
              <a:gd name="connsiteX4" fmla="*/ 2201004 w 2201004"/>
              <a:gd name="connsiteY4" fmla="*/ 1051559 h 1051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004" h="1051559">
                <a:moveTo>
                  <a:pt x="0" y="1051559"/>
                </a:moveTo>
                <a:lnTo>
                  <a:pt x="16983" y="883094"/>
                </a:lnTo>
                <a:cubicBezTo>
                  <a:pt x="120112" y="379113"/>
                  <a:pt x="566034" y="0"/>
                  <a:pt x="1100502" y="0"/>
                </a:cubicBezTo>
                <a:cubicBezTo>
                  <a:pt x="1634971" y="0"/>
                  <a:pt x="2080892" y="379113"/>
                  <a:pt x="2184021" y="883094"/>
                </a:cubicBezTo>
                <a:lnTo>
                  <a:pt x="2201004" y="1051559"/>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1400">
              <a:solidFill>
                <a:srgbClr val="FFFFFF"/>
              </a:solidFill>
            </a:endParaRPr>
          </a:p>
        </p:txBody>
      </p:sp>
      <p:sp>
        <p:nvSpPr>
          <p:cNvPr id="13" name="MH_Other_3"/>
          <p:cNvSpPr/>
          <p:nvPr>
            <p:custDataLst>
              <p:tags r:id="rId3"/>
            </p:custDataLst>
          </p:nvPr>
        </p:nvSpPr>
        <p:spPr>
          <a:xfrm>
            <a:off x="4478339" y="4017964"/>
            <a:ext cx="2568575" cy="1241425"/>
          </a:xfrm>
          <a:custGeom>
            <a:avLst/>
            <a:gdLst>
              <a:gd name="connsiteX0" fmla="*/ 1547377 w 3094755"/>
              <a:gd name="connsiteY0" fmla="*/ 0 h 1495696"/>
              <a:gd name="connsiteX1" fmla="*/ 3089500 w 3094755"/>
              <a:gd name="connsiteY1" fmla="*/ 1391635 h 1495696"/>
              <a:gd name="connsiteX2" fmla="*/ 3094755 w 3094755"/>
              <a:gd name="connsiteY2" fmla="*/ 1495696 h 1495696"/>
              <a:gd name="connsiteX3" fmla="*/ 0 w 3094755"/>
              <a:gd name="connsiteY3" fmla="*/ 1495696 h 1495696"/>
              <a:gd name="connsiteX4" fmla="*/ 5254 w 3094755"/>
              <a:gd name="connsiteY4" fmla="*/ 1391635 h 1495696"/>
              <a:gd name="connsiteX5" fmla="*/ 1547377 w 3094755"/>
              <a:gd name="connsiteY5" fmla="*/ 0 h 1495696"/>
              <a:gd name="connsiteX0" fmla="*/ 0 w 3094755"/>
              <a:gd name="connsiteY0" fmla="*/ 1495696 h 1587136"/>
              <a:gd name="connsiteX1" fmla="*/ 5254 w 3094755"/>
              <a:gd name="connsiteY1" fmla="*/ 1391635 h 1587136"/>
              <a:gd name="connsiteX2" fmla="*/ 1547377 w 3094755"/>
              <a:gd name="connsiteY2" fmla="*/ 0 h 1587136"/>
              <a:gd name="connsiteX3" fmla="*/ 3089500 w 3094755"/>
              <a:gd name="connsiteY3" fmla="*/ 1391635 h 1587136"/>
              <a:gd name="connsiteX4" fmla="*/ 3094755 w 3094755"/>
              <a:gd name="connsiteY4" fmla="*/ 1495696 h 1587136"/>
              <a:gd name="connsiteX5" fmla="*/ 91440 w 3094755"/>
              <a:gd name="connsiteY5" fmla="*/ 1587136 h 1587136"/>
              <a:gd name="connsiteX0" fmla="*/ 0 w 3094755"/>
              <a:gd name="connsiteY0" fmla="*/ 1495696 h 1495696"/>
              <a:gd name="connsiteX1" fmla="*/ 5254 w 3094755"/>
              <a:gd name="connsiteY1" fmla="*/ 1391635 h 1495696"/>
              <a:gd name="connsiteX2" fmla="*/ 1547377 w 3094755"/>
              <a:gd name="connsiteY2" fmla="*/ 0 h 1495696"/>
              <a:gd name="connsiteX3" fmla="*/ 3089500 w 3094755"/>
              <a:gd name="connsiteY3" fmla="*/ 1391635 h 1495696"/>
              <a:gd name="connsiteX4" fmla="*/ 3094755 w 3094755"/>
              <a:gd name="connsiteY4" fmla="*/ 1495696 h 149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4755" h="1495696">
                <a:moveTo>
                  <a:pt x="0" y="1495696"/>
                </a:moveTo>
                <a:lnTo>
                  <a:pt x="5254" y="1391635"/>
                </a:lnTo>
                <a:cubicBezTo>
                  <a:pt x="84636" y="609974"/>
                  <a:pt x="744773" y="0"/>
                  <a:pt x="1547377" y="0"/>
                </a:cubicBezTo>
                <a:cubicBezTo>
                  <a:pt x="2349981" y="0"/>
                  <a:pt x="3010118" y="609974"/>
                  <a:pt x="3089500" y="1391635"/>
                </a:cubicBezTo>
                <a:lnTo>
                  <a:pt x="3094755" y="1495696"/>
                </a:lnTo>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1400">
              <a:solidFill>
                <a:srgbClr val="FFFFFF"/>
              </a:solidFill>
            </a:endParaRPr>
          </a:p>
        </p:txBody>
      </p:sp>
      <p:sp>
        <p:nvSpPr>
          <p:cNvPr id="15" name="MH_Other_5"/>
          <p:cNvSpPr/>
          <p:nvPr>
            <p:custDataLst>
              <p:tags r:id="rId4"/>
            </p:custDataLst>
          </p:nvPr>
        </p:nvSpPr>
        <p:spPr>
          <a:xfrm>
            <a:off x="4478338" y="3622676"/>
            <a:ext cx="3359150" cy="1636713"/>
          </a:xfrm>
          <a:custGeom>
            <a:avLst/>
            <a:gdLst>
              <a:gd name="connsiteX0" fmla="*/ 2024171 w 4048343"/>
              <a:gd name="connsiteY0" fmla="*/ 0 h 1972490"/>
              <a:gd name="connsiteX1" fmla="*/ 4040626 w 4048343"/>
              <a:gd name="connsiteY1" fmla="*/ 1819679 h 1972490"/>
              <a:gd name="connsiteX2" fmla="*/ 4048343 w 4048343"/>
              <a:gd name="connsiteY2" fmla="*/ 1972490 h 1972490"/>
              <a:gd name="connsiteX3" fmla="*/ 0 w 4048343"/>
              <a:gd name="connsiteY3" fmla="*/ 1972490 h 1972490"/>
              <a:gd name="connsiteX4" fmla="*/ 7716 w 4048343"/>
              <a:gd name="connsiteY4" fmla="*/ 1819679 h 1972490"/>
              <a:gd name="connsiteX5" fmla="*/ 2024171 w 4048343"/>
              <a:gd name="connsiteY5" fmla="*/ 0 h 1972490"/>
              <a:gd name="connsiteX0" fmla="*/ 0 w 4048343"/>
              <a:gd name="connsiteY0" fmla="*/ 1972490 h 2063930"/>
              <a:gd name="connsiteX1" fmla="*/ 7716 w 4048343"/>
              <a:gd name="connsiteY1" fmla="*/ 1819679 h 2063930"/>
              <a:gd name="connsiteX2" fmla="*/ 2024171 w 4048343"/>
              <a:gd name="connsiteY2" fmla="*/ 0 h 2063930"/>
              <a:gd name="connsiteX3" fmla="*/ 4040626 w 4048343"/>
              <a:gd name="connsiteY3" fmla="*/ 1819679 h 2063930"/>
              <a:gd name="connsiteX4" fmla="*/ 4048343 w 4048343"/>
              <a:gd name="connsiteY4" fmla="*/ 1972490 h 2063930"/>
              <a:gd name="connsiteX5" fmla="*/ 91440 w 4048343"/>
              <a:gd name="connsiteY5" fmla="*/ 2063930 h 2063930"/>
              <a:gd name="connsiteX0" fmla="*/ 0 w 4048343"/>
              <a:gd name="connsiteY0" fmla="*/ 1972490 h 1972490"/>
              <a:gd name="connsiteX1" fmla="*/ 7716 w 4048343"/>
              <a:gd name="connsiteY1" fmla="*/ 1819679 h 1972490"/>
              <a:gd name="connsiteX2" fmla="*/ 2024171 w 4048343"/>
              <a:gd name="connsiteY2" fmla="*/ 0 h 1972490"/>
              <a:gd name="connsiteX3" fmla="*/ 4040626 w 4048343"/>
              <a:gd name="connsiteY3" fmla="*/ 1819679 h 1972490"/>
              <a:gd name="connsiteX4" fmla="*/ 4048343 w 4048343"/>
              <a:gd name="connsiteY4" fmla="*/ 1972490 h 1972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8343" h="1972490">
                <a:moveTo>
                  <a:pt x="0" y="1972490"/>
                </a:moveTo>
                <a:lnTo>
                  <a:pt x="7716" y="1819679"/>
                </a:lnTo>
                <a:cubicBezTo>
                  <a:pt x="111515" y="797593"/>
                  <a:pt x="974699" y="0"/>
                  <a:pt x="2024171" y="0"/>
                </a:cubicBezTo>
                <a:cubicBezTo>
                  <a:pt x="3073643" y="0"/>
                  <a:pt x="3936828" y="797593"/>
                  <a:pt x="4040626" y="1819679"/>
                </a:cubicBezTo>
                <a:lnTo>
                  <a:pt x="4048343" y="1972490"/>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1400">
              <a:solidFill>
                <a:srgbClr val="FFFFFF"/>
              </a:solidFill>
            </a:endParaRPr>
          </a:p>
        </p:txBody>
      </p:sp>
      <p:sp>
        <p:nvSpPr>
          <p:cNvPr id="17" name="MH_Other_7"/>
          <p:cNvSpPr/>
          <p:nvPr>
            <p:custDataLst>
              <p:tags r:id="rId5"/>
            </p:custDataLst>
          </p:nvPr>
        </p:nvSpPr>
        <p:spPr>
          <a:xfrm>
            <a:off x="4478339" y="3241676"/>
            <a:ext cx="4122737" cy="2017713"/>
          </a:xfrm>
          <a:custGeom>
            <a:avLst/>
            <a:gdLst>
              <a:gd name="connsiteX0" fmla="*/ 2483550 w 4967101"/>
              <a:gd name="connsiteY0" fmla="*/ 0 h 2431870"/>
              <a:gd name="connsiteX1" fmla="*/ 4957013 w 4967101"/>
              <a:gd name="connsiteY1" fmla="*/ 2232090 h 2431870"/>
              <a:gd name="connsiteX2" fmla="*/ 4967101 w 4967101"/>
              <a:gd name="connsiteY2" fmla="*/ 2431870 h 2431870"/>
              <a:gd name="connsiteX3" fmla="*/ 0 w 4967101"/>
              <a:gd name="connsiteY3" fmla="*/ 2431870 h 2431870"/>
              <a:gd name="connsiteX4" fmla="*/ 10088 w 4967101"/>
              <a:gd name="connsiteY4" fmla="*/ 2232090 h 2431870"/>
              <a:gd name="connsiteX5" fmla="*/ 2483550 w 4967101"/>
              <a:gd name="connsiteY5" fmla="*/ 0 h 2431870"/>
              <a:gd name="connsiteX0" fmla="*/ 0 w 4967101"/>
              <a:gd name="connsiteY0" fmla="*/ 2431870 h 2523310"/>
              <a:gd name="connsiteX1" fmla="*/ 10088 w 4967101"/>
              <a:gd name="connsiteY1" fmla="*/ 2232090 h 2523310"/>
              <a:gd name="connsiteX2" fmla="*/ 2483550 w 4967101"/>
              <a:gd name="connsiteY2" fmla="*/ 0 h 2523310"/>
              <a:gd name="connsiteX3" fmla="*/ 4957013 w 4967101"/>
              <a:gd name="connsiteY3" fmla="*/ 2232090 h 2523310"/>
              <a:gd name="connsiteX4" fmla="*/ 4967101 w 4967101"/>
              <a:gd name="connsiteY4" fmla="*/ 2431870 h 2523310"/>
              <a:gd name="connsiteX5" fmla="*/ 91440 w 4967101"/>
              <a:gd name="connsiteY5" fmla="*/ 2523310 h 2523310"/>
              <a:gd name="connsiteX0" fmla="*/ 0 w 4967101"/>
              <a:gd name="connsiteY0" fmla="*/ 2431870 h 2431870"/>
              <a:gd name="connsiteX1" fmla="*/ 10088 w 4967101"/>
              <a:gd name="connsiteY1" fmla="*/ 2232090 h 2431870"/>
              <a:gd name="connsiteX2" fmla="*/ 2483550 w 4967101"/>
              <a:gd name="connsiteY2" fmla="*/ 0 h 2431870"/>
              <a:gd name="connsiteX3" fmla="*/ 4957013 w 4967101"/>
              <a:gd name="connsiteY3" fmla="*/ 2232090 h 2431870"/>
              <a:gd name="connsiteX4" fmla="*/ 4967101 w 4967101"/>
              <a:gd name="connsiteY4" fmla="*/ 2431870 h 24318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7101" h="2431870">
                <a:moveTo>
                  <a:pt x="0" y="2431870"/>
                </a:moveTo>
                <a:lnTo>
                  <a:pt x="10088" y="2232090"/>
                </a:lnTo>
                <a:cubicBezTo>
                  <a:pt x="137411" y="978358"/>
                  <a:pt x="1196227" y="0"/>
                  <a:pt x="2483550" y="0"/>
                </a:cubicBezTo>
                <a:cubicBezTo>
                  <a:pt x="3770874" y="0"/>
                  <a:pt x="4829689" y="978358"/>
                  <a:pt x="4957013" y="2232090"/>
                </a:cubicBezTo>
                <a:lnTo>
                  <a:pt x="4967101" y="2431870"/>
                </a:lnTo>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1400">
              <a:solidFill>
                <a:srgbClr val="FFFFFF"/>
              </a:solidFill>
            </a:endParaRPr>
          </a:p>
        </p:txBody>
      </p:sp>
      <p:sp>
        <p:nvSpPr>
          <p:cNvPr id="19" name="MH_Other_9"/>
          <p:cNvSpPr/>
          <p:nvPr>
            <p:custDataLst>
              <p:tags r:id="rId6"/>
            </p:custDataLst>
          </p:nvPr>
        </p:nvSpPr>
        <p:spPr>
          <a:xfrm>
            <a:off x="4478339" y="2874964"/>
            <a:ext cx="4852987" cy="2382837"/>
          </a:xfrm>
          <a:custGeom>
            <a:avLst/>
            <a:gdLst>
              <a:gd name="connsiteX0" fmla="*/ 2868904 w 5737809"/>
              <a:gd name="connsiteY0" fmla="*/ 0 h 2817223"/>
              <a:gd name="connsiteX1" fmla="*/ 5725731 w 5737809"/>
              <a:gd name="connsiteY1" fmla="*/ 2578043 h 2817223"/>
              <a:gd name="connsiteX2" fmla="*/ 5737809 w 5737809"/>
              <a:gd name="connsiteY2" fmla="*/ 2817223 h 2817223"/>
              <a:gd name="connsiteX3" fmla="*/ 0 w 5737809"/>
              <a:gd name="connsiteY3" fmla="*/ 2817223 h 2817223"/>
              <a:gd name="connsiteX4" fmla="*/ 12077 w 5737809"/>
              <a:gd name="connsiteY4" fmla="*/ 2578043 h 2817223"/>
              <a:gd name="connsiteX5" fmla="*/ 2868904 w 5737809"/>
              <a:gd name="connsiteY5" fmla="*/ 0 h 2817223"/>
              <a:gd name="connsiteX0" fmla="*/ 0 w 5737809"/>
              <a:gd name="connsiteY0" fmla="*/ 2817223 h 2908663"/>
              <a:gd name="connsiteX1" fmla="*/ 12077 w 5737809"/>
              <a:gd name="connsiteY1" fmla="*/ 2578043 h 2908663"/>
              <a:gd name="connsiteX2" fmla="*/ 2868904 w 5737809"/>
              <a:gd name="connsiteY2" fmla="*/ 0 h 2908663"/>
              <a:gd name="connsiteX3" fmla="*/ 5725731 w 5737809"/>
              <a:gd name="connsiteY3" fmla="*/ 2578043 h 2908663"/>
              <a:gd name="connsiteX4" fmla="*/ 5737809 w 5737809"/>
              <a:gd name="connsiteY4" fmla="*/ 2817223 h 2908663"/>
              <a:gd name="connsiteX5" fmla="*/ 91440 w 5737809"/>
              <a:gd name="connsiteY5" fmla="*/ 2908663 h 2908663"/>
              <a:gd name="connsiteX0" fmla="*/ 0 w 5737809"/>
              <a:gd name="connsiteY0" fmla="*/ 2817223 h 2817223"/>
              <a:gd name="connsiteX1" fmla="*/ 12077 w 5737809"/>
              <a:gd name="connsiteY1" fmla="*/ 2578043 h 2817223"/>
              <a:gd name="connsiteX2" fmla="*/ 2868904 w 5737809"/>
              <a:gd name="connsiteY2" fmla="*/ 0 h 2817223"/>
              <a:gd name="connsiteX3" fmla="*/ 5725731 w 5737809"/>
              <a:gd name="connsiteY3" fmla="*/ 2578043 h 2817223"/>
              <a:gd name="connsiteX4" fmla="*/ 5737809 w 5737809"/>
              <a:gd name="connsiteY4" fmla="*/ 2817223 h 2817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7809" h="2817223">
                <a:moveTo>
                  <a:pt x="0" y="2817223"/>
                </a:moveTo>
                <a:lnTo>
                  <a:pt x="12077" y="2578043"/>
                </a:lnTo>
                <a:cubicBezTo>
                  <a:pt x="159135" y="1129995"/>
                  <a:pt x="1382057" y="0"/>
                  <a:pt x="2868904" y="0"/>
                </a:cubicBezTo>
                <a:cubicBezTo>
                  <a:pt x="4355751" y="0"/>
                  <a:pt x="5578674" y="1129995"/>
                  <a:pt x="5725731" y="2578043"/>
                </a:cubicBezTo>
                <a:lnTo>
                  <a:pt x="5737809" y="2817223"/>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a:bodyPr>
          <a:lstStyle/>
          <a:p>
            <a:pPr algn="ctr">
              <a:defRPr/>
            </a:pPr>
            <a:endParaRPr lang="zh-CN" altLang="en-US" sz="1400">
              <a:solidFill>
                <a:srgbClr val="FFFFFF"/>
              </a:solidFill>
            </a:endParaRPr>
          </a:p>
        </p:txBody>
      </p:sp>
      <p:sp>
        <p:nvSpPr>
          <p:cNvPr id="2055" name="MH_PageTitle"/>
          <p:cNvSpPr>
            <a:spLocks noGrp="1"/>
          </p:cNvSpPr>
          <p:nvPr>
            <p:ph type="title"/>
            <p:custDataLst>
              <p:tags r:id="rId7"/>
            </p:custDataLst>
          </p:nvPr>
        </p:nvSpPr>
        <p:spPr/>
        <p:txBody>
          <a:bodyPr/>
          <a:lstStyle/>
          <a:p>
            <a:pPr eaLnBrk="1" hangingPunct="1"/>
            <a:r>
              <a:rPr lang="en-US" altLang="zh-CN" smtClean="0"/>
              <a:t>LOREM IPSUM DOLOR </a:t>
            </a:r>
            <a:endParaRPr lang="zh-CN" altLang="en-US" smtClean="0"/>
          </a:p>
        </p:txBody>
      </p:sp>
      <p:sp>
        <p:nvSpPr>
          <p:cNvPr id="2056" name="MH_Title_1"/>
          <p:cNvSpPr>
            <a:spLocks noChangeArrowheads="1"/>
          </p:cNvSpPr>
          <p:nvPr>
            <p:custDataLst>
              <p:tags r:id="rId8"/>
            </p:custDataLst>
          </p:nvPr>
        </p:nvSpPr>
        <p:spPr bwMode="auto">
          <a:xfrm>
            <a:off x="3949701" y="5327650"/>
            <a:ext cx="1063625"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b="1">
                <a:latin typeface="+mn-lt"/>
                <a:ea typeface="+mn-ea"/>
              </a:rPr>
              <a:t>LOREM</a:t>
            </a:r>
            <a:endParaRPr lang="zh-CN" altLang="en-US" b="1">
              <a:latin typeface="+mn-lt"/>
              <a:ea typeface="+mn-ea"/>
            </a:endParaRPr>
          </a:p>
        </p:txBody>
      </p:sp>
      <p:sp>
        <p:nvSpPr>
          <p:cNvPr id="21" name="MH_Other_2"/>
          <p:cNvSpPr/>
          <p:nvPr>
            <p:custDataLst>
              <p:tags r:id="rId9"/>
            </p:custDataLst>
          </p:nvPr>
        </p:nvSpPr>
        <p:spPr>
          <a:xfrm>
            <a:off x="6256338" y="5240339"/>
            <a:ext cx="87312" cy="85725"/>
          </a:xfrm>
          <a:prstGeom prst="ellipse">
            <a:avLst/>
          </a:prstGeom>
          <a:solidFill>
            <a:schemeClr val="accent1"/>
          </a:solidFill>
          <a:ln>
            <a:solidFill>
              <a:srgbClr val="60A7FF"/>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fontScale="25000" lnSpcReduction="20000"/>
          </a:bodyPr>
          <a:lstStyle/>
          <a:p>
            <a:pPr algn="ctr">
              <a:defRPr/>
            </a:pPr>
            <a:endParaRPr lang="zh-CN" altLang="en-US" sz="1400">
              <a:solidFill>
                <a:srgbClr val="333333"/>
              </a:solidFill>
              <a:latin typeface="Arial" panose="020B0604020202020204" pitchFamily="34" charset="0"/>
              <a:ea typeface="微软雅黑" panose="020B0503020204020204" pitchFamily="34" charset="-122"/>
            </a:endParaRPr>
          </a:p>
        </p:txBody>
      </p:sp>
      <p:sp>
        <p:nvSpPr>
          <p:cNvPr id="2058" name="MH_SubTitle_1"/>
          <p:cNvSpPr>
            <a:spLocks noChangeArrowheads="1"/>
          </p:cNvSpPr>
          <p:nvPr>
            <p:custDataLst>
              <p:tags r:id="rId10"/>
            </p:custDataLst>
          </p:nvPr>
        </p:nvSpPr>
        <p:spPr bwMode="auto">
          <a:xfrm>
            <a:off x="5954713" y="5399088"/>
            <a:ext cx="728662"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400">
                <a:latin typeface="+mn-lt"/>
                <a:ea typeface="+mn-ea"/>
              </a:rPr>
              <a:t>AMET</a:t>
            </a:r>
          </a:p>
        </p:txBody>
      </p:sp>
      <p:sp>
        <p:nvSpPr>
          <p:cNvPr id="23" name="MH_Other_4"/>
          <p:cNvSpPr/>
          <p:nvPr>
            <p:custDataLst>
              <p:tags r:id="rId11"/>
            </p:custDataLst>
          </p:nvPr>
        </p:nvSpPr>
        <p:spPr>
          <a:xfrm>
            <a:off x="6997701" y="5240339"/>
            <a:ext cx="85725" cy="8572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fontScale="25000" lnSpcReduction="20000"/>
          </a:bodyPr>
          <a:lstStyle/>
          <a:p>
            <a:pPr algn="ctr">
              <a:defRPr/>
            </a:pPr>
            <a:endParaRPr lang="zh-CN" altLang="en-US" sz="1400">
              <a:solidFill>
                <a:srgbClr val="333333"/>
              </a:solidFill>
              <a:latin typeface="Arial" panose="020B0604020202020204" pitchFamily="34" charset="0"/>
              <a:ea typeface="微软雅黑" panose="020B0503020204020204" pitchFamily="34" charset="-122"/>
            </a:endParaRPr>
          </a:p>
        </p:txBody>
      </p:sp>
      <p:sp>
        <p:nvSpPr>
          <p:cNvPr id="24" name="MH_Other_6"/>
          <p:cNvSpPr/>
          <p:nvPr>
            <p:custDataLst>
              <p:tags r:id="rId12"/>
            </p:custDataLst>
          </p:nvPr>
        </p:nvSpPr>
        <p:spPr>
          <a:xfrm>
            <a:off x="7799389" y="5240339"/>
            <a:ext cx="85725" cy="85725"/>
          </a:xfrm>
          <a:prstGeom prst="ellipse">
            <a:avLst/>
          </a:prstGeom>
          <a:solidFill>
            <a:schemeClr val="accent1"/>
          </a:solidFill>
          <a:ln>
            <a:solidFill>
              <a:srgbClr val="60A7FF"/>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fontScale="25000" lnSpcReduction="20000"/>
          </a:bodyPr>
          <a:lstStyle/>
          <a:p>
            <a:pPr algn="ctr">
              <a:defRPr/>
            </a:pPr>
            <a:endParaRPr lang="zh-CN" altLang="en-US" sz="1400">
              <a:solidFill>
                <a:srgbClr val="333333"/>
              </a:solidFill>
              <a:latin typeface="Arial" panose="020B0604020202020204" pitchFamily="34" charset="0"/>
              <a:ea typeface="微软雅黑" panose="020B0503020204020204" pitchFamily="34" charset="-122"/>
            </a:endParaRPr>
          </a:p>
        </p:txBody>
      </p:sp>
      <p:sp>
        <p:nvSpPr>
          <p:cNvPr id="25" name="MH_Other_8"/>
          <p:cNvSpPr/>
          <p:nvPr>
            <p:custDataLst>
              <p:tags r:id="rId13"/>
            </p:custDataLst>
          </p:nvPr>
        </p:nvSpPr>
        <p:spPr>
          <a:xfrm>
            <a:off x="8556626" y="5216526"/>
            <a:ext cx="87313" cy="87313"/>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fontScale="32500" lnSpcReduction="20000"/>
          </a:bodyPr>
          <a:lstStyle/>
          <a:p>
            <a:pPr algn="ctr">
              <a:defRPr/>
            </a:pPr>
            <a:endParaRPr lang="zh-CN" altLang="en-US" sz="1400">
              <a:solidFill>
                <a:srgbClr val="333333"/>
              </a:solidFill>
              <a:latin typeface="Arial" panose="020B0604020202020204" pitchFamily="34" charset="0"/>
              <a:ea typeface="微软雅黑" panose="020B0503020204020204" pitchFamily="34" charset="-122"/>
            </a:endParaRPr>
          </a:p>
        </p:txBody>
      </p:sp>
      <p:sp>
        <p:nvSpPr>
          <p:cNvPr id="26" name="MH_Other_10"/>
          <p:cNvSpPr/>
          <p:nvPr>
            <p:custDataLst>
              <p:tags r:id="rId14"/>
            </p:custDataLst>
          </p:nvPr>
        </p:nvSpPr>
        <p:spPr>
          <a:xfrm>
            <a:off x="9288463" y="5213350"/>
            <a:ext cx="87312" cy="889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normAutofit fontScale="32500" lnSpcReduction="20000"/>
          </a:bodyPr>
          <a:lstStyle/>
          <a:p>
            <a:pPr algn="ctr">
              <a:defRPr/>
            </a:pPr>
            <a:endParaRPr lang="zh-CN" altLang="en-US" sz="1400">
              <a:solidFill>
                <a:srgbClr val="333333"/>
              </a:solidFill>
              <a:latin typeface="Arial" panose="020B0604020202020204" pitchFamily="34" charset="0"/>
              <a:ea typeface="微软雅黑" panose="020B0503020204020204" pitchFamily="34" charset="-122"/>
            </a:endParaRPr>
          </a:p>
        </p:txBody>
      </p:sp>
      <p:sp>
        <p:nvSpPr>
          <p:cNvPr id="2063" name="MH_SubTitle_2"/>
          <p:cNvSpPr>
            <a:spLocks noChangeArrowheads="1"/>
          </p:cNvSpPr>
          <p:nvPr>
            <p:custDataLst>
              <p:tags r:id="rId15"/>
            </p:custDataLst>
          </p:nvPr>
        </p:nvSpPr>
        <p:spPr bwMode="auto">
          <a:xfrm>
            <a:off x="6710364" y="5399088"/>
            <a:ext cx="72707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400">
                <a:latin typeface="+mn-lt"/>
                <a:ea typeface="+mn-ea"/>
              </a:rPr>
              <a:t>AMET</a:t>
            </a:r>
          </a:p>
        </p:txBody>
      </p:sp>
      <p:sp>
        <p:nvSpPr>
          <p:cNvPr id="2064" name="MH_SubTitle_3"/>
          <p:cNvSpPr>
            <a:spLocks noChangeArrowheads="1"/>
          </p:cNvSpPr>
          <p:nvPr>
            <p:custDataLst>
              <p:tags r:id="rId16"/>
            </p:custDataLst>
          </p:nvPr>
        </p:nvSpPr>
        <p:spPr bwMode="auto">
          <a:xfrm>
            <a:off x="7466014" y="5399088"/>
            <a:ext cx="72707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400">
                <a:latin typeface="+mn-lt"/>
                <a:ea typeface="+mn-ea"/>
              </a:rPr>
              <a:t>AMET</a:t>
            </a:r>
          </a:p>
        </p:txBody>
      </p:sp>
      <p:sp>
        <p:nvSpPr>
          <p:cNvPr id="2065" name="MH_SubTitle_4"/>
          <p:cNvSpPr>
            <a:spLocks noChangeArrowheads="1"/>
          </p:cNvSpPr>
          <p:nvPr>
            <p:custDataLst>
              <p:tags r:id="rId17"/>
            </p:custDataLst>
          </p:nvPr>
        </p:nvSpPr>
        <p:spPr bwMode="auto">
          <a:xfrm>
            <a:off x="8220076" y="5399088"/>
            <a:ext cx="728663"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400">
                <a:latin typeface="+mn-lt"/>
                <a:ea typeface="+mn-ea"/>
              </a:rPr>
              <a:t>AMET</a:t>
            </a:r>
          </a:p>
        </p:txBody>
      </p:sp>
      <p:sp>
        <p:nvSpPr>
          <p:cNvPr id="2066" name="MH_SubTitle_5"/>
          <p:cNvSpPr>
            <a:spLocks noChangeArrowheads="1"/>
          </p:cNvSpPr>
          <p:nvPr>
            <p:custDataLst>
              <p:tags r:id="rId18"/>
            </p:custDataLst>
          </p:nvPr>
        </p:nvSpPr>
        <p:spPr bwMode="auto">
          <a:xfrm>
            <a:off x="8975726" y="5399088"/>
            <a:ext cx="72707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400">
                <a:latin typeface="+mn-lt"/>
                <a:ea typeface="+mn-ea"/>
              </a:rPr>
              <a:t>AMET</a:t>
            </a:r>
          </a:p>
        </p:txBody>
      </p:sp>
      <p:sp>
        <p:nvSpPr>
          <p:cNvPr id="20" name="MH_Desc_1"/>
          <p:cNvSpPr txBox="1">
            <a:spLocks/>
          </p:cNvSpPr>
          <p:nvPr>
            <p:custDataLst>
              <p:tags r:id="rId19"/>
            </p:custDataLst>
          </p:nvPr>
        </p:nvSpPr>
        <p:spPr bwMode="auto">
          <a:xfrm>
            <a:off x="2540000" y="1844675"/>
            <a:ext cx="276860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ormAutofit fontScale="85000"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1400">
                <a:solidFill>
                  <a:schemeClr val="tx1">
                    <a:lumMod val="75000"/>
                    <a:lumOff val="25000"/>
                  </a:schemeClr>
                </a:solidFill>
                <a:latin typeface="+mn-lt"/>
                <a:ea typeface="+mn-ea"/>
              </a:rPr>
              <a:t>Lorem ipsum dolor amet cons ectetur adipi sicing sed eiusmod tempor incidi dunt ut labore et dolore adipi sicing sed eiusmod tempor incidi dunt ut labore et dolore incidi dunt .</a:t>
            </a:r>
            <a:endParaRPr lang="zh-CN" altLang="en-US" sz="1400">
              <a:solidFill>
                <a:schemeClr val="tx1">
                  <a:lumMod val="75000"/>
                  <a:lumOff val="25000"/>
                </a:schemeClr>
              </a:solidFill>
              <a:latin typeface="+mn-lt"/>
              <a:ea typeface="+mn-ea"/>
            </a:endParaRPr>
          </a:p>
        </p:txBody>
      </p:sp>
    </p:spTree>
    <p:custDataLst>
      <p:tags r:id="rId1"/>
    </p:custDataLst>
    <p:extLst>
      <p:ext uri="{BB962C8B-B14F-4D97-AF65-F5344CB8AC3E}">
        <p14:creationId xmlns:p14="http://schemas.microsoft.com/office/powerpoint/2010/main" val="308683203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MH_Other_1"/>
          <p:cNvSpPr/>
          <p:nvPr>
            <p:custDataLst>
              <p:tags r:id="rId2"/>
            </p:custDataLst>
          </p:nvPr>
        </p:nvSpPr>
        <p:spPr>
          <a:xfrm>
            <a:off x="5672138" y="3141664"/>
            <a:ext cx="4995862" cy="3729037"/>
          </a:xfrm>
          <a:custGeom>
            <a:avLst/>
            <a:gdLst/>
            <a:ahLst/>
            <a:cxnLst/>
            <a:rect l="l" t="t" r="r" b="b"/>
            <a:pathLst>
              <a:path w="5410200" h="4038600">
                <a:moveTo>
                  <a:pt x="5410200" y="4027474"/>
                </a:moveTo>
                <a:lnTo>
                  <a:pt x="5410200" y="4038600"/>
                </a:lnTo>
                <a:lnTo>
                  <a:pt x="5405937" y="4038600"/>
                </a:lnTo>
                <a:close/>
                <a:moveTo>
                  <a:pt x="2971800" y="0"/>
                </a:moveTo>
                <a:cubicBezTo>
                  <a:pt x="3982125" y="0"/>
                  <a:pt x="4874694" y="504171"/>
                  <a:pt x="5410200" y="1275652"/>
                </a:cubicBezTo>
                <a:lnTo>
                  <a:pt x="5410200" y="1913849"/>
                </a:lnTo>
                <a:cubicBezTo>
                  <a:pt x="5002145" y="971816"/>
                  <a:pt x="4063871" y="313330"/>
                  <a:pt x="2971800" y="313330"/>
                </a:cubicBezTo>
                <a:cubicBezTo>
                  <a:pt x="1503568" y="313330"/>
                  <a:pt x="313330" y="1503568"/>
                  <a:pt x="313330" y="2971800"/>
                </a:cubicBezTo>
                <a:cubicBezTo>
                  <a:pt x="313330" y="3351444"/>
                  <a:pt x="392909" y="3712501"/>
                  <a:pt x="537663" y="4038600"/>
                </a:cubicBezTo>
                <a:lnTo>
                  <a:pt x="200614" y="4038600"/>
                </a:lnTo>
                <a:cubicBezTo>
                  <a:pt x="69987" y="3708307"/>
                  <a:pt x="0" y="3348227"/>
                  <a:pt x="0" y="2971800"/>
                </a:cubicBezTo>
                <a:cubicBezTo>
                  <a:pt x="0" y="1330520"/>
                  <a:pt x="1330520" y="0"/>
                  <a:pt x="2971800"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1" name="MH_Other_2"/>
          <p:cNvSpPr/>
          <p:nvPr>
            <p:custDataLst>
              <p:tags r:id="rId3"/>
            </p:custDataLst>
          </p:nvPr>
        </p:nvSpPr>
        <p:spPr>
          <a:xfrm rot="2047938" flipV="1">
            <a:off x="8766176" y="2968626"/>
            <a:ext cx="1141413" cy="989013"/>
          </a:xfrm>
          <a:custGeom>
            <a:avLst/>
            <a:gdLst>
              <a:gd name="connsiteX0" fmla="*/ 0 w 1514475"/>
              <a:gd name="connsiteY0" fmla="*/ 1472045 h 1472045"/>
              <a:gd name="connsiteX1" fmla="*/ 368011 w 1514475"/>
              <a:gd name="connsiteY1" fmla="*/ 0 h 1472045"/>
              <a:gd name="connsiteX2" fmla="*/ 1146464 w 1514475"/>
              <a:gd name="connsiteY2" fmla="*/ 0 h 1472045"/>
              <a:gd name="connsiteX3" fmla="*/ 1514475 w 1514475"/>
              <a:gd name="connsiteY3" fmla="*/ 1472045 h 1472045"/>
              <a:gd name="connsiteX4" fmla="*/ 0 w 1514475"/>
              <a:gd name="connsiteY4" fmla="*/ 1472045 h 1472045"/>
              <a:gd name="connsiteX0" fmla="*/ 0 w 1514475"/>
              <a:gd name="connsiteY0" fmla="*/ 1472045 h 1472045"/>
              <a:gd name="connsiteX1" fmla="*/ 368011 w 1514475"/>
              <a:gd name="connsiteY1" fmla="*/ 0 h 1472045"/>
              <a:gd name="connsiteX2" fmla="*/ 1146464 w 1514475"/>
              <a:gd name="connsiteY2" fmla="*/ 0 h 1472045"/>
              <a:gd name="connsiteX3" fmla="*/ 1514475 w 1514475"/>
              <a:gd name="connsiteY3" fmla="*/ 1472045 h 1472045"/>
              <a:gd name="connsiteX4" fmla="*/ 0 w 1514475"/>
              <a:gd name="connsiteY4" fmla="*/ 1472045 h 1472045"/>
              <a:gd name="connsiteX0" fmla="*/ 0 w 1514475"/>
              <a:gd name="connsiteY0" fmla="*/ 1472045 h 1520570"/>
              <a:gd name="connsiteX1" fmla="*/ 368011 w 1514475"/>
              <a:gd name="connsiteY1" fmla="*/ 0 h 1520570"/>
              <a:gd name="connsiteX2" fmla="*/ 1146464 w 1514475"/>
              <a:gd name="connsiteY2" fmla="*/ 0 h 1520570"/>
              <a:gd name="connsiteX3" fmla="*/ 1514475 w 1514475"/>
              <a:gd name="connsiteY3" fmla="*/ 1472045 h 1520570"/>
              <a:gd name="connsiteX4" fmla="*/ 0 w 1514475"/>
              <a:gd name="connsiteY4" fmla="*/ 1472045 h 1520570"/>
              <a:gd name="connsiteX0" fmla="*/ 0 w 1514475"/>
              <a:gd name="connsiteY0" fmla="*/ 1472045 h 1544057"/>
              <a:gd name="connsiteX1" fmla="*/ 368011 w 1514475"/>
              <a:gd name="connsiteY1" fmla="*/ 0 h 1544057"/>
              <a:gd name="connsiteX2" fmla="*/ 1146464 w 1514475"/>
              <a:gd name="connsiteY2" fmla="*/ 0 h 1544057"/>
              <a:gd name="connsiteX3" fmla="*/ 1514475 w 1514475"/>
              <a:gd name="connsiteY3" fmla="*/ 1472045 h 1544057"/>
              <a:gd name="connsiteX4" fmla="*/ 0 w 1514475"/>
              <a:gd name="connsiteY4" fmla="*/ 1472045 h 1544057"/>
              <a:gd name="connsiteX0" fmla="*/ 0 w 1514475"/>
              <a:gd name="connsiteY0" fmla="*/ 1472045 h 1544057"/>
              <a:gd name="connsiteX1" fmla="*/ 368011 w 1514475"/>
              <a:gd name="connsiteY1" fmla="*/ 0 h 1544057"/>
              <a:gd name="connsiteX2" fmla="*/ 1146464 w 1514475"/>
              <a:gd name="connsiteY2" fmla="*/ 0 h 1544057"/>
              <a:gd name="connsiteX3" fmla="*/ 1514475 w 1514475"/>
              <a:gd name="connsiteY3" fmla="*/ 1472045 h 1544057"/>
              <a:gd name="connsiteX4" fmla="*/ 0 w 1514475"/>
              <a:gd name="connsiteY4" fmla="*/ 1472045 h 1544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475" h="1544057">
                <a:moveTo>
                  <a:pt x="0" y="1472045"/>
                </a:moveTo>
                <a:lnTo>
                  <a:pt x="368011" y="0"/>
                </a:lnTo>
                <a:cubicBezTo>
                  <a:pt x="627495" y="0"/>
                  <a:pt x="652922" y="59962"/>
                  <a:pt x="1146464" y="0"/>
                </a:cubicBezTo>
                <a:lnTo>
                  <a:pt x="1514475" y="1472045"/>
                </a:lnTo>
                <a:cubicBezTo>
                  <a:pt x="1023298" y="1581227"/>
                  <a:pt x="573064" y="1553931"/>
                  <a:pt x="0" y="1472045"/>
                </a:cubicBezTo>
                <a:close/>
              </a:path>
            </a:pathLst>
          </a:custGeom>
          <a:solidFill>
            <a:srgbClr val="FFFFFF"/>
          </a:solidFill>
          <a:ln w="25400" cap="flat" cmpd="sng" algn="ctr">
            <a:solidFill>
              <a:schemeClr val="accent1">
                <a:lumMod val="75000"/>
              </a:schemeClr>
            </a:solid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3" name="MH_Other_3"/>
          <p:cNvSpPr/>
          <p:nvPr>
            <p:custDataLst>
              <p:tags r:id="rId4"/>
            </p:custDataLst>
          </p:nvPr>
        </p:nvSpPr>
        <p:spPr>
          <a:xfrm rot="19425546" flipV="1">
            <a:off x="6108701" y="3035300"/>
            <a:ext cx="1444625" cy="1308100"/>
          </a:xfrm>
          <a:custGeom>
            <a:avLst/>
            <a:gdLst>
              <a:gd name="connsiteX0" fmla="*/ 0 w 1514475"/>
              <a:gd name="connsiteY0" fmla="*/ 1472045 h 1472045"/>
              <a:gd name="connsiteX1" fmla="*/ 368011 w 1514475"/>
              <a:gd name="connsiteY1" fmla="*/ 0 h 1472045"/>
              <a:gd name="connsiteX2" fmla="*/ 1146464 w 1514475"/>
              <a:gd name="connsiteY2" fmla="*/ 0 h 1472045"/>
              <a:gd name="connsiteX3" fmla="*/ 1514475 w 1514475"/>
              <a:gd name="connsiteY3" fmla="*/ 1472045 h 1472045"/>
              <a:gd name="connsiteX4" fmla="*/ 0 w 1514475"/>
              <a:gd name="connsiteY4" fmla="*/ 1472045 h 1472045"/>
              <a:gd name="connsiteX0" fmla="*/ 0 w 1514475"/>
              <a:gd name="connsiteY0" fmla="*/ 1472045 h 1472045"/>
              <a:gd name="connsiteX1" fmla="*/ 368011 w 1514475"/>
              <a:gd name="connsiteY1" fmla="*/ 0 h 1472045"/>
              <a:gd name="connsiteX2" fmla="*/ 1146464 w 1514475"/>
              <a:gd name="connsiteY2" fmla="*/ 0 h 1472045"/>
              <a:gd name="connsiteX3" fmla="*/ 1514475 w 1514475"/>
              <a:gd name="connsiteY3" fmla="*/ 1472045 h 1472045"/>
              <a:gd name="connsiteX4" fmla="*/ 0 w 1514475"/>
              <a:gd name="connsiteY4" fmla="*/ 1472045 h 1472045"/>
              <a:gd name="connsiteX0" fmla="*/ 0 w 1514475"/>
              <a:gd name="connsiteY0" fmla="*/ 1472045 h 1520570"/>
              <a:gd name="connsiteX1" fmla="*/ 368011 w 1514475"/>
              <a:gd name="connsiteY1" fmla="*/ 0 h 1520570"/>
              <a:gd name="connsiteX2" fmla="*/ 1146464 w 1514475"/>
              <a:gd name="connsiteY2" fmla="*/ 0 h 1520570"/>
              <a:gd name="connsiteX3" fmla="*/ 1514475 w 1514475"/>
              <a:gd name="connsiteY3" fmla="*/ 1472045 h 1520570"/>
              <a:gd name="connsiteX4" fmla="*/ 0 w 1514475"/>
              <a:gd name="connsiteY4" fmla="*/ 1472045 h 1520570"/>
              <a:gd name="connsiteX0" fmla="*/ 0 w 1514475"/>
              <a:gd name="connsiteY0" fmla="*/ 1472045 h 1544057"/>
              <a:gd name="connsiteX1" fmla="*/ 368011 w 1514475"/>
              <a:gd name="connsiteY1" fmla="*/ 0 h 1544057"/>
              <a:gd name="connsiteX2" fmla="*/ 1146464 w 1514475"/>
              <a:gd name="connsiteY2" fmla="*/ 0 h 1544057"/>
              <a:gd name="connsiteX3" fmla="*/ 1514475 w 1514475"/>
              <a:gd name="connsiteY3" fmla="*/ 1472045 h 1544057"/>
              <a:gd name="connsiteX4" fmla="*/ 0 w 1514475"/>
              <a:gd name="connsiteY4" fmla="*/ 1472045 h 1544057"/>
              <a:gd name="connsiteX0" fmla="*/ 0 w 1514475"/>
              <a:gd name="connsiteY0" fmla="*/ 1472045 h 1544057"/>
              <a:gd name="connsiteX1" fmla="*/ 368011 w 1514475"/>
              <a:gd name="connsiteY1" fmla="*/ 0 h 1544057"/>
              <a:gd name="connsiteX2" fmla="*/ 1146464 w 1514475"/>
              <a:gd name="connsiteY2" fmla="*/ 0 h 1544057"/>
              <a:gd name="connsiteX3" fmla="*/ 1514475 w 1514475"/>
              <a:gd name="connsiteY3" fmla="*/ 1472045 h 1544057"/>
              <a:gd name="connsiteX4" fmla="*/ 0 w 1514475"/>
              <a:gd name="connsiteY4" fmla="*/ 1472045 h 1544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475" h="1544057">
                <a:moveTo>
                  <a:pt x="0" y="1472045"/>
                </a:moveTo>
                <a:lnTo>
                  <a:pt x="368011" y="0"/>
                </a:lnTo>
                <a:cubicBezTo>
                  <a:pt x="627495" y="0"/>
                  <a:pt x="652922" y="59962"/>
                  <a:pt x="1146464" y="0"/>
                </a:cubicBezTo>
                <a:lnTo>
                  <a:pt x="1514475" y="1472045"/>
                </a:lnTo>
                <a:cubicBezTo>
                  <a:pt x="1023298" y="1581227"/>
                  <a:pt x="573064" y="1553931"/>
                  <a:pt x="0" y="1472045"/>
                </a:cubicBezTo>
                <a:close/>
              </a:path>
            </a:pathLst>
          </a:custGeom>
          <a:solidFill>
            <a:srgbClr val="FFFFFF"/>
          </a:solidFill>
          <a:ln w="25400" cap="flat" cmpd="sng" algn="ctr">
            <a:solidFill>
              <a:schemeClr val="accent1">
                <a:lumMod val="75000"/>
              </a:schemeClr>
            </a:solid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4" name="MH_Other_4"/>
          <p:cNvSpPr/>
          <p:nvPr>
            <p:custDataLst>
              <p:tags r:id="rId5"/>
            </p:custDataLst>
          </p:nvPr>
        </p:nvSpPr>
        <p:spPr>
          <a:xfrm rot="18224942" flipV="1">
            <a:off x="4945064" y="5100639"/>
            <a:ext cx="1284287" cy="1138237"/>
          </a:xfrm>
          <a:custGeom>
            <a:avLst/>
            <a:gdLst>
              <a:gd name="connsiteX0" fmla="*/ 0 w 1514475"/>
              <a:gd name="connsiteY0" fmla="*/ 1472045 h 1472045"/>
              <a:gd name="connsiteX1" fmla="*/ 368011 w 1514475"/>
              <a:gd name="connsiteY1" fmla="*/ 0 h 1472045"/>
              <a:gd name="connsiteX2" fmla="*/ 1146464 w 1514475"/>
              <a:gd name="connsiteY2" fmla="*/ 0 h 1472045"/>
              <a:gd name="connsiteX3" fmla="*/ 1514475 w 1514475"/>
              <a:gd name="connsiteY3" fmla="*/ 1472045 h 1472045"/>
              <a:gd name="connsiteX4" fmla="*/ 0 w 1514475"/>
              <a:gd name="connsiteY4" fmla="*/ 1472045 h 1472045"/>
              <a:gd name="connsiteX0" fmla="*/ 0 w 1514475"/>
              <a:gd name="connsiteY0" fmla="*/ 1472045 h 1472045"/>
              <a:gd name="connsiteX1" fmla="*/ 368011 w 1514475"/>
              <a:gd name="connsiteY1" fmla="*/ 0 h 1472045"/>
              <a:gd name="connsiteX2" fmla="*/ 1146464 w 1514475"/>
              <a:gd name="connsiteY2" fmla="*/ 0 h 1472045"/>
              <a:gd name="connsiteX3" fmla="*/ 1514475 w 1514475"/>
              <a:gd name="connsiteY3" fmla="*/ 1472045 h 1472045"/>
              <a:gd name="connsiteX4" fmla="*/ 0 w 1514475"/>
              <a:gd name="connsiteY4" fmla="*/ 1472045 h 1472045"/>
              <a:gd name="connsiteX0" fmla="*/ 0 w 1514475"/>
              <a:gd name="connsiteY0" fmla="*/ 1472045 h 1520570"/>
              <a:gd name="connsiteX1" fmla="*/ 368011 w 1514475"/>
              <a:gd name="connsiteY1" fmla="*/ 0 h 1520570"/>
              <a:gd name="connsiteX2" fmla="*/ 1146464 w 1514475"/>
              <a:gd name="connsiteY2" fmla="*/ 0 h 1520570"/>
              <a:gd name="connsiteX3" fmla="*/ 1514475 w 1514475"/>
              <a:gd name="connsiteY3" fmla="*/ 1472045 h 1520570"/>
              <a:gd name="connsiteX4" fmla="*/ 0 w 1514475"/>
              <a:gd name="connsiteY4" fmla="*/ 1472045 h 1520570"/>
              <a:gd name="connsiteX0" fmla="*/ 0 w 1514475"/>
              <a:gd name="connsiteY0" fmla="*/ 1472045 h 1544057"/>
              <a:gd name="connsiteX1" fmla="*/ 368011 w 1514475"/>
              <a:gd name="connsiteY1" fmla="*/ 0 h 1544057"/>
              <a:gd name="connsiteX2" fmla="*/ 1146464 w 1514475"/>
              <a:gd name="connsiteY2" fmla="*/ 0 h 1544057"/>
              <a:gd name="connsiteX3" fmla="*/ 1514475 w 1514475"/>
              <a:gd name="connsiteY3" fmla="*/ 1472045 h 1544057"/>
              <a:gd name="connsiteX4" fmla="*/ 0 w 1514475"/>
              <a:gd name="connsiteY4" fmla="*/ 1472045 h 1544057"/>
              <a:gd name="connsiteX0" fmla="*/ 0 w 1514475"/>
              <a:gd name="connsiteY0" fmla="*/ 1472045 h 1544057"/>
              <a:gd name="connsiteX1" fmla="*/ 368011 w 1514475"/>
              <a:gd name="connsiteY1" fmla="*/ 0 h 1544057"/>
              <a:gd name="connsiteX2" fmla="*/ 1146464 w 1514475"/>
              <a:gd name="connsiteY2" fmla="*/ 0 h 1544057"/>
              <a:gd name="connsiteX3" fmla="*/ 1514475 w 1514475"/>
              <a:gd name="connsiteY3" fmla="*/ 1472045 h 1544057"/>
              <a:gd name="connsiteX4" fmla="*/ 0 w 1514475"/>
              <a:gd name="connsiteY4" fmla="*/ 1472045 h 1544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475" h="1544057">
                <a:moveTo>
                  <a:pt x="0" y="1472045"/>
                </a:moveTo>
                <a:lnTo>
                  <a:pt x="368011" y="0"/>
                </a:lnTo>
                <a:cubicBezTo>
                  <a:pt x="627495" y="0"/>
                  <a:pt x="652922" y="59962"/>
                  <a:pt x="1146464" y="0"/>
                </a:cubicBezTo>
                <a:lnTo>
                  <a:pt x="1514475" y="1472045"/>
                </a:lnTo>
                <a:cubicBezTo>
                  <a:pt x="1023298" y="1581227"/>
                  <a:pt x="573064" y="1553931"/>
                  <a:pt x="0" y="1472045"/>
                </a:cubicBezTo>
                <a:close/>
              </a:path>
            </a:pathLst>
          </a:custGeom>
          <a:solidFill>
            <a:srgbClr val="FFFFFF"/>
          </a:solidFill>
          <a:ln w="25400" cap="flat" cmpd="sng" algn="ctr">
            <a:solidFill>
              <a:schemeClr val="accent1">
                <a:lumMod val="75000"/>
              </a:schemeClr>
            </a:solid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5" name="MH_Other_5"/>
          <p:cNvSpPr txBox="1"/>
          <p:nvPr>
            <p:custDataLst>
              <p:tags r:id="rId6"/>
            </p:custDataLst>
          </p:nvPr>
        </p:nvSpPr>
        <p:spPr>
          <a:xfrm rot="19380873">
            <a:off x="6409284" y="3369973"/>
            <a:ext cx="867011" cy="667644"/>
          </a:xfrm>
          <a:prstGeom prst="rect">
            <a:avLst/>
          </a:prstGeom>
          <a:noFill/>
        </p:spPr>
        <p:txBody>
          <a:bodyPr wrap="none">
            <a:prstTxWarp prst="textCanUp">
              <a:avLst>
                <a:gd name="adj" fmla="val 87491"/>
              </a:avLst>
            </a:prstTxWarp>
            <a:spAutoFit/>
          </a:bodyPr>
          <a:lstStyle/>
          <a:p>
            <a:pPr algn="ctr">
              <a:defRPr/>
            </a:pPr>
            <a:r>
              <a:rPr lang="en-US" altLang="zh-CN" dirty="0">
                <a:solidFill>
                  <a:schemeClr val="accent1">
                    <a:lumMod val="75000"/>
                  </a:schemeClr>
                </a:solidFill>
                <a:latin typeface="Arial Black" pitchFamily="34" charset="0"/>
                <a:ea typeface="微软雅黑" panose="020B0503020204020204" pitchFamily="34" charset="-122"/>
              </a:rPr>
              <a:t>PART</a:t>
            </a:r>
          </a:p>
          <a:p>
            <a:pPr algn="ctr">
              <a:defRPr/>
            </a:pPr>
            <a:r>
              <a:rPr lang="en-US" altLang="zh-CN" dirty="0">
                <a:solidFill>
                  <a:schemeClr val="accent1">
                    <a:lumMod val="75000"/>
                  </a:schemeClr>
                </a:solidFill>
                <a:latin typeface="Arial Black" pitchFamily="34" charset="0"/>
                <a:ea typeface="微软雅黑" panose="020B0503020204020204" pitchFamily="34" charset="-122"/>
              </a:rPr>
              <a:t>01</a:t>
            </a:r>
            <a:endParaRPr lang="zh-CN" altLang="en-US" sz="3000" dirty="0">
              <a:solidFill>
                <a:schemeClr val="accent1">
                  <a:lumMod val="75000"/>
                </a:schemeClr>
              </a:solidFill>
              <a:latin typeface="Arial Black" pitchFamily="34" charset="0"/>
              <a:ea typeface="微软雅黑" panose="020B0503020204020204" pitchFamily="34" charset="-122"/>
            </a:endParaRPr>
          </a:p>
        </p:txBody>
      </p:sp>
      <p:sp>
        <p:nvSpPr>
          <p:cNvPr id="46" name="MH_Other_6"/>
          <p:cNvSpPr txBox="1"/>
          <p:nvPr>
            <p:custDataLst>
              <p:tags r:id="rId7"/>
            </p:custDataLst>
          </p:nvPr>
        </p:nvSpPr>
        <p:spPr>
          <a:xfrm rot="2006710">
            <a:off x="8924920" y="3247386"/>
            <a:ext cx="730850" cy="562793"/>
          </a:xfrm>
          <a:prstGeom prst="rect">
            <a:avLst/>
          </a:prstGeom>
          <a:noFill/>
        </p:spPr>
        <p:txBody>
          <a:bodyPr wrap="none">
            <a:prstTxWarp prst="textCanUp">
              <a:avLst>
                <a:gd name="adj" fmla="val 87491"/>
              </a:avLst>
            </a:prstTxWarp>
            <a:spAutoFit/>
          </a:bodyPr>
          <a:lstStyle/>
          <a:p>
            <a:pPr algn="ctr">
              <a:defRPr/>
            </a:pPr>
            <a:r>
              <a:rPr lang="en-US" altLang="zh-CN" dirty="0">
                <a:solidFill>
                  <a:schemeClr val="accent1">
                    <a:lumMod val="75000"/>
                  </a:schemeClr>
                </a:solidFill>
                <a:latin typeface="Arial Black" pitchFamily="34" charset="0"/>
                <a:ea typeface="微软雅黑" panose="020B0503020204020204" pitchFamily="34" charset="-122"/>
              </a:rPr>
              <a:t>PART</a:t>
            </a:r>
          </a:p>
          <a:p>
            <a:pPr algn="ctr">
              <a:defRPr/>
            </a:pPr>
            <a:r>
              <a:rPr lang="en-US" altLang="zh-CN" dirty="0">
                <a:solidFill>
                  <a:schemeClr val="accent1">
                    <a:lumMod val="75000"/>
                  </a:schemeClr>
                </a:solidFill>
                <a:latin typeface="Arial Black" pitchFamily="34" charset="0"/>
                <a:ea typeface="微软雅黑" panose="020B0503020204020204" pitchFamily="34" charset="-122"/>
              </a:rPr>
              <a:t>03</a:t>
            </a:r>
            <a:endParaRPr lang="zh-CN" altLang="en-US" sz="3000" dirty="0">
              <a:solidFill>
                <a:schemeClr val="accent1">
                  <a:lumMod val="75000"/>
                </a:schemeClr>
              </a:solidFill>
              <a:latin typeface="Arial Black" pitchFamily="34" charset="0"/>
              <a:ea typeface="微软雅黑" panose="020B0503020204020204" pitchFamily="34" charset="-122"/>
            </a:endParaRPr>
          </a:p>
        </p:txBody>
      </p:sp>
      <p:sp>
        <p:nvSpPr>
          <p:cNvPr id="47" name="MH_Other_7"/>
          <p:cNvSpPr txBox="1"/>
          <p:nvPr>
            <p:custDataLst>
              <p:tags r:id="rId8"/>
            </p:custDataLst>
          </p:nvPr>
        </p:nvSpPr>
        <p:spPr>
          <a:xfrm rot="18191923">
            <a:off x="5174183" y="5357336"/>
            <a:ext cx="826504" cy="636452"/>
          </a:xfrm>
          <a:prstGeom prst="rect">
            <a:avLst/>
          </a:prstGeom>
          <a:noFill/>
        </p:spPr>
        <p:txBody>
          <a:bodyPr wrap="none">
            <a:prstTxWarp prst="textCanUp">
              <a:avLst>
                <a:gd name="adj" fmla="val 87491"/>
              </a:avLst>
            </a:prstTxWarp>
            <a:spAutoFit/>
          </a:bodyPr>
          <a:lstStyle/>
          <a:p>
            <a:pPr algn="ctr">
              <a:defRPr/>
            </a:pPr>
            <a:r>
              <a:rPr lang="en-US" altLang="zh-CN" dirty="0">
                <a:solidFill>
                  <a:schemeClr val="accent1">
                    <a:lumMod val="75000"/>
                  </a:schemeClr>
                </a:solidFill>
                <a:latin typeface="Arial Black" pitchFamily="34" charset="0"/>
                <a:ea typeface="微软雅黑" panose="020B0503020204020204" pitchFamily="34" charset="-122"/>
              </a:rPr>
              <a:t>PART</a:t>
            </a:r>
          </a:p>
          <a:p>
            <a:pPr algn="ctr">
              <a:defRPr/>
            </a:pPr>
            <a:r>
              <a:rPr lang="en-US" altLang="zh-CN" dirty="0">
                <a:solidFill>
                  <a:schemeClr val="accent1">
                    <a:lumMod val="75000"/>
                  </a:schemeClr>
                </a:solidFill>
                <a:latin typeface="Arial Black" pitchFamily="34" charset="0"/>
                <a:ea typeface="微软雅黑" panose="020B0503020204020204" pitchFamily="34" charset="-122"/>
              </a:rPr>
              <a:t>02</a:t>
            </a:r>
            <a:endParaRPr lang="zh-CN" altLang="en-US" sz="3000" dirty="0">
              <a:solidFill>
                <a:schemeClr val="accent1">
                  <a:lumMod val="75000"/>
                </a:schemeClr>
              </a:solidFill>
              <a:latin typeface="Arial Black" pitchFamily="34" charset="0"/>
              <a:ea typeface="微软雅黑" panose="020B0503020204020204" pitchFamily="34" charset="-122"/>
            </a:endParaRPr>
          </a:p>
        </p:txBody>
      </p:sp>
      <p:sp>
        <p:nvSpPr>
          <p:cNvPr id="51" name="MH_PageTitle"/>
          <p:cNvSpPr/>
          <p:nvPr>
            <p:custDataLst>
              <p:tags r:id="rId9"/>
            </p:custDataLst>
          </p:nvPr>
        </p:nvSpPr>
        <p:spPr>
          <a:xfrm>
            <a:off x="6754814" y="5224463"/>
            <a:ext cx="3182937"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algn="ctr">
              <a:defRPr/>
            </a:pPr>
            <a:r>
              <a:rPr lang="en-US" altLang="zh-CN" sz="4050" b="1" kern="0">
                <a:solidFill>
                  <a:schemeClr val="accent1">
                    <a:lumMod val="75000"/>
                  </a:schemeClr>
                </a:solidFill>
                <a:latin typeface="+mj-lt"/>
                <a:ea typeface="+mj-ea"/>
              </a:rPr>
              <a:t>LOREM</a:t>
            </a:r>
            <a:endParaRPr lang="zh-CN" altLang="en-US" sz="4050" kern="0" dirty="0">
              <a:solidFill>
                <a:schemeClr val="tx1">
                  <a:lumMod val="50000"/>
                  <a:lumOff val="50000"/>
                </a:schemeClr>
              </a:solidFill>
              <a:latin typeface="+mj-lt"/>
              <a:ea typeface="+mj-ea"/>
            </a:endParaRPr>
          </a:p>
        </p:txBody>
      </p:sp>
      <p:sp>
        <p:nvSpPr>
          <p:cNvPr id="3082" name="MH_Other_8"/>
          <p:cNvSpPr>
            <a:spLocks noGrp="1"/>
          </p:cNvSpPr>
          <p:nvPr>
            <p:ph type="title"/>
            <p:custDataLst>
              <p:tags r:id="rId10"/>
            </p:custDataLst>
          </p:nvPr>
        </p:nvSpPr>
        <p:spPr/>
        <p:txBody>
          <a:bodyPr/>
          <a:lstStyle/>
          <a:p>
            <a:pPr eaLnBrk="1" hangingPunct="1"/>
            <a:r>
              <a:rPr lang="en-US" altLang="zh-CN" smtClean="0"/>
              <a:t>LOREM IPSUM DOLOR</a:t>
            </a:r>
            <a:endParaRPr lang="zh-CN" altLang="en-US" smtClean="0"/>
          </a:p>
        </p:txBody>
      </p:sp>
      <p:sp>
        <p:nvSpPr>
          <p:cNvPr id="3083" name="MH_Text_1"/>
          <p:cNvSpPr txBox="1">
            <a:spLocks noChangeArrowheads="1"/>
          </p:cNvSpPr>
          <p:nvPr>
            <p:custDataLst>
              <p:tags r:id="rId11"/>
            </p:custDataLst>
          </p:nvPr>
        </p:nvSpPr>
        <p:spPr bwMode="auto">
          <a:xfrm>
            <a:off x="3130550" y="2543175"/>
            <a:ext cx="2901950"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a:latin typeface="+mn-lt"/>
                <a:ea typeface="+mn-ea"/>
              </a:rPr>
              <a:t>LOREM IPSUM DOLOR </a:t>
            </a:r>
            <a:endParaRPr lang="zh-CN" altLang="en-US">
              <a:latin typeface="+mn-lt"/>
              <a:ea typeface="+mn-ea"/>
            </a:endParaRPr>
          </a:p>
        </p:txBody>
      </p:sp>
      <p:sp>
        <p:nvSpPr>
          <p:cNvPr id="3084" name="MH_Text_2"/>
          <p:cNvSpPr txBox="1">
            <a:spLocks noChangeArrowheads="1"/>
          </p:cNvSpPr>
          <p:nvPr>
            <p:custDataLst>
              <p:tags r:id="rId12"/>
            </p:custDataLst>
          </p:nvPr>
        </p:nvSpPr>
        <p:spPr bwMode="auto">
          <a:xfrm>
            <a:off x="1985963" y="4895850"/>
            <a:ext cx="2901950"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a:latin typeface="+mn-lt"/>
                <a:ea typeface="+mn-ea"/>
              </a:rPr>
              <a:t>LOREM IPSUM DOLOR </a:t>
            </a:r>
            <a:endParaRPr lang="zh-CN" altLang="en-US">
              <a:latin typeface="+mn-lt"/>
              <a:ea typeface="+mn-ea"/>
            </a:endParaRPr>
          </a:p>
        </p:txBody>
      </p:sp>
      <p:sp>
        <p:nvSpPr>
          <p:cNvPr id="3085" name="MH_Text_3"/>
          <p:cNvSpPr txBox="1">
            <a:spLocks noChangeArrowheads="1"/>
          </p:cNvSpPr>
          <p:nvPr>
            <p:custDataLst>
              <p:tags r:id="rId13"/>
            </p:custDataLst>
          </p:nvPr>
        </p:nvSpPr>
        <p:spPr bwMode="auto">
          <a:xfrm>
            <a:off x="6975475" y="1955800"/>
            <a:ext cx="2901950"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a:latin typeface="+mn-lt"/>
                <a:ea typeface="+mn-ea"/>
              </a:rPr>
              <a:t>LOREM IPSUM DOLOR </a:t>
            </a:r>
            <a:endParaRPr lang="zh-CN" altLang="en-US">
              <a:latin typeface="+mn-lt"/>
              <a:ea typeface="+mn-ea"/>
            </a:endParaRPr>
          </a:p>
        </p:txBody>
      </p:sp>
    </p:spTree>
    <p:custDataLst>
      <p:tags r:id="rId1"/>
    </p:custDataLst>
    <p:extLst>
      <p:ext uri="{BB962C8B-B14F-4D97-AF65-F5344CB8AC3E}">
        <p14:creationId xmlns:p14="http://schemas.microsoft.com/office/powerpoint/2010/main" val="249130414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p:nvPr>
            <p:custDataLst>
              <p:tags r:id="rId2"/>
            </p:custDataLst>
          </p:nvPr>
        </p:nvSpPr>
        <p:spPr>
          <a:xfrm>
            <a:off x="5454651" y="3521075"/>
            <a:ext cx="2352675" cy="539750"/>
          </a:xfrm>
          <a:prstGeom prst="rect">
            <a:avLst/>
          </a:prstGeom>
          <a:solidFill>
            <a:srgbClr val="D9D9D9"/>
          </a:solidFill>
          <a:ln w="3175" cap="flat" cmpd="sng" algn="ctr">
            <a:noFill/>
            <a:prstDash val="solid"/>
          </a:ln>
          <a:effectLst/>
        </p:spPr>
        <p:txBody>
          <a:bodyPr anchor="ctr"/>
          <a:lstStyle/>
          <a:p>
            <a:pPr algn="ctr">
              <a:lnSpc>
                <a:spcPct val="120000"/>
              </a:lnSpc>
              <a:defRPr/>
            </a:pPr>
            <a:endParaRPr lang="zh-CN" altLang="en-US" sz="2400" kern="0">
              <a:solidFill>
                <a:srgbClr val="4D4D4D"/>
              </a:solidFill>
              <a:latin typeface="+mn-ea"/>
            </a:endParaRPr>
          </a:p>
        </p:txBody>
      </p:sp>
      <p:sp>
        <p:nvSpPr>
          <p:cNvPr id="8" name="MH_Other_2"/>
          <p:cNvSpPr>
            <a:spLocks noChangeArrowheads="1"/>
          </p:cNvSpPr>
          <p:nvPr>
            <p:custDataLst>
              <p:tags r:id="rId3"/>
            </p:custDataLst>
          </p:nvPr>
        </p:nvSpPr>
        <p:spPr bwMode="gray">
          <a:xfrm>
            <a:off x="6453188" y="3556000"/>
            <a:ext cx="412750" cy="469900"/>
          </a:xfrm>
          <a:prstGeom prst="chevron">
            <a:avLst>
              <a:gd name="adj" fmla="val 52514"/>
            </a:avLst>
          </a:prstGeom>
          <a:solidFill>
            <a:schemeClr val="accent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solidFill>
                <a:srgbClr val="4D4D4D"/>
              </a:solidFill>
              <a:latin typeface="+mn-ea"/>
            </a:endParaRPr>
          </a:p>
        </p:txBody>
      </p:sp>
      <p:sp>
        <p:nvSpPr>
          <p:cNvPr id="4" name="MH_SubTitle_1"/>
          <p:cNvSpPr>
            <a:spLocks noChangeArrowheads="1"/>
          </p:cNvSpPr>
          <p:nvPr>
            <p:custDataLst>
              <p:tags r:id="rId4"/>
            </p:custDataLst>
          </p:nvPr>
        </p:nvSpPr>
        <p:spPr bwMode="auto">
          <a:xfrm>
            <a:off x="3525839" y="3822701"/>
            <a:ext cx="1239837" cy="1082675"/>
          </a:xfrm>
          <a:prstGeom prst="hexagon">
            <a:avLst>
              <a:gd name="adj" fmla="val 28657"/>
              <a:gd name="vf" fmla="val 115470"/>
            </a:avLst>
          </a:prstGeom>
          <a:solidFill>
            <a:srgbClr val="D9D9D9"/>
          </a:solidFill>
          <a:ln w="3175" cap="flat" cmpd="sng" algn="ctr">
            <a:noFill/>
            <a:prstDash val="solid"/>
          </a:ln>
          <a:effectLst/>
          <a:extLst/>
        </p:spPr>
        <p:txBody>
          <a:bodyPr tIns="0" bIns="0" anchor="ctr"/>
          <a:lstStyle/>
          <a:p>
            <a:pPr algn="ctr">
              <a:lnSpc>
                <a:spcPct val="120000"/>
              </a:lnSpc>
              <a:defRPr/>
            </a:pPr>
            <a:r>
              <a:rPr lang="en-US" altLang="zh-CN" b="1" kern="0">
                <a:solidFill>
                  <a:srgbClr val="585858"/>
                </a:solidFill>
              </a:rPr>
              <a:t>Lorem</a:t>
            </a:r>
            <a:endParaRPr lang="en-US" altLang="zh-CN" b="1" kern="0" dirty="0">
              <a:solidFill>
                <a:srgbClr val="585858"/>
              </a:solidFill>
            </a:endParaRPr>
          </a:p>
        </p:txBody>
      </p:sp>
      <p:sp>
        <p:nvSpPr>
          <p:cNvPr id="3" name="MH_SubTitle_2"/>
          <p:cNvSpPr>
            <a:spLocks noChangeArrowheads="1"/>
          </p:cNvSpPr>
          <p:nvPr>
            <p:custDataLst>
              <p:tags r:id="rId5"/>
            </p:custDataLst>
          </p:nvPr>
        </p:nvSpPr>
        <p:spPr bwMode="auto">
          <a:xfrm>
            <a:off x="3525839" y="2676526"/>
            <a:ext cx="1239837" cy="1082675"/>
          </a:xfrm>
          <a:prstGeom prst="hexagon">
            <a:avLst>
              <a:gd name="adj" fmla="val 28657"/>
              <a:gd name="vf" fmla="val 115470"/>
            </a:avLst>
          </a:prstGeom>
          <a:solidFill>
            <a:srgbClr val="D9D9D9"/>
          </a:solidFill>
          <a:ln w="3175" cap="flat" cmpd="sng" algn="ctr">
            <a:noFill/>
            <a:prstDash val="solid"/>
          </a:ln>
          <a:effectLst/>
          <a:extLst/>
        </p:spPr>
        <p:txBody>
          <a:bodyPr tIns="0" bIns="0" anchor="ctr"/>
          <a:lstStyle/>
          <a:p>
            <a:pPr algn="ctr">
              <a:lnSpc>
                <a:spcPct val="120000"/>
              </a:lnSpc>
              <a:defRPr/>
            </a:pPr>
            <a:r>
              <a:rPr lang="en-US" altLang="zh-CN" b="1" kern="0">
                <a:solidFill>
                  <a:srgbClr val="585858"/>
                </a:solidFill>
              </a:rPr>
              <a:t>Lorem</a:t>
            </a:r>
            <a:endParaRPr lang="en-US" altLang="zh-CN" b="1" kern="0" dirty="0">
              <a:solidFill>
                <a:srgbClr val="585858"/>
              </a:solidFill>
            </a:endParaRPr>
          </a:p>
        </p:txBody>
      </p:sp>
      <p:sp>
        <p:nvSpPr>
          <p:cNvPr id="9" name="MH_SubTitle_3"/>
          <p:cNvSpPr>
            <a:spLocks noChangeArrowheads="1"/>
          </p:cNvSpPr>
          <p:nvPr>
            <p:custDataLst>
              <p:tags r:id="rId6"/>
            </p:custDataLst>
          </p:nvPr>
        </p:nvSpPr>
        <p:spPr bwMode="auto">
          <a:xfrm>
            <a:off x="2540000" y="3249614"/>
            <a:ext cx="1239838" cy="1082675"/>
          </a:xfrm>
          <a:prstGeom prst="hexagon">
            <a:avLst>
              <a:gd name="adj" fmla="val 28657"/>
              <a:gd name="vf" fmla="val 115470"/>
            </a:avLst>
          </a:prstGeom>
          <a:solidFill>
            <a:srgbClr val="D9D9D9"/>
          </a:solidFill>
          <a:ln w="3175" cap="flat" cmpd="sng" algn="ctr">
            <a:noFill/>
            <a:prstDash val="solid"/>
          </a:ln>
          <a:effectLst/>
          <a:extLst/>
        </p:spPr>
        <p:txBody>
          <a:bodyPr tIns="0" bIns="0" anchor="ctr"/>
          <a:lstStyle/>
          <a:p>
            <a:pPr algn="ctr">
              <a:lnSpc>
                <a:spcPct val="120000"/>
              </a:lnSpc>
              <a:defRPr/>
            </a:pPr>
            <a:r>
              <a:rPr lang="en-US" altLang="zh-CN" b="1" kern="0">
                <a:solidFill>
                  <a:srgbClr val="585858"/>
                </a:solidFill>
              </a:rPr>
              <a:t>Lorem</a:t>
            </a:r>
            <a:endParaRPr lang="en-US" altLang="zh-CN" b="1" kern="0" dirty="0">
              <a:solidFill>
                <a:srgbClr val="585858"/>
              </a:solidFill>
            </a:endParaRPr>
          </a:p>
        </p:txBody>
      </p:sp>
      <p:sp>
        <p:nvSpPr>
          <p:cNvPr id="6" name="MH_SubTitle_4"/>
          <p:cNvSpPr>
            <a:spLocks noChangeArrowheads="1"/>
          </p:cNvSpPr>
          <p:nvPr>
            <p:custDataLst>
              <p:tags r:id="rId7"/>
            </p:custDataLst>
          </p:nvPr>
        </p:nvSpPr>
        <p:spPr bwMode="auto">
          <a:xfrm>
            <a:off x="4511675" y="3249614"/>
            <a:ext cx="1239838" cy="1082675"/>
          </a:xfrm>
          <a:prstGeom prst="hexagon">
            <a:avLst>
              <a:gd name="adj" fmla="val 28657"/>
              <a:gd name="vf" fmla="val 115470"/>
            </a:avLst>
          </a:prstGeom>
          <a:solidFill>
            <a:schemeClr val="accent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r>
              <a:rPr lang="en-US" altLang="zh-CN" b="1">
                <a:solidFill>
                  <a:srgbClr val="FFFFFF"/>
                </a:solidFill>
              </a:rPr>
              <a:t>Lorem</a:t>
            </a:r>
            <a:endParaRPr lang="en-US" altLang="zh-CN" b="1" dirty="0">
              <a:solidFill>
                <a:srgbClr val="FFFFFF"/>
              </a:solidFill>
            </a:endParaRPr>
          </a:p>
        </p:txBody>
      </p:sp>
      <p:sp>
        <p:nvSpPr>
          <p:cNvPr id="7" name="MH_Title_1"/>
          <p:cNvSpPr>
            <a:spLocks noChangeArrowheads="1"/>
          </p:cNvSpPr>
          <p:nvPr>
            <p:custDataLst>
              <p:tags r:id="rId8"/>
            </p:custDataLst>
          </p:nvPr>
        </p:nvSpPr>
        <p:spPr bwMode="auto">
          <a:xfrm>
            <a:off x="7527926" y="2886075"/>
            <a:ext cx="2124075" cy="1809750"/>
          </a:xfrm>
          <a:prstGeom prst="hexagon">
            <a:avLst>
              <a:gd name="adj" fmla="val 29334"/>
              <a:gd name="vf" fmla="val 115470"/>
            </a:avLst>
          </a:prstGeom>
          <a:solidFill>
            <a:schemeClr val="accent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defRPr/>
            </a:pPr>
            <a:r>
              <a:rPr lang="en-US" altLang="zh-CN" sz="3200">
                <a:solidFill>
                  <a:srgbClr val="FFFFFF"/>
                </a:solidFill>
              </a:rPr>
              <a:t>LOREM</a:t>
            </a:r>
            <a:endParaRPr lang="en-US" altLang="zh-CN" sz="3200" dirty="0">
              <a:solidFill>
                <a:srgbClr val="FFFFFF"/>
              </a:solidFill>
            </a:endParaRPr>
          </a:p>
        </p:txBody>
      </p:sp>
      <p:sp>
        <p:nvSpPr>
          <p:cNvPr id="3081" name="MH_PageTitle"/>
          <p:cNvSpPr>
            <a:spLocks noGrp="1"/>
          </p:cNvSpPr>
          <p:nvPr>
            <p:ph type="title"/>
            <p:custDataLst>
              <p:tags r:id="rId9"/>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131953992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51PPT</a:t>
            </a:r>
            <a:r>
              <a:rPr lang="zh-CN" altLang="en-US" dirty="0"/>
              <a:t>模板</a:t>
            </a:r>
            <a:r>
              <a:rPr lang="zh-CN" altLang="en-US" dirty="0" smtClean="0"/>
              <a:t>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913453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5364164" y="3648076"/>
            <a:ext cx="1463675" cy="557213"/>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solidFill>
                <a:schemeClr val="tx1"/>
              </a:solidFill>
            </a:endParaRPr>
          </a:p>
        </p:txBody>
      </p:sp>
      <p:sp>
        <p:nvSpPr>
          <p:cNvPr id="4" name="MH_Other_2"/>
          <p:cNvSpPr/>
          <p:nvPr>
            <p:custDataLst>
              <p:tags r:id="rId3"/>
            </p:custDataLst>
          </p:nvPr>
        </p:nvSpPr>
        <p:spPr>
          <a:xfrm rot="8100000">
            <a:off x="5540375" y="2249488"/>
            <a:ext cx="1111250" cy="1111250"/>
          </a:xfrm>
          <a:prstGeom prst="teardrop">
            <a:avLst>
              <a:gd name="adj" fmla="val 1244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solidFill>
                <a:schemeClr val="tx1"/>
              </a:solidFill>
            </a:endParaRPr>
          </a:p>
        </p:txBody>
      </p:sp>
      <p:sp>
        <p:nvSpPr>
          <p:cNvPr id="5" name="MH_Other_3"/>
          <p:cNvSpPr/>
          <p:nvPr>
            <p:custDataLst>
              <p:tags r:id="rId4"/>
            </p:custDataLst>
          </p:nvPr>
        </p:nvSpPr>
        <p:spPr>
          <a:xfrm>
            <a:off x="5916614" y="3878264"/>
            <a:ext cx="358775" cy="841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400">
              <a:solidFill>
                <a:schemeClr val="tx1"/>
              </a:solidFill>
            </a:endParaRPr>
          </a:p>
        </p:txBody>
      </p:sp>
      <p:sp>
        <p:nvSpPr>
          <p:cNvPr id="6" name="MH_Other_4"/>
          <p:cNvSpPr/>
          <p:nvPr>
            <p:custDataLst>
              <p:tags r:id="rId5"/>
            </p:custDataLst>
          </p:nvPr>
        </p:nvSpPr>
        <p:spPr>
          <a:xfrm>
            <a:off x="5878514" y="3868739"/>
            <a:ext cx="434975" cy="103187"/>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400">
              <a:solidFill>
                <a:schemeClr val="tx1"/>
              </a:solidFill>
            </a:endParaRPr>
          </a:p>
        </p:txBody>
      </p:sp>
      <p:sp>
        <p:nvSpPr>
          <p:cNvPr id="7" name="MH_Title_1"/>
          <p:cNvSpPr txBox="1"/>
          <p:nvPr>
            <p:custDataLst>
              <p:tags r:id="rId6"/>
            </p:custDataLst>
          </p:nvPr>
        </p:nvSpPr>
        <p:spPr>
          <a:xfrm>
            <a:off x="5446714" y="2444751"/>
            <a:ext cx="1298575" cy="614363"/>
          </a:xfrm>
          <a:prstGeom prst="rect">
            <a:avLst/>
          </a:prstGeom>
          <a:noFill/>
        </p:spPr>
        <p:txBody>
          <a:bodyPr>
            <a:normAutofit lnSpcReduction="10000"/>
          </a:bodyPr>
          <a:lstStyle/>
          <a:p>
            <a:pPr algn="ctr">
              <a:lnSpc>
                <a:spcPct val="110000"/>
              </a:lnSpc>
              <a:defRPr/>
            </a:pPr>
            <a:r>
              <a:rPr lang="en-US" altLang="zh-CN" sz="1600" dirty="0">
                <a:solidFill>
                  <a:srgbClr val="FEFFFF"/>
                </a:solidFill>
              </a:rPr>
              <a:t>LOREM IPSUM </a:t>
            </a:r>
            <a:endParaRPr lang="zh-CN" altLang="en-US" sz="1600" dirty="0">
              <a:solidFill>
                <a:srgbClr val="FEFFFF"/>
              </a:solidFill>
            </a:endParaRPr>
          </a:p>
        </p:txBody>
      </p:sp>
      <p:sp>
        <p:nvSpPr>
          <p:cNvPr id="8" name="MH_Other_5"/>
          <p:cNvSpPr/>
          <p:nvPr>
            <p:custDataLst>
              <p:tags r:id="rId7"/>
            </p:custDataLst>
          </p:nvPr>
        </p:nvSpPr>
        <p:spPr>
          <a:xfrm rot="10800000">
            <a:off x="5978525" y="3444875"/>
            <a:ext cx="234950" cy="20320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400">
              <a:solidFill>
                <a:schemeClr val="tx1"/>
              </a:solidFill>
            </a:endParaRPr>
          </a:p>
        </p:txBody>
      </p:sp>
      <p:sp>
        <p:nvSpPr>
          <p:cNvPr id="12" name="MH_Other_6"/>
          <p:cNvSpPr/>
          <p:nvPr>
            <p:custDataLst>
              <p:tags r:id="rId8"/>
            </p:custDataLst>
          </p:nvPr>
        </p:nvSpPr>
        <p:spPr>
          <a:xfrm>
            <a:off x="8872538" y="4862514"/>
            <a:ext cx="412750" cy="155575"/>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400">
              <a:solidFill>
                <a:schemeClr val="tx1"/>
              </a:solidFill>
            </a:endParaRPr>
          </a:p>
        </p:txBody>
      </p:sp>
      <p:sp>
        <p:nvSpPr>
          <p:cNvPr id="14" name="MH_Other_7"/>
          <p:cNvSpPr/>
          <p:nvPr>
            <p:custDataLst>
              <p:tags r:id="rId9"/>
            </p:custDataLst>
          </p:nvPr>
        </p:nvSpPr>
        <p:spPr>
          <a:xfrm>
            <a:off x="8924925" y="4478338"/>
            <a:ext cx="300038" cy="373062"/>
          </a:xfrm>
          <a:custGeom>
            <a:avLst/>
            <a:gdLst>
              <a:gd name="connsiteX0" fmla="*/ 69058 w 414338"/>
              <a:gd name="connsiteY0" fmla="*/ 0 h 514350"/>
              <a:gd name="connsiteX1" fmla="*/ 345280 w 414338"/>
              <a:gd name="connsiteY1" fmla="*/ 0 h 514350"/>
              <a:gd name="connsiteX2" fmla="*/ 414338 w 414338"/>
              <a:gd name="connsiteY2" fmla="*/ 69058 h 514350"/>
              <a:gd name="connsiteX3" fmla="*/ 414338 w 414338"/>
              <a:gd name="connsiteY3" fmla="*/ 345280 h 514350"/>
              <a:gd name="connsiteX4" fmla="*/ 345280 w 414338"/>
              <a:gd name="connsiteY4" fmla="*/ 414338 h 514350"/>
              <a:gd name="connsiteX5" fmla="*/ 265176 w 414338"/>
              <a:gd name="connsiteY5" fmla="*/ 414338 h 514350"/>
              <a:gd name="connsiteX6" fmla="*/ 207169 w 414338"/>
              <a:gd name="connsiteY6" fmla="*/ 514350 h 514350"/>
              <a:gd name="connsiteX7" fmla="*/ 149162 w 414338"/>
              <a:gd name="connsiteY7" fmla="*/ 414338 h 514350"/>
              <a:gd name="connsiteX8" fmla="*/ 69058 w 414338"/>
              <a:gd name="connsiteY8" fmla="*/ 414338 h 514350"/>
              <a:gd name="connsiteX9" fmla="*/ 0 w 414338"/>
              <a:gd name="connsiteY9" fmla="*/ 345280 h 514350"/>
              <a:gd name="connsiteX10" fmla="*/ 0 w 414338"/>
              <a:gd name="connsiteY10" fmla="*/ 69058 h 514350"/>
              <a:gd name="connsiteX11" fmla="*/ 69058 w 414338"/>
              <a:gd name="connsiteY1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338" h="514350">
                <a:moveTo>
                  <a:pt x="69058" y="0"/>
                </a:moveTo>
                <a:lnTo>
                  <a:pt x="345280" y="0"/>
                </a:lnTo>
                <a:cubicBezTo>
                  <a:pt x="383420" y="0"/>
                  <a:pt x="414338" y="30918"/>
                  <a:pt x="414338" y="69058"/>
                </a:cubicBezTo>
                <a:lnTo>
                  <a:pt x="414338" y="345280"/>
                </a:lnTo>
                <a:cubicBezTo>
                  <a:pt x="414338" y="383420"/>
                  <a:pt x="383420" y="414338"/>
                  <a:pt x="345280" y="414338"/>
                </a:cubicBezTo>
                <a:lnTo>
                  <a:pt x="265176" y="414338"/>
                </a:lnTo>
                <a:lnTo>
                  <a:pt x="207169" y="514350"/>
                </a:lnTo>
                <a:lnTo>
                  <a:pt x="149162" y="414338"/>
                </a:lnTo>
                <a:lnTo>
                  <a:pt x="69058" y="414338"/>
                </a:lnTo>
                <a:cubicBezTo>
                  <a:pt x="30918" y="414338"/>
                  <a:pt x="0" y="383420"/>
                  <a:pt x="0" y="345280"/>
                </a:cubicBezTo>
                <a:lnTo>
                  <a:pt x="0" y="69058"/>
                </a:lnTo>
                <a:cubicBezTo>
                  <a:pt x="0" y="30918"/>
                  <a:pt x="30918" y="0"/>
                  <a:pt x="6905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solidFill>
                <a:schemeClr val="tx1"/>
              </a:solidFill>
            </a:endParaRPr>
          </a:p>
        </p:txBody>
      </p:sp>
      <p:sp>
        <p:nvSpPr>
          <p:cNvPr id="15" name="MH_Other_8"/>
          <p:cNvSpPr>
            <a:spLocks/>
          </p:cNvSpPr>
          <p:nvPr>
            <p:custDataLst>
              <p:tags r:id="rId10"/>
            </p:custDataLst>
          </p:nvPr>
        </p:nvSpPr>
        <p:spPr bwMode="auto">
          <a:xfrm>
            <a:off x="8945563" y="4521200"/>
            <a:ext cx="254000" cy="254000"/>
          </a:xfrm>
          <a:custGeom>
            <a:avLst/>
            <a:gdLst>
              <a:gd name="T0" fmla="*/ 60 w 60"/>
              <a:gd name="T1" fmla="*/ 22 h 60"/>
              <a:gd name="T2" fmla="*/ 30 w 60"/>
              <a:gd name="T3" fmla="*/ 0 h 60"/>
              <a:gd name="T4" fmla="*/ 0 w 60"/>
              <a:gd name="T5" fmla="*/ 22 h 60"/>
              <a:gd name="T6" fmla="*/ 30 w 60"/>
              <a:gd name="T7" fmla="*/ 44 h 60"/>
              <a:gd name="T8" fmla="*/ 33 w 60"/>
              <a:gd name="T9" fmla="*/ 44 h 60"/>
              <a:gd name="T10" fmla="*/ 35 w 60"/>
              <a:gd name="T11" fmla="*/ 44 h 60"/>
              <a:gd name="T12" fmla="*/ 37 w 60"/>
              <a:gd name="T13" fmla="*/ 43 h 60"/>
              <a:gd name="T14" fmla="*/ 32 w 60"/>
              <a:gd name="T15" fmla="*/ 60 h 60"/>
              <a:gd name="T16" fmla="*/ 60 w 60"/>
              <a:gd name="T17" fmla="*/ 24 h 60"/>
              <a:gd name="T18" fmla="*/ 60 w 60"/>
              <a:gd name="T19" fmla="*/ 23 h 60"/>
              <a:gd name="T20" fmla="*/ 60 w 60"/>
              <a:gd name="T21" fmla="*/ 2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60" y="22"/>
                </a:moveTo>
                <a:cubicBezTo>
                  <a:pt x="60" y="10"/>
                  <a:pt x="47" y="0"/>
                  <a:pt x="30" y="0"/>
                </a:cubicBezTo>
                <a:cubicBezTo>
                  <a:pt x="13" y="0"/>
                  <a:pt x="0" y="10"/>
                  <a:pt x="0" y="22"/>
                </a:cubicBezTo>
                <a:cubicBezTo>
                  <a:pt x="0" y="34"/>
                  <a:pt x="13" y="44"/>
                  <a:pt x="30" y="44"/>
                </a:cubicBezTo>
                <a:cubicBezTo>
                  <a:pt x="31" y="44"/>
                  <a:pt x="32" y="44"/>
                  <a:pt x="33" y="44"/>
                </a:cubicBezTo>
                <a:cubicBezTo>
                  <a:pt x="33" y="44"/>
                  <a:pt x="34" y="44"/>
                  <a:pt x="35" y="44"/>
                </a:cubicBezTo>
                <a:cubicBezTo>
                  <a:pt x="36" y="44"/>
                  <a:pt x="37" y="43"/>
                  <a:pt x="37" y="43"/>
                </a:cubicBezTo>
                <a:cubicBezTo>
                  <a:pt x="37" y="50"/>
                  <a:pt x="36" y="56"/>
                  <a:pt x="32" y="60"/>
                </a:cubicBezTo>
                <a:cubicBezTo>
                  <a:pt x="32" y="60"/>
                  <a:pt x="60" y="36"/>
                  <a:pt x="60" y="24"/>
                </a:cubicBezTo>
                <a:cubicBezTo>
                  <a:pt x="60" y="24"/>
                  <a:pt x="60" y="24"/>
                  <a:pt x="60" y="23"/>
                </a:cubicBezTo>
                <a:cubicBezTo>
                  <a:pt x="60" y="23"/>
                  <a:pt x="60" y="22"/>
                  <a:pt x="60" y="22"/>
                </a:cubicBezTo>
                <a:close/>
              </a:path>
            </a:pathLst>
          </a:custGeom>
          <a:solidFill>
            <a:srgbClr val="FFFFFF"/>
          </a:solidFill>
          <a:ln>
            <a:noFill/>
          </a:ln>
          <a:extLst/>
        </p:spPr>
        <p:txBody>
          <a:bodyPr>
            <a:normAutofit fontScale="92500" lnSpcReduction="20000"/>
          </a:bodyPr>
          <a:lstStyle/>
          <a:p>
            <a:pPr>
              <a:defRPr/>
            </a:pPr>
            <a:endParaRPr lang="zh-CN" altLang="en-US" sz="1400"/>
          </a:p>
        </p:txBody>
      </p:sp>
      <p:sp>
        <p:nvSpPr>
          <p:cNvPr id="2059" name="MH_SubTitle_2"/>
          <p:cNvSpPr>
            <a:spLocks noChangeArrowheads="1"/>
          </p:cNvSpPr>
          <p:nvPr>
            <p:custDataLst>
              <p:tags r:id="rId11"/>
            </p:custDataLst>
          </p:nvPr>
        </p:nvSpPr>
        <p:spPr bwMode="auto">
          <a:xfrm>
            <a:off x="6640514" y="4443413"/>
            <a:ext cx="2206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zh-CN" altLang="en-US" sz="1400">
                <a:latin typeface="+mn-lt"/>
                <a:ea typeface="+mn-ea"/>
              </a:rPr>
              <a:t>LOREM IPSUM DOLOR SIT AMET</a:t>
            </a:r>
          </a:p>
        </p:txBody>
      </p:sp>
      <p:sp>
        <p:nvSpPr>
          <p:cNvPr id="11" name="MH_Other_9"/>
          <p:cNvSpPr/>
          <p:nvPr>
            <p:custDataLst>
              <p:tags r:id="rId12"/>
            </p:custDataLst>
          </p:nvPr>
        </p:nvSpPr>
        <p:spPr>
          <a:xfrm>
            <a:off x="2794001" y="4826001"/>
            <a:ext cx="411163" cy="157163"/>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400">
              <a:solidFill>
                <a:schemeClr val="tx1"/>
              </a:solidFill>
            </a:endParaRPr>
          </a:p>
        </p:txBody>
      </p:sp>
      <p:sp>
        <p:nvSpPr>
          <p:cNvPr id="23" name="MH_Other_10"/>
          <p:cNvSpPr/>
          <p:nvPr>
            <p:custDataLst>
              <p:tags r:id="rId13"/>
            </p:custDataLst>
          </p:nvPr>
        </p:nvSpPr>
        <p:spPr>
          <a:xfrm>
            <a:off x="2849564" y="4460876"/>
            <a:ext cx="300037" cy="373063"/>
          </a:xfrm>
          <a:custGeom>
            <a:avLst/>
            <a:gdLst>
              <a:gd name="connsiteX0" fmla="*/ 69058 w 414338"/>
              <a:gd name="connsiteY0" fmla="*/ 0 h 514350"/>
              <a:gd name="connsiteX1" fmla="*/ 345280 w 414338"/>
              <a:gd name="connsiteY1" fmla="*/ 0 h 514350"/>
              <a:gd name="connsiteX2" fmla="*/ 414338 w 414338"/>
              <a:gd name="connsiteY2" fmla="*/ 69058 h 514350"/>
              <a:gd name="connsiteX3" fmla="*/ 414338 w 414338"/>
              <a:gd name="connsiteY3" fmla="*/ 345280 h 514350"/>
              <a:gd name="connsiteX4" fmla="*/ 345280 w 414338"/>
              <a:gd name="connsiteY4" fmla="*/ 414338 h 514350"/>
              <a:gd name="connsiteX5" fmla="*/ 265176 w 414338"/>
              <a:gd name="connsiteY5" fmla="*/ 414338 h 514350"/>
              <a:gd name="connsiteX6" fmla="*/ 207169 w 414338"/>
              <a:gd name="connsiteY6" fmla="*/ 514350 h 514350"/>
              <a:gd name="connsiteX7" fmla="*/ 149162 w 414338"/>
              <a:gd name="connsiteY7" fmla="*/ 414338 h 514350"/>
              <a:gd name="connsiteX8" fmla="*/ 69058 w 414338"/>
              <a:gd name="connsiteY8" fmla="*/ 414338 h 514350"/>
              <a:gd name="connsiteX9" fmla="*/ 0 w 414338"/>
              <a:gd name="connsiteY9" fmla="*/ 345280 h 514350"/>
              <a:gd name="connsiteX10" fmla="*/ 0 w 414338"/>
              <a:gd name="connsiteY10" fmla="*/ 69058 h 514350"/>
              <a:gd name="connsiteX11" fmla="*/ 69058 w 414338"/>
              <a:gd name="connsiteY11"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4338" h="514350">
                <a:moveTo>
                  <a:pt x="69058" y="0"/>
                </a:moveTo>
                <a:lnTo>
                  <a:pt x="345280" y="0"/>
                </a:lnTo>
                <a:cubicBezTo>
                  <a:pt x="383420" y="0"/>
                  <a:pt x="414338" y="30918"/>
                  <a:pt x="414338" y="69058"/>
                </a:cubicBezTo>
                <a:lnTo>
                  <a:pt x="414338" y="345280"/>
                </a:lnTo>
                <a:cubicBezTo>
                  <a:pt x="414338" y="383420"/>
                  <a:pt x="383420" y="414338"/>
                  <a:pt x="345280" y="414338"/>
                </a:cubicBezTo>
                <a:lnTo>
                  <a:pt x="265176" y="414338"/>
                </a:lnTo>
                <a:lnTo>
                  <a:pt x="207169" y="514350"/>
                </a:lnTo>
                <a:lnTo>
                  <a:pt x="149162" y="414338"/>
                </a:lnTo>
                <a:lnTo>
                  <a:pt x="69058" y="414338"/>
                </a:lnTo>
                <a:cubicBezTo>
                  <a:pt x="30918" y="414338"/>
                  <a:pt x="0" y="383420"/>
                  <a:pt x="0" y="345280"/>
                </a:cubicBezTo>
                <a:lnTo>
                  <a:pt x="0" y="69058"/>
                </a:lnTo>
                <a:cubicBezTo>
                  <a:pt x="0" y="30918"/>
                  <a:pt x="30918" y="0"/>
                  <a:pt x="6905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00">
              <a:solidFill>
                <a:schemeClr val="tx1"/>
              </a:solidFill>
            </a:endParaRPr>
          </a:p>
        </p:txBody>
      </p:sp>
      <p:sp>
        <p:nvSpPr>
          <p:cNvPr id="24" name="MH_Other_11"/>
          <p:cNvSpPr>
            <a:spLocks noEditPoints="1"/>
          </p:cNvSpPr>
          <p:nvPr>
            <p:custDataLst>
              <p:tags r:id="rId14"/>
            </p:custDataLst>
          </p:nvPr>
        </p:nvSpPr>
        <p:spPr bwMode="auto">
          <a:xfrm>
            <a:off x="2871789" y="4510089"/>
            <a:ext cx="255587" cy="185737"/>
          </a:xfrm>
          <a:custGeom>
            <a:avLst/>
            <a:gdLst>
              <a:gd name="T0" fmla="*/ 52 w 60"/>
              <a:gd name="T1" fmla="*/ 0 h 44"/>
              <a:gd name="T2" fmla="*/ 8 w 60"/>
              <a:gd name="T3" fmla="*/ 0 h 44"/>
              <a:gd name="T4" fmla="*/ 0 w 60"/>
              <a:gd name="T5" fmla="*/ 8 h 44"/>
              <a:gd name="T6" fmla="*/ 0 w 60"/>
              <a:gd name="T7" fmla="*/ 36 h 44"/>
              <a:gd name="T8" fmla="*/ 8 w 60"/>
              <a:gd name="T9" fmla="*/ 44 h 44"/>
              <a:gd name="T10" fmla="*/ 52 w 60"/>
              <a:gd name="T11" fmla="*/ 44 h 44"/>
              <a:gd name="T12" fmla="*/ 60 w 60"/>
              <a:gd name="T13" fmla="*/ 36 h 44"/>
              <a:gd name="T14" fmla="*/ 60 w 60"/>
              <a:gd name="T15" fmla="*/ 8 h 44"/>
              <a:gd name="T16" fmla="*/ 52 w 60"/>
              <a:gd name="T17" fmla="*/ 0 h 44"/>
              <a:gd name="T18" fmla="*/ 52 w 60"/>
              <a:gd name="T19" fmla="*/ 32 h 44"/>
              <a:gd name="T20" fmla="*/ 48 w 60"/>
              <a:gd name="T21" fmla="*/ 36 h 44"/>
              <a:gd name="T22" fmla="*/ 38 w 60"/>
              <a:gd name="T23" fmla="*/ 26 h 44"/>
              <a:gd name="T24" fmla="*/ 32 w 60"/>
              <a:gd name="T25" fmla="*/ 32 h 44"/>
              <a:gd name="T26" fmla="*/ 28 w 60"/>
              <a:gd name="T27" fmla="*/ 32 h 44"/>
              <a:gd name="T28" fmla="*/ 22 w 60"/>
              <a:gd name="T29" fmla="*/ 26 h 44"/>
              <a:gd name="T30" fmla="*/ 12 w 60"/>
              <a:gd name="T31" fmla="*/ 36 h 44"/>
              <a:gd name="T32" fmla="*/ 8 w 60"/>
              <a:gd name="T33" fmla="*/ 32 h 44"/>
              <a:gd name="T34" fmla="*/ 18 w 60"/>
              <a:gd name="T35" fmla="*/ 22 h 44"/>
              <a:gd name="T36" fmla="*/ 16 w 60"/>
              <a:gd name="T37" fmla="*/ 20 h 44"/>
              <a:gd name="T38" fmla="*/ 8 w 60"/>
              <a:gd name="T39" fmla="*/ 12 h 44"/>
              <a:gd name="T40" fmla="*/ 12 w 60"/>
              <a:gd name="T41" fmla="*/ 8 h 44"/>
              <a:gd name="T42" fmla="*/ 28 w 60"/>
              <a:gd name="T43" fmla="*/ 24 h 44"/>
              <a:gd name="T44" fmla="*/ 32 w 60"/>
              <a:gd name="T45" fmla="*/ 24 h 44"/>
              <a:gd name="T46" fmla="*/ 48 w 60"/>
              <a:gd name="T47" fmla="*/ 8 h 44"/>
              <a:gd name="T48" fmla="*/ 52 w 60"/>
              <a:gd name="T49" fmla="*/ 12 h 44"/>
              <a:gd name="T50" fmla="*/ 44 w 60"/>
              <a:gd name="T51" fmla="*/ 20 h 44"/>
              <a:gd name="T52" fmla="*/ 42 w 60"/>
              <a:gd name="T53" fmla="*/ 22 h 44"/>
              <a:gd name="T54" fmla="*/ 52 w 60"/>
              <a:gd name="T55"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44">
                <a:moveTo>
                  <a:pt x="52" y="0"/>
                </a:moveTo>
                <a:cubicBezTo>
                  <a:pt x="8" y="0"/>
                  <a:pt x="8" y="0"/>
                  <a:pt x="8" y="0"/>
                </a:cubicBezTo>
                <a:cubicBezTo>
                  <a:pt x="4" y="0"/>
                  <a:pt x="0" y="4"/>
                  <a:pt x="0" y="8"/>
                </a:cubicBezTo>
                <a:cubicBezTo>
                  <a:pt x="0" y="36"/>
                  <a:pt x="0" y="36"/>
                  <a:pt x="0" y="36"/>
                </a:cubicBezTo>
                <a:cubicBezTo>
                  <a:pt x="0" y="40"/>
                  <a:pt x="4" y="44"/>
                  <a:pt x="8" y="44"/>
                </a:cubicBezTo>
                <a:cubicBezTo>
                  <a:pt x="52" y="44"/>
                  <a:pt x="52" y="44"/>
                  <a:pt x="52" y="44"/>
                </a:cubicBezTo>
                <a:cubicBezTo>
                  <a:pt x="56" y="44"/>
                  <a:pt x="60" y="40"/>
                  <a:pt x="60" y="36"/>
                </a:cubicBezTo>
                <a:cubicBezTo>
                  <a:pt x="60" y="8"/>
                  <a:pt x="60" y="8"/>
                  <a:pt x="60" y="8"/>
                </a:cubicBezTo>
                <a:cubicBezTo>
                  <a:pt x="60" y="4"/>
                  <a:pt x="56" y="0"/>
                  <a:pt x="52" y="0"/>
                </a:cubicBezTo>
                <a:close/>
                <a:moveTo>
                  <a:pt x="52" y="32"/>
                </a:moveTo>
                <a:cubicBezTo>
                  <a:pt x="48" y="36"/>
                  <a:pt x="48" y="36"/>
                  <a:pt x="48" y="36"/>
                </a:cubicBezTo>
                <a:cubicBezTo>
                  <a:pt x="38" y="26"/>
                  <a:pt x="38" y="26"/>
                  <a:pt x="38" y="26"/>
                </a:cubicBezTo>
                <a:cubicBezTo>
                  <a:pt x="32" y="32"/>
                  <a:pt x="32" y="32"/>
                  <a:pt x="32" y="32"/>
                </a:cubicBezTo>
                <a:cubicBezTo>
                  <a:pt x="28" y="32"/>
                  <a:pt x="28" y="32"/>
                  <a:pt x="28" y="32"/>
                </a:cubicBezTo>
                <a:cubicBezTo>
                  <a:pt x="22" y="26"/>
                  <a:pt x="22" y="26"/>
                  <a:pt x="22" y="26"/>
                </a:cubicBezTo>
                <a:cubicBezTo>
                  <a:pt x="12" y="36"/>
                  <a:pt x="12" y="36"/>
                  <a:pt x="12" y="36"/>
                </a:cubicBezTo>
                <a:cubicBezTo>
                  <a:pt x="8" y="32"/>
                  <a:pt x="8" y="32"/>
                  <a:pt x="8" y="32"/>
                </a:cubicBezTo>
                <a:cubicBezTo>
                  <a:pt x="18" y="22"/>
                  <a:pt x="18" y="22"/>
                  <a:pt x="18" y="22"/>
                </a:cubicBezTo>
                <a:cubicBezTo>
                  <a:pt x="16" y="20"/>
                  <a:pt x="16" y="20"/>
                  <a:pt x="16" y="20"/>
                </a:cubicBezTo>
                <a:cubicBezTo>
                  <a:pt x="8" y="12"/>
                  <a:pt x="8" y="12"/>
                  <a:pt x="8" y="12"/>
                </a:cubicBezTo>
                <a:cubicBezTo>
                  <a:pt x="12" y="8"/>
                  <a:pt x="12" y="8"/>
                  <a:pt x="12" y="8"/>
                </a:cubicBezTo>
                <a:cubicBezTo>
                  <a:pt x="28" y="24"/>
                  <a:pt x="28" y="24"/>
                  <a:pt x="28" y="24"/>
                </a:cubicBezTo>
                <a:cubicBezTo>
                  <a:pt x="32" y="24"/>
                  <a:pt x="32" y="24"/>
                  <a:pt x="32" y="24"/>
                </a:cubicBezTo>
                <a:cubicBezTo>
                  <a:pt x="48" y="8"/>
                  <a:pt x="48" y="8"/>
                  <a:pt x="48" y="8"/>
                </a:cubicBezTo>
                <a:cubicBezTo>
                  <a:pt x="52" y="12"/>
                  <a:pt x="52" y="12"/>
                  <a:pt x="52" y="12"/>
                </a:cubicBezTo>
                <a:cubicBezTo>
                  <a:pt x="44" y="20"/>
                  <a:pt x="44" y="20"/>
                  <a:pt x="44" y="20"/>
                </a:cubicBezTo>
                <a:cubicBezTo>
                  <a:pt x="42" y="22"/>
                  <a:pt x="42" y="22"/>
                  <a:pt x="42" y="22"/>
                </a:cubicBezTo>
                <a:lnTo>
                  <a:pt x="52" y="32"/>
                </a:lnTo>
                <a:close/>
              </a:path>
            </a:pathLst>
          </a:custGeom>
          <a:solidFill>
            <a:srgbClr val="FFFFFF"/>
          </a:solidFill>
          <a:ln>
            <a:noFill/>
          </a:ln>
          <a:extLst/>
        </p:spPr>
        <p:txBody>
          <a:bodyPr>
            <a:normAutofit fontScale="47500" lnSpcReduction="20000"/>
          </a:bodyPr>
          <a:lstStyle/>
          <a:p>
            <a:pPr>
              <a:defRPr/>
            </a:pPr>
            <a:endParaRPr lang="zh-CN" altLang="en-US" sz="1400"/>
          </a:p>
        </p:txBody>
      </p:sp>
      <p:sp>
        <p:nvSpPr>
          <p:cNvPr id="2063" name="MH_SubTitle_1"/>
          <p:cNvSpPr>
            <a:spLocks noChangeArrowheads="1"/>
          </p:cNvSpPr>
          <p:nvPr>
            <p:custDataLst>
              <p:tags r:id="rId15"/>
            </p:custDataLst>
          </p:nvPr>
        </p:nvSpPr>
        <p:spPr bwMode="auto">
          <a:xfrm>
            <a:off x="3228976" y="4371976"/>
            <a:ext cx="22082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1400">
                <a:latin typeface="+mn-lt"/>
                <a:ea typeface="+mn-ea"/>
              </a:rPr>
              <a:t>LOREM IPSUM DOLOR SIT AMET</a:t>
            </a:r>
          </a:p>
        </p:txBody>
      </p:sp>
      <p:sp>
        <p:nvSpPr>
          <p:cNvPr id="2064" name="MH_PageTitle"/>
          <p:cNvSpPr>
            <a:spLocks noGrp="1"/>
          </p:cNvSpPr>
          <p:nvPr>
            <p:ph type="title"/>
            <p:custDataLst>
              <p:tags r:id="rId16"/>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39389211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MH_Other_1"/>
          <p:cNvSpPr/>
          <p:nvPr>
            <p:custDataLst>
              <p:tags r:id="rId2"/>
            </p:custDataLst>
          </p:nvPr>
        </p:nvSpPr>
        <p:spPr>
          <a:xfrm>
            <a:off x="6865938" y="3241675"/>
            <a:ext cx="925512" cy="1017588"/>
          </a:xfrm>
          <a:custGeom>
            <a:avLst/>
            <a:gdLst>
              <a:gd name="connsiteX0" fmla="*/ 1059517 w 1926055"/>
              <a:gd name="connsiteY0" fmla="*/ 0 h 2119034"/>
              <a:gd name="connsiteX1" fmla="*/ 1808709 w 1926055"/>
              <a:gd name="connsiteY1" fmla="*/ 310325 h 2119034"/>
              <a:gd name="connsiteX2" fmla="*/ 1809467 w 1926055"/>
              <a:gd name="connsiteY2" fmla="*/ 311244 h 2119034"/>
              <a:gd name="connsiteX3" fmla="*/ 1841388 w 1926055"/>
              <a:gd name="connsiteY3" fmla="*/ 304799 h 2119034"/>
              <a:gd name="connsiteX4" fmla="*/ 1926055 w 1926055"/>
              <a:gd name="connsiteY4" fmla="*/ 389466 h 2119034"/>
              <a:gd name="connsiteX5" fmla="*/ 1841388 w 1926055"/>
              <a:gd name="connsiteY5" fmla="*/ 474133 h 2119034"/>
              <a:gd name="connsiteX6" fmla="*/ 1756721 w 1926055"/>
              <a:gd name="connsiteY6" fmla="*/ 389466 h 2119034"/>
              <a:gd name="connsiteX7" fmla="*/ 1763375 w 1926055"/>
              <a:gd name="connsiteY7" fmla="*/ 356510 h 2119034"/>
              <a:gd name="connsiteX8" fmla="*/ 1777196 w 1926055"/>
              <a:gd name="connsiteY8" fmla="*/ 336010 h 2119034"/>
              <a:gd name="connsiteX9" fmla="*/ 1629511 w 1926055"/>
              <a:gd name="connsiteY9" fmla="*/ 214159 h 2119034"/>
              <a:gd name="connsiteX10" fmla="*/ 1059517 w 1926055"/>
              <a:gd name="connsiteY10" fmla="*/ 40050 h 2119034"/>
              <a:gd name="connsiteX11" fmla="*/ 40050 w 1926055"/>
              <a:gd name="connsiteY11" fmla="*/ 1059517 h 2119034"/>
              <a:gd name="connsiteX12" fmla="*/ 1059517 w 1926055"/>
              <a:gd name="connsiteY12" fmla="*/ 2078984 h 2119034"/>
              <a:gd name="connsiteX13" fmla="*/ 1629511 w 1926055"/>
              <a:gd name="connsiteY13" fmla="*/ 1904875 h 2119034"/>
              <a:gd name="connsiteX14" fmla="*/ 1774554 w 1926055"/>
              <a:gd name="connsiteY14" fmla="*/ 1785204 h 2119034"/>
              <a:gd name="connsiteX15" fmla="*/ 1763375 w 1926055"/>
              <a:gd name="connsiteY15" fmla="*/ 1768623 h 2119034"/>
              <a:gd name="connsiteX16" fmla="*/ 1756721 w 1926055"/>
              <a:gd name="connsiteY16" fmla="*/ 1735667 h 2119034"/>
              <a:gd name="connsiteX17" fmla="*/ 1841388 w 1926055"/>
              <a:gd name="connsiteY17" fmla="*/ 1651000 h 2119034"/>
              <a:gd name="connsiteX18" fmla="*/ 1926055 w 1926055"/>
              <a:gd name="connsiteY18" fmla="*/ 1735667 h 2119034"/>
              <a:gd name="connsiteX19" fmla="*/ 1841388 w 1926055"/>
              <a:gd name="connsiteY19" fmla="*/ 1820334 h 2119034"/>
              <a:gd name="connsiteX20" fmla="*/ 1808432 w 1926055"/>
              <a:gd name="connsiteY20" fmla="*/ 1813681 h 2119034"/>
              <a:gd name="connsiteX21" fmla="*/ 1805269 w 1926055"/>
              <a:gd name="connsiteY21" fmla="*/ 1811548 h 2119034"/>
              <a:gd name="connsiteX22" fmla="*/ 1651903 w 1926055"/>
              <a:gd name="connsiteY22" fmla="*/ 1938086 h 2119034"/>
              <a:gd name="connsiteX23" fmla="*/ 1059517 w 1926055"/>
              <a:gd name="connsiteY23" fmla="*/ 2119034 h 2119034"/>
              <a:gd name="connsiteX24" fmla="*/ 0 w 1926055"/>
              <a:gd name="connsiteY24" fmla="*/ 1059517 h 2119034"/>
              <a:gd name="connsiteX25" fmla="*/ 1059517 w 1926055"/>
              <a:gd name="connsiteY25" fmla="*/ 0 h 211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26055" h="2119034">
                <a:moveTo>
                  <a:pt x="1059517" y="0"/>
                </a:moveTo>
                <a:cubicBezTo>
                  <a:pt x="1352095" y="0"/>
                  <a:pt x="1616974" y="118591"/>
                  <a:pt x="1808709" y="310325"/>
                </a:cubicBezTo>
                <a:lnTo>
                  <a:pt x="1809467" y="311244"/>
                </a:lnTo>
                <a:lnTo>
                  <a:pt x="1841388" y="304799"/>
                </a:lnTo>
                <a:cubicBezTo>
                  <a:pt x="1888148" y="304799"/>
                  <a:pt x="1926055" y="342706"/>
                  <a:pt x="1926055" y="389466"/>
                </a:cubicBezTo>
                <a:cubicBezTo>
                  <a:pt x="1926055" y="436226"/>
                  <a:pt x="1888148" y="474133"/>
                  <a:pt x="1841388" y="474133"/>
                </a:cubicBezTo>
                <a:cubicBezTo>
                  <a:pt x="1794628" y="474133"/>
                  <a:pt x="1756721" y="436226"/>
                  <a:pt x="1756721" y="389466"/>
                </a:cubicBezTo>
                <a:cubicBezTo>
                  <a:pt x="1756721" y="377776"/>
                  <a:pt x="1759090" y="366639"/>
                  <a:pt x="1763375" y="356510"/>
                </a:cubicBezTo>
                <a:lnTo>
                  <a:pt x="1777196" y="336010"/>
                </a:lnTo>
                <a:lnTo>
                  <a:pt x="1629511" y="214159"/>
                </a:lnTo>
                <a:cubicBezTo>
                  <a:pt x="1466803" y="104236"/>
                  <a:pt x="1270655" y="40050"/>
                  <a:pt x="1059517" y="40050"/>
                </a:cubicBezTo>
                <a:cubicBezTo>
                  <a:pt x="496481" y="40050"/>
                  <a:pt x="40050" y="496481"/>
                  <a:pt x="40050" y="1059517"/>
                </a:cubicBezTo>
                <a:cubicBezTo>
                  <a:pt x="40050" y="1622553"/>
                  <a:pt x="496481" y="2078984"/>
                  <a:pt x="1059517" y="2078984"/>
                </a:cubicBezTo>
                <a:cubicBezTo>
                  <a:pt x="1270655" y="2078984"/>
                  <a:pt x="1466803" y="2014798"/>
                  <a:pt x="1629511" y="1904875"/>
                </a:cubicBezTo>
                <a:lnTo>
                  <a:pt x="1774554" y="1785204"/>
                </a:lnTo>
                <a:lnTo>
                  <a:pt x="1763375" y="1768623"/>
                </a:lnTo>
                <a:cubicBezTo>
                  <a:pt x="1759090" y="1758494"/>
                  <a:pt x="1756721" y="1747357"/>
                  <a:pt x="1756721" y="1735667"/>
                </a:cubicBezTo>
                <a:cubicBezTo>
                  <a:pt x="1756721" y="1688907"/>
                  <a:pt x="1794628" y="1651000"/>
                  <a:pt x="1841388" y="1651000"/>
                </a:cubicBezTo>
                <a:cubicBezTo>
                  <a:pt x="1888148" y="1651000"/>
                  <a:pt x="1926055" y="1688907"/>
                  <a:pt x="1926055" y="1735667"/>
                </a:cubicBezTo>
                <a:cubicBezTo>
                  <a:pt x="1926055" y="1782427"/>
                  <a:pt x="1888148" y="1820334"/>
                  <a:pt x="1841388" y="1820334"/>
                </a:cubicBezTo>
                <a:cubicBezTo>
                  <a:pt x="1829698" y="1820334"/>
                  <a:pt x="1818561" y="1817965"/>
                  <a:pt x="1808432" y="1813681"/>
                </a:cubicBezTo>
                <a:lnTo>
                  <a:pt x="1805269" y="1811548"/>
                </a:lnTo>
                <a:lnTo>
                  <a:pt x="1651903" y="1938086"/>
                </a:lnTo>
                <a:cubicBezTo>
                  <a:pt x="1482803" y="2052327"/>
                  <a:pt x="1278950" y="2119034"/>
                  <a:pt x="1059517" y="2119034"/>
                </a:cubicBezTo>
                <a:cubicBezTo>
                  <a:pt x="474362" y="2119034"/>
                  <a:pt x="0" y="1644672"/>
                  <a:pt x="0" y="1059517"/>
                </a:cubicBezTo>
                <a:cubicBezTo>
                  <a:pt x="0" y="474362"/>
                  <a:pt x="474362" y="0"/>
                  <a:pt x="10595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3200" dirty="0">
                <a:solidFill>
                  <a:schemeClr val="accent1"/>
                </a:solidFill>
              </a:rPr>
              <a:t>B</a:t>
            </a:r>
            <a:endParaRPr lang="zh-CN" altLang="en-US" sz="3200" dirty="0">
              <a:solidFill>
                <a:schemeClr val="accent1"/>
              </a:solidFill>
            </a:endParaRPr>
          </a:p>
        </p:txBody>
      </p:sp>
      <p:sp>
        <p:nvSpPr>
          <p:cNvPr id="10" name="MH_Other_2"/>
          <p:cNvSpPr/>
          <p:nvPr>
            <p:custDataLst>
              <p:tags r:id="rId3"/>
            </p:custDataLst>
          </p:nvPr>
        </p:nvSpPr>
        <p:spPr>
          <a:xfrm flipH="1">
            <a:off x="4400551" y="3241675"/>
            <a:ext cx="925513" cy="1017588"/>
          </a:xfrm>
          <a:custGeom>
            <a:avLst/>
            <a:gdLst>
              <a:gd name="connsiteX0" fmla="*/ 1059517 w 1926055"/>
              <a:gd name="connsiteY0" fmla="*/ 0 h 2119034"/>
              <a:gd name="connsiteX1" fmla="*/ 1808709 w 1926055"/>
              <a:gd name="connsiteY1" fmla="*/ 310325 h 2119034"/>
              <a:gd name="connsiteX2" fmla="*/ 1809467 w 1926055"/>
              <a:gd name="connsiteY2" fmla="*/ 311244 h 2119034"/>
              <a:gd name="connsiteX3" fmla="*/ 1841388 w 1926055"/>
              <a:gd name="connsiteY3" fmla="*/ 304799 h 2119034"/>
              <a:gd name="connsiteX4" fmla="*/ 1926055 w 1926055"/>
              <a:gd name="connsiteY4" fmla="*/ 389466 h 2119034"/>
              <a:gd name="connsiteX5" fmla="*/ 1841388 w 1926055"/>
              <a:gd name="connsiteY5" fmla="*/ 474133 h 2119034"/>
              <a:gd name="connsiteX6" fmla="*/ 1756721 w 1926055"/>
              <a:gd name="connsiteY6" fmla="*/ 389466 h 2119034"/>
              <a:gd name="connsiteX7" fmla="*/ 1763375 w 1926055"/>
              <a:gd name="connsiteY7" fmla="*/ 356510 h 2119034"/>
              <a:gd name="connsiteX8" fmla="*/ 1777196 w 1926055"/>
              <a:gd name="connsiteY8" fmla="*/ 336010 h 2119034"/>
              <a:gd name="connsiteX9" fmla="*/ 1629511 w 1926055"/>
              <a:gd name="connsiteY9" fmla="*/ 214159 h 2119034"/>
              <a:gd name="connsiteX10" fmla="*/ 1059517 w 1926055"/>
              <a:gd name="connsiteY10" fmla="*/ 40050 h 2119034"/>
              <a:gd name="connsiteX11" fmla="*/ 40050 w 1926055"/>
              <a:gd name="connsiteY11" fmla="*/ 1059517 h 2119034"/>
              <a:gd name="connsiteX12" fmla="*/ 1059517 w 1926055"/>
              <a:gd name="connsiteY12" fmla="*/ 2078984 h 2119034"/>
              <a:gd name="connsiteX13" fmla="*/ 1629511 w 1926055"/>
              <a:gd name="connsiteY13" fmla="*/ 1904875 h 2119034"/>
              <a:gd name="connsiteX14" fmla="*/ 1774554 w 1926055"/>
              <a:gd name="connsiteY14" fmla="*/ 1785204 h 2119034"/>
              <a:gd name="connsiteX15" fmla="*/ 1763375 w 1926055"/>
              <a:gd name="connsiteY15" fmla="*/ 1768623 h 2119034"/>
              <a:gd name="connsiteX16" fmla="*/ 1756721 w 1926055"/>
              <a:gd name="connsiteY16" fmla="*/ 1735667 h 2119034"/>
              <a:gd name="connsiteX17" fmla="*/ 1841388 w 1926055"/>
              <a:gd name="connsiteY17" fmla="*/ 1651000 h 2119034"/>
              <a:gd name="connsiteX18" fmla="*/ 1926055 w 1926055"/>
              <a:gd name="connsiteY18" fmla="*/ 1735667 h 2119034"/>
              <a:gd name="connsiteX19" fmla="*/ 1841388 w 1926055"/>
              <a:gd name="connsiteY19" fmla="*/ 1820334 h 2119034"/>
              <a:gd name="connsiteX20" fmla="*/ 1808432 w 1926055"/>
              <a:gd name="connsiteY20" fmla="*/ 1813681 h 2119034"/>
              <a:gd name="connsiteX21" fmla="*/ 1805269 w 1926055"/>
              <a:gd name="connsiteY21" fmla="*/ 1811548 h 2119034"/>
              <a:gd name="connsiteX22" fmla="*/ 1651903 w 1926055"/>
              <a:gd name="connsiteY22" fmla="*/ 1938086 h 2119034"/>
              <a:gd name="connsiteX23" fmla="*/ 1059517 w 1926055"/>
              <a:gd name="connsiteY23" fmla="*/ 2119034 h 2119034"/>
              <a:gd name="connsiteX24" fmla="*/ 0 w 1926055"/>
              <a:gd name="connsiteY24" fmla="*/ 1059517 h 2119034"/>
              <a:gd name="connsiteX25" fmla="*/ 1059517 w 1926055"/>
              <a:gd name="connsiteY25" fmla="*/ 0 h 211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26055" h="2119034">
                <a:moveTo>
                  <a:pt x="1059517" y="0"/>
                </a:moveTo>
                <a:cubicBezTo>
                  <a:pt x="1352095" y="0"/>
                  <a:pt x="1616974" y="118591"/>
                  <a:pt x="1808709" y="310325"/>
                </a:cubicBezTo>
                <a:lnTo>
                  <a:pt x="1809467" y="311244"/>
                </a:lnTo>
                <a:lnTo>
                  <a:pt x="1841388" y="304799"/>
                </a:lnTo>
                <a:cubicBezTo>
                  <a:pt x="1888148" y="304799"/>
                  <a:pt x="1926055" y="342706"/>
                  <a:pt x="1926055" y="389466"/>
                </a:cubicBezTo>
                <a:cubicBezTo>
                  <a:pt x="1926055" y="436226"/>
                  <a:pt x="1888148" y="474133"/>
                  <a:pt x="1841388" y="474133"/>
                </a:cubicBezTo>
                <a:cubicBezTo>
                  <a:pt x="1794628" y="474133"/>
                  <a:pt x="1756721" y="436226"/>
                  <a:pt x="1756721" y="389466"/>
                </a:cubicBezTo>
                <a:cubicBezTo>
                  <a:pt x="1756721" y="377776"/>
                  <a:pt x="1759090" y="366639"/>
                  <a:pt x="1763375" y="356510"/>
                </a:cubicBezTo>
                <a:lnTo>
                  <a:pt x="1777196" y="336010"/>
                </a:lnTo>
                <a:lnTo>
                  <a:pt x="1629511" y="214159"/>
                </a:lnTo>
                <a:cubicBezTo>
                  <a:pt x="1466803" y="104236"/>
                  <a:pt x="1270655" y="40050"/>
                  <a:pt x="1059517" y="40050"/>
                </a:cubicBezTo>
                <a:cubicBezTo>
                  <a:pt x="496481" y="40050"/>
                  <a:pt x="40050" y="496481"/>
                  <a:pt x="40050" y="1059517"/>
                </a:cubicBezTo>
                <a:cubicBezTo>
                  <a:pt x="40050" y="1622553"/>
                  <a:pt x="496481" y="2078984"/>
                  <a:pt x="1059517" y="2078984"/>
                </a:cubicBezTo>
                <a:cubicBezTo>
                  <a:pt x="1270655" y="2078984"/>
                  <a:pt x="1466803" y="2014798"/>
                  <a:pt x="1629511" y="1904875"/>
                </a:cubicBezTo>
                <a:lnTo>
                  <a:pt x="1774554" y="1785204"/>
                </a:lnTo>
                <a:lnTo>
                  <a:pt x="1763375" y="1768623"/>
                </a:lnTo>
                <a:cubicBezTo>
                  <a:pt x="1759090" y="1758494"/>
                  <a:pt x="1756721" y="1747357"/>
                  <a:pt x="1756721" y="1735667"/>
                </a:cubicBezTo>
                <a:cubicBezTo>
                  <a:pt x="1756721" y="1688907"/>
                  <a:pt x="1794628" y="1651000"/>
                  <a:pt x="1841388" y="1651000"/>
                </a:cubicBezTo>
                <a:cubicBezTo>
                  <a:pt x="1888148" y="1651000"/>
                  <a:pt x="1926055" y="1688907"/>
                  <a:pt x="1926055" y="1735667"/>
                </a:cubicBezTo>
                <a:cubicBezTo>
                  <a:pt x="1926055" y="1782427"/>
                  <a:pt x="1888148" y="1820334"/>
                  <a:pt x="1841388" y="1820334"/>
                </a:cubicBezTo>
                <a:cubicBezTo>
                  <a:pt x="1829698" y="1820334"/>
                  <a:pt x="1818561" y="1817965"/>
                  <a:pt x="1808432" y="1813681"/>
                </a:cubicBezTo>
                <a:lnTo>
                  <a:pt x="1805269" y="1811548"/>
                </a:lnTo>
                <a:lnTo>
                  <a:pt x="1651903" y="1938086"/>
                </a:lnTo>
                <a:cubicBezTo>
                  <a:pt x="1482803" y="2052327"/>
                  <a:pt x="1278950" y="2119034"/>
                  <a:pt x="1059517" y="2119034"/>
                </a:cubicBezTo>
                <a:cubicBezTo>
                  <a:pt x="474362" y="2119034"/>
                  <a:pt x="0" y="1644672"/>
                  <a:pt x="0" y="1059517"/>
                </a:cubicBezTo>
                <a:cubicBezTo>
                  <a:pt x="0" y="474362"/>
                  <a:pt x="474362" y="0"/>
                  <a:pt x="10595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3200" dirty="0">
                <a:solidFill>
                  <a:schemeClr val="accent1"/>
                </a:solidFill>
              </a:rPr>
              <a:t>A</a:t>
            </a:r>
            <a:endParaRPr lang="zh-CN" altLang="en-US" sz="3200" dirty="0">
              <a:solidFill>
                <a:schemeClr val="accent1"/>
              </a:solidFill>
            </a:endParaRPr>
          </a:p>
        </p:txBody>
      </p:sp>
      <p:sp>
        <p:nvSpPr>
          <p:cNvPr id="11" name="MH_Title_1"/>
          <p:cNvSpPr/>
          <p:nvPr>
            <p:custDataLst>
              <p:tags r:id="rId4"/>
            </p:custDataLst>
          </p:nvPr>
        </p:nvSpPr>
        <p:spPr>
          <a:xfrm>
            <a:off x="5326064" y="2979738"/>
            <a:ext cx="1539875" cy="15414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EFFFF"/>
                </a:solidFill>
              </a:rPr>
              <a:t>LOREM</a:t>
            </a:r>
            <a:endParaRPr lang="zh-CN" altLang="en-US">
              <a:solidFill>
                <a:srgbClr val="FEFFFF"/>
              </a:solidFill>
            </a:endParaRPr>
          </a:p>
        </p:txBody>
      </p:sp>
      <p:sp>
        <p:nvSpPr>
          <p:cNvPr id="2053" name="MH_SubTitle_2"/>
          <p:cNvSpPr>
            <a:spLocks noChangeArrowheads="1"/>
          </p:cNvSpPr>
          <p:nvPr>
            <p:custDataLst>
              <p:tags r:id="rId5"/>
            </p:custDataLst>
          </p:nvPr>
        </p:nvSpPr>
        <p:spPr bwMode="auto">
          <a:xfrm>
            <a:off x="7791451" y="3467100"/>
            <a:ext cx="18192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en-US" altLang="zh-CN">
                <a:solidFill>
                  <a:schemeClr val="accent1"/>
                </a:solidFill>
                <a:latin typeface="+mn-lt"/>
                <a:ea typeface="+mn-ea"/>
              </a:rPr>
              <a:t>LOREM IPSU</a:t>
            </a:r>
            <a:endParaRPr lang="zh-CN" altLang="en-US">
              <a:solidFill>
                <a:schemeClr val="accent1"/>
              </a:solidFill>
              <a:latin typeface="+mn-lt"/>
              <a:ea typeface="+mn-ea"/>
            </a:endParaRPr>
          </a:p>
        </p:txBody>
      </p:sp>
      <p:sp>
        <p:nvSpPr>
          <p:cNvPr id="2054" name="MH_SubTitle_1"/>
          <p:cNvSpPr>
            <a:spLocks noChangeArrowheads="1"/>
          </p:cNvSpPr>
          <p:nvPr>
            <p:custDataLst>
              <p:tags r:id="rId6"/>
            </p:custDataLst>
          </p:nvPr>
        </p:nvSpPr>
        <p:spPr bwMode="auto">
          <a:xfrm>
            <a:off x="2581276" y="3467100"/>
            <a:ext cx="18192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defRPr/>
            </a:pPr>
            <a:r>
              <a:rPr lang="en-US" altLang="zh-CN">
                <a:solidFill>
                  <a:schemeClr val="accent1"/>
                </a:solidFill>
                <a:latin typeface="+mn-lt"/>
                <a:ea typeface="+mn-ea"/>
              </a:rPr>
              <a:t>LOREM IPSU</a:t>
            </a:r>
            <a:endParaRPr lang="zh-CN" altLang="en-US">
              <a:solidFill>
                <a:schemeClr val="accent1"/>
              </a:solidFill>
              <a:latin typeface="+mn-lt"/>
              <a:ea typeface="+mn-ea"/>
            </a:endParaRPr>
          </a:p>
        </p:txBody>
      </p:sp>
      <p:sp>
        <p:nvSpPr>
          <p:cNvPr id="2055" name="MH_PageTitle"/>
          <p:cNvSpPr>
            <a:spLocks noGrp="1"/>
          </p:cNvSpPr>
          <p:nvPr>
            <p:ph type="title"/>
            <p:custDataLst>
              <p:tags r:id="rId7"/>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39731895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MH_Other_1"/>
          <p:cNvPicPr>
            <a:picLocks noChangeAspect="1"/>
          </p:cNvPicPr>
          <p:nvPr>
            <p:custDataLst>
              <p:tags r:id="rId2"/>
            </p:custDataLst>
          </p:nvPr>
        </p:nvPicPr>
        <p:blipFill>
          <a:blip r:embed="rId14">
            <a:extLst>
              <a:ext uri="{28A0092B-C50C-407E-A947-70E740481C1C}">
                <a14:useLocalDpi xmlns:a14="http://schemas.microsoft.com/office/drawing/2010/main" val="0"/>
              </a:ext>
            </a:extLst>
          </a:blip>
          <a:srcRect/>
          <a:stretch>
            <a:fillRect/>
          </a:stretch>
        </p:blipFill>
        <p:spPr bwMode="auto">
          <a:xfrm rot="-1474849">
            <a:off x="6003926" y="4651375"/>
            <a:ext cx="4857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MH_Other_2"/>
          <p:cNvSpPr/>
          <p:nvPr>
            <p:custDataLst>
              <p:tags r:id="rId3"/>
            </p:custDataLst>
          </p:nvPr>
        </p:nvSpPr>
        <p:spPr>
          <a:xfrm>
            <a:off x="2905125" y="3683001"/>
            <a:ext cx="1201738" cy="784225"/>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anchor="ctr">
            <a:normAutofit/>
          </a:bodyPr>
          <a:lstStyle/>
          <a:p>
            <a:pPr algn="ctr">
              <a:defRPr/>
            </a:pPr>
            <a:r>
              <a:rPr lang="en-US" altLang="zh-CN" sz="1600">
                <a:solidFill>
                  <a:schemeClr val="accent1">
                    <a:lumMod val="75000"/>
                  </a:schemeClr>
                </a:solidFill>
                <a:latin typeface="Arial" panose="020B0604020202020204" pitchFamily="34" charset="0"/>
                <a:ea typeface="微软雅黑" panose="020B0503020204020204" pitchFamily="34" charset="-122"/>
              </a:rPr>
              <a:t>LOREM</a:t>
            </a:r>
            <a:endParaRPr lang="zh-CN" altLang="en-US" sz="1600">
              <a:solidFill>
                <a:schemeClr val="accent1">
                  <a:lumMod val="75000"/>
                </a:schemeClr>
              </a:solidFill>
              <a:latin typeface="Arial" panose="020B0604020202020204" pitchFamily="34" charset="0"/>
              <a:ea typeface="微软雅黑" panose="020B0503020204020204" pitchFamily="34" charset="-122"/>
            </a:endParaRPr>
          </a:p>
        </p:txBody>
      </p:sp>
      <p:sp>
        <p:nvSpPr>
          <p:cNvPr id="3077" name="MH_Text_1"/>
          <p:cNvSpPr txBox="1">
            <a:spLocks/>
          </p:cNvSpPr>
          <p:nvPr>
            <p:custDataLst>
              <p:tags r:id="rId4"/>
            </p:custDataLst>
          </p:nvPr>
        </p:nvSpPr>
        <p:spPr bwMode="auto">
          <a:xfrm>
            <a:off x="2752478" y="4654551"/>
            <a:ext cx="1518374" cy="101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mn-lt"/>
                <a:ea typeface="+mn-ea"/>
              </a:rPr>
              <a:t>Lorem ipsum Lorem ipsum </a:t>
            </a:r>
            <a:endParaRPr lang="zh-CN" altLang="en-US" sz="1600">
              <a:latin typeface="+mn-lt"/>
              <a:ea typeface="+mn-ea"/>
            </a:endParaRPr>
          </a:p>
        </p:txBody>
      </p:sp>
      <p:sp>
        <p:nvSpPr>
          <p:cNvPr id="10" name="MH_Other_3"/>
          <p:cNvSpPr/>
          <p:nvPr>
            <p:custDataLst>
              <p:tags r:id="rId5"/>
            </p:custDataLst>
          </p:nvPr>
        </p:nvSpPr>
        <p:spPr>
          <a:xfrm>
            <a:off x="4256089" y="1874839"/>
            <a:ext cx="1201737" cy="782637"/>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anchor="ctr">
            <a:normAutofit/>
          </a:bodyPr>
          <a:lstStyle/>
          <a:p>
            <a:pPr algn="ctr">
              <a:defRPr/>
            </a:pPr>
            <a:r>
              <a:rPr lang="en-US" altLang="zh-CN" sz="1600">
                <a:solidFill>
                  <a:schemeClr val="accent1">
                    <a:lumMod val="75000"/>
                  </a:schemeClr>
                </a:solidFill>
                <a:latin typeface="Arial" panose="020B0604020202020204" pitchFamily="34" charset="0"/>
                <a:ea typeface="微软雅黑" panose="020B0503020204020204" pitchFamily="34" charset="-122"/>
              </a:rPr>
              <a:t>LOREM</a:t>
            </a:r>
            <a:endParaRPr lang="zh-CN" altLang="en-US" sz="1600">
              <a:solidFill>
                <a:schemeClr val="accent1">
                  <a:lumMod val="75000"/>
                </a:schemeClr>
              </a:solidFill>
              <a:latin typeface="Arial" panose="020B0604020202020204" pitchFamily="34" charset="0"/>
              <a:ea typeface="微软雅黑" panose="020B0503020204020204" pitchFamily="34" charset="-122"/>
            </a:endParaRPr>
          </a:p>
        </p:txBody>
      </p:sp>
      <p:sp>
        <p:nvSpPr>
          <p:cNvPr id="3080" name="MH_Text_2"/>
          <p:cNvSpPr txBox="1">
            <a:spLocks/>
          </p:cNvSpPr>
          <p:nvPr>
            <p:custDataLst>
              <p:tags r:id="rId6"/>
            </p:custDataLst>
          </p:nvPr>
        </p:nvSpPr>
        <p:spPr bwMode="auto">
          <a:xfrm>
            <a:off x="4104822" y="2846388"/>
            <a:ext cx="1526722"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mn-lt"/>
                <a:ea typeface="+mn-ea"/>
              </a:rPr>
              <a:t>Lorem ipsum Lorem ipsum </a:t>
            </a:r>
            <a:endParaRPr lang="zh-CN" altLang="en-US" sz="1600">
              <a:latin typeface="+mn-lt"/>
              <a:ea typeface="+mn-ea"/>
            </a:endParaRPr>
          </a:p>
        </p:txBody>
      </p:sp>
      <p:sp>
        <p:nvSpPr>
          <p:cNvPr id="14" name="MH_Other_4"/>
          <p:cNvSpPr/>
          <p:nvPr>
            <p:custDataLst>
              <p:tags r:id="rId7"/>
            </p:custDataLst>
          </p:nvPr>
        </p:nvSpPr>
        <p:spPr>
          <a:xfrm>
            <a:off x="6661150" y="1665289"/>
            <a:ext cx="1201738" cy="784225"/>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anchor="ctr">
            <a:normAutofit/>
          </a:bodyPr>
          <a:lstStyle/>
          <a:p>
            <a:pPr algn="ctr">
              <a:defRPr/>
            </a:pPr>
            <a:r>
              <a:rPr lang="en-US" altLang="zh-CN" sz="1600">
                <a:solidFill>
                  <a:schemeClr val="accent1">
                    <a:lumMod val="75000"/>
                  </a:schemeClr>
                </a:solidFill>
                <a:latin typeface="Arial" panose="020B0604020202020204" pitchFamily="34" charset="0"/>
                <a:ea typeface="微软雅黑" panose="020B0503020204020204" pitchFamily="34" charset="-122"/>
              </a:rPr>
              <a:t>LOREM</a:t>
            </a:r>
            <a:endParaRPr lang="zh-CN" altLang="en-US" sz="1600">
              <a:solidFill>
                <a:schemeClr val="accent1">
                  <a:lumMod val="75000"/>
                </a:schemeClr>
              </a:solidFill>
              <a:latin typeface="Arial" panose="020B0604020202020204" pitchFamily="34" charset="0"/>
              <a:ea typeface="微软雅黑" panose="020B0503020204020204" pitchFamily="34" charset="-122"/>
            </a:endParaRPr>
          </a:p>
        </p:txBody>
      </p:sp>
      <p:sp>
        <p:nvSpPr>
          <p:cNvPr id="3083" name="MH_Text_3"/>
          <p:cNvSpPr txBox="1">
            <a:spLocks/>
          </p:cNvSpPr>
          <p:nvPr>
            <p:custDataLst>
              <p:tags r:id="rId8"/>
            </p:custDataLst>
          </p:nvPr>
        </p:nvSpPr>
        <p:spPr bwMode="auto">
          <a:xfrm>
            <a:off x="6488442" y="2638426"/>
            <a:ext cx="1568470" cy="101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mn-lt"/>
                <a:ea typeface="+mn-ea"/>
              </a:rPr>
              <a:t>Lorem ipsum Lorem ipsum </a:t>
            </a:r>
            <a:endParaRPr lang="zh-CN" altLang="en-US" sz="1600">
              <a:latin typeface="+mn-lt"/>
              <a:ea typeface="+mn-ea"/>
            </a:endParaRPr>
          </a:p>
        </p:txBody>
      </p:sp>
      <p:sp>
        <p:nvSpPr>
          <p:cNvPr id="18" name="MH_Other_5"/>
          <p:cNvSpPr/>
          <p:nvPr>
            <p:custDataLst>
              <p:tags r:id="rId9"/>
            </p:custDataLst>
          </p:nvPr>
        </p:nvSpPr>
        <p:spPr>
          <a:xfrm>
            <a:off x="8183564" y="3582989"/>
            <a:ext cx="1201737" cy="784225"/>
          </a:xfrm>
          <a:custGeom>
            <a:avLst/>
            <a:gdLst>
              <a:gd name="connsiteX0" fmla="*/ 0 w 3065418"/>
              <a:gd name="connsiteY0" fmla="*/ 1573821 h 2268584"/>
              <a:gd name="connsiteX1" fmla="*/ 0 w 3065418"/>
              <a:gd name="connsiteY1" fmla="*/ 1573822 h 2268584"/>
              <a:gd name="connsiteX2" fmla="*/ 0 w 3065418"/>
              <a:gd name="connsiteY2" fmla="*/ 1573822 h 2268584"/>
              <a:gd name="connsiteX3" fmla="*/ 1521823 w 3065418"/>
              <a:gd name="connsiteY3" fmla="*/ 0 h 2268584"/>
              <a:gd name="connsiteX4" fmla="*/ 2633070 w 3065418"/>
              <a:gd name="connsiteY4" fmla="*/ 905693 h 2268584"/>
              <a:gd name="connsiteX5" fmla="*/ 2637152 w 3065418"/>
              <a:gd name="connsiteY5" fmla="*/ 932436 h 2268584"/>
              <a:gd name="connsiteX6" fmla="*/ 2641089 w 3065418"/>
              <a:gd name="connsiteY6" fmla="*/ 933658 h 2268584"/>
              <a:gd name="connsiteX7" fmla="*/ 3065418 w 3065418"/>
              <a:gd name="connsiteY7" fmla="*/ 1573822 h 2268584"/>
              <a:gd name="connsiteX8" fmla="*/ 3065417 w 3065418"/>
              <a:gd name="connsiteY8" fmla="*/ 1573822 h 2268584"/>
              <a:gd name="connsiteX9" fmla="*/ 2370655 w 3065418"/>
              <a:gd name="connsiteY9" fmla="*/ 2268584 h 2268584"/>
              <a:gd name="connsiteX10" fmla="*/ 1521833 w 3065418"/>
              <a:gd name="connsiteY10" fmla="*/ 2268584 h 2268584"/>
              <a:gd name="connsiteX11" fmla="*/ 1521823 w 3065418"/>
              <a:gd name="connsiteY11" fmla="*/ 2268584 h 2268584"/>
              <a:gd name="connsiteX12" fmla="*/ 1521813 w 3065418"/>
              <a:gd name="connsiteY12" fmla="*/ 2268584 h 2268584"/>
              <a:gd name="connsiteX13" fmla="*/ 694762 w 3065418"/>
              <a:gd name="connsiteY13" fmla="*/ 2268583 h 2268584"/>
              <a:gd name="connsiteX14" fmla="*/ 14115 w 3065418"/>
              <a:gd name="connsiteY14" fmla="*/ 1713840 h 2268584"/>
              <a:gd name="connsiteX15" fmla="*/ 0 w 3065418"/>
              <a:gd name="connsiteY15" fmla="*/ 1573822 h 2268584"/>
              <a:gd name="connsiteX16" fmla="*/ 14115 w 3065418"/>
              <a:gd name="connsiteY16" fmla="*/ 1433803 h 2268584"/>
              <a:gd name="connsiteX17" fmla="*/ 306314 w 3065418"/>
              <a:gd name="connsiteY17" fmla="*/ 997715 h 2268584"/>
              <a:gd name="connsiteX18" fmla="*/ 404680 w 3065418"/>
              <a:gd name="connsiteY18" fmla="*/ 944323 h 2268584"/>
              <a:gd name="connsiteX19" fmla="*/ 410576 w 3065418"/>
              <a:gd name="connsiteY19" fmla="*/ 905693 h 2268584"/>
              <a:gd name="connsiteX20" fmla="*/ 1521823 w 3065418"/>
              <a:gd name="connsiteY20" fmla="*/ 0 h 226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5418" h="2268584">
                <a:moveTo>
                  <a:pt x="0" y="1573821"/>
                </a:moveTo>
                <a:lnTo>
                  <a:pt x="0" y="1573822"/>
                </a:lnTo>
                <a:lnTo>
                  <a:pt x="0" y="1573822"/>
                </a:lnTo>
                <a:close/>
                <a:moveTo>
                  <a:pt x="1521823" y="0"/>
                </a:moveTo>
                <a:cubicBezTo>
                  <a:pt x="2069969" y="0"/>
                  <a:pt x="2527302" y="388815"/>
                  <a:pt x="2633070" y="905693"/>
                </a:cubicBezTo>
                <a:lnTo>
                  <a:pt x="2637152" y="932436"/>
                </a:lnTo>
                <a:lnTo>
                  <a:pt x="2641089" y="933658"/>
                </a:lnTo>
                <a:cubicBezTo>
                  <a:pt x="2890449" y="1039129"/>
                  <a:pt x="3065418" y="1286043"/>
                  <a:pt x="3065418" y="1573822"/>
                </a:cubicBezTo>
                <a:lnTo>
                  <a:pt x="3065417" y="1573822"/>
                </a:lnTo>
                <a:cubicBezTo>
                  <a:pt x="3065417" y="1957528"/>
                  <a:pt x="2754361" y="2268584"/>
                  <a:pt x="2370655" y="2268584"/>
                </a:cubicBezTo>
                <a:lnTo>
                  <a:pt x="1521833" y="2268584"/>
                </a:lnTo>
                <a:lnTo>
                  <a:pt x="1521823" y="2268584"/>
                </a:lnTo>
                <a:lnTo>
                  <a:pt x="1521813" y="2268584"/>
                </a:lnTo>
                <a:lnTo>
                  <a:pt x="694762" y="2268583"/>
                </a:lnTo>
                <a:cubicBezTo>
                  <a:pt x="359019" y="2268583"/>
                  <a:pt x="78899" y="2030431"/>
                  <a:pt x="14115" y="1713840"/>
                </a:cubicBezTo>
                <a:lnTo>
                  <a:pt x="0" y="1573822"/>
                </a:lnTo>
                <a:lnTo>
                  <a:pt x="14115" y="1433803"/>
                </a:lnTo>
                <a:cubicBezTo>
                  <a:pt x="51135" y="1252894"/>
                  <a:pt x="158468" y="1097598"/>
                  <a:pt x="306314" y="997715"/>
                </a:cubicBezTo>
                <a:lnTo>
                  <a:pt x="404680" y="944323"/>
                </a:lnTo>
                <a:lnTo>
                  <a:pt x="410576" y="905693"/>
                </a:lnTo>
                <a:cubicBezTo>
                  <a:pt x="516344" y="388815"/>
                  <a:pt x="973678" y="0"/>
                  <a:pt x="1521823" y="0"/>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88000" anchor="ctr">
            <a:normAutofit/>
          </a:bodyPr>
          <a:lstStyle/>
          <a:p>
            <a:pPr algn="ctr">
              <a:defRPr/>
            </a:pPr>
            <a:r>
              <a:rPr lang="en-US" altLang="zh-CN" sz="1600">
                <a:solidFill>
                  <a:schemeClr val="accent1">
                    <a:lumMod val="75000"/>
                  </a:schemeClr>
                </a:solidFill>
                <a:latin typeface="Arial" panose="020B0604020202020204" pitchFamily="34" charset="0"/>
                <a:ea typeface="微软雅黑" panose="020B0503020204020204" pitchFamily="34" charset="-122"/>
              </a:rPr>
              <a:t>LOREM</a:t>
            </a:r>
            <a:endParaRPr lang="zh-CN" altLang="en-US" sz="1600">
              <a:solidFill>
                <a:schemeClr val="accent1">
                  <a:lumMod val="75000"/>
                </a:schemeClr>
              </a:solidFill>
              <a:latin typeface="Arial" panose="020B0604020202020204" pitchFamily="34" charset="0"/>
              <a:ea typeface="微软雅黑" panose="020B0503020204020204" pitchFamily="34" charset="-122"/>
            </a:endParaRPr>
          </a:p>
        </p:txBody>
      </p:sp>
      <p:sp>
        <p:nvSpPr>
          <p:cNvPr id="3086" name="MH_Text_4"/>
          <p:cNvSpPr txBox="1">
            <a:spLocks/>
          </p:cNvSpPr>
          <p:nvPr>
            <p:custDataLst>
              <p:tags r:id="rId10"/>
            </p:custDataLst>
          </p:nvPr>
        </p:nvSpPr>
        <p:spPr bwMode="auto">
          <a:xfrm>
            <a:off x="8049427" y="4554538"/>
            <a:ext cx="1549384" cy="101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1600">
                <a:latin typeface="+mn-lt"/>
                <a:ea typeface="+mn-ea"/>
              </a:rPr>
              <a:t>Lorem ipsum Lorem ipsum </a:t>
            </a:r>
            <a:endParaRPr lang="zh-CN" altLang="en-US" sz="1600">
              <a:latin typeface="+mn-lt"/>
              <a:ea typeface="+mn-ea"/>
            </a:endParaRPr>
          </a:p>
        </p:txBody>
      </p:sp>
      <p:sp>
        <p:nvSpPr>
          <p:cNvPr id="3087" name="MH_Title_1"/>
          <p:cNvSpPr txBox="1">
            <a:spLocks/>
          </p:cNvSpPr>
          <p:nvPr>
            <p:custDataLst>
              <p:tags r:id="rId11"/>
            </p:custDataLst>
          </p:nvPr>
        </p:nvSpPr>
        <p:spPr bwMode="auto">
          <a:xfrm>
            <a:off x="4146551" y="3654426"/>
            <a:ext cx="39973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sz="2000" dirty="0">
                <a:latin typeface="+mn-lt"/>
                <a:ea typeface="+mn-ea"/>
              </a:rPr>
              <a:t>LOREM IPSUM</a:t>
            </a:r>
            <a:endParaRPr lang="zh-CN" altLang="en-US" sz="2000" dirty="0">
              <a:latin typeface="+mn-lt"/>
              <a:ea typeface="+mn-ea"/>
            </a:endParaRPr>
          </a:p>
        </p:txBody>
      </p:sp>
      <p:sp>
        <p:nvSpPr>
          <p:cNvPr id="3088" name="MH_PageTitle"/>
          <p:cNvSpPr>
            <a:spLocks noGrp="1"/>
          </p:cNvSpPr>
          <p:nvPr>
            <p:ph type="title"/>
            <p:custDataLst>
              <p:tags r:id="rId12"/>
            </p:custDataLst>
          </p:nvPr>
        </p:nvSpPr>
        <p:spPr/>
        <p:txBody>
          <a:bodyPr/>
          <a:lstStyle/>
          <a:p>
            <a:r>
              <a:rPr lang="en-US" altLang="zh-CN" dirty="0" smtClean="0"/>
              <a:t>LOREM IPSUM DOLOR </a:t>
            </a:r>
            <a:endParaRPr lang="zh-CN" altLang="en-US" dirty="0" smtClean="0"/>
          </a:p>
        </p:txBody>
      </p:sp>
    </p:spTree>
    <p:custDataLst>
      <p:tags r:id="rId1"/>
    </p:custDataLst>
    <p:extLst>
      <p:ext uri="{BB962C8B-B14F-4D97-AF65-F5344CB8AC3E}">
        <p14:creationId xmlns:p14="http://schemas.microsoft.com/office/powerpoint/2010/main" val="3320748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 name="MH_Other_1"/>
          <p:cNvCxnSpPr/>
          <p:nvPr>
            <p:custDataLst>
              <p:tags r:id="rId2"/>
            </p:custDataLst>
          </p:nvPr>
        </p:nvCxnSpPr>
        <p:spPr bwMode="auto">
          <a:xfrm rot="7560000">
            <a:off x="4622007" y="4026695"/>
            <a:ext cx="0" cy="973137"/>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 name="MH_Other_2"/>
          <p:cNvCxnSpPr/>
          <p:nvPr>
            <p:custDataLst>
              <p:tags r:id="rId3"/>
            </p:custDataLst>
          </p:nvPr>
        </p:nvCxnSpPr>
        <p:spPr bwMode="auto">
          <a:xfrm rot="7992000">
            <a:off x="4768057" y="3850482"/>
            <a:ext cx="0" cy="973137"/>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MH_Other_3"/>
          <p:cNvCxnSpPr/>
          <p:nvPr>
            <p:custDataLst>
              <p:tags r:id="rId4"/>
            </p:custDataLst>
          </p:nvPr>
        </p:nvCxnSpPr>
        <p:spPr bwMode="auto">
          <a:xfrm rot="8424000">
            <a:off x="4935538" y="3694114"/>
            <a:ext cx="0" cy="973137"/>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6" name="MH_Other_4"/>
          <p:cNvCxnSpPr/>
          <p:nvPr>
            <p:custDataLst>
              <p:tags r:id="rId5"/>
            </p:custDataLst>
          </p:nvPr>
        </p:nvCxnSpPr>
        <p:spPr bwMode="auto">
          <a:xfrm rot="8856000">
            <a:off x="5119688" y="3559175"/>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MH_Other_5"/>
          <p:cNvCxnSpPr/>
          <p:nvPr>
            <p:custDataLst>
              <p:tags r:id="rId6"/>
            </p:custDataLst>
          </p:nvPr>
        </p:nvCxnSpPr>
        <p:spPr bwMode="auto">
          <a:xfrm rot="9288000">
            <a:off x="5319713" y="3449639"/>
            <a:ext cx="0" cy="973137"/>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8" name="MH_Other_6"/>
          <p:cNvCxnSpPr/>
          <p:nvPr>
            <p:custDataLst>
              <p:tags r:id="rId7"/>
            </p:custDataLst>
          </p:nvPr>
        </p:nvCxnSpPr>
        <p:spPr bwMode="auto">
          <a:xfrm rot="9720000">
            <a:off x="5532438" y="3365500"/>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MH_Other_7"/>
          <p:cNvCxnSpPr/>
          <p:nvPr>
            <p:custDataLst>
              <p:tags r:id="rId8"/>
            </p:custDataLst>
          </p:nvPr>
        </p:nvCxnSpPr>
        <p:spPr bwMode="auto">
          <a:xfrm rot="10152000">
            <a:off x="5754688" y="3308350"/>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 name="MH_Other_8"/>
          <p:cNvCxnSpPr/>
          <p:nvPr>
            <p:custDataLst>
              <p:tags r:id="rId9"/>
            </p:custDataLst>
          </p:nvPr>
        </p:nvCxnSpPr>
        <p:spPr bwMode="auto">
          <a:xfrm rot="10584000">
            <a:off x="5981700" y="3279775"/>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MH_Other_9"/>
          <p:cNvCxnSpPr/>
          <p:nvPr>
            <p:custDataLst>
              <p:tags r:id="rId10"/>
            </p:custDataLst>
          </p:nvPr>
        </p:nvCxnSpPr>
        <p:spPr bwMode="auto">
          <a:xfrm rot="11016000">
            <a:off x="6210300" y="3279775"/>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2" name="MH_Other_10"/>
          <p:cNvCxnSpPr/>
          <p:nvPr>
            <p:custDataLst>
              <p:tags r:id="rId11"/>
            </p:custDataLst>
          </p:nvPr>
        </p:nvCxnSpPr>
        <p:spPr bwMode="auto">
          <a:xfrm rot="11448000">
            <a:off x="6437313" y="3308350"/>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3" name="MH_Other_11"/>
          <p:cNvCxnSpPr/>
          <p:nvPr>
            <p:custDataLst>
              <p:tags r:id="rId12"/>
            </p:custDataLst>
          </p:nvPr>
        </p:nvCxnSpPr>
        <p:spPr bwMode="auto">
          <a:xfrm rot="11880000">
            <a:off x="6659563" y="3365500"/>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4" name="MH_Other_12"/>
          <p:cNvCxnSpPr/>
          <p:nvPr>
            <p:custDataLst>
              <p:tags r:id="rId13"/>
            </p:custDataLst>
          </p:nvPr>
        </p:nvCxnSpPr>
        <p:spPr bwMode="auto">
          <a:xfrm rot="12312000">
            <a:off x="6872288" y="3449639"/>
            <a:ext cx="0" cy="973137"/>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5" name="MH_Other_13"/>
          <p:cNvCxnSpPr/>
          <p:nvPr>
            <p:custDataLst>
              <p:tags r:id="rId14"/>
            </p:custDataLst>
          </p:nvPr>
        </p:nvCxnSpPr>
        <p:spPr bwMode="auto">
          <a:xfrm rot="12744000">
            <a:off x="7072313" y="3559175"/>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6" name="MH_Other_14"/>
          <p:cNvCxnSpPr/>
          <p:nvPr>
            <p:custDataLst>
              <p:tags r:id="rId15"/>
            </p:custDataLst>
          </p:nvPr>
        </p:nvCxnSpPr>
        <p:spPr bwMode="auto">
          <a:xfrm rot="13175999">
            <a:off x="7256463" y="3694114"/>
            <a:ext cx="0" cy="973137"/>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7" name="MH_Other_15"/>
          <p:cNvCxnSpPr/>
          <p:nvPr>
            <p:custDataLst>
              <p:tags r:id="rId16"/>
            </p:custDataLst>
          </p:nvPr>
        </p:nvCxnSpPr>
        <p:spPr bwMode="auto">
          <a:xfrm rot="13608000">
            <a:off x="7423944" y="3850481"/>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8" name="MH_Other_16"/>
          <p:cNvCxnSpPr/>
          <p:nvPr>
            <p:custDataLst>
              <p:tags r:id="rId17"/>
            </p:custDataLst>
          </p:nvPr>
        </p:nvCxnSpPr>
        <p:spPr bwMode="auto">
          <a:xfrm rot="14040000">
            <a:off x="7569994" y="4026694"/>
            <a:ext cx="0" cy="973138"/>
          </a:xfrm>
          <a:prstGeom prst="line">
            <a:avLst/>
          </a:prstGeom>
          <a:ln>
            <a:solidFill>
              <a:schemeClr val="accent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sp>
        <p:nvSpPr>
          <p:cNvPr id="25" name="MH_Other_17"/>
          <p:cNvSpPr/>
          <p:nvPr>
            <p:custDataLst>
              <p:tags r:id="rId18"/>
            </p:custDataLst>
          </p:nvPr>
        </p:nvSpPr>
        <p:spPr>
          <a:xfrm>
            <a:off x="3762376" y="3887789"/>
            <a:ext cx="365125" cy="3635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lnSpcReduction="10000"/>
          </a:bodyPr>
          <a:lstStyle/>
          <a:p>
            <a:pPr algn="ctr">
              <a:defRPr/>
            </a:pPr>
            <a:r>
              <a:rPr lang="en-US" altLang="zh-CN" dirty="0">
                <a:solidFill>
                  <a:srgbClr val="FEFFFF"/>
                </a:solidFill>
              </a:rPr>
              <a:t>A</a:t>
            </a:r>
            <a:endParaRPr lang="zh-CN" altLang="en-US" dirty="0">
              <a:solidFill>
                <a:srgbClr val="FEFFFF"/>
              </a:solidFill>
            </a:endParaRPr>
          </a:p>
        </p:txBody>
      </p:sp>
      <p:sp>
        <p:nvSpPr>
          <p:cNvPr id="26" name="MH_Other_18"/>
          <p:cNvSpPr/>
          <p:nvPr>
            <p:custDataLst>
              <p:tags r:id="rId19"/>
            </p:custDataLst>
          </p:nvPr>
        </p:nvSpPr>
        <p:spPr>
          <a:xfrm>
            <a:off x="4713289" y="3089275"/>
            <a:ext cx="363537" cy="3635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lnSpcReduction="10000"/>
          </a:bodyPr>
          <a:lstStyle/>
          <a:p>
            <a:pPr algn="ctr">
              <a:defRPr/>
            </a:pPr>
            <a:r>
              <a:rPr lang="en-US" altLang="zh-CN" dirty="0">
                <a:solidFill>
                  <a:srgbClr val="FEFFFF"/>
                </a:solidFill>
              </a:rPr>
              <a:t>B</a:t>
            </a:r>
            <a:endParaRPr lang="zh-CN" altLang="en-US" dirty="0">
              <a:solidFill>
                <a:srgbClr val="FEFFFF"/>
              </a:solidFill>
            </a:endParaRPr>
          </a:p>
        </p:txBody>
      </p:sp>
      <p:sp>
        <p:nvSpPr>
          <p:cNvPr id="27" name="MH_Other_19"/>
          <p:cNvSpPr/>
          <p:nvPr>
            <p:custDataLst>
              <p:tags r:id="rId20"/>
            </p:custDataLst>
          </p:nvPr>
        </p:nvSpPr>
        <p:spPr>
          <a:xfrm>
            <a:off x="5913439" y="2782889"/>
            <a:ext cx="365125" cy="3651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lnSpcReduction="10000"/>
          </a:bodyPr>
          <a:lstStyle/>
          <a:p>
            <a:pPr algn="ctr">
              <a:defRPr/>
            </a:pPr>
            <a:r>
              <a:rPr lang="en-US" altLang="zh-CN" dirty="0">
                <a:solidFill>
                  <a:srgbClr val="FEFFFF"/>
                </a:solidFill>
              </a:rPr>
              <a:t>C</a:t>
            </a:r>
            <a:endParaRPr lang="zh-CN" altLang="en-US" dirty="0">
              <a:solidFill>
                <a:srgbClr val="FEFFFF"/>
              </a:solidFill>
            </a:endParaRPr>
          </a:p>
        </p:txBody>
      </p:sp>
      <p:sp>
        <p:nvSpPr>
          <p:cNvPr id="29" name="MH_Other_20"/>
          <p:cNvSpPr/>
          <p:nvPr>
            <p:custDataLst>
              <p:tags r:id="rId21"/>
            </p:custDataLst>
          </p:nvPr>
        </p:nvSpPr>
        <p:spPr>
          <a:xfrm>
            <a:off x="7269164" y="3089275"/>
            <a:ext cx="365125" cy="3635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lnSpcReduction="10000"/>
          </a:bodyPr>
          <a:lstStyle/>
          <a:p>
            <a:pPr algn="ctr">
              <a:defRPr/>
            </a:pPr>
            <a:r>
              <a:rPr lang="en-US" altLang="zh-CN" dirty="0">
                <a:solidFill>
                  <a:srgbClr val="FEFFFF"/>
                </a:solidFill>
              </a:rPr>
              <a:t>D</a:t>
            </a:r>
            <a:endParaRPr lang="zh-CN" altLang="en-US" dirty="0">
              <a:solidFill>
                <a:srgbClr val="FEFFFF"/>
              </a:solidFill>
            </a:endParaRPr>
          </a:p>
        </p:txBody>
      </p:sp>
      <p:sp>
        <p:nvSpPr>
          <p:cNvPr id="30" name="MH_Other_21"/>
          <p:cNvSpPr/>
          <p:nvPr>
            <p:custDataLst>
              <p:tags r:id="rId22"/>
            </p:custDataLst>
          </p:nvPr>
        </p:nvSpPr>
        <p:spPr>
          <a:xfrm>
            <a:off x="8104189" y="3849689"/>
            <a:ext cx="365125" cy="3651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lnSpcReduction="10000"/>
          </a:bodyPr>
          <a:lstStyle/>
          <a:p>
            <a:pPr algn="ctr">
              <a:defRPr/>
            </a:pPr>
            <a:r>
              <a:rPr lang="en-US" altLang="zh-CN" dirty="0">
                <a:solidFill>
                  <a:srgbClr val="FEFFFF"/>
                </a:solidFill>
              </a:rPr>
              <a:t>E</a:t>
            </a:r>
            <a:endParaRPr lang="zh-CN" altLang="en-US" dirty="0">
              <a:solidFill>
                <a:srgbClr val="FEFFFF"/>
              </a:solidFill>
            </a:endParaRPr>
          </a:p>
        </p:txBody>
      </p:sp>
      <p:sp>
        <p:nvSpPr>
          <p:cNvPr id="2071" name="MH_SubTitle_1"/>
          <p:cNvSpPr txBox="1">
            <a:spLocks noChangeArrowheads="1"/>
          </p:cNvSpPr>
          <p:nvPr>
            <p:custDataLst>
              <p:tags r:id="rId23"/>
            </p:custDataLst>
          </p:nvPr>
        </p:nvSpPr>
        <p:spPr bwMode="auto">
          <a:xfrm>
            <a:off x="2293938" y="3778250"/>
            <a:ext cx="14351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1"/>
                </a:solidFill>
                <a:latin typeface="+mn-lt"/>
                <a:ea typeface="+mn-ea"/>
              </a:rPr>
              <a:t>LOREM</a:t>
            </a:r>
            <a:endParaRPr lang="zh-CN" altLang="en-US" sz="2000">
              <a:solidFill>
                <a:schemeClr val="accent1"/>
              </a:solidFill>
              <a:latin typeface="+mn-lt"/>
              <a:ea typeface="+mn-ea"/>
            </a:endParaRPr>
          </a:p>
        </p:txBody>
      </p:sp>
      <p:sp>
        <p:nvSpPr>
          <p:cNvPr id="2072" name="MH_SubTitle_2"/>
          <p:cNvSpPr txBox="1">
            <a:spLocks noChangeArrowheads="1"/>
          </p:cNvSpPr>
          <p:nvPr>
            <p:custDataLst>
              <p:tags r:id="rId24"/>
            </p:custDataLst>
          </p:nvPr>
        </p:nvSpPr>
        <p:spPr bwMode="auto">
          <a:xfrm>
            <a:off x="3249613" y="2673350"/>
            <a:ext cx="14351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1"/>
                </a:solidFill>
                <a:latin typeface="+mn-lt"/>
                <a:ea typeface="+mn-ea"/>
              </a:rPr>
              <a:t>LOREM</a:t>
            </a:r>
            <a:endParaRPr lang="zh-CN" altLang="en-US" sz="2000">
              <a:solidFill>
                <a:schemeClr val="accent1"/>
              </a:solidFill>
              <a:latin typeface="+mn-lt"/>
              <a:ea typeface="+mn-ea"/>
            </a:endParaRPr>
          </a:p>
        </p:txBody>
      </p:sp>
      <p:sp>
        <p:nvSpPr>
          <p:cNvPr id="2073" name="MH_SubTitle_3"/>
          <p:cNvSpPr txBox="1">
            <a:spLocks noChangeArrowheads="1"/>
          </p:cNvSpPr>
          <p:nvPr>
            <p:custDataLst>
              <p:tags r:id="rId25"/>
            </p:custDataLst>
          </p:nvPr>
        </p:nvSpPr>
        <p:spPr bwMode="auto">
          <a:xfrm>
            <a:off x="5378450" y="2041525"/>
            <a:ext cx="14351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1"/>
                </a:solidFill>
                <a:latin typeface="+mn-lt"/>
                <a:ea typeface="+mn-ea"/>
              </a:rPr>
              <a:t>LOREM</a:t>
            </a:r>
            <a:endParaRPr lang="zh-CN" altLang="en-US" sz="2000">
              <a:solidFill>
                <a:schemeClr val="accent1"/>
              </a:solidFill>
              <a:latin typeface="+mn-lt"/>
              <a:ea typeface="+mn-ea"/>
            </a:endParaRPr>
          </a:p>
        </p:txBody>
      </p:sp>
      <p:sp>
        <p:nvSpPr>
          <p:cNvPr id="2074" name="MH_SubTitle_4"/>
          <p:cNvSpPr txBox="1">
            <a:spLocks noChangeArrowheads="1"/>
          </p:cNvSpPr>
          <p:nvPr>
            <p:custDataLst>
              <p:tags r:id="rId26"/>
            </p:custDataLst>
          </p:nvPr>
        </p:nvSpPr>
        <p:spPr bwMode="auto">
          <a:xfrm>
            <a:off x="7650163" y="2854325"/>
            <a:ext cx="14351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1"/>
                </a:solidFill>
                <a:latin typeface="+mn-lt"/>
                <a:ea typeface="+mn-ea"/>
              </a:rPr>
              <a:t>LOREM</a:t>
            </a:r>
            <a:endParaRPr lang="zh-CN" altLang="en-US" sz="2000">
              <a:solidFill>
                <a:schemeClr val="accent1"/>
              </a:solidFill>
              <a:latin typeface="+mn-lt"/>
              <a:ea typeface="+mn-ea"/>
            </a:endParaRPr>
          </a:p>
        </p:txBody>
      </p:sp>
      <p:sp>
        <p:nvSpPr>
          <p:cNvPr id="2075" name="MH_SubTitle_5"/>
          <p:cNvSpPr txBox="1">
            <a:spLocks noChangeArrowheads="1"/>
          </p:cNvSpPr>
          <p:nvPr>
            <p:custDataLst>
              <p:tags r:id="rId27"/>
            </p:custDataLst>
          </p:nvPr>
        </p:nvSpPr>
        <p:spPr bwMode="auto">
          <a:xfrm>
            <a:off x="8540750" y="3778250"/>
            <a:ext cx="14351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1"/>
                </a:solidFill>
                <a:latin typeface="+mn-lt"/>
                <a:ea typeface="+mn-ea"/>
              </a:rPr>
              <a:t>LOREM</a:t>
            </a:r>
            <a:endParaRPr lang="zh-CN" altLang="en-US" sz="2000">
              <a:solidFill>
                <a:schemeClr val="accent1"/>
              </a:solidFill>
              <a:latin typeface="+mn-lt"/>
              <a:ea typeface="+mn-ea"/>
            </a:endParaRPr>
          </a:p>
        </p:txBody>
      </p:sp>
      <p:sp>
        <p:nvSpPr>
          <p:cNvPr id="2076" name="MH_PageTitle"/>
          <p:cNvSpPr>
            <a:spLocks noGrp="1"/>
          </p:cNvSpPr>
          <p:nvPr>
            <p:ph type="title"/>
            <p:custDataLst>
              <p:tags r:id="rId28"/>
            </p:custDataLst>
          </p:nvPr>
        </p:nvSpPr>
        <p:spPr/>
        <p:txBody>
          <a:bodyPr/>
          <a:lstStyle/>
          <a:p>
            <a:pPr eaLnBrk="1" hangingPunct="1"/>
            <a:r>
              <a:rPr lang="en-US" altLang="zh-CN" smtClean="0"/>
              <a:t>LOREM IPSUM DOLOR </a:t>
            </a:r>
            <a:endParaRPr lang="zh-CN" altLang="en-US" smtClean="0"/>
          </a:p>
        </p:txBody>
      </p:sp>
      <p:sp>
        <p:nvSpPr>
          <p:cNvPr id="31" name="MH_Title_1"/>
          <p:cNvSpPr txBox="1">
            <a:spLocks noChangeArrowheads="1"/>
          </p:cNvSpPr>
          <p:nvPr>
            <p:custDataLst>
              <p:tags r:id="rId29"/>
            </p:custDataLst>
          </p:nvPr>
        </p:nvSpPr>
        <p:spPr bwMode="auto">
          <a:xfrm>
            <a:off x="4679950" y="4810125"/>
            <a:ext cx="28321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400" b="1">
                <a:solidFill>
                  <a:schemeClr val="accent1">
                    <a:lumMod val="75000"/>
                  </a:schemeClr>
                </a:solidFill>
                <a:latin typeface="+mn-lt"/>
                <a:ea typeface="+mn-ea"/>
              </a:rPr>
              <a:t>LOREM</a:t>
            </a:r>
            <a:endParaRPr lang="zh-CN" altLang="en-US" sz="2400" b="1">
              <a:solidFill>
                <a:schemeClr val="accent1">
                  <a:lumMod val="75000"/>
                </a:schemeClr>
              </a:solidFill>
              <a:latin typeface="+mn-lt"/>
              <a:ea typeface="+mn-ea"/>
            </a:endParaRPr>
          </a:p>
        </p:txBody>
      </p:sp>
    </p:spTree>
    <p:custDataLst>
      <p:tags r:id="rId1"/>
    </p:custDataLst>
    <p:extLst>
      <p:ext uri="{BB962C8B-B14F-4D97-AF65-F5344CB8AC3E}">
        <p14:creationId xmlns:p14="http://schemas.microsoft.com/office/powerpoint/2010/main" val="7722993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MH_Other_1"/>
          <p:cNvSpPr/>
          <p:nvPr>
            <p:custDataLst>
              <p:tags r:id="rId2"/>
            </p:custDataLst>
          </p:nvPr>
        </p:nvSpPr>
        <p:spPr>
          <a:xfrm>
            <a:off x="4171950" y="3471863"/>
            <a:ext cx="3848100" cy="1416050"/>
          </a:xfrm>
          <a:custGeom>
            <a:avLst/>
            <a:gdLst>
              <a:gd name="connsiteX0" fmla="*/ 1947928 w 3895857"/>
              <a:gd name="connsiteY0" fmla="*/ 0 h 1507066"/>
              <a:gd name="connsiteX1" fmla="*/ 3872402 w 3895857"/>
              <a:gd name="connsiteY1" fmla="*/ 1415848 h 1507066"/>
              <a:gd name="connsiteX2" fmla="*/ 3895857 w 3895857"/>
              <a:gd name="connsiteY2" fmla="*/ 1507066 h 1507066"/>
              <a:gd name="connsiteX3" fmla="*/ 0 w 3895857"/>
              <a:gd name="connsiteY3" fmla="*/ 1507066 h 1507066"/>
              <a:gd name="connsiteX4" fmla="*/ 23455 w 3895857"/>
              <a:gd name="connsiteY4" fmla="*/ 1415848 h 1507066"/>
              <a:gd name="connsiteX5" fmla="*/ 1947928 w 3895857"/>
              <a:gd name="connsiteY5" fmla="*/ 0 h 1507066"/>
              <a:gd name="connsiteX0" fmla="*/ 3895857 w 3987297"/>
              <a:gd name="connsiteY0" fmla="*/ 1507066 h 1598506"/>
              <a:gd name="connsiteX1" fmla="*/ 0 w 3987297"/>
              <a:gd name="connsiteY1" fmla="*/ 1507066 h 1598506"/>
              <a:gd name="connsiteX2" fmla="*/ 23455 w 3987297"/>
              <a:gd name="connsiteY2" fmla="*/ 1415848 h 1598506"/>
              <a:gd name="connsiteX3" fmla="*/ 1947928 w 3987297"/>
              <a:gd name="connsiteY3" fmla="*/ 0 h 1598506"/>
              <a:gd name="connsiteX4" fmla="*/ 3872402 w 3987297"/>
              <a:gd name="connsiteY4" fmla="*/ 1415848 h 1598506"/>
              <a:gd name="connsiteX5" fmla="*/ 3987297 w 3987297"/>
              <a:gd name="connsiteY5" fmla="*/ 1598506 h 1598506"/>
              <a:gd name="connsiteX0" fmla="*/ 3895857 w 3895857"/>
              <a:gd name="connsiteY0" fmla="*/ 1507066 h 1507066"/>
              <a:gd name="connsiteX1" fmla="*/ 0 w 3895857"/>
              <a:gd name="connsiteY1" fmla="*/ 1507066 h 1507066"/>
              <a:gd name="connsiteX2" fmla="*/ 23455 w 3895857"/>
              <a:gd name="connsiteY2" fmla="*/ 1415848 h 1507066"/>
              <a:gd name="connsiteX3" fmla="*/ 1947928 w 3895857"/>
              <a:gd name="connsiteY3" fmla="*/ 0 h 1507066"/>
              <a:gd name="connsiteX4" fmla="*/ 3872402 w 3895857"/>
              <a:gd name="connsiteY4" fmla="*/ 1415848 h 1507066"/>
              <a:gd name="connsiteX0" fmla="*/ 0 w 3872402"/>
              <a:gd name="connsiteY0" fmla="*/ 1507066 h 1507066"/>
              <a:gd name="connsiteX1" fmla="*/ 23455 w 3872402"/>
              <a:gd name="connsiteY1" fmla="*/ 1415848 h 1507066"/>
              <a:gd name="connsiteX2" fmla="*/ 1947928 w 3872402"/>
              <a:gd name="connsiteY2" fmla="*/ 0 h 1507066"/>
              <a:gd name="connsiteX3" fmla="*/ 3872402 w 3872402"/>
              <a:gd name="connsiteY3" fmla="*/ 1415848 h 1507066"/>
              <a:gd name="connsiteX0" fmla="*/ 0 w 3848947"/>
              <a:gd name="connsiteY0" fmla="*/ 1415848 h 1415848"/>
              <a:gd name="connsiteX1" fmla="*/ 1924473 w 3848947"/>
              <a:gd name="connsiteY1" fmla="*/ 0 h 1415848"/>
              <a:gd name="connsiteX2" fmla="*/ 3848947 w 3848947"/>
              <a:gd name="connsiteY2" fmla="*/ 1415848 h 1415848"/>
            </a:gdLst>
            <a:ahLst/>
            <a:cxnLst>
              <a:cxn ang="0">
                <a:pos x="connsiteX0" y="connsiteY0"/>
              </a:cxn>
              <a:cxn ang="0">
                <a:pos x="connsiteX1" y="connsiteY1"/>
              </a:cxn>
              <a:cxn ang="0">
                <a:pos x="connsiteX2" y="connsiteY2"/>
              </a:cxn>
            </a:cxnLst>
            <a:rect l="l" t="t" r="r" b="b"/>
            <a:pathLst>
              <a:path w="3848947" h="1415848">
                <a:moveTo>
                  <a:pt x="0" y="1415848"/>
                </a:moveTo>
                <a:cubicBezTo>
                  <a:pt x="255130" y="595577"/>
                  <a:pt x="1020249" y="0"/>
                  <a:pt x="1924473" y="0"/>
                </a:cubicBezTo>
                <a:cubicBezTo>
                  <a:pt x="2828697" y="0"/>
                  <a:pt x="3593816" y="595577"/>
                  <a:pt x="3848947" y="1415848"/>
                </a:cubicBezTo>
              </a:path>
            </a:pathLst>
          </a:custGeom>
          <a:noFill/>
          <a:ln w="3810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2" name="MH_Other_2"/>
          <p:cNvSpPr/>
          <p:nvPr>
            <p:custDataLst>
              <p:tags r:id="rId3"/>
            </p:custDataLst>
          </p:nvPr>
        </p:nvSpPr>
        <p:spPr>
          <a:xfrm>
            <a:off x="7178675" y="3759200"/>
            <a:ext cx="236538" cy="236538"/>
          </a:xfrm>
          <a:prstGeom prst="ellipse">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32500" lnSpcReduction="20000"/>
          </a:bodyPr>
          <a:lstStyle/>
          <a:p>
            <a:pPr algn="ctr">
              <a:defRPr/>
            </a:pPr>
            <a:endParaRPr lang="zh-CN" altLang="en-US">
              <a:solidFill>
                <a:srgbClr val="FFFFFF"/>
              </a:solidFill>
            </a:endParaRPr>
          </a:p>
        </p:txBody>
      </p:sp>
      <p:sp>
        <p:nvSpPr>
          <p:cNvPr id="13" name="MH_Other_3"/>
          <p:cNvSpPr/>
          <p:nvPr>
            <p:custDataLst>
              <p:tags r:id="rId4"/>
            </p:custDataLst>
          </p:nvPr>
        </p:nvSpPr>
        <p:spPr>
          <a:xfrm>
            <a:off x="7799389" y="4532314"/>
            <a:ext cx="236537" cy="236537"/>
          </a:xfrm>
          <a:prstGeom prst="ellipse">
            <a:avLst/>
          </a:prstGeom>
          <a:solidFill>
            <a:srgbClr val="FFFFFF"/>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32500" lnSpcReduction="20000"/>
          </a:bodyPr>
          <a:lstStyle/>
          <a:p>
            <a:pPr algn="ctr">
              <a:defRPr/>
            </a:pPr>
            <a:endParaRPr lang="zh-CN" altLang="en-US">
              <a:solidFill>
                <a:srgbClr val="FFFFFF"/>
              </a:solidFill>
            </a:endParaRPr>
          </a:p>
        </p:txBody>
      </p:sp>
      <p:sp>
        <p:nvSpPr>
          <p:cNvPr id="22" name="MH_Other_4"/>
          <p:cNvSpPr/>
          <p:nvPr>
            <p:custDataLst>
              <p:tags r:id="rId5"/>
            </p:custDataLst>
          </p:nvPr>
        </p:nvSpPr>
        <p:spPr>
          <a:xfrm flipH="1">
            <a:off x="5976939" y="3360739"/>
            <a:ext cx="238125" cy="236537"/>
          </a:xfrm>
          <a:prstGeom prst="ellipse">
            <a:avLst/>
          </a:prstGeom>
          <a:solidFill>
            <a:srgbClr val="FFFFFF"/>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32500" lnSpcReduction="20000"/>
          </a:bodyPr>
          <a:lstStyle/>
          <a:p>
            <a:pPr algn="ctr">
              <a:defRPr/>
            </a:pPr>
            <a:endParaRPr lang="zh-CN" altLang="en-US">
              <a:solidFill>
                <a:srgbClr val="FFFFFF"/>
              </a:solidFill>
            </a:endParaRPr>
          </a:p>
        </p:txBody>
      </p:sp>
      <p:sp>
        <p:nvSpPr>
          <p:cNvPr id="23" name="MH_Other_5"/>
          <p:cNvSpPr/>
          <p:nvPr>
            <p:custDataLst>
              <p:tags r:id="rId6"/>
            </p:custDataLst>
          </p:nvPr>
        </p:nvSpPr>
        <p:spPr>
          <a:xfrm flipH="1">
            <a:off x="4773614" y="3759200"/>
            <a:ext cx="238125" cy="236538"/>
          </a:xfrm>
          <a:prstGeom prst="ellipse">
            <a:avLst/>
          </a:prstGeom>
          <a:solidFill>
            <a:srgbClr val="FFFFFF"/>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32500" lnSpcReduction="20000"/>
          </a:bodyPr>
          <a:lstStyle/>
          <a:p>
            <a:pPr algn="ctr">
              <a:defRPr/>
            </a:pPr>
            <a:endParaRPr lang="zh-CN" altLang="en-US">
              <a:solidFill>
                <a:srgbClr val="FFFFFF"/>
              </a:solidFill>
            </a:endParaRPr>
          </a:p>
        </p:txBody>
      </p:sp>
      <p:sp>
        <p:nvSpPr>
          <p:cNvPr id="24" name="MH_Other_6"/>
          <p:cNvSpPr/>
          <p:nvPr>
            <p:custDataLst>
              <p:tags r:id="rId7"/>
            </p:custDataLst>
          </p:nvPr>
        </p:nvSpPr>
        <p:spPr>
          <a:xfrm flipH="1">
            <a:off x="4151314" y="4532314"/>
            <a:ext cx="236537" cy="236537"/>
          </a:xfrm>
          <a:prstGeom prst="ellipse">
            <a:avLst/>
          </a:prstGeom>
          <a:solidFill>
            <a:srgbClr val="FFFFFF"/>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32500" lnSpcReduction="20000"/>
          </a:bodyPr>
          <a:lstStyle/>
          <a:p>
            <a:pPr algn="ctr">
              <a:defRPr/>
            </a:pPr>
            <a:endParaRPr lang="zh-CN" altLang="en-US">
              <a:solidFill>
                <a:srgbClr val="FFFFFF"/>
              </a:solidFill>
            </a:endParaRPr>
          </a:p>
        </p:txBody>
      </p:sp>
      <p:sp>
        <p:nvSpPr>
          <p:cNvPr id="33" name="MH_Title_1"/>
          <p:cNvSpPr/>
          <p:nvPr>
            <p:custDataLst>
              <p:tags r:id="rId8"/>
            </p:custDataLst>
          </p:nvPr>
        </p:nvSpPr>
        <p:spPr>
          <a:xfrm>
            <a:off x="4719639" y="3875089"/>
            <a:ext cx="2752725" cy="1012825"/>
          </a:xfrm>
          <a:custGeom>
            <a:avLst/>
            <a:gdLst>
              <a:gd name="connsiteX0" fmla="*/ 1947928 w 3895857"/>
              <a:gd name="connsiteY0" fmla="*/ 0 h 1507066"/>
              <a:gd name="connsiteX1" fmla="*/ 3872402 w 3895857"/>
              <a:gd name="connsiteY1" fmla="*/ 1415848 h 1507066"/>
              <a:gd name="connsiteX2" fmla="*/ 3895857 w 3895857"/>
              <a:gd name="connsiteY2" fmla="*/ 1507066 h 1507066"/>
              <a:gd name="connsiteX3" fmla="*/ 0 w 3895857"/>
              <a:gd name="connsiteY3" fmla="*/ 1507066 h 1507066"/>
              <a:gd name="connsiteX4" fmla="*/ 23455 w 3895857"/>
              <a:gd name="connsiteY4" fmla="*/ 1415848 h 1507066"/>
              <a:gd name="connsiteX5" fmla="*/ 1947928 w 3895857"/>
              <a:gd name="connsiteY5" fmla="*/ 0 h 1507066"/>
              <a:gd name="connsiteX0" fmla="*/ 3895857 w 3987297"/>
              <a:gd name="connsiteY0" fmla="*/ 1507066 h 1598506"/>
              <a:gd name="connsiteX1" fmla="*/ 0 w 3987297"/>
              <a:gd name="connsiteY1" fmla="*/ 1507066 h 1598506"/>
              <a:gd name="connsiteX2" fmla="*/ 23455 w 3987297"/>
              <a:gd name="connsiteY2" fmla="*/ 1415848 h 1598506"/>
              <a:gd name="connsiteX3" fmla="*/ 1947928 w 3987297"/>
              <a:gd name="connsiteY3" fmla="*/ 0 h 1598506"/>
              <a:gd name="connsiteX4" fmla="*/ 3872402 w 3987297"/>
              <a:gd name="connsiteY4" fmla="*/ 1415848 h 1598506"/>
              <a:gd name="connsiteX5" fmla="*/ 3987297 w 3987297"/>
              <a:gd name="connsiteY5" fmla="*/ 1598506 h 1598506"/>
              <a:gd name="connsiteX0" fmla="*/ 3895857 w 3895857"/>
              <a:gd name="connsiteY0" fmla="*/ 1507066 h 1507066"/>
              <a:gd name="connsiteX1" fmla="*/ 0 w 3895857"/>
              <a:gd name="connsiteY1" fmla="*/ 1507066 h 1507066"/>
              <a:gd name="connsiteX2" fmla="*/ 23455 w 3895857"/>
              <a:gd name="connsiteY2" fmla="*/ 1415848 h 1507066"/>
              <a:gd name="connsiteX3" fmla="*/ 1947928 w 3895857"/>
              <a:gd name="connsiteY3" fmla="*/ 0 h 1507066"/>
              <a:gd name="connsiteX4" fmla="*/ 3872402 w 3895857"/>
              <a:gd name="connsiteY4" fmla="*/ 1415848 h 1507066"/>
              <a:gd name="connsiteX0" fmla="*/ 0 w 3872402"/>
              <a:gd name="connsiteY0" fmla="*/ 1507066 h 1507066"/>
              <a:gd name="connsiteX1" fmla="*/ 23455 w 3872402"/>
              <a:gd name="connsiteY1" fmla="*/ 1415848 h 1507066"/>
              <a:gd name="connsiteX2" fmla="*/ 1947928 w 3872402"/>
              <a:gd name="connsiteY2" fmla="*/ 0 h 1507066"/>
              <a:gd name="connsiteX3" fmla="*/ 3872402 w 3872402"/>
              <a:gd name="connsiteY3" fmla="*/ 1415848 h 1507066"/>
              <a:gd name="connsiteX0" fmla="*/ 0 w 3848947"/>
              <a:gd name="connsiteY0" fmla="*/ 1415848 h 1415848"/>
              <a:gd name="connsiteX1" fmla="*/ 1924473 w 3848947"/>
              <a:gd name="connsiteY1" fmla="*/ 0 h 1415848"/>
              <a:gd name="connsiteX2" fmla="*/ 3848947 w 3848947"/>
              <a:gd name="connsiteY2" fmla="*/ 1415848 h 1415848"/>
            </a:gdLst>
            <a:ahLst/>
            <a:cxnLst>
              <a:cxn ang="0">
                <a:pos x="connsiteX0" y="connsiteY0"/>
              </a:cxn>
              <a:cxn ang="0">
                <a:pos x="connsiteX1" y="connsiteY1"/>
              </a:cxn>
              <a:cxn ang="0">
                <a:pos x="connsiteX2" y="connsiteY2"/>
              </a:cxn>
            </a:cxnLst>
            <a:rect l="l" t="t" r="r" b="b"/>
            <a:pathLst>
              <a:path w="3848947" h="1415848">
                <a:moveTo>
                  <a:pt x="0" y="1415848"/>
                </a:moveTo>
                <a:cubicBezTo>
                  <a:pt x="255130" y="595577"/>
                  <a:pt x="1020249" y="0"/>
                  <a:pt x="1924473" y="0"/>
                </a:cubicBezTo>
                <a:cubicBezTo>
                  <a:pt x="2828697" y="0"/>
                  <a:pt x="3593816" y="595577"/>
                  <a:pt x="3848947" y="1415848"/>
                </a:cubicBezTo>
              </a:path>
            </a:pathLst>
          </a:cu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44000" tIns="216000" rIns="144000" anchor="ctr">
            <a:normAutofit/>
          </a:bodyPr>
          <a:lstStyle/>
          <a:p>
            <a:pPr algn="ctr">
              <a:defRPr/>
            </a:pPr>
            <a:r>
              <a:rPr lang="da-DK" altLang="zh-CN" sz="2000" dirty="0">
                <a:solidFill>
                  <a:srgbClr val="FFFFFF"/>
                </a:solidFill>
              </a:rPr>
              <a:t>LOREM</a:t>
            </a:r>
          </a:p>
          <a:p>
            <a:pPr algn="ctr">
              <a:defRPr/>
            </a:pPr>
            <a:r>
              <a:rPr lang="da-DK" altLang="zh-CN" sz="2000" dirty="0">
                <a:solidFill>
                  <a:srgbClr val="FFFFFF"/>
                </a:solidFill>
              </a:rPr>
              <a:t>IPSUM</a:t>
            </a:r>
            <a:endParaRPr lang="zh-CN" altLang="en-US" sz="2000" dirty="0">
              <a:solidFill>
                <a:srgbClr val="FFFFFF"/>
              </a:solidFill>
            </a:endParaRPr>
          </a:p>
        </p:txBody>
      </p:sp>
      <p:sp>
        <p:nvSpPr>
          <p:cNvPr id="2057" name="MH_PageTitle"/>
          <p:cNvSpPr>
            <a:spLocks noGrp="1"/>
          </p:cNvSpPr>
          <p:nvPr>
            <p:ph type="title"/>
            <p:custDataLst>
              <p:tags r:id="rId9"/>
            </p:custDataLst>
          </p:nvPr>
        </p:nvSpPr>
        <p:spPr/>
        <p:txBody>
          <a:bodyPr/>
          <a:lstStyle/>
          <a:p>
            <a:pPr eaLnBrk="1" hangingPunct="1"/>
            <a:r>
              <a:rPr lang="da-DK" altLang="zh-CN" smtClean="0"/>
              <a:t>LOREM IPSUM DOLOR</a:t>
            </a:r>
            <a:endParaRPr lang="zh-CN" altLang="en-US" smtClean="0"/>
          </a:p>
        </p:txBody>
      </p:sp>
      <p:sp>
        <p:nvSpPr>
          <p:cNvPr id="2058" name="MH_SubTitle_1"/>
          <p:cNvSpPr>
            <a:spLocks noChangeArrowheads="1"/>
          </p:cNvSpPr>
          <p:nvPr>
            <p:custDataLst>
              <p:tags r:id="rId10"/>
            </p:custDataLst>
          </p:nvPr>
        </p:nvSpPr>
        <p:spPr bwMode="auto">
          <a:xfrm>
            <a:off x="2582864" y="3932238"/>
            <a:ext cx="1368425"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da-DK" altLang="zh-CN">
                <a:latin typeface="+mn-lt"/>
                <a:ea typeface="+mn-ea"/>
                <a:cs typeface="Arial" panose="020B0604020202020204" pitchFamily="34" charset="0"/>
              </a:rPr>
              <a:t>Lorem ipsum dolor sit</a:t>
            </a:r>
            <a:endParaRPr lang="zh-CN" altLang="en-US">
              <a:latin typeface="+mn-lt"/>
              <a:ea typeface="+mn-ea"/>
              <a:cs typeface="Arial" panose="020B0604020202020204" pitchFamily="34" charset="0"/>
            </a:endParaRPr>
          </a:p>
        </p:txBody>
      </p:sp>
      <p:sp>
        <p:nvSpPr>
          <p:cNvPr id="2059" name="MH_SubTitle_2"/>
          <p:cNvSpPr>
            <a:spLocks noChangeArrowheads="1"/>
          </p:cNvSpPr>
          <p:nvPr>
            <p:custDataLst>
              <p:tags r:id="rId11"/>
            </p:custDataLst>
          </p:nvPr>
        </p:nvSpPr>
        <p:spPr bwMode="auto">
          <a:xfrm>
            <a:off x="3284539" y="2473326"/>
            <a:ext cx="1368425"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da-DK" altLang="zh-CN">
                <a:latin typeface="+mn-lt"/>
                <a:ea typeface="+mn-ea"/>
                <a:cs typeface="Arial" panose="020B0604020202020204" pitchFamily="34" charset="0"/>
              </a:rPr>
              <a:t>Lorem ipsum dolor sit</a:t>
            </a:r>
            <a:endParaRPr lang="zh-CN" altLang="en-US">
              <a:latin typeface="+mn-lt"/>
              <a:ea typeface="+mn-ea"/>
              <a:cs typeface="Arial" panose="020B0604020202020204" pitchFamily="34" charset="0"/>
            </a:endParaRPr>
          </a:p>
        </p:txBody>
      </p:sp>
      <p:sp>
        <p:nvSpPr>
          <p:cNvPr id="2060" name="MH_SubTitle_3"/>
          <p:cNvSpPr>
            <a:spLocks noChangeArrowheads="1"/>
          </p:cNvSpPr>
          <p:nvPr>
            <p:custDataLst>
              <p:tags r:id="rId12"/>
            </p:custDataLst>
          </p:nvPr>
        </p:nvSpPr>
        <p:spPr bwMode="auto">
          <a:xfrm>
            <a:off x="5411789" y="1820863"/>
            <a:ext cx="1368425"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da-DK" altLang="zh-CN">
                <a:latin typeface="+mn-lt"/>
                <a:ea typeface="+mn-ea"/>
                <a:cs typeface="Arial" panose="020B0604020202020204" pitchFamily="34" charset="0"/>
              </a:rPr>
              <a:t>Lorem ipsum dolor sit</a:t>
            </a:r>
            <a:endParaRPr lang="zh-CN" altLang="en-US">
              <a:latin typeface="+mn-lt"/>
              <a:ea typeface="+mn-ea"/>
              <a:cs typeface="Arial" panose="020B0604020202020204" pitchFamily="34" charset="0"/>
            </a:endParaRPr>
          </a:p>
        </p:txBody>
      </p:sp>
      <p:sp>
        <p:nvSpPr>
          <p:cNvPr id="2061" name="MH_SubTitle_4"/>
          <p:cNvSpPr>
            <a:spLocks noChangeArrowheads="1"/>
          </p:cNvSpPr>
          <p:nvPr>
            <p:custDataLst>
              <p:tags r:id="rId13"/>
            </p:custDataLst>
          </p:nvPr>
        </p:nvSpPr>
        <p:spPr bwMode="auto">
          <a:xfrm flipH="1">
            <a:off x="8240714" y="3932238"/>
            <a:ext cx="1368425"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da-DK" altLang="zh-CN">
                <a:latin typeface="+mn-lt"/>
                <a:ea typeface="+mn-ea"/>
                <a:cs typeface="Arial" panose="020B0604020202020204" pitchFamily="34" charset="0"/>
              </a:rPr>
              <a:t>Lorem ipsum dolor sit</a:t>
            </a:r>
            <a:endParaRPr lang="zh-CN" altLang="en-US">
              <a:latin typeface="+mn-lt"/>
              <a:ea typeface="+mn-ea"/>
              <a:cs typeface="Arial" panose="020B0604020202020204" pitchFamily="34" charset="0"/>
            </a:endParaRPr>
          </a:p>
        </p:txBody>
      </p:sp>
      <p:sp>
        <p:nvSpPr>
          <p:cNvPr id="2062" name="MH_SubTitle_5"/>
          <p:cNvSpPr>
            <a:spLocks noChangeArrowheads="1"/>
          </p:cNvSpPr>
          <p:nvPr>
            <p:custDataLst>
              <p:tags r:id="rId14"/>
            </p:custDataLst>
          </p:nvPr>
        </p:nvSpPr>
        <p:spPr bwMode="auto">
          <a:xfrm flipH="1">
            <a:off x="7553326" y="2473326"/>
            <a:ext cx="1368425"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da-DK" altLang="zh-CN">
                <a:latin typeface="+mn-lt"/>
                <a:ea typeface="+mn-ea"/>
                <a:cs typeface="Arial" panose="020B0604020202020204" pitchFamily="34" charset="0"/>
              </a:rPr>
              <a:t>Lorem ipsum dolor sit</a:t>
            </a:r>
            <a:endParaRPr lang="zh-CN" altLang="en-US">
              <a:latin typeface="+mn-lt"/>
              <a:ea typeface="+mn-ea"/>
              <a:cs typeface="Arial" panose="020B0604020202020204" pitchFamily="34" charset="0"/>
            </a:endParaRPr>
          </a:p>
        </p:txBody>
      </p:sp>
    </p:spTree>
    <p:custDataLst>
      <p:tags r:id="rId1"/>
    </p:custDataLst>
    <p:extLst>
      <p:ext uri="{BB962C8B-B14F-4D97-AF65-F5344CB8AC3E}">
        <p14:creationId xmlns:p14="http://schemas.microsoft.com/office/powerpoint/2010/main" val="35284372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p:nvPr>
            <p:custDataLst>
              <p:tags r:id="rId2"/>
            </p:custDataLst>
          </p:nvPr>
        </p:nvSpPr>
        <p:spPr>
          <a:xfrm>
            <a:off x="5081588" y="2198689"/>
            <a:ext cx="1027112" cy="118268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600"/>
          </a:p>
        </p:txBody>
      </p:sp>
      <p:sp>
        <p:nvSpPr>
          <p:cNvPr id="6" name="MH_Other_2"/>
          <p:cNvSpPr/>
          <p:nvPr>
            <p:custDataLst>
              <p:tags r:id="rId3"/>
            </p:custDataLst>
          </p:nvPr>
        </p:nvSpPr>
        <p:spPr>
          <a:xfrm>
            <a:off x="6745288" y="3201989"/>
            <a:ext cx="1027112" cy="118268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600"/>
          </a:p>
        </p:txBody>
      </p:sp>
      <p:sp>
        <p:nvSpPr>
          <p:cNvPr id="7" name="MH_Other_3"/>
          <p:cNvSpPr/>
          <p:nvPr>
            <p:custDataLst>
              <p:tags r:id="rId4"/>
            </p:custDataLst>
          </p:nvPr>
        </p:nvSpPr>
        <p:spPr>
          <a:xfrm>
            <a:off x="5081588" y="4205288"/>
            <a:ext cx="1027112" cy="118110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600"/>
          </a:p>
        </p:txBody>
      </p:sp>
      <p:sp>
        <p:nvSpPr>
          <p:cNvPr id="2053" name="MH_Other_4"/>
          <p:cNvSpPr>
            <a:spLocks noEditPoints="1"/>
          </p:cNvSpPr>
          <p:nvPr>
            <p:custDataLst>
              <p:tags r:id="rId5"/>
            </p:custDataLst>
          </p:nvPr>
        </p:nvSpPr>
        <p:spPr bwMode="auto">
          <a:xfrm>
            <a:off x="5410200" y="4611688"/>
            <a:ext cx="369888" cy="368300"/>
          </a:xfrm>
          <a:custGeom>
            <a:avLst/>
            <a:gdLst>
              <a:gd name="T0" fmla="*/ 2147483646 w 128"/>
              <a:gd name="T1" fmla="*/ 2147483646 h 128"/>
              <a:gd name="T2" fmla="*/ 2147483646 w 128"/>
              <a:gd name="T3" fmla="*/ 2147483646 h 128"/>
              <a:gd name="T4" fmla="*/ 2147483646 w 128"/>
              <a:gd name="T5" fmla="*/ 2147483646 h 128"/>
              <a:gd name="T6" fmla="*/ 2147483646 w 128"/>
              <a:gd name="T7" fmla="*/ 2147483646 h 128"/>
              <a:gd name="T8" fmla="*/ 2147483646 w 128"/>
              <a:gd name="T9" fmla="*/ 2147483646 h 128"/>
              <a:gd name="T10" fmla="*/ 2147483646 w 128"/>
              <a:gd name="T11" fmla="*/ 2147483646 h 128"/>
              <a:gd name="T12" fmla="*/ 2147483646 w 128"/>
              <a:gd name="T13" fmla="*/ 2147483646 h 128"/>
              <a:gd name="T14" fmla="*/ 2147483646 w 128"/>
              <a:gd name="T15" fmla="*/ 2147483646 h 128"/>
              <a:gd name="T16" fmla="*/ 2147483646 w 128"/>
              <a:gd name="T17" fmla="*/ 2147483646 h 128"/>
              <a:gd name="T18" fmla="*/ 2147483646 w 128"/>
              <a:gd name="T19" fmla="*/ 2147483646 h 128"/>
              <a:gd name="T20" fmla="*/ 2147483646 w 128"/>
              <a:gd name="T21" fmla="*/ 2147483646 h 128"/>
              <a:gd name="T22" fmla="*/ 2147483646 w 128"/>
              <a:gd name="T23" fmla="*/ 2147483646 h 128"/>
              <a:gd name="T24" fmla="*/ 2147483646 w 128"/>
              <a:gd name="T25" fmla="*/ 2147483646 h 128"/>
              <a:gd name="T26" fmla="*/ 2147483646 w 128"/>
              <a:gd name="T27" fmla="*/ 0 h 128"/>
              <a:gd name="T28" fmla="*/ 0 w 128"/>
              <a:gd name="T29" fmla="*/ 2147483646 h 128"/>
              <a:gd name="T30" fmla="*/ 2147483646 w 128"/>
              <a:gd name="T31" fmla="*/ 2147483646 h 128"/>
              <a:gd name="T32" fmla="*/ 2147483646 w 128"/>
              <a:gd name="T33" fmla="*/ 2147483646 h 128"/>
              <a:gd name="T34" fmla="*/ 2147483646 w 128"/>
              <a:gd name="T35" fmla="*/ 2147483646 h 128"/>
              <a:gd name="T36" fmla="*/ 2147483646 w 128"/>
              <a:gd name="T37" fmla="*/ 2147483646 h 128"/>
              <a:gd name="T38" fmla="*/ 2147483646 w 128"/>
              <a:gd name="T39" fmla="*/ 2147483646 h 128"/>
              <a:gd name="T40" fmla="*/ 2147483646 w 128"/>
              <a:gd name="T41" fmla="*/ 2147483646 h 128"/>
              <a:gd name="T42" fmla="*/ 2147483646 w 128"/>
              <a:gd name="T43" fmla="*/ 2147483646 h 128"/>
              <a:gd name="T44" fmla="*/ 2147483646 w 128"/>
              <a:gd name="T45" fmla="*/ 2147483646 h 128"/>
              <a:gd name="T46" fmla="*/ 2147483646 w 128"/>
              <a:gd name="T47" fmla="*/ 2147483646 h 128"/>
              <a:gd name="T48" fmla="*/ 2147483646 w 128"/>
              <a:gd name="T49" fmla="*/ 2147483646 h 128"/>
              <a:gd name="T50" fmla="*/ 2147483646 w 128"/>
              <a:gd name="T51" fmla="*/ 2147483646 h 128"/>
              <a:gd name="T52" fmla="*/ 2147483646 w 128"/>
              <a:gd name="T53" fmla="*/ 2147483646 h 128"/>
              <a:gd name="T54" fmla="*/ 2147483646 w 128"/>
              <a:gd name="T55" fmla="*/ 2147483646 h 128"/>
              <a:gd name="T56" fmla="*/ 2147483646 w 128"/>
              <a:gd name="T57" fmla="*/ 2147483646 h 128"/>
              <a:gd name="T58" fmla="*/ 2147483646 w 128"/>
              <a:gd name="T59" fmla="*/ 2147483646 h 128"/>
              <a:gd name="T60" fmla="*/ 2147483646 w 128"/>
              <a:gd name="T61" fmla="*/ 2147483646 h 128"/>
              <a:gd name="T62" fmla="*/ 2147483646 w 128"/>
              <a:gd name="T63" fmla="*/ 2147483646 h 128"/>
              <a:gd name="T64" fmla="*/ 2147483646 w 128"/>
              <a:gd name="T65" fmla="*/ 2147483646 h 128"/>
              <a:gd name="T66" fmla="*/ 2147483646 w 128"/>
              <a:gd name="T67" fmla="*/ 2147483646 h 128"/>
              <a:gd name="T68" fmla="*/ 2147483646 w 128"/>
              <a:gd name="T69" fmla="*/ 2147483646 h 128"/>
              <a:gd name="T70" fmla="*/ 2147483646 w 128"/>
              <a:gd name="T71" fmla="*/ 2147483646 h 128"/>
              <a:gd name="T72" fmla="*/ 2147483646 w 128"/>
              <a:gd name="T73" fmla="*/ 2147483646 h 128"/>
              <a:gd name="T74" fmla="*/ 2147483646 w 128"/>
              <a:gd name="T75" fmla="*/ 2147483646 h 128"/>
              <a:gd name="T76" fmla="*/ 2147483646 w 128"/>
              <a:gd name="T77" fmla="*/ 2147483646 h 128"/>
              <a:gd name="T78" fmla="*/ 2147483646 w 128"/>
              <a:gd name="T79" fmla="*/ 2147483646 h 128"/>
              <a:gd name="T80" fmla="*/ 2147483646 w 128"/>
              <a:gd name="T81" fmla="*/ 2147483646 h 128"/>
              <a:gd name="T82" fmla="*/ 2147483646 w 128"/>
              <a:gd name="T83" fmla="*/ 2147483646 h 128"/>
              <a:gd name="T84" fmla="*/ 2147483646 w 128"/>
              <a:gd name="T85" fmla="*/ 2147483646 h 128"/>
              <a:gd name="T86" fmla="*/ 2147483646 w 128"/>
              <a:gd name="T87" fmla="*/ 2147483646 h 128"/>
              <a:gd name="T88" fmla="*/ 2147483646 w 128"/>
              <a:gd name="T89" fmla="*/ 2147483646 h 128"/>
              <a:gd name="T90" fmla="*/ 2147483646 w 128"/>
              <a:gd name="T91" fmla="*/ 2147483646 h 128"/>
              <a:gd name="T92" fmla="*/ 2147483646 w 128"/>
              <a:gd name="T93" fmla="*/ 2147483646 h 128"/>
              <a:gd name="T94" fmla="*/ 2147483646 w 128"/>
              <a:gd name="T95" fmla="*/ 2147483646 h 128"/>
              <a:gd name="T96" fmla="*/ 2147483646 w 128"/>
              <a:gd name="T97" fmla="*/ 2147483646 h 128"/>
              <a:gd name="T98" fmla="*/ 2147483646 w 128"/>
              <a:gd name="T99" fmla="*/ 2147483646 h 128"/>
              <a:gd name="T100" fmla="*/ 2147483646 w 128"/>
              <a:gd name="T101" fmla="*/ 2147483646 h 128"/>
              <a:gd name="T102" fmla="*/ 2147483646 w 128"/>
              <a:gd name="T103" fmla="*/ 2147483646 h 128"/>
              <a:gd name="T104" fmla="*/ 2147483646 w 128"/>
              <a:gd name="T105" fmla="*/ 2147483646 h 128"/>
              <a:gd name="T106" fmla="*/ 2147483646 w 128"/>
              <a:gd name="T107" fmla="*/ 2147483646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 name="MH_Other_5"/>
          <p:cNvSpPr>
            <a:spLocks noEditPoints="1"/>
          </p:cNvSpPr>
          <p:nvPr>
            <p:custDataLst>
              <p:tags r:id="rId6"/>
            </p:custDataLst>
          </p:nvPr>
        </p:nvSpPr>
        <p:spPr bwMode="auto">
          <a:xfrm>
            <a:off x="7073900" y="3625850"/>
            <a:ext cx="368300" cy="369888"/>
          </a:xfrm>
          <a:custGeom>
            <a:avLst/>
            <a:gdLst>
              <a:gd name="T0" fmla="*/ 2147483646 w 128"/>
              <a:gd name="T1" fmla="*/ 0 h 128"/>
              <a:gd name="T2" fmla="*/ 2147483646 w 128"/>
              <a:gd name="T3" fmla="*/ 2147483646 h 128"/>
              <a:gd name="T4" fmla="*/ 2147483646 w 128"/>
              <a:gd name="T5" fmla="*/ 2147483646 h 128"/>
              <a:gd name="T6" fmla="*/ 2147483646 w 128"/>
              <a:gd name="T7" fmla="*/ 0 h 128"/>
              <a:gd name="T8" fmla="*/ 0 w 128"/>
              <a:gd name="T9" fmla="*/ 2147483646 h 128"/>
              <a:gd name="T10" fmla="*/ 0 w 128"/>
              <a:gd name="T11" fmla="*/ 2147483646 h 128"/>
              <a:gd name="T12" fmla="*/ 2147483646 w 128"/>
              <a:gd name="T13" fmla="*/ 2147483646 h 128"/>
              <a:gd name="T14" fmla="*/ 2147483646 w 128"/>
              <a:gd name="T15" fmla="*/ 2147483646 h 128"/>
              <a:gd name="T16" fmla="*/ 2147483646 w 128"/>
              <a:gd name="T17" fmla="*/ 2147483646 h 128"/>
              <a:gd name="T18" fmla="*/ 2147483646 w 128"/>
              <a:gd name="T19" fmla="*/ 2147483646 h 128"/>
              <a:gd name="T20" fmla="*/ 2147483646 w 128"/>
              <a:gd name="T21" fmla="*/ 2147483646 h 128"/>
              <a:gd name="T22" fmla="*/ 2147483646 w 128"/>
              <a:gd name="T23" fmla="*/ 2147483646 h 128"/>
              <a:gd name="T24" fmla="*/ 2147483646 w 128"/>
              <a:gd name="T25" fmla="*/ 0 h 128"/>
              <a:gd name="T26" fmla="*/ 2147483646 w 128"/>
              <a:gd name="T27" fmla="*/ 2147483646 h 128"/>
              <a:gd name="T28" fmla="*/ 2147483646 w 128"/>
              <a:gd name="T29" fmla="*/ 2147483646 h 128"/>
              <a:gd name="T30" fmla="*/ 2147483646 w 128"/>
              <a:gd name="T31" fmla="*/ 2147483646 h 128"/>
              <a:gd name="T32" fmla="*/ 2147483646 w 128"/>
              <a:gd name="T33" fmla="*/ 2147483646 h 128"/>
              <a:gd name="T34" fmla="*/ 2147483646 w 128"/>
              <a:gd name="T35" fmla="*/ 2147483646 h 128"/>
              <a:gd name="T36" fmla="*/ 2147483646 w 128"/>
              <a:gd name="T37" fmla="*/ 2147483646 h 128"/>
              <a:gd name="T38" fmla="*/ 2147483646 w 128"/>
              <a:gd name="T39" fmla="*/ 2147483646 h 128"/>
              <a:gd name="T40" fmla="*/ 2147483646 w 128"/>
              <a:gd name="T41" fmla="*/ 2147483646 h 128"/>
              <a:gd name="T42" fmla="*/ 2147483646 w 128"/>
              <a:gd name="T43" fmla="*/ 2147483646 h 128"/>
              <a:gd name="T44" fmla="*/ 2147483646 w 128"/>
              <a:gd name="T45" fmla="*/ 2147483646 h 128"/>
              <a:gd name="T46" fmla="*/ 2147483646 w 128"/>
              <a:gd name="T47" fmla="*/ 2147483646 h 128"/>
              <a:gd name="T48" fmla="*/ 2147483646 w 128"/>
              <a:gd name="T49" fmla="*/ 2147483646 h 128"/>
              <a:gd name="T50" fmla="*/ 2147483646 w 128"/>
              <a:gd name="T51" fmla="*/ 2147483646 h 128"/>
              <a:gd name="T52" fmla="*/ 2147483646 w 128"/>
              <a:gd name="T53" fmla="*/ 2147483646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 name="MH_Other_6"/>
          <p:cNvSpPr>
            <a:spLocks noEditPoints="1"/>
          </p:cNvSpPr>
          <p:nvPr>
            <p:custDataLst>
              <p:tags r:id="rId7"/>
            </p:custDataLst>
          </p:nvPr>
        </p:nvSpPr>
        <p:spPr bwMode="auto">
          <a:xfrm>
            <a:off x="5410200" y="2617788"/>
            <a:ext cx="369888" cy="368300"/>
          </a:xfrm>
          <a:custGeom>
            <a:avLst/>
            <a:gdLst>
              <a:gd name="T0" fmla="*/ 2147483646 w 128"/>
              <a:gd name="T1" fmla="*/ 2147483646 h 128"/>
              <a:gd name="T2" fmla="*/ 2147483646 w 128"/>
              <a:gd name="T3" fmla="*/ 2147483646 h 128"/>
              <a:gd name="T4" fmla="*/ 2147483646 w 128"/>
              <a:gd name="T5" fmla="*/ 2147483646 h 128"/>
              <a:gd name="T6" fmla="*/ 2147483646 w 128"/>
              <a:gd name="T7" fmla="*/ 2147483646 h 128"/>
              <a:gd name="T8" fmla="*/ 2147483646 w 128"/>
              <a:gd name="T9" fmla="*/ 2147483646 h 128"/>
              <a:gd name="T10" fmla="*/ 2147483646 w 128"/>
              <a:gd name="T11" fmla="*/ 2147483646 h 128"/>
              <a:gd name="T12" fmla="*/ 2147483646 w 128"/>
              <a:gd name="T13" fmla="*/ 2147483646 h 128"/>
              <a:gd name="T14" fmla="*/ 2147483646 w 128"/>
              <a:gd name="T15" fmla="*/ 2147483646 h 128"/>
              <a:gd name="T16" fmla="*/ 2147483646 w 128"/>
              <a:gd name="T17" fmla="*/ 2147483646 h 128"/>
              <a:gd name="T18" fmla="*/ 2147483646 w 128"/>
              <a:gd name="T19" fmla="*/ 2147483646 h 128"/>
              <a:gd name="T20" fmla="*/ 2147483646 w 128"/>
              <a:gd name="T21" fmla="*/ 2147483646 h 128"/>
              <a:gd name="T22" fmla="*/ 2147483646 w 128"/>
              <a:gd name="T23" fmla="*/ 2147483646 h 128"/>
              <a:gd name="T24" fmla="*/ 2147483646 w 128"/>
              <a:gd name="T25" fmla="*/ 2147483646 h 128"/>
              <a:gd name="T26" fmla="*/ 2147483646 w 128"/>
              <a:gd name="T27" fmla="*/ 2147483646 h 128"/>
              <a:gd name="T28" fmla="*/ 2147483646 w 128"/>
              <a:gd name="T29" fmla="*/ 2147483646 h 128"/>
              <a:gd name="T30" fmla="*/ 2147483646 w 128"/>
              <a:gd name="T31" fmla="*/ 2147483646 h 128"/>
              <a:gd name="T32" fmla="*/ 2147483646 w 128"/>
              <a:gd name="T33" fmla="*/ 2147483646 h 128"/>
              <a:gd name="T34" fmla="*/ 2147483646 w 128"/>
              <a:gd name="T35" fmla="*/ 2147483646 h 128"/>
              <a:gd name="T36" fmla="*/ 2147483646 w 128"/>
              <a:gd name="T37" fmla="*/ 2147483646 h 128"/>
              <a:gd name="T38" fmla="*/ 2147483646 w 128"/>
              <a:gd name="T39" fmla="*/ 2147483646 h 128"/>
              <a:gd name="T40" fmla="*/ 2147483646 w 128"/>
              <a:gd name="T41" fmla="*/ 2147483646 h 128"/>
              <a:gd name="T42" fmla="*/ 2147483646 w 128"/>
              <a:gd name="T43" fmla="*/ 0 h 128"/>
              <a:gd name="T44" fmla="*/ 2147483646 w 128"/>
              <a:gd name="T45" fmla="*/ 0 h 128"/>
              <a:gd name="T46" fmla="*/ 0 w 128"/>
              <a:gd name="T47" fmla="*/ 2147483646 h 128"/>
              <a:gd name="T48" fmla="*/ 0 w 128"/>
              <a:gd name="T49" fmla="*/ 2147483646 h 128"/>
              <a:gd name="T50" fmla="*/ 2147483646 w 128"/>
              <a:gd name="T51" fmla="*/ 2147483646 h 128"/>
              <a:gd name="T52" fmla="*/ 2147483646 w 128"/>
              <a:gd name="T53" fmla="*/ 2147483646 h 128"/>
              <a:gd name="T54" fmla="*/ 2147483646 w 128"/>
              <a:gd name="T55" fmla="*/ 2147483646 h 128"/>
              <a:gd name="T56" fmla="*/ 2147483646 w 128"/>
              <a:gd name="T57" fmla="*/ 2147483646 h 128"/>
              <a:gd name="T58" fmla="*/ 2147483646 w 128"/>
              <a:gd name="T59" fmla="*/ 0 h 128"/>
              <a:gd name="T60" fmla="*/ 2147483646 w 128"/>
              <a:gd name="T61" fmla="*/ 2147483646 h 128"/>
              <a:gd name="T62" fmla="*/ 2147483646 w 128"/>
              <a:gd name="T63" fmla="*/ 2147483646 h 128"/>
              <a:gd name="T64" fmla="*/ 2147483646 w 128"/>
              <a:gd name="T65" fmla="*/ 2147483646 h 128"/>
              <a:gd name="T66" fmla="*/ 2147483646 w 128"/>
              <a:gd name="T67" fmla="*/ 2147483646 h 128"/>
              <a:gd name="T68" fmla="*/ 2147483646 w 128"/>
              <a:gd name="T69" fmla="*/ 2147483646 h 128"/>
              <a:gd name="T70" fmla="*/ 2147483646 w 128"/>
              <a:gd name="T71" fmla="*/ 2147483646 h 128"/>
              <a:gd name="T72" fmla="*/ 2147483646 w 128"/>
              <a:gd name="T73" fmla="*/ 2147483646 h 128"/>
              <a:gd name="T74" fmla="*/ 2147483646 w 128"/>
              <a:gd name="T75" fmla="*/ 2147483646 h 128"/>
              <a:gd name="T76" fmla="*/ 2147483646 w 128"/>
              <a:gd name="T77" fmla="*/ 2147483646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MH_Other_7"/>
          <p:cNvSpPr/>
          <p:nvPr>
            <p:custDataLst>
              <p:tags r:id="rId8"/>
            </p:custDataLst>
          </p:nvPr>
        </p:nvSpPr>
        <p:spPr>
          <a:xfrm>
            <a:off x="6186488" y="2198689"/>
            <a:ext cx="1028700" cy="118268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600"/>
          </a:p>
        </p:txBody>
      </p:sp>
      <p:sp>
        <p:nvSpPr>
          <p:cNvPr id="23" name="MH_Other_8"/>
          <p:cNvSpPr/>
          <p:nvPr>
            <p:custDataLst>
              <p:tags r:id="rId9"/>
            </p:custDataLst>
          </p:nvPr>
        </p:nvSpPr>
        <p:spPr>
          <a:xfrm>
            <a:off x="6186488" y="4198939"/>
            <a:ext cx="1028700" cy="118268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600"/>
          </a:p>
        </p:txBody>
      </p:sp>
      <p:sp>
        <p:nvSpPr>
          <p:cNvPr id="24" name="MH_Other_9"/>
          <p:cNvSpPr/>
          <p:nvPr>
            <p:custDataLst>
              <p:tags r:id="rId10"/>
            </p:custDataLst>
          </p:nvPr>
        </p:nvSpPr>
        <p:spPr>
          <a:xfrm>
            <a:off x="4524376" y="3201989"/>
            <a:ext cx="1027113" cy="118268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600"/>
          </a:p>
        </p:txBody>
      </p:sp>
      <p:sp>
        <p:nvSpPr>
          <p:cNvPr id="2059" name="MH_SubTitle_1"/>
          <p:cNvSpPr>
            <a:spLocks noChangeArrowheads="1"/>
          </p:cNvSpPr>
          <p:nvPr>
            <p:custDataLst>
              <p:tags r:id="rId11"/>
            </p:custDataLst>
          </p:nvPr>
        </p:nvSpPr>
        <p:spPr bwMode="auto">
          <a:xfrm>
            <a:off x="2674938" y="2460626"/>
            <a:ext cx="23098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zh-CN" altLang="en-US">
                <a:latin typeface="+mn-lt"/>
                <a:ea typeface="+mn-ea"/>
              </a:rPr>
              <a:t>LOREM IPSUM DOLOR SIT AMET</a:t>
            </a:r>
          </a:p>
        </p:txBody>
      </p:sp>
      <p:sp>
        <p:nvSpPr>
          <p:cNvPr id="2060" name="MH_SubTitle_2"/>
          <p:cNvSpPr>
            <a:spLocks noChangeArrowheads="1"/>
          </p:cNvSpPr>
          <p:nvPr>
            <p:custDataLst>
              <p:tags r:id="rId12"/>
            </p:custDataLst>
          </p:nvPr>
        </p:nvSpPr>
        <p:spPr bwMode="auto">
          <a:xfrm>
            <a:off x="2127251" y="3471863"/>
            <a:ext cx="23098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zh-CN" altLang="en-US">
                <a:latin typeface="+mn-lt"/>
                <a:ea typeface="+mn-ea"/>
              </a:rPr>
              <a:t>LOREM IPSUM DOLOR SIT AMET</a:t>
            </a:r>
          </a:p>
        </p:txBody>
      </p:sp>
      <p:sp>
        <p:nvSpPr>
          <p:cNvPr id="2061" name="MH_SubTitle_3"/>
          <p:cNvSpPr>
            <a:spLocks noChangeArrowheads="1"/>
          </p:cNvSpPr>
          <p:nvPr>
            <p:custDataLst>
              <p:tags r:id="rId13"/>
            </p:custDataLst>
          </p:nvPr>
        </p:nvSpPr>
        <p:spPr bwMode="auto">
          <a:xfrm>
            <a:off x="2674938" y="4486276"/>
            <a:ext cx="23098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zh-CN" altLang="en-US">
                <a:latin typeface="+mn-lt"/>
                <a:ea typeface="+mn-ea"/>
              </a:rPr>
              <a:t>LOREM IPSUM DOLOR SIT AMET</a:t>
            </a:r>
          </a:p>
        </p:txBody>
      </p:sp>
      <p:sp>
        <p:nvSpPr>
          <p:cNvPr id="2062" name="MH_SubTitle_4"/>
          <p:cNvSpPr>
            <a:spLocks noChangeArrowheads="1"/>
          </p:cNvSpPr>
          <p:nvPr>
            <p:custDataLst>
              <p:tags r:id="rId14"/>
            </p:custDataLst>
          </p:nvPr>
        </p:nvSpPr>
        <p:spPr bwMode="auto">
          <a:xfrm>
            <a:off x="7310438" y="2460626"/>
            <a:ext cx="23098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a:latin typeface="+mn-lt"/>
                <a:ea typeface="+mn-ea"/>
              </a:rPr>
              <a:t>LOREM IPSUM DOLOR SIT AMET</a:t>
            </a:r>
          </a:p>
        </p:txBody>
      </p:sp>
      <p:sp>
        <p:nvSpPr>
          <p:cNvPr id="2063" name="MH_SubTitle_5"/>
          <p:cNvSpPr>
            <a:spLocks noChangeArrowheads="1"/>
          </p:cNvSpPr>
          <p:nvPr>
            <p:custDataLst>
              <p:tags r:id="rId15"/>
            </p:custDataLst>
          </p:nvPr>
        </p:nvSpPr>
        <p:spPr bwMode="auto">
          <a:xfrm>
            <a:off x="7877176" y="3471863"/>
            <a:ext cx="23098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a:latin typeface="+mn-lt"/>
                <a:ea typeface="+mn-ea"/>
              </a:rPr>
              <a:t>LOREM IPSUM DOLOR SIT AMET</a:t>
            </a:r>
          </a:p>
        </p:txBody>
      </p:sp>
      <p:sp>
        <p:nvSpPr>
          <p:cNvPr id="2064" name="MH_SubTitle_6"/>
          <p:cNvSpPr>
            <a:spLocks noChangeArrowheads="1"/>
          </p:cNvSpPr>
          <p:nvPr>
            <p:custDataLst>
              <p:tags r:id="rId16"/>
            </p:custDataLst>
          </p:nvPr>
        </p:nvSpPr>
        <p:spPr bwMode="auto">
          <a:xfrm>
            <a:off x="7310438" y="4486276"/>
            <a:ext cx="23098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a:latin typeface="+mn-lt"/>
                <a:ea typeface="+mn-ea"/>
              </a:rPr>
              <a:t>LOREM IPSUM DOLOR SIT AMET</a:t>
            </a:r>
          </a:p>
        </p:txBody>
      </p:sp>
      <p:sp>
        <p:nvSpPr>
          <p:cNvPr id="33" name="MH_Title_1"/>
          <p:cNvSpPr/>
          <p:nvPr>
            <p:custDataLst>
              <p:tags r:id="rId17"/>
            </p:custDataLst>
          </p:nvPr>
        </p:nvSpPr>
        <p:spPr>
          <a:xfrm>
            <a:off x="5638801" y="3201989"/>
            <a:ext cx="1027113" cy="118268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600200">
              <a:lnSpc>
                <a:spcPct val="90000"/>
              </a:lnSpc>
              <a:spcAft>
                <a:spcPct val="35000"/>
              </a:spcAft>
              <a:defRPr/>
            </a:pPr>
            <a:r>
              <a:rPr lang="zh-CN" altLang="en-US" b="1">
                <a:solidFill>
                  <a:srgbClr val="FFFFFF"/>
                </a:solidFill>
              </a:rPr>
              <a:t>LOREM</a:t>
            </a:r>
          </a:p>
        </p:txBody>
      </p:sp>
      <p:sp>
        <p:nvSpPr>
          <p:cNvPr id="34" name="MH_Other_10"/>
          <p:cNvSpPr/>
          <p:nvPr>
            <p:custDataLst>
              <p:tags r:id="rId18"/>
            </p:custDataLst>
          </p:nvPr>
        </p:nvSpPr>
        <p:spPr>
          <a:xfrm>
            <a:off x="4889501" y="3621089"/>
            <a:ext cx="296863" cy="357187"/>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35" name="MH_Other_11"/>
          <p:cNvSpPr>
            <a:spLocks/>
          </p:cNvSpPr>
          <p:nvPr>
            <p:custDataLst>
              <p:tags r:id="rId19"/>
            </p:custDataLst>
          </p:nvPr>
        </p:nvSpPr>
        <p:spPr bwMode="auto">
          <a:xfrm>
            <a:off x="6470651" y="2646363"/>
            <a:ext cx="460375" cy="34131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solidFill>
          <a:ln>
            <a:noFill/>
          </a:ln>
          <a:extLst/>
        </p:spPr>
        <p:txBody>
          <a:bodyPr lIns="68580" tIns="34290" rIns="68580" bIns="540000" anchor="ctr">
            <a:normAutofit fontScale="25000" lnSpcReduction="20000"/>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36" name="MH_Other_12"/>
          <p:cNvSpPr>
            <a:spLocks/>
          </p:cNvSpPr>
          <p:nvPr>
            <p:custDataLst>
              <p:tags r:id="rId20"/>
            </p:custDataLst>
          </p:nvPr>
        </p:nvSpPr>
        <p:spPr bwMode="auto">
          <a:xfrm>
            <a:off x="6523038" y="4605338"/>
            <a:ext cx="355600" cy="36830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a:extLst/>
        </p:spPr>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069" name="MH_PageTitle"/>
          <p:cNvSpPr>
            <a:spLocks noGrp="1"/>
          </p:cNvSpPr>
          <p:nvPr>
            <p:ph type="title"/>
            <p:custDataLst>
              <p:tags r:id="rId21"/>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10235067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Other_1"/>
          <p:cNvSpPr>
            <a:spLocks noChangeArrowheads="1"/>
          </p:cNvSpPr>
          <p:nvPr>
            <p:custDataLst>
              <p:tags r:id="rId2"/>
            </p:custDataLst>
          </p:nvPr>
        </p:nvSpPr>
        <p:spPr bwMode="auto">
          <a:xfrm>
            <a:off x="3025776" y="4083050"/>
            <a:ext cx="822325" cy="819150"/>
          </a:xfrm>
          <a:prstGeom prst="ellipse">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FFFF"/>
                </a:solidFill>
                <a:latin typeface="微软雅黑" panose="020B0503020204020204" pitchFamily="34" charset="-122"/>
                <a:ea typeface="微软雅黑" panose="020B0503020204020204" pitchFamily="34" charset="-122"/>
              </a:rPr>
              <a:t>1</a:t>
            </a:r>
          </a:p>
        </p:txBody>
      </p:sp>
      <p:sp>
        <p:nvSpPr>
          <p:cNvPr id="2051" name="MH_Other_2"/>
          <p:cNvSpPr>
            <a:spLocks noChangeArrowheads="1"/>
          </p:cNvSpPr>
          <p:nvPr>
            <p:custDataLst>
              <p:tags r:id="rId3"/>
            </p:custDataLst>
          </p:nvPr>
        </p:nvSpPr>
        <p:spPr bwMode="auto">
          <a:xfrm>
            <a:off x="3976689" y="3240088"/>
            <a:ext cx="820737" cy="819150"/>
          </a:xfrm>
          <a:prstGeom prst="ellipse">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FFFF"/>
                </a:solidFill>
                <a:latin typeface="微软雅黑" panose="020B0503020204020204" pitchFamily="34" charset="-122"/>
                <a:ea typeface="微软雅黑" panose="020B0503020204020204" pitchFamily="34" charset="-122"/>
              </a:rPr>
              <a:t>2</a:t>
            </a:r>
          </a:p>
        </p:txBody>
      </p:sp>
      <p:sp>
        <p:nvSpPr>
          <p:cNvPr id="2052" name="MH_Other_3"/>
          <p:cNvSpPr>
            <a:spLocks noChangeArrowheads="1"/>
          </p:cNvSpPr>
          <p:nvPr>
            <p:custDataLst>
              <p:tags r:id="rId4"/>
            </p:custDataLst>
          </p:nvPr>
        </p:nvSpPr>
        <p:spPr bwMode="auto">
          <a:xfrm>
            <a:off x="7413626" y="3240088"/>
            <a:ext cx="822325" cy="8191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FFFF"/>
                </a:solidFill>
                <a:latin typeface="微软雅黑" panose="020B0503020204020204" pitchFamily="34" charset="-122"/>
              </a:rPr>
              <a:t>5</a:t>
            </a:r>
          </a:p>
        </p:txBody>
      </p:sp>
      <p:sp>
        <p:nvSpPr>
          <p:cNvPr id="2053" name="MH_Other_4"/>
          <p:cNvSpPr>
            <a:spLocks noChangeArrowheads="1"/>
          </p:cNvSpPr>
          <p:nvPr>
            <p:custDataLst>
              <p:tags r:id="rId5"/>
            </p:custDataLst>
          </p:nvPr>
        </p:nvSpPr>
        <p:spPr bwMode="auto">
          <a:xfrm>
            <a:off x="5116514" y="2689225"/>
            <a:ext cx="822325" cy="819150"/>
          </a:xfrm>
          <a:prstGeom prst="ellipse">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FFFF"/>
                </a:solidFill>
                <a:latin typeface="微软雅黑" panose="020B0503020204020204" pitchFamily="34" charset="-122"/>
                <a:ea typeface="微软雅黑" panose="020B0503020204020204" pitchFamily="34" charset="-122"/>
              </a:rPr>
              <a:t>3</a:t>
            </a:r>
          </a:p>
        </p:txBody>
      </p:sp>
      <p:sp>
        <p:nvSpPr>
          <p:cNvPr id="2054" name="MH_Other_5"/>
          <p:cNvSpPr>
            <a:spLocks noChangeArrowheads="1"/>
          </p:cNvSpPr>
          <p:nvPr>
            <p:custDataLst>
              <p:tags r:id="rId6"/>
            </p:custDataLst>
          </p:nvPr>
        </p:nvSpPr>
        <p:spPr bwMode="auto">
          <a:xfrm>
            <a:off x="6283326" y="2724150"/>
            <a:ext cx="822325" cy="819150"/>
          </a:xfrm>
          <a:prstGeom prst="ellipse">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FFFF"/>
                </a:solidFill>
                <a:latin typeface="微软雅黑" panose="020B0503020204020204" pitchFamily="34" charset="-122"/>
                <a:ea typeface="微软雅黑" panose="020B0503020204020204" pitchFamily="34" charset="-122"/>
              </a:rPr>
              <a:t>4</a:t>
            </a:r>
          </a:p>
        </p:txBody>
      </p:sp>
      <p:sp>
        <p:nvSpPr>
          <p:cNvPr id="2055" name="MH_Other_6"/>
          <p:cNvSpPr>
            <a:spLocks noChangeArrowheads="1"/>
          </p:cNvSpPr>
          <p:nvPr>
            <p:custDataLst>
              <p:tags r:id="rId7"/>
            </p:custDataLst>
          </p:nvPr>
        </p:nvSpPr>
        <p:spPr bwMode="auto">
          <a:xfrm>
            <a:off x="8297864" y="4083050"/>
            <a:ext cx="820737" cy="819150"/>
          </a:xfrm>
          <a:prstGeom prst="ellipse">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a:solidFill>
                  <a:srgbClr val="FFFFFF"/>
                </a:solidFill>
                <a:latin typeface="微软雅黑" panose="020B0503020204020204" pitchFamily="34" charset="-122"/>
                <a:ea typeface="微软雅黑" panose="020B0503020204020204" pitchFamily="34" charset="-122"/>
              </a:rPr>
              <a:t>6</a:t>
            </a:r>
          </a:p>
        </p:txBody>
      </p:sp>
      <p:sp>
        <p:nvSpPr>
          <p:cNvPr id="32" name="MH_Other_7"/>
          <p:cNvSpPr>
            <a:spLocks noChangeShapeType="1"/>
          </p:cNvSpPr>
          <p:nvPr>
            <p:custDataLst>
              <p:tags r:id="rId8"/>
            </p:custDataLst>
          </p:nvPr>
        </p:nvSpPr>
        <p:spPr bwMode="auto">
          <a:xfrm rot="618245" flipV="1">
            <a:off x="6245226" y="3611564"/>
            <a:ext cx="119063" cy="1063625"/>
          </a:xfrm>
          <a:prstGeom prst="line">
            <a:avLst/>
          </a:prstGeom>
          <a:noFill/>
          <a:ln w="9525">
            <a:solidFill>
              <a:schemeClr val="accent1">
                <a:lumMod val="40000"/>
                <a:lumOff val="60000"/>
              </a:schemeClr>
            </a:solidFill>
            <a:prstDash val="dash"/>
            <a:round/>
            <a:headEnd/>
            <a:tailEnd type="triangle" w="med" len="med"/>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p>
        </p:txBody>
      </p:sp>
      <p:sp>
        <p:nvSpPr>
          <p:cNvPr id="33" name="MH_Other_8"/>
          <p:cNvSpPr>
            <a:spLocks noChangeShapeType="1"/>
          </p:cNvSpPr>
          <p:nvPr>
            <p:custDataLst>
              <p:tags r:id="rId9"/>
            </p:custDataLst>
          </p:nvPr>
        </p:nvSpPr>
        <p:spPr bwMode="auto">
          <a:xfrm rot="618245" flipH="1" flipV="1">
            <a:off x="5562600" y="3684588"/>
            <a:ext cx="439738" cy="863600"/>
          </a:xfrm>
          <a:prstGeom prst="line">
            <a:avLst/>
          </a:prstGeom>
          <a:noFill/>
          <a:ln w="9525">
            <a:solidFill>
              <a:schemeClr val="accent1">
                <a:lumMod val="40000"/>
                <a:lumOff val="60000"/>
              </a:schemeClr>
            </a:solidFill>
            <a:prstDash val="dash"/>
            <a:round/>
            <a:headEnd/>
            <a:tailEnd type="triangle" w="med" len="med"/>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p>
        </p:txBody>
      </p:sp>
      <p:sp>
        <p:nvSpPr>
          <p:cNvPr id="34" name="MH_Other_9"/>
          <p:cNvSpPr>
            <a:spLocks noChangeShapeType="1"/>
          </p:cNvSpPr>
          <p:nvPr>
            <p:custDataLst>
              <p:tags r:id="rId10"/>
            </p:custDataLst>
          </p:nvPr>
        </p:nvSpPr>
        <p:spPr bwMode="auto">
          <a:xfrm rot="618245" flipH="1" flipV="1">
            <a:off x="4719638" y="4119563"/>
            <a:ext cx="1047750" cy="474662"/>
          </a:xfrm>
          <a:prstGeom prst="line">
            <a:avLst/>
          </a:prstGeom>
          <a:noFill/>
          <a:ln w="9525">
            <a:solidFill>
              <a:schemeClr val="accent1">
                <a:lumMod val="40000"/>
                <a:lumOff val="60000"/>
              </a:schemeClr>
            </a:solidFill>
            <a:prstDash val="dash"/>
            <a:round/>
            <a:headEnd/>
            <a:tailEnd type="triangle" w="med" len="med"/>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p>
        </p:txBody>
      </p:sp>
      <p:sp>
        <p:nvSpPr>
          <p:cNvPr id="35" name="MH_Other_10"/>
          <p:cNvSpPr>
            <a:spLocks noChangeShapeType="1"/>
          </p:cNvSpPr>
          <p:nvPr>
            <p:custDataLst>
              <p:tags r:id="rId11"/>
            </p:custDataLst>
          </p:nvPr>
        </p:nvSpPr>
        <p:spPr bwMode="auto">
          <a:xfrm rot="618245" flipH="1" flipV="1">
            <a:off x="4079875" y="4706939"/>
            <a:ext cx="1422400" cy="15875"/>
          </a:xfrm>
          <a:prstGeom prst="line">
            <a:avLst/>
          </a:prstGeom>
          <a:noFill/>
          <a:ln w="9525">
            <a:solidFill>
              <a:schemeClr val="accent1">
                <a:lumMod val="40000"/>
                <a:lumOff val="60000"/>
              </a:schemeClr>
            </a:solidFill>
            <a:prstDash val="dash"/>
            <a:round/>
            <a:headEnd/>
            <a:tailEnd type="triangle" w="med" len="med"/>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p>
        </p:txBody>
      </p:sp>
      <p:sp>
        <p:nvSpPr>
          <p:cNvPr id="36" name="MH_Other_11"/>
          <p:cNvSpPr>
            <a:spLocks noChangeShapeType="1"/>
          </p:cNvSpPr>
          <p:nvPr>
            <p:custDataLst>
              <p:tags r:id="rId12"/>
            </p:custDataLst>
          </p:nvPr>
        </p:nvSpPr>
        <p:spPr bwMode="auto">
          <a:xfrm rot="618245" flipV="1">
            <a:off x="6380163" y="3959226"/>
            <a:ext cx="673100" cy="779463"/>
          </a:xfrm>
          <a:prstGeom prst="line">
            <a:avLst/>
          </a:prstGeom>
          <a:noFill/>
          <a:ln w="9525">
            <a:solidFill>
              <a:schemeClr val="accent1">
                <a:lumMod val="40000"/>
                <a:lumOff val="60000"/>
              </a:schemeClr>
            </a:solidFill>
            <a:prstDash val="dash"/>
            <a:round/>
            <a:headEnd/>
            <a:tailEnd type="triangle" w="med" len="med"/>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p>
        </p:txBody>
      </p:sp>
      <p:sp>
        <p:nvSpPr>
          <p:cNvPr id="37" name="MH_Other_12"/>
          <p:cNvSpPr>
            <a:spLocks noChangeShapeType="1"/>
          </p:cNvSpPr>
          <p:nvPr>
            <p:custDataLst>
              <p:tags r:id="rId13"/>
            </p:custDataLst>
          </p:nvPr>
        </p:nvSpPr>
        <p:spPr bwMode="auto">
          <a:xfrm rot="618245" flipV="1">
            <a:off x="6665913" y="4446588"/>
            <a:ext cx="1319212" cy="482600"/>
          </a:xfrm>
          <a:prstGeom prst="line">
            <a:avLst/>
          </a:prstGeom>
          <a:noFill/>
          <a:ln w="9525">
            <a:solidFill>
              <a:schemeClr val="accent1">
                <a:lumMod val="40000"/>
                <a:lumOff val="60000"/>
              </a:schemeClr>
            </a:solidFill>
            <a:prstDash val="dash"/>
            <a:round/>
            <a:headEnd/>
            <a:tailEnd type="triangle" w="med" len="med"/>
          </a:ln>
          <a:extLst>
            <a:ext uri="{909E8E84-426E-40DD-AFC4-6F175D3DCCD1}">
              <a14:hiddenFill xmlns:a14="http://schemas.microsoft.com/office/drawing/2010/main">
                <a:noFill/>
              </a14:hiddenFill>
            </a:ext>
          </a:extLst>
        </p:spPr>
        <p:txBody>
          <a:bodyPr>
            <a:normAutofit fontScale="25000" lnSpcReduction="20000"/>
          </a:bodyPr>
          <a:lstStyle/>
          <a:p>
            <a:pPr>
              <a:defRPr/>
            </a:pPr>
            <a:endParaRPr lang="zh-CN" altLang="en-US"/>
          </a:p>
        </p:txBody>
      </p:sp>
      <p:sp>
        <p:nvSpPr>
          <p:cNvPr id="40" name="MH_Title_1"/>
          <p:cNvSpPr>
            <a:spLocks noChangeArrowheads="1"/>
          </p:cNvSpPr>
          <p:nvPr>
            <p:custDataLst>
              <p:tags r:id="rId14"/>
            </p:custDataLst>
          </p:nvPr>
        </p:nvSpPr>
        <p:spPr bwMode="gray">
          <a:xfrm>
            <a:off x="5354639" y="4505325"/>
            <a:ext cx="1336675" cy="1320800"/>
          </a:xfrm>
          <a:prstGeom prst="ellipse">
            <a:avLst/>
          </a:prstGeom>
          <a:gradFill rotWithShape="1">
            <a:gsLst>
              <a:gs pos="0">
                <a:schemeClr val="accent1"/>
              </a:gs>
              <a:gs pos="100000">
                <a:schemeClr val="accent1">
                  <a:lumMod val="75000"/>
                </a:schemeClr>
              </a:gs>
            </a:gsLst>
            <a:lin ang="2700000" scaled="1"/>
          </a:gradFill>
          <a:ln>
            <a:noFill/>
          </a:ln>
        </p:spPr>
        <p:txBody>
          <a:bodyPr lIns="0" tIns="0" rIns="0" bIns="0" anchor="ctr">
            <a:norm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defRPr/>
            </a:pPr>
            <a:r>
              <a:rPr lang="en-US" altLang="zh-CN" sz="2000">
                <a:solidFill>
                  <a:srgbClr val="FFFFFF"/>
                </a:solidFill>
                <a:latin typeface="+mn-lt"/>
                <a:ea typeface="+mn-ea"/>
              </a:rPr>
              <a:t>LOREM</a:t>
            </a:r>
            <a:endParaRPr lang="en-US" altLang="zh-CN" sz="2000" dirty="0">
              <a:solidFill>
                <a:srgbClr val="FFFFFF"/>
              </a:solidFill>
              <a:latin typeface="+mn-lt"/>
              <a:ea typeface="+mn-ea"/>
            </a:endParaRPr>
          </a:p>
        </p:txBody>
      </p:sp>
      <p:sp>
        <p:nvSpPr>
          <p:cNvPr id="2063" name="MH_SubTitle_1"/>
          <p:cNvSpPr txBox="1">
            <a:spLocks noChangeArrowheads="1"/>
          </p:cNvSpPr>
          <p:nvPr>
            <p:custDataLst>
              <p:tags r:id="rId15"/>
            </p:custDataLst>
          </p:nvPr>
        </p:nvSpPr>
        <p:spPr bwMode="auto">
          <a:xfrm>
            <a:off x="2174876" y="3327400"/>
            <a:ext cx="126047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sz="1600">
                <a:solidFill>
                  <a:schemeClr val="accent1"/>
                </a:solidFill>
                <a:latin typeface="+mn-lt"/>
                <a:ea typeface="+mn-ea"/>
              </a:rPr>
              <a:t>LOREM IPSUM</a:t>
            </a:r>
            <a:endParaRPr lang="zh-CN" altLang="en-US" sz="1600">
              <a:solidFill>
                <a:schemeClr val="accent1"/>
              </a:solidFill>
              <a:latin typeface="+mn-lt"/>
              <a:ea typeface="+mn-ea"/>
            </a:endParaRPr>
          </a:p>
        </p:txBody>
      </p:sp>
      <p:sp>
        <p:nvSpPr>
          <p:cNvPr id="2064" name="MH_SubTitle_3"/>
          <p:cNvSpPr txBox="1">
            <a:spLocks noChangeArrowheads="1"/>
          </p:cNvSpPr>
          <p:nvPr>
            <p:custDataLst>
              <p:tags r:id="rId16"/>
            </p:custDataLst>
          </p:nvPr>
        </p:nvSpPr>
        <p:spPr bwMode="auto">
          <a:xfrm>
            <a:off x="4738689" y="1889125"/>
            <a:ext cx="1258887"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sz="1600">
                <a:solidFill>
                  <a:schemeClr val="accent1"/>
                </a:solidFill>
                <a:latin typeface="+mn-lt"/>
                <a:ea typeface="+mn-ea"/>
              </a:rPr>
              <a:t>LOREM IPSUM</a:t>
            </a:r>
            <a:endParaRPr lang="zh-CN" altLang="en-US" sz="1600">
              <a:solidFill>
                <a:schemeClr val="accent1"/>
              </a:solidFill>
              <a:latin typeface="+mn-lt"/>
              <a:ea typeface="+mn-ea"/>
            </a:endParaRPr>
          </a:p>
        </p:txBody>
      </p:sp>
      <p:sp>
        <p:nvSpPr>
          <p:cNvPr id="2065" name="MH_SubTitle_4"/>
          <p:cNvSpPr txBox="1">
            <a:spLocks noChangeArrowheads="1"/>
          </p:cNvSpPr>
          <p:nvPr>
            <p:custDataLst>
              <p:tags r:id="rId17"/>
            </p:custDataLst>
          </p:nvPr>
        </p:nvSpPr>
        <p:spPr bwMode="auto">
          <a:xfrm>
            <a:off x="6154739" y="1892300"/>
            <a:ext cx="126047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sz="1600">
                <a:solidFill>
                  <a:schemeClr val="accent1"/>
                </a:solidFill>
                <a:latin typeface="+mn-lt"/>
                <a:ea typeface="+mn-ea"/>
              </a:rPr>
              <a:t>LOREM IPSUM</a:t>
            </a:r>
            <a:endParaRPr lang="zh-CN" altLang="en-US" sz="1600">
              <a:solidFill>
                <a:schemeClr val="accent1"/>
              </a:solidFill>
              <a:latin typeface="+mn-lt"/>
              <a:ea typeface="+mn-ea"/>
            </a:endParaRPr>
          </a:p>
        </p:txBody>
      </p:sp>
      <p:sp>
        <p:nvSpPr>
          <p:cNvPr id="2066" name="MH_SubTitle_2"/>
          <p:cNvSpPr txBox="1">
            <a:spLocks noChangeArrowheads="1"/>
          </p:cNvSpPr>
          <p:nvPr>
            <p:custDataLst>
              <p:tags r:id="rId18"/>
            </p:custDataLst>
          </p:nvPr>
        </p:nvSpPr>
        <p:spPr bwMode="auto">
          <a:xfrm>
            <a:off x="3322639" y="2484438"/>
            <a:ext cx="1258887"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sz="1600">
                <a:solidFill>
                  <a:schemeClr val="accent1"/>
                </a:solidFill>
                <a:latin typeface="+mn-lt"/>
                <a:ea typeface="+mn-ea"/>
              </a:rPr>
              <a:t>LOREM IPSUM</a:t>
            </a:r>
            <a:endParaRPr lang="zh-CN" altLang="en-US" sz="1600">
              <a:solidFill>
                <a:schemeClr val="accent1"/>
              </a:solidFill>
              <a:latin typeface="+mn-lt"/>
              <a:ea typeface="+mn-ea"/>
            </a:endParaRPr>
          </a:p>
        </p:txBody>
      </p:sp>
      <p:sp>
        <p:nvSpPr>
          <p:cNvPr id="2067" name="MH_SubTitle_5"/>
          <p:cNvSpPr txBox="1">
            <a:spLocks noChangeArrowheads="1"/>
          </p:cNvSpPr>
          <p:nvPr>
            <p:custDataLst>
              <p:tags r:id="rId19"/>
            </p:custDataLst>
          </p:nvPr>
        </p:nvSpPr>
        <p:spPr bwMode="auto">
          <a:xfrm>
            <a:off x="7710489" y="2422525"/>
            <a:ext cx="1260475"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sz="1600">
                <a:solidFill>
                  <a:schemeClr val="accent1"/>
                </a:solidFill>
                <a:latin typeface="+mn-lt"/>
                <a:ea typeface="+mn-ea"/>
              </a:rPr>
              <a:t>LOREM IPSUM</a:t>
            </a:r>
            <a:endParaRPr lang="zh-CN" altLang="en-US" sz="1600">
              <a:solidFill>
                <a:schemeClr val="accent1"/>
              </a:solidFill>
              <a:latin typeface="+mn-lt"/>
              <a:ea typeface="+mn-ea"/>
            </a:endParaRPr>
          </a:p>
        </p:txBody>
      </p:sp>
      <p:sp>
        <p:nvSpPr>
          <p:cNvPr id="2068" name="MH_SubTitle_6"/>
          <p:cNvSpPr txBox="1">
            <a:spLocks noChangeArrowheads="1"/>
          </p:cNvSpPr>
          <p:nvPr>
            <p:custDataLst>
              <p:tags r:id="rId20"/>
            </p:custDataLst>
          </p:nvPr>
        </p:nvSpPr>
        <p:spPr bwMode="auto">
          <a:xfrm>
            <a:off x="8596314" y="3327400"/>
            <a:ext cx="1258887"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sz="1600">
                <a:solidFill>
                  <a:schemeClr val="accent1"/>
                </a:solidFill>
                <a:latin typeface="+mn-lt"/>
                <a:ea typeface="+mn-ea"/>
              </a:rPr>
              <a:t>LOREM IPSUM</a:t>
            </a:r>
            <a:endParaRPr lang="zh-CN" altLang="en-US" sz="1600">
              <a:solidFill>
                <a:schemeClr val="accent1"/>
              </a:solidFill>
              <a:latin typeface="+mn-lt"/>
              <a:ea typeface="+mn-ea"/>
            </a:endParaRPr>
          </a:p>
        </p:txBody>
      </p:sp>
      <p:sp>
        <p:nvSpPr>
          <p:cNvPr id="2069" name="MH_PageTitle"/>
          <p:cNvSpPr>
            <a:spLocks noGrp="1"/>
          </p:cNvSpPr>
          <p:nvPr>
            <p:ph type="title"/>
            <p:custDataLst>
              <p:tags r:id="rId21"/>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5804447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 </a:t>
            </a:r>
            <a:endParaRPr lang="zh-CN" altLang="en-US" smtClean="0"/>
          </a:p>
        </p:txBody>
      </p:sp>
      <p:sp>
        <p:nvSpPr>
          <p:cNvPr id="3" name="MH_Title_1"/>
          <p:cNvSpPr/>
          <p:nvPr>
            <p:custDataLst>
              <p:tags r:id="rId3"/>
            </p:custDataLst>
          </p:nvPr>
        </p:nvSpPr>
        <p:spPr>
          <a:xfrm>
            <a:off x="2495550" y="2816225"/>
            <a:ext cx="2235200" cy="22352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r>
              <a:rPr lang="en-US" altLang="zh-CN" sz="2800">
                <a:solidFill>
                  <a:schemeClr val="tx1"/>
                </a:solidFill>
              </a:rPr>
              <a:t>LOREM</a:t>
            </a:r>
            <a:endParaRPr lang="zh-CN" altLang="en-US" sz="2800" dirty="0">
              <a:solidFill>
                <a:schemeClr val="tx1"/>
              </a:solidFill>
            </a:endParaRPr>
          </a:p>
        </p:txBody>
      </p:sp>
      <p:cxnSp>
        <p:nvCxnSpPr>
          <p:cNvPr id="4" name="MH_Other_1"/>
          <p:cNvCxnSpPr/>
          <p:nvPr>
            <p:custDataLst>
              <p:tags r:id="rId4"/>
            </p:custDataLst>
          </p:nvPr>
        </p:nvCxnSpPr>
        <p:spPr>
          <a:xfrm>
            <a:off x="5186364" y="3933825"/>
            <a:ext cx="4689475" cy="0"/>
          </a:xfrm>
          <a:prstGeom prst="lin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5" name="MH_Other_2"/>
          <p:cNvSpPr/>
          <p:nvPr>
            <p:custDataLst>
              <p:tags r:id="rId5"/>
            </p:custDataLst>
          </p:nvPr>
        </p:nvSpPr>
        <p:spPr>
          <a:xfrm>
            <a:off x="4338639" y="3521075"/>
            <a:ext cx="871537" cy="8699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8" name="MH_Other_3"/>
          <p:cNvCxnSpPr/>
          <p:nvPr>
            <p:custDataLst>
              <p:tags r:id="rId6"/>
            </p:custDataLst>
          </p:nvPr>
        </p:nvCxnSpPr>
        <p:spPr bwMode="auto">
          <a:xfrm flipV="1">
            <a:off x="5881688" y="2816225"/>
            <a:ext cx="0" cy="111760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9" name="MH_Other_4"/>
          <p:cNvCxnSpPr/>
          <p:nvPr>
            <p:custDataLst>
              <p:tags r:id="rId7"/>
            </p:custDataLst>
          </p:nvPr>
        </p:nvCxnSpPr>
        <p:spPr bwMode="auto">
          <a:xfrm>
            <a:off x="5754688" y="2816225"/>
            <a:ext cx="254000" cy="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1" name="MH_Other_5"/>
          <p:cNvSpPr/>
          <p:nvPr>
            <p:custDataLst>
              <p:tags r:id="rId8"/>
            </p:custDataLst>
          </p:nvPr>
        </p:nvSpPr>
        <p:spPr>
          <a:xfrm>
            <a:off x="5670550" y="3743325"/>
            <a:ext cx="425450" cy="4254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MH_Other_6"/>
          <p:cNvCxnSpPr/>
          <p:nvPr>
            <p:custDataLst>
              <p:tags r:id="rId9"/>
            </p:custDataLst>
          </p:nvPr>
        </p:nvCxnSpPr>
        <p:spPr>
          <a:xfrm flipH="1">
            <a:off x="6008688" y="3989389"/>
            <a:ext cx="944562" cy="1062037"/>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 name="MH_Other_7"/>
          <p:cNvCxnSpPr/>
          <p:nvPr>
            <p:custDataLst>
              <p:tags r:id="rId10"/>
            </p:custDataLst>
          </p:nvPr>
        </p:nvCxnSpPr>
        <p:spPr>
          <a:xfrm flipH="1" flipV="1">
            <a:off x="5848351" y="5060951"/>
            <a:ext cx="295275" cy="3175"/>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5" name="MH_Other_8"/>
          <p:cNvSpPr/>
          <p:nvPr>
            <p:custDataLst>
              <p:tags r:id="rId11"/>
            </p:custDataLst>
          </p:nvPr>
        </p:nvSpPr>
        <p:spPr>
          <a:xfrm>
            <a:off x="6626225" y="3579814"/>
            <a:ext cx="750888" cy="752475"/>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8" name="MH_Other_9"/>
          <p:cNvCxnSpPr/>
          <p:nvPr>
            <p:custDataLst>
              <p:tags r:id="rId12"/>
            </p:custDataLst>
          </p:nvPr>
        </p:nvCxnSpPr>
        <p:spPr>
          <a:xfrm flipH="1">
            <a:off x="8113713" y="3989389"/>
            <a:ext cx="812800" cy="1114425"/>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9" name="MH_Other_10"/>
          <p:cNvCxnSpPr/>
          <p:nvPr>
            <p:custDataLst>
              <p:tags r:id="rId13"/>
            </p:custDataLst>
          </p:nvPr>
        </p:nvCxnSpPr>
        <p:spPr>
          <a:xfrm flipH="1" flipV="1">
            <a:off x="7956551" y="5060951"/>
            <a:ext cx="295275" cy="3175"/>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0" name="MH_Other_11"/>
          <p:cNvSpPr/>
          <p:nvPr>
            <p:custDataLst>
              <p:tags r:id="rId14"/>
            </p:custDataLst>
          </p:nvPr>
        </p:nvSpPr>
        <p:spPr>
          <a:xfrm>
            <a:off x="8782050" y="3743325"/>
            <a:ext cx="425450" cy="4254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3" name="MH_Other_12"/>
          <p:cNvCxnSpPr/>
          <p:nvPr>
            <p:custDataLst>
              <p:tags r:id="rId15"/>
            </p:custDataLst>
          </p:nvPr>
        </p:nvCxnSpPr>
        <p:spPr bwMode="auto">
          <a:xfrm flipV="1">
            <a:off x="7986713" y="2816225"/>
            <a:ext cx="0" cy="111760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MH_Other_13"/>
          <p:cNvCxnSpPr/>
          <p:nvPr>
            <p:custDataLst>
              <p:tags r:id="rId16"/>
            </p:custDataLst>
          </p:nvPr>
        </p:nvCxnSpPr>
        <p:spPr bwMode="auto">
          <a:xfrm>
            <a:off x="7859713" y="2816225"/>
            <a:ext cx="254000" cy="0"/>
          </a:xfrm>
          <a:prstGeom prst="line">
            <a:avLst/>
          </a:prstGeom>
          <a:ln>
            <a:solidFill>
              <a:schemeClr val="accent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
        <p:nvSpPr>
          <p:cNvPr id="26" name="MH_Other_14"/>
          <p:cNvSpPr/>
          <p:nvPr>
            <p:custDataLst>
              <p:tags r:id="rId17"/>
            </p:custDataLst>
          </p:nvPr>
        </p:nvSpPr>
        <p:spPr>
          <a:xfrm>
            <a:off x="7773988" y="3743325"/>
            <a:ext cx="425450" cy="425450"/>
          </a:xfrm>
          <a:prstGeom prst="ellipse">
            <a:avLst/>
          </a:prstGeom>
          <a:solidFill>
            <a:schemeClr val="accent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MH_SubTitle_1"/>
          <p:cNvSpPr txBox="1"/>
          <p:nvPr>
            <p:custDataLst>
              <p:tags r:id="rId18"/>
            </p:custDataLst>
          </p:nvPr>
        </p:nvSpPr>
        <p:spPr>
          <a:xfrm>
            <a:off x="5210176" y="1687513"/>
            <a:ext cx="1336675" cy="1073150"/>
          </a:xfrm>
          <a:prstGeom prst="rect">
            <a:avLst/>
          </a:prstGeom>
          <a:noFill/>
        </p:spPr>
        <p:txBody>
          <a:bodyPr lIns="0" tIns="0" rIns="0" bIns="0" anchor="b">
            <a:normAutofit/>
          </a:bodyPr>
          <a:lstStyle/>
          <a:p>
            <a:pPr algn="ctr">
              <a:lnSpc>
                <a:spcPct val="130000"/>
              </a:lnSpc>
              <a:defRPr/>
            </a:pPr>
            <a:r>
              <a:rPr lang="en-US" altLang="zh-CN" sz="1600" kern="0">
                <a:solidFill>
                  <a:schemeClr val="tx1">
                    <a:lumMod val="75000"/>
                    <a:lumOff val="25000"/>
                  </a:schemeClr>
                </a:solidFill>
              </a:rPr>
              <a:t>Lorem ipsum</a:t>
            </a:r>
          </a:p>
          <a:p>
            <a:pPr algn="ctr">
              <a:lnSpc>
                <a:spcPct val="130000"/>
              </a:lnSpc>
              <a:defRPr/>
            </a:pPr>
            <a:r>
              <a:rPr lang="en-US" altLang="zh-CN" sz="1600" kern="0">
                <a:solidFill>
                  <a:schemeClr val="tx1">
                    <a:lumMod val="75000"/>
                    <a:lumOff val="25000"/>
                  </a:schemeClr>
                </a:solidFill>
              </a:rPr>
              <a:t>Lorem ipsum</a:t>
            </a:r>
            <a:endParaRPr lang="en-US" altLang="zh-CN" sz="1600" kern="0" dirty="0">
              <a:solidFill>
                <a:schemeClr val="tx1">
                  <a:lumMod val="75000"/>
                  <a:lumOff val="25000"/>
                </a:schemeClr>
              </a:solidFill>
            </a:endParaRPr>
          </a:p>
        </p:txBody>
      </p:sp>
      <p:sp>
        <p:nvSpPr>
          <p:cNvPr id="27" name="MH_SubTitle_3"/>
          <p:cNvSpPr txBox="1"/>
          <p:nvPr>
            <p:custDataLst>
              <p:tags r:id="rId19"/>
            </p:custDataLst>
          </p:nvPr>
        </p:nvSpPr>
        <p:spPr>
          <a:xfrm>
            <a:off x="7318376" y="1687513"/>
            <a:ext cx="1336675" cy="1073150"/>
          </a:xfrm>
          <a:prstGeom prst="rect">
            <a:avLst/>
          </a:prstGeom>
          <a:noFill/>
        </p:spPr>
        <p:txBody>
          <a:bodyPr lIns="0" tIns="0" rIns="0" bIns="0" anchor="b">
            <a:normAutofit/>
          </a:bodyPr>
          <a:lstStyle/>
          <a:p>
            <a:pPr algn="ctr">
              <a:lnSpc>
                <a:spcPct val="130000"/>
              </a:lnSpc>
              <a:defRPr/>
            </a:pPr>
            <a:r>
              <a:rPr lang="en-US" altLang="zh-CN" sz="1600" kern="0">
                <a:solidFill>
                  <a:schemeClr val="tx1">
                    <a:lumMod val="75000"/>
                    <a:lumOff val="25000"/>
                  </a:schemeClr>
                </a:solidFill>
              </a:rPr>
              <a:t>Lorem ipsum</a:t>
            </a:r>
          </a:p>
          <a:p>
            <a:pPr algn="ctr">
              <a:lnSpc>
                <a:spcPct val="130000"/>
              </a:lnSpc>
              <a:defRPr/>
            </a:pPr>
            <a:r>
              <a:rPr lang="en-US" altLang="zh-CN" sz="1600" kern="0">
                <a:solidFill>
                  <a:schemeClr val="tx1">
                    <a:lumMod val="75000"/>
                    <a:lumOff val="25000"/>
                  </a:schemeClr>
                </a:solidFill>
              </a:rPr>
              <a:t>Lorem ipsum</a:t>
            </a:r>
            <a:endParaRPr lang="en-US" altLang="zh-CN" sz="1600" kern="0" dirty="0">
              <a:solidFill>
                <a:schemeClr val="tx1">
                  <a:lumMod val="75000"/>
                  <a:lumOff val="25000"/>
                </a:schemeClr>
              </a:solidFill>
            </a:endParaRPr>
          </a:p>
        </p:txBody>
      </p:sp>
      <p:sp>
        <p:nvSpPr>
          <p:cNvPr id="29" name="MH_SubTitle_2"/>
          <p:cNvSpPr txBox="1"/>
          <p:nvPr>
            <p:custDataLst>
              <p:tags r:id="rId20"/>
            </p:custDataLst>
          </p:nvPr>
        </p:nvSpPr>
        <p:spPr>
          <a:xfrm>
            <a:off x="5327651" y="5132388"/>
            <a:ext cx="1336675" cy="1117600"/>
          </a:xfrm>
          <a:prstGeom prst="rect">
            <a:avLst/>
          </a:prstGeom>
          <a:noFill/>
        </p:spPr>
        <p:txBody>
          <a:bodyPr lIns="0" tIns="0" rIns="0" bIns="0">
            <a:normAutofit/>
          </a:bodyPr>
          <a:lstStyle/>
          <a:p>
            <a:pPr algn="ctr">
              <a:lnSpc>
                <a:spcPct val="130000"/>
              </a:lnSpc>
              <a:defRPr/>
            </a:pPr>
            <a:r>
              <a:rPr lang="en-US" altLang="zh-CN" sz="1600" kern="0">
                <a:solidFill>
                  <a:schemeClr val="tx1">
                    <a:lumMod val="75000"/>
                    <a:lumOff val="25000"/>
                  </a:schemeClr>
                </a:solidFill>
              </a:rPr>
              <a:t>Lorem ipsum</a:t>
            </a:r>
          </a:p>
          <a:p>
            <a:pPr algn="ctr">
              <a:lnSpc>
                <a:spcPct val="130000"/>
              </a:lnSpc>
              <a:defRPr/>
            </a:pPr>
            <a:r>
              <a:rPr lang="en-US" altLang="zh-CN" sz="1600" kern="0">
                <a:solidFill>
                  <a:schemeClr val="tx1">
                    <a:lumMod val="75000"/>
                    <a:lumOff val="25000"/>
                  </a:schemeClr>
                </a:solidFill>
              </a:rPr>
              <a:t>Lorem ipsum</a:t>
            </a:r>
            <a:endParaRPr lang="en-US" altLang="zh-CN" sz="1600" kern="0" dirty="0">
              <a:solidFill>
                <a:schemeClr val="tx1">
                  <a:lumMod val="75000"/>
                  <a:lumOff val="25000"/>
                </a:schemeClr>
              </a:solidFill>
            </a:endParaRPr>
          </a:p>
        </p:txBody>
      </p:sp>
      <p:sp>
        <p:nvSpPr>
          <p:cNvPr id="30" name="MH_SubTitle_4"/>
          <p:cNvSpPr txBox="1"/>
          <p:nvPr>
            <p:custDataLst>
              <p:tags r:id="rId21"/>
            </p:custDataLst>
          </p:nvPr>
        </p:nvSpPr>
        <p:spPr>
          <a:xfrm>
            <a:off x="7445376" y="5132388"/>
            <a:ext cx="1336675" cy="1117600"/>
          </a:xfrm>
          <a:prstGeom prst="rect">
            <a:avLst/>
          </a:prstGeom>
          <a:noFill/>
        </p:spPr>
        <p:txBody>
          <a:bodyPr lIns="0" tIns="0" rIns="0" bIns="0">
            <a:normAutofit/>
          </a:bodyPr>
          <a:lstStyle/>
          <a:p>
            <a:pPr algn="ctr">
              <a:lnSpc>
                <a:spcPct val="130000"/>
              </a:lnSpc>
              <a:defRPr/>
            </a:pPr>
            <a:r>
              <a:rPr lang="en-US" altLang="zh-CN" sz="1600" kern="0">
                <a:solidFill>
                  <a:schemeClr val="tx1">
                    <a:lumMod val="75000"/>
                    <a:lumOff val="25000"/>
                  </a:schemeClr>
                </a:solidFill>
              </a:rPr>
              <a:t>Lorem ipsum</a:t>
            </a:r>
          </a:p>
          <a:p>
            <a:pPr algn="ctr">
              <a:lnSpc>
                <a:spcPct val="130000"/>
              </a:lnSpc>
              <a:defRPr/>
            </a:pPr>
            <a:r>
              <a:rPr lang="en-US" altLang="zh-CN" sz="1600" kern="0">
                <a:solidFill>
                  <a:schemeClr val="tx1">
                    <a:lumMod val="75000"/>
                    <a:lumOff val="25000"/>
                  </a:schemeClr>
                </a:solidFill>
              </a:rPr>
              <a:t>Lorem ipsum</a:t>
            </a:r>
            <a:endParaRPr lang="en-US" altLang="zh-CN" sz="1600" kern="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15451294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MH_Other_1"/>
          <p:cNvSpPr/>
          <p:nvPr>
            <p:custDataLst>
              <p:tags r:id="rId2"/>
            </p:custDataLst>
          </p:nvPr>
        </p:nvSpPr>
        <p:spPr>
          <a:xfrm>
            <a:off x="4487864" y="2049464"/>
            <a:ext cx="1582737" cy="1582737"/>
          </a:xfrm>
          <a:custGeom>
            <a:avLst/>
            <a:gdLst>
              <a:gd name="connsiteX0" fmla="*/ 1583559 w 1583559"/>
              <a:gd name="connsiteY0" fmla="*/ 0 h 1583558"/>
              <a:gd name="connsiteX1" fmla="*/ 1583559 w 1583559"/>
              <a:gd name="connsiteY1" fmla="*/ 1583558 h 1583558"/>
              <a:gd name="connsiteX2" fmla="*/ 0 w 1583559"/>
              <a:gd name="connsiteY2" fmla="*/ 1583558 h 1583558"/>
              <a:gd name="connsiteX3" fmla="*/ 1583559 w 1583559"/>
              <a:gd name="connsiteY3" fmla="*/ 0 h 1583558"/>
            </a:gdLst>
            <a:ahLst/>
            <a:cxnLst>
              <a:cxn ang="0">
                <a:pos x="connsiteX0" y="connsiteY0"/>
              </a:cxn>
              <a:cxn ang="0">
                <a:pos x="connsiteX1" y="connsiteY1"/>
              </a:cxn>
              <a:cxn ang="0">
                <a:pos x="connsiteX2" y="connsiteY2"/>
              </a:cxn>
              <a:cxn ang="0">
                <a:pos x="connsiteX3" y="connsiteY3"/>
              </a:cxn>
            </a:cxnLst>
            <a:rect l="l" t="t" r="r" b="b"/>
            <a:pathLst>
              <a:path w="1583559" h="1583558">
                <a:moveTo>
                  <a:pt x="1583559" y="0"/>
                </a:moveTo>
                <a:lnTo>
                  <a:pt x="1583559" y="1583558"/>
                </a:lnTo>
                <a:lnTo>
                  <a:pt x="0" y="1583558"/>
                </a:lnTo>
                <a:cubicBezTo>
                  <a:pt x="0" y="708983"/>
                  <a:pt x="708984" y="0"/>
                  <a:pt x="15835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dirty="0">
                <a:solidFill>
                  <a:srgbClr val="FFFFFF"/>
                </a:solidFill>
                <a:latin typeface="Adobe Gothic Std B" panose="020B0800000000000000" pitchFamily="34" charset="-128"/>
                <a:ea typeface="Adobe Gothic Std B" panose="020B0800000000000000" pitchFamily="34" charset="-128"/>
              </a:rPr>
              <a:t>S</a:t>
            </a:r>
            <a:endParaRPr lang="zh-CN" altLang="en-US" sz="3600" dirty="0">
              <a:solidFill>
                <a:srgbClr val="FFFFFF"/>
              </a:solidFill>
              <a:latin typeface="Adobe Gothic Std B" panose="020B0800000000000000" pitchFamily="34" charset="-128"/>
            </a:endParaRPr>
          </a:p>
        </p:txBody>
      </p:sp>
      <p:sp>
        <p:nvSpPr>
          <p:cNvPr id="34" name="MH_Other_2"/>
          <p:cNvSpPr/>
          <p:nvPr>
            <p:custDataLst>
              <p:tags r:id="rId3"/>
            </p:custDataLst>
          </p:nvPr>
        </p:nvSpPr>
        <p:spPr>
          <a:xfrm>
            <a:off x="6191251" y="2049464"/>
            <a:ext cx="1584325" cy="1582737"/>
          </a:xfrm>
          <a:custGeom>
            <a:avLst/>
            <a:gdLst>
              <a:gd name="connsiteX0" fmla="*/ 0 w 1583559"/>
              <a:gd name="connsiteY0" fmla="*/ 0 h 1583558"/>
              <a:gd name="connsiteX1" fmla="*/ 1583559 w 1583559"/>
              <a:gd name="connsiteY1" fmla="*/ 1583558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cubicBezTo>
                  <a:pt x="874575" y="0"/>
                  <a:pt x="1583559" y="708983"/>
                  <a:pt x="1583559" y="1583558"/>
                </a:cubicBezTo>
                <a:lnTo>
                  <a:pt x="0" y="1583558"/>
                </a:lnTo>
                <a:close/>
              </a:path>
            </a:pathLst>
          </a:custGeom>
          <a:solidFill>
            <a:srgbClr val="D7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dirty="0">
                <a:solidFill>
                  <a:srgbClr val="FFFFFF"/>
                </a:solidFill>
                <a:latin typeface="Adobe Gothic Std B" panose="020B0800000000000000" pitchFamily="34" charset="-128"/>
                <a:ea typeface="Adobe Gothic Std B" panose="020B0800000000000000" pitchFamily="34" charset="-128"/>
              </a:rPr>
              <a:t>T</a:t>
            </a:r>
            <a:endParaRPr lang="zh-CN" altLang="en-US" sz="3600" dirty="0">
              <a:solidFill>
                <a:srgbClr val="FFFFFF"/>
              </a:solidFill>
              <a:latin typeface="Adobe Gothic Std B" panose="020B0800000000000000" pitchFamily="34" charset="-128"/>
            </a:endParaRPr>
          </a:p>
        </p:txBody>
      </p:sp>
      <p:sp>
        <p:nvSpPr>
          <p:cNvPr id="2052" name="MH_PageTitle"/>
          <p:cNvSpPr>
            <a:spLocks noGrp="1"/>
          </p:cNvSpPr>
          <p:nvPr>
            <p:ph type="title"/>
            <p:custDataLst>
              <p:tags r:id="rId4"/>
            </p:custDataLst>
          </p:nvPr>
        </p:nvSpPr>
        <p:spPr/>
        <p:txBody>
          <a:bodyPr/>
          <a:lstStyle/>
          <a:p>
            <a:pPr eaLnBrk="1" hangingPunct="1"/>
            <a:r>
              <a:rPr lang="en-US" altLang="zh-CN" smtClean="0"/>
              <a:t>LOREM IPSUM DOLOR</a:t>
            </a:r>
            <a:endParaRPr lang="zh-CN" altLang="en-US" smtClean="0"/>
          </a:p>
        </p:txBody>
      </p:sp>
      <p:sp>
        <p:nvSpPr>
          <p:cNvPr id="15" name="MH_Other_3"/>
          <p:cNvSpPr/>
          <p:nvPr>
            <p:custDataLst>
              <p:tags r:id="rId5"/>
            </p:custDataLst>
          </p:nvPr>
        </p:nvSpPr>
        <p:spPr>
          <a:xfrm>
            <a:off x="6191251" y="3748089"/>
            <a:ext cx="1584325" cy="1582737"/>
          </a:xfrm>
          <a:custGeom>
            <a:avLst/>
            <a:gdLst>
              <a:gd name="connsiteX0" fmla="*/ 0 w 1583559"/>
              <a:gd name="connsiteY0" fmla="*/ 0 h 1583558"/>
              <a:gd name="connsiteX1" fmla="*/ 1583559 w 1583559"/>
              <a:gd name="connsiteY1" fmla="*/ 0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lnTo>
                  <a:pt x="1583559" y="0"/>
                </a:lnTo>
                <a:cubicBezTo>
                  <a:pt x="1583559" y="874575"/>
                  <a:pt x="874575" y="1583558"/>
                  <a:pt x="0" y="1583558"/>
                </a:cubicBezTo>
                <a:close/>
              </a:path>
            </a:pathLst>
          </a:custGeom>
          <a:solidFill>
            <a:srgbClr val="D7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HK" sz="3600">
                <a:solidFill>
                  <a:srgbClr val="FFFFFF"/>
                </a:solidFill>
                <a:latin typeface="Adobe Gothic Std B" panose="020B0800000000000000" pitchFamily="34" charset="-128"/>
                <a:ea typeface="Adobe Gothic Std B" panose="020B0800000000000000" pitchFamily="34" charset="-128"/>
              </a:rPr>
              <a:t>O</a:t>
            </a:r>
            <a:endParaRPr lang="zh-HK" altLang="en-US" sz="3600">
              <a:solidFill>
                <a:srgbClr val="FFFFFF"/>
              </a:solidFill>
              <a:latin typeface="Adobe Gothic Std B" panose="020B0800000000000000" pitchFamily="34" charset="-128"/>
              <a:ea typeface="PMingLiU" panose="02020500000000000000" pitchFamily="18" charset="-120"/>
            </a:endParaRPr>
          </a:p>
        </p:txBody>
      </p:sp>
      <p:sp>
        <p:nvSpPr>
          <p:cNvPr id="11" name="MH_Other_4"/>
          <p:cNvSpPr/>
          <p:nvPr>
            <p:custDataLst>
              <p:tags r:id="rId6"/>
            </p:custDataLst>
          </p:nvPr>
        </p:nvSpPr>
        <p:spPr>
          <a:xfrm flipH="1">
            <a:off x="4487864" y="3748089"/>
            <a:ext cx="1582737" cy="1582737"/>
          </a:xfrm>
          <a:custGeom>
            <a:avLst/>
            <a:gdLst>
              <a:gd name="connsiteX0" fmla="*/ 1583553 w 1583553"/>
              <a:gd name="connsiteY0" fmla="*/ 0 h 1583440"/>
              <a:gd name="connsiteX1" fmla="*/ 0 w 1583553"/>
              <a:gd name="connsiteY1" fmla="*/ 0 h 1583440"/>
              <a:gd name="connsiteX2" fmla="*/ 0 w 1583553"/>
              <a:gd name="connsiteY2" fmla="*/ 1583440 h 1583440"/>
              <a:gd name="connsiteX3" fmla="*/ 1575383 w 1583553"/>
              <a:gd name="connsiteY3" fmla="*/ 161792 h 1583440"/>
            </a:gdLst>
            <a:ahLst/>
            <a:cxnLst>
              <a:cxn ang="0">
                <a:pos x="connsiteX0" y="connsiteY0"/>
              </a:cxn>
              <a:cxn ang="0">
                <a:pos x="connsiteX1" y="connsiteY1"/>
              </a:cxn>
              <a:cxn ang="0">
                <a:pos x="connsiteX2" y="connsiteY2"/>
              </a:cxn>
              <a:cxn ang="0">
                <a:pos x="connsiteX3" y="connsiteY3"/>
              </a:cxn>
            </a:cxnLst>
            <a:rect l="l" t="t" r="r" b="b"/>
            <a:pathLst>
              <a:path w="1583553" h="1583440">
                <a:moveTo>
                  <a:pt x="1583553" y="0"/>
                </a:moveTo>
                <a:lnTo>
                  <a:pt x="0" y="0"/>
                </a:lnTo>
                <a:lnTo>
                  <a:pt x="0" y="1583440"/>
                </a:lnTo>
                <a:cubicBezTo>
                  <a:pt x="819914" y="1583440"/>
                  <a:pt x="1494289" y="960311"/>
                  <a:pt x="1575383" y="161792"/>
                </a:cubicBezTo>
                <a:close/>
              </a:path>
            </a:pathLst>
          </a:custGeom>
          <a:solidFill>
            <a:srgbClr val="D7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HK" sz="3600">
                <a:solidFill>
                  <a:srgbClr val="FFFFFF"/>
                </a:solidFill>
                <a:latin typeface="Adobe Gothic Std B" panose="020B0800000000000000" pitchFamily="34" charset="-128"/>
                <a:ea typeface="Adobe Gothic Std B" panose="020B0800000000000000" pitchFamily="34" charset="-128"/>
              </a:rPr>
              <a:t>W</a:t>
            </a:r>
            <a:endParaRPr lang="zh-HK" altLang="en-US" sz="3600">
              <a:solidFill>
                <a:srgbClr val="FFFFFF"/>
              </a:solidFill>
              <a:latin typeface="Adobe Gothic Std B" panose="020B0800000000000000" pitchFamily="34" charset="-128"/>
              <a:ea typeface="PMingLiU" panose="02020500000000000000" pitchFamily="18" charset="-120"/>
            </a:endParaRPr>
          </a:p>
        </p:txBody>
      </p:sp>
      <p:sp>
        <p:nvSpPr>
          <p:cNvPr id="18" name="MH_Title_1"/>
          <p:cNvSpPr/>
          <p:nvPr>
            <p:custDataLst>
              <p:tags r:id="rId7"/>
            </p:custDataLst>
          </p:nvPr>
        </p:nvSpPr>
        <p:spPr>
          <a:xfrm>
            <a:off x="5299075" y="2865438"/>
            <a:ext cx="1651000" cy="1649412"/>
          </a:xfrm>
          <a:prstGeom prst="ellipse">
            <a:avLst/>
          </a:prstGeom>
          <a:solidFill>
            <a:srgbClr val="FFFFFF"/>
          </a:solidFill>
          <a:ln w="38100">
            <a:noFill/>
          </a:ln>
          <a:effectLst>
            <a:outerShdw blurRad="63500" sx="102000" sy="102000" algn="ctr" rotWithShape="0">
              <a:srgbClr val="7E828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a:solidFill>
                  <a:schemeClr val="accent1">
                    <a:lumMod val="75000"/>
                  </a:schemeClr>
                </a:solidFill>
              </a:rPr>
              <a:t>LOREM</a:t>
            </a:r>
            <a:endParaRPr lang="zh-HK" altLang="en-US" sz="2400" b="1" dirty="0">
              <a:solidFill>
                <a:schemeClr val="accent1">
                  <a:lumMod val="75000"/>
                </a:schemeClr>
              </a:solidFill>
            </a:endParaRPr>
          </a:p>
        </p:txBody>
      </p:sp>
      <p:sp>
        <p:nvSpPr>
          <p:cNvPr id="3080" name="MH_SubTitle_1"/>
          <p:cNvSpPr txBox="1">
            <a:spLocks noChangeArrowheads="1"/>
          </p:cNvSpPr>
          <p:nvPr>
            <p:custDataLst>
              <p:tags r:id="rId8"/>
            </p:custDataLst>
          </p:nvPr>
        </p:nvSpPr>
        <p:spPr bwMode="auto">
          <a:xfrm>
            <a:off x="2249488" y="1703389"/>
            <a:ext cx="2171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a:solidFill>
                  <a:schemeClr val="accent1">
                    <a:lumMod val="75000"/>
                  </a:schemeClr>
                </a:solidFill>
                <a:latin typeface="+mn-lt"/>
                <a:ea typeface="+mn-ea"/>
              </a:rPr>
              <a:t>LOREM IPSUM </a:t>
            </a:r>
            <a:endParaRPr lang="zh-HK" altLang="en-US">
              <a:solidFill>
                <a:schemeClr val="accent1">
                  <a:lumMod val="75000"/>
                </a:schemeClr>
              </a:solidFill>
              <a:latin typeface="+mn-lt"/>
              <a:ea typeface="+mn-ea"/>
            </a:endParaRPr>
          </a:p>
        </p:txBody>
      </p:sp>
      <p:sp>
        <p:nvSpPr>
          <p:cNvPr id="20" name="MH_Other_5"/>
          <p:cNvSpPr/>
          <p:nvPr>
            <p:custDataLst>
              <p:tags r:id="rId9"/>
            </p:custDataLst>
          </p:nvPr>
        </p:nvSpPr>
        <p:spPr>
          <a:xfrm>
            <a:off x="2346326" y="2287589"/>
            <a:ext cx="2124075" cy="46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7C233E"/>
              </a:solidFill>
              <a:ea typeface="PMingLiU" panose="02020500000000000000" pitchFamily="18" charset="-120"/>
            </a:endParaRPr>
          </a:p>
        </p:txBody>
      </p:sp>
      <p:sp>
        <p:nvSpPr>
          <p:cNvPr id="2058" name="MH_Text_2"/>
          <p:cNvSpPr>
            <a:spLocks noChangeArrowheads="1"/>
          </p:cNvSpPr>
          <p:nvPr>
            <p:custDataLst>
              <p:tags r:id="rId10"/>
            </p:custDataLst>
          </p:nvPr>
        </p:nvSpPr>
        <p:spPr bwMode="auto">
          <a:xfrm>
            <a:off x="2249489" y="4762501"/>
            <a:ext cx="2116137"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600">
                <a:latin typeface="+mn-lt"/>
                <a:ea typeface="+mn-ea"/>
              </a:rPr>
              <a:t>Lorem ipsum dolor</a:t>
            </a:r>
          </a:p>
          <a:p>
            <a:pPr algn="ctr" eaLnBrk="1" hangingPunct="1">
              <a:lnSpc>
                <a:spcPct val="130000"/>
              </a:lnSpc>
              <a:defRPr/>
            </a:pPr>
            <a:r>
              <a:rPr lang="en-US" altLang="zh-CN" sz="1600">
                <a:latin typeface="+mn-lt"/>
                <a:ea typeface="+mn-ea"/>
              </a:rPr>
              <a:t>Lorem ipsum dolor</a:t>
            </a:r>
          </a:p>
          <a:p>
            <a:pPr algn="ctr" eaLnBrk="1" hangingPunct="1">
              <a:lnSpc>
                <a:spcPct val="130000"/>
              </a:lnSpc>
              <a:defRPr/>
            </a:pPr>
            <a:r>
              <a:rPr lang="en-US" altLang="zh-CN" sz="1600">
                <a:latin typeface="+mn-lt"/>
                <a:ea typeface="+mn-ea"/>
              </a:rPr>
              <a:t>Lorem ipsum dolor</a:t>
            </a:r>
            <a:endParaRPr lang="zh-CN" altLang="en-US" sz="1600">
              <a:latin typeface="+mn-lt"/>
              <a:ea typeface="+mn-ea"/>
            </a:endParaRPr>
          </a:p>
        </p:txBody>
      </p:sp>
      <p:sp>
        <p:nvSpPr>
          <p:cNvPr id="2059" name="MH_SubTitle_2"/>
          <p:cNvSpPr txBox="1">
            <a:spLocks noChangeArrowheads="1"/>
          </p:cNvSpPr>
          <p:nvPr>
            <p:custDataLst>
              <p:tags r:id="rId11"/>
            </p:custDataLst>
          </p:nvPr>
        </p:nvSpPr>
        <p:spPr bwMode="auto">
          <a:xfrm>
            <a:off x="2249488" y="4116388"/>
            <a:ext cx="21717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a:latin typeface="+mn-lt"/>
                <a:ea typeface="+mn-ea"/>
              </a:rPr>
              <a:t>LOREM IPSUM </a:t>
            </a:r>
            <a:endParaRPr lang="zh-HK" altLang="en-US">
              <a:latin typeface="+mn-lt"/>
              <a:ea typeface="+mn-ea"/>
            </a:endParaRPr>
          </a:p>
        </p:txBody>
      </p:sp>
      <p:sp>
        <p:nvSpPr>
          <p:cNvPr id="23" name="MH_Other_6"/>
          <p:cNvSpPr/>
          <p:nvPr>
            <p:custDataLst>
              <p:tags r:id="rId12"/>
            </p:custDataLst>
          </p:nvPr>
        </p:nvSpPr>
        <p:spPr>
          <a:xfrm>
            <a:off x="2346326" y="4710114"/>
            <a:ext cx="2124075" cy="46037"/>
          </a:xfrm>
          <a:prstGeom prst="rect">
            <a:avLst/>
          </a:prstGeom>
          <a:solidFill>
            <a:srgbClr val="D4D5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7C233E"/>
              </a:solidFill>
              <a:ea typeface="PMingLiU" panose="02020500000000000000" pitchFamily="18" charset="-120"/>
            </a:endParaRPr>
          </a:p>
        </p:txBody>
      </p:sp>
      <p:sp>
        <p:nvSpPr>
          <p:cNvPr id="2061" name="MH_Text_4"/>
          <p:cNvSpPr>
            <a:spLocks noChangeArrowheads="1"/>
          </p:cNvSpPr>
          <p:nvPr>
            <p:custDataLst>
              <p:tags r:id="rId13"/>
            </p:custDataLst>
          </p:nvPr>
        </p:nvSpPr>
        <p:spPr bwMode="auto">
          <a:xfrm>
            <a:off x="7693026" y="4762501"/>
            <a:ext cx="2246313"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600">
                <a:latin typeface="+mn-lt"/>
                <a:ea typeface="+mn-ea"/>
              </a:rPr>
              <a:t>Lorem ipsum dolor</a:t>
            </a:r>
          </a:p>
          <a:p>
            <a:pPr algn="ctr" eaLnBrk="1" hangingPunct="1">
              <a:lnSpc>
                <a:spcPct val="130000"/>
              </a:lnSpc>
              <a:defRPr/>
            </a:pPr>
            <a:r>
              <a:rPr lang="en-US" altLang="zh-CN" sz="1600">
                <a:latin typeface="+mn-lt"/>
                <a:ea typeface="+mn-ea"/>
              </a:rPr>
              <a:t>Lorem ipsum dolor</a:t>
            </a:r>
          </a:p>
          <a:p>
            <a:pPr algn="ctr" eaLnBrk="1" hangingPunct="1">
              <a:lnSpc>
                <a:spcPct val="130000"/>
              </a:lnSpc>
              <a:defRPr/>
            </a:pPr>
            <a:r>
              <a:rPr lang="en-US" altLang="zh-CN" sz="1600">
                <a:latin typeface="+mn-lt"/>
                <a:ea typeface="+mn-ea"/>
              </a:rPr>
              <a:t>Lorem ipsum dolor</a:t>
            </a:r>
            <a:endParaRPr lang="zh-CN" altLang="en-US" sz="1600">
              <a:latin typeface="+mn-lt"/>
              <a:ea typeface="+mn-ea"/>
            </a:endParaRPr>
          </a:p>
        </p:txBody>
      </p:sp>
      <p:sp>
        <p:nvSpPr>
          <p:cNvPr id="2062" name="MH_SubTitle_4"/>
          <p:cNvSpPr txBox="1">
            <a:spLocks noChangeArrowheads="1"/>
          </p:cNvSpPr>
          <p:nvPr>
            <p:custDataLst>
              <p:tags r:id="rId14"/>
            </p:custDataLst>
          </p:nvPr>
        </p:nvSpPr>
        <p:spPr bwMode="auto">
          <a:xfrm>
            <a:off x="7693025" y="4116388"/>
            <a:ext cx="217170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a:latin typeface="+mn-lt"/>
                <a:ea typeface="+mn-ea"/>
              </a:rPr>
              <a:t>LOREM IPSUM </a:t>
            </a:r>
            <a:endParaRPr lang="zh-HK" altLang="en-US">
              <a:latin typeface="+mn-lt"/>
              <a:ea typeface="+mn-ea"/>
            </a:endParaRPr>
          </a:p>
        </p:txBody>
      </p:sp>
      <p:sp>
        <p:nvSpPr>
          <p:cNvPr id="26" name="MH_Other_7"/>
          <p:cNvSpPr/>
          <p:nvPr>
            <p:custDataLst>
              <p:tags r:id="rId15"/>
            </p:custDataLst>
          </p:nvPr>
        </p:nvSpPr>
        <p:spPr>
          <a:xfrm>
            <a:off x="7783514" y="4710114"/>
            <a:ext cx="2124075" cy="46037"/>
          </a:xfrm>
          <a:prstGeom prst="rect">
            <a:avLst/>
          </a:prstGeom>
          <a:solidFill>
            <a:srgbClr val="D4D5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7C233E"/>
              </a:solidFill>
              <a:ea typeface="PMingLiU" panose="02020500000000000000" pitchFamily="18" charset="-120"/>
            </a:endParaRPr>
          </a:p>
        </p:txBody>
      </p:sp>
      <p:sp>
        <p:nvSpPr>
          <p:cNvPr id="2064" name="MH_Text_3"/>
          <p:cNvSpPr>
            <a:spLocks noChangeArrowheads="1"/>
          </p:cNvSpPr>
          <p:nvPr>
            <p:custDataLst>
              <p:tags r:id="rId16"/>
            </p:custDataLst>
          </p:nvPr>
        </p:nvSpPr>
        <p:spPr bwMode="auto">
          <a:xfrm>
            <a:off x="7693026" y="2346326"/>
            <a:ext cx="2246313"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600">
                <a:latin typeface="+mn-lt"/>
                <a:ea typeface="+mn-ea"/>
              </a:rPr>
              <a:t>Lorem ipsum dolor</a:t>
            </a:r>
          </a:p>
          <a:p>
            <a:pPr algn="ctr" eaLnBrk="1" hangingPunct="1">
              <a:lnSpc>
                <a:spcPct val="130000"/>
              </a:lnSpc>
              <a:defRPr/>
            </a:pPr>
            <a:r>
              <a:rPr lang="en-US" altLang="zh-CN" sz="1600">
                <a:latin typeface="+mn-lt"/>
                <a:ea typeface="+mn-ea"/>
              </a:rPr>
              <a:t>Lorem ipsum dolor</a:t>
            </a:r>
          </a:p>
          <a:p>
            <a:pPr algn="ctr" eaLnBrk="1" hangingPunct="1">
              <a:lnSpc>
                <a:spcPct val="130000"/>
              </a:lnSpc>
              <a:defRPr/>
            </a:pPr>
            <a:r>
              <a:rPr lang="en-US" altLang="zh-CN" sz="1600">
                <a:latin typeface="+mn-lt"/>
                <a:ea typeface="+mn-ea"/>
              </a:rPr>
              <a:t>Lorem ipsum dolor</a:t>
            </a:r>
            <a:endParaRPr lang="zh-CN" altLang="en-US" sz="1600">
              <a:latin typeface="+mn-lt"/>
              <a:ea typeface="+mn-ea"/>
            </a:endParaRPr>
          </a:p>
        </p:txBody>
      </p:sp>
      <p:sp>
        <p:nvSpPr>
          <p:cNvPr id="2065" name="MH_SubTitle_3"/>
          <p:cNvSpPr txBox="1">
            <a:spLocks noChangeArrowheads="1"/>
          </p:cNvSpPr>
          <p:nvPr>
            <p:custDataLst>
              <p:tags r:id="rId17"/>
            </p:custDataLst>
          </p:nvPr>
        </p:nvSpPr>
        <p:spPr bwMode="auto">
          <a:xfrm>
            <a:off x="7693025" y="1703389"/>
            <a:ext cx="2171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a:latin typeface="+mn-lt"/>
                <a:ea typeface="+mn-ea"/>
              </a:rPr>
              <a:t>LOREM IPSUM </a:t>
            </a:r>
            <a:endParaRPr lang="zh-HK" altLang="en-US">
              <a:latin typeface="+mn-lt"/>
              <a:ea typeface="+mn-ea"/>
            </a:endParaRPr>
          </a:p>
        </p:txBody>
      </p:sp>
      <p:sp>
        <p:nvSpPr>
          <p:cNvPr id="29" name="MH_Other_8"/>
          <p:cNvSpPr/>
          <p:nvPr>
            <p:custDataLst>
              <p:tags r:id="rId18"/>
            </p:custDataLst>
          </p:nvPr>
        </p:nvSpPr>
        <p:spPr>
          <a:xfrm>
            <a:off x="7791451" y="2287589"/>
            <a:ext cx="2124075" cy="46037"/>
          </a:xfrm>
          <a:prstGeom prst="rect">
            <a:avLst/>
          </a:prstGeom>
          <a:solidFill>
            <a:srgbClr val="D4D5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00B050"/>
              </a:solidFill>
              <a:ea typeface="PMingLiU" panose="02020500000000000000" pitchFamily="18" charset="-120"/>
            </a:endParaRPr>
          </a:p>
        </p:txBody>
      </p:sp>
      <p:sp>
        <p:nvSpPr>
          <p:cNvPr id="2067" name="MH_Text_1"/>
          <p:cNvSpPr>
            <a:spLocks noChangeArrowheads="1"/>
          </p:cNvSpPr>
          <p:nvPr>
            <p:custDataLst>
              <p:tags r:id="rId19"/>
            </p:custDataLst>
          </p:nvPr>
        </p:nvSpPr>
        <p:spPr bwMode="auto">
          <a:xfrm>
            <a:off x="2249488" y="2346326"/>
            <a:ext cx="22288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600">
                <a:latin typeface="+mn-lt"/>
                <a:ea typeface="+mn-ea"/>
              </a:rPr>
              <a:t>Lorem ipsum dolor</a:t>
            </a:r>
          </a:p>
          <a:p>
            <a:pPr algn="ctr" eaLnBrk="1" hangingPunct="1">
              <a:lnSpc>
                <a:spcPct val="130000"/>
              </a:lnSpc>
              <a:defRPr/>
            </a:pPr>
            <a:r>
              <a:rPr lang="en-US" altLang="zh-CN" sz="1600">
                <a:latin typeface="+mn-lt"/>
                <a:ea typeface="+mn-ea"/>
              </a:rPr>
              <a:t>Lorem ipsum dolor</a:t>
            </a:r>
          </a:p>
          <a:p>
            <a:pPr algn="ctr" eaLnBrk="1" hangingPunct="1">
              <a:lnSpc>
                <a:spcPct val="130000"/>
              </a:lnSpc>
              <a:defRPr/>
            </a:pPr>
            <a:r>
              <a:rPr lang="en-US" altLang="zh-CN" sz="1600">
                <a:latin typeface="+mn-lt"/>
                <a:ea typeface="+mn-ea"/>
              </a:rPr>
              <a:t>Lorem ipsum dolor</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179077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cxnSp>
        <p:nvCxnSpPr>
          <p:cNvPr id="3" name="MH_Other_1"/>
          <p:cNvCxnSpPr/>
          <p:nvPr>
            <p:custDataLst>
              <p:tags r:id="rId3"/>
            </p:custDataLst>
          </p:nvPr>
        </p:nvCxnSpPr>
        <p:spPr>
          <a:xfrm rot="16200000" flipV="1">
            <a:off x="5412582" y="4704557"/>
            <a:ext cx="1068388" cy="3175"/>
          </a:xfrm>
          <a:prstGeom prst="bentConnector3">
            <a:avLst>
              <a:gd name="adj1" fmla="val 51693"/>
            </a:avLst>
          </a:prstGeom>
          <a:ln w="19050">
            <a:solidFill>
              <a:srgbClr val="B2B2B2"/>
            </a:solidFill>
            <a:prstDash val="sysDash"/>
          </a:ln>
        </p:spPr>
        <p:style>
          <a:lnRef idx="1">
            <a:schemeClr val="accent1"/>
          </a:lnRef>
          <a:fillRef idx="0">
            <a:schemeClr val="accent1"/>
          </a:fillRef>
          <a:effectRef idx="0">
            <a:schemeClr val="accent1"/>
          </a:effectRef>
          <a:fontRef idx="minor">
            <a:schemeClr val="tx1"/>
          </a:fontRef>
        </p:style>
      </p:cxnSp>
      <p:cxnSp>
        <p:nvCxnSpPr>
          <p:cNvPr id="6" name="MH_Other_2"/>
          <p:cNvCxnSpPr/>
          <p:nvPr>
            <p:custDataLst>
              <p:tags r:id="rId4"/>
            </p:custDataLst>
          </p:nvPr>
        </p:nvCxnSpPr>
        <p:spPr>
          <a:xfrm rot="10800000">
            <a:off x="3563939" y="4116389"/>
            <a:ext cx="2452687" cy="1125537"/>
          </a:xfrm>
          <a:prstGeom prst="bentConnector2">
            <a:avLst/>
          </a:prstGeom>
          <a:ln w="19050">
            <a:solidFill>
              <a:srgbClr val="B2B2B2"/>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 name="MH_Other_3"/>
          <p:cNvCxnSpPr/>
          <p:nvPr>
            <p:custDataLst>
              <p:tags r:id="rId5"/>
            </p:custDataLst>
          </p:nvPr>
        </p:nvCxnSpPr>
        <p:spPr>
          <a:xfrm flipV="1">
            <a:off x="6024564" y="4027489"/>
            <a:ext cx="2530475" cy="1214437"/>
          </a:xfrm>
          <a:prstGeom prst="bentConnector2">
            <a:avLst/>
          </a:prstGeom>
          <a:ln w="19050">
            <a:solidFill>
              <a:srgbClr val="B2B2B2"/>
            </a:solidFill>
            <a:prstDash val="sysDash"/>
          </a:ln>
        </p:spPr>
        <p:style>
          <a:lnRef idx="1">
            <a:schemeClr val="accent1"/>
          </a:lnRef>
          <a:fillRef idx="0">
            <a:schemeClr val="accent1"/>
          </a:fillRef>
          <a:effectRef idx="0">
            <a:schemeClr val="accent1"/>
          </a:effectRef>
          <a:fontRef idx="minor">
            <a:schemeClr val="tx1"/>
          </a:fontRef>
        </p:style>
      </p:cxnSp>
      <p:sp>
        <p:nvSpPr>
          <p:cNvPr id="11" name="MH_Other_4"/>
          <p:cNvSpPr/>
          <p:nvPr>
            <p:custDataLst>
              <p:tags r:id="rId6"/>
            </p:custDataLst>
          </p:nvPr>
        </p:nvSpPr>
        <p:spPr bwMode="auto">
          <a:xfrm rot="3167261">
            <a:off x="5556549" y="2933998"/>
            <a:ext cx="568488" cy="1070072"/>
          </a:xfrm>
          <a:prstGeom prst="moon">
            <a:avLst>
              <a:gd name="adj" fmla="val 15337"/>
            </a:avLst>
          </a:prstGeom>
          <a:gradFill>
            <a:gsLst>
              <a:gs pos="10000">
                <a:schemeClr val="bg1">
                  <a:alpha val="60000"/>
                </a:schemeClr>
              </a:gs>
              <a:gs pos="100000">
                <a:srgbClr val="000000">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12" name="MH_Other_5"/>
          <p:cNvSpPr>
            <a:spLocks noChangeAspect="1"/>
          </p:cNvSpPr>
          <p:nvPr>
            <p:custDataLst>
              <p:tags r:id="rId7"/>
            </p:custDataLst>
          </p:nvPr>
        </p:nvSpPr>
        <p:spPr bwMode="auto">
          <a:xfrm>
            <a:off x="5399089" y="3074989"/>
            <a:ext cx="1195387" cy="1196975"/>
          </a:xfrm>
          <a:prstGeom prst="ellipse">
            <a:avLst/>
          </a:prstGeom>
          <a:solidFill>
            <a:schemeClr val="accent3">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13" name="MH_Other_6"/>
          <p:cNvSpPr>
            <a:spLocks noChangeAspect="1"/>
          </p:cNvSpPr>
          <p:nvPr>
            <p:custDataLst>
              <p:tags r:id="rId8"/>
            </p:custDataLst>
          </p:nvPr>
        </p:nvSpPr>
        <p:spPr bwMode="auto">
          <a:xfrm>
            <a:off x="5416551" y="3094038"/>
            <a:ext cx="1141413" cy="1141412"/>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14" name="MH_SubTitle_2"/>
          <p:cNvSpPr>
            <a:spLocks noChangeAspect="1"/>
          </p:cNvSpPr>
          <p:nvPr>
            <p:custDataLst>
              <p:tags r:id="rId9"/>
            </p:custDataLst>
          </p:nvPr>
        </p:nvSpPr>
        <p:spPr bwMode="auto">
          <a:xfrm>
            <a:off x="5492750" y="3168650"/>
            <a:ext cx="990600" cy="992188"/>
          </a:xfrm>
          <a:prstGeom prst="ellipse">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ko-KR" sz="1400" b="1">
                <a:solidFill>
                  <a:srgbClr val="333333"/>
                </a:solidFill>
              </a:rPr>
              <a:t>LOREM</a:t>
            </a:r>
            <a:endParaRPr lang="ko-KR" altLang="en-US" sz="1400" b="1">
              <a:solidFill>
                <a:srgbClr val="333333"/>
              </a:solidFill>
            </a:endParaRPr>
          </a:p>
        </p:txBody>
      </p:sp>
      <p:sp>
        <p:nvSpPr>
          <p:cNvPr id="15" name="MH_Other_7"/>
          <p:cNvSpPr>
            <a:spLocks noChangeAspect="1"/>
          </p:cNvSpPr>
          <p:nvPr>
            <p:custDataLst>
              <p:tags r:id="rId10"/>
            </p:custDataLst>
          </p:nvPr>
        </p:nvSpPr>
        <p:spPr bwMode="auto">
          <a:xfrm flipV="1">
            <a:off x="5554664" y="3232150"/>
            <a:ext cx="865187" cy="865188"/>
          </a:xfrm>
          <a:prstGeom prst="blockArc">
            <a:avLst>
              <a:gd name="adj1" fmla="val 745992"/>
              <a:gd name="adj2" fmla="val 20865236"/>
              <a:gd name="adj3" fmla="val 9752"/>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endParaRPr>
          </a:p>
        </p:txBody>
      </p:sp>
      <p:sp>
        <p:nvSpPr>
          <p:cNvPr id="16" name="MH_Other_8"/>
          <p:cNvSpPr>
            <a:spLocks noChangeAspect="1"/>
          </p:cNvSpPr>
          <p:nvPr>
            <p:custDataLst>
              <p:tags r:id="rId11"/>
            </p:custDataLst>
          </p:nvPr>
        </p:nvSpPr>
        <p:spPr bwMode="auto">
          <a:xfrm>
            <a:off x="6315076" y="3609975"/>
            <a:ext cx="111125" cy="1095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20" name="MH_Other_9"/>
          <p:cNvSpPr>
            <a:spLocks noChangeAspect="1"/>
          </p:cNvSpPr>
          <p:nvPr>
            <p:custDataLst>
              <p:tags r:id="rId12"/>
            </p:custDataLst>
          </p:nvPr>
        </p:nvSpPr>
        <p:spPr bwMode="auto">
          <a:xfrm>
            <a:off x="2986089" y="3065464"/>
            <a:ext cx="1195387" cy="1196975"/>
          </a:xfrm>
          <a:prstGeom prst="ellipse">
            <a:avLst/>
          </a:prstGeom>
          <a:solidFill>
            <a:schemeClr val="accent2">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21" name="MH_Other_10"/>
          <p:cNvSpPr>
            <a:spLocks noChangeAspect="1"/>
          </p:cNvSpPr>
          <p:nvPr>
            <p:custDataLst>
              <p:tags r:id="rId13"/>
            </p:custDataLst>
          </p:nvPr>
        </p:nvSpPr>
        <p:spPr bwMode="auto">
          <a:xfrm>
            <a:off x="3013076" y="3094038"/>
            <a:ext cx="1141413" cy="1141412"/>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22" name="MH_Other_11"/>
          <p:cNvSpPr/>
          <p:nvPr>
            <p:custDataLst>
              <p:tags r:id="rId14"/>
            </p:custDataLst>
          </p:nvPr>
        </p:nvSpPr>
        <p:spPr bwMode="auto">
          <a:xfrm rot="3167261">
            <a:off x="3152148" y="2936818"/>
            <a:ext cx="568488" cy="1070655"/>
          </a:xfrm>
          <a:prstGeom prst="moon">
            <a:avLst>
              <a:gd name="adj" fmla="val 15337"/>
            </a:avLst>
          </a:prstGeom>
          <a:gradFill>
            <a:gsLst>
              <a:gs pos="10000">
                <a:schemeClr val="bg1">
                  <a:alpha val="60000"/>
                </a:schemeClr>
              </a:gs>
              <a:gs pos="100000">
                <a:srgbClr val="000000">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23" name="MH_SubTitle_1"/>
          <p:cNvSpPr>
            <a:spLocks noChangeAspect="1"/>
          </p:cNvSpPr>
          <p:nvPr>
            <p:custDataLst>
              <p:tags r:id="rId15"/>
            </p:custDataLst>
          </p:nvPr>
        </p:nvSpPr>
        <p:spPr bwMode="auto">
          <a:xfrm>
            <a:off x="3087689" y="3168650"/>
            <a:ext cx="992187" cy="992188"/>
          </a:xfrm>
          <a:prstGeom prst="ellipse">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ko-KR" sz="1400" b="1">
                <a:solidFill>
                  <a:srgbClr val="333333"/>
                </a:solidFill>
              </a:rPr>
              <a:t>LOREM</a:t>
            </a:r>
            <a:endParaRPr lang="ko-KR" altLang="en-US" sz="1400" b="1">
              <a:solidFill>
                <a:srgbClr val="333333"/>
              </a:solidFill>
            </a:endParaRPr>
          </a:p>
        </p:txBody>
      </p:sp>
      <p:sp>
        <p:nvSpPr>
          <p:cNvPr id="24" name="MH_Other_12"/>
          <p:cNvSpPr>
            <a:spLocks noChangeAspect="1"/>
          </p:cNvSpPr>
          <p:nvPr>
            <p:custDataLst>
              <p:tags r:id="rId16"/>
            </p:custDataLst>
          </p:nvPr>
        </p:nvSpPr>
        <p:spPr bwMode="auto">
          <a:xfrm flipV="1">
            <a:off x="3151189" y="3232150"/>
            <a:ext cx="865187" cy="865188"/>
          </a:xfrm>
          <a:prstGeom prst="blockArc">
            <a:avLst>
              <a:gd name="adj1" fmla="val 745992"/>
              <a:gd name="adj2" fmla="val 20865236"/>
              <a:gd name="adj3" fmla="val 9752"/>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endParaRPr>
          </a:p>
        </p:txBody>
      </p:sp>
      <p:sp>
        <p:nvSpPr>
          <p:cNvPr id="25" name="MH_Other_13"/>
          <p:cNvSpPr>
            <a:spLocks noChangeAspect="1"/>
          </p:cNvSpPr>
          <p:nvPr>
            <p:custDataLst>
              <p:tags r:id="rId17"/>
            </p:custDataLst>
          </p:nvPr>
        </p:nvSpPr>
        <p:spPr bwMode="auto">
          <a:xfrm>
            <a:off x="3911601" y="3609975"/>
            <a:ext cx="112713" cy="1095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29" name="MH_Other_14"/>
          <p:cNvSpPr>
            <a:spLocks noChangeAspect="1"/>
          </p:cNvSpPr>
          <p:nvPr>
            <p:custDataLst>
              <p:tags r:id="rId18"/>
            </p:custDataLst>
          </p:nvPr>
        </p:nvSpPr>
        <p:spPr bwMode="auto">
          <a:xfrm>
            <a:off x="7923214" y="3065464"/>
            <a:ext cx="1195387" cy="1196975"/>
          </a:xfrm>
          <a:prstGeom prst="ellipse">
            <a:avLst/>
          </a:prstGeom>
          <a:solidFill>
            <a:schemeClr val="accent4">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30" name="MH_Other_15"/>
          <p:cNvSpPr>
            <a:spLocks noChangeAspect="1"/>
          </p:cNvSpPr>
          <p:nvPr>
            <p:custDataLst>
              <p:tags r:id="rId19"/>
            </p:custDataLst>
          </p:nvPr>
        </p:nvSpPr>
        <p:spPr bwMode="auto">
          <a:xfrm>
            <a:off x="7948613" y="3094038"/>
            <a:ext cx="1143000" cy="11414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31" name="MH_Other_16"/>
          <p:cNvSpPr/>
          <p:nvPr>
            <p:custDataLst>
              <p:tags r:id="rId20"/>
            </p:custDataLst>
          </p:nvPr>
        </p:nvSpPr>
        <p:spPr bwMode="auto">
          <a:xfrm rot="3167261">
            <a:off x="8086896" y="2937630"/>
            <a:ext cx="568488" cy="1070026"/>
          </a:xfrm>
          <a:prstGeom prst="moon">
            <a:avLst>
              <a:gd name="adj" fmla="val 15337"/>
            </a:avLst>
          </a:prstGeom>
          <a:gradFill>
            <a:gsLst>
              <a:gs pos="10000">
                <a:schemeClr val="bg1">
                  <a:alpha val="60000"/>
                </a:schemeClr>
              </a:gs>
              <a:gs pos="100000">
                <a:srgbClr val="000000">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32" name="MH_SubTitle_3"/>
          <p:cNvSpPr>
            <a:spLocks noChangeAspect="1"/>
          </p:cNvSpPr>
          <p:nvPr>
            <p:custDataLst>
              <p:tags r:id="rId21"/>
            </p:custDataLst>
          </p:nvPr>
        </p:nvSpPr>
        <p:spPr bwMode="auto">
          <a:xfrm>
            <a:off x="8026401" y="3168650"/>
            <a:ext cx="989013" cy="992188"/>
          </a:xfrm>
          <a:prstGeom prst="ellipse">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ko-KR" sz="1400" b="1">
                <a:solidFill>
                  <a:srgbClr val="333333"/>
                </a:solidFill>
              </a:rPr>
              <a:t>LOREM</a:t>
            </a:r>
            <a:endParaRPr lang="ko-KR" altLang="en-US" sz="1400" b="1">
              <a:solidFill>
                <a:srgbClr val="333333"/>
              </a:solidFill>
            </a:endParaRPr>
          </a:p>
        </p:txBody>
      </p:sp>
      <p:sp>
        <p:nvSpPr>
          <p:cNvPr id="33" name="MH_Other_17"/>
          <p:cNvSpPr>
            <a:spLocks noChangeAspect="1"/>
          </p:cNvSpPr>
          <p:nvPr>
            <p:custDataLst>
              <p:tags r:id="rId22"/>
            </p:custDataLst>
          </p:nvPr>
        </p:nvSpPr>
        <p:spPr bwMode="auto">
          <a:xfrm flipV="1">
            <a:off x="8088314" y="3232150"/>
            <a:ext cx="865187" cy="865188"/>
          </a:xfrm>
          <a:prstGeom prst="blockArc">
            <a:avLst>
              <a:gd name="adj1" fmla="val 745992"/>
              <a:gd name="adj2" fmla="val 20865236"/>
              <a:gd name="adj3" fmla="val 9752"/>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endParaRPr>
          </a:p>
        </p:txBody>
      </p:sp>
      <p:sp>
        <p:nvSpPr>
          <p:cNvPr id="34" name="MH_Other_18"/>
          <p:cNvSpPr>
            <a:spLocks noChangeAspect="1"/>
          </p:cNvSpPr>
          <p:nvPr>
            <p:custDataLst>
              <p:tags r:id="rId23"/>
            </p:custDataLst>
          </p:nvPr>
        </p:nvSpPr>
        <p:spPr bwMode="auto">
          <a:xfrm>
            <a:off x="8848726" y="3609975"/>
            <a:ext cx="111125" cy="1095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38" name="MH_Other_19"/>
          <p:cNvSpPr>
            <a:spLocks noChangeAspect="1"/>
          </p:cNvSpPr>
          <p:nvPr>
            <p:custDataLst>
              <p:tags r:id="rId24"/>
            </p:custDataLst>
          </p:nvPr>
        </p:nvSpPr>
        <p:spPr bwMode="auto">
          <a:xfrm>
            <a:off x="5151438" y="4519613"/>
            <a:ext cx="1612900" cy="1612900"/>
          </a:xfrm>
          <a:prstGeom prst="ellipse">
            <a:avLst/>
          </a:pr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39" name="MH_Other_20"/>
          <p:cNvSpPr>
            <a:spLocks noChangeAspect="1"/>
          </p:cNvSpPr>
          <p:nvPr>
            <p:custDataLst>
              <p:tags r:id="rId25"/>
            </p:custDataLst>
          </p:nvPr>
        </p:nvSpPr>
        <p:spPr bwMode="auto">
          <a:xfrm>
            <a:off x="5187951" y="4554538"/>
            <a:ext cx="1541463" cy="1543050"/>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40" name="MH_Other_21"/>
          <p:cNvSpPr/>
          <p:nvPr>
            <p:custDataLst>
              <p:tags r:id="rId26"/>
            </p:custDataLst>
          </p:nvPr>
        </p:nvSpPr>
        <p:spPr bwMode="auto">
          <a:xfrm rot="3167261">
            <a:off x="5375311" y="4345109"/>
            <a:ext cx="766853" cy="1443158"/>
          </a:xfrm>
          <a:prstGeom prst="moon">
            <a:avLst>
              <a:gd name="adj" fmla="val 15337"/>
            </a:avLst>
          </a:prstGeom>
          <a:gradFill>
            <a:gsLst>
              <a:gs pos="10000">
                <a:schemeClr val="bg1">
                  <a:alpha val="60000"/>
                </a:schemeClr>
              </a:gs>
              <a:gs pos="100000">
                <a:srgbClr val="000000">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41" name="MH_Title_1"/>
          <p:cNvSpPr>
            <a:spLocks noChangeAspect="1"/>
          </p:cNvSpPr>
          <p:nvPr>
            <p:custDataLst>
              <p:tags r:id="rId27"/>
            </p:custDataLst>
          </p:nvPr>
        </p:nvSpPr>
        <p:spPr bwMode="auto">
          <a:xfrm>
            <a:off x="5289550" y="4657726"/>
            <a:ext cx="1335088" cy="1336675"/>
          </a:xfrm>
          <a:prstGeom prst="ellipse">
            <a:avLst/>
          </a:pr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ko-KR" sz="1600" b="1">
                <a:solidFill>
                  <a:srgbClr val="333333"/>
                </a:solidFill>
              </a:rPr>
              <a:t>LOREM</a:t>
            </a:r>
            <a:endParaRPr lang="ko-KR" altLang="en-US" sz="1600" b="1">
              <a:solidFill>
                <a:srgbClr val="333333"/>
              </a:solidFill>
            </a:endParaRPr>
          </a:p>
        </p:txBody>
      </p:sp>
      <p:sp>
        <p:nvSpPr>
          <p:cNvPr id="42" name="MH_Other_22"/>
          <p:cNvSpPr>
            <a:spLocks noChangeAspect="1"/>
          </p:cNvSpPr>
          <p:nvPr>
            <p:custDataLst>
              <p:tags r:id="rId28"/>
            </p:custDataLst>
          </p:nvPr>
        </p:nvSpPr>
        <p:spPr bwMode="auto">
          <a:xfrm flipV="1">
            <a:off x="5375276" y="4743451"/>
            <a:ext cx="1165225" cy="1165225"/>
          </a:xfrm>
          <a:prstGeom prst="blockArc">
            <a:avLst>
              <a:gd name="adj1" fmla="val 745992"/>
              <a:gd name="adj2" fmla="val 20865236"/>
              <a:gd name="adj3" fmla="val 9752"/>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solidFill>
                <a:schemeClr val="tx1"/>
              </a:solidFill>
            </a:endParaRPr>
          </a:p>
        </p:txBody>
      </p:sp>
      <p:sp>
        <p:nvSpPr>
          <p:cNvPr id="43" name="MH_Other_23"/>
          <p:cNvSpPr>
            <a:spLocks noChangeAspect="1"/>
          </p:cNvSpPr>
          <p:nvPr>
            <p:custDataLst>
              <p:tags r:id="rId29"/>
            </p:custDataLst>
          </p:nvPr>
        </p:nvSpPr>
        <p:spPr bwMode="auto">
          <a:xfrm>
            <a:off x="6400801" y="5251451"/>
            <a:ext cx="149225" cy="1492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1600"/>
          </a:p>
        </p:txBody>
      </p:sp>
      <p:sp>
        <p:nvSpPr>
          <p:cNvPr id="36902" name="MH_Desc_1"/>
          <p:cNvSpPr txBox="1">
            <a:spLocks/>
          </p:cNvSpPr>
          <p:nvPr>
            <p:custDataLst>
              <p:tags r:id="rId30"/>
            </p:custDataLst>
          </p:nvPr>
        </p:nvSpPr>
        <p:spPr bwMode="auto">
          <a:xfrm>
            <a:off x="2603500" y="1846264"/>
            <a:ext cx="706278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defRPr/>
            </a:pPr>
            <a:r>
              <a:rPr lang="en-US" altLang="zh-CN" sz="1600">
                <a:latin typeface="+mn-lt"/>
                <a:ea typeface="+mn-ea"/>
              </a:rPr>
              <a:t>CONSECTETUR ADIPISICING ELIT SED EIUSMOD TEMPOR INCIDIDUNT UT LABORE ET DOLORE MAGNA ALIQUA ENIM ADEIUSMOD</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35793017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MH_Other_1"/>
          <p:cNvSpPr/>
          <p:nvPr>
            <p:custDataLst>
              <p:tags r:id="rId2"/>
            </p:custDataLst>
          </p:nvPr>
        </p:nvSpPr>
        <p:spPr>
          <a:xfrm>
            <a:off x="2782889" y="1"/>
            <a:ext cx="3089275" cy="288925"/>
          </a:xfrm>
          <a:prstGeom prst="parallelogram">
            <a:avLst>
              <a:gd name="adj" fmla="val 4087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3" name="MH_Other_2"/>
          <p:cNvSpPr/>
          <p:nvPr>
            <p:custDataLst>
              <p:tags r:id="rId3"/>
            </p:custDataLst>
          </p:nvPr>
        </p:nvSpPr>
        <p:spPr>
          <a:xfrm>
            <a:off x="2951164" y="6532564"/>
            <a:ext cx="3106737" cy="331787"/>
          </a:xfrm>
          <a:prstGeom prst="parallelogram">
            <a:avLst>
              <a:gd name="adj" fmla="val 390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8" name="MH_SubTitle_3"/>
          <p:cNvSpPr/>
          <p:nvPr>
            <p:custDataLst>
              <p:tags r:id="rId4"/>
            </p:custDataLst>
          </p:nvPr>
        </p:nvSpPr>
        <p:spPr>
          <a:xfrm>
            <a:off x="2782888" y="3267075"/>
            <a:ext cx="2970212" cy="1771650"/>
          </a:xfrm>
          <a:prstGeom prst="rect">
            <a:avLst/>
          </a:prstGeom>
          <a:solidFill>
            <a:srgbClr val="FFFFFF"/>
          </a:solidFill>
          <a:ln w="3175">
            <a:solidFill>
              <a:srgbClr val="8DBF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68000" anchor="ctr">
            <a:normAutofit/>
          </a:bodyPr>
          <a:lstStyle/>
          <a:p>
            <a:pPr>
              <a:lnSpc>
                <a:spcPct val="120000"/>
              </a:lnSpc>
              <a:defRPr/>
            </a:pPr>
            <a:r>
              <a:rPr lang="en-US" altLang="zh-CN" dirty="0" err="1">
                <a:solidFill>
                  <a:srgbClr val="333333"/>
                </a:solidFill>
              </a:rPr>
              <a:t>Lorem</a:t>
            </a:r>
            <a:r>
              <a:rPr lang="en-US" altLang="zh-CN" dirty="0">
                <a:solidFill>
                  <a:srgbClr val="333333"/>
                </a:solidFill>
              </a:rPr>
              <a:t> </a:t>
            </a:r>
            <a:r>
              <a:rPr lang="en-US" altLang="zh-CN" dirty="0" err="1">
                <a:solidFill>
                  <a:srgbClr val="333333"/>
                </a:solidFill>
              </a:rPr>
              <a:t>ipsum</a:t>
            </a:r>
            <a:r>
              <a:rPr lang="en-US" altLang="zh-CN" dirty="0">
                <a:solidFill>
                  <a:srgbClr val="333333"/>
                </a:solidFill>
              </a:rPr>
              <a:t> dolor</a:t>
            </a:r>
          </a:p>
          <a:p>
            <a:pPr>
              <a:lnSpc>
                <a:spcPct val="120000"/>
              </a:lnSpc>
              <a:defRPr/>
            </a:pPr>
            <a:r>
              <a:rPr lang="en-US" altLang="zh-CN" dirty="0" err="1">
                <a:solidFill>
                  <a:srgbClr val="333333"/>
                </a:solidFill>
              </a:rPr>
              <a:t>Lorem</a:t>
            </a:r>
            <a:r>
              <a:rPr lang="en-US" altLang="zh-CN" dirty="0">
                <a:solidFill>
                  <a:srgbClr val="333333"/>
                </a:solidFill>
              </a:rPr>
              <a:t> </a:t>
            </a:r>
            <a:r>
              <a:rPr lang="en-US" altLang="zh-CN" dirty="0" err="1">
                <a:solidFill>
                  <a:srgbClr val="333333"/>
                </a:solidFill>
              </a:rPr>
              <a:t>ipsum</a:t>
            </a:r>
            <a:r>
              <a:rPr lang="en-US" altLang="zh-CN" dirty="0">
                <a:solidFill>
                  <a:srgbClr val="333333"/>
                </a:solidFill>
              </a:rPr>
              <a:t> dolor</a:t>
            </a:r>
          </a:p>
        </p:txBody>
      </p:sp>
      <p:sp>
        <p:nvSpPr>
          <p:cNvPr id="29" name="MH_SubTitle_4"/>
          <p:cNvSpPr/>
          <p:nvPr>
            <p:custDataLst>
              <p:tags r:id="rId5"/>
            </p:custDataLst>
          </p:nvPr>
        </p:nvSpPr>
        <p:spPr>
          <a:xfrm>
            <a:off x="3071813" y="4754564"/>
            <a:ext cx="2970212" cy="1773237"/>
          </a:xfrm>
          <a:prstGeom prst="rect">
            <a:avLst/>
          </a:prstGeom>
          <a:solidFill>
            <a:srgbClr val="FFFFFF"/>
          </a:solidFill>
          <a:ln w="3175">
            <a:solidFill>
              <a:srgbClr val="8DBF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4000" anchor="ctr">
            <a:normAutofit/>
          </a:bodyPr>
          <a:lstStyle/>
          <a:p>
            <a:pPr>
              <a:lnSpc>
                <a:spcPct val="120000"/>
              </a:lnSpc>
              <a:defRPr/>
            </a:pPr>
            <a:r>
              <a:rPr lang="en-US" altLang="zh-CN">
                <a:solidFill>
                  <a:srgbClr val="333333"/>
                </a:solidFill>
              </a:rPr>
              <a:t>Lorem ipsum dolor</a:t>
            </a:r>
          </a:p>
          <a:p>
            <a:pPr>
              <a:lnSpc>
                <a:spcPct val="120000"/>
              </a:lnSpc>
              <a:defRPr/>
            </a:pPr>
            <a:r>
              <a:rPr lang="en-US" altLang="zh-CN">
                <a:solidFill>
                  <a:srgbClr val="333333"/>
                </a:solidFill>
              </a:rPr>
              <a:t>Lorem ipsum dolor</a:t>
            </a:r>
          </a:p>
        </p:txBody>
      </p:sp>
      <p:sp>
        <p:nvSpPr>
          <p:cNvPr id="20" name="MH_SubTitle_1"/>
          <p:cNvSpPr/>
          <p:nvPr>
            <p:custDataLst>
              <p:tags r:id="rId6"/>
            </p:custDataLst>
          </p:nvPr>
        </p:nvSpPr>
        <p:spPr>
          <a:xfrm>
            <a:off x="2782888" y="288925"/>
            <a:ext cx="2970212" cy="1773238"/>
          </a:xfrm>
          <a:prstGeom prst="rect">
            <a:avLst/>
          </a:prstGeom>
          <a:solidFill>
            <a:srgbClr val="FFFFFF"/>
          </a:solidFill>
          <a:ln w="3175">
            <a:solidFill>
              <a:srgbClr val="8DBF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68000" bIns="396000" anchor="ctr">
            <a:normAutofit/>
          </a:bodyPr>
          <a:lstStyle/>
          <a:p>
            <a:pPr>
              <a:lnSpc>
                <a:spcPct val="120000"/>
              </a:lnSpc>
              <a:defRPr/>
            </a:pPr>
            <a:r>
              <a:rPr lang="en-US" altLang="zh-CN">
                <a:solidFill>
                  <a:srgbClr val="333333"/>
                </a:solidFill>
              </a:rPr>
              <a:t>Lorem ipsum dolor</a:t>
            </a:r>
          </a:p>
          <a:p>
            <a:pPr>
              <a:lnSpc>
                <a:spcPct val="120000"/>
              </a:lnSpc>
              <a:defRPr/>
            </a:pPr>
            <a:r>
              <a:rPr lang="en-US" altLang="zh-CN">
                <a:solidFill>
                  <a:srgbClr val="333333"/>
                </a:solidFill>
              </a:rPr>
              <a:t>Lorem ipsum dolor</a:t>
            </a:r>
          </a:p>
        </p:txBody>
      </p:sp>
      <p:sp>
        <p:nvSpPr>
          <p:cNvPr id="25" name="MH_Other_3"/>
          <p:cNvSpPr/>
          <p:nvPr>
            <p:custDataLst>
              <p:tags r:id="rId7"/>
            </p:custDataLst>
          </p:nvPr>
        </p:nvSpPr>
        <p:spPr>
          <a:xfrm flipV="1">
            <a:off x="2789239" y="3271838"/>
            <a:ext cx="282575" cy="277812"/>
          </a:xfrm>
          <a:custGeom>
            <a:avLst/>
            <a:gdLst>
              <a:gd name="connsiteX0" fmla="*/ 309159 w 309159"/>
              <a:gd name="connsiteY0" fmla="*/ 0 h 309874"/>
              <a:gd name="connsiteX1" fmla="*/ 309159 w 309159"/>
              <a:gd name="connsiteY1" fmla="*/ 309777 h 309874"/>
              <a:gd name="connsiteX2" fmla="*/ 305517 w 309159"/>
              <a:gd name="connsiteY2" fmla="*/ 309874 h 309874"/>
              <a:gd name="connsiteX3" fmla="*/ 0 w 309159"/>
              <a:gd name="connsiteY3" fmla="*/ 309874 h 309874"/>
            </a:gdLst>
            <a:ahLst/>
            <a:cxnLst>
              <a:cxn ang="0">
                <a:pos x="connsiteX0" y="connsiteY0"/>
              </a:cxn>
              <a:cxn ang="0">
                <a:pos x="connsiteX1" y="connsiteY1"/>
              </a:cxn>
              <a:cxn ang="0">
                <a:pos x="connsiteX2" y="connsiteY2"/>
              </a:cxn>
              <a:cxn ang="0">
                <a:pos x="connsiteX3" y="connsiteY3"/>
              </a:cxn>
            </a:cxnLst>
            <a:rect l="l" t="t" r="r" b="b"/>
            <a:pathLst>
              <a:path w="309159" h="309874">
                <a:moveTo>
                  <a:pt x="309159" y="0"/>
                </a:moveTo>
                <a:lnTo>
                  <a:pt x="309159" y="309777"/>
                </a:lnTo>
                <a:lnTo>
                  <a:pt x="305517" y="309874"/>
                </a:lnTo>
                <a:lnTo>
                  <a:pt x="0" y="30987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6" name="MH_Other_4"/>
          <p:cNvSpPr/>
          <p:nvPr>
            <p:custDataLst>
              <p:tags r:id="rId8"/>
            </p:custDataLst>
          </p:nvPr>
        </p:nvSpPr>
        <p:spPr>
          <a:xfrm>
            <a:off x="2782889" y="1778001"/>
            <a:ext cx="288925" cy="284163"/>
          </a:xfrm>
          <a:custGeom>
            <a:avLst/>
            <a:gdLst>
              <a:gd name="connsiteX0" fmla="*/ 309159 w 309159"/>
              <a:gd name="connsiteY0" fmla="*/ 0 h 309874"/>
              <a:gd name="connsiteX1" fmla="*/ 309159 w 309159"/>
              <a:gd name="connsiteY1" fmla="*/ 309777 h 309874"/>
              <a:gd name="connsiteX2" fmla="*/ 305517 w 309159"/>
              <a:gd name="connsiteY2" fmla="*/ 309874 h 309874"/>
              <a:gd name="connsiteX3" fmla="*/ 0 w 309159"/>
              <a:gd name="connsiteY3" fmla="*/ 309874 h 309874"/>
            </a:gdLst>
            <a:ahLst/>
            <a:cxnLst>
              <a:cxn ang="0">
                <a:pos x="connsiteX0" y="connsiteY0"/>
              </a:cxn>
              <a:cxn ang="0">
                <a:pos x="connsiteX1" y="connsiteY1"/>
              </a:cxn>
              <a:cxn ang="0">
                <a:pos x="connsiteX2" y="connsiteY2"/>
              </a:cxn>
              <a:cxn ang="0">
                <a:pos x="connsiteX3" y="connsiteY3"/>
              </a:cxn>
            </a:cxnLst>
            <a:rect l="l" t="t" r="r" b="b"/>
            <a:pathLst>
              <a:path w="309159" h="309874">
                <a:moveTo>
                  <a:pt x="309159" y="0"/>
                </a:moveTo>
                <a:lnTo>
                  <a:pt x="309159" y="309777"/>
                </a:lnTo>
                <a:lnTo>
                  <a:pt x="305517" y="309874"/>
                </a:lnTo>
                <a:lnTo>
                  <a:pt x="0" y="30987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7" name="MH_SubTitle_2"/>
          <p:cNvSpPr/>
          <p:nvPr>
            <p:custDataLst>
              <p:tags r:id="rId9"/>
            </p:custDataLst>
          </p:nvPr>
        </p:nvSpPr>
        <p:spPr>
          <a:xfrm>
            <a:off x="3071813" y="1778000"/>
            <a:ext cx="2970212" cy="1771650"/>
          </a:xfrm>
          <a:prstGeom prst="rect">
            <a:avLst/>
          </a:prstGeom>
          <a:solidFill>
            <a:srgbClr val="FFFFFF"/>
          </a:solidFill>
          <a:ln w="3175">
            <a:solidFill>
              <a:srgbClr val="8DBFFB"/>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4000" anchor="ctr">
            <a:normAutofit/>
          </a:bodyPr>
          <a:lstStyle/>
          <a:p>
            <a:pPr>
              <a:lnSpc>
                <a:spcPct val="120000"/>
              </a:lnSpc>
              <a:defRPr/>
            </a:pPr>
            <a:r>
              <a:rPr lang="en-US" altLang="zh-CN" dirty="0" err="1">
                <a:solidFill>
                  <a:srgbClr val="333333"/>
                </a:solidFill>
              </a:rPr>
              <a:t>Lorem</a:t>
            </a:r>
            <a:r>
              <a:rPr lang="en-US" altLang="zh-CN" dirty="0">
                <a:solidFill>
                  <a:srgbClr val="333333"/>
                </a:solidFill>
              </a:rPr>
              <a:t> </a:t>
            </a:r>
            <a:r>
              <a:rPr lang="en-US" altLang="zh-CN" dirty="0" err="1">
                <a:solidFill>
                  <a:srgbClr val="333333"/>
                </a:solidFill>
              </a:rPr>
              <a:t>ipsum</a:t>
            </a:r>
            <a:r>
              <a:rPr lang="en-US" altLang="zh-CN" dirty="0">
                <a:solidFill>
                  <a:srgbClr val="333333"/>
                </a:solidFill>
              </a:rPr>
              <a:t> dolor</a:t>
            </a:r>
          </a:p>
          <a:p>
            <a:pPr>
              <a:lnSpc>
                <a:spcPct val="120000"/>
              </a:lnSpc>
              <a:defRPr/>
            </a:pPr>
            <a:r>
              <a:rPr lang="en-US" altLang="zh-CN" dirty="0" err="1">
                <a:solidFill>
                  <a:srgbClr val="333333"/>
                </a:solidFill>
              </a:rPr>
              <a:t>Lorem</a:t>
            </a:r>
            <a:r>
              <a:rPr lang="en-US" altLang="zh-CN" dirty="0">
                <a:solidFill>
                  <a:srgbClr val="333333"/>
                </a:solidFill>
              </a:rPr>
              <a:t> </a:t>
            </a:r>
            <a:r>
              <a:rPr lang="en-US" altLang="zh-CN" dirty="0" err="1">
                <a:solidFill>
                  <a:srgbClr val="333333"/>
                </a:solidFill>
              </a:rPr>
              <a:t>ipsum</a:t>
            </a:r>
            <a:r>
              <a:rPr lang="en-US" altLang="zh-CN" dirty="0">
                <a:solidFill>
                  <a:srgbClr val="333333"/>
                </a:solidFill>
              </a:rPr>
              <a:t> dolor</a:t>
            </a:r>
          </a:p>
        </p:txBody>
      </p:sp>
      <p:sp>
        <p:nvSpPr>
          <p:cNvPr id="30" name="MH_Other_5"/>
          <p:cNvSpPr/>
          <p:nvPr>
            <p:custDataLst>
              <p:tags r:id="rId10"/>
            </p:custDataLst>
          </p:nvPr>
        </p:nvSpPr>
        <p:spPr>
          <a:xfrm>
            <a:off x="2782889" y="4757738"/>
            <a:ext cx="288925" cy="284162"/>
          </a:xfrm>
          <a:custGeom>
            <a:avLst/>
            <a:gdLst>
              <a:gd name="connsiteX0" fmla="*/ 309159 w 309159"/>
              <a:gd name="connsiteY0" fmla="*/ 0 h 309874"/>
              <a:gd name="connsiteX1" fmla="*/ 309159 w 309159"/>
              <a:gd name="connsiteY1" fmla="*/ 309777 h 309874"/>
              <a:gd name="connsiteX2" fmla="*/ 305517 w 309159"/>
              <a:gd name="connsiteY2" fmla="*/ 309874 h 309874"/>
              <a:gd name="connsiteX3" fmla="*/ 0 w 309159"/>
              <a:gd name="connsiteY3" fmla="*/ 309874 h 309874"/>
            </a:gdLst>
            <a:ahLst/>
            <a:cxnLst>
              <a:cxn ang="0">
                <a:pos x="connsiteX0" y="connsiteY0"/>
              </a:cxn>
              <a:cxn ang="0">
                <a:pos x="connsiteX1" y="connsiteY1"/>
              </a:cxn>
              <a:cxn ang="0">
                <a:pos x="connsiteX2" y="connsiteY2"/>
              </a:cxn>
              <a:cxn ang="0">
                <a:pos x="connsiteX3" y="connsiteY3"/>
              </a:cxn>
            </a:cxnLst>
            <a:rect l="l" t="t" r="r" b="b"/>
            <a:pathLst>
              <a:path w="309159" h="309874">
                <a:moveTo>
                  <a:pt x="309159" y="0"/>
                </a:moveTo>
                <a:lnTo>
                  <a:pt x="309159" y="309777"/>
                </a:lnTo>
                <a:lnTo>
                  <a:pt x="305517" y="309874"/>
                </a:lnTo>
                <a:lnTo>
                  <a:pt x="0" y="30987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1" name="MH_Other_6"/>
          <p:cNvSpPr/>
          <p:nvPr>
            <p:custDataLst>
              <p:tags r:id="rId11"/>
            </p:custDataLst>
          </p:nvPr>
        </p:nvSpPr>
        <p:spPr>
          <a:xfrm>
            <a:off x="8686800" y="0"/>
            <a:ext cx="323850" cy="177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2" name="MH_Other_7"/>
          <p:cNvSpPr txBox="1"/>
          <p:nvPr>
            <p:custDataLst>
              <p:tags r:id="rId12"/>
            </p:custDataLst>
          </p:nvPr>
        </p:nvSpPr>
        <p:spPr>
          <a:xfrm rot="5400000">
            <a:off x="7468957" y="1561598"/>
            <a:ext cx="3356990" cy="233799"/>
          </a:xfrm>
          <a:prstGeom prst="rect">
            <a:avLst/>
          </a:prstGeom>
          <a:noFill/>
        </p:spPr>
        <p:txBody>
          <a:bodyPr vert="eaVert" wrap="none" anchor="ctr">
            <a:prstTxWarp prst="textPlain">
              <a:avLst/>
            </a:prstTxWarp>
          </a:bodyPr>
          <a:lstStyle/>
          <a:p>
            <a:pPr>
              <a:defRPr/>
            </a:pPr>
            <a:r>
              <a:rPr lang="en-US" altLang="zh-CN" dirty="0">
                <a:solidFill>
                  <a:srgbClr val="DDDDDD"/>
                </a:solidFill>
              </a:rPr>
              <a:t>MY WORD EXPERIENCE</a:t>
            </a:r>
            <a:endParaRPr lang="zh-CN" altLang="en-US" dirty="0">
              <a:solidFill>
                <a:srgbClr val="DDDDDD"/>
              </a:solidFill>
            </a:endParaRPr>
          </a:p>
        </p:txBody>
      </p:sp>
      <p:sp>
        <p:nvSpPr>
          <p:cNvPr id="33" name="MH_Other_8"/>
          <p:cNvSpPr txBox="1"/>
          <p:nvPr>
            <p:custDataLst>
              <p:tags r:id="rId13"/>
            </p:custDataLst>
          </p:nvPr>
        </p:nvSpPr>
        <p:spPr>
          <a:xfrm>
            <a:off x="8667751" y="1663701"/>
            <a:ext cx="360363" cy="1814513"/>
          </a:xfrm>
          <a:prstGeom prst="rect">
            <a:avLst/>
          </a:prstGeom>
          <a:noFill/>
        </p:spPr>
        <p:txBody>
          <a:bodyPr vert="eaVert" lIns="108000" tIns="108000" anchor="ctr"/>
          <a:lstStyle/>
          <a:p>
            <a:pPr>
              <a:defRPr/>
            </a:pPr>
            <a:r>
              <a:rPr lang="en-US" altLang="zh-CN" sz="2800" b="1" spc="-600">
                <a:solidFill>
                  <a:schemeClr val="accent1">
                    <a:lumMod val="75000"/>
                  </a:schemeClr>
                </a:solidFill>
                <a:latin typeface="华文中宋" panose="02010600040101010101" pitchFamily="2" charset="-122"/>
                <a:ea typeface="华文中宋" panose="02010600040101010101" pitchFamily="2" charset="-122"/>
              </a:rPr>
              <a:t>IPSUM </a:t>
            </a:r>
            <a:endParaRPr lang="zh-CN" altLang="en-US" sz="2800" b="1" spc="-600" dirty="0">
              <a:solidFill>
                <a:schemeClr val="accent1">
                  <a:lumMod val="75000"/>
                </a:schemeClr>
              </a:solidFill>
              <a:latin typeface="华文中宋" panose="02010600040101010101" pitchFamily="2" charset="-122"/>
              <a:ea typeface="华文中宋" panose="02010600040101010101" pitchFamily="2" charset="-122"/>
            </a:endParaRPr>
          </a:p>
        </p:txBody>
      </p:sp>
      <p:sp>
        <p:nvSpPr>
          <p:cNvPr id="36" name="MH_Title_1"/>
          <p:cNvSpPr/>
          <p:nvPr>
            <p:custDataLst>
              <p:tags r:id="rId14"/>
            </p:custDataLst>
          </p:nvPr>
        </p:nvSpPr>
        <p:spPr>
          <a:xfrm>
            <a:off x="6199188" y="2525714"/>
            <a:ext cx="4468812" cy="922337"/>
          </a:xfrm>
          <a:prstGeom prst="rect">
            <a:avLst/>
          </a:prstGeom>
        </p:spPr>
        <p:txBody>
          <a:bodyPr>
            <a:normAutofit/>
          </a:bodyPr>
          <a:lstStyle/>
          <a:p>
            <a:pPr algn="ctr">
              <a:defRPr/>
            </a:pPr>
            <a:r>
              <a:rPr lang="en-US" altLang="zh-CN" sz="4400" b="1" dirty="0">
                <a:solidFill>
                  <a:schemeClr val="accent1">
                    <a:lumMod val="75000"/>
                  </a:schemeClr>
                </a:solidFill>
              </a:rPr>
              <a:t>LOREM</a:t>
            </a:r>
            <a:endParaRPr lang="zh-CN" altLang="en-US" sz="4400" b="1" dirty="0">
              <a:solidFill>
                <a:schemeClr val="accent1">
                  <a:lumMod val="75000"/>
                </a:schemeClr>
              </a:solidFill>
            </a:endParaRPr>
          </a:p>
        </p:txBody>
      </p:sp>
      <p:sp>
        <p:nvSpPr>
          <p:cNvPr id="37" name="MH_Other_9"/>
          <p:cNvSpPr/>
          <p:nvPr>
            <p:custDataLst>
              <p:tags r:id="rId15"/>
            </p:custDataLst>
          </p:nvPr>
        </p:nvSpPr>
        <p:spPr>
          <a:xfrm>
            <a:off x="7680326" y="3352801"/>
            <a:ext cx="2987675" cy="125413"/>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9" name="MH_Other_10"/>
          <p:cNvSpPr>
            <a:spLocks/>
          </p:cNvSpPr>
          <p:nvPr>
            <p:custDataLst>
              <p:tags r:id="rId16"/>
            </p:custDataLst>
          </p:nvPr>
        </p:nvSpPr>
        <p:spPr bwMode="auto">
          <a:xfrm>
            <a:off x="8596314" y="4935538"/>
            <a:ext cx="1112837" cy="94615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DDDDDD"/>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ustDataLst>
      <p:tags r:id="rId1"/>
    </p:custDataLst>
    <p:extLst>
      <p:ext uri="{BB962C8B-B14F-4D97-AF65-F5344CB8AC3E}">
        <p14:creationId xmlns:p14="http://schemas.microsoft.com/office/powerpoint/2010/main" val="22600592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Title_1"/>
          <p:cNvSpPr/>
          <p:nvPr>
            <p:custDataLst>
              <p:tags r:id="rId2"/>
            </p:custDataLst>
          </p:nvPr>
        </p:nvSpPr>
        <p:spPr>
          <a:xfrm>
            <a:off x="1524001" y="1509713"/>
            <a:ext cx="2436813" cy="475615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en-US" altLang="zh-CN" sz="6000" b="1" spc="600">
                <a:solidFill>
                  <a:schemeClr val="accent1">
                    <a:lumMod val="60000"/>
                    <a:lumOff val="40000"/>
                  </a:schemeClr>
                </a:solidFill>
              </a:rPr>
              <a:t>LOREM</a:t>
            </a:r>
            <a:endParaRPr lang="zh-CN" altLang="en-US" sz="6000" b="1" spc="600" dirty="0">
              <a:solidFill>
                <a:schemeClr val="accent1">
                  <a:lumMod val="60000"/>
                  <a:lumOff val="40000"/>
                </a:schemeClr>
              </a:solidFill>
            </a:endParaRPr>
          </a:p>
        </p:txBody>
      </p:sp>
      <p:cxnSp>
        <p:nvCxnSpPr>
          <p:cNvPr id="7" name="MH_Other_1"/>
          <p:cNvCxnSpPr/>
          <p:nvPr>
            <p:custDataLst>
              <p:tags r:id="rId3"/>
            </p:custDataLst>
          </p:nvPr>
        </p:nvCxnSpPr>
        <p:spPr>
          <a:xfrm flipH="1">
            <a:off x="4397376" y="2551113"/>
            <a:ext cx="5135563"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sp>
        <p:nvSpPr>
          <p:cNvPr id="2052" name="MH_SubTitle_1"/>
          <p:cNvSpPr txBox="1">
            <a:spLocks noChangeArrowheads="1"/>
          </p:cNvSpPr>
          <p:nvPr>
            <p:custDataLst>
              <p:tags r:id="rId4"/>
            </p:custDataLst>
          </p:nvPr>
        </p:nvSpPr>
        <p:spPr bwMode="auto">
          <a:xfrm>
            <a:off x="4264025" y="1984375"/>
            <a:ext cx="1487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1"/>
                </a:solidFill>
                <a:latin typeface="+mn-lt"/>
                <a:ea typeface="+mn-ea"/>
              </a:rPr>
              <a:t>LOREM</a:t>
            </a:r>
            <a:endParaRPr lang="zh-CN" altLang="en-US" sz="1600">
              <a:solidFill>
                <a:schemeClr val="accent1"/>
              </a:solidFill>
              <a:latin typeface="+mn-lt"/>
              <a:ea typeface="+mn-ea"/>
            </a:endParaRPr>
          </a:p>
        </p:txBody>
      </p:sp>
      <p:sp>
        <p:nvSpPr>
          <p:cNvPr id="36" name="MH_Other_2"/>
          <p:cNvSpPr/>
          <p:nvPr>
            <p:custDataLst>
              <p:tags r:id="rId5"/>
            </p:custDataLst>
          </p:nvPr>
        </p:nvSpPr>
        <p:spPr>
          <a:xfrm>
            <a:off x="4741863" y="1509713"/>
            <a:ext cx="544512" cy="430212"/>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scene3d>
              <a:camera prst="orthographicFront"/>
              <a:lightRig rig="threePt" dir="t"/>
            </a:scene3d>
            <a:sp3d contourW="12700">
              <a:contourClr>
                <a:srgbClr val="FFFFFF"/>
              </a:contourClr>
            </a:sp3d>
          </a:bodyPr>
          <a:lstStyle/>
          <a:p>
            <a:pPr algn="ctr">
              <a:defRPr/>
            </a:pPr>
            <a:endParaRPr lang="zh-CN" altLang="en-US" dirty="0">
              <a:solidFill>
                <a:srgbClr val="17C2CF"/>
              </a:solidFill>
            </a:endParaRPr>
          </a:p>
        </p:txBody>
      </p:sp>
      <p:sp>
        <p:nvSpPr>
          <p:cNvPr id="2054" name="MH_SubTitle_2"/>
          <p:cNvSpPr txBox="1">
            <a:spLocks noChangeArrowheads="1"/>
          </p:cNvSpPr>
          <p:nvPr>
            <p:custDataLst>
              <p:tags r:id="rId6"/>
            </p:custDataLst>
          </p:nvPr>
        </p:nvSpPr>
        <p:spPr bwMode="auto">
          <a:xfrm>
            <a:off x="4264025" y="3325814"/>
            <a:ext cx="1487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1"/>
                </a:solidFill>
                <a:latin typeface="+mn-lt"/>
                <a:ea typeface="+mn-ea"/>
              </a:rPr>
              <a:t>LOREM</a:t>
            </a:r>
            <a:endParaRPr lang="zh-CN" altLang="en-US" sz="1600">
              <a:solidFill>
                <a:schemeClr val="accent1"/>
              </a:solidFill>
              <a:latin typeface="+mn-lt"/>
              <a:ea typeface="+mn-ea"/>
            </a:endParaRPr>
          </a:p>
        </p:txBody>
      </p:sp>
      <p:sp>
        <p:nvSpPr>
          <p:cNvPr id="37" name="MH_Other_3"/>
          <p:cNvSpPr/>
          <p:nvPr>
            <p:custDataLst>
              <p:tags r:id="rId7"/>
            </p:custDataLst>
          </p:nvPr>
        </p:nvSpPr>
        <p:spPr>
          <a:xfrm flipH="1">
            <a:off x="4741863" y="2778125"/>
            <a:ext cx="544512" cy="496888"/>
          </a:xfrm>
          <a:custGeom>
            <a:avLst/>
            <a:gdLst/>
            <a:ahLst/>
            <a:cxnLst/>
            <a:rect l="l" t="t" r="r" b="b"/>
            <a:pathLst>
              <a:path w="1301527" h="1186978">
                <a:moveTo>
                  <a:pt x="744913" y="309576"/>
                </a:moveTo>
                <a:lnTo>
                  <a:pt x="744913" y="877403"/>
                </a:lnTo>
                <a:lnTo>
                  <a:pt x="1001726" y="719489"/>
                </a:lnTo>
                <a:lnTo>
                  <a:pt x="1259526" y="719489"/>
                </a:lnTo>
                <a:cubicBezTo>
                  <a:pt x="1282723" y="719489"/>
                  <a:pt x="1301527" y="700685"/>
                  <a:pt x="1301527" y="677488"/>
                </a:cubicBezTo>
                <a:lnTo>
                  <a:pt x="1301527" y="509490"/>
                </a:lnTo>
                <a:cubicBezTo>
                  <a:pt x="1301527" y="486293"/>
                  <a:pt x="1282723" y="467489"/>
                  <a:pt x="1259526" y="467489"/>
                </a:cubicBezTo>
                <a:lnTo>
                  <a:pt x="1001724" y="467489"/>
                </a:lnTo>
                <a:close/>
                <a:moveTo>
                  <a:pt x="486516" y="175870"/>
                </a:moveTo>
                <a:cubicBezTo>
                  <a:pt x="371649" y="278215"/>
                  <a:pt x="300385" y="427530"/>
                  <a:pt x="300385" y="593488"/>
                </a:cubicBezTo>
                <a:cubicBezTo>
                  <a:pt x="300385" y="759449"/>
                  <a:pt x="371649" y="908762"/>
                  <a:pt x="486516" y="1011109"/>
                </a:cubicBezTo>
                <a:lnTo>
                  <a:pt x="609421" y="924274"/>
                </a:lnTo>
                <a:cubicBezTo>
                  <a:pt x="509665" y="848549"/>
                  <a:pt x="446248" y="728424"/>
                  <a:pt x="446248" y="593488"/>
                </a:cubicBezTo>
                <a:cubicBezTo>
                  <a:pt x="446248" y="458553"/>
                  <a:pt x="509665" y="338428"/>
                  <a:pt x="609421" y="262704"/>
                </a:cubicBezTo>
                <a:close/>
                <a:moveTo>
                  <a:pt x="237591" y="0"/>
                </a:moveTo>
                <a:cubicBezTo>
                  <a:pt x="89700" y="153897"/>
                  <a:pt x="0" y="363218"/>
                  <a:pt x="0" y="593490"/>
                </a:cubicBezTo>
                <a:cubicBezTo>
                  <a:pt x="0" y="823760"/>
                  <a:pt x="89700" y="1033081"/>
                  <a:pt x="237589" y="1186978"/>
                </a:cubicBezTo>
                <a:lnTo>
                  <a:pt x="362934" y="1098420"/>
                </a:lnTo>
                <a:cubicBezTo>
                  <a:pt x="233669" y="969220"/>
                  <a:pt x="153719" y="790692"/>
                  <a:pt x="153719" y="593490"/>
                </a:cubicBezTo>
                <a:cubicBezTo>
                  <a:pt x="153719" y="396288"/>
                  <a:pt x="233671" y="217758"/>
                  <a:pt x="362936" y="8855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endParaRPr>
          </a:p>
        </p:txBody>
      </p:sp>
      <p:sp>
        <p:nvSpPr>
          <p:cNvPr id="2056" name="MH_SubTitle_3"/>
          <p:cNvSpPr txBox="1">
            <a:spLocks noChangeArrowheads="1"/>
          </p:cNvSpPr>
          <p:nvPr>
            <p:custDataLst>
              <p:tags r:id="rId8"/>
            </p:custDataLst>
          </p:nvPr>
        </p:nvSpPr>
        <p:spPr bwMode="auto">
          <a:xfrm>
            <a:off x="4264025" y="4622800"/>
            <a:ext cx="1487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1"/>
                </a:solidFill>
                <a:latin typeface="+mn-lt"/>
                <a:ea typeface="+mn-ea"/>
              </a:rPr>
              <a:t>LOREM</a:t>
            </a:r>
            <a:endParaRPr lang="zh-CN" altLang="en-US" sz="1600">
              <a:solidFill>
                <a:schemeClr val="accent1"/>
              </a:solidFill>
              <a:latin typeface="+mn-lt"/>
              <a:ea typeface="+mn-ea"/>
            </a:endParaRPr>
          </a:p>
        </p:txBody>
      </p:sp>
      <p:sp>
        <p:nvSpPr>
          <p:cNvPr id="38" name="MH_Other_4"/>
          <p:cNvSpPr>
            <a:spLocks/>
          </p:cNvSpPr>
          <p:nvPr>
            <p:custDataLst>
              <p:tags r:id="rId9"/>
            </p:custDataLst>
          </p:nvPr>
        </p:nvSpPr>
        <p:spPr bwMode="auto">
          <a:xfrm>
            <a:off x="4800601" y="4081463"/>
            <a:ext cx="544513" cy="474662"/>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endParaRPr>
          </a:p>
        </p:txBody>
      </p:sp>
      <p:sp>
        <p:nvSpPr>
          <p:cNvPr id="2058" name="MH_SubTitle_4"/>
          <p:cNvSpPr txBox="1">
            <a:spLocks noChangeArrowheads="1"/>
          </p:cNvSpPr>
          <p:nvPr>
            <p:custDataLst>
              <p:tags r:id="rId10"/>
            </p:custDataLst>
          </p:nvPr>
        </p:nvSpPr>
        <p:spPr bwMode="auto">
          <a:xfrm>
            <a:off x="4264025" y="5827714"/>
            <a:ext cx="1487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1"/>
                </a:solidFill>
                <a:latin typeface="+mn-lt"/>
                <a:ea typeface="+mn-ea"/>
              </a:rPr>
              <a:t>LOREM</a:t>
            </a:r>
            <a:endParaRPr lang="zh-CN" altLang="en-US" sz="1600">
              <a:solidFill>
                <a:schemeClr val="accent1"/>
              </a:solidFill>
              <a:latin typeface="+mn-lt"/>
              <a:ea typeface="+mn-ea"/>
            </a:endParaRPr>
          </a:p>
        </p:txBody>
      </p:sp>
      <p:sp>
        <p:nvSpPr>
          <p:cNvPr id="39" name="MH_Other_5"/>
          <p:cNvSpPr>
            <a:spLocks/>
          </p:cNvSpPr>
          <p:nvPr>
            <p:custDataLst>
              <p:tags r:id="rId11"/>
            </p:custDataLst>
          </p:nvPr>
        </p:nvSpPr>
        <p:spPr bwMode="auto">
          <a:xfrm>
            <a:off x="4756151" y="5345113"/>
            <a:ext cx="544513" cy="46355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endParaRPr>
          </a:p>
        </p:txBody>
      </p:sp>
      <p:cxnSp>
        <p:nvCxnSpPr>
          <p:cNvPr id="27" name="MH_Other_6"/>
          <p:cNvCxnSpPr/>
          <p:nvPr>
            <p:custDataLst>
              <p:tags r:id="rId12"/>
            </p:custDataLst>
          </p:nvPr>
        </p:nvCxnSpPr>
        <p:spPr>
          <a:xfrm flipH="1">
            <a:off x="4397376" y="3897313"/>
            <a:ext cx="5135563"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28" name="MH_Other_7"/>
          <p:cNvCxnSpPr/>
          <p:nvPr>
            <p:custDataLst>
              <p:tags r:id="rId13"/>
            </p:custDataLst>
          </p:nvPr>
        </p:nvCxnSpPr>
        <p:spPr>
          <a:xfrm flipH="1">
            <a:off x="4397376" y="5192713"/>
            <a:ext cx="5135563" cy="0"/>
          </a:xfrm>
          <a:prstGeom prst="line">
            <a:avLst/>
          </a:prstGeom>
          <a:ln w="3175">
            <a:solidFill>
              <a:srgbClr val="DDDDDD"/>
            </a:solidFill>
          </a:ln>
        </p:spPr>
        <p:style>
          <a:lnRef idx="1">
            <a:schemeClr val="accent1"/>
          </a:lnRef>
          <a:fillRef idx="0">
            <a:schemeClr val="accent1"/>
          </a:fillRef>
          <a:effectRef idx="0">
            <a:schemeClr val="accent1"/>
          </a:effectRef>
          <a:fontRef idx="minor">
            <a:schemeClr val="tx1"/>
          </a:fontRef>
        </p:style>
      </p:cxnSp>
      <p:sp>
        <p:nvSpPr>
          <p:cNvPr id="2062" name="MH_PageTitle"/>
          <p:cNvSpPr>
            <a:spLocks noGrp="1"/>
          </p:cNvSpPr>
          <p:nvPr>
            <p:ph type="title"/>
            <p:custDataLst>
              <p:tags r:id="rId14"/>
            </p:custDataLst>
          </p:nvPr>
        </p:nvSpPr>
        <p:spPr>
          <a:xfrm>
            <a:off x="2152650" y="365125"/>
            <a:ext cx="7886700" cy="914400"/>
          </a:xfrm>
        </p:spPr>
        <p:txBody>
          <a:bodyPr>
            <a:normAutofit fontScale="90000"/>
          </a:bodyPr>
          <a:lstStyle/>
          <a:p>
            <a:r>
              <a:rPr lang="en-US" altLang="zh-CN" smtClean="0"/>
              <a:t>LOREM IPSUM DOLOR</a:t>
            </a:r>
            <a:endParaRPr lang="zh-CN" altLang="en-US" smtClean="0"/>
          </a:p>
        </p:txBody>
      </p:sp>
      <p:sp>
        <p:nvSpPr>
          <p:cNvPr id="19" name="MH_Text_1"/>
          <p:cNvSpPr txBox="1">
            <a:spLocks noChangeArrowheads="1"/>
          </p:cNvSpPr>
          <p:nvPr>
            <p:custDataLst>
              <p:tags r:id="rId15"/>
            </p:custDataLst>
          </p:nvPr>
        </p:nvSpPr>
        <p:spPr bwMode="auto">
          <a:xfrm>
            <a:off x="6469063" y="1406525"/>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da-DK" altLang="zh-CN">
                <a:solidFill>
                  <a:schemeClr val="accent1">
                    <a:lumMod val="75000"/>
                  </a:schemeClr>
                </a:solidFill>
                <a:latin typeface="+mn-lt"/>
                <a:ea typeface="+mn-ea"/>
              </a:rPr>
              <a:t>Lorem ipsum dolor sit amet</a:t>
            </a:r>
          </a:p>
          <a:p>
            <a:pPr algn="just">
              <a:lnSpc>
                <a:spcPct val="130000"/>
              </a:lnSpc>
              <a:defRPr/>
            </a:pPr>
            <a:r>
              <a:rPr lang="da-DK" altLang="zh-CN">
                <a:solidFill>
                  <a:schemeClr val="accent1">
                    <a:lumMod val="75000"/>
                  </a:schemeClr>
                </a:solidFill>
                <a:latin typeface="+mn-lt"/>
                <a:ea typeface="+mn-ea"/>
              </a:rPr>
              <a:t>Lorem ipsum dolor sit amet</a:t>
            </a:r>
            <a:endParaRPr lang="en-US" altLang="zh-CN">
              <a:solidFill>
                <a:schemeClr val="accent1">
                  <a:lumMod val="75000"/>
                </a:schemeClr>
              </a:solidFill>
              <a:latin typeface="+mn-lt"/>
              <a:ea typeface="+mn-ea"/>
            </a:endParaRPr>
          </a:p>
        </p:txBody>
      </p:sp>
      <p:sp>
        <p:nvSpPr>
          <p:cNvPr id="20" name="MH_Text_2"/>
          <p:cNvSpPr txBox="1">
            <a:spLocks noChangeArrowheads="1"/>
          </p:cNvSpPr>
          <p:nvPr>
            <p:custDataLst>
              <p:tags r:id="rId16"/>
            </p:custDataLst>
          </p:nvPr>
        </p:nvSpPr>
        <p:spPr bwMode="auto">
          <a:xfrm>
            <a:off x="6469063" y="2711450"/>
            <a:ext cx="2938462"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da-DK" altLang="zh-CN">
                <a:solidFill>
                  <a:schemeClr val="accent1">
                    <a:lumMod val="75000"/>
                  </a:schemeClr>
                </a:solidFill>
                <a:latin typeface="+mn-lt"/>
                <a:ea typeface="+mn-ea"/>
              </a:rPr>
              <a:t>Lorem ipsum dolor sit amet</a:t>
            </a:r>
          </a:p>
          <a:p>
            <a:pPr algn="just">
              <a:lnSpc>
                <a:spcPct val="130000"/>
              </a:lnSpc>
              <a:defRPr/>
            </a:pPr>
            <a:r>
              <a:rPr lang="da-DK" altLang="zh-CN">
                <a:solidFill>
                  <a:schemeClr val="accent1">
                    <a:lumMod val="75000"/>
                  </a:schemeClr>
                </a:solidFill>
                <a:latin typeface="+mn-lt"/>
                <a:ea typeface="+mn-ea"/>
              </a:rPr>
              <a:t>Lorem ipsum dolor sit amet</a:t>
            </a:r>
            <a:endParaRPr lang="zh-CN" altLang="en-US">
              <a:solidFill>
                <a:schemeClr val="accent1">
                  <a:lumMod val="75000"/>
                </a:schemeClr>
              </a:solidFill>
              <a:latin typeface="+mn-lt"/>
              <a:ea typeface="+mn-ea"/>
            </a:endParaRPr>
          </a:p>
        </p:txBody>
      </p:sp>
      <p:sp>
        <p:nvSpPr>
          <p:cNvPr id="21" name="MH_Text_3"/>
          <p:cNvSpPr txBox="1">
            <a:spLocks noChangeArrowheads="1"/>
          </p:cNvSpPr>
          <p:nvPr>
            <p:custDataLst>
              <p:tags r:id="rId17"/>
            </p:custDataLst>
          </p:nvPr>
        </p:nvSpPr>
        <p:spPr bwMode="auto">
          <a:xfrm>
            <a:off x="6469063" y="4011614"/>
            <a:ext cx="2938462"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da-DK" altLang="zh-CN">
                <a:solidFill>
                  <a:schemeClr val="accent1">
                    <a:lumMod val="75000"/>
                  </a:schemeClr>
                </a:solidFill>
                <a:latin typeface="+mn-lt"/>
                <a:ea typeface="+mn-ea"/>
              </a:rPr>
              <a:t>Lorem ipsum dolor sit amet</a:t>
            </a:r>
          </a:p>
          <a:p>
            <a:pPr algn="just">
              <a:lnSpc>
                <a:spcPct val="130000"/>
              </a:lnSpc>
              <a:defRPr/>
            </a:pPr>
            <a:r>
              <a:rPr lang="da-DK" altLang="zh-CN">
                <a:solidFill>
                  <a:schemeClr val="accent1">
                    <a:lumMod val="75000"/>
                  </a:schemeClr>
                </a:solidFill>
                <a:latin typeface="+mn-lt"/>
                <a:ea typeface="+mn-ea"/>
              </a:rPr>
              <a:t>Lorem ipsum dolor sit amet</a:t>
            </a:r>
            <a:endParaRPr lang="zh-CN" altLang="en-US">
              <a:solidFill>
                <a:schemeClr val="accent1">
                  <a:lumMod val="75000"/>
                </a:schemeClr>
              </a:solidFill>
              <a:latin typeface="+mn-lt"/>
              <a:ea typeface="+mn-ea"/>
            </a:endParaRPr>
          </a:p>
        </p:txBody>
      </p:sp>
      <p:sp>
        <p:nvSpPr>
          <p:cNvPr id="22" name="MH_Text_4"/>
          <p:cNvSpPr txBox="1">
            <a:spLocks noChangeArrowheads="1"/>
          </p:cNvSpPr>
          <p:nvPr>
            <p:custDataLst>
              <p:tags r:id="rId18"/>
            </p:custDataLst>
          </p:nvPr>
        </p:nvSpPr>
        <p:spPr bwMode="auto">
          <a:xfrm>
            <a:off x="6469063" y="5275263"/>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da-DK" altLang="zh-CN">
                <a:solidFill>
                  <a:schemeClr val="accent1">
                    <a:lumMod val="75000"/>
                  </a:schemeClr>
                </a:solidFill>
                <a:latin typeface="+mn-lt"/>
                <a:ea typeface="+mn-ea"/>
              </a:rPr>
              <a:t>Lorem ipsum dolor sit amet</a:t>
            </a:r>
          </a:p>
          <a:p>
            <a:pPr algn="just">
              <a:lnSpc>
                <a:spcPct val="130000"/>
              </a:lnSpc>
              <a:defRPr/>
            </a:pPr>
            <a:r>
              <a:rPr lang="da-DK" altLang="zh-CN">
                <a:solidFill>
                  <a:schemeClr val="accent1">
                    <a:lumMod val="75000"/>
                  </a:schemeClr>
                </a:solidFill>
                <a:latin typeface="+mn-lt"/>
                <a:ea typeface="+mn-ea"/>
              </a:rPr>
              <a:t>Lorem ipsum dolor sit amet</a:t>
            </a:r>
            <a:endParaRPr lang="zh-CN" altLang="en-US">
              <a:solidFill>
                <a:schemeClr val="accent1">
                  <a:lumMod val="75000"/>
                </a:schemeClr>
              </a:solidFill>
              <a:latin typeface="+mn-lt"/>
              <a:ea typeface="+mn-ea"/>
            </a:endParaRPr>
          </a:p>
        </p:txBody>
      </p:sp>
    </p:spTree>
    <p:custDataLst>
      <p:tags r:id="rId1"/>
    </p:custDataLst>
    <p:extLst>
      <p:ext uri="{BB962C8B-B14F-4D97-AF65-F5344CB8AC3E}">
        <p14:creationId xmlns:p14="http://schemas.microsoft.com/office/powerpoint/2010/main" val="13691291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23" name="MH_Title_1"/>
          <p:cNvSpPr>
            <a:spLocks noChangeArrowheads="1"/>
          </p:cNvSpPr>
          <p:nvPr>
            <p:custDataLst>
              <p:tags r:id="rId3"/>
            </p:custDataLst>
          </p:nvPr>
        </p:nvSpPr>
        <p:spPr bwMode="auto">
          <a:xfrm>
            <a:off x="2851150" y="2882900"/>
            <a:ext cx="1474788" cy="1443038"/>
          </a:xfrm>
          <a:prstGeom prst="ellipse">
            <a:avLst/>
          </a:prstGeom>
          <a:solidFill>
            <a:schemeClr val="accent1">
              <a:lumMod val="20000"/>
              <a:lumOff val="80000"/>
            </a:schemeClr>
          </a:solidFill>
          <a:ln>
            <a:noFill/>
          </a:ln>
        </p:spPr>
        <p:txBody>
          <a:bodyPr lIns="0" tIns="0" rIns="0" bIns="0" anchor="ctr">
            <a:normAutofit/>
          </a:bodyPr>
          <a:lstStyle/>
          <a:p>
            <a:pPr algn="ctr">
              <a:lnSpc>
                <a:spcPct val="110000"/>
              </a:lnSpc>
              <a:defRPr/>
            </a:pPr>
            <a:r>
              <a:rPr lang="en-US" altLang="zh-CN" sz="2000">
                <a:solidFill>
                  <a:schemeClr val="accent1"/>
                </a:solidFill>
              </a:rPr>
              <a:t>Lorem</a:t>
            </a:r>
            <a:endParaRPr lang="zh-CN" altLang="zh-CN" sz="2000" dirty="0">
              <a:solidFill>
                <a:schemeClr val="accent1"/>
              </a:solidFill>
            </a:endParaRPr>
          </a:p>
        </p:txBody>
      </p:sp>
      <p:sp>
        <p:nvSpPr>
          <p:cNvPr id="2052" name="MH_Other_1"/>
          <p:cNvSpPr>
            <a:spLocks noChangeArrowheads="1"/>
          </p:cNvSpPr>
          <p:nvPr>
            <p:custDataLst>
              <p:tags r:id="rId4"/>
            </p:custDataLst>
          </p:nvPr>
        </p:nvSpPr>
        <p:spPr bwMode="auto">
          <a:xfrm>
            <a:off x="2751138" y="2776539"/>
            <a:ext cx="1676400" cy="1639887"/>
          </a:xfrm>
          <a:prstGeom prst="ellipse">
            <a:avLst/>
          </a:prstGeom>
          <a:noFill/>
          <a:ln w="38100">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a:solidFill>
                <a:schemeClr val="accent1"/>
              </a:solidFill>
            </a:endParaRPr>
          </a:p>
        </p:txBody>
      </p:sp>
      <p:sp>
        <p:nvSpPr>
          <p:cNvPr id="21" name="MH_SubTitle_4"/>
          <p:cNvSpPr>
            <a:spLocks noChangeArrowheads="1"/>
          </p:cNvSpPr>
          <p:nvPr>
            <p:custDataLst>
              <p:tags r:id="rId5"/>
            </p:custDataLst>
          </p:nvPr>
        </p:nvSpPr>
        <p:spPr bwMode="auto">
          <a:xfrm>
            <a:off x="4476751" y="4687888"/>
            <a:ext cx="887413" cy="868362"/>
          </a:xfrm>
          <a:prstGeom prst="ellipse">
            <a:avLst/>
          </a:prstGeom>
          <a:solidFill>
            <a:schemeClr val="accent1">
              <a:lumMod val="20000"/>
              <a:lumOff val="80000"/>
            </a:schemeClr>
          </a:solidFill>
          <a:ln>
            <a:noFill/>
          </a:ln>
        </p:spPr>
        <p:txBody>
          <a:bodyPr lIns="0" tIns="0" rIns="0" bIns="0" anchor="ctr">
            <a:normAutofit/>
          </a:bodyPr>
          <a:lstStyle/>
          <a:p>
            <a:pPr algn="ctr">
              <a:lnSpc>
                <a:spcPct val="110000"/>
              </a:lnSpc>
              <a:defRPr/>
            </a:pPr>
            <a:r>
              <a:rPr lang="en-US" altLang="zh-CN" sz="1600">
                <a:solidFill>
                  <a:schemeClr val="accent1"/>
                </a:solidFill>
              </a:rPr>
              <a:t>Lorem</a:t>
            </a:r>
            <a:endParaRPr lang="zh-CN" altLang="en-US" sz="1600" dirty="0">
              <a:solidFill>
                <a:schemeClr val="accent1"/>
              </a:solidFill>
            </a:endParaRPr>
          </a:p>
        </p:txBody>
      </p:sp>
      <p:sp>
        <p:nvSpPr>
          <p:cNvPr id="2054" name="MH_Other_2"/>
          <p:cNvSpPr>
            <a:spLocks noChangeArrowheads="1"/>
          </p:cNvSpPr>
          <p:nvPr>
            <p:custDataLst>
              <p:tags r:id="rId6"/>
            </p:custDataLst>
          </p:nvPr>
        </p:nvSpPr>
        <p:spPr bwMode="auto">
          <a:xfrm>
            <a:off x="4403726" y="4616450"/>
            <a:ext cx="1033463" cy="1011238"/>
          </a:xfrm>
          <a:prstGeom prst="ellipse">
            <a:avLst/>
          </a:prstGeom>
          <a:noFill/>
          <a:ln w="38100">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9" name="MH_SubTitle_3"/>
          <p:cNvSpPr>
            <a:spLocks noChangeArrowheads="1"/>
          </p:cNvSpPr>
          <p:nvPr>
            <p:custDataLst>
              <p:tags r:id="rId7"/>
            </p:custDataLst>
          </p:nvPr>
        </p:nvSpPr>
        <p:spPr bwMode="auto">
          <a:xfrm>
            <a:off x="6580188" y="4348163"/>
            <a:ext cx="887412" cy="868362"/>
          </a:xfrm>
          <a:prstGeom prst="ellipse">
            <a:avLst/>
          </a:prstGeom>
          <a:solidFill>
            <a:schemeClr val="accent1">
              <a:lumMod val="20000"/>
              <a:lumOff val="80000"/>
            </a:schemeClr>
          </a:solidFill>
          <a:ln>
            <a:noFill/>
          </a:ln>
        </p:spPr>
        <p:txBody>
          <a:bodyPr lIns="0" tIns="0" rIns="0" bIns="0" anchor="ctr">
            <a:normAutofit/>
          </a:bodyPr>
          <a:lstStyle/>
          <a:p>
            <a:pPr algn="ctr">
              <a:lnSpc>
                <a:spcPct val="110000"/>
              </a:lnSpc>
              <a:defRPr/>
            </a:pPr>
            <a:r>
              <a:rPr lang="en-US" altLang="zh-CN" sz="1600">
                <a:solidFill>
                  <a:schemeClr val="accent1"/>
                </a:solidFill>
              </a:rPr>
              <a:t>Lorem</a:t>
            </a:r>
            <a:endParaRPr lang="zh-CN" altLang="en-US" sz="1600" dirty="0">
              <a:solidFill>
                <a:schemeClr val="accent1"/>
              </a:solidFill>
            </a:endParaRPr>
          </a:p>
        </p:txBody>
      </p:sp>
      <p:sp>
        <p:nvSpPr>
          <p:cNvPr id="2056" name="MH_Other_3"/>
          <p:cNvSpPr>
            <a:spLocks noChangeArrowheads="1"/>
          </p:cNvSpPr>
          <p:nvPr>
            <p:custDataLst>
              <p:tags r:id="rId8"/>
            </p:custDataLst>
          </p:nvPr>
        </p:nvSpPr>
        <p:spPr bwMode="auto">
          <a:xfrm>
            <a:off x="6505576" y="4270375"/>
            <a:ext cx="1033463" cy="1011238"/>
          </a:xfrm>
          <a:prstGeom prst="ellipse">
            <a:avLst/>
          </a:prstGeom>
          <a:noFill/>
          <a:ln w="38100">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7" name="MH_SubTitle_2"/>
          <p:cNvSpPr>
            <a:spLocks noChangeArrowheads="1"/>
          </p:cNvSpPr>
          <p:nvPr>
            <p:custDataLst>
              <p:tags r:id="rId9"/>
            </p:custDataLst>
          </p:nvPr>
        </p:nvSpPr>
        <p:spPr bwMode="auto">
          <a:xfrm>
            <a:off x="8531226" y="3238501"/>
            <a:ext cx="887413" cy="868363"/>
          </a:xfrm>
          <a:prstGeom prst="ellipse">
            <a:avLst/>
          </a:prstGeom>
          <a:solidFill>
            <a:schemeClr val="accent1">
              <a:lumMod val="20000"/>
              <a:lumOff val="80000"/>
            </a:schemeClr>
          </a:solidFill>
          <a:ln>
            <a:noFill/>
          </a:ln>
        </p:spPr>
        <p:txBody>
          <a:bodyPr lIns="0" tIns="0" rIns="0" bIns="0" anchor="ctr">
            <a:normAutofit/>
          </a:bodyPr>
          <a:lstStyle/>
          <a:p>
            <a:pPr algn="ctr">
              <a:lnSpc>
                <a:spcPct val="110000"/>
              </a:lnSpc>
              <a:defRPr/>
            </a:pPr>
            <a:r>
              <a:rPr lang="en-US" altLang="zh-CN" sz="1600">
                <a:solidFill>
                  <a:schemeClr val="accent1"/>
                </a:solidFill>
              </a:rPr>
              <a:t>Lorem</a:t>
            </a:r>
            <a:endParaRPr lang="zh-CN" altLang="en-US" sz="1600" dirty="0">
              <a:solidFill>
                <a:schemeClr val="accent1"/>
              </a:solidFill>
            </a:endParaRPr>
          </a:p>
        </p:txBody>
      </p:sp>
      <p:sp>
        <p:nvSpPr>
          <p:cNvPr id="2058" name="MH_Other_4"/>
          <p:cNvSpPr>
            <a:spLocks noChangeArrowheads="1"/>
          </p:cNvSpPr>
          <p:nvPr>
            <p:custDataLst>
              <p:tags r:id="rId10"/>
            </p:custDataLst>
          </p:nvPr>
        </p:nvSpPr>
        <p:spPr bwMode="auto">
          <a:xfrm>
            <a:off x="8458201" y="3167064"/>
            <a:ext cx="1033463" cy="1011237"/>
          </a:xfrm>
          <a:prstGeom prst="ellipse">
            <a:avLst/>
          </a:prstGeom>
          <a:noFill/>
          <a:ln w="38100">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5" name="MH_SubTitle_1"/>
          <p:cNvSpPr>
            <a:spLocks noChangeArrowheads="1"/>
          </p:cNvSpPr>
          <p:nvPr>
            <p:custDataLst>
              <p:tags r:id="rId11"/>
            </p:custDataLst>
          </p:nvPr>
        </p:nvSpPr>
        <p:spPr bwMode="auto">
          <a:xfrm>
            <a:off x="5800726" y="2520951"/>
            <a:ext cx="887413" cy="868363"/>
          </a:xfrm>
          <a:prstGeom prst="ellipse">
            <a:avLst/>
          </a:prstGeom>
          <a:solidFill>
            <a:schemeClr val="accent1">
              <a:lumMod val="20000"/>
              <a:lumOff val="80000"/>
            </a:schemeClr>
          </a:solidFill>
          <a:ln>
            <a:noFill/>
          </a:ln>
        </p:spPr>
        <p:txBody>
          <a:bodyPr lIns="0" tIns="0" rIns="0" bIns="0" anchor="ctr">
            <a:normAutofit/>
          </a:bodyPr>
          <a:lstStyle/>
          <a:p>
            <a:pPr algn="ctr">
              <a:lnSpc>
                <a:spcPct val="110000"/>
              </a:lnSpc>
              <a:defRPr/>
            </a:pPr>
            <a:r>
              <a:rPr lang="en-US" altLang="zh-CN" sz="1600">
                <a:solidFill>
                  <a:schemeClr val="accent1"/>
                </a:solidFill>
              </a:rPr>
              <a:t>Lorem</a:t>
            </a:r>
            <a:endParaRPr lang="zh-CN" altLang="en-US" sz="1600" dirty="0">
              <a:solidFill>
                <a:schemeClr val="accent1"/>
              </a:solidFill>
            </a:endParaRPr>
          </a:p>
        </p:txBody>
      </p:sp>
      <p:sp>
        <p:nvSpPr>
          <p:cNvPr id="2060" name="MH_Other_5"/>
          <p:cNvSpPr>
            <a:spLocks noChangeArrowheads="1"/>
          </p:cNvSpPr>
          <p:nvPr>
            <p:custDataLst>
              <p:tags r:id="rId12"/>
            </p:custDataLst>
          </p:nvPr>
        </p:nvSpPr>
        <p:spPr bwMode="auto">
          <a:xfrm>
            <a:off x="5719763" y="2444750"/>
            <a:ext cx="1035050" cy="1011238"/>
          </a:xfrm>
          <a:prstGeom prst="ellipse">
            <a:avLst/>
          </a:prstGeom>
          <a:noFill/>
          <a:ln w="38100">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1" name="MH_Other_6"/>
          <p:cNvSpPr>
            <a:spLocks noChangeShapeType="1"/>
          </p:cNvSpPr>
          <p:nvPr>
            <p:custDataLst>
              <p:tags r:id="rId13"/>
            </p:custDataLst>
          </p:nvPr>
        </p:nvSpPr>
        <p:spPr bwMode="auto">
          <a:xfrm>
            <a:off x="4149725" y="4198939"/>
            <a:ext cx="465138" cy="503237"/>
          </a:xfrm>
          <a:prstGeom prst="line">
            <a:avLst/>
          </a:prstGeom>
          <a:noFill/>
          <a:ln w="12700" cap="flat" cmpd="sng">
            <a:solidFill>
              <a:schemeClr val="accent1">
                <a:lumMod val="40000"/>
                <a:lumOff val="60000"/>
              </a:schemeClr>
            </a:solidFill>
            <a:bevel/>
            <a:headEnd/>
            <a:tailEnd/>
          </a:ln>
          <a:extLst>
            <a:ext uri="{909E8E84-426E-40DD-AFC4-6F175D3DCCD1}">
              <a14:hiddenFill xmlns:a14="http://schemas.microsoft.com/office/drawing/2010/main">
                <a:noFill/>
              </a14:hiddenFill>
            </a:ext>
          </a:extLst>
        </p:spPr>
        <p:txBody>
          <a:bodyPr/>
          <a:lstStyle/>
          <a:p>
            <a:pPr>
              <a:defRPr/>
            </a:pPr>
            <a:endParaRPr lang="zh-CN" altLang="en-US"/>
          </a:p>
        </p:txBody>
      </p:sp>
      <p:sp>
        <p:nvSpPr>
          <p:cNvPr id="12" name="MH_Other_7"/>
          <p:cNvSpPr>
            <a:spLocks noChangeShapeType="1"/>
          </p:cNvSpPr>
          <p:nvPr>
            <p:custDataLst>
              <p:tags r:id="rId14"/>
            </p:custDataLst>
          </p:nvPr>
        </p:nvSpPr>
        <p:spPr bwMode="auto">
          <a:xfrm flipV="1">
            <a:off x="4391025" y="3040063"/>
            <a:ext cx="1328738" cy="296862"/>
          </a:xfrm>
          <a:prstGeom prst="line">
            <a:avLst/>
          </a:prstGeom>
          <a:noFill/>
          <a:ln w="12700" cap="flat" cmpd="sng">
            <a:solidFill>
              <a:schemeClr val="accent1">
                <a:lumMod val="40000"/>
                <a:lumOff val="60000"/>
              </a:schemeClr>
            </a:solidFill>
            <a:bevel/>
            <a:headEnd/>
            <a:tailEnd/>
          </a:ln>
          <a:extLst>
            <a:ext uri="{909E8E84-426E-40DD-AFC4-6F175D3DCCD1}">
              <a14:hiddenFill xmlns:a14="http://schemas.microsoft.com/office/drawing/2010/main">
                <a:noFill/>
              </a14:hiddenFill>
            </a:ext>
          </a:extLst>
        </p:spPr>
        <p:txBody>
          <a:bodyPr/>
          <a:lstStyle/>
          <a:p>
            <a:pPr>
              <a:defRPr/>
            </a:pPr>
            <a:endParaRPr lang="zh-CN" altLang="en-US"/>
          </a:p>
        </p:txBody>
      </p:sp>
      <p:sp>
        <p:nvSpPr>
          <p:cNvPr id="13" name="MH_Other_8"/>
          <p:cNvSpPr>
            <a:spLocks noChangeShapeType="1"/>
          </p:cNvSpPr>
          <p:nvPr>
            <p:custDataLst>
              <p:tags r:id="rId15"/>
            </p:custDataLst>
          </p:nvPr>
        </p:nvSpPr>
        <p:spPr bwMode="auto">
          <a:xfrm>
            <a:off x="4341814" y="3975100"/>
            <a:ext cx="2136775" cy="719138"/>
          </a:xfrm>
          <a:prstGeom prst="line">
            <a:avLst/>
          </a:prstGeom>
          <a:noFill/>
          <a:ln w="12700" cap="flat" cmpd="sng">
            <a:solidFill>
              <a:schemeClr val="accent1">
                <a:lumMod val="40000"/>
                <a:lumOff val="60000"/>
              </a:schemeClr>
            </a:solidFill>
            <a:bevel/>
            <a:headEnd/>
            <a:tailEnd/>
          </a:ln>
          <a:extLst>
            <a:ext uri="{909E8E84-426E-40DD-AFC4-6F175D3DCCD1}">
              <a14:hiddenFill xmlns:a14="http://schemas.microsoft.com/office/drawing/2010/main">
                <a:noFill/>
              </a14:hiddenFill>
            </a:ext>
          </a:extLst>
        </p:spPr>
        <p:txBody>
          <a:bodyPr/>
          <a:lstStyle/>
          <a:p>
            <a:pPr>
              <a:defRPr/>
            </a:pPr>
            <a:endParaRPr lang="zh-CN" altLang="en-US"/>
          </a:p>
        </p:txBody>
      </p:sp>
      <p:sp>
        <p:nvSpPr>
          <p:cNvPr id="14" name="MH_Other_9"/>
          <p:cNvSpPr>
            <a:spLocks noChangeShapeType="1"/>
          </p:cNvSpPr>
          <p:nvPr>
            <p:custDataLst>
              <p:tags r:id="rId16"/>
            </p:custDataLst>
          </p:nvPr>
        </p:nvSpPr>
        <p:spPr bwMode="auto">
          <a:xfrm>
            <a:off x="4433888" y="3663951"/>
            <a:ext cx="4024312" cy="9525"/>
          </a:xfrm>
          <a:prstGeom prst="line">
            <a:avLst/>
          </a:prstGeom>
          <a:noFill/>
          <a:ln w="12700" cap="flat" cmpd="sng">
            <a:solidFill>
              <a:schemeClr val="accent1">
                <a:lumMod val="40000"/>
                <a:lumOff val="60000"/>
              </a:schemeClr>
            </a:solidFill>
            <a:bevel/>
            <a:headEnd/>
            <a:tailEnd/>
          </a:ln>
          <a:extLst>
            <a:ext uri="{909E8E84-426E-40DD-AFC4-6F175D3DCCD1}">
              <a14:hiddenFill xmlns:a14="http://schemas.microsoft.com/office/drawing/2010/main">
                <a:noFill/>
              </a14:hiddenFill>
            </a:ext>
          </a:extLst>
        </p:spPr>
        <p:txBody>
          <a:bodyPr/>
          <a:lstStyle/>
          <a:p>
            <a:pPr>
              <a:defRPr/>
            </a:pPr>
            <a:endParaRPr lang="zh-CN" altLang="en-US"/>
          </a:p>
        </p:txBody>
      </p:sp>
    </p:spTree>
    <p:custDataLst>
      <p:tags r:id="rId1"/>
    </p:custDataLst>
    <p:extLst>
      <p:ext uri="{BB962C8B-B14F-4D97-AF65-F5344CB8AC3E}">
        <p14:creationId xmlns:p14="http://schemas.microsoft.com/office/powerpoint/2010/main" val="34591710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2051" name="MH_Other_1"/>
          <p:cNvSpPr>
            <a:spLocks/>
          </p:cNvSpPr>
          <p:nvPr>
            <p:custDataLst>
              <p:tags r:id="rId3"/>
            </p:custDataLst>
          </p:nvPr>
        </p:nvSpPr>
        <p:spPr bwMode="auto">
          <a:xfrm>
            <a:off x="4513263" y="3059113"/>
            <a:ext cx="800100" cy="1631950"/>
          </a:xfrm>
          <a:custGeom>
            <a:avLst/>
            <a:gdLst>
              <a:gd name="T0" fmla="*/ 2147483646 w 558"/>
              <a:gd name="T1" fmla="*/ 2147483646 h 1136"/>
              <a:gd name="T2" fmla="*/ 0 w 558"/>
              <a:gd name="T3" fmla="*/ 2147483646 h 1136"/>
              <a:gd name="T4" fmla="*/ 2147483646 w 558"/>
              <a:gd name="T5" fmla="*/ 2147483646 h 1136"/>
              <a:gd name="T6" fmla="*/ 2147483646 w 558"/>
              <a:gd name="T7" fmla="*/ 2147483646 h 1136"/>
              <a:gd name="T8" fmla="*/ 2147483646 w 558"/>
              <a:gd name="T9" fmla="*/ 2147483646 h 1136"/>
              <a:gd name="T10" fmla="*/ 2147483646 w 558"/>
              <a:gd name="T11" fmla="*/ 2147483646 h 1136"/>
              <a:gd name="T12" fmla="*/ 2147483646 w 558"/>
              <a:gd name="T13" fmla="*/ 2147483646 h 1136"/>
              <a:gd name="T14" fmla="*/ 2147483646 w 558"/>
              <a:gd name="T15" fmla="*/ 2147483646 h 1136"/>
              <a:gd name="T16" fmla="*/ 2147483646 w 558"/>
              <a:gd name="T17" fmla="*/ 2147483646 h 1136"/>
              <a:gd name="T18" fmla="*/ 2147483646 w 558"/>
              <a:gd name="T19" fmla="*/ 2147483646 h 1136"/>
              <a:gd name="T20" fmla="*/ 2147483646 w 558"/>
              <a:gd name="T21" fmla="*/ 2147483646 h 1136"/>
              <a:gd name="T22" fmla="*/ 2147483646 w 558"/>
              <a:gd name="T23" fmla="*/ 2147483646 h 1136"/>
              <a:gd name="T24" fmla="*/ 2147483646 w 558"/>
              <a:gd name="T25" fmla="*/ 2147483646 h 1136"/>
              <a:gd name="T26" fmla="*/ 2147483646 w 558"/>
              <a:gd name="T27" fmla="*/ 2147483646 h 1136"/>
              <a:gd name="T28" fmla="*/ 2147483646 w 558"/>
              <a:gd name="T29" fmla="*/ 2147483646 h 1136"/>
              <a:gd name="T30" fmla="*/ 2147483646 w 558"/>
              <a:gd name="T31" fmla="*/ 2147483646 h 1136"/>
              <a:gd name="T32" fmla="*/ 2147483646 w 558"/>
              <a:gd name="T33" fmla="*/ 2147483646 h 1136"/>
              <a:gd name="T34" fmla="*/ 2147483646 w 558"/>
              <a:gd name="T35" fmla="*/ 2147483646 h 1136"/>
              <a:gd name="T36" fmla="*/ 2147483646 w 558"/>
              <a:gd name="T37" fmla="*/ 2147483646 h 1136"/>
              <a:gd name="T38" fmla="*/ 2147483646 w 558"/>
              <a:gd name="T39" fmla="*/ 2147483646 h 1136"/>
              <a:gd name="T40" fmla="*/ 2147483646 w 558"/>
              <a:gd name="T41" fmla="*/ 2147483646 h 1136"/>
              <a:gd name="T42" fmla="*/ 2147483646 w 558"/>
              <a:gd name="T43" fmla="*/ 2147483646 h 1136"/>
              <a:gd name="T44" fmla="*/ 2147483646 w 558"/>
              <a:gd name="T45" fmla="*/ 2147483646 h 1136"/>
              <a:gd name="T46" fmla="*/ 2147483646 w 558"/>
              <a:gd name="T47" fmla="*/ 2147483646 h 1136"/>
              <a:gd name="T48" fmla="*/ 2147483646 w 558"/>
              <a:gd name="T49" fmla="*/ 2147483646 h 1136"/>
              <a:gd name="T50" fmla="*/ 2147483646 w 558"/>
              <a:gd name="T51" fmla="*/ 2147483646 h 1136"/>
              <a:gd name="T52" fmla="*/ 2147483646 w 558"/>
              <a:gd name="T53" fmla="*/ 2147483646 h 1136"/>
              <a:gd name="T54" fmla="*/ 2147483646 w 558"/>
              <a:gd name="T55" fmla="*/ 2147483646 h 1136"/>
              <a:gd name="T56" fmla="*/ 2147483646 w 558"/>
              <a:gd name="T57" fmla="*/ 2147483646 h 1136"/>
              <a:gd name="T58" fmla="*/ 2147483646 w 558"/>
              <a:gd name="T59" fmla="*/ 2147483646 h 1136"/>
              <a:gd name="T60" fmla="*/ 2147483646 w 558"/>
              <a:gd name="T61" fmla="*/ 2147483646 h 1136"/>
              <a:gd name="T62" fmla="*/ 2147483646 w 558"/>
              <a:gd name="T63" fmla="*/ 2147483646 h 1136"/>
              <a:gd name="T64" fmla="*/ 2147483646 w 558"/>
              <a:gd name="T65" fmla="*/ 2147483646 h 1136"/>
              <a:gd name="T66" fmla="*/ 2147483646 w 558"/>
              <a:gd name="T67" fmla="*/ 2147483646 h 1136"/>
              <a:gd name="T68" fmla="*/ 2147483646 w 558"/>
              <a:gd name="T69" fmla="*/ 2147483646 h 1136"/>
              <a:gd name="T70" fmla="*/ 2147483646 w 558"/>
              <a:gd name="T71" fmla="*/ 2147483646 h 1136"/>
              <a:gd name="T72" fmla="*/ 2147483646 w 558"/>
              <a:gd name="T73" fmla="*/ 2147483646 h 1136"/>
              <a:gd name="T74" fmla="*/ 2147483646 w 558"/>
              <a:gd name="T75" fmla="*/ 2147483646 h 1136"/>
              <a:gd name="T76" fmla="*/ 2147483646 w 558"/>
              <a:gd name="T77" fmla="*/ 2147483646 h 1136"/>
              <a:gd name="T78" fmla="*/ 2147483646 w 558"/>
              <a:gd name="T79" fmla="*/ 0 h 1136"/>
              <a:gd name="T80" fmla="*/ 2147483646 w 558"/>
              <a:gd name="T81" fmla="*/ 0 h 1136"/>
              <a:gd name="T82" fmla="*/ 2147483646 w 558"/>
              <a:gd name="T83" fmla="*/ 2147483646 h 1136"/>
              <a:gd name="T84" fmla="*/ 2147483646 w 558"/>
              <a:gd name="T85" fmla="*/ 2147483646 h 1136"/>
              <a:gd name="T86" fmla="*/ 2147483646 w 558"/>
              <a:gd name="T87" fmla="*/ 2147483646 h 1136"/>
              <a:gd name="T88" fmla="*/ 2147483646 w 558"/>
              <a:gd name="T89" fmla="*/ 2147483646 h 1136"/>
              <a:gd name="T90" fmla="*/ 2147483646 w 558"/>
              <a:gd name="T91" fmla="*/ 2147483646 h 1136"/>
              <a:gd name="T92" fmla="*/ 2147483646 w 558"/>
              <a:gd name="T93" fmla="*/ 2147483646 h 1136"/>
              <a:gd name="T94" fmla="*/ 2147483646 w 558"/>
              <a:gd name="T95" fmla="*/ 2147483646 h 1136"/>
              <a:gd name="T96" fmla="*/ 2147483646 w 558"/>
              <a:gd name="T97" fmla="*/ 2147483646 h 1136"/>
              <a:gd name="T98" fmla="*/ 2147483646 w 558"/>
              <a:gd name="T99" fmla="*/ 2147483646 h 1136"/>
              <a:gd name="T100" fmla="*/ 2147483646 w 558"/>
              <a:gd name="T101" fmla="*/ 2147483646 h 1136"/>
              <a:gd name="T102" fmla="*/ 2147483646 w 558"/>
              <a:gd name="T103" fmla="*/ 2147483646 h 1136"/>
              <a:gd name="T104" fmla="*/ 2147483646 w 558"/>
              <a:gd name="T105" fmla="*/ 2147483646 h 1136"/>
              <a:gd name="T106" fmla="*/ 2147483646 w 558"/>
              <a:gd name="T107" fmla="*/ 2147483646 h 1136"/>
              <a:gd name="T108" fmla="*/ 2147483646 w 558"/>
              <a:gd name="T109" fmla="*/ 2147483646 h 1136"/>
              <a:gd name="T110" fmla="*/ 2147483646 w 558"/>
              <a:gd name="T111" fmla="*/ 2147483646 h 1136"/>
              <a:gd name="T112" fmla="*/ 2147483646 w 558"/>
              <a:gd name="T113" fmla="*/ 2147483646 h 1136"/>
              <a:gd name="T114" fmla="*/ 2147483646 w 558"/>
              <a:gd name="T115" fmla="*/ 2147483646 h 1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58" h="1136">
                <a:moveTo>
                  <a:pt x="132" y="474"/>
                </a:moveTo>
                <a:lnTo>
                  <a:pt x="0" y="576"/>
                </a:lnTo>
                <a:lnTo>
                  <a:pt x="132" y="678"/>
                </a:lnTo>
                <a:lnTo>
                  <a:pt x="138" y="710"/>
                </a:lnTo>
                <a:lnTo>
                  <a:pt x="144" y="742"/>
                </a:lnTo>
                <a:lnTo>
                  <a:pt x="150" y="774"/>
                </a:lnTo>
                <a:lnTo>
                  <a:pt x="158" y="806"/>
                </a:lnTo>
                <a:lnTo>
                  <a:pt x="168" y="836"/>
                </a:lnTo>
                <a:lnTo>
                  <a:pt x="178" y="866"/>
                </a:lnTo>
                <a:lnTo>
                  <a:pt x="190" y="896"/>
                </a:lnTo>
                <a:lnTo>
                  <a:pt x="202" y="926"/>
                </a:lnTo>
                <a:lnTo>
                  <a:pt x="216" y="954"/>
                </a:lnTo>
                <a:lnTo>
                  <a:pt x="232" y="982"/>
                </a:lnTo>
                <a:lnTo>
                  <a:pt x="264" y="1036"/>
                </a:lnTo>
                <a:lnTo>
                  <a:pt x="300" y="1088"/>
                </a:lnTo>
                <a:lnTo>
                  <a:pt x="342" y="1136"/>
                </a:lnTo>
                <a:lnTo>
                  <a:pt x="544" y="934"/>
                </a:lnTo>
                <a:lnTo>
                  <a:pt x="514" y="896"/>
                </a:lnTo>
                <a:lnTo>
                  <a:pt x="488" y="856"/>
                </a:lnTo>
                <a:lnTo>
                  <a:pt x="466" y="814"/>
                </a:lnTo>
                <a:lnTo>
                  <a:pt x="448" y="770"/>
                </a:lnTo>
                <a:lnTo>
                  <a:pt x="432" y="724"/>
                </a:lnTo>
                <a:lnTo>
                  <a:pt x="422" y="676"/>
                </a:lnTo>
                <a:lnTo>
                  <a:pt x="414" y="626"/>
                </a:lnTo>
                <a:lnTo>
                  <a:pt x="412" y="576"/>
                </a:lnTo>
                <a:lnTo>
                  <a:pt x="412" y="550"/>
                </a:lnTo>
                <a:lnTo>
                  <a:pt x="414" y="522"/>
                </a:lnTo>
                <a:lnTo>
                  <a:pt x="418" y="496"/>
                </a:lnTo>
                <a:lnTo>
                  <a:pt x="422" y="470"/>
                </a:lnTo>
                <a:lnTo>
                  <a:pt x="428" y="446"/>
                </a:lnTo>
                <a:lnTo>
                  <a:pt x="434" y="420"/>
                </a:lnTo>
                <a:lnTo>
                  <a:pt x="450" y="372"/>
                </a:lnTo>
                <a:lnTo>
                  <a:pt x="472" y="326"/>
                </a:lnTo>
                <a:lnTo>
                  <a:pt x="496" y="282"/>
                </a:lnTo>
                <a:lnTo>
                  <a:pt x="526" y="240"/>
                </a:lnTo>
                <a:lnTo>
                  <a:pt x="558" y="202"/>
                </a:lnTo>
                <a:lnTo>
                  <a:pt x="356" y="0"/>
                </a:lnTo>
                <a:lnTo>
                  <a:pt x="334" y="24"/>
                </a:lnTo>
                <a:lnTo>
                  <a:pt x="312" y="50"/>
                </a:lnTo>
                <a:lnTo>
                  <a:pt x="292" y="76"/>
                </a:lnTo>
                <a:lnTo>
                  <a:pt x="274" y="102"/>
                </a:lnTo>
                <a:lnTo>
                  <a:pt x="254" y="130"/>
                </a:lnTo>
                <a:lnTo>
                  <a:pt x="238" y="158"/>
                </a:lnTo>
                <a:lnTo>
                  <a:pt x="222" y="188"/>
                </a:lnTo>
                <a:lnTo>
                  <a:pt x="208" y="216"/>
                </a:lnTo>
                <a:lnTo>
                  <a:pt x="194" y="246"/>
                </a:lnTo>
                <a:lnTo>
                  <a:pt x="182" y="278"/>
                </a:lnTo>
                <a:lnTo>
                  <a:pt x="170" y="310"/>
                </a:lnTo>
                <a:lnTo>
                  <a:pt x="160" y="342"/>
                </a:lnTo>
                <a:lnTo>
                  <a:pt x="152" y="374"/>
                </a:lnTo>
                <a:lnTo>
                  <a:pt x="144" y="408"/>
                </a:lnTo>
                <a:lnTo>
                  <a:pt x="138" y="440"/>
                </a:lnTo>
                <a:lnTo>
                  <a:pt x="132" y="4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 name="MH_Other_2"/>
          <p:cNvSpPr>
            <a:spLocks/>
          </p:cNvSpPr>
          <p:nvPr>
            <p:custDataLst>
              <p:tags r:id="rId4"/>
            </p:custDataLst>
          </p:nvPr>
        </p:nvSpPr>
        <p:spPr bwMode="auto">
          <a:xfrm>
            <a:off x="5046664" y="4445000"/>
            <a:ext cx="1684337" cy="801688"/>
          </a:xfrm>
          <a:custGeom>
            <a:avLst/>
            <a:gdLst>
              <a:gd name="T0" fmla="*/ 0 w 1172"/>
              <a:gd name="T1" fmla="*/ 2147483646 h 558"/>
              <a:gd name="T2" fmla="*/ 2147483646 w 1172"/>
              <a:gd name="T3" fmla="*/ 2147483646 h 558"/>
              <a:gd name="T4" fmla="*/ 2147483646 w 1172"/>
              <a:gd name="T5" fmla="*/ 2147483646 h 558"/>
              <a:gd name="T6" fmla="*/ 2147483646 w 1172"/>
              <a:gd name="T7" fmla="*/ 2147483646 h 558"/>
              <a:gd name="T8" fmla="*/ 2147483646 w 1172"/>
              <a:gd name="T9" fmla="*/ 2147483646 h 558"/>
              <a:gd name="T10" fmla="*/ 2147483646 w 1172"/>
              <a:gd name="T11" fmla="*/ 2147483646 h 558"/>
              <a:gd name="T12" fmla="*/ 2147483646 w 1172"/>
              <a:gd name="T13" fmla="*/ 2147483646 h 558"/>
              <a:gd name="T14" fmla="*/ 2147483646 w 1172"/>
              <a:gd name="T15" fmla="*/ 2147483646 h 558"/>
              <a:gd name="T16" fmla="*/ 2147483646 w 1172"/>
              <a:gd name="T17" fmla="*/ 2147483646 h 558"/>
              <a:gd name="T18" fmla="*/ 2147483646 w 1172"/>
              <a:gd name="T19" fmla="*/ 2147483646 h 558"/>
              <a:gd name="T20" fmla="*/ 2147483646 w 1172"/>
              <a:gd name="T21" fmla="*/ 2147483646 h 558"/>
              <a:gd name="T22" fmla="*/ 2147483646 w 1172"/>
              <a:gd name="T23" fmla="*/ 2147483646 h 558"/>
              <a:gd name="T24" fmla="*/ 2147483646 w 1172"/>
              <a:gd name="T25" fmla="*/ 2147483646 h 558"/>
              <a:gd name="T26" fmla="*/ 2147483646 w 1172"/>
              <a:gd name="T27" fmla="*/ 2147483646 h 558"/>
              <a:gd name="T28" fmla="*/ 2147483646 w 1172"/>
              <a:gd name="T29" fmla="*/ 2147483646 h 558"/>
              <a:gd name="T30" fmla="*/ 2147483646 w 1172"/>
              <a:gd name="T31" fmla="*/ 2147483646 h 558"/>
              <a:gd name="T32" fmla="*/ 2147483646 w 1172"/>
              <a:gd name="T33" fmla="*/ 2147483646 h 558"/>
              <a:gd name="T34" fmla="*/ 2147483646 w 1172"/>
              <a:gd name="T35" fmla="*/ 2147483646 h 558"/>
              <a:gd name="T36" fmla="*/ 2147483646 w 1172"/>
              <a:gd name="T37" fmla="*/ 2147483646 h 558"/>
              <a:gd name="T38" fmla="*/ 2147483646 w 1172"/>
              <a:gd name="T39" fmla="*/ 2147483646 h 558"/>
              <a:gd name="T40" fmla="*/ 2147483646 w 1172"/>
              <a:gd name="T41" fmla="*/ 2147483646 h 558"/>
              <a:gd name="T42" fmla="*/ 2147483646 w 1172"/>
              <a:gd name="T43" fmla="*/ 2147483646 h 558"/>
              <a:gd name="T44" fmla="*/ 2147483646 w 1172"/>
              <a:gd name="T45" fmla="*/ 2147483646 h 558"/>
              <a:gd name="T46" fmla="*/ 2147483646 w 1172"/>
              <a:gd name="T47" fmla="*/ 2147483646 h 558"/>
              <a:gd name="T48" fmla="*/ 2147483646 w 1172"/>
              <a:gd name="T49" fmla="*/ 2147483646 h 558"/>
              <a:gd name="T50" fmla="*/ 2147483646 w 1172"/>
              <a:gd name="T51" fmla="*/ 2147483646 h 558"/>
              <a:gd name="T52" fmla="*/ 2147483646 w 1172"/>
              <a:gd name="T53" fmla="*/ 2147483646 h 558"/>
              <a:gd name="T54" fmla="*/ 2147483646 w 1172"/>
              <a:gd name="T55" fmla="*/ 2147483646 h 558"/>
              <a:gd name="T56" fmla="*/ 2147483646 w 1172"/>
              <a:gd name="T57" fmla="*/ 2147483646 h 558"/>
              <a:gd name="T58" fmla="*/ 2147483646 w 1172"/>
              <a:gd name="T59" fmla="*/ 2147483646 h 558"/>
              <a:gd name="T60" fmla="*/ 2147483646 w 1172"/>
              <a:gd name="T61" fmla="*/ 2147483646 h 558"/>
              <a:gd name="T62" fmla="*/ 2147483646 w 1172"/>
              <a:gd name="T63" fmla="*/ 2147483646 h 558"/>
              <a:gd name="T64" fmla="*/ 2147483646 w 1172"/>
              <a:gd name="T65" fmla="*/ 2147483646 h 558"/>
              <a:gd name="T66" fmla="*/ 2147483646 w 1172"/>
              <a:gd name="T67" fmla="*/ 0 h 5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72" h="558">
                <a:moveTo>
                  <a:pt x="202" y="0"/>
                </a:moveTo>
                <a:lnTo>
                  <a:pt x="0" y="202"/>
                </a:lnTo>
                <a:lnTo>
                  <a:pt x="24" y="226"/>
                </a:lnTo>
                <a:lnTo>
                  <a:pt x="50" y="250"/>
                </a:lnTo>
                <a:lnTo>
                  <a:pt x="78" y="272"/>
                </a:lnTo>
                <a:lnTo>
                  <a:pt x="106" y="292"/>
                </a:lnTo>
                <a:lnTo>
                  <a:pt x="134" y="312"/>
                </a:lnTo>
                <a:lnTo>
                  <a:pt x="164" y="332"/>
                </a:lnTo>
                <a:lnTo>
                  <a:pt x="194" y="348"/>
                </a:lnTo>
                <a:lnTo>
                  <a:pt x="226" y="364"/>
                </a:lnTo>
                <a:lnTo>
                  <a:pt x="258" y="380"/>
                </a:lnTo>
                <a:lnTo>
                  <a:pt x="290" y="394"/>
                </a:lnTo>
                <a:lnTo>
                  <a:pt x="324" y="406"/>
                </a:lnTo>
                <a:lnTo>
                  <a:pt x="358" y="416"/>
                </a:lnTo>
                <a:lnTo>
                  <a:pt x="392" y="426"/>
                </a:lnTo>
                <a:lnTo>
                  <a:pt x="426" y="434"/>
                </a:lnTo>
                <a:lnTo>
                  <a:pt x="462" y="440"/>
                </a:lnTo>
                <a:lnTo>
                  <a:pt x="498" y="446"/>
                </a:lnTo>
                <a:lnTo>
                  <a:pt x="586" y="558"/>
                </a:lnTo>
                <a:lnTo>
                  <a:pt x="670" y="448"/>
                </a:lnTo>
                <a:lnTo>
                  <a:pt x="706" y="444"/>
                </a:lnTo>
                <a:lnTo>
                  <a:pt x="742" y="438"/>
                </a:lnTo>
                <a:lnTo>
                  <a:pt x="776" y="432"/>
                </a:lnTo>
                <a:lnTo>
                  <a:pt x="812" y="422"/>
                </a:lnTo>
                <a:lnTo>
                  <a:pt x="846" y="412"/>
                </a:lnTo>
                <a:lnTo>
                  <a:pt x="878" y="402"/>
                </a:lnTo>
                <a:lnTo>
                  <a:pt x="912" y="390"/>
                </a:lnTo>
                <a:lnTo>
                  <a:pt x="944" y="376"/>
                </a:lnTo>
                <a:lnTo>
                  <a:pt x="974" y="360"/>
                </a:lnTo>
                <a:lnTo>
                  <a:pt x="1006" y="344"/>
                </a:lnTo>
                <a:lnTo>
                  <a:pt x="1034" y="326"/>
                </a:lnTo>
                <a:lnTo>
                  <a:pt x="1064" y="308"/>
                </a:lnTo>
                <a:lnTo>
                  <a:pt x="1092" y="288"/>
                </a:lnTo>
                <a:lnTo>
                  <a:pt x="1120" y="268"/>
                </a:lnTo>
                <a:lnTo>
                  <a:pt x="1146" y="246"/>
                </a:lnTo>
                <a:lnTo>
                  <a:pt x="1172" y="222"/>
                </a:lnTo>
                <a:lnTo>
                  <a:pt x="970" y="20"/>
                </a:lnTo>
                <a:lnTo>
                  <a:pt x="930" y="52"/>
                </a:lnTo>
                <a:lnTo>
                  <a:pt x="890" y="80"/>
                </a:lnTo>
                <a:lnTo>
                  <a:pt x="846" y="106"/>
                </a:lnTo>
                <a:lnTo>
                  <a:pt x="800" y="126"/>
                </a:lnTo>
                <a:lnTo>
                  <a:pt x="752" y="144"/>
                </a:lnTo>
                <a:lnTo>
                  <a:pt x="726" y="150"/>
                </a:lnTo>
                <a:lnTo>
                  <a:pt x="700" y="156"/>
                </a:lnTo>
                <a:lnTo>
                  <a:pt x="676" y="160"/>
                </a:lnTo>
                <a:lnTo>
                  <a:pt x="648" y="162"/>
                </a:lnTo>
                <a:lnTo>
                  <a:pt x="622" y="164"/>
                </a:lnTo>
                <a:lnTo>
                  <a:pt x="596" y="166"/>
                </a:lnTo>
                <a:lnTo>
                  <a:pt x="566" y="164"/>
                </a:lnTo>
                <a:lnTo>
                  <a:pt x="538" y="162"/>
                </a:lnTo>
                <a:lnTo>
                  <a:pt x="510" y="158"/>
                </a:lnTo>
                <a:lnTo>
                  <a:pt x="482" y="154"/>
                </a:lnTo>
                <a:lnTo>
                  <a:pt x="456" y="148"/>
                </a:lnTo>
                <a:lnTo>
                  <a:pt x="430" y="140"/>
                </a:lnTo>
                <a:lnTo>
                  <a:pt x="404" y="132"/>
                </a:lnTo>
                <a:lnTo>
                  <a:pt x="378" y="122"/>
                </a:lnTo>
                <a:lnTo>
                  <a:pt x="354" y="110"/>
                </a:lnTo>
                <a:lnTo>
                  <a:pt x="330" y="98"/>
                </a:lnTo>
                <a:lnTo>
                  <a:pt x="306" y="84"/>
                </a:lnTo>
                <a:lnTo>
                  <a:pt x="284" y="70"/>
                </a:lnTo>
                <a:lnTo>
                  <a:pt x="262" y="54"/>
                </a:lnTo>
                <a:lnTo>
                  <a:pt x="240" y="36"/>
                </a:lnTo>
                <a:lnTo>
                  <a:pt x="220" y="20"/>
                </a:lnTo>
                <a:lnTo>
                  <a:pt x="20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MH_Other_3"/>
          <p:cNvSpPr>
            <a:spLocks/>
          </p:cNvSpPr>
          <p:nvPr>
            <p:custDataLst>
              <p:tags r:id="rId5"/>
            </p:custDataLst>
          </p:nvPr>
        </p:nvSpPr>
        <p:spPr bwMode="auto">
          <a:xfrm>
            <a:off x="5078414" y="2497138"/>
            <a:ext cx="1641475" cy="804862"/>
          </a:xfrm>
          <a:custGeom>
            <a:avLst/>
            <a:gdLst>
              <a:gd name="T0" fmla="*/ 2147483646 w 1142"/>
              <a:gd name="T1" fmla="*/ 0 h 560"/>
              <a:gd name="T2" fmla="*/ 2147483646 w 1142"/>
              <a:gd name="T3" fmla="*/ 2147483646 h 560"/>
              <a:gd name="T4" fmla="*/ 2147483646 w 1142"/>
              <a:gd name="T5" fmla="*/ 2147483646 h 560"/>
              <a:gd name="T6" fmla="*/ 2147483646 w 1142"/>
              <a:gd name="T7" fmla="*/ 2147483646 h 560"/>
              <a:gd name="T8" fmla="*/ 2147483646 w 1142"/>
              <a:gd name="T9" fmla="*/ 2147483646 h 560"/>
              <a:gd name="T10" fmla="*/ 2147483646 w 1142"/>
              <a:gd name="T11" fmla="*/ 2147483646 h 560"/>
              <a:gd name="T12" fmla="*/ 2147483646 w 1142"/>
              <a:gd name="T13" fmla="*/ 2147483646 h 560"/>
              <a:gd name="T14" fmla="*/ 2147483646 w 1142"/>
              <a:gd name="T15" fmla="*/ 2147483646 h 560"/>
              <a:gd name="T16" fmla="*/ 2147483646 w 1142"/>
              <a:gd name="T17" fmla="*/ 2147483646 h 560"/>
              <a:gd name="T18" fmla="*/ 2147483646 w 1142"/>
              <a:gd name="T19" fmla="*/ 2147483646 h 560"/>
              <a:gd name="T20" fmla="*/ 2147483646 w 1142"/>
              <a:gd name="T21" fmla="*/ 2147483646 h 560"/>
              <a:gd name="T22" fmla="*/ 2147483646 w 1142"/>
              <a:gd name="T23" fmla="*/ 2147483646 h 560"/>
              <a:gd name="T24" fmla="*/ 2147483646 w 1142"/>
              <a:gd name="T25" fmla="*/ 2147483646 h 560"/>
              <a:gd name="T26" fmla="*/ 2147483646 w 1142"/>
              <a:gd name="T27" fmla="*/ 2147483646 h 560"/>
              <a:gd name="T28" fmla="*/ 2147483646 w 1142"/>
              <a:gd name="T29" fmla="*/ 2147483646 h 560"/>
              <a:gd name="T30" fmla="*/ 2147483646 w 1142"/>
              <a:gd name="T31" fmla="*/ 2147483646 h 560"/>
              <a:gd name="T32" fmla="*/ 2147483646 w 1142"/>
              <a:gd name="T33" fmla="*/ 2147483646 h 560"/>
              <a:gd name="T34" fmla="*/ 2147483646 w 1142"/>
              <a:gd name="T35" fmla="*/ 2147483646 h 560"/>
              <a:gd name="T36" fmla="*/ 0 w 1142"/>
              <a:gd name="T37" fmla="*/ 2147483646 h 560"/>
              <a:gd name="T38" fmla="*/ 2147483646 w 1142"/>
              <a:gd name="T39" fmla="*/ 2147483646 h 560"/>
              <a:gd name="T40" fmla="*/ 2147483646 w 1142"/>
              <a:gd name="T41" fmla="*/ 2147483646 h 560"/>
              <a:gd name="T42" fmla="*/ 2147483646 w 1142"/>
              <a:gd name="T43" fmla="*/ 2147483646 h 560"/>
              <a:gd name="T44" fmla="*/ 2147483646 w 1142"/>
              <a:gd name="T45" fmla="*/ 2147483646 h 560"/>
              <a:gd name="T46" fmla="*/ 2147483646 w 1142"/>
              <a:gd name="T47" fmla="*/ 2147483646 h 560"/>
              <a:gd name="T48" fmla="*/ 2147483646 w 1142"/>
              <a:gd name="T49" fmla="*/ 2147483646 h 560"/>
              <a:gd name="T50" fmla="*/ 2147483646 w 1142"/>
              <a:gd name="T51" fmla="*/ 2147483646 h 560"/>
              <a:gd name="T52" fmla="*/ 2147483646 w 1142"/>
              <a:gd name="T53" fmla="*/ 2147483646 h 560"/>
              <a:gd name="T54" fmla="*/ 2147483646 w 1142"/>
              <a:gd name="T55" fmla="*/ 2147483646 h 560"/>
              <a:gd name="T56" fmla="*/ 2147483646 w 1142"/>
              <a:gd name="T57" fmla="*/ 2147483646 h 560"/>
              <a:gd name="T58" fmla="*/ 2147483646 w 1142"/>
              <a:gd name="T59" fmla="*/ 2147483646 h 560"/>
              <a:gd name="T60" fmla="*/ 2147483646 w 1142"/>
              <a:gd name="T61" fmla="*/ 2147483646 h 560"/>
              <a:gd name="T62" fmla="*/ 2147483646 w 1142"/>
              <a:gd name="T63" fmla="*/ 2147483646 h 560"/>
              <a:gd name="T64" fmla="*/ 2147483646 w 1142"/>
              <a:gd name="T65" fmla="*/ 2147483646 h 560"/>
              <a:gd name="T66" fmla="*/ 2147483646 w 1142"/>
              <a:gd name="T67" fmla="*/ 2147483646 h 560"/>
              <a:gd name="T68" fmla="*/ 2147483646 w 1142"/>
              <a:gd name="T69" fmla="*/ 2147483646 h 560"/>
              <a:gd name="T70" fmla="*/ 2147483646 w 1142"/>
              <a:gd name="T71" fmla="*/ 2147483646 h 560"/>
              <a:gd name="T72" fmla="*/ 2147483646 w 1142"/>
              <a:gd name="T73" fmla="*/ 2147483646 h 560"/>
              <a:gd name="T74" fmla="*/ 2147483646 w 1142"/>
              <a:gd name="T75" fmla="*/ 2147483646 h 560"/>
              <a:gd name="T76" fmla="*/ 2147483646 w 1142"/>
              <a:gd name="T77" fmla="*/ 2147483646 h 560"/>
              <a:gd name="T78" fmla="*/ 2147483646 w 1142"/>
              <a:gd name="T79" fmla="*/ 2147483646 h 560"/>
              <a:gd name="T80" fmla="*/ 2147483646 w 1142"/>
              <a:gd name="T81" fmla="*/ 2147483646 h 560"/>
              <a:gd name="T82" fmla="*/ 2147483646 w 1142"/>
              <a:gd name="T83" fmla="*/ 2147483646 h 560"/>
              <a:gd name="T84" fmla="*/ 2147483646 w 1142"/>
              <a:gd name="T85" fmla="*/ 2147483646 h 560"/>
              <a:gd name="T86" fmla="*/ 2147483646 w 1142"/>
              <a:gd name="T87" fmla="*/ 2147483646 h 560"/>
              <a:gd name="T88" fmla="*/ 2147483646 w 1142"/>
              <a:gd name="T89" fmla="*/ 2147483646 h 560"/>
              <a:gd name="T90" fmla="*/ 2147483646 w 1142"/>
              <a:gd name="T91" fmla="*/ 2147483646 h 560"/>
              <a:gd name="T92" fmla="*/ 2147483646 w 1142"/>
              <a:gd name="T93" fmla="*/ 2147483646 h 560"/>
              <a:gd name="T94" fmla="*/ 2147483646 w 1142"/>
              <a:gd name="T95" fmla="*/ 2147483646 h 560"/>
              <a:gd name="T96" fmla="*/ 2147483646 w 1142"/>
              <a:gd name="T97" fmla="*/ 2147483646 h 560"/>
              <a:gd name="T98" fmla="*/ 2147483646 w 1142"/>
              <a:gd name="T99" fmla="*/ 2147483646 h 560"/>
              <a:gd name="T100" fmla="*/ 2147483646 w 1142"/>
              <a:gd name="T101" fmla="*/ 2147483646 h 560"/>
              <a:gd name="T102" fmla="*/ 2147483646 w 1142"/>
              <a:gd name="T103" fmla="*/ 2147483646 h 560"/>
              <a:gd name="T104" fmla="*/ 2147483646 w 1142"/>
              <a:gd name="T105" fmla="*/ 2147483646 h 560"/>
              <a:gd name="T106" fmla="*/ 2147483646 w 1142"/>
              <a:gd name="T107" fmla="*/ 2147483646 h 560"/>
              <a:gd name="T108" fmla="*/ 2147483646 w 1142"/>
              <a:gd name="T109" fmla="*/ 2147483646 h 560"/>
              <a:gd name="T110" fmla="*/ 2147483646 w 1142"/>
              <a:gd name="T111" fmla="*/ 2147483646 h 560"/>
              <a:gd name="T112" fmla="*/ 2147483646 w 1142"/>
              <a:gd name="T113" fmla="*/ 2147483646 h 560"/>
              <a:gd name="T114" fmla="*/ 2147483646 w 1142"/>
              <a:gd name="T115" fmla="*/ 2147483646 h 560"/>
              <a:gd name="T116" fmla="*/ 2147483646 w 1142"/>
              <a:gd name="T117" fmla="*/ 2147483646 h 560"/>
              <a:gd name="T118" fmla="*/ 2147483646 w 1142"/>
              <a:gd name="T119" fmla="*/ 2147483646 h 560"/>
              <a:gd name="T120" fmla="*/ 2147483646 w 1142"/>
              <a:gd name="T121" fmla="*/ 2147483646 h 560"/>
              <a:gd name="T122" fmla="*/ 2147483646 w 1142"/>
              <a:gd name="T123" fmla="*/ 0 h 5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42" h="560">
                <a:moveTo>
                  <a:pt x="572" y="0"/>
                </a:moveTo>
                <a:lnTo>
                  <a:pt x="470" y="132"/>
                </a:lnTo>
                <a:lnTo>
                  <a:pt x="436" y="138"/>
                </a:lnTo>
                <a:lnTo>
                  <a:pt x="402" y="144"/>
                </a:lnTo>
                <a:lnTo>
                  <a:pt x="370" y="152"/>
                </a:lnTo>
                <a:lnTo>
                  <a:pt x="338" y="162"/>
                </a:lnTo>
                <a:lnTo>
                  <a:pt x="306" y="172"/>
                </a:lnTo>
                <a:lnTo>
                  <a:pt x="274" y="184"/>
                </a:lnTo>
                <a:lnTo>
                  <a:pt x="244" y="196"/>
                </a:lnTo>
                <a:lnTo>
                  <a:pt x="214" y="210"/>
                </a:lnTo>
                <a:lnTo>
                  <a:pt x="184" y="224"/>
                </a:lnTo>
                <a:lnTo>
                  <a:pt x="156" y="240"/>
                </a:lnTo>
                <a:lnTo>
                  <a:pt x="128" y="258"/>
                </a:lnTo>
                <a:lnTo>
                  <a:pt x="100" y="276"/>
                </a:lnTo>
                <a:lnTo>
                  <a:pt x="74" y="296"/>
                </a:lnTo>
                <a:lnTo>
                  <a:pt x="48" y="316"/>
                </a:lnTo>
                <a:lnTo>
                  <a:pt x="24" y="336"/>
                </a:lnTo>
                <a:lnTo>
                  <a:pt x="0" y="358"/>
                </a:lnTo>
                <a:lnTo>
                  <a:pt x="202" y="560"/>
                </a:lnTo>
                <a:lnTo>
                  <a:pt x="240" y="528"/>
                </a:lnTo>
                <a:lnTo>
                  <a:pt x="282" y="498"/>
                </a:lnTo>
                <a:lnTo>
                  <a:pt x="328" y="472"/>
                </a:lnTo>
                <a:lnTo>
                  <a:pt x="350" y="462"/>
                </a:lnTo>
                <a:lnTo>
                  <a:pt x="374" y="450"/>
                </a:lnTo>
                <a:lnTo>
                  <a:pt x="398" y="442"/>
                </a:lnTo>
                <a:lnTo>
                  <a:pt x="424" y="434"/>
                </a:lnTo>
                <a:lnTo>
                  <a:pt x="448" y="426"/>
                </a:lnTo>
                <a:lnTo>
                  <a:pt x="474" y="422"/>
                </a:lnTo>
                <a:lnTo>
                  <a:pt x="500" y="416"/>
                </a:lnTo>
                <a:lnTo>
                  <a:pt x="528" y="414"/>
                </a:lnTo>
                <a:lnTo>
                  <a:pt x="554" y="412"/>
                </a:lnTo>
                <a:lnTo>
                  <a:pt x="582" y="410"/>
                </a:lnTo>
                <a:lnTo>
                  <a:pt x="632" y="414"/>
                </a:lnTo>
                <a:lnTo>
                  <a:pt x="682" y="420"/>
                </a:lnTo>
                <a:lnTo>
                  <a:pt x="730" y="430"/>
                </a:lnTo>
                <a:lnTo>
                  <a:pt x="776" y="446"/>
                </a:lnTo>
                <a:lnTo>
                  <a:pt x="820" y="464"/>
                </a:lnTo>
                <a:lnTo>
                  <a:pt x="862" y="486"/>
                </a:lnTo>
                <a:lnTo>
                  <a:pt x="902" y="512"/>
                </a:lnTo>
                <a:lnTo>
                  <a:pt x="940" y="542"/>
                </a:lnTo>
                <a:lnTo>
                  <a:pt x="1142" y="340"/>
                </a:lnTo>
                <a:lnTo>
                  <a:pt x="1118" y="318"/>
                </a:lnTo>
                <a:lnTo>
                  <a:pt x="1092" y="298"/>
                </a:lnTo>
                <a:lnTo>
                  <a:pt x="1066" y="280"/>
                </a:lnTo>
                <a:lnTo>
                  <a:pt x="1040" y="262"/>
                </a:lnTo>
                <a:lnTo>
                  <a:pt x="1012" y="244"/>
                </a:lnTo>
                <a:lnTo>
                  <a:pt x="984" y="228"/>
                </a:lnTo>
                <a:lnTo>
                  <a:pt x="956" y="212"/>
                </a:lnTo>
                <a:lnTo>
                  <a:pt x="926" y="198"/>
                </a:lnTo>
                <a:lnTo>
                  <a:pt x="896" y="186"/>
                </a:lnTo>
                <a:lnTo>
                  <a:pt x="866" y="174"/>
                </a:lnTo>
                <a:lnTo>
                  <a:pt x="834" y="164"/>
                </a:lnTo>
                <a:lnTo>
                  <a:pt x="802" y="154"/>
                </a:lnTo>
                <a:lnTo>
                  <a:pt x="770" y="146"/>
                </a:lnTo>
                <a:lnTo>
                  <a:pt x="738" y="140"/>
                </a:lnTo>
                <a:lnTo>
                  <a:pt x="704" y="134"/>
                </a:lnTo>
                <a:lnTo>
                  <a:pt x="672" y="130"/>
                </a:lnTo>
                <a:lnTo>
                  <a:pt x="5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 name="MH_Other_4"/>
          <p:cNvSpPr>
            <a:spLocks/>
          </p:cNvSpPr>
          <p:nvPr>
            <p:custDataLst>
              <p:tags r:id="rId6"/>
            </p:custDataLst>
          </p:nvPr>
        </p:nvSpPr>
        <p:spPr bwMode="auto">
          <a:xfrm>
            <a:off x="6462713" y="3028951"/>
            <a:ext cx="804862" cy="1692275"/>
          </a:xfrm>
          <a:custGeom>
            <a:avLst/>
            <a:gdLst>
              <a:gd name="T0" fmla="*/ 2147483646 w 560"/>
              <a:gd name="T1" fmla="*/ 2147483646 h 1178"/>
              <a:gd name="T2" fmla="*/ 2147483646 w 560"/>
              <a:gd name="T3" fmla="*/ 2147483646 h 1178"/>
              <a:gd name="T4" fmla="*/ 2147483646 w 560"/>
              <a:gd name="T5" fmla="*/ 2147483646 h 1178"/>
              <a:gd name="T6" fmla="*/ 2147483646 w 560"/>
              <a:gd name="T7" fmla="*/ 2147483646 h 1178"/>
              <a:gd name="T8" fmla="*/ 2147483646 w 560"/>
              <a:gd name="T9" fmla="*/ 2147483646 h 1178"/>
              <a:gd name="T10" fmla="*/ 2147483646 w 560"/>
              <a:gd name="T11" fmla="*/ 2147483646 h 1178"/>
              <a:gd name="T12" fmla="*/ 2147483646 w 560"/>
              <a:gd name="T13" fmla="*/ 2147483646 h 1178"/>
              <a:gd name="T14" fmla="*/ 2147483646 w 560"/>
              <a:gd name="T15" fmla="*/ 2147483646 h 1178"/>
              <a:gd name="T16" fmla="*/ 2147483646 w 560"/>
              <a:gd name="T17" fmla="*/ 0 h 1178"/>
              <a:gd name="T18" fmla="*/ 0 w 560"/>
              <a:gd name="T19" fmla="*/ 2147483646 h 1178"/>
              <a:gd name="T20" fmla="*/ 2147483646 w 560"/>
              <a:gd name="T21" fmla="*/ 2147483646 h 1178"/>
              <a:gd name="T22" fmla="*/ 2147483646 w 560"/>
              <a:gd name="T23" fmla="*/ 2147483646 h 1178"/>
              <a:gd name="T24" fmla="*/ 2147483646 w 560"/>
              <a:gd name="T25" fmla="*/ 2147483646 h 1178"/>
              <a:gd name="T26" fmla="*/ 2147483646 w 560"/>
              <a:gd name="T27" fmla="*/ 2147483646 h 1178"/>
              <a:gd name="T28" fmla="*/ 2147483646 w 560"/>
              <a:gd name="T29" fmla="*/ 2147483646 h 1178"/>
              <a:gd name="T30" fmla="*/ 2147483646 w 560"/>
              <a:gd name="T31" fmla="*/ 2147483646 h 1178"/>
              <a:gd name="T32" fmla="*/ 2147483646 w 560"/>
              <a:gd name="T33" fmla="*/ 2147483646 h 1178"/>
              <a:gd name="T34" fmla="*/ 2147483646 w 560"/>
              <a:gd name="T35" fmla="*/ 2147483646 h 1178"/>
              <a:gd name="T36" fmla="*/ 2147483646 w 560"/>
              <a:gd name="T37" fmla="*/ 2147483646 h 1178"/>
              <a:gd name="T38" fmla="*/ 2147483646 w 560"/>
              <a:gd name="T39" fmla="*/ 2147483646 h 1178"/>
              <a:gd name="T40" fmla="*/ 2147483646 w 560"/>
              <a:gd name="T41" fmla="*/ 2147483646 h 1178"/>
              <a:gd name="T42" fmla="*/ 2147483646 w 560"/>
              <a:gd name="T43" fmla="*/ 2147483646 h 1178"/>
              <a:gd name="T44" fmla="*/ 2147483646 w 560"/>
              <a:gd name="T45" fmla="*/ 2147483646 h 1178"/>
              <a:gd name="T46" fmla="*/ 2147483646 w 560"/>
              <a:gd name="T47" fmla="*/ 2147483646 h 1178"/>
              <a:gd name="T48" fmla="*/ 2147483646 w 560"/>
              <a:gd name="T49" fmla="*/ 2147483646 h 1178"/>
              <a:gd name="T50" fmla="*/ 2147483646 w 560"/>
              <a:gd name="T51" fmla="*/ 2147483646 h 1178"/>
              <a:gd name="T52" fmla="*/ 2147483646 w 560"/>
              <a:gd name="T53" fmla="*/ 2147483646 h 1178"/>
              <a:gd name="T54" fmla="*/ 2147483646 w 560"/>
              <a:gd name="T55" fmla="*/ 2147483646 h 1178"/>
              <a:gd name="T56" fmla="*/ 2147483646 w 560"/>
              <a:gd name="T57" fmla="*/ 2147483646 h 1178"/>
              <a:gd name="T58" fmla="*/ 2147483646 w 560"/>
              <a:gd name="T59" fmla="*/ 2147483646 h 1178"/>
              <a:gd name="T60" fmla="*/ 2147483646 w 560"/>
              <a:gd name="T61" fmla="*/ 2147483646 h 1178"/>
              <a:gd name="T62" fmla="*/ 2147483646 w 560"/>
              <a:gd name="T63" fmla="*/ 2147483646 h 1178"/>
              <a:gd name="T64" fmla="*/ 2147483646 w 560"/>
              <a:gd name="T65" fmla="*/ 2147483646 h 1178"/>
              <a:gd name="T66" fmla="*/ 2147483646 w 560"/>
              <a:gd name="T67" fmla="*/ 2147483646 h 1178"/>
              <a:gd name="T68" fmla="*/ 2147483646 w 560"/>
              <a:gd name="T69" fmla="*/ 2147483646 h 11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0" h="1178">
                <a:moveTo>
                  <a:pt x="446" y="510"/>
                </a:moveTo>
                <a:lnTo>
                  <a:pt x="446" y="510"/>
                </a:lnTo>
                <a:lnTo>
                  <a:pt x="442" y="472"/>
                </a:lnTo>
                <a:lnTo>
                  <a:pt x="436" y="436"/>
                </a:lnTo>
                <a:lnTo>
                  <a:pt x="428" y="400"/>
                </a:lnTo>
                <a:lnTo>
                  <a:pt x="418" y="366"/>
                </a:lnTo>
                <a:lnTo>
                  <a:pt x="408" y="330"/>
                </a:lnTo>
                <a:lnTo>
                  <a:pt x="396" y="296"/>
                </a:lnTo>
                <a:lnTo>
                  <a:pt x="382" y="262"/>
                </a:lnTo>
                <a:lnTo>
                  <a:pt x="366" y="230"/>
                </a:lnTo>
                <a:lnTo>
                  <a:pt x="350" y="198"/>
                </a:lnTo>
                <a:lnTo>
                  <a:pt x="332" y="168"/>
                </a:lnTo>
                <a:lnTo>
                  <a:pt x="314" y="136"/>
                </a:lnTo>
                <a:lnTo>
                  <a:pt x="294" y="108"/>
                </a:lnTo>
                <a:lnTo>
                  <a:pt x="272" y="80"/>
                </a:lnTo>
                <a:lnTo>
                  <a:pt x="250" y="52"/>
                </a:lnTo>
                <a:lnTo>
                  <a:pt x="226" y="26"/>
                </a:lnTo>
                <a:lnTo>
                  <a:pt x="202" y="0"/>
                </a:lnTo>
                <a:lnTo>
                  <a:pt x="0" y="202"/>
                </a:lnTo>
                <a:lnTo>
                  <a:pt x="18" y="220"/>
                </a:lnTo>
                <a:lnTo>
                  <a:pt x="36" y="240"/>
                </a:lnTo>
                <a:lnTo>
                  <a:pt x="54" y="262"/>
                </a:lnTo>
                <a:lnTo>
                  <a:pt x="68" y="284"/>
                </a:lnTo>
                <a:lnTo>
                  <a:pt x="84" y="306"/>
                </a:lnTo>
                <a:lnTo>
                  <a:pt x="96" y="330"/>
                </a:lnTo>
                <a:lnTo>
                  <a:pt x="110" y="354"/>
                </a:lnTo>
                <a:lnTo>
                  <a:pt x="120" y="378"/>
                </a:lnTo>
                <a:lnTo>
                  <a:pt x="130" y="404"/>
                </a:lnTo>
                <a:lnTo>
                  <a:pt x="140" y="430"/>
                </a:lnTo>
                <a:lnTo>
                  <a:pt x="148" y="456"/>
                </a:lnTo>
                <a:lnTo>
                  <a:pt x="154" y="484"/>
                </a:lnTo>
                <a:lnTo>
                  <a:pt x="158" y="510"/>
                </a:lnTo>
                <a:lnTo>
                  <a:pt x="162" y="538"/>
                </a:lnTo>
                <a:lnTo>
                  <a:pt x="164" y="568"/>
                </a:lnTo>
                <a:lnTo>
                  <a:pt x="164" y="596"/>
                </a:lnTo>
                <a:lnTo>
                  <a:pt x="164" y="624"/>
                </a:lnTo>
                <a:lnTo>
                  <a:pt x="162" y="650"/>
                </a:lnTo>
                <a:lnTo>
                  <a:pt x="158" y="676"/>
                </a:lnTo>
                <a:lnTo>
                  <a:pt x="154" y="704"/>
                </a:lnTo>
                <a:lnTo>
                  <a:pt x="148" y="730"/>
                </a:lnTo>
                <a:lnTo>
                  <a:pt x="142" y="754"/>
                </a:lnTo>
                <a:lnTo>
                  <a:pt x="134" y="780"/>
                </a:lnTo>
                <a:lnTo>
                  <a:pt x="124" y="804"/>
                </a:lnTo>
                <a:lnTo>
                  <a:pt x="114" y="828"/>
                </a:lnTo>
                <a:lnTo>
                  <a:pt x="104" y="850"/>
                </a:lnTo>
                <a:lnTo>
                  <a:pt x="78" y="894"/>
                </a:lnTo>
                <a:lnTo>
                  <a:pt x="48" y="936"/>
                </a:lnTo>
                <a:lnTo>
                  <a:pt x="14" y="976"/>
                </a:lnTo>
                <a:lnTo>
                  <a:pt x="216" y="1178"/>
                </a:lnTo>
                <a:lnTo>
                  <a:pt x="240" y="1152"/>
                </a:lnTo>
                <a:lnTo>
                  <a:pt x="262" y="1126"/>
                </a:lnTo>
                <a:lnTo>
                  <a:pt x="282" y="1100"/>
                </a:lnTo>
                <a:lnTo>
                  <a:pt x="302" y="1072"/>
                </a:lnTo>
                <a:lnTo>
                  <a:pt x="322" y="1042"/>
                </a:lnTo>
                <a:lnTo>
                  <a:pt x="340" y="1014"/>
                </a:lnTo>
                <a:lnTo>
                  <a:pt x="356" y="984"/>
                </a:lnTo>
                <a:lnTo>
                  <a:pt x="372" y="952"/>
                </a:lnTo>
                <a:lnTo>
                  <a:pt x="386" y="920"/>
                </a:lnTo>
                <a:lnTo>
                  <a:pt x="398" y="888"/>
                </a:lnTo>
                <a:lnTo>
                  <a:pt x="410" y="856"/>
                </a:lnTo>
                <a:lnTo>
                  <a:pt x="420" y="822"/>
                </a:lnTo>
                <a:lnTo>
                  <a:pt x="428" y="788"/>
                </a:lnTo>
                <a:lnTo>
                  <a:pt x="436" y="752"/>
                </a:lnTo>
                <a:lnTo>
                  <a:pt x="442" y="718"/>
                </a:lnTo>
                <a:lnTo>
                  <a:pt x="446" y="682"/>
                </a:lnTo>
                <a:lnTo>
                  <a:pt x="560" y="596"/>
                </a:lnTo>
                <a:lnTo>
                  <a:pt x="446" y="5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 name="MH_Title_1"/>
          <p:cNvSpPr txBox="1">
            <a:spLocks noChangeArrowheads="1"/>
          </p:cNvSpPr>
          <p:nvPr>
            <p:custDataLst>
              <p:tags r:id="rId7"/>
            </p:custDataLst>
          </p:nvPr>
        </p:nvSpPr>
        <p:spPr bwMode="auto">
          <a:xfrm>
            <a:off x="5106989" y="3106739"/>
            <a:ext cx="1584325" cy="156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indent="-1714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indent="-17145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400" dirty="0">
                <a:latin typeface="+mn-lt"/>
              </a:rPr>
              <a:t>LOREM</a:t>
            </a:r>
            <a:endParaRPr lang="zh-CN" altLang="en-US" sz="2400" dirty="0">
              <a:latin typeface="+mn-lt"/>
            </a:endParaRPr>
          </a:p>
        </p:txBody>
      </p:sp>
      <p:sp>
        <p:nvSpPr>
          <p:cNvPr id="2056" name="MH_SubTitle_4"/>
          <p:cNvSpPr>
            <a:spLocks noChangeArrowheads="1"/>
          </p:cNvSpPr>
          <p:nvPr>
            <p:custDataLst>
              <p:tags r:id="rId8"/>
            </p:custDataLst>
          </p:nvPr>
        </p:nvSpPr>
        <p:spPr bwMode="auto">
          <a:xfrm>
            <a:off x="2038351" y="3100389"/>
            <a:ext cx="2276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514350" indent="-1714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857250" indent="-17145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200150"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1543050"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0002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4574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29146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3718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spcBef>
                <a:spcPct val="0"/>
              </a:spcBef>
              <a:buFontTx/>
              <a:buNone/>
              <a:defRPr/>
            </a:pPr>
            <a:r>
              <a:rPr lang="en-US" altLang="zh-CN" sz="1800" dirty="0" err="1">
                <a:latin typeface="+mn-lt"/>
                <a:ea typeface="+mn-ea"/>
              </a:rPr>
              <a:t>Lorem</a:t>
            </a:r>
            <a:r>
              <a:rPr lang="en-US" altLang="zh-CN" sz="1800" dirty="0">
                <a:latin typeface="+mn-lt"/>
                <a:ea typeface="+mn-ea"/>
              </a:rPr>
              <a:t> </a:t>
            </a:r>
            <a:r>
              <a:rPr lang="en-US" altLang="zh-CN" sz="1800" dirty="0" err="1">
                <a:latin typeface="+mn-lt"/>
                <a:ea typeface="+mn-ea"/>
              </a:rPr>
              <a:t>ipsum</a:t>
            </a:r>
            <a:endParaRPr lang="en-US" altLang="zh-CN" sz="1800" dirty="0">
              <a:latin typeface="+mn-lt"/>
              <a:ea typeface="+mn-ea"/>
            </a:endParaRPr>
          </a:p>
          <a:p>
            <a:pPr algn="r" eaLnBrk="1" hangingPunct="1">
              <a:lnSpc>
                <a:spcPct val="130000"/>
              </a:lnSpc>
              <a:spcBef>
                <a:spcPct val="0"/>
              </a:spcBef>
              <a:buFontTx/>
              <a:buNone/>
              <a:defRPr/>
            </a:pPr>
            <a:r>
              <a:rPr lang="en-US" altLang="zh-CN" sz="1800" dirty="0" err="1">
                <a:latin typeface="+mn-lt"/>
                <a:ea typeface="+mn-ea"/>
              </a:rPr>
              <a:t>Lorem</a:t>
            </a:r>
            <a:r>
              <a:rPr lang="en-US" altLang="zh-CN" sz="1800" dirty="0">
                <a:latin typeface="+mn-lt"/>
                <a:ea typeface="+mn-ea"/>
              </a:rPr>
              <a:t> </a:t>
            </a:r>
            <a:r>
              <a:rPr lang="en-US" altLang="zh-CN" sz="1800" dirty="0" err="1">
                <a:latin typeface="+mn-lt"/>
                <a:ea typeface="+mn-ea"/>
              </a:rPr>
              <a:t>ipsum</a:t>
            </a:r>
            <a:r>
              <a:rPr lang="en-US" altLang="zh-CN" sz="1800" dirty="0">
                <a:latin typeface="+mn-lt"/>
                <a:ea typeface="+mn-ea"/>
              </a:rPr>
              <a:t> </a:t>
            </a:r>
          </a:p>
        </p:txBody>
      </p:sp>
      <p:sp>
        <p:nvSpPr>
          <p:cNvPr id="2057" name="MH_SubTitle_2"/>
          <p:cNvSpPr>
            <a:spLocks noChangeArrowheads="1"/>
          </p:cNvSpPr>
          <p:nvPr>
            <p:custDataLst>
              <p:tags r:id="rId9"/>
            </p:custDataLst>
          </p:nvPr>
        </p:nvSpPr>
        <p:spPr bwMode="auto">
          <a:xfrm>
            <a:off x="7410450" y="3100389"/>
            <a:ext cx="221615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514350" indent="-1714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857250" indent="-17145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200150"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1543050"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0002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4574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29146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3718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0"/>
              </a:spcBef>
              <a:buFontTx/>
              <a:buNone/>
              <a:defRPr/>
            </a:pPr>
            <a:r>
              <a:rPr lang="en-US" altLang="zh-CN" sz="1800">
                <a:latin typeface="+mn-lt"/>
                <a:ea typeface="+mn-ea"/>
              </a:rPr>
              <a:t>Lorem ipsum</a:t>
            </a:r>
          </a:p>
          <a:p>
            <a:pPr eaLnBrk="1" hangingPunct="1">
              <a:lnSpc>
                <a:spcPct val="130000"/>
              </a:lnSpc>
              <a:spcBef>
                <a:spcPct val="0"/>
              </a:spcBef>
              <a:buFontTx/>
              <a:buNone/>
              <a:defRPr/>
            </a:pPr>
            <a:r>
              <a:rPr lang="en-US" altLang="zh-CN" sz="1800">
                <a:latin typeface="+mn-lt"/>
                <a:ea typeface="+mn-ea"/>
              </a:rPr>
              <a:t>Lorem ipsum </a:t>
            </a:r>
          </a:p>
        </p:txBody>
      </p:sp>
      <p:sp>
        <p:nvSpPr>
          <p:cNvPr id="2058" name="MH_SubTitle_1"/>
          <p:cNvSpPr>
            <a:spLocks noChangeArrowheads="1"/>
          </p:cNvSpPr>
          <p:nvPr>
            <p:custDataLst>
              <p:tags r:id="rId10"/>
            </p:custDataLst>
          </p:nvPr>
        </p:nvSpPr>
        <p:spPr bwMode="auto">
          <a:xfrm>
            <a:off x="4773614" y="1384300"/>
            <a:ext cx="2262187"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514350" indent="-1714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857250" indent="-17145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200150"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1543050"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0002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4574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29146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3718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800" dirty="0" err="1">
                <a:latin typeface="+mn-lt"/>
                <a:ea typeface="+mn-ea"/>
              </a:rPr>
              <a:t>Lorem</a:t>
            </a:r>
            <a:r>
              <a:rPr lang="en-US" altLang="zh-CN" sz="1800" dirty="0">
                <a:latin typeface="+mn-lt"/>
                <a:ea typeface="+mn-ea"/>
              </a:rPr>
              <a:t> </a:t>
            </a:r>
            <a:r>
              <a:rPr lang="en-US" altLang="zh-CN" sz="1800" dirty="0" err="1">
                <a:latin typeface="+mn-lt"/>
                <a:ea typeface="+mn-ea"/>
              </a:rPr>
              <a:t>ipsum</a:t>
            </a:r>
            <a:endParaRPr lang="en-US" altLang="zh-CN" sz="1800" dirty="0">
              <a:latin typeface="+mn-lt"/>
              <a:ea typeface="+mn-ea"/>
            </a:endParaRPr>
          </a:p>
          <a:p>
            <a:pPr algn="ctr" eaLnBrk="1" hangingPunct="1">
              <a:lnSpc>
                <a:spcPct val="130000"/>
              </a:lnSpc>
              <a:spcBef>
                <a:spcPct val="0"/>
              </a:spcBef>
              <a:buFontTx/>
              <a:buNone/>
              <a:defRPr/>
            </a:pPr>
            <a:r>
              <a:rPr lang="en-US" altLang="zh-CN" sz="1800" dirty="0" err="1">
                <a:latin typeface="+mn-lt"/>
                <a:ea typeface="+mn-ea"/>
              </a:rPr>
              <a:t>Lorem</a:t>
            </a:r>
            <a:r>
              <a:rPr lang="en-US" altLang="zh-CN" sz="1800" dirty="0">
                <a:latin typeface="+mn-lt"/>
                <a:ea typeface="+mn-ea"/>
              </a:rPr>
              <a:t> </a:t>
            </a:r>
            <a:r>
              <a:rPr lang="en-US" altLang="zh-CN" sz="1800" dirty="0" err="1">
                <a:latin typeface="+mn-lt"/>
                <a:ea typeface="+mn-ea"/>
              </a:rPr>
              <a:t>ipsum</a:t>
            </a:r>
            <a:r>
              <a:rPr lang="en-US" altLang="zh-CN" sz="1800" dirty="0">
                <a:latin typeface="+mn-lt"/>
                <a:ea typeface="+mn-ea"/>
              </a:rPr>
              <a:t> </a:t>
            </a:r>
          </a:p>
        </p:txBody>
      </p:sp>
      <p:sp>
        <p:nvSpPr>
          <p:cNvPr id="2059" name="MH_SubTitle_3"/>
          <p:cNvSpPr>
            <a:spLocks noChangeArrowheads="1"/>
          </p:cNvSpPr>
          <p:nvPr>
            <p:custDataLst>
              <p:tags r:id="rId11"/>
            </p:custDataLst>
          </p:nvPr>
        </p:nvSpPr>
        <p:spPr bwMode="auto">
          <a:xfrm>
            <a:off x="4760914" y="5334000"/>
            <a:ext cx="2262187"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514350" indent="-1714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857250" indent="-17145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200150"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1543050" indent="-17145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0002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4574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29146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371850" indent="-17145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800">
                <a:latin typeface="+mn-lt"/>
                <a:ea typeface="+mn-ea"/>
              </a:rPr>
              <a:t>Lorem ipsum</a:t>
            </a:r>
          </a:p>
          <a:p>
            <a:pPr algn="ctr" eaLnBrk="1" hangingPunct="1">
              <a:lnSpc>
                <a:spcPct val="130000"/>
              </a:lnSpc>
              <a:spcBef>
                <a:spcPct val="0"/>
              </a:spcBef>
              <a:buFontTx/>
              <a:buNone/>
              <a:defRPr/>
            </a:pPr>
            <a:r>
              <a:rPr lang="en-US" altLang="zh-CN" sz="1800">
                <a:latin typeface="+mn-lt"/>
                <a:ea typeface="+mn-ea"/>
              </a:rPr>
              <a:t>Lorem ipsum </a:t>
            </a:r>
          </a:p>
        </p:txBody>
      </p:sp>
    </p:spTree>
    <p:custDataLst>
      <p:tags r:id="rId1"/>
    </p:custDataLst>
    <p:extLst>
      <p:ext uri="{BB962C8B-B14F-4D97-AF65-F5344CB8AC3E}">
        <p14:creationId xmlns:p14="http://schemas.microsoft.com/office/powerpoint/2010/main" val="42198636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 name="MH_Other_1"/>
          <p:cNvSpPr/>
          <p:nvPr>
            <p:custDataLst>
              <p:tags r:id="rId2"/>
            </p:custDataLst>
          </p:nvPr>
        </p:nvSpPr>
        <p:spPr>
          <a:xfrm>
            <a:off x="4198938" y="1620793"/>
            <a:ext cx="3816350" cy="3816350"/>
          </a:xfrm>
          <a:prstGeom prst="ellipse">
            <a:avLst/>
          </a:prstGeom>
          <a:noFill/>
          <a:ln w="2222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华文中宋" panose="02010600040101010101" pitchFamily="2" charset="-122"/>
              <a:ea typeface="华文中宋" panose="02010600040101010101" pitchFamily="2" charset="-122"/>
            </a:endParaRPr>
          </a:p>
        </p:txBody>
      </p:sp>
      <p:sp>
        <p:nvSpPr>
          <p:cNvPr id="4" name="MH_Title_1"/>
          <p:cNvSpPr/>
          <p:nvPr>
            <p:custDataLst>
              <p:tags r:id="rId3"/>
            </p:custDataLst>
          </p:nvPr>
        </p:nvSpPr>
        <p:spPr>
          <a:xfrm>
            <a:off x="5160964" y="2582819"/>
            <a:ext cx="1893887" cy="1893887"/>
          </a:xfrm>
          <a:prstGeom prst="ellipse">
            <a:avLst/>
          </a:prstGeom>
          <a:solidFill>
            <a:schemeClr val="accent1"/>
          </a:solidFill>
          <a:ln w="1143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3200">
                <a:solidFill>
                  <a:srgbClr val="FFFFFF"/>
                </a:solidFill>
              </a:rPr>
              <a:t>About</a:t>
            </a:r>
          </a:p>
          <a:p>
            <a:pPr algn="ctr">
              <a:defRPr/>
            </a:pPr>
            <a:r>
              <a:rPr lang="en-US" altLang="zh-CN" sz="3200">
                <a:solidFill>
                  <a:srgbClr val="FFFFFF"/>
                </a:solidFill>
              </a:rPr>
              <a:t> me</a:t>
            </a:r>
            <a:endParaRPr lang="zh-CN" altLang="en-US" sz="3200" dirty="0">
              <a:solidFill>
                <a:srgbClr val="FFFFFF"/>
              </a:solidFill>
            </a:endParaRPr>
          </a:p>
        </p:txBody>
      </p:sp>
      <p:sp>
        <p:nvSpPr>
          <p:cNvPr id="47" name="MH_Other_3"/>
          <p:cNvSpPr/>
          <p:nvPr>
            <p:custDataLst>
              <p:tags r:id="rId4"/>
            </p:custDataLst>
          </p:nvPr>
        </p:nvSpPr>
        <p:spPr>
          <a:xfrm>
            <a:off x="4068763" y="2189118"/>
            <a:ext cx="773112" cy="773112"/>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solidFill>
            <a:schemeClr val="accent1"/>
          </a:solidFill>
          <a:ln w="5080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华文中宋" panose="02010600040101010101" pitchFamily="2" charset="-122"/>
              <a:ea typeface="华文中宋" panose="02010600040101010101" pitchFamily="2" charset="-122"/>
            </a:endParaRPr>
          </a:p>
        </p:txBody>
      </p:sp>
      <p:sp>
        <p:nvSpPr>
          <p:cNvPr id="48" name="MH_Other_4"/>
          <p:cNvSpPr/>
          <p:nvPr>
            <p:custDataLst>
              <p:tags r:id="rId5"/>
            </p:custDataLst>
          </p:nvPr>
        </p:nvSpPr>
        <p:spPr>
          <a:xfrm>
            <a:off x="5721351" y="1235031"/>
            <a:ext cx="771525" cy="773113"/>
          </a:xfrm>
          <a:custGeom>
            <a:avLst/>
            <a:gdLst>
              <a:gd name="connsiteX0" fmla="*/ 413083 w 772417"/>
              <a:gd name="connsiteY0" fmla="*/ 962 h 772417"/>
              <a:gd name="connsiteX1" fmla="*/ 720620 w 772417"/>
              <a:gd name="connsiteY1" fmla="*/ 193137 h 772417"/>
              <a:gd name="connsiteX2" fmla="*/ 579281 w 772417"/>
              <a:gd name="connsiteY2" fmla="*/ 720619 h 772417"/>
              <a:gd name="connsiteX3" fmla="*/ 51799 w 772417"/>
              <a:gd name="connsiteY3" fmla="*/ 579281 h 772417"/>
              <a:gd name="connsiteX4" fmla="*/ 193137 w 772417"/>
              <a:gd name="connsiteY4" fmla="*/ 51798 h 772417"/>
              <a:gd name="connsiteX5" fmla="*/ 413083 w 772417"/>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solidFill>
            <a:schemeClr val="accent1"/>
          </a:solidFill>
          <a:ln w="5080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华文中宋" panose="02010600040101010101" pitchFamily="2" charset="-122"/>
              <a:ea typeface="华文中宋" panose="02010600040101010101" pitchFamily="2" charset="-122"/>
            </a:endParaRPr>
          </a:p>
        </p:txBody>
      </p:sp>
      <p:sp>
        <p:nvSpPr>
          <p:cNvPr id="49" name="MH_Other_5"/>
          <p:cNvSpPr/>
          <p:nvPr>
            <p:custDataLst>
              <p:tags r:id="rId6"/>
            </p:custDataLst>
          </p:nvPr>
        </p:nvSpPr>
        <p:spPr>
          <a:xfrm>
            <a:off x="7373939" y="2189118"/>
            <a:ext cx="771525" cy="773112"/>
          </a:xfrm>
          <a:custGeom>
            <a:avLst/>
            <a:gdLst>
              <a:gd name="connsiteX0" fmla="*/ 413081 w 772416"/>
              <a:gd name="connsiteY0" fmla="*/ 962 h 772417"/>
              <a:gd name="connsiteX1" fmla="*/ 720618 w 772416"/>
              <a:gd name="connsiteY1" fmla="*/ 193137 h 772417"/>
              <a:gd name="connsiteX2" fmla="*/ 579280 w 772416"/>
              <a:gd name="connsiteY2" fmla="*/ 720619 h 772417"/>
              <a:gd name="connsiteX3" fmla="*/ 51797 w 772416"/>
              <a:gd name="connsiteY3" fmla="*/ 579281 h 772417"/>
              <a:gd name="connsiteX4" fmla="*/ 193136 w 772416"/>
              <a:gd name="connsiteY4" fmla="*/ 51798 h 772417"/>
              <a:gd name="connsiteX5" fmla="*/ 413081 w 772416"/>
              <a:gd name="connsiteY5" fmla="*/ 962 h 77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7">
                <a:moveTo>
                  <a:pt x="413081" y="962"/>
                </a:moveTo>
                <a:cubicBezTo>
                  <a:pt x="536732" y="9701"/>
                  <a:pt x="653974" y="77706"/>
                  <a:pt x="720618" y="193137"/>
                </a:cubicBezTo>
                <a:cubicBezTo>
                  <a:pt x="827249" y="377826"/>
                  <a:pt x="763969" y="613989"/>
                  <a:pt x="579280" y="720619"/>
                </a:cubicBezTo>
                <a:cubicBezTo>
                  <a:pt x="394590" y="827250"/>
                  <a:pt x="158428" y="763970"/>
                  <a:pt x="51797" y="579281"/>
                </a:cubicBezTo>
                <a:cubicBezTo>
                  <a:pt x="-54833" y="394591"/>
                  <a:pt x="8446" y="158429"/>
                  <a:pt x="193136" y="51798"/>
                </a:cubicBezTo>
                <a:cubicBezTo>
                  <a:pt x="262394" y="11812"/>
                  <a:pt x="338891" y="-4281"/>
                  <a:pt x="413081" y="962"/>
                </a:cubicBezTo>
                <a:close/>
              </a:path>
            </a:pathLst>
          </a:custGeom>
          <a:solidFill>
            <a:schemeClr val="accent1"/>
          </a:solidFill>
          <a:ln w="5080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华文中宋" panose="02010600040101010101" pitchFamily="2" charset="-122"/>
              <a:ea typeface="华文中宋" panose="02010600040101010101" pitchFamily="2" charset="-122"/>
            </a:endParaRPr>
          </a:p>
        </p:txBody>
      </p:sp>
      <p:sp>
        <p:nvSpPr>
          <p:cNvPr id="50" name="MH_Other_6"/>
          <p:cNvSpPr/>
          <p:nvPr>
            <p:custDataLst>
              <p:tags r:id="rId7"/>
            </p:custDataLst>
          </p:nvPr>
        </p:nvSpPr>
        <p:spPr>
          <a:xfrm>
            <a:off x="7373939" y="4097293"/>
            <a:ext cx="771525" cy="773112"/>
          </a:xfrm>
          <a:custGeom>
            <a:avLst/>
            <a:gdLst>
              <a:gd name="connsiteX0" fmla="*/ 413081 w 772416"/>
              <a:gd name="connsiteY0" fmla="*/ 961 h 772416"/>
              <a:gd name="connsiteX1" fmla="*/ 720618 w 772416"/>
              <a:gd name="connsiteY1" fmla="*/ 193136 h 772416"/>
              <a:gd name="connsiteX2" fmla="*/ 579280 w 772416"/>
              <a:gd name="connsiteY2" fmla="*/ 720618 h 772416"/>
              <a:gd name="connsiteX3" fmla="*/ 51797 w 772416"/>
              <a:gd name="connsiteY3" fmla="*/ 579280 h 772416"/>
              <a:gd name="connsiteX4" fmla="*/ 193136 w 772416"/>
              <a:gd name="connsiteY4" fmla="*/ 51797 h 772416"/>
              <a:gd name="connsiteX5" fmla="*/ 413081 w 772416"/>
              <a:gd name="connsiteY5" fmla="*/ 961 h 77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6">
                <a:moveTo>
                  <a:pt x="413081" y="961"/>
                </a:moveTo>
                <a:cubicBezTo>
                  <a:pt x="536732" y="9700"/>
                  <a:pt x="653974" y="77705"/>
                  <a:pt x="720618" y="193136"/>
                </a:cubicBezTo>
                <a:cubicBezTo>
                  <a:pt x="827249" y="377825"/>
                  <a:pt x="763969" y="613988"/>
                  <a:pt x="579280" y="720618"/>
                </a:cubicBezTo>
                <a:cubicBezTo>
                  <a:pt x="394590" y="827249"/>
                  <a:pt x="158428" y="763969"/>
                  <a:pt x="51797" y="579280"/>
                </a:cubicBezTo>
                <a:cubicBezTo>
                  <a:pt x="-54833" y="394590"/>
                  <a:pt x="8446" y="158428"/>
                  <a:pt x="193136" y="51797"/>
                </a:cubicBezTo>
                <a:cubicBezTo>
                  <a:pt x="262394" y="11811"/>
                  <a:pt x="338891" y="-4282"/>
                  <a:pt x="413081" y="961"/>
                </a:cubicBezTo>
                <a:close/>
              </a:path>
            </a:pathLst>
          </a:custGeom>
          <a:solidFill>
            <a:schemeClr val="accent1"/>
          </a:solidFill>
          <a:ln w="5080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华文中宋" panose="02010600040101010101" pitchFamily="2" charset="-122"/>
              <a:ea typeface="华文中宋" panose="02010600040101010101" pitchFamily="2" charset="-122"/>
            </a:endParaRPr>
          </a:p>
        </p:txBody>
      </p:sp>
      <p:sp>
        <p:nvSpPr>
          <p:cNvPr id="51" name="MH_Other_7"/>
          <p:cNvSpPr/>
          <p:nvPr>
            <p:custDataLst>
              <p:tags r:id="rId8"/>
            </p:custDataLst>
          </p:nvPr>
        </p:nvSpPr>
        <p:spPr>
          <a:xfrm>
            <a:off x="5721351" y="5051381"/>
            <a:ext cx="771525" cy="773113"/>
          </a:xfrm>
          <a:custGeom>
            <a:avLst/>
            <a:gdLst>
              <a:gd name="connsiteX0" fmla="*/ 413082 w 772416"/>
              <a:gd name="connsiteY0" fmla="*/ 961 h 772415"/>
              <a:gd name="connsiteX1" fmla="*/ 720619 w 772416"/>
              <a:gd name="connsiteY1" fmla="*/ 193135 h 772415"/>
              <a:gd name="connsiteX2" fmla="*/ 579280 w 772416"/>
              <a:gd name="connsiteY2" fmla="*/ 720618 h 772415"/>
              <a:gd name="connsiteX3" fmla="*/ 51797 w 772416"/>
              <a:gd name="connsiteY3" fmla="*/ 579279 h 772415"/>
              <a:gd name="connsiteX4" fmla="*/ 193136 w 772416"/>
              <a:gd name="connsiteY4" fmla="*/ 51797 h 772415"/>
              <a:gd name="connsiteX5" fmla="*/ 413082 w 772416"/>
              <a:gd name="connsiteY5" fmla="*/ 961 h 77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6" h="772415">
                <a:moveTo>
                  <a:pt x="413082" y="961"/>
                </a:moveTo>
                <a:cubicBezTo>
                  <a:pt x="536732" y="9699"/>
                  <a:pt x="653975" y="77704"/>
                  <a:pt x="720619" y="193135"/>
                </a:cubicBezTo>
                <a:cubicBezTo>
                  <a:pt x="827249" y="377825"/>
                  <a:pt x="763970" y="613987"/>
                  <a:pt x="579280" y="720618"/>
                </a:cubicBezTo>
                <a:cubicBezTo>
                  <a:pt x="394591" y="827248"/>
                  <a:pt x="158428" y="763969"/>
                  <a:pt x="51797" y="579279"/>
                </a:cubicBezTo>
                <a:cubicBezTo>
                  <a:pt x="-54833" y="394590"/>
                  <a:pt x="8446" y="158427"/>
                  <a:pt x="193136" y="51797"/>
                </a:cubicBezTo>
                <a:cubicBezTo>
                  <a:pt x="262395" y="11810"/>
                  <a:pt x="338892" y="-4283"/>
                  <a:pt x="413082" y="961"/>
                </a:cubicBezTo>
                <a:close/>
              </a:path>
            </a:pathLst>
          </a:custGeom>
          <a:solidFill>
            <a:schemeClr val="accent1"/>
          </a:solidFill>
          <a:ln w="5080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华文中宋" panose="02010600040101010101" pitchFamily="2" charset="-122"/>
              <a:ea typeface="华文中宋" panose="02010600040101010101" pitchFamily="2" charset="-122"/>
            </a:endParaRPr>
          </a:p>
        </p:txBody>
      </p:sp>
      <p:sp>
        <p:nvSpPr>
          <p:cNvPr id="52" name="MH_Other_8"/>
          <p:cNvSpPr/>
          <p:nvPr>
            <p:custDataLst>
              <p:tags r:id="rId9"/>
            </p:custDataLst>
          </p:nvPr>
        </p:nvSpPr>
        <p:spPr>
          <a:xfrm>
            <a:off x="4068763" y="4097293"/>
            <a:ext cx="773112" cy="773112"/>
          </a:xfrm>
          <a:custGeom>
            <a:avLst/>
            <a:gdLst>
              <a:gd name="connsiteX0" fmla="*/ 413083 w 772417"/>
              <a:gd name="connsiteY0" fmla="*/ 961 h 772415"/>
              <a:gd name="connsiteX1" fmla="*/ 720620 w 772417"/>
              <a:gd name="connsiteY1" fmla="*/ 193136 h 772415"/>
              <a:gd name="connsiteX2" fmla="*/ 579281 w 772417"/>
              <a:gd name="connsiteY2" fmla="*/ 720618 h 772415"/>
              <a:gd name="connsiteX3" fmla="*/ 51799 w 772417"/>
              <a:gd name="connsiteY3" fmla="*/ 579279 h 772415"/>
              <a:gd name="connsiteX4" fmla="*/ 193137 w 772417"/>
              <a:gd name="connsiteY4" fmla="*/ 51797 h 772415"/>
              <a:gd name="connsiteX5" fmla="*/ 413083 w 772417"/>
              <a:gd name="connsiteY5" fmla="*/ 961 h 77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417" h="772415">
                <a:moveTo>
                  <a:pt x="413083" y="961"/>
                </a:moveTo>
                <a:cubicBezTo>
                  <a:pt x="536733" y="9700"/>
                  <a:pt x="653976" y="77705"/>
                  <a:pt x="720620" y="193136"/>
                </a:cubicBezTo>
                <a:cubicBezTo>
                  <a:pt x="827250" y="377825"/>
                  <a:pt x="763971" y="613987"/>
                  <a:pt x="579281" y="720618"/>
                </a:cubicBezTo>
                <a:cubicBezTo>
                  <a:pt x="394592" y="827248"/>
                  <a:pt x="158429" y="763969"/>
                  <a:pt x="51799" y="579279"/>
                </a:cubicBezTo>
                <a:cubicBezTo>
                  <a:pt x="-54832" y="394590"/>
                  <a:pt x="8448" y="158428"/>
                  <a:pt x="193137" y="51797"/>
                </a:cubicBezTo>
                <a:cubicBezTo>
                  <a:pt x="262396" y="11811"/>
                  <a:pt x="338893" y="-4282"/>
                  <a:pt x="413083" y="961"/>
                </a:cubicBezTo>
                <a:close/>
              </a:path>
            </a:pathLst>
          </a:custGeom>
          <a:solidFill>
            <a:schemeClr val="accent1"/>
          </a:solidFill>
          <a:ln w="50800" cmpd="thinThick">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华文中宋" panose="02010600040101010101" pitchFamily="2" charset="-122"/>
              <a:ea typeface="华文中宋" panose="02010600040101010101" pitchFamily="2" charset="-122"/>
            </a:endParaRPr>
          </a:p>
        </p:txBody>
      </p:sp>
      <p:sp>
        <p:nvSpPr>
          <p:cNvPr id="98" name="MH_Other_9"/>
          <p:cNvSpPr>
            <a:spLocks/>
          </p:cNvSpPr>
          <p:nvPr>
            <p:custDataLst>
              <p:tags r:id="rId10"/>
            </p:custDataLst>
          </p:nvPr>
        </p:nvSpPr>
        <p:spPr bwMode="auto">
          <a:xfrm>
            <a:off x="5972176" y="1450931"/>
            <a:ext cx="269875" cy="341313"/>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华文中宋" panose="02010600040101010101" pitchFamily="2" charset="-122"/>
              <a:ea typeface="华文中宋" panose="02010600040101010101" pitchFamily="2" charset="-122"/>
            </a:endParaRPr>
          </a:p>
        </p:txBody>
      </p:sp>
      <p:sp>
        <p:nvSpPr>
          <p:cNvPr id="99" name="MH_Other_10"/>
          <p:cNvSpPr>
            <a:spLocks/>
          </p:cNvSpPr>
          <p:nvPr>
            <p:custDataLst>
              <p:tags r:id="rId11"/>
            </p:custDataLst>
          </p:nvPr>
        </p:nvSpPr>
        <p:spPr bwMode="auto">
          <a:xfrm>
            <a:off x="7669213" y="4313193"/>
            <a:ext cx="182562" cy="341312"/>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latin typeface="华文中宋" panose="02010600040101010101" pitchFamily="2" charset="-122"/>
              <a:ea typeface="华文中宋" panose="02010600040101010101" pitchFamily="2" charset="-122"/>
            </a:endParaRPr>
          </a:p>
        </p:txBody>
      </p:sp>
      <p:sp>
        <p:nvSpPr>
          <p:cNvPr id="101" name="MH_Other_11"/>
          <p:cNvSpPr>
            <a:spLocks/>
          </p:cNvSpPr>
          <p:nvPr>
            <p:custDataLst>
              <p:tags r:id="rId12"/>
            </p:custDataLst>
          </p:nvPr>
        </p:nvSpPr>
        <p:spPr bwMode="auto">
          <a:xfrm>
            <a:off x="4240213" y="4357643"/>
            <a:ext cx="430212" cy="252412"/>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华文中宋" panose="02010600040101010101" pitchFamily="2" charset="-122"/>
              <a:ea typeface="华文中宋" panose="02010600040101010101" pitchFamily="2" charset="-122"/>
            </a:endParaRPr>
          </a:p>
        </p:txBody>
      </p:sp>
      <p:sp>
        <p:nvSpPr>
          <p:cNvPr id="102" name="MH_Other_12"/>
          <p:cNvSpPr/>
          <p:nvPr>
            <p:custDataLst>
              <p:tags r:id="rId13"/>
            </p:custDataLst>
          </p:nvPr>
        </p:nvSpPr>
        <p:spPr>
          <a:xfrm>
            <a:off x="5935663" y="5267281"/>
            <a:ext cx="342900" cy="341313"/>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en-US">
              <a:solidFill>
                <a:srgbClr val="FFFFFF"/>
              </a:solidFill>
              <a:latin typeface="华文中宋" panose="02010600040101010101" pitchFamily="2" charset="-122"/>
              <a:ea typeface="华文中宋" panose="02010600040101010101" pitchFamily="2" charset="-122"/>
            </a:endParaRPr>
          </a:p>
        </p:txBody>
      </p:sp>
      <p:sp>
        <p:nvSpPr>
          <p:cNvPr id="104" name="MH_Other_13"/>
          <p:cNvSpPr/>
          <p:nvPr>
            <p:custDataLst>
              <p:tags r:id="rId14"/>
            </p:custDataLst>
          </p:nvPr>
        </p:nvSpPr>
        <p:spPr>
          <a:xfrm>
            <a:off x="4286250" y="2405018"/>
            <a:ext cx="336550" cy="341312"/>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华文中宋" panose="02010600040101010101" pitchFamily="2" charset="-122"/>
              <a:ea typeface="华文中宋" panose="02010600040101010101" pitchFamily="2" charset="-122"/>
            </a:endParaRPr>
          </a:p>
        </p:txBody>
      </p:sp>
      <p:sp>
        <p:nvSpPr>
          <p:cNvPr id="23" name="MH_Other_14"/>
          <p:cNvSpPr>
            <a:spLocks/>
          </p:cNvSpPr>
          <p:nvPr>
            <p:custDataLst>
              <p:tags r:id="rId15"/>
            </p:custDataLst>
          </p:nvPr>
        </p:nvSpPr>
        <p:spPr bwMode="auto">
          <a:xfrm>
            <a:off x="7627938" y="2392318"/>
            <a:ext cx="342900" cy="311150"/>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华文中宋" panose="02010600040101010101" pitchFamily="2" charset="-122"/>
              <a:ea typeface="华文中宋" panose="02010600040101010101" pitchFamily="2" charset="-122"/>
            </a:endParaRPr>
          </a:p>
        </p:txBody>
      </p:sp>
      <p:sp>
        <p:nvSpPr>
          <p:cNvPr id="24" name="MH_SubTitle_2"/>
          <p:cNvSpPr>
            <a:spLocks noChangeArrowheads="1"/>
          </p:cNvSpPr>
          <p:nvPr>
            <p:custDataLst>
              <p:tags r:id="rId16"/>
            </p:custDataLst>
          </p:nvPr>
        </p:nvSpPr>
        <p:spPr bwMode="auto">
          <a:xfrm>
            <a:off x="5172076" y="672680"/>
            <a:ext cx="1870075" cy="560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chemeClr val="tx1">
                    <a:lumMod val="75000"/>
                    <a:lumOff val="25000"/>
                  </a:schemeClr>
                </a:solidFill>
                <a:latin typeface="+mn-lt"/>
                <a:ea typeface="+mn-ea"/>
              </a:rPr>
              <a:t>Your name</a:t>
            </a:r>
            <a:endParaRPr lang="zh-CN" altLang="en-US">
              <a:solidFill>
                <a:schemeClr val="tx1">
                  <a:lumMod val="75000"/>
                  <a:lumOff val="25000"/>
                </a:schemeClr>
              </a:solidFill>
              <a:latin typeface="+mn-lt"/>
              <a:ea typeface="+mn-ea"/>
            </a:endParaRPr>
          </a:p>
        </p:txBody>
      </p:sp>
      <p:sp>
        <p:nvSpPr>
          <p:cNvPr id="25" name="MH_SubTitle_3"/>
          <p:cNvSpPr>
            <a:spLocks noChangeArrowheads="1"/>
          </p:cNvSpPr>
          <p:nvPr>
            <p:custDataLst>
              <p:tags r:id="rId17"/>
            </p:custDataLst>
          </p:nvPr>
        </p:nvSpPr>
        <p:spPr bwMode="auto">
          <a:xfrm>
            <a:off x="8142287" y="2220869"/>
            <a:ext cx="165225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chemeClr val="tx1">
                    <a:lumMod val="75000"/>
                    <a:lumOff val="25000"/>
                  </a:schemeClr>
                </a:solidFill>
                <a:latin typeface="+mn-lt"/>
                <a:ea typeface="+mn-ea"/>
              </a:rPr>
              <a:t>Native place</a:t>
            </a:r>
            <a:endParaRPr lang="zh-CN" altLang="en-US">
              <a:solidFill>
                <a:schemeClr val="tx1">
                  <a:lumMod val="75000"/>
                  <a:lumOff val="25000"/>
                </a:schemeClr>
              </a:solidFill>
              <a:latin typeface="+mn-lt"/>
              <a:ea typeface="+mn-ea"/>
            </a:endParaRPr>
          </a:p>
        </p:txBody>
      </p:sp>
      <p:sp>
        <p:nvSpPr>
          <p:cNvPr id="26" name="MH_SubTitle_4"/>
          <p:cNvSpPr>
            <a:spLocks noChangeArrowheads="1"/>
          </p:cNvSpPr>
          <p:nvPr>
            <p:custDataLst>
              <p:tags r:id="rId18"/>
            </p:custDataLst>
          </p:nvPr>
        </p:nvSpPr>
        <p:spPr bwMode="auto">
          <a:xfrm>
            <a:off x="8142288" y="4138568"/>
            <a:ext cx="14144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chemeClr val="tx1">
                    <a:lumMod val="75000"/>
                    <a:lumOff val="25000"/>
                  </a:schemeClr>
                </a:solidFill>
                <a:latin typeface="+mn-lt"/>
                <a:ea typeface="+mn-ea"/>
              </a:rPr>
              <a:t>Cellphone</a:t>
            </a:r>
          </a:p>
        </p:txBody>
      </p:sp>
      <p:sp>
        <p:nvSpPr>
          <p:cNvPr id="27" name="MH_SubTitle_1"/>
          <p:cNvSpPr>
            <a:spLocks noChangeArrowheads="1"/>
          </p:cNvSpPr>
          <p:nvPr>
            <p:custDataLst>
              <p:tags r:id="rId19"/>
            </p:custDataLst>
          </p:nvPr>
        </p:nvSpPr>
        <p:spPr bwMode="auto">
          <a:xfrm>
            <a:off x="2640013" y="2220868"/>
            <a:ext cx="1416050"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chemeClr val="tx1">
                    <a:lumMod val="75000"/>
                    <a:lumOff val="25000"/>
                  </a:schemeClr>
                </a:solidFill>
                <a:latin typeface="+mn-lt"/>
                <a:ea typeface="+mn-ea"/>
              </a:rPr>
              <a:t>Intention</a:t>
            </a:r>
            <a:endParaRPr lang="zh-CN" altLang="en-US" dirty="0">
              <a:solidFill>
                <a:schemeClr val="tx1">
                  <a:lumMod val="75000"/>
                  <a:lumOff val="25000"/>
                </a:schemeClr>
              </a:solidFill>
              <a:latin typeface="+mn-lt"/>
              <a:ea typeface="+mn-ea"/>
            </a:endParaRPr>
          </a:p>
        </p:txBody>
      </p:sp>
      <p:sp>
        <p:nvSpPr>
          <p:cNvPr id="28" name="MH_SubTitle_6"/>
          <p:cNvSpPr>
            <a:spLocks noChangeArrowheads="1"/>
          </p:cNvSpPr>
          <p:nvPr>
            <p:custDataLst>
              <p:tags r:id="rId20"/>
            </p:custDataLst>
          </p:nvPr>
        </p:nvSpPr>
        <p:spPr bwMode="auto">
          <a:xfrm>
            <a:off x="2640013" y="4138568"/>
            <a:ext cx="1416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chemeClr val="tx1">
                    <a:lumMod val="75000"/>
                    <a:lumOff val="25000"/>
                  </a:schemeClr>
                </a:solidFill>
                <a:latin typeface="+mn-lt"/>
                <a:ea typeface="+mn-ea"/>
              </a:rPr>
              <a:t>Education</a:t>
            </a:r>
            <a:endParaRPr lang="zh-CN" altLang="en-US">
              <a:solidFill>
                <a:schemeClr val="tx1">
                  <a:lumMod val="75000"/>
                  <a:lumOff val="25000"/>
                </a:schemeClr>
              </a:solidFill>
              <a:latin typeface="+mn-lt"/>
              <a:ea typeface="+mn-ea"/>
            </a:endParaRPr>
          </a:p>
        </p:txBody>
      </p:sp>
    </p:spTree>
    <p:custDataLst>
      <p:tags r:id="rId1"/>
    </p:custDataLst>
    <p:extLst>
      <p:ext uri="{BB962C8B-B14F-4D97-AF65-F5344CB8AC3E}">
        <p14:creationId xmlns:p14="http://schemas.microsoft.com/office/powerpoint/2010/main" val="26186702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6" name="MH_SubTitle_1"/>
          <p:cNvSpPr/>
          <p:nvPr>
            <p:custDataLst>
              <p:tags r:id="rId3"/>
            </p:custDataLst>
          </p:nvPr>
        </p:nvSpPr>
        <p:spPr>
          <a:xfrm rot="14400000" flipV="1">
            <a:off x="5507038" y="3127375"/>
            <a:ext cx="2863850" cy="298450"/>
          </a:xfrm>
          <a:prstGeom prst="trapezoid">
            <a:avLst>
              <a:gd name="adj" fmla="val 1602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7500" lnSpcReduction="20000"/>
          </a:bodyPr>
          <a:lstStyle/>
          <a:p>
            <a:pPr algn="ctr">
              <a:defRPr/>
            </a:pPr>
            <a:r>
              <a:rPr lang="en-US" altLang="zh-CN">
                <a:solidFill>
                  <a:srgbClr val="FFFFFF"/>
                </a:solidFill>
              </a:rPr>
              <a:t>Lorem ipsum</a:t>
            </a:r>
            <a:endParaRPr lang="zh-CN" altLang="en-US">
              <a:solidFill>
                <a:srgbClr val="FFFFFF"/>
              </a:solidFill>
            </a:endParaRPr>
          </a:p>
        </p:txBody>
      </p:sp>
      <p:sp>
        <p:nvSpPr>
          <p:cNvPr id="7" name="MH_SubTitle_3"/>
          <p:cNvSpPr/>
          <p:nvPr>
            <p:custDataLst>
              <p:tags r:id="rId4"/>
            </p:custDataLst>
          </p:nvPr>
        </p:nvSpPr>
        <p:spPr>
          <a:xfrm rot="7200000" flipV="1">
            <a:off x="3830638" y="3127375"/>
            <a:ext cx="2863850" cy="298450"/>
          </a:xfrm>
          <a:prstGeom prst="trapezoid">
            <a:avLst>
              <a:gd name="adj" fmla="val 1602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7500" lnSpcReduction="20000"/>
          </a:bodyPr>
          <a:lstStyle/>
          <a:p>
            <a:pPr algn="ctr">
              <a:defRPr/>
            </a:pPr>
            <a:r>
              <a:rPr lang="en-US" altLang="zh-CN">
                <a:solidFill>
                  <a:srgbClr val="FFFFFF"/>
                </a:solidFill>
              </a:rPr>
              <a:t>Lorem ipsum</a:t>
            </a:r>
            <a:endParaRPr lang="zh-CN" altLang="en-US">
              <a:solidFill>
                <a:srgbClr val="FFFFFF"/>
              </a:solidFill>
            </a:endParaRPr>
          </a:p>
        </p:txBody>
      </p:sp>
      <p:sp>
        <p:nvSpPr>
          <p:cNvPr id="10" name="MH_Title_1"/>
          <p:cNvSpPr/>
          <p:nvPr>
            <p:custDataLst>
              <p:tags r:id="rId5"/>
            </p:custDataLst>
          </p:nvPr>
        </p:nvSpPr>
        <p:spPr>
          <a:xfrm>
            <a:off x="5016500" y="2524125"/>
            <a:ext cx="2152650" cy="1868488"/>
          </a:xfrm>
          <a:prstGeom prst="triangle">
            <a:avLst/>
          </a:prstGeom>
          <a:solidFill>
            <a:srgbClr val="E1E3E3"/>
          </a:solidFill>
          <a:ln w="3175">
            <a:solidFill>
              <a:srgbClr val="D0D2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360000" anchor="ctr">
            <a:normAutofit/>
          </a:bodyPr>
          <a:lstStyle/>
          <a:p>
            <a:pPr algn="ctr">
              <a:defRPr/>
            </a:pPr>
            <a:r>
              <a:rPr lang="en-US" altLang="zh-CN" sz="2000">
                <a:solidFill>
                  <a:srgbClr val="4D4D4D"/>
                </a:solidFill>
              </a:rPr>
              <a:t>LOREM</a:t>
            </a:r>
            <a:endParaRPr lang="zh-CN" altLang="en-US" sz="2000">
              <a:solidFill>
                <a:srgbClr val="4D4D4D"/>
              </a:solidFill>
            </a:endParaRPr>
          </a:p>
        </p:txBody>
      </p:sp>
      <p:sp>
        <p:nvSpPr>
          <p:cNvPr id="17" name="MH_SubTitle_2"/>
          <p:cNvSpPr/>
          <p:nvPr>
            <p:custDataLst>
              <p:tags r:id="rId6"/>
            </p:custDataLst>
          </p:nvPr>
        </p:nvSpPr>
        <p:spPr>
          <a:xfrm>
            <a:off x="4668838" y="4579938"/>
            <a:ext cx="2863850" cy="298450"/>
          </a:xfrm>
          <a:custGeom>
            <a:avLst/>
            <a:gdLst>
              <a:gd name="connsiteX0" fmla="*/ 0 w 2592288"/>
              <a:gd name="connsiteY0" fmla="*/ 0 h 270000"/>
              <a:gd name="connsiteX1" fmla="*/ 2592288 w 2592288"/>
              <a:gd name="connsiteY1" fmla="*/ 0 h 270000"/>
              <a:gd name="connsiteX2" fmla="*/ 2159664 w 2592288"/>
              <a:gd name="connsiteY2" fmla="*/ 270000 h 270000"/>
              <a:gd name="connsiteX3" fmla="*/ 432624 w 2592288"/>
              <a:gd name="connsiteY3" fmla="*/ 270000 h 270000"/>
            </a:gdLst>
            <a:ahLst/>
            <a:cxnLst>
              <a:cxn ang="0">
                <a:pos x="connsiteX0" y="connsiteY0"/>
              </a:cxn>
              <a:cxn ang="0">
                <a:pos x="connsiteX1" y="connsiteY1"/>
              </a:cxn>
              <a:cxn ang="0">
                <a:pos x="connsiteX2" y="connsiteY2"/>
              </a:cxn>
              <a:cxn ang="0">
                <a:pos x="connsiteX3" y="connsiteY3"/>
              </a:cxn>
            </a:cxnLst>
            <a:rect l="l" t="t" r="r" b="b"/>
            <a:pathLst>
              <a:path w="2592288" h="270000">
                <a:moveTo>
                  <a:pt x="0" y="0"/>
                </a:moveTo>
                <a:lnTo>
                  <a:pt x="2592288" y="0"/>
                </a:lnTo>
                <a:lnTo>
                  <a:pt x="2159664" y="270000"/>
                </a:lnTo>
                <a:lnTo>
                  <a:pt x="432624" y="270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r>
              <a:rPr lang="en-US" altLang="zh-CN">
                <a:solidFill>
                  <a:srgbClr val="FFFFFF"/>
                </a:solidFill>
              </a:rPr>
              <a:t>Lorem ipsum</a:t>
            </a:r>
            <a:endParaRPr lang="zh-CN" altLang="en-US">
              <a:solidFill>
                <a:srgbClr val="FFFFFF"/>
              </a:solidFill>
            </a:endParaRPr>
          </a:p>
        </p:txBody>
      </p:sp>
      <p:cxnSp>
        <p:nvCxnSpPr>
          <p:cNvPr id="23" name="MH_Other_1"/>
          <p:cNvCxnSpPr/>
          <p:nvPr>
            <p:custDataLst>
              <p:tags r:id="rId7"/>
            </p:custDataLst>
          </p:nvPr>
        </p:nvCxnSpPr>
        <p:spPr>
          <a:xfrm>
            <a:off x="6938963" y="2781300"/>
            <a:ext cx="2546350" cy="0"/>
          </a:xfrm>
          <a:prstGeom prst="line">
            <a:avLst/>
          </a:prstGeom>
          <a:ln>
            <a:solidFill>
              <a:srgbClr val="C6C8C8"/>
            </a:solidFill>
            <a:prstDash val="sysDash"/>
          </a:ln>
        </p:spPr>
        <p:style>
          <a:lnRef idx="1">
            <a:schemeClr val="accent1"/>
          </a:lnRef>
          <a:fillRef idx="0">
            <a:schemeClr val="accent1"/>
          </a:fillRef>
          <a:effectRef idx="0">
            <a:schemeClr val="accent1"/>
          </a:effectRef>
          <a:fontRef idx="minor">
            <a:schemeClr val="tx1"/>
          </a:fontRef>
        </p:style>
      </p:cxnSp>
      <p:cxnSp>
        <p:nvCxnSpPr>
          <p:cNvPr id="24" name="MH_Other_2"/>
          <p:cNvCxnSpPr/>
          <p:nvPr>
            <p:custDataLst>
              <p:tags r:id="rId8"/>
            </p:custDataLst>
          </p:nvPr>
        </p:nvCxnSpPr>
        <p:spPr>
          <a:xfrm>
            <a:off x="2706688" y="2781300"/>
            <a:ext cx="2546350" cy="0"/>
          </a:xfrm>
          <a:prstGeom prst="line">
            <a:avLst/>
          </a:prstGeom>
          <a:ln>
            <a:solidFill>
              <a:srgbClr val="C6C8C8"/>
            </a:solidFill>
            <a:prstDash val="sysDash"/>
          </a:ln>
        </p:spPr>
        <p:style>
          <a:lnRef idx="1">
            <a:schemeClr val="accent1"/>
          </a:lnRef>
          <a:fillRef idx="0">
            <a:schemeClr val="accent1"/>
          </a:fillRef>
          <a:effectRef idx="0">
            <a:schemeClr val="accent1"/>
          </a:effectRef>
          <a:fontRef idx="minor">
            <a:schemeClr val="tx1"/>
          </a:fontRef>
        </p:style>
      </p:cxnSp>
      <p:cxnSp>
        <p:nvCxnSpPr>
          <p:cNvPr id="25" name="MH_Other_3"/>
          <p:cNvCxnSpPr/>
          <p:nvPr>
            <p:custDataLst>
              <p:tags r:id="rId9"/>
            </p:custDataLst>
          </p:nvPr>
        </p:nvCxnSpPr>
        <p:spPr>
          <a:xfrm rot="5400000">
            <a:off x="4772819" y="5582444"/>
            <a:ext cx="1223962" cy="0"/>
          </a:xfrm>
          <a:prstGeom prst="line">
            <a:avLst/>
          </a:prstGeom>
          <a:ln>
            <a:solidFill>
              <a:srgbClr val="C6C8C8"/>
            </a:solidFill>
            <a:prstDash val="sysDash"/>
          </a:ln>
        </p:spPr>
        <p:style>
          <a:lnRef idx="1">
            <a:schemeClr val="accent1"/>
          </a:lnRef>
          <a:fillRef idx="0">
            <a:schemeClr val="accent1"/>
          </a:fillRef>
          <a:effectRef idx="0">
            <a:schemeClr val="accent1"/>
          </a:effectRef>
          <a:fontRef idx="minor">
            <a:schemeClr val="tx1"/>
          </a:fontRef>
        </p:style>
      </p:cxnSp>
      <p:sp>
        <p:nvSpPr>
          <p:cNvPr id="2058" name="MH_Text_1"/>
          <p:cNvSpPr txBox="1">
            <a:spLocks noChangeArrowheads="1"/>
          </p:cNvSpPr>
          <p:nvPr>
            <p:custDataLst>
              <p:tags r:id="rId10"/>
            </p:custDataLst>
          </p:nvPr>
        </p:nvSpPr>
        <p:spPr bwMode="auto">
          <a:xfrm>
            <a:off x="2719388" y="2844800"/>
            <a:ext cx="1935162"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en-US" altLang="zh-CN" sz="1600">
                <a:latin typeface="+mn-lt"/>
                <a:ea typeface="+mn-ea"/>
              </a:rPr>
              <a:t>Lorem ipsum dolor</a:t>
            </a:r>
          </a:p>
          <a:p>
            <a:pPr eaLnBrk="1" hangingPunct="1">
              <a:lnSpc>
                <a:spcPct val="130000"/>
              </a:lnSpc>
              <a:defRPr/>
            </a:pPr>
            <a:r>
              <a:rPr lang="en-US" altLang="zh-CN" sz="1600">
                <a:latin typeface="+mn-lt"/>
                <a:ea typeface="+mn-ea"/>
              </a:rPr>
              <a:t>Lorem ipsum dolor</a:t>
            </a:r>
          </a:p>
        </p:txBody>
      </p:sp>
      <p:sp>
        <p:nvSpPr>
          <p:cNvPr id="2059" name="MH_Text_2"/>
          <p:cNvSpPr txBox="1">
            <a:spLocks noChangeArrowheads="1"/>
          </p:cNvSpPr>
          <p:nvPr>
            <p:custDataLst>
              <p:tags r:id="rId11"/>
            </p:custDataLst>
          </p:nvPr>
        </p:nvSpPr>
        <p:spPr bwMode="auto">
          <a:xfrm>
            <a:off x="7532689" y="2833688"/>
            <a:ext cx="1952625"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defRPr/>
            </a:pPr>
            <a:r>
              <a:rPr lang="en-US" altLang="zh-CN" sz="1600">
                <a:latin typeface="+mn-lt"/>
                <a:ea typeface="+mn-ea"/>
              </a:rPr>
              <a:t>Lorem ipsum dolor</a:t>
            </a:r>
          </a:p>
          <a:p>
            <a:pPr algn="r" eaLnBrk="1" hangingPunct="1">
              <a:lnSpc>
                <a:spcPct val="130000"/>
              </a:lnSpc>
              <a:defRPr/>
            </a:pPr>
            <a:r>
              <a:rPr lang="en-US" altLang="zh-CN" sz="1600">
                <a:latin typeface="+mn-lt"/>
                <a:ea typeface="+mn-ea"/>
              </a:rPr>
              <a:t>Lorem ipsum dolor</a:t>
            </a:r>
          </a:p>
        </p:txBody>
      </p:sp>
      <p:sp>
        <p:nvSpPr>
          <p:cNvPr id="2060" name="MH_Text_3"/>
          <p:cNvSpPr txBox="1">
            <a:spLocks noChangeArrowheads="1"/>
          </p:cNvSpPr>
          <p:nvPr>
            <p:custDataLst>
              <p:tags r:id="rId12"/>
            </p:custDataLst>
          </p:nvPr>
        </p:nvSpPr>
        <p:spPr bwMode="auto">
          <a:xfrm>
            <a:off x="5514976" y="4945063"/>
            <a:ext cx="2017713"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en-US" altLang="zh-CN" sz="1600">
                <a:latin typeface="+mn-lt"/>
                <a:ea typeface="+mn-ea"/>
              </a:rPr>
              <a:t>Lorem ipsum dolor</a:t>
            </a:r>
          </a:p>
          <a:p>
            <a:pPr eaLnBrk="1" hangingPunct="1">
              <a:lnSpc>
                <a:spcPct val="130000"/>
              </a:lnSpc>
              <a:defRPr/>
            </a:pPr>
            <a:r>
              <a:rPr lang="en-US" altLang="zh-CN" sz="1600">
                <a:latin typeface="+mn-lt"/>
                <a:ea typeface="+mn-ea"/>
              </a:rPr>
              <a:t>Lorem ipsum dolor</a:t>
            </a:r>
          </a:p>
        </p:txBody>
      </p:sp>
    </p:spTree>
    <p:custDataLst>
      <p:tags r:id="rId1"/>
    </p:custDataLst>
    <p:extLst>
      <p:ext uri="{BB962C8B-B14F-4D97-AF65-F5344CB8AC3E}">
        <p14:creationId xmlns:p14="http://schemas.microsoft.com/office/powerpoint/2010/main" val="41614585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 name="MH_Title_1"/>
          <p:cNvSpPr/>
          <p:nvPr>
            <p:custDataLst>
              <p:tags r:id="rId2"/>
            </p:custDataLst>
          </p:nvPr>
        </p:nvSpPr>
        <p:spPr>
          <a:xfrm>
            <a:off x="4745038" y="2608263"/>
            <a:ext cx="2705100" cy="2705100"/>
          </a:xfrm>
          <a:prstGeom prst="diamond">
            <a:avLst/>
          </a:prstGeom>
          <a:solidFill>
            <a:srgbClr val="E1E3E3"/>
          </a:solidFill>
          <a:ln w="3175">
            <a:solidFill>
              <a:srgbClr val="D0D2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800">
                <a:solidFill>
                  <a:srgbClr val="4D4D4D"/>
                </a:solidFill>
              </a:rPr>
              <a:t>LOREM</a:t>
            </a:r>
            <a:endParaRPr lang="zh-CN" altLang="en-US" sz="2800" dirty="0">
              <a:solidFill>
                <a:srgbClr val="4D4D4D"/>
              </a:solidFill>
            </a:endParaRPr>
          </a:p>
        </p:txBody>
      </p:sp>
      <p:sp>
        <p:nvSpPr>
          <p:cNvPr id="2051" name="MH_PageTitle"/>
          <p:cNvSpPr>
            <a:spLocks noGrp="1"/>
          </p:cNvSpPr>
          <p:nvPr>
            <p:ph type="title"/>
            <p:custDataLst>
              <p:tags r:id="rId3"/>
            </p:custDataLst>
          </p:nvPr>
        </p:nvSpPr>
        <p:spPr/>
        <p:txBody>
          <a:bodyPr/>
          <a:lstStyle/>
          <a:p>
            <a:pPr eaLnBrk="1" hangingPunct="1"/>
            <a:r>
              <a:rPr lang="en-US" altLang="zh-CN" smtClean="0"/>
              <a:t>LOREM IPSUM DOLOR</a:t>
            </a:r>
            <a:endParaRPr lang="zh-CN" altLang="en-US" smtClean="0"/>
          </a:p>
        </p:txBody>
      </p:sp>
      <p:sp>
        <p:nvSpPr>
          <p:cNvPr id="128" name="MH_SubTitle_4"/>
          <p:cNvSpPr/>
          <p:nvPr>
            <p:custDataLst>
              <p:tags r:id="rId4"/>
            </p:custDataLst>
          </p:nvPr>
        </p:nvSpPr>
        <p:spPr>
          <a:xfrm rot="2700000">
            <a:off x="3891757" y="4569620"/>
            <a:ext cx="2747963" cy="434975"/>
          </a:xfrm>
          <a:custGeom>
            <a:avLst/>
            <a:gdLst>
              <a:gd name="connsiteX0" fmla="*/ 508626 w 3344315"/>
              <a:gd name="connsiteY0" fmla="*/ 0 h 529455"/>
              <a:gd name="connsiteX1" fmla="*/ 2838895 w 3344315"/>
              <a:gd name="connsiteY1" fmla="*/ 0 h 529455"/>
              <a:gd name="connsiteX2" fmla="*/ 2869533 w 3344315"/>
              <a:gd name="connsiteY2" fmla="*/ 30638 h 529455"/>
              <a:gd name="connsiteX3" fmla="*/ 3344315 w 3344315"/>
              <a:gd name="connsiteY3" fmla="*/ 505420 h 529455"/>
              <a:gd name="connsiteX4" fmla="*/ 3344315 w 3344315"/>
              <a:gd name="connsiteY4" fmla="*/ 529455 h 529455"/>
              <a:gd name="connsiteX5" fmla="*/ 2869533 w 3344315"/>
              <a:gd name="connsiteY5" fmla="*/ 529455 h 529455"/>
              <a:gd name="connsiteX6" fmla="*/ 477988 w 3344315"/>
              <a:gd name="connsiteY6" fmla="*/ 529455 h 529455"/>
              <a:gd name="connsiteX7" fmla="*/ 0 w 3344315"/>
              <a:gd name="connsiteY7" fmla="*/ 529455 h 529455"/>
              <a:gd name="connsiteX8" fmla="*/ 0 w 3344315"/>
              <a:gd name="connsiteY8" fmla="*/ 508626 h 529455"/>
              <a:gd name="connsiteX9" fmla="*/ 477988 w 3344315"/>
              <a:gd name="connsiteY9" fmla="*/ 30638 h 529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4315" h="529455">
                <a:moveTo>
                  <a:pt x="508626" y="0"/>
                </a:moveTo>
                <a:lnTo>
                  <a:pt x="2838895" y="0"/>
                </a:lnTo>
                <a:lnTo>
                  <a:pt x="2869533" y="30638"/>
                </a:lnTo>
                <a:lnTo>
                  <a:pt x="3344315" y="505420"/>
                </a:lnTo>
                <a:lnTo>
                  <a:pt x="3344315" y="529455"/>
                </a:lnTo>
                <a:lnTo>
                  <a:pt x="2869533" y="529455"/>
                </a:lnTo>
                <a:lnTo>
                  <a:pt x="477988" y="529455"/>
                </a:lnTo>
                <a:lnTo>
                  <a:pt x="0" y="529455"/>
                </a:lnTo>
                <a:lnTo>
                  <a:pt x="0" y="508626"/>
                </a:lnTo>
                <a:lnTo>
                  <a:pt x="477988" y="3063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a:t>
            </a:r>
          </a:p>
        </p:txBody>
      </p:sp>
      <p:sp>
        <p:nvSpPr>
          <p:cNvPr id="146" name="MH_SubTitle_3"/>
          <p:cNvSpPr/>
          <p:nvPr>
            <p:custDataLst>
              <p:tags r:id="rId5"/>
            </p:custDataLst>
          </p:nvPr>
        </p:nvSpPr>
        <p:spPr>
          <a:xfrm rot="18956858">
            <a:off x="5532438" y="4535488"/>
            <a:ext cx="2774950" cy="474662"/>
          </a:xfrm>
          <a:custGeom>
            <a:avLst/>
            <a:gdLst>
              <a:gd name="connsiteX0" fmla="*/ 400265 w 2776204"/>
              <a:gd name="connsiteY0" fmla="*/ 60027 h 473758"/>
              <a:gd name="connsiteX1" fmla="*/ 406998 w 2776204"/>
              <a:gd name="connsiteY1" fmla="*/ 467026 h 473758"/>
              <a:gd name="connsiteX2" fmla="*/ 0 w 2776204"/>
              <a:gd name="connsiteY2" fmla="*/ 473758 h 473758"/>
              <a:gd name="connsiteX3" fmla="*/ 2370168 w 2776204"/>
              <a:gd name="connsiteY3" fmla="*/ 29881 h 473758"/>
              <a:gd name="connsiteX4" fmla="*/ 2776118 w 2776204"/>
              <a:gd name="connsiteY4" fmla="*/ 422620 h 473758"/>
              <a:gd name="connsiteX5" fmla="*/ 2776204 w 2776204"/>
              <a:gd name="connsiteY5" fmla="*/ 427836 h 473758"/>
              <a:gd name="connsiteX6" fmla="*/ 2376860 w 2776204"/>
              <a:gd name="connsiteY6" fmla="*/ 434442 h 473758"/>
              <a:gd name="connsiteX7" fmla="*/ 2376860 w 2776204"/>
              <a:gd name="connsiteY7" fmla="*/ 434443 h 473758"/>
              <a:gd name="connsiteX8" fmla="*/ 406999 w 2776204"/>
              <a:gd name="connsiteY8" fmla="*/ 467026 h 473758"/>
              <a:gd name="connsiteX9" fmla="*/ 400267 w 2776204"/>
              <a:gd name="connsiteY9" fmla="*/ 60028 h 473758"/>
              <a:gd name="connsiteX10" fmla="*/ 427752 w 2776204"/>
              <a:gd name="connsiteY10" fmla="*/ 31618 h 473758"/>
              <a:gd name="connsiteX11" fmla="*/ 2339281 w 2776204"/>
              <a:gd name="connsiteY11" fmla="*/ 0 h 473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76204" h="473758">
                <a:moveTo>
                  <a:pt x="400265" y="60027"/>
                </a:moveTo>
                <a:lnTo>
                  <a:pt x="406998" y="467026"/>
                </a:lnTo>
                <a:lnTo>
                  <a:pt x="0" y="473758"/>
                </a:lnTo>
                <a:close/>
                <a:moveTo>
                  <a:pt x="2370168" y="29881"/>
                </a:moveTo>
                <a:lnTo>
                  <a:pt x="2776118" y="422620"/>
                </a:lnTo>
                <a:lnTo>
                  <a:pt x="2776204" y="427836"/>
                </a:lnTo>
                <a:lnTo>
                  <a:pt x="2376860" y="434442"/>
                </a:lnTo>
                <a:lnTo>
                  <a:pt x="2376860" y="434443"/>
                </a:lnTo>
                <a:lnTo>
                  <a:pt x="406999" y="467026"/>
                </a:lnTo>
                <a:lnTo>
                  <a:pt x="400267" y="60028"/>
                </a:lnTo>
                <a:lnTo>
                  <a:pt x="427752" y="31618"/>
                </a:lnTo>
                <a:lnTo>
                  <a:pt x="2339281"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a:t>
            </a:r>
          </a:p>
        </p:txBody>
      </p:sp>
      <p:sp>
        <p:nvSpPr>
          <p:cNvPr id="140" name="MH_SubTitle_2"/>
          <p:cNvSpPr/>
          <p:nvPr>
            <p:custDataLst>
              <p:tags r:id="rId6"/>
            </p:custDataLst>
          </p:nvPr>
        </p:nvSpPr>
        <p:spPr>
          <a:xfrm rot="2700000">
            <a:off x="5549107" y="2918620"/>
            <a:ext cx="2747963" cy="434975"/>
          </a:xfrm>
          <a:custGeom>
            <a:avLst/>
            <a:gdLst>
              <a:gd name="connsiteX0" fmla="*/ 0 w 2747722"/>
              <a:gd name="connsiteY0" fmla="*/ 1 h 434362"/>
              <a:gd name="connsiteX1" fmla="*/ 2747722 w 2747722"/>
              <a:gd name="connsiteY1" fmla="*/ 0 h 434362"/>
              <a:gd name="connsiteX2" fmla="*/ 2747722 w 2747722"/>
              <a:gd name="connsiteY2" fmla="*/ 21544 h 434362"/>
              <a:gd name="connsiteX3" fmla="*/ 2357637 w 2747722"/>
              <a:gd name="connsiteY3" fmla="*/ 411629 h 434362"/>
              <a:gd name="connsiteX4" fmla="*/ 2334903 w 2747722"/>
              <a:gd name="connsiteY4" fmla="*/ 434362 h 434362"/>
              <a:gd name="connsiteX5" fmla="*/ 415454 w 2747722"/>
              <a:gd name="connsiteY5" fmla="*/ 434362 h 434362"/>
              <a:gd name="connsiteX6" fmla="*/ 392720 w 2747722"/>
              <a:gd name="connsiteY6" fmla="*/ 411629 h 434362"/>
              <a:gd name="connsiteX7" fmla="*/ 0 w 2747722"/>
              <a:gd name="connsiteY7" fmla="*/ 18910 h 43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7722" h="434362">
                <a:moveTo>
                  <a:pt x="0" y="1"/>
                </a:moveTo>
                <a:lnTo>
                  <a:pt x="2747722" y="0"/>
                </a:lnTo>
                <a:lnTo>
                  <a:pt x="2747722" y="21544"/>
                </a:lnTo>
                <a:lnTo>
                  <a:pt x="2357637" y="411629"/>
                </a:lnTo>
                <a:lnTo>
                  <a:pt x="2334903" y="434362"/>
                </a:lnTo>
                <a:lnTo>
                  <a:pt x="415454" y="434362"/>
                </a:lnTo>
                <a:lnTo>
                  <a:pt x="392720" y="411629"/>
                </a:lnTo>
                <a:lnTo>
                  <a:pt x="0" y="189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a:t>
            </a:r>
          </a:p>
        </p:txBody>
      </p:sp>
      <p:sp>
        <p:nvSpPr>
          <p:cNvPr id="147" name="MH_SubTitle_1"/>
          <p:cNvSpPr/>
          <p:nvPr>
            <p:custDataLst>
              <p:tags r:id="rId7"/>
            </p:custDataLst>
          </p:nvPr>
        </p:nvSpPr>
        <p:spPr>
          <a:xfrm rot="18956858">
            <a:off x="3886201" y="2900364"/>
            <a:ext cx="2778125" cy="473075"/>
          </a:xfrm>
          <a:custGeom>
            <a:avLst/>
            <a:gdLst>
              <a:gd name="connsiteX0" fmla="*/ 406999 w 2777843"/>
              <a:gd name="connsiteY0" fmla="*/ 39214 h 473698"/>
              <a:gd name="connsiteX1" fmla="*/ 413730 w 2777843"/>
              <a:gd name="connsiteY1" fmla="*/ 446213 h 473698"/>
              <a:gd name="connsiteX2" fmla="*/ 0 w 2777843"/>
              <a:gd name="connsiteY2" fmla="*/ 45946 h 473698"/>
              <a:gd name="connsiteX3" fmla="*/ 2777782 w 2777843"/>
              <a:gd name="connsiteY3" fmla="*/ 0 h 473698"/>
              <a:gd name="connsiteX4" fmla="*/ 2777843 w 2777843"/>
              <a:gd name="connsiteY4" fmla="*/ 3639 h 473698"/>
              <a:gd name="connsiteX5" fmla="*/ 2383553 w 2777843"/>
              <a:gd name="connsiteY5" fmla="*/ 411193 h 473698"/>
              <a:gd name="connsiteX6" fmla="*/ 2353672 w 2777843"/>
              <a:gd name="connsiteY6" fmla="*/ 442080 h 473698"/>
              <a:gd name="connsiteX7" fmla="*/ 442140 w 2777843"/>
              <a:gd name="connsiteY7" fmla="*/ 473698 h 473698"/>
              <a:gd name="connsiteX8" fmla="*/ 413731 w 2777843"/>
              <a:gd name="connsiteY8" fmla="*/ 446214 h 473698"/>
              <a:gd name="connsiteX9" fmla="*/ 406999 w 2777843"/>
              <a:gd name="connsiteY9" fmla="*/ 39215 h 473698"/>
              <a:gd name="connsiteX10" fmla="*/ 2376860 w 2777843"/>
              <a:gd name="connsiteY10" fmla="*/ 6632 h 473698"/>
              <a:gd name="connsiteX11" fmla="*/ 2376861 w 2777843"/>
              <a:gd name="connsiteY11" fmla="*/ 6632 h 47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77843" h="473698">
                <a:moveTo>
                  <a:pt x="406999" y="39214"/>
                </a:moveTo>
                <a:lnTo>
                  <a:pt x="413730" y="446213"/>
                </a:lnTo>
                <a:lnTo>
                  <a:pt x="0" y="45946"/>
                </a:lnTo>
                <a:close/>
                <a:moveTo>
                  <a:pt x="2777782" y="0"/>
                </a:moveTo>
                <a:lnTo>
                  <a:pt x="2777843" y="3639"/>
                </a:lnTo>
                <a:lnTo>
                  <a:pt x="2383553" y="411193"/>
                </a:lnTo>
                <a:lnTo>
                  <a:pt x="2353672" y="442080"/>
                </a:lnTo>
                <a:lnTo>
                  <a:pt x="442140" y="473698"/>
                </a:lnTo>
                <a:lnTo>
                  <a:pt x="413731" y="446214"/>
                </a:lnTo>
                <a:lnTo>
                  <a:pt x="406999" y="39215"/>
                </a:lnTo>
                <a:lnTo>
                  <a:pt x="2376860" y="6632"/>
                </a:lnTo>
                <a:lnTo>
                  <a:pt x="2376861" y="663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a:t>
            </a:r>
            <a:endParaRPr lang="en-US" altLang="zh-CN" sz="2000" dirty="0">
              <a:solidFill>
                <a:srgbClr val="FFFFFF"/>
              </a:solidFill>
            </a:endParaRPr>
          </a:p>
        </p:txBody>
      </p:sp>
      <p:sp>
        <p:nvSpPr>
          <p:cNvPr id="16" name="MH_Text_2"/>
          <p:cNvSpPr txBox="1">
            <a:spLocks noChangeArrowheads="1"/>
          </p:cNvSpPr>
          <p:nvPr>
            <p:custDataLst>
              <p:tags r:id="rId8"/>
            </p:custDataLst>
          </p:nvPr>
        </p:nvSpPr>
        <p:spPr bwMode="auto">
          <a:xfrm>
            <a:off x="7445375" y="2165350"/>
            <a:ext cx="20701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2000">
                <a:latin typeface="+mn-lt"/>
                <a:ea typeface="+mn-ea"/>
              </a:rPr>
              <a:t>Lorem ipsum dolor</a:t>
            </a:r>
          </a:p>
          <a:p>
            <a:pPr algn="just" eaLnBrk="1" hangingPunct="1">
              <a:lnSpc>
                <a:spcPct val="130000"/>
              </a:lnSpc>
              <a:defRPr/>
            </a:pPr>
            <a:r>
              <a:rPr lang="en-US" altLang="zh-CN" sz="2000">
                <a:latin typeface="+mn-lt"/>
                <a:ea typeface="+mn-ea"/>
              </a:rPr>
              <a:t>Lorem ipsum dolor</a:t>
            </a:r>
          </a:p>
        </p:txBody>
      </p:sp>
      <p:sp>
        <p:nvSpPr>
          <p:cNvPr id="17" name="MH_Text_3"/>
          <p:cNvSpPr txBox="1">
            <a:spLocks noChangeArrowheads="1"/>
          </p:cNvSpPr>
          <p:nvPr>
            <p:custDataLst>
              <p:tags r:id="rId9"/>
            </p:custDataLst>
          </p:nvPr>
        </p:nvSpPr>
        <p:spPr bwMode="auto">
          <a:xfrm>
            <a:off x="7445375" y="4773614"/>
            <a:ext cx="2070100"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2000">
                <a:latin typeface="+mn-lt"/>
                <a:ea typeface="+mn-ea"/>
              </a:rPr>
              <a:t>Lorem ipsum dolor</a:t>
            </a:r>
          </a:p>
          <a:p>
            <a:pPr algn="just" eaLnBrk="1" hangingPunct="1">
              <a:lnSpc>
                <a:spcPct val="130000"/>
              </a:lnSpc>
              <a:defRPr/>
            </a:pPr>
            <a:r>
              <a:rPr lang="en-US" altLang="zh-CN" sz="2000">
                <a:latin typeface="+mn-lt"/>
                <a:ea typeface="+mn-ea"/>
              </a:rPr>
              <a:t>Lorem ipsum dolor</a:t>
            </a:r>
          </a:p>
        </p:txBody>
      </p:sp>
      <p:sp>
        <p:nvSpPr>
          <p:cNvPr id="18" name="MH_Text_1"/>
          <p:cNvSpPr txBox="1">
            <a:spLocks noChangeArrowheads="1"/>
          </p:cNvSpPr>
          <p:nvPr>
            <p:custDataLst>
              <p:tags r:id="rId10"/>
            </p:custDataLst>
          </p:nvPr>
        </p:nvSpPr>
        <p:spPr bwMode="auto">
          <a:xfrm>
            <a:off x="2686050" y="2165350"/>
            <a:ext cx="20701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2000">
                <a:latin typeface="+mn-lt"/>
                <a:ea typeface="+mn-ea"/>
              </a:rPr>
              <a:t>Lorem ipsum dolor</a:t>
            </a:r>
          </a:p>
          <a:p>
            <a:pPr algn="just" eaLnBrk="1" hangingPunct="1">
              <a:lnSpc>
                <a:spcPct val="130000"/>
              </a:lnSpc>
              <a:defRPr/>
            </a:pPr>
            <a:r>
              <a:rPr lang="en-US" altLang="zh-CN" sz="2000">
                <a:latin typeface="+mn-lt"/>
                <a:ea typeface="+mn-ea"/>
              </a:rPr>
              <a:t>Lorem ipsum dolor</a:t>
            </a:r>
          </a:p>
        </p:txBody>
      </p:sp>
      <p:sp>
        <p:nvSpPr>
          <p:cNvPr id="19" name="MH_Text_4"/>
          <p:cNvSpPr txBox="1">
            <a:spLocks noChangeArrowheads="1"/>
          </p:cNvSpPr>
          <p:nvPr>
            <p:custDataLst>
              <p:tags r:id="rId11"/>
            </p:custDataLst>
          </p:nvPr>
        </p:nvSpPr>
        <p:spPr bwMode="auto">
          <a:xfrm>
            <a:off x="2686050" y="4773614"/>
            <a:ext cx="2070100"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2000">
                <a:latin typeface="+mn-lt"/>
                <a:ea typeface="+mn-ea"/>
              </a:rPr>
              <a:t>Lorem ipsum dolor</a:t>
            </a:r>
          </a:p>
          <a:p>
            <a:pPr algn="just" eaLnBrk="1" hangingPunct="1">
              <a:lnSpc>
                <a:spcPct val="130000"/>
              </a:lnSpc>
              <a:defRPr/>
            </a:pPr>
            <a:r>
              <a:rPr lang="en-US" altLang="zh-CN" sz="2000">
                <a:latin typeface="+mn-lt"/>
                <a:ea typeface="+mn-ea"/>
              </a:rPr>
              <a:t>Lorem ipsum dolor</a:t>
            </a:r>
          </a:p>
        </p:txBody>
      </p:sp>
    </p:spTree>
    <p:custDataLst>
      <p:tags r:id="rId1"/>
    </p:custDataLst>
    <p:extLst>
      <p:ext uri="{BB962C8B-B14F-4D97-AF65-F5344CB8AC3E}">
        <p14:creationId xmlns:p14="http://schemas.microsoft.com/office/powerpoint/2010/main" val="8946976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2051" name="MH_Title_1"/>
          <p:cNvSpPr>
            <a:spLocks noChangeArrowheads="1"/>
          </p:cNvSpPr>
          <p:nvPr>
            <p:custDataLst>
              <p:tags r:id="rId3"/>
            </p:custDataLst>
          </p:nvPr>
        </p:nvSpPr>
        <p:spPr bwMode="gray">
          <a:xfrm>
            <a:off x="5226050" y="3267075"/>
            <a:ext cx="1709738" cy="1708150"/>
          </a:xfrm>
          <a:prstGeom prst="octagon">
            <a:avLst>
              <a:gd name="adj" fmla="val 2928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kumimoji="1" lang="en-US" altLang="zh-CN" sz="2400">
                <a:solidFill>
                  <a:srgbClr val="FFFFFF"/>
                </a:solidFill>
                <a:latin typeface="+mn-lt"/>
                <a:ea typeface="+mn-ea"/>
              </a:rPr>
              <a:t>LOREM</a:t>
            </a:r>
            <a:endParaRPr kumimoji="1" lang="zh-CN" altLang="en-US" sz="2400">
              <a:solidFill>
                <a:srgbClr val="FFFFFF"/>
              </a:solidFill>
              <a:latin typeface="+mn-lt"/>
              <a:ea typeface="+mn-ea"/>
            </a:endParaRPr>
          </a:p>
        </p:txBody>
      </p:sp>
      <p:sp>
        <p:nvSpPr>
          <p:cNvPr id="2052" name="MH_SubTitle_2"/>
          <p:cNvSpPr>
            <a:spLocks noChangeArrowheads="1"/>
          </p:cNvSpPr>
          <p:nvPr>
            <p:custDataLst>
              <p:tags r:id="rId4"/>
            </p:custDataLst>
          </p:nvPr>
        </p:nvSpPr>
        <p:spPr bwMode="gray">
          <a:xfrm>
            <a:off x="5713414" y="2466976"/>
            <a:ext cx="738187" cy="739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a:solidFill>
                  <a:srgbClr val="FFFFFF"/>
                </a:solidFill>
                <a:latin typeface="+mn-lt"/>
                <a:ea typeface="+mn-ea"/>
              </a:rPr>
              <a:t>Lorem</a:t>
            </a:r>
            <a:endParaRPr kumimoji="1" lang="zh-CN" altLang="en-US">
              <a:solidFill>
                <a:srgbClr val="FFFFFF"/>
              </a:solidFill>
              <a:latin typeface="+mn-lt"/>
              <a:ea typeface="+mn-ea"/>
            </a:endParaRPr>
          </a:p>
        </p:txBody>
      </p:sp>
      <p:sp>
        <p:nvSpPr>
          <p:cNvPr id="2053" name="MH_SubTitle_6"/>
          <p:cNvSpPr>
            <a:spLocks noChangeArrowheads="1"/>
          </p:cNvSpPr>
          <p:nvPr>
            <p:custDataLst>
              <p:tags r:id="rId5"/>
            </p:custDataLst>
          </p:nvPr>
        </p:nvSpPr>
        <p:spPr bwMode="gray">
          <a:xfrm>
            <a:off x="5713414" y="5040314"/>
            <a:ext cx="738187" cy="739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a:solidFill>
                  <a:srgbClr val="FFFFFF"/>
                </a:solidFill>
                <a:latin typeface="+mn-lt"/>
                <a:ea typeface="+mn-ea"/>
              </a:rPr>
              <a:t>Lorem</a:t>
            </a:r>
            <a:endParaRPr kumimoji="1" lang="zh-CN" altLang="en-US">
              <a:solidFill>
                <a:srgbClr val="FFFFFF"/>
              </a:solidFill>
              <a:latin typeface="+mn-lt"/>
              <a:ea typeface="+mn-ea"/>
            </a:endParaRPr>
          </a:p>
        </p:txBody>
      </p:sp>
      <p:sp>
        <p:nvSpPr>
          <p:cNvPr id="2054" name="MH_SubTitle_4"/>
          <p:cNvSpPr>
            <a:spLocks noChangeArrowheads="1"/>
          </p:cNvSpPr>
          <p:nvPr>
            <p:custDataLst>
              <p:tags r:id="rId6"/>
            </p:custDataLst>
          </p:nvPr>
        </p:nvSpPr>
        <p:spPr bwMode="gray">
          <a:xfrm>
            <a:off x="7031039" y="3771901"/>
            <a:ext cx="739775" cy="739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a:solidFill>
                  <a:srgbClr val="FFFFFF"/>
                </a:solidFill>
                <a:latin typeface="+mn-lt"/>
                <a:ea typeface="+mn-ea"/>
              </a:rPr>
              <a:t>Lorem</a:t>
            </a:r>
            <a:endParaRPr kumimoji="1" lang="zh-CN" altLang="en-US">
              <a:solidFill>
                <a:srgbClr val="FFFFFF"/>
              </a:solidFill>
              <a:latin typeface="+mn-lt"/>
              <a:ea typeface="+mn-ea"/>
            </a:endParaRPr>
          </a:p>
        </p:txBody>
      </p:sp>
      <p:sp>
        <p:nvSpPr>
          <p:cNvPr id="2055" name="MH_SubTitle_8"/>
          <p:cNvSpPr>
            <a:spLocks noChangeArrowheads="1"/>
          </p:cNvSpPr>
          <p:nvPr>
            <p:custDataLst>
              <p:tags r:id="rId7"/>
            </p:custDataLst>
          </p:nvPr>
        </p:nvSpPr>
        <p:spPr bwMode="gray">
          <a:xfrm>
            <a:off x="4418014" y="3771901"/>
            <a:ext cx="739775" cy="739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a:solidFill>
                  <a:srgbClr val="FFFFFF"/>
                </a:solidFill>
                <a:latin typeface="+mn-lt"/>
                <a:ea typeface="+mn-ea"/>
              </a:rPr>
              <a:t>Lorem</a:t>
            </a:r>
            <a:endParaRPr kumimoji="1" lang="zh-CN" altLang="en-US">
              <a:solidFill>
                <a:srgbClr val="FFFFFF"/>
              </a:solidFill>
              <a:latin typeface="+mn-lt"/>
              <a:ea typeface="+mn-ea"/>
            </a:endParaRPr>
          </a:p>
        </p:txBody>
      </p:sp>
      <p:sp>
        <p:nvSpPr>
          <p:cNvPr id="2056" name="MH_SubTitle_5"/>
          <p:cNvSpPr>
            <a:spLocks noChangeArrowheads="1"/>
          </p:cNvSpPr>
          <p:nvPr>
            <p:custDataLst>
              <p:tags r:id="rId8"/>
            </p:custDataLst>
          </p:nvPr>
        </p:nvSpPr>
        <p:spPr bwMode="gray">
          <a:xfrm rot="-2700000">
            <a:off x="6627814" y="4675189"/>
            <a:ext cx="739775" cy="73818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85000"/>
              </a:lnSpc>
              <a:spcBef>
                <a:spcPct val="30000"/>
              </a:spcBef>
              <a:defRPr/>
            </a:pPr>
            <a:r>
              <a:rPr lang="en-US" altLang="zh-CN">
                <a:solidFill>
                  <a:srgbClr val="FFFFFF"/>
                </a:solidFill>
                <a:latin typeface="+mn-lt"/>
                <a:ea typeface="+mn-ea"/>
              </a:rPr>
              <a:t>Lorem</a:t>
            </a:r>
            <a:endParaRPr lang="zh-CN" altLang="en-US">
              <a:solidFill>
                <a:srgbClr val="FFFFFF"/>
              </a:solidFill>
              <a:latin typeface="+mn-lt"/>
              <a:ea typeface="+mn-ea"/>
            </a:endParaRPr>
          </a:p>
        </p:txBody>
      </p:sp>
      <p:sp>
        <p:nvSpPr>
          <p:cNvPr id="2057" name="MH_SubTitle_1"/>
          <p:cNvSpPr>
            <a:spLocks noChangeArrowheads="1"/>
          </p:cNvSpPr>
          <p:nvPr>
            <p:custDataLst>
              <p:tags r:id="rId9"/>
            </p:custDataLst>
          </p:nvPr>
        </p:nvSpPr>
        <p:spPr bwMode="gray">
          <a:xfrm rot="-2700000">
            <a:off x="4789489" y="2847975"/>
            <a:ext cx="739775" cy="7381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85000"/>
              </a:lnSpc>
              <a:spcBef>
                <a:spcPct val="30000"/>
              </a:spcBef>
              <a:defRPr/>
            </a:pPr>
            <a:r>
              <a:rPr lang="en-US" altLang="zh-CN">
                <a:solidFill>
                  <a:srgbClr val="FFFFFF"/>
                </a:solidFill>
                <a:latin typeface="+mn-lt"/>
                <a:ea typeface="+mn-ea"/>
              </a:rPr>
              <a:t>Lorem</a:t>
            </a:r>
            <a:endParaRPr lang="zh-CN" altLang="en-US">
              <a:solidFill>
                <a:srgbClr val="FFFFFF"/>
              </a:solidFill>
              <a:latin typeface="+mn-lt"/>
              <a:ea typeface="+mn-ea"/>
            </a:endParaRPr>
          </a:p>
        </p:txBody>
      </p:sp>
      <p:sp>
        <p:nvSpPr>
          <p:cNvPr id="19" name="MH_Text_2"/>
          <p:cNvSpPr>
            <a:spLocks noChangeArrowheads="1"/>
          </p:cNvSpPr>
          <p:nvPr>
            <p:custDataLst>
              <p:tags r:id="rId10"/>
            </p:custDataLst>
          </p:nvPr>
        </p:nvSpPr>
        <p:spPr bwMode="auto">
          <a:xfrm>
            <a:off x="5373689" y="1712913"/>
            <a:ext cx="1436687"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p>
            <a:pPr algn="ctr">
              <a:lnSpc>
                <a:spcPct val="120000"/>
              </a:lnSpc>
              <a:defRPr/>
            </a:pPr>
            <a:r>
              <a:rPr lang="en-US" altLang="zh-CN" sz="1600" kern="0"/>
              <a:t>Lorem ipsum</a:t>
            </a:r>
          </a:p>
          <a:p>
            <a:pPr algn="ctr">
              <a:lnSpc>
                <a:spcPct val="120000"/>
              </a:lnSpc>
              <a:defRPr/>
            </a:pPr>
            <a:r>
              <a:rPr lang="en-US" altLang="zh-CN" sz="1600" kern="0"/>
              <a:t>Lorem ipsum</a:t>
            </a:r>
          </a:p>
        </p:txBody>
      </p:sp>
      <p:sp>
        <p:nvSpPr>
          <p:cNvPr id="20" name="MH_Text_6"/>
          <p:cNvSpPr>
            <a:spLocks noChangeArrowheads="1"/>
          </p:cNvSpPr>
          <p:nvPr>
            <p:custDataLst>
              <p:tags r:id="rId11"/>
            </p:custDataLst>
          </p:nvPr>
        </p:nvSpPr>
        <p:spPr bwMode="auto">
          <a:xfrm>
            <a:off x="5387975" y="5797551"/>
            <a:ext cx="14366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p>
            <a:pPr algn="ctr">
              <a:lnSpc>
                <a:spcPct val="120000"/>
              </a:lnSpc>
              <a:defRPr/>
            </a:pPr>
            <a:r>
              <a:rPr lang="en-US" altLang="zh-CN" sz="1600" kern="0"/>
              <a:t>Lorem ipsum</a:t>
            </a:r>
          </a:p>
          <a:p>
            <a:pPr algn="ctr">
              <a:lnSpc>
                <a:spcPct val="120000"/>
              </a:lnSpc>
              <a:defRPr/>
            </a:pPr>
            <a:r>
              <a:rPr lang="en-US" altLang="zh-CN" sz="1600" kern="0"/>
              <a:t>Lorem ipsum</a:t>
            </a:r>
          </a:p>
        </p:txBody>
      </p:sp>
      <p:sp>
        <p:nvSpPr>
          <p:cNvPr id="21" name="MH_Text_3"/>
          <p:cNvSpPr>
            <a:spLocks noChangeArrowheads="1"/>
          </p:cNvSpPr>
          <p:nvPr>
            <p:custDataLst>
              <p:tags r:id="rId12"/>
            </p:custDataLst>
          </p:nvPr>
        </p:nvSpPr>
        <p:spPr bwMode="auto">
          <a:xfrm>
            <a:off x="7308850" y="2378076"/>
            <a:ext cx="14366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p>
            <a:pPr algn="ctr">
              <a:lnSpc>
                <a:spcPct val="120000"/>
              </a:lnSpc>
              <a:defRPr/>
            </a:pPr>
            <a:r>
              <a:rPr lang="en-US" altLang="zh-CN" sz="1600" kern="0"/>
              <a:t>Lorem ipsum</a:t>
            </a:r>
          </a:p>
          <a:p>
            <a:pPr algn="ctr">
              <a:lnSpc>
                <a:spcPct val="120000"/>
              </a:lnSpc>
              <a:defRPr/>
            </a:pPr>
            <a:r>
              <a:rPr lang="en-US" altLang="zh-CN" sz="1600" kern="0"/>
              <a:t>Lorem ipsum</a:t>
            </a:r>
          </a:p>
        </p:txBody>
      </p:sp>
      <p:sp>
        <p:nvSpPr>
          <p:cNvPr id="22" name="MH_Text_4"/>
          <p:cNvSpPr>
            <a:spLocks noChangeArrowheads="1"/>
          </p:cNvSpPr>
          <p:nvPr>
            <p:custDataLst>
              <p:tags r:id="rId13"/>
            </p:custDataLst>
          </p:nvPr>
        </p:nvSpPr>
        <p:spPr bwMode="auto">
          <a:xfrm>
            <a:off x="7770814" y="3771901"/>
            <a:ext cx="143668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p>
            <a:pPr algn="ctr">
              <a:lnSpc>
                <a:spcPct val="120000"/>
              </a:lnSpc>
              <a:defRPr/>
            </a:pPr>
            <a:r>
              <a:rPr lang="en-US" altLang="zh-CN" sz="1600" kern="0"/>
              <a:t>Lorem ipsum</a:t>
            </a:r>
          </a:p>
          <a:p>
            <a:pPr algn="ctr">
              <a:lnSpc>
                <a:spcPct val="120000"/>
              </a:lnSpc>
              <a:defRPr/>
            </a:pPr>
            <a:r>
              <a:rPr lang="en-US" altLang="zh-CN" sz="1600" kern="0"/>
              <a:t>Lorem ipsum</a:t>
            </a:r>
          </a:p>
        </p:txBody>
      </p:sp>
      <p:sp>
        <p:nvSpPr>
          <p:cNvPr id="23" name="MH_Text_5"/>
          <p:cNvSpPr>
            <a:spLocks noChangeArrowheads="1"/>
          </p:cNvSpPr>
          <p:nvPr>
            <p:custDataLst>
              <p:tags r:id="rId14"/>
            </p:custDataLst>
          </p:nvPr>
        </p:nvSpPr>
        <p:spPr bwMode="auto">
          <a:xfrm>
            <a:off x="7237414" y="5207001"/>
            <a:ext cx="143668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p>
            <a:pPr algn="ctr">
              <a:lnSpc>
                <a:spcPct val="120000"/>
              </a:lnSpc>
              <a:defRPr/>
            </a:pPr>
            <a:r>
              <a:rPr lang="en-US" altLang="zh-CN" sz="1600" kern="0"/>
              <a:t>Lorem ipsum</a:t>
            </a:r>
          </a:p>
          <a:p>
            <a:pPr algn="ctr">
              <a:lnSpc>
                <a:spcPct val="120000"/>
              </a:lnSpc>
              <a:defRPr/>
            </a:pPr>
            <a:r>
              <a:rPr lang="en-US" altLang="zh-CN" sz="1600" kern="0"/>
              <a:t>Lorem ipsum</a:t>
            </a:r>
          </a:p>
        </p:txBody>
      </p:sp>
      <p:sp>
        <p:nvSpPr>
          <p:cNvPr id="24" name="MH_Text_1"/>
          <p:cNvSpPr>
            <a:spLocks noChangeArrowheads="1"/>
          </p:cNvSpPr>
          <p:nvPr>
            <p:custDataLst>
              <p:tags r:id="rId15"/>
            </p:custDataLst>
          </p:nvPr>
        </p:nvSpPr>
        <p:spPr bwMode="auto">
          <a:xfrm>
            <a:off x="3376614" y="2378076"/>
            <a:ext cx="14382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p>
            <a:pPr algn="ctr">
              <a:lnSpc>
                <a:spcPct val="120000"/>
              </a:lnSpc>
              <a:defRPr/>
            </a:pPr>
            <a:r>
              <a:rPr lang="en-US" altLang="zh-CN" sz="1600" kern="0"/>
              <a:t>Lorem ipsum</a:t>
            </a:r>
          </a:p>
          <a:p>
            <a:pPr algn="ctr">
              <a:lnSpc>
                <a:spcPct val="120000"/>
              </a:lnSpc>
              <a:defRPr/>
            </a:pPr>
            <a:r>
              <a:rPr lang="en-US" altLang="zh-CN" sz="1600" kern="0"/>
              <a:t>Lorem ipsum</a:t>
            </a:r>
          </a:p>
        </p:txBody>
      </p:sp>
      <p:sp>
        <p:nvSpPr>
          <p:cNvPr id="25" name="MH_Text_8"/>
          <p:cNvSpPr>
            <a:spLocks noChangeArrowheads="1"/>
          </p:cNvSpPr>
          <p:nvPr>
            <p:custDataLst>
              <p:tags r:id="rId16"/>
            </p:custDataLst>
          </p:nvPr>
        </p:nvSpPr>
        <p:spPr bwMode="auto">
          <a:xfrm>
            <a:off x="2981325" y="3771901"/>
            <a:ext cx="14366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p>
            <a:pPr algn="ctr">
              <a:lnSpc>
                <a:spcPct val="120000"/>
              </a:lnSpc>
              <a:defRPr/>
            </a:pPr>
            <a:r>
              <a:rPr lang="en-US" altLang="zh-CN" sz="1600" kern="0"/>
              <a:t>Lorem ipsum</a:t>
            </a:r>
          </a:p>
          <a:p>
            <a:pPr algn="ctr">
              <a:lnSpc>
                <a:spcPct val="120000"/>
              </a:lnSpc>
              <a:defRPr/>
            </a:pPr>
            <a:r>
              <a:rPr lang="en-US" altLang="zh-CN" sz="1600" kern="0"/>
              <a:t>Lorem ipsum</a:t>
            </a:r>
          </a:p>
        </p:txBody>
      </p:sp>
      <p:sp>
        <p:nvSpPr>
          <p:cNvPr id="26" name="MH_Text_7"/>
          <p:cNvSpPr>
            <a:spLocks noChangeArrowheads="1"/>
          </p:cNvSpPr>
          <p:nvPr>
            <p:custDataLst>
              <p:tags r:id="rId17"/>
            </p:custDataLst>
          </p:nvPr>
        </p:nvSpPr>
        <p:spPr bwMode="auto">
          <a:xfrm>
            <a:off x="3376614" y="5207001"/>
            <a:ext cx="14382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p>
            <a:pPr algn="ctr">
              <a:lnSpc>
                <a:spcPct val="120000"/>
              </a:lnSpc>
              <a:defRPr/>
            </a:pPr>
            <a:r>
              <a:rPr lang="en-US" altLang="zh-CN" sz="1600" kern="0"/>
              <a:t>Lorem ipsum</a:t>
            </a:r>
          </a:p>
          <a:p>
            <a:pPr algn="ctr">
              <a:lnSpc>
                <a:spcPct val="120000"/>
              </a:lnSpc>
              <a:defRPr/>
            </a:pPr>
            <a:r>
              <a:rPr lang="en-US" altLang="zh-CN" sz="1600" kern="0"/>
              <a:t>Lorem ipsum</a:t>
            </a:r>
          </a:p>
        </p:txBody>
      </p:sp>
      <p:sp>
        <p:nvSpPr>
          <p:cNvPr id="2066" name="任意多边形 31"/>
          <p:cNvSpPr>
            <a:spLocks/>
          </p:cNvSpPr>
          <p:nvPr>
            <p:custDataLst>
              <p:tags r:id="rId18"/>
            </p:custDataLst>
          </p:nvPr>
        </p:nvSpPr>
        <p:spPr bwMode="auto">
          <a:xfrm rot="2752390">
            <a:off x="6638133" y="2832895"/>
            <a:ext cx="750887" cy="752475"/>
          </a:xfrm>
          <a:custGeom>
            <a:avLst/>
            <a:gdLst>
              <a:gd name="T0" fmla="*/ 0 w 749375"/>
              <a:gd name="T1" fmla="*/ 11295 h 750938"/>
              <a:gd name="T2" fmla="*/ 741082 w 749375"/>
              <a:gd name="T3" fmla="*/ 0 h 750938"/>
              <a:gd name="T4" fmla="*/ 752402 w 749375"/>
              <a:gd name="T5" fmla="*/ 742720 h 750938"/>
              <a:gd name="T6" fmla="*/ 11319 w 749375"/>
              <a:gd name="T7" fmla="*/ 754015 h 750938"/>
              <a:gd name="T8" fmla="*/ 0 60000 65536"/>
              <a:gd name="T9" fmla="*/ 0 60000 65536"/>
              <a:gd name="T10" fmla="*/ 0 60000 65536"/>
              <a:gd name="T11" fmla="*/ 0 60000 65536"/>
              <a:gd name="T12" fmla="*/ 0 w 749375"/>
              <a:gd name="T13" fmla="*/ 0 h 750938"/>
              <a:gd name="T14" fmla="*/ 749375 w 749375"/>
              <a:gd name="T15" fmla="*/ 750938 h 750938"/>
            </a:gdLst>
            <a:ahLst/>
            <a:cxnLst>
              <a:cxn ang="T8">
                <a:pos x="T0" y="T1"/>
              </a:cxn>
              <a:cxn ang="T9">
                <a:pos x="T2" y="T3"/>
              </a:cxn>
              <a:cxn ang="T10">
                <a:pos x="T4" y="T5"/>
              </a:cxn>
              <a:cxn ang="T11">
                <a:pos x="T6" y="T7"/>
              </a:cxn>
            </a:cxnLst>
            <a:rect l="T12" t="T13" r="T14" b="T15"/>
            <a:pathLst>
              <a:path w="749375" h="750938">
                <a:moveTo>
                  <a:pt x="0" y="11249"/>
                </a:moveTo>
                <a:lnTo>
                  <a:pt x="738101" y="0"/>
                </a:lnTo>
                <a:lnTo>
                  <a:pt x="749375" y="739689"/>
                </a:lnTo>
                <a:lnTo>
                  <a:pt x="11273" y="750938"/>
                </a:lnTo>
                <a:lnTo>
                  <a:pt x="0" y="1124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en-US" altLang="zh-CN">
                <a:solidFill>
                  <a:srgbClr val="FFFFFF"/>
                </a:solidFill>
                <a:latin typeface="幼圆" panose="02010509060101010101" pitchFamily="49" charset="-122"/>
                <a:ea typeface="微软雅黑" panose="020B0503020204020204" pitchFamily="34" charset="-122"/>
              </a:rPr>
              <a:t>Lorem</a:t>
            </a:r>
            <a:endParaRPr kumimoji="1" lang="zh-CN" altLang="en-US">
              <a:solidFill>
                <a:srgbClr val="FFFFFF"/>
              </a:solidFill>
              <a:latin typeface="幼圆" panose="02010509060101010101" pitchFamily="49" charset="-122"/>
              <a:ea typeface="微软雅黑" panose="020B0503020204020204" pitchFamily="34" charset="-122"/>
            </a:endParaRPr>
          </a:p>
        </p:txBody>
      </p:sp>
      <p:sp>
        <p:nvSpPr>
          <p:cNvPr id="2067" name="任意多边形 30"/>
          <p:cNvSpPr>
            <a:spLocks/>
          </p:cNvSpPr>
          <p:nvPr>
            <p:custDataLst>
              <p:tags r:id="rId19"/>
            </p:custDataLst>
          </p:nvPr>
        </p:nvSpPr>
        <p:spPr bwMode="auto">
          <a:xfrm rot="2752390">
            <a:off x="4786314" y="4672014"/>
            <a:ext cx="752475" cy="752475"/>
          </a:xfrm>
          <a:custGeom>
            <a:avLst/>
            <a:gdLst>
              <a:gd name="T0" fmla="*/ 0 w 750962"/>
              <a:gd name="T1" fmla="*/ 11319 h 750962"/>
              <a:gd name="T2" fmla="*/ 742672 w 750962"/>
              <a:gd name="T3" fmla="*/ 0 h 750962"/>
              <a:gd name="T4" fmla="*/ 753991 w 750962"/>
              <a:gd name="T5" fmla="*/ 742672 h 750962"/>
              <a:gd name="T6" fmla="*/ 11319 w 750962"/>
              <a:gd name="T7" fmla="*/ 753991 h 750962"/>
              <a:gd name="T8" fmla="*/ 0 60000 65536"/>
              <a:gd name="T9" fmla="*/ 0 60000 65536"/>
              <a:gd name="T10" fmla="*/ 0 60000 65536"/>
              <a:gd name="T11" fmla="*/ 0 60000 65536"/>
              <a:gd name="T12" fmla="*/ 0 w 750962"/>
              <a:gd name="T13" fmla="*/ 0 h 750962"/>
              <a:gd name="T14" fmla="*/ 750962 w 750962"/>
              <a:gd name="T15" fmla="*/ 750962 h 750962"/>
            </a:gdLst>
            <a:ahLst/>
            <a:cxnLst>
              <a:cxn ang="T8">
                <a:pos x="T0" y="T1"/>
              </a:cxn>
              <a:cxn ang="T9">
                <a:pos x="T2" y="T3"/>
              </a:cxn>
              <a:cxn ang="T10">
                <a:pos x="T4" y="T5"/>
              </a:cxn>
              <a:cxn ang="T11">
                <a:pos x="T6" y="T7"/>
              </a:cxn>
            </a:cxnLst>
            <a:rect l="T12" t="T13" r="T14" b="T15"/>
            <a:pathLst>
              <a:path w="750962" h="750962">
                <a:moveTo>
                  <a:pt x="0" y="11273"/>
                </a:moveTo>
                <a:lnTo>
                  <a:pt x="739689" y="0"/>
                </a:lnTo>
                <a:lnTo>
                  <a:pt x="750962" y="739689"/>
                </a:lnTo>
                <a:lnTo>
                  <a:pt x="11273" y="750962"/>
                </a:lnTo>
                <a:lnTo>
                  <a:pt x="0" y="1127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en-US" altLang="zh-CN">
                <a:solidFill>
                  <a:srgbClr val="FFFFFF"/>
                </a:solidFill>
                <a:latin typeface="幼圆" panose="02010509060101010101" pitchFamily="49" charset="-122"/>
                <a:ea typeface="微软雅黑" panose="020B0503020204020204" pitchFamily="34" charset="-122"/>
              </a:rPr>
              <a:t>Lorem</a:t>
            </a:r>
            <a:endParaRPr kumimoji="1" lang="zh-CN" altLang="en-US">
              <a:solidFill>
                <a:srgbClr val="FFFFFF"/>
              </a:solidFill>
              <a:latin typeface="幼圆" panose="02010509060101010101" pitchFamily="49"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300652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 name="MH_Other_1"/>
          <p:cNvSpPr>
            <a:spLocks/>
          </p:cNvSpPr>
          <p:nvPr>
            <p:custDataLst>
              <p:tags r:id="rId2"/>
            </p:custDataLst>
          </p:nvPr>
        </p:nvSpPr>
        <p:spPr bwMode="auto">
          <a:xfrm>
            <a:off x="4831808" y="2205724"/>
            <a:ext cx="1697753" cy="741833"/>
          </a:xfrm>
          <a:custGeom>
            <a:avLst/>
            <a:gdLst>
              <a:gd name="T0" fmla="*/ 1704 w 1705"/>
              <a:gd name="T1" fmla="*/ 0 h 745"/>
              <a:gd name="T2" fmla="*/ 744 w 1705"/>
              <a:gd name="T3" fmla="*/ 0 h 745"/>
              <a:gd name="T4" fmla="*/ 0 w 1705"/>
              <a:gd name="T5" fmla="*/ 744 h 745"/>
            </a:gdLst>
            <a:ahLst/>
            <a:cxnLst>
              <a:cxn ang="0">
                <a:pos x="T0" y="T1"/>
              </a:cxn>
              <a:cxn ang="0">
                <a:pos x="T2" y="T3"/>
              </a:cxn>
              <a:cxn ang="0">
                <a:pos x="T4" y="T5"/>
              </a:cxn>
            </a:cxnLst>
            <a:rect l="0" t="0" r="r" b="b"/>
            <a:pathLst>
              <a:path w="1705" h="745">
                <a:moveTo>
                  <a:pt x="1704" y="0"/>
                </a:moveTo>
                <a:lnTo>
                  <a:pt x="744" y="0"/>
                </a:lnTo>
                <a:lnTo>
                  <a:pt x="0" y="744"/>
                </a:lnTo>
              </a:path>
            </a:pathLst>
          </a:custGeom>
          <a:noFill/>
          <a:ln w="19050" cap="rnd" cmpd="sng">
            <a:solidFill>
              <a:schemeClr val="accent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ysClr val="windowText" lastClr="000000"/>
              </a:solidFill>
              <a:latin typeface="+mn-ea"/>
            </a:endParaRPr>
          </a:p>
        </p:txBody>
      </p:sp>
      <p:sp>
        <p:nvSpPr>
          <p:cNvPr id="78" name="MH_Other_2"/>
          <p:cNvSpPr>
            <a:spLocks/>
          </p:cNvSpPr>
          <p:nvPr>
            <p:custDataLst>
              <p:tags r:id="rId3"/>
            </p:custDataLst>
          </p:nvPr>
        </p:nvSpPr>
        <p:spPr bwMode="auto">
          <a:xfrm>
            <a:off x="4831808" y="4533106"/>
            <a:ext cx="1697753" cy="741833"/>
          </a:xfrm>
          <a:custGeom>
            <a:avLst/>
            <a:gdLst>
              <a:gd name="T0" fmla="*/ 1704 w 1705"/>
              <a:gd name="T1" fmla="*/ 744 h 745"/>
              <a:gd name="T2" fmla="*/ 744 w 1705"/>
              <a:gd name="T3" fmla="*/ 744 h 745"/>
              <a:gd name="T4" fmla="*/ 0 w 1705"/>
              <a:gd name="T5" fmla="*/ 0 h 745"/>
            </a:gdLst>
            <a:ahLst/>
            <a:cxnLst>
              <a:cxn ang="0">
                <a:pos x="T0" y="T1"/>
              </a:cxn>
              <a:cxn ang="0">
                <a:pos x="T2" y="T3"/>
              </a:cxn>
              <a:cxn ang="0">
                <a:pos x="T4" y="T5"/>
              </a:cxn>
            </a:cxnLst>
            <a:rect l="0" t="0" r="r" b="b"/>
            <a:pathLst>
              <a:path w="1705" h="745">
                <a:moveTo>
                  <a:pt x="1704" y="744"/>
                </a:moveTo>
                <a:lnTo>
                  <a:pt x="744" y="744"/>
                </a:lnTo>
                <a:lnTo>
                  <a:pt x="0" y="0"/>
                </a:lnTo>
              </a:path>
            </a:pathLst>
          </a:custGeom>
          <a:noFill/>
          <a:ln w="19050" cap="rnd" cmpd="sng">
            <a:solidFill>
              <a:schemeClr val="accent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ysClr val="windowText" lastClr="000000"/>
              </a:solidFill>
              <a:latin typeface="+mn-ea"/>
            </a:endParaRPr>
          </a:p>
        </p:txBody>
      </p:sp>
      <p:sp>
        <p:nvSpPr>
          <p:cNvPr id="82" name="MH_SubTitle_1"/>
          <p:cNvSpPr>
            <a:spLocks noChangeArrowheads="1"/>
          </p:cNvSpPr>
          <p:nvPr>
            <p:custDataLst>
              <p:tags r:id="rId4"/>
            </p:custDataLst>
          </p:nvPr>
        </p:nvSpPr>
        <p:spPr bwMode="auto">
          <a:xfrm>
            <a:off x="6162126" y="2000089"/>
            <a:ext cx="3012977" cy="398300"/>
          </a:xfrm>
          <a:prstGeom prst="rect">
            <a:avLst/>
          </a:prstGeom>
          <a:solidFill>
            <a:srgbClr val="FFFFFF"/>
          </a:solidFill>
          <a:ln w="38100" cap="flat" cmpd="sng" algn="ctr">
            <a:solidFill>
              <a:schemeClr val="accent1"/>
            </a:solidFill>
            <a:prstDash val="solid"/>
          </a:ln>
          <a:effectLst/>
          <a:sp3d prstMaterial="metal">
            <a:bevelT w="38100" h="57150" prst="angle"/>
          </a:sp3d>
          <a:extLst/>
        </p:spPr>
        <p:txBody>
          <a:bodyPr wrap="square" anchor="ctr">
            <a:normAutofit/>
          </a:bodyPr>
          <a:lstStyle/>
          <a:p>
            <a:pPr algn="ctr">
              <a:defRPr/>
            </a:pPr>
            <a:r>
              <a:rPr lang="en-US" altLang="zh-CN" sz="1600" kern="0">
                <a:solidFill>
                  <a:srgbClr val="2E2A2A"/>
                </a:solidFill>
              </a:rPr>
              <a:t>Lorem ipsum dolor</a:t>
            </a:r>
            <a:endParaRPr lang="en-US" altLang="ko-KR" sz="1600" kern="0" dirty="0">
              <a:solidFill>
                <a:srgbClr val="2E2A2A"/>
              </a:solidFill>
            </a:endParaRPr>
          </a:p>
        </p:txBody>
      </p:sp>
      <p:sp>
        <p:nvSpPr>
          <p:cNvPr id="84" name="MH_SubTitle_2"/>
          <p:cNvSpPr>
            <a:spLocks noChangeArrowheads="1"/>
          </p:cNvSpPr>
          <p:nvPr>
            <p:custDataLst>
              <p:tags r:id="rId5"/>
            </p:custDataLst>
          </p:nvPr>
        </p:nvSpPr>
        <p:spPr bwMode="auto">
          <a:xfrm>
            <a:off x="6162126" y="2767324"/>
            <a:ext cx="3012977" cy="398300"/>
          </a:xfrm>
          <a:prstGeom prst="rect">
            <a:avLst/>
          </a:prstGeom>
          <a:solidFill>
            <a:srgbClr val="FFFFFF"/>
          </a:solidFill>
          <a:ln w="38100" cap="flat" cmpd="sng" algn="ctr">
            <a:solidFill>
              <a:schemeClr val="accent1"/>
            </a:solidFill>
            <a:prstDash val="solid"/>
          </a:ln>
          <a:effectLst/>
          <a:sp3d prstMaterial="metal">
            <a:bevelT w="38100" h="57150" prst="angle"/>
          </a:sp3d>
          <a:extLst/>
        </p:spPr>
        <p:txBody>
          <a:bodyPr wrap="square" anchor="ctr">
            <a:normAutofit/>
          </a:bodyPr>
          <a:lstStyle/>
          <a:p>
            <a:pPr algn="ctr">
              <a:defRPr/>
            </a:pPr>
            <a:r>
              <a:rPr lang="en-US" altLang="zh-CN" sz="1600" kern="0">
                <a:solidFill>
                  <a:srgbClr val="2E2A2A"/>
                </a:solidFill>
              </a:rPr>
              <a:t>Lorem ipsum dolor</a:t>
            </a:r>
            <a:endParaRPr lang="en-US" altLang="ko-KR" sz="1600" kern="0" dirty="0">
              <a:solidFill>
                <a:srgbClr val="2E2A2A"/>
              </a:solidFill>
            </a:endParaRPr>
          </a:p>
        </p:txBody>
      </p:sp>
      <p:sp>
        <p:nvSpPr>
          <p:cNvPr id="85" name="MH_SubTitle_3"/>
          <p:cNvSpPr>
            <a:spLocks noChangeArrowheads="1"/>
          </p:cNvSpPr>
          <p:nvPr>
            <p:custDataLst>
              <p:tags r:id="rId6"/>
            </p:custDataLst>
          </p:nvPr>
        </p:nvSpPr>
        <p:spPr bwMode="auto">
          <a:xfrm>
            <a:off x="6162126" y="3541509"/>
            <a:ext cx="3012977" cy="398300"/>
          </a:xfrm>
          <a:prstGeom prst="rect">
            <a:avLst/>
          </a:prstGeom>
          <a:solidFill>
            <a:srgbClr val="FFFFFF"/>
          </a:solidFill>
          <a:ln w="38100" cap="flat" cmpd="sng" algn="ctr">
            <a:solidFill>
              <a:schemeClr val="accent1"/>
            </a:solidFill>
            <a:prstDash val="solid"/>
          </a:ln>
          <a:effectLst/>
          <a:sp3d prstMaterial="metal">
            <a:bevelT w="38100" h="57150" prst="angle"/>
          </a:sp3d>
          <a:extLst/>
        </p:spPr>
        <p:txBody>
          <a:bodyPr wrap="square" anchor="ctr">
            <a:normAutofit/>
          </a:bodyPr>
          <a:lstStyle/>
          <a:p>
            <a:pPr algn="ctr">
              <a:defRPr/>
            </a:pPr>
            <a:r>
              <a:rPr lang="en-US" altLang="zh-CN" sz="1600" kern="0">
                <a:solidFill>
                  <a:srgbClr val="2E2A2A"/>
                </a:solidFill>
              </a:rPr>
              <a:t>Lorem ipsum dolor</a:t>
            </a:r>
            <a:endParaRPr lang="en-US" altLang="ko-KR" sz="1600" kern="0" dirty="0">
              <a:solidFill>
                <a:srgbClr val="2E2A2A"/>
              </a:solidFill>
            </a:endParaRPr>
          </a:p>
        </p:txBody>
      </p:sp>
      <p:sp>
        <p:nvSpPr>
          <p:cNvPr id="86" name="MH_SubTitle_4"/>
          <p:cNvSpPr>
            <a:spLocks noChangeArrowheads="1"/>
          </p:cNvSpPr>
          <p:nvPr>
            <p:custDataLst>
              <p:tags r:id="rId7"/>
            </p:custDataLst>
          </p:nvPr>
        </p:nvSpPr>
        <p:spPr bwMode="auto">
          <a:xfrm>
            <a:off x="6162126" y="4290521"/>
            <a:ext cx="3012977" cy="398300"/>
          </a:xfrm>
          <a:prstGeom prst="rect">
            <a:avLst/>
          </a:prstGeom>
          <a:solidFill>
            <a:srgbClr val="FFFFFF"/>
          </a:solidFill>
          <a:ln w="38100" cap="flat" cmpd="sng" algn="ctr">
            <a:solidFill>
              <a:schemeClr val="accent1"/>
            </a:solidFill>
            <a:prstDash val="solid"/>
          </a:ln>
          <a:effectLst/>
          <a:sp3d prstMaterial="metal">
            <a:bevelT w="38100" h="57150" prst="angle"/>
          </a:sp3d>
          <a:extLst/>
        </p:spPr>
        <p:txBody>
          <a:bodyPr wrap="square" anchor="ctr">
            <a:normAutofit/>
          </a:bodyPr>
          <a:lstStyle/>
          <a:p>
            <a:pPr algn="ctr">
              <a:defRPr/>
            </a:pPr>
            <a:r>
              <a:rPr lang="en-US" altLang="zh-CN" sz="1600" kern="0">
                <a:solidFill>
                  <a:srgbClr val="2E2A2A"/>
                </a:solidFill>
              </a:rPr>
              <a:t>Lorem ipsum dolor</a:t>
            </a:r>
            <a:endParaRPr lang="en-US" altLang="ko-KR" sz="1600" kern="0" dirty="0">
              <a:solidFill>
                <a:srgbClr val="2E2A2A"/>
              </a:solidFill>
            </a:endParaRPr>
          </a:p>
        </p:txBody>
      </p:sp>
      <p:sp>
        <p:nvSpPr>
          <p:cNvPr id="88" name="MH_SubTitle_5"/>
          <p:cNvSpPr>
            <a:spLocks noChangeArrowheads="1"/>
          </p:cNvSpPr>
          <p:nvPr>
            <p:custDataLst>
              <p:tags r:id="rId8"/>
            </p:custDataLst>
          </p:nvPr>
        </p:nvSpPr>
        <p:spPr bwMode="auto">
          <a:xfrm>
            <a:off x="6162126" y="5082928"/>
            <a:ext cx="3012977" cy="398300"/>
          </a:xfrm>
          <a:prstGeom prst="rect">
            <a:avLst/>
          </a:prstGeom>
          <a:solidFill>
            <a:srgbClr val="FFFFFF"/>
          </a:solidFill>
          <a:ln w="38100" cap="flat" cmpd="sng" algn="ctr">
            <a:solidFill>
              <a:schemeClr val="accent1"/>
            </a:solidFill>
            <a:prstDash val="solid"/>
          </a:ln>
          <a:effectLst/>
          <a:sp3d prstMaterial="metal">
            <a:bevelT w="38100" h="57150" prst="angle"/>
          </a:sp3d>
          <a:extLst/>
        </p:spPr>
        <p:txBody>
          <a:bodyPr wrap="square" anchor="ctr">
            <a:normAutofit/>
          </a:bodyPr>
          <a:lstStyle/>
          <a:p>
            <a:pPr algn="ctr">
              <a:defRPr/>
            </a:pPr>
            <a:r>
              <a:rPr lang="en-US" altLang="zh-CN" sz="1600" kern="0">
                <a:solidFill>
                  <a:srgbClr val="2E2A2A"/>
                </a:solidFill>
              </a:rPr>
              <a:t>Lorem ipsum dolor</a:t>
            </a:r>
            <a:endParaRPr lang="en-US" altLang="ko-KR" sz="1600" kern="0" dirty="0">
              <a:solidFill>
                <a:srgbClr val="2E2A2A"/>
              </a:solidFill>
            </a:endParaRPr>
          </a:p>
        </p:txBody>
      </p:sp>
      <p:sp>
        <p:nvSpPr>
          <p:cNvPr id="89" name="MH_Other_3"/>
          <p:cNvSpPr>
            <a:spLocks noChangeShapeType="1"/>
          </p:cNvSpPr>
          <p:nvPr>
            <p:custDataLst>
              <p:tags r:id="rId9"/>
            </p:custDataLst>
          </p:nvPr>
        </p:nvSpPr>
        <p:spPr bwMode="auto">
          <a:xfrm flipH="1">
            <a:off x="5309767" y="3728710"/>
            <a:ext cx="848378" cy="0"/>
          </a:xfrm>
          <a:prstGeom prst="line">
            <a:avLst/>
          </a:prstGeom>
          <a:noFill/>
          <a:ln w="1905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ysClr val="windowText" lastClr="000000"/>
              </a:solidFill>
              <a:latin typeface="+mn-ea"/>
            </a:endParaRPr>
          </a:p>
        </p:txBody>
      </p:sp>
      <p:sp>
        <p:nvSpPr>
          <p:cNvPr id="94" name="MH_Other_4"/>
          <p:cNvSpPr/>
          <p:nvPr>
            <p:custDataLst>
              <p:tags r:id="rId10"/>
            </p:custDataLst>
          </p:nvPr>
        </p:nvSpPr>
        <p:spPr bwMode="auto">
          <a:xfrm rot="1267204">
            <a:off x="6111042" y="2140663"/>
            <a:ext cx="124106" cy="124105"/>
          </a:xfrm>
          <a:prstGeom prst="ellipse">
            <a:avLst/>
          </a:prstGeom>
          <a:solidFill>
            <a:schemeClr val="accent1"/>
          </a:solidFill>
          <a:ln w="19050" cap="flat" cmpd="sng" algn="ctr">
            <a:solidFill>
              <a:srgbClr val="FFFFFF"/>
            </a:solidFill>
            <a:prstDash val="solid"/>
          </a:ln>
          <a:effectLst/>
        </p:spPr>
        <p:txBody>
          <a:bodyPr anchor="ctr"/>
          <a:lstStyle/>
          <a:p>
            <a:pPr algn="ctr">
              <a:defRPr/>
            </a:pPr>
            <a:endParaRPr lang="zh-CN" altLang="en-US" sz="1400" kern="0" dirty="0">
              <a:solidFill>
                <a:sysClr val="window" lastClr="FFFFFF"/>
              </a:solidFill>
              <a:latin typeface="+mn-ea"/>
            </a:endParaRPr>
          </a:p>
        </p:txBody>
      </p:sp>
      <p:sp>
        <p:nvSpPr>
          <p:cNvPr id="112" name="MH_Other_5"/>
          <p:cNvSpPr/>
          <p:nvPr>
            <p:custDataLst>
              <p:tags r:id="rId11"/>
            </p:custDataLst>
          </p:nvPr>
        </p:nvSpPr>
        <p:spPr bwMode="auto">
          <a:xfrm rot="1267204">
            <a:off x="6111042" y="2903870"/>
            <a:ext cx="124106" cy="124105"/>
          </a:xfrm>
          <a:prstGeom prst="ellipse">
            <a:avLst/>
          </a:prstGeom>
          <a:solidFill>
            <a:schemeClr val="accent1"/>
          </a:solidFill>
          <a:ln w="19050" cap="flat" cmpd="sng" algn="ctr">
            <a:solidFill>
              <a:srgbClr val="FFFFFF"/>
            </a:solidFill>
            <a:prstDash val="solid"/>
          </a:ln>
          <a:effectLst/>
        </p:spPr>
        <p:txBody>
          <a:bodyPr anchor="ctr"/>
          <a:lstStyle/>
          <a:p>
            <a:pPr algn="ctr">
              <a:defRPr/>
            </a:pPr>
            <a:endParaRPr lang="zh-CN" altLang="en-US" sz="1400" kern="0" dirty="0">
              <a:solidFill>
                <a:sysClr val="window" lastClr="FFFFFF"/>
              </a:solidFill>
              <a:latin typeface="+mn-ea"/>
            </a:endParaRPr>
          </a:p>
        </p:txBody>
      </p:sp>
      <p:sp>
        <p:nvSpPr>
          <p:cNvPr id="118" name="MH_Other_6"/>
          <p:cNvSpPr/>
          <p:nvPr>
            <p:custDataLst>
              <p:tags r:id="rId12"/>
            </p:custDataLst>
          </p:nvPr>
        </p:nvSpPr>
        <p:spPr bwMode="auto">
          <a:xfrm rot="1267204">
            <a:off x="6111042" y="3676043"/>
            <a:ext cx="124106" cy="124105"/>
          </a:xfrm>
          <a:prstGeom prst="ellipse">
            <a:avLst/>
          </a:prstGeom>
          <a:solidFill>
            <a:schemeClr val="accent1"/>
          </a:solidFill>
          <a:ln w="19050" cap="flat" cmpd="sng" algn="ctr">
            <a:solidFill>
              <a:srgbClr val="FFFFFF"/>
            </a:solidFill>
            <a:prstDash val="solid"/>
          </a:ln>
          <a:effectLst/>
        </p:spPr>
        <p:txBody>
          <a:bodyPr anchor="ctr"/>
          <a:lstStyle/>
          <a:p>
            <a:pPr algn="ctr">
              <a:defRPr/>
            </a:pPr>
            <a:endParaRPr lang="zh-CN" altLang="en-US" sz="1400" kern="0" dirty="0">
              <a:solidFill>
                <a:sysClr val="window" lastClr="FFFFFF"/>
              </a:solidFill>
              <a:latin typeface="+mn-ea"/>
            </a:endParaRPr>
          </a:p>
        </p:txBody>
      </p:sp>
      <p:sp>
        <p:nvSpPr>
          <p:cNvPr id="124" name="MH_Other_7"/>
          <p:cNvSpPr/>
          <p:nvPr>
            <p:custDataLst>
              <p:tags r:id="rId13"/>
            </p:custDataLst>
          </p:nvPr>
        </p:nvSpPr>
        <p:spPr bwMode="auto">
          <a:xfrm rot="1267204">
            <a:off x="6111042" y="4423042"/>
            <a:ext cx="124106" cy="124105"/>
          </a:xfrm>
          <a:prstGeom prst="ellipse">
            <a:avLst/>
          </a:prstGeom>
          <a:solidFill>
            <a:schemeClr val="accent1"/>
          </a:solidFill>
          <a:ln w="19050" cap="flat" cmpd="sng" algn="ctr">
            <a:solidFill>
              <a:srgbClr val="FFFFFF"/>
            </a:solidFill>
            <a:prstDash val="solid"/>
          </a:ln>
          <a:effectLst/>
        </p:spPr>
        <p:txBody>
          <a:bodyPr anchor="ctr"/>
          <a:lstStyle/>
          <a:p>
            <a:pPr algn="ctr">
              <a:defRPr/>
            </a:pPr>
            <a:endParaRPr lang="zh-CN" altLang="en-US" sz="1400" kern="0" dirty="0">
              <a:solidFill>
                <a:sysClr val="window" lastClr="FFFFFF"/>
              </a:solidFill>
              <a:latin typeface="+mn-ea"/>
            </a:endParaRPr>
          </a:p>
        </p:txBody>
      </p:sp>
      <p:sp>
        <p:nvSpPr>
          <p:cNvPr id="136" name="MH_Other_8"/>
          <p:cNvSpPr/>
          <p:nvPr>
            <p:custDataLst>
              <p:tags r:id="rId14"/>
            </p:custDataLst>
          </p:nvPr>
        </p:nvSpPr>
        <p:spPr bwMode="auto">
          <a:xfrm rot="1267204">
            <a:off x="6111042" y="5211423"/>
            <a:ext cx="124106" cy="124105"/>
          </a:xfrm>
          <a:prstGeom prst="ellipse">
            <a:avLst/>
          </a:prstGeom>
          <a:solidFill>
            <a:schemeClr val="accent1"/>
          </a:solidFill>
          <a:ln w="19050" cap="flat" cmpd="sng" algn="ctr">
            <a:solidFill>
              <a:srgbClr val="FFFFFF"/>
            </a:solidFill>
            <a:prstDash val="solid"/>
          </a:ln>
          <a:effectLst/>
        </p:spPr>
        <p:txBody>
          <a:bodyPr anchor="ctr"/>
          <a:lstStyle/>
          <a:p>
            <a:pPr algn="ctr">
              <a:defRPr/>
            </a:pPr>
            <a:endParaRPr lang="zh-CN" altLang="en-US" sz="1400" kern="0" dirty="0">
              <a:solidFill>
                <a:sysClr val="window" lastClr="FFFFFF"/>
              </a:solidFill>
              <a:latin typeface="+mn-ea"/>
            </a:endParaRPr>
          </a:p>
        </p:txBody>
      </p:sp>
      <p:sp>
        <p:nvSpPr>
          <p:cNvPr id="6" name="MH_Other_9"/>
          <p:cNvSpPr/>
          <p:nvPr>
            <p:custDataLst>
              <p:tags r:id="rId15"/>
            </p:custDataLst>
          </p:nvPr>
        </p:nvSpPr>
        <p:spPr>
          <a:xfrm>
            <a:off x="4995337" y="3869267"/>
            <a:ext cx="1117599" cy="618066"/>
          </a:xfrm>
          <a:custGeom>
            <a:avLst/>
            <a:gdLst>
              <a:gd name="connsiteX0" fmla="*/ 1117599 w 1117599"/>
              <a:gd name="connsiteY0" fmla="*/ 618066 h 618066"/>
              <a:gd name="connsiteX1" fmla="*/ 618066 w 1117599"/>
              <a:gd name="connsiteY1" fmla="*/ 618066 h 618066"/>
              <a:gd name="connsiteX2" fmla="*/ 0 w 1117599"/>
              <a:gd name="connsiteY2" fmla="*/ 0 h 618066"/>
            </a:gdLst>
            <a:ahLst/>
            <a:cxnLst>
              <a:cxn ang="0">
                <a:pos x="connsiteX0" y="connsiteY0"/>
              </a:cxn>
              <a:cxn ang="0">
                <a:pos x="connsiteX1" y="connsiteY1"/>
              </a:cxn>
              <a:cxn ang="0">
                <a:pos x="connsiteX2" y="connsiteY2"/>
              </a:cxn>
            </a:cxnLst>
            <a:rect l="l" t="t" r="r" b="b"/>
            <a:pathLst>
              <a:path w="1117599" h="618066">
                <a:moveTo>
                  <a:pt x="1117599" y="618066"/>
                </a:moveTo>
                <a:lnTo>
                  <a:pt x="618066" y="618066"/>
                </a:lnTo>
                <a:lnTo>
                  <a:pt x="0" y="0"/>
                </a:lnTo>
              </a:path>
            </a:pathLst>
          </a:custGeom>
          <a:noFill/>
          <a:ln w="19050" cap="rnd" cmpd="sng">
            <a:solidFill>
              <a:schemeClr val="accent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kern="0">
              <a:solidFill>
                <a:sysClr val="windowText" lastClr="000000"/>
              </a:solidFill>
              <a:latin typeface="+mn-ea"/>
            </a:endParaRPr>
          </a:p>
        </p:txBody>
      </p:sp>
      <p:sp>
        <p:nvSpPr>
          <p:cNvPr id="7" name="MH_Other_10"/>
          <p:cNvSpPr/>
          <p:nvPr>
            <p:custDataLst>
              <p:tags r:id="rId16"/>
            </p:custDataLst>
          </p:nvPr>
        </p:nvSpPr>
        <p:spPr>
          <a:xfrm>
            <a:off x="5080003" y="2954867"/>
            <a:ext cx="1032933" cy="533400"/>
          </a:xfrm>
          <a:custGeom>
            <a:avLst/>
            <a:gdLst>
              <a:gd name="connsiteX0" fmla="*/ 1032933 w 1032933"/>
              <a:gd name="connsiteY0" fmla="*/ 0 h 533400"/>
              <a:gd name="connsiteX1" fmla="*/ 533400 w 1032933"/>
              <a:gd name="connsiteY1" fmla="*/ 0 h 533400"/>
              <a:gd name="connsiteX2" fmla="*/ 0 w 1032933"/>
              <a:gd name="connsiteY2" fmla="*/ 533400 h 533400"/>
            </a:gdLst>
            <a:ahLst/>
            <a:cxnLst>
              <a:cxn ang="0">
                <a:pos x="connsiteX0" y="connsiteY0"/>
              </a:cxn>
              <a:cxn ang="0">
                <a:pos x="connsiteX1" y="connsiteY1"/>
              </a:cxn>
              <a:cxn ang="0">
                <a:pos x="connsiteX2" y="connsiteY2"/>
              </a:cxn>
            </a:cxnLst>
            <a:rect l="l" t="t" r="r" b="b"/>
            <a:pathLst>
              <a:path w="1032933" h="533400">
                <a:moveTo>
                  <a:pt x="1032933" y="0"/>
                </a:moveTo>
                <a:lnTo>
                  <a:pt x="533400" y="0"/>
                </a:lnTo>
                <a:lnTo>
                  <a:pt x="0" y="533400"/>
                </a:lnTo>
              </a:path>
            </a:pathLst>
          </a:custGeom>
          <a:noFill/>
          <a:ln w="19050" cap="rnd" cmpd="sng">
            <a:solidFill>
              <a:schemeClr val="accent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kern="0">
              <a:solidFill>
                <a:sysClr val="windowText" lastClr="000000"/>
              </a:solidFill>
              <a:latin typeface="+mn-ea"/>
            </a:endParaRPr>
          </a:p>
        </p:txBody>
      </p:sp>
      <p:sp>
        <p:nvSpPr>
          <p:cNvPr id="81" name="MH_Title_1"/>
          <p:cNvSpPr>
            <a:spLocks noChangeArrowheads="1"/>
          </p:cNvSpPr>
          <p:nvPr>
            <p:custDataLst>
              <p:tags r:id="rId17"/>
            </p:custDataLst>
          </p:nvPr>
        </p:nvSpPr>
        <p:spPr bwMode="auto">
          <a:xfrm>
            <a:off x="3449706" y="2824570"/>
            <a:ext cx="1856076" cy="1832178"/>
          </a:xfrm>
          <a:prstGeom prst="ellipse">
            <a:avLst/>
          </a:prstGeom>
          <a:gradFill flip="none" rotWithShape="1">
            <a:gsLst>
              <a:gs pos="2000">
                <a:schemeClr val="accent1">
                  <a:lumMod val="75000"/>
                </a:schemeClr>
              </a:gs>
              <a:gs pos="100000">
                <a:schemeClr val="accent1"/>
              </a:gs>
            </a:gsLst>
            <a:lin ang="10800000" scaled="1"/>
            <a:tileRect/>
          </a:gradFill>
          <a:ln w="25400" cap="flat" cmpd="sng" algn="ctr">
            <a:solidFill>
              <a:srgbClr val="FFFFFF"/>
            </a:solidFill>
            <a:prstDash val="solid"/>
          </a:ln>
          <a:effectLst/>
        </p:spPr>
        <p:txBody>
          <a:bodyPr rtlCol="0" anchor="ctr"/>
          <a:lstStyle/>
          <a:p>
            <a:pPr algn="ctr">
              <a:defRPr/>
            </a:pPr>
            <a:r>
              <a:rPr lang="en-US" altLang="zh-CN" sz="2400" kern="0">
                <a:solidFill>
                  <a:srgbClr val="FFFFFF"/>
                </a:solidFill>
              </a:rPr>
              <a:t>LOREM IPSUM</a:t>
            </a:r>
            <a:endParaRPr lang="en-US" altLang="ko-KR" sz="2400" kern="0" dirty="0">
              <a:solidFill>
                <a:srgbClr val="FFFFFF"/>
              </a:solidFill>
            </a:endParaRPr>
          </a:p>
        </p:txBody>
      </p:sp>
      <p:sp>
        <p:nvSpPr>
          <p:cNvPr id="5" name="MH_PageTitle"/>
          <p:cNvSpPr>
            <a:spLocks noGrp="1"/>
          </p:cNvSpPr>
          <p:nvPr>
            <p:ph type="title"/>
            <p:custDataLst>
              <p:tags r:id="rId18"/>
            </p:custDataLst>
          </p:nvPr>
        </p:nvSpPr>
        <p:spPr/>
        <p:txBody>
          <a:bodyPr/>
          <a:lstStyle/>
          <a:p>
            <a:r>
              <a:rPr lang="en-US" altLang="zh-CN"/>
              <a:t>LOREM IPSUM DOLOR</a:t>
            </a:r>
            <a:endParaRPr lang="zh-CN" altLang="en-US" dirty="0"/>
          </a:p>
        </p:txBody>
      </p:sp>
    </p:spTree>
    <p:custDataLst>
      <p:tags r:id="rId1"/>
    </p:custDataLst>
    <p:extLst>
      <p:ext uri="{BB962C8B-B14F-4D97-AF65-F5344CB8AC3E}">
        <p14:creationId xmlns:p14="http://schemas.microsoft.com/office/powerpoint/2010/main" val="2260067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6" name="MH_Other_1"/>
          <p:cNvCxnSpPr/>
          <p:nvPr>
            <p:custDataLst>
              <p:tags r:id="rId2"/>
            </p:custDataLst>
          </p:nvPr>
        </p:nvCxnSpPr>
        <p:spPr>
          <a:xfrm>
            <a:off x="4119219" y="3733861"/>
            <a:ext cx="957592" cy="509841"/>
          </a:xfrm>
          <a:prstGeom prst="line">
            <a:avLst/>
          </a:prstGeom>
          <a:ln w="12700">
            <a:solidFill>
              <a:srgbClr val="CBCBCB"/>
            </a:solidFill>
            <a:prstDash val="sysDash"/>
          </a:ln>
        </p:spPr>
        <p:style>
          <a:lnRef idx="1">
            <a:schemeClr val="accent1"/>
          </a:lnRef>
          <a:fillRef idx="0">
            <a:schemeClr val="accent1"/>
          </a:fillRef>
          <a:effectRef idx="0">
            <a:schemeClr val="accent1"/>
          </a:effectRef>
          <a:fontRef idx="minor">
            <a:schemeClr val="tx1"/>
          </a:fontRef>
        </p:style>
      </p:cxnSp>
      <p:cxnSp>
        <p:nvCxnSpPr>
          <p:cNvPr id="55" name="MH_Other_2"/>
          <p:cNvCxnSpPr/>
          <p:nvPr>
            <p:custDataLst>
              <p:tags r:id="rId3"/>
            </p:custDataLst>
          </p:nvPr>
        </p:nvCxnSpPr>
        <p:spPr>
          <a:xfrm flipV="1">
            <a:off x="4281236" y="2820012"/>
            <a:ext cx="756084" cy="250121"/>
          </a:xfrm>
          <a:prstGeom prst="line">
            <a:avLst/>
          </a:prstGeom>
          <a:ln w="12700">
            <a:solidFill>
              <a:srgbClr val="CBCBCB"/>
            </a:solidFill>
            <a:prstDash val="sysDash"/>
          </a:ln>
        </p:spPr>
        <p:style>
          <a:lnRef idx="1">
            <a:schemeClr val="accent1"/>
          </a:lnRef>
          <a:fillRef idx="0">
            <a:schemeClr val="accent1"/>
          </a:fillRef>
          <a:effectRef idx="0">
            <a:schemeClr val="accent1"/>
          </a:effectRef>
          <a:fontRef idx="minor">
            <a:schemeClr val="tx1"/>
          </a:fontRef>
        </p:style>
      </p:cxnSp>
      <p:sp>
        <p:nvSpPr>
          <p:cNvPr id="27" name="MH_Title_1"/>
          <p:cNvSpPr/>
          <p:nvPr>
            <p:custDataLst>
              <p:tags r:id="rId4"/>
            </p:custDataLst>
          </p:nvPr>
        </p:nvSpPr>
        <p:spPr bwMode="auto">
          <a:xfrm>
            <a:off x="3482424" y="2995231"/>
            <a:ext cx="817029" cy="817031"/>
          </a:xfrm>
          <a:prstGeom prst="ellipse">
            <a:avLst/>
          </a:prstGeom>
          <a:solidFill>
            <a:schemeClr val="accent1"/>
          </a:solidFill>
          <a:ln w="76200" cmpd="dbl">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defRPr/>
            </a:pPr>
            <a:r>
              <a:rPr lang="en-US" altLang="zh-CN" sz="2000">
                <a:solidFill>
                  <a:srgbClr val="FFFFFF"/>
                </a:solidFill>
              </a:rPr>
              <a:t>amet</a:t>
            </a:r>
            <a:endParaRPr lang="zh-CN" altLang="en-US" sz="2000" dirty="0">
              <a:solidFill>
                <a:srgbClr val="FFFFFF"/>
              </a:solidFill>
            </a:endParaRPr>
          </a:p>
        </p:txBody>
      </p:sp>
      <p:sp>
        <p:nvSpPr>
          <p:cNvPr id="19" name="MH_SubTitle_1"/>
          <p:cNvSpPr/>
          <p:nvPr>
            <p:custDataLst>
              <p:tags r:id="rId5"/>
            </p:custDataLst>
          </p:nvPr>
        </p:nvSpPr>
        <p:spPr bwMode="auto">
          <a:xfrm>
            <a:off x="5103518" y="2360768"/>
            <a:ext cx="623688" cy="623690"/>
          </a:xfrm>
          <a:prstGeom prst="ellipse">
            <a:avLst/>
          </a:prstGeom>
          <a:solidFill>
            <a:schemeClr val="accent1"/>
          </a:solidFill>
          <a:ln w="76200" cmpd="dbl">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r>
              <a:rPr lang="en-US" altLang="zh-CN" sz="1600">
                <a:solidFill>
                  <a:srgbClr val="FFFFFF"/>
                </a:solidFill>
              </a:rPr>
              <a:t>amet</a:t>
            </a:r>
            <a:endParaRPr lang="zh-CN" altLang="en-US" sz="1600" dirty="0">
              <a:solidFill>
                <a:srgbClr val="FFFFFF"/>
              </a:solidFill>
            </a:endParaRPr>
          </a:p>
        </p:txBody>
      </p:sp>
      <p:sp>
        <p:nvSpPr>
          <p:cNvPr id="65" name="MH_Text_1"/>
          <p:cNvSpPr txBox="1"/>
          <p:nvPr>
            <p:custDataLst>
              <p:tags r:id="rId6"/>
            </p:custDataLst>
          </p:nvPr>
        </p:nvSpPr>
        <p:spPr>
          <a:xfrm flipH="1">
            <a:off x="4783951" y="3103248"/>
            <a:ext cx="1294384" cy="609398"/>
          </a:xfrm>
          <a:prstGeom prst="rect">
            <a:avLst/>
          </a:prstGeom>
          <a:noFill/>
        </p:spPr>
        <p:txBody>
          <a:bodyPr wrap="square" rtlCol="0">
            <a:normAutofit/>
          </a:bodyPr>
          <a:lstStyle/>
          <a:p>
            <a:pPr algn="ctr">
              <a:lnSpc>
                <a:spcPct val="120000"/>
              </a:lnSpc>
            </a:pPr>
            <a:r>
              <a:rPr lang="en-US" altLang="zh-CN" sz="1400"/>
              <a:t>Lorem ipsum</a:t>
            </a:r>
          </a:p>
          <a:p>
            <a:pPr algn="ctr">
              <a:lnSpc>
                <a:spcPct val="120000"/>
              </a:lnSpc>
            </a:pPr>
            <a:r>
              <a:rPr lang="en-US" altLang="zh-CN" sz="1400"/>
              <a:t>Lorem ipsum</a:t>
            </a:r>
            <a:endParaRPr lang="en-US" altLang="zh-CN" sz="1400" dirty="0"/>
          </a:p>
        </p:txBody>
      </p:sp>
      <p:sp>
        <p:nvSpPr>
          <p:cNvPr id="71" name="MH_Other_3"/>
          <p:cNvSpPr/>
          <p:nvPr>
            <p:custDataLst>
              <p:tags r:id="rId7"/>
            </p:custDataLst>
          </p:nvPr>
        </p:nvSpPr>
        <p:spPr>
          <a:xfrm>
            <a:off x="6123591" y="2516393"/>
            <a:ext cx="138315" cy="157508"/>
          </a:xfrm>
          <a:prstGeom prst="chevron">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endParaRPr>
          </a:p>
        </p:txBody>
      </p:sp>
      <p:sp>
        <p:nvSpPr>
          <p:cNvPr id="32" name="MH_SubTitle_2"/>
          <p:cNvSpPr/>
          <p:nvPr>
            <p:custDataLst>
              <p:tags r:id="rId8"/>
            </p:custDataLst>
          </p:nvPr>
        </p:nvSpPr>
        <p:spPr bwMode="auto">
          <a:xfrm>
            <a:off x="6642503" y="2360768"/>
            <a:ext cx="623688" cy="623690"/>
          </a:xfrm>
          <a:prstGeom prst="ellipse">
            <a:avLst/>
          </a:prstGeom>
          <a:solidFill>
            <a:schemeClr val="accent1"/>
          </a:solidFill>
          <a:ln w="76200" cmpd="dbl">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r>
              <a:rPr lang="en-US" altLang="zh-CN" sz="1600">
                <a:solidFill>
                  <a:srgbClr val="FFFFFF"/>
                </a:solidFill>
              </a:rPr>
              <a:t>amet</a:t>
            </a:r>
            <a:endParaRPr lang="zh-CN" altLang="en-US" sz="1600" dirty="0">
              <a:solidFill>
                <a:srgbClr val="FFFFFF"/>
              </a:solidFill>
            </a:endParaRPr>
          </a:p>
        </p:txBody>
      </p:sp>
      <p:sp>
        <p:nvSpPr>
          <p:cNvPr id="75" name="MH_Text_2"/>
          <p:cNvSpPr txBox="1"/>
          <p:nvPr>
            <p:custDataLst>
              <p:tags r:id="rId9"/>
            </p:custDataLst>
          </p:nvPr>
        </p:nvSpPr>
        <p:spPr>
          <a:xfrm flipH="1">
            <a:off x="6307155" y="3103248"/>
            <a:ext cx="1294384" cy="609398"/>
          </a:xfrm>
          <a:prstGeom prst="rect">
            <a:avLst/>
          </a:prstGeom>
          <a:noFill/>
        </p:spPr>
        <p:txBody>
          <a:bodyPr wrap="square" rtlCol="0">
            <a:normAutofit/>
          </a:bodyPr>
          <a:lstStyle/>
          <a:p>
            <a:pPr algn="ctr">
              <a:lnSpc>
                <a:spcPct val="120000"/>
              </a:lnSpc>
            </a:pPr>
            <a:r>
              <a:rPr lang="en-US" altLang="zh-CN" sz="1400"/>
              <a:t>Lorem ipsum</a:t>
            </a:r>
          </a:p>
          <a:p>
            <a:pPr algn="ctr">
              <a:lnSpc>
                <a:spcPct val="120000"/>
              </a:lnSpc>
            </a:pPr>
            <a:r>
              <a:rPr lang="en-US" altLang="zh-CN" sz="1400"/>
              <a:t>Lorem ipsum</a:t>
            </a:r>
            <a:endParaRPr lang="en-US" altLang="zh-CN" sz="1400" dirty="0"/>
          </a:p>
        </p:txBody>
      </p:sp>
      <p:sp>
        <p:nvSpPr>
          <p:cNvPr id="37" name="MH_SubTitle_3"/>
          <p:cNvSpPr/>
          <p:nvPr>
            <p:custDataLst>
              <p:tags r:id="rId10"/>
            </p:custDataLst>
          </p:nvPr>
        </p:nvSpPr>
        <p:spPr bwMode="auto">
          <a:xfrm>
            <a:off x="8165706" y="2360768"/>
            <a:ext cx="623688" cy="623690"/>
          </a:xfrm>
          <a:prstGeom prst="ellipse">
            <a:avLst/>
          </a:prstGeom>
          <a:solidFill>
            <a:schemeClr val="accent1"/>
          </a:solidFill>
          <a:ln w="76200" cmpd="dbl">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r>
              <a:rPr lang="en-US" altLang="zh-CN" sz="1600">
                <a:solidFill>
                  <a:srgbClr val="FFFFFF"/>
                </a:solidFill>
              </a:rPr>
              <a:t>amet</a:t>
            </a:r>
            <a:endParaRPr lang="zh-CN" altLang="en-US" sz="1600" dirty="0">
              <a:solidFill>
                <a:srgbClr val="FFFFFF"/>
              </a:solidFill>
            </a:endParaRPr>
          </a:p>
        </p:txBody>
      </p:sp>
      <p:sp>
        <p:nvSpPr>
          <p:cNvPr id="77" name="MH_Text_3"/>
          <p:cNvSpPr txBox="1"/>
          <p:nvPr>
            <p:custDataLst>
              <p:tags r:id="rId11"/>
            </p:custDataLst>
          </p:nvPr>
        </p:nvSpPr>
        <p:spPr>
          <a:xfrm flipH="1">
            <a:off x="7830358" y="3103248"/>
            <a:ext cx="1294384" cy="609398"/>
          </a:xfrm>
          <a:prstGeom prst="rect">
            <a:avLst/>
          </a:prstGeom>
          <a:noFill/>
        </p:spPr>
        <p:txBody>
          <a:bodyPr wrap="square" rtlCol="0">
            <a:normAutofit/>
          </a:bodyPr>
          <a:lstStyle/>
          <a:p>
            <a:pPr algn="ctr">
              <a:lnSpc>
                <a:spcPct val="120000"/>
              </a:lnSpc>
            </a:pPr>
            <a:r>
              <a:rPr lang="en-US" altLang="zh-CN" sz="1400"/>
              <a:t>Lorem ipsum</a:t>
            </a:r>
          </a:p>
          <a:p>
            <a:pPr algn="ctr">
              <a:lnSpc>
                <a:spcPct val="120000"/>
              </a:lnSpc>
            </a:pPr>
            <a:r>
              <a:rPr lang="en-US" altLang="zh-CN" sz="1400"/>
              <a:t>Lorem ipsum</a:t>
            </a:r>
            <a:endParaRPr lang="en-US" altLang="zh-CN" sz="1400" dirty="0"/>
          </a:p>
        </p:txBody>
      </p:sp>
      <p:sp>
        <p:nvSpPr>
          <p:cNvPr id="83" name="MH_SubTitle_4"/>
          <p:cNvSpPr/>
          <p:nvPr>
            <p:custDataLst>
              <p:tags r:id="rId12"/>
            </p:custDataLst>
          </p:nvPr>
        </p:nvSpPr>
        <p:spPr bwMode="auto">
          <a:xfrm>
            <a:off x="5103518" y="3986368"/>
            <a:ext cx="623688" cy="623690"/>
          </a:xfrm>
          <a:prstGeom prst="ellipse">
            <a:avLst/>
          </a:prstGeom>
          <a:solidFill>
            <a:schemeClr val="accent1"/>
          </a:solidFill>
          <a:ln w="76200" cmpd="dbl">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r>
              <a:rPr lang="en-US" altLang="zh-CN" sz="1600">
                <a:solidFill>
                  <a:srgbClr val="FFFFFF"/>
                </a:solidFill>
              </a:rPr>
              <a:t>amet</a:t>
            </a:r>
            <a:endParaRPr lang="zh-CN" altLang="en-US" sz="1600" dirty="0">
              <a:solidFill>
                <a:srgbClr val="FFFFFF"/>
              </a:solidFill>
            </a:endParaRPr>
          </a:p>
        </p:txBody>
      </p:sp>
      <p:sp>
        <p:nvSpPr>
          <p:cNvPr id="84" name="MH_Text_4"/>
          <p:cNvSpPr txBox="1"/>
          <p:nvPr>
            <p:custDataLst>
              <p:tags r:id="rId13"/>
            </p:custDataLst>
          </p:nvPr>
        </p:nvSpPr>
        <p:spPr>
          <a:xfrm flipH="1">
            <a:off x="4783951" y="4728848"/>
            <a:ext cx="1294384" cy="609398"/>
          </a:xfrm>
          <a:prstGeom prst="rect">
            <a:avLst/>
          </a:prstGeom>
          <a:noFill/>
        </p:spPr>
        <p:txBody>
          <a:bodyPr wrap="square" rtlCol="0">
            <a:normAutofit/>
          </a:bodyPr>
          <a:lstStyle/>
          <a:p>
            <a:pPr algn="ctr">
              <a:lnSpc>
                <a:spcPct val="120000"/>
              </a:lnSpc>
            </a:pPr>
            <a:r>
              <a:rPr lang="en-US" altLang="zh-CN" sz="1400"/>
              <a:t>Lorem ipsum</a:t>
            </a:r>
          </a:p>
          <a:p>
            <a:pPr algn="ctr">
              <a:lnSpc>
                <a:spcPct val="120000"/>
              </a:lnSpc>
            </a:pPr>
            <a:r>
              <a:rPr lang="en-US" altLang="zh-CN" sz="1400"/>
              <a:t>Lorem ipsum</a:t>
            </a:r>
            <a:endParaRPr lang="en-US" altLang="zh-CN" sz="1400" dirty="0"/>
          </a:p>
        </p:txBody>
      </p:sp>
      <p:sp>
        <p:nvSpPr>
          <p:cNvPr id="89" name="MH_SubTitle_5"/>
          <p:cNvSpPr/>
          <p:nvPr>
            <p:custDataLst>
              <p:tags r:id="rId14"/>
            </p:custDataLst>
          </p:nvPr>
        </p:nvSpPr>
        <p:spPr bwMode="auto">
          <a:xfrm>
            <a:off x="6642503" y="3986368"/>
            <a:ext cx="623688" cy="623690"/>
          </a:xfrm>
          <a:prstGeom prst="ellipse">
            <a:avLst/>
          </a:prstGeom>
          <a:solidFill>
            <a:schemeClr val="accent1"/>
          </a:solidFill>
          <a:ln w="76200" cmpd="dbl">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r>
              <a:rPr lang="en-US" altLang="zh-CN" sz="1600">
                <a:solidFill>
                  <a:srgbClr val="FFFFFF"/>
                </a:solidFill>
              </a:rPr>
              <a:t>amet</a:t>
            </a:r>
            <a:endParaRPr lang="zh-CN" altLang="en-US" sz="1600" dirty="0">
              <a:solidFill>
                <a:srgbClr val="FFFFFF"/>
              </a:solidFill>
            </a:endParaRPr>
          </a:p>
        </p:txBody>
      </p:sp>
      <p:sp>
        <p:nvSpPr>
          <p:cNvPr id="90" name="MH_Text_5"/>
          <p:cNvSpPr txBox="1"/>
          <p:nvPr>
            <p:custDataLst>
              <p:tags r:id="rId15"/>
            </p:custDataLst>
          </p:nvPr>
        </p:nvSpPr>
        <p:spPr>
          <a:xfrm flipH="1">
            <a:off x="6307155" y="4728848"/>
            <a:ext cx="1294384" cy="609398"/>
          </a:xfrm>
          <a:prstGeom prst="rect">
            <a:avLst/>
          </a:prstGeom>
          <a:noFill/>
        </p:spPr>
        <p:txBody>
          <a:bodyPr wrap="square" rtlCol="0">
            <a:normAutofit/>
          </a:bodyPr>
          <a:lstStyle/>
          <a:p>
            <a:pPr algn="ctr">
              <a:lnSpc>
                <a:spcPct val="120000"/>
              </a:lnSpc>
            </a:pPr>
            <a:r>
              <a:rPr lang="en-US" altLang="zh-CN" sz="1400"/>
              <a:t>Lorem ipsum</a:t>
            </a:r>
          </a:p>
          <a:p>
            <a:pPr algn="ctr">
              <a:lnSpc>
                <a:spcPct val="120000"/>
              </a:lnSpc>
            </a:pPr>
            <a:r>
              <a:rPr lang="en-US" altLang="zh-CN" sz="1400"/>
              <a:t>Lorem ipsum</a:t>
            </a:r>
            <a:endParaRPr lang="en-US" altLang="zh-CN" sz="1400" dirty="0"/>
          </a:p>
        </p:txBody>
      </p:sp>
      <p:sp>
        <p:nvSpPr>
          <p:cNvPr id="93" name="MH_SubTitle_6"/>
          <p:cNvSpPr/>
          <p:nvPr>
            <p:custDataLst>
              <p:tags r:id="rId16"/>
            </p:custDataLst>
          </p:nvPr>
        </p:nvSpPr>
        <p:spPr bwMode="auto">
          <a:xfrm>
            <a:off x="8165706" y="3986368"/>
            <a:ext cx="623688" cy="623690"/>
          </a:xfrm>
          <a:prstGeom prst="ellipse">
            <a:avLst/>
          </a:prstGeom>
          <a:solidFill>
            <a:schemeClr val="accent1"/>
          </a:solidFill>
          <a:ln w="76200" cmpd="dbl">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r>
              <a:rPr lang="en-US" altLang="zh-CN" sz="1600">
                <a:solidFill>
                  <a:srgbClr val="FFFFFF"/>
                </a:solidFill>
              </a:rPr>
              <a:t>amet</a:t>
            </a:r>
            <a:endParaRPr lang="zh-CN" altLang="en-US" sz="1600" dirty="0">
              <a:solidFill>
                <a:srgbClr val="FFFFFF"/>
              </a:solidFill>
            </a:endParaRPr>
          </a:p>
        </p:txBody>
      </p:sp>
      <p:sp>
        <p:nvSpPr>
          <p:cNvPr id="94" name="MH_Text_6"/>
          <p:cNvSpPr txBox="1"/>
          <p:nvPr>
            <p:custDataLst>
              <p:tags r:id="rId17"/>
            </p:custDataLst>
          </p:nvPr>
        </p:nvSpPr>
        <p:spPr>
          <a:xfrm flipH="1">
            <a:off x="7830358" y="4728848"/>
            <a:ext cx="1294384" cy="609398"/>
          </a:xfrm>
          <a:prstGeom prst="rect">
            <a:avLst/>
          </a:prstGeom>
          <a:noFill/>
        </p:spPr>
        <p:txBody>
          <a:bodyPr wrap="square" rtlCol="0">
            <a:normAutofit/>
          </a:bodyPr>
          <a:lstStyle/>
          <a:p>
            <a:pPr algn="ctr">
              <a:lnSpc>
                <a:spcPct val="120000"/>
              </a:lnSpc>
            </a:pPr>
            <a:r>
              <a:rPr lang="en-US" altLang="zh-CN" sz="1400"/>
              <a:t>Lorem ipsum</a:t>
            </a:r>
          </a:p>
          <a:p>
            <a:pPr algn="ctr">
              <a:lnSpc>
                <a:spcPct val="120000"/>
              </a:lnSpc>
            </a:pPr>
            <a:r>
              <a:rPr lang="en-US" altLang="zh-CN" sz="1400"/>
              <a:t>Lorem ipsum</a:t>
            </a:r>
            <a:endParaRPr lang="en-US" altLang="zh-CN" sz="1400" dirty="0"/>
          </a:p>
        </p:txBody>
      </p:sp>
      <p:sp>
        <p:nvSpPr>
          <p:cNvPr id="22" name="MH_Other_4"/>
          <p:cNvSpPr/>
          <p:nvPr>
            <p:custDataLst>
              <p:tags r:id="rId18"/>
            </p:custDataLst>
          </p:nvPr>
        </p:nvSpPr>
        <p:spPr>
          <a:xfrm>
            <a:off x="7646794" y="2516393"/>
            <a:ext cx="138315" cy="157508"/>
          </a:xfrm>
          <a:prstGeom prst="chevron">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endParaRPr>
          </a:p>
        </p:txBody>
      </p:sp>
      <p:sp>
        <p:nvSpPr>
          <p:cNvPr id="23" name="MH_Other_5"/>
          <p:cNvSpPr/>
          <p:nvPr>
            <p:custDataLst>
              <p:tags r:id="rId19"/>
            </p:custDataLst>
          </p:nvPr>
        </p:nvSpPr>
        <p:spPr>
          <a:xfrm>
            <a:off x="6123591" y="4224806"/>
            <a:ext cx="138315" cy="157508"/>
          </a:xfrm>
          <a:prstGeom prst="chevron">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endParaRPr>
          </a:p>
        </p:txBody>
      </p:sp>
      <p:sp>
        <p:nvSpPr>
          <p:cNvPr id="24" name="MH_Other_6"/>
          <p:cNvSpPr/>
          <p:nvPr>
            <p:custDataLst>
              <p:tags r:id="rId20"/>
            </p:custDataLst>
          </p:nvPr>
        </p:nvSpPr>
        <p:spPr>
          <a:xfrm>
            <a:off x="7646794" y="4224806"/>
            <a:ext cx="138315" cy="157508"/>
          </a:xfrm>
          <a:prstGeom prst="chevron">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FFFF"/>
              </a:solidFill>
              <a:latin typeface="+mn-ea"/>
            </a:endParaRPr>
          </a:p>
        </p:txBody>
      </p:sp>
      <p:sp>
        <p:nvSpPr>
          <p:cNvPr id="6" name="MH_PageTitle"/>
          <p:cNvSpPr>
            <a:spLocks noGrp="1"/>
          </p:cNvSpPr>
          <p:nvPr>
            <p:ph type="title"/>
            <p:custDataLst>
              <p:tags r:id="rId21"/>
            </p:custDataLst>
          </p:nvPr>
        </p:nvSpPr>
        <p:spPr/>
        <p:txBody>
          <a:bodyPr/>
          <a:lstStyle/>
          <a:p>
            <a:r>
              <a:rPr lang="en-US" altLang="zh-CN"/>
              <a:t>LOREM IPSUM DOLOR </a:t>
            </a:r>
            <a:endParaRPr lang="zh-CN" altLang="en-US" dirty="0"/>
          </a:p>
        </p:txBody>
      </p:sp>
    </p:spTree>
    <p:custDataLst>
      <p:tags r:id="rId1"/>
    </p:custDataLst>
    <p:extLst>
      <p:ext uri="{BB962C8B-B14F-4D97-AF65-F5344CB8AC3E}">
        <p14:creationId xmlns:p14="http://schemas.microsoft.com/office/powerpoint/2010/main" val="32360025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cxnSp>
        <p:nvCxnSpPr>
          <p:cNvPr id="3" name="MH_Other_1"/>
          <p:cNvCxnSpPr>
            <a:stCxn id="17" idx="28"/>
            <a:endCxn id="6" idx="0"/>
          </p:cNvCxnSpPr>
          <p:nvPr>
            <p:custDataLst>
              <p:tags r:id="rId3"/>
            </p:custDataLst>
          </p:nvPr>
        </p:nvCxnSpPr>
        <p:spPr>
          <a:xfrm>
            <a:off x="3700463" y="3281364"/>
            <a:ext cx="2424112" cy="1635125"/>
          </a:xfrm>
          <a:prstGeom prst="line">
            <a:avLst/>
          </a:prstGeom>
          <a:ln cmpd="sng">
            <a:solidFill>
              <a:srgbClr val="969696"/>
            </a:solidFill>
            <a:prstDash val="dash"/>
          </a:ln>
        </p:spPr>
        <p:style>
          <a:lnRef idx="1">
            <a:schemeClr val="accent1"/>
          </a:lnRef>
          <a:fillRef idx="0">
            <a:schemeClr val="accent1"/>
          </a:fillRef>
          <a:effectRef idx="0">
            <a:schemeClr val="accent1"/>
          </a:effectRef>
          <a:fontRef idx="minor">
            <a:schemeClr val="tx1"/>
          </a:fontRef>
        </p:style>
      </p:cxnSp>
      <p:cxnSp>
        <p:nvCxnSpPr>
          <p:cNvPr id="5" name="MH_Other_2"/>
          <p:cNvCxnSpPr>
            <a:stCxn id="6" idx="0"/>
            <a:endCxn id="8" idx="32"/>
          </p:cNvCxnSpPr>
          <p:nvPr>
            <p:custDataLst>
              <p:tags r:id="rId4"/>
            </p:custDataLst>
          </p:nvPr>
        </p:nvCxnSpPr>
        <p:spPr>
          <a:xfrm flipH="1" flipV="1">
            <a:off x="5403851" y="3452814"/>
            <a:ext cx="720725" cy="1463675"/>
          </a:xfrm>
          <a:prstGeom prst="line">
            <a:avLst/>
          </a:prstGeom>
          <a:ln cmpd="sng">
            <a:solidFill>
              <a:srgbClr val="969696"/>
            </a:solidFill>
            <a:prstDash val="dash"/>
          </a:ln>
        </p:spPr>
        <p:style>
          <a:lnRef idx="1">
            <a:schemeClr val="accent1"/>
          </a:lnRef>
          <a:fillRef idx="0">
            <a:schemeClr val="accent1"/>
          </a:fillRef>
          <a:effectRef idx="0">
            <a:schemeClr val="accent1"/>
          </a:effectRef>
          <a:fontRef idx="minor">
            <a:schemeClr val="tx1"/>
          </a:fontRef>
        </p:style>
      </p:cxnSp>
      <p:sp>
        <p:nvSpPr>
          <p:cNvPr id="6" name="MH_Title_1"/>
          <p:cNvSpPr txBox="1"/>
          <p:nvPr>
            <p:custDataLst>
              <p:tags r:id="rId5"/>
            </p:custDataLst>
          </p:nvPr>
        </p:nvSpPr>
        <p:spPr>
          <a:xfrm>
            <a:off x="4414838" y="4916488"/>
            <a:ext cx="3421062" cy="647700"/>
          </a:xfrm>
          <a:prstGeom prst="rect">
            <a:avLst/>
          </a:prstGeom>
          <a:solidFill>
            <a:schemeClr val="accent5"/>
          </a:solidFill>
        </p:spPr>
        <p:txBody>
          <a:bodyPr anchor="ctr">
            <a:normAutofit/>
          </a:bodyPr>
          <a:lstStyle/>
          <a:p>
            <a:pPr algn="ctr">
              <a:lnSpc>
                <a:spcPct val="150000"/>
              </a:lnSpc>
              <a:defRPr/>
            </a:pPr>
            <a:r>
              <a:rPr lang="en-US" altLang="zh-CN" sz="2400" dirty="0">
                <a:solidFill>
                  <a:srgbClr val="FFFFFF"/>
                </a:solidFill>
              </a:rPr>
              <a:t>LOREM IPSUM DOLOR</a:t>
            </a:r>
            <a:endParaRPr lang="zh-CN" altLang="en-US" sz="2400" dirty="0">
              <a:solidFill>
                <a:srgbClr val="FFFFFF"/>
              </a:solidFill>
            </a:endParaRPr>
          </a:p>
        </p:txBody>
      </p:sp>
      <p:sp>
        <p:nvSpPr>
          <p:cNvPr id="8" name="MH_Other_3"/>
          <p:cNvSpPr/>
          <p:nvPr>
            <p:custDataLst>
              <p:tags r:id="rId6"/>
            </p:custDataLst>
          </p:nvPr>
        </p:nvSpPr>
        <p:spPr>
          <a:xfrm>
            <a:off x="4459289" y="2108201"/>
            <a:ext cx="1412875" cy="1357313"/>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 name="MH_SubTitle_2"/>
          <p:cNvSpPr/>
          <p:nvPr>
            <p:custDataLst>
              <p:tags r:id="rId7"/>
            </p:custDataLst>
          </p:nvPr>
        </p:nvSpPr>
        <p:spPr>
          <a:xfrm>
            <a:off x="4608514" y="2230439"/>
            <a:ext cx="1114425" cy="1114425"/>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b="1">
                <a:solidFill>
                  <a:schemeClr val="tx1"/>
                </a:solidFill>
              </a:rPr>
              <a:t>LOREM</a:t>
            </a:r>
            <a:endParaRPr lang="zh-CN" altLang="en-US" b="1" dirty="0">
              <a:solidFill>
                <a:schemeClr val="tx1"/>
              </a:solidFill>
            </a:endParaRPr>
          </a:p>
        </p:txBody>
      </p:sp>
      <p:sp>
        <p:nvSpPr>
          <p:cNvPr id="11" name="MH_Other_4"/>
          <p:cNvSpPr/>
          <p:nvPr>
            <p:custDataLst>
              <p:tags r:id="rId8"/>
            </p:custDataLst>
          </p:nvPr>
        </p:nvSpPr>
        <p:spPr>
          <a:xfrm>
            <a:off x="6305551" y="2108201"/>
            <a:ext cx="1412875" cy="1357313"/>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 name="MH_SubTitle_3"/>
          <p:cNvSpPr/>
          <p:nvPr>
            <p:custDataLst>
              <p:tags r:id="rId9"/>
            </p:custDataLst>
          </p:nvPr>
        </p:nvSpPr>
        <p:spPr>
          <a:xfrm>
            <a:off x="6454776" y="2230439"/>
            <a:ext cx="1114425" cy="1114425"/>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b="1">
                <a:solidFill>
                  <a:schemeClr val="tx1"/>
                </a:solidFill>
              </a:rPr>
              <a:t>LOREM</a:t>
            </a:r>
            <a:endParaRPr lang="zh-CN" altLang="en-US" b="1" dirty="0">
              <a:solidFill>
                <a:schemeClr val="tx1"/>
              </a:solidFill>
            </a:endParaRPr>
          </a:p>
        </p:txBody>
      </p:sp>
      <p:sp>
        <p:nvSpPr>
          <p:cNvPr id="14" name="MH_Other_5"/>
          <p:cNvSpPr/>
          <p:nvPr>
            <p:custDataLst>
              <p:tags r:id="rId10"/>
            </p:custDataLst>
          </p:nvPr>
        </p:nvSpPr>
        <p:spPr>
          <a:xfrm>
            <a:off x="8153401" y="2108201"/>
            <a:ext cx="1412875" cy="1357313"/>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 name="MH_SubTitle_5"/>
          <p:cNvSpPr/>
          <p:nvPr>
            <p:custDataLst>
              <p:tags r:id="rId11"/>
            </p:custDataLst>
          </p:nvPr>
        </p:nvSpPr>
        <p:spPr>
          <a:xfrm>
            <a:off x="8302626" y="2230439"/>
            <a:ext cx="1114425" cy="1114425"/>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b="1">
                <a:solidFill>
                  <a:schemeClr val="tx1"/>
                </a:solidFill>
              </a:rPr>
              <a:t>LOREM</a:t>
            </a:r>
            <a:endParaRPr lang="zh-CN" altLang="en-US" b="1" dirty="0">
              <a:solidFill>
                <a:schemeClr val="tx1"/>
              </a:solidFill>
            </a:endParaRPr>
          </a:p>
        </p:txBody>
      </p:sp>
      <p:sp>
        <p:nvSpPr>
          <p:cNvPr id="17" name="MH_Other_6"/>
          <p:cNvSpPr/>
          <p:nvPr>
            <p:custDataLst>
              <p:tags r:id="rId12"/>
            </p:custDataLst>
          </p:nvPr>
        </p:nvSpPr>
        <p:spPr>
          <a:xfrm>
            <a:off x="2611439" y="2108201"/>
            <a:ext cx="1412875" cy="1357313"/>
          </a:xfrm>
          <a:custGeom>
            <a:avLst/>
            <a:gdLst>
              <a:gd name="connsiteX0" fmla="*/ 967503 w 1885632"/>
              <a:gd name="connsiteY0" fmla="*/ 143738 h 1811838"/>
              <a:gd name="connsiteX1" fmla="*/ 813446 w 1885632"/>
              <a:gd name="connsiteY1" fmla="*/ 154545 h 1811838"/>
              <a:gd name="connsiteX2" fmla="*/ 191442 w 1885632"/>
              <a:gd name="connsiteY2" fmla="*/ 1035290 h 1811838"/>
              <a:gd name="connsiteX3" fmla="*/ 1072187 w 1885632"/>
              <a:gd name="connsiteY3" fmla="*/ 1657294 h 1811838"/>
              <a:gd name="connsiteX4" fmla="*/ 1694191 w 1885632"/>
              <a:gd name="connsiteY4" fmla="*/ 776549 h 1811838"/>
              <a:gd name="connsiteX5" fmla="*/ 967503 w 1885632"/>
              <a:gd name="connsiteY5" fmla="*/ 143738 h 1811838"/>
              <a:gd name="connsiteX6" fmla="*/ 1205499 w 1885632"/>
              <a:gd name="connsiteY6" fmla="*/ 0 h 1811838"/>
              <a:gd name="connsiteX7" fmla="*/ 1205599 w 1885632"/>
              <a:gd name="connsiteY7" fmla="*/ 3219 h 1811838"/>
              <a:gd name="connsiteX8" fmla="*/ 1207410 w 1885632"/>
              <a:gd name="connsiteY8" fmla="*/ 556 h 1811838"/>
              <a:gd name="connsiteX9" fmla="*/ 1233742 w 1885632"/>
              <a:gd name="connsiteY9" fmla="*/ 44096 h 1811838"/>
              <a:gd name="connsiteX10" fmla="*/ 1412402 w 1885632"/>
              <a:gd name="connsiteY10" fmla="*/ 215739 h 1811838"/>
              <a:gd name="connsiteX11" fmla="*/ 1637652 w 1885632"/>
              <a:gd name="connsiteY11" fmla="*/ 318908 h 1811838"/>
              <a:gd name="connsiteX12" fmla="*/ 1687817 w 1885632"/>
              <a:gd name="connsiteY12" fmla="*/ 327417 h 1811838"/>
              <a:gd name="connsiteX13" fmla="*/ 1686005 w 1885632"/>
              <a:gd name="connsiteY13" fmla="*/ 330079 h 1811838"/>
              <a:gd name="connsiteX14" fmla="*/ 1689037 w 1885632"/>
              <a:gd name="connsiteY14" fmla="*/ 328991 h 1811838"/>
              <a:gd name="connsiteX15" fmla="*/ 1684748 w 1885632"/>
              <a:gd name="connsiteY15" fmla="*/ 379691 h 1811838"/>
              <a:gd name="connsiteX16" fmla="*/ 1728398 w 1885632"/>
              <a:gd name="connsiteY16" fmla="*/ 623568 h 1811838"/>
              <a:gd name="connsiteX17" fmla="*/ 1849986 w 1885632"/>
              <a:gd name="connsiteY17" fmla="*/ 839431 h 1811838"/>
              <a:gd name="connsiteX18" fmla="*/ 1885570 w 1885632"/>
              <a:gd name="connsiteY18" fmla="*/ 875801 h 1811838"/>
              <a:gd name="connsiteX19" fmla="*/ 1882539 w 1885632"/>
              <a:gd name="connsiteY19" fmla="*/ 876891 h 1811838"/>
              <a:gd name="connsiteX20" fmla="*/ 1885632 w 1885632"/>
              <a:gd name="connsiteY20" fmla="*/ 877791 h 1811838"/>
              <a:gd name="connsiteX21" fmla="*/ 1852361 w 1885632"/>
              <a:gd name="connsiteY21" fmla="*/ 916288 h 1811838"/>
              <a:gd name="connsiteX22" fmla="*/ 1744327 w 1885632"/>
              <a:gd name="connsiteY22" fmla="*/ 1139246 h 1811838"/>
              <a:gd name="connsiteX23" fmla="*/ 1715813 w 1885632"/>
              <a:gd name="connsiteY23" fmla="*/ 1385351 h 1811838"/>
              <a:gd name="connsiteX24" fmla="*/ 1723223 w 1885632"/>
              <a:gd name="connsiteY24" fmla="*/ 1435690 h 1811838"/>
              <a:gd name="connsiteX25" fmla="*/ 1720128 w 1885632"/>
              <a:gd name="connsiteY25" fmla="*/ 1434789 h 1811838"/>
              <a:gd name="connsiteX26" fmla="*/ 1722103 w 1885632"/>
              <a:gd name="connsiteY26" fmla="*/ 1437336 h 1811838"/>
              <a:gd name="connsiteX27" fmla="*/ 1672558 w 1885632"/>
              <a:gd name="connsiteY27" fmla="*/ 1448926 h 1811838"/>
              <a:gd name="connsiteX28" fmla="*/ 1454106 w 1885632"/>
              <a:gd name="connsiteY28" fmla="*/ 1565801 h 1811838"/>
              <a:gd name="connsiteX29" fmla="*/ 1286380 w 1885632"/>
              <a:gd name="connsiteY29" fmla="*/ 1748145 h 1811838"/>
              <a:gd name="connsiteX30" fmla="*/ 1262786 w 1885632"/>
              <a:gd name="connsiteY30" fmla="*/ 1793224 h 1811838"/>
              <a:gd name="connsiteX31" fmla="*/ 1260813 w 1885632"/>
              <a:gd name="connsiteY31" fmla="*/ 1790678 h 1811838"/>
              <a:gd name="connsiteX32" fmla="*/ 1260913 w 1885632"/>
              <a:gd name="connsiteY32" fmla="*/ 1793899 h 1811838"/>
              <a:gd name="connsiteX33" fmla="*/ 1214018 w 1885632"/>
              <a:gd name="connsiteY33" fmla="*/ 1774152 h 1811838"/>
              <a:gd name="connsiteX34" fmla="*/ 968589 w 1885632"/>
              <a:gd name="connsiteY34" fmla="*/ 1740304 h 1811838"/>
              <a:gd name="connsiteX35" fmla="*/ 725717 w 1885632"/>
              <a:gd name="connsiteY35" fmla="*/ 1789236 h 1811838"/>
              <a:gd name="connsiteX36" fmla="*/ 680132 w 1885632"/>
              <a:gd name="connsiteY36" fmla="*/ 1811838 h 1811838"/>
              <a:gd name="connsiteX37" fmla="*/ 680033 w 1885632"/>
              <a:gd name="connsiteY37" fmla="*/ 1808619 h 1811838"/>
              <a:gd name="connsiteX38" fmla="*/ 678222 w 1885632"/>
              <a:gd name="connsiteY38" fmla="*/ 1811282 h 1811838"/>
              <a:gd name="connsiteX39" fmla="*/ 651889 w 1885632"/>
              <a:gd name="connsiteY39" fmla="*/ 1767743 h 1811838"/>
              <a:gd name="connsiteX40" fmla="*/ 473229 w 1885632"/>
              <a:gd name="connsiteY40" fmla="*/ 1596099 h 1811838"/>
              <a:gd name="connsiteX41" fmla="*/ 247980 w 1885632"/>
              <a:gd name="connsiteY41" fmla="*/ 1492930 h 1811838"/>
              <a:gd name="connsiteX42" fmla="*/ 197815 w 1885632"/>
              <a:gd name="connsiteY42" fmla="*/ 1484422 h 1811838"/>
              <a:gd name="connsiteX43" fmla="*/ 199626 w 1885632"/>
              <a:gd name="connsiteY43" fmla="*/ 1481759 h 1811838"/>
              <a:gd name="connsiteX44" fmla="*/ 196595 w 1885632"/>
              <a:gd name="connsiteY44" fmla="*/ 1482848 h 1811838"/>
              <a:gd name="connsiteX45" fmla="*/ 200883 w 1885632"/>
              <a:gd name="connsiteY45" fmla="*/ 1432147 h 1811838"/>
              <a:gd name="connsiteX46" fmla="*/ 157233 w 1885632"/>
              <a:gd name="connsiteY46" fmla="*/ 1188270 h 1811838"/>
              <a:gd name="connsiteX47" fmla="*/ 35644 w 1885632"/>
              <a:gd name="connsiteY47" fmla="*/ 972407 h 1811838"/>
              <a:gd name="connsiteX48" fmla="*/ 62 w 1885632"/>
              <a:gd name="connsiteY48" fmla="*/ 936036 h 1811838"/>
              <a:gd name="connsiteX49" fmla="*/ 3095 w 1885632"/>
              <a:gd name="connsiteY49" fmla="*/ 934947 h 1811838"/>
              <a:gd name="connsiteX50" fmla="*/ 0 w 1885632"/>
              <a:gd name="connsiteY50" fmla="*/ 934046 h 1811838"/>
              <a:gd name="connsiteX51" fmla="*/ 33272 w 1885632"/>
              <a:gd name="connsiteY51" fmla="*/ 895549 h 1811838"/>
              <a:gd name="connsiteX52" fmla="*/ 141305 w 1885632"/>
              <a:gd name="connsiteY52" fmla="*/ 672591 h 1811838"/>
              <a:gd name="connsiteX53" fmla="*/ 169819 w 1885632"/>
              <a:gd name="connsiteY53" fmla="*/ 426486 h 1811838"/>
              <a:gd name="connsiteX54" fmla="*/ 162409 w 1885632"/>
              <a:gd name="connsiteY54" fmla="*/ 376147 h 1811838"/>
              <a:gd name="connsiteX55" fmla="*/ 165502 w 1885632"/>
              <a:gd name="connsiteY55" fmla="*/ 377047 h 1811838"/>
              <a:gd name="connsiteX56" fmla="*/ 163529 w 1885632"/>
              <a:gd name="connsiteY56" fmla="*/ 374501 h 1811838"/>
              <a:gd name="connsiteX57" fmla="*/ 213074 w 1885632"/>
              <a:gd name="connsiteY57" fmla="*/ 362912 h 1811838"/>
              <a:gd name="connsiteX58" fmla="*/ 431525 w 1885632"/>
              <a:gd name="connsiteY58" fmla="*/ 246037 h 1811838"/>
              <a:gd name="connsiteX59" fmla="*/ 599251 w 1885632"/>
              <a:gd name="connsiteY59" fmla="*/ 63694 h 1811838"/>
              <a:gd name="connsiteX60" fmla="*/ 622846 w 1885632"/>
              <a:gd name="connsiteY60" fmla="*/ 18614 h 1811838"/>
              <a:gd name="connsiteX61" fmla="*/ 624818 w 1885632"/>
              <a:gd name="connsiteY61" fmla="*/ 21159 h 1811838"/>
              <a:gd name="connsiteX62" fmla="*/ 624719 w 1885632"/>
              <a:gd name="connsiteY62" fmla="*/ 17940 h 1811838"/>
              <a:gd name="connsiteX63" fmla="*/ 671613 w 1885632"/>
              <a:gd name="connsiteY63" fmla="*/ 37686 h 1811838"/>
              <a:gd name="connsiteX64" fmla="*/ 917042 w 1885632"/>
              <a:gd name="connsiteY64" fmla="*/ 71535 h 1811838"/>
              <a:gd name="connsiteX65" fmla="*/ 1159914 w 1885632"/>
              <a:gd name="connsiteY65" fmla="*/ 22602 h 181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885632" h="1811838">
                <a:moveTo>
                  <a:pt x="967503" y="143738"/>
                </a:moveTo>
                <a:cubicBezTo>
                  <a:pt x="916867" y="142150"/>
                  <a:pt x="865318" y="145614"/>
                  <a:pt x="813446" y="154545"/>
                </a:cubicBezTo>
                <a:cubicBezTo>
                  <a:pt x="398473" y="225994"/>
                  <a:pt x="119993" y="620317"/>
                  <a:pt x="191442" y="1035290"/>
                </a:cubicBezTo>
                <a:cubicBezTo>
                  <a:pt x="262892" y="1450263"/>
                  <a:pt x="657215" y="1728743"/>
                  <a:pt x="1072187" y="1657294"/>
                </a:cubicBezTo>
                <a:cubicBezTo>
                  <a:pt x="1487160" y="1585844"/>
                  <a:pt x="1765641" y="1191522"/>
                  <a:pt x="1694191" y="776549"/>
                </a:cubicBezTo>
                <a:cubicBezTo>
                  <a:pt x="1631673" y="413447"/>
                  <a:pt x="1321955" y="154848"/>
                  <a:pt x="967503" y="143738"/>
                </a:cubicBezTo>
                <a:close/>
                <a:moveTo>
                  <a:pt x="1205499" y="0"/>
                </a:moveTo>
                <a:lnTo>
                  <a:pt x="1205599" y="3219"/>
                </a:lnTo>
                <a:lnTo>
                  <a:pt x="1207410" y="556"/>
                </a:lnTo>
                <a:lnTo>
                  <a:pt x="1233742" y="44096"/>
                </a:lnTo>
                <a:cubicBezTo>
                  <a:pt x="1276686" y="104934"/>
                  <a:pt x="1337594" y="164840"/>
                  <a:pt x="1412402" y="215739"/>
                </a:cubicBezTo>
                <a:cubicBezTo>
                  <a:pt x="1487211" y="266637"/>
                  <a:pt x="1565296" y="301300"/>
                  <a:pt x="1637652" y="318908"/>
                </a:cubicBezTo>
                <a:lnTo>
                  <a:pt x="1687817" y="327417"/>
                </a:lnTo>
                <a:lnTo>
                  <a:pt x="1686005" y="330079"/>
                </a:lnTo>
                <a:lnTo>
                  <a:pt x="1689037" y="328991"/>
                </a:lnTo>
                <a:lnTo>
                  <a:pt x="1684748" y="379691"/>
                </a:lnTo>
                <a:cubicBezTo>
                  <a:pt x="1683729" y="454152"/>
                  <a:pt x="1697794" y="538419"/>
                  <a:pt x="1728398" y="623568"/>
                </a:cubicBezTo>
                <a:cubicBezTo>
                  <a:pt x="1759002" y="708716"/>
                  <a:pt x="1801800" y="782656"/>
                  <a:pt x="1849986" y="839431"/>
                </a:cubicBezTo>
                <a:lnTo>
                  <a:pt x="1885570" y="875801"/>
                </a:lnTo>
                <a:lnTo>
                  <a:pt x="1882539" y="876891"/>
                </a:lnTo>
                <a:lnTo>
                  <a:pt x="1885632" y="877791"/>
                </a:lnTo>
                <a:lnTo>
                  <a:pt x="1852361" y="916288"/>
                </a:lnTo>
                <a:cubicBezTo>
                  <a:pt x="1807769" y="975929"/>
                  <a:pt x="1769618" y="1052370"/>
                  <a:pt x="1744327" y="1139246"/>
                </a:cubicBezTo>
                <a:cubicBezTo>
                  <a:pt x="1719038" y="1226121"/>
                  <a:pt x="1710201" y="1311095"/>
                  <a:pt x="1715813" y="1385351"/>
                </a:cubicBezTo>
                <a:lnTo>
                  <a:pt x="1723223" y="1435690"/>
                </a:lnTo>
                <a:lnTo>
                  <a:pt x="1720128" y="1434789"/>
                </a:lnTo>
                <a:lnTo>
                  <a:pt x="1722103" y="1437336"/>
                </a:lnTo>
                <a:lnTo>
                  <a:pt x="1672558" y="1448926"/>
                </a:lnTo>
                <a:cubicBezTo>
                  <a:pt x="1601426" y="1470966"/>
                  <a:pt x="1525630" y="1510382"/>
                  <a:pt x="1454106" y="1565801"/>
                </a:cubicBezTo>
                <a:cubicBezTo>
                  <a:pt x="1382582" y="1621220"/>
                  <a:pt x="1325485" y="1684771"/>
                  <a:pt x="1286380" y="1748145"/>
                </a:cubicBezTo>
                <a:lnTo>
                  <a:pt x="1262786" y="1793224"/>
                </a:lnTo>
                <a:lnTo>
                  <a:pt x="1260813" y="1790678"/>
                </a:lnTo>
                <a:lnTo>
                  <a:pt x="1260913" y="1793899"/>
                </a:lnTo>
                <a:lnTo>
                  <a:pt x="1214018" y="1774152"/>
                </a:lnTo>
                <a:cubicBezTo>
                  <a:pt x="1143517" y="1750173"/>
                  <a:pt x="1059028" y="1737510"/>
                  <a:pt x="968589" y="1740304"/>
                </a:cubicBezTo>
                <a:cubicBezTo>
                  <a:pt x="878151" y="1743097"/>
                  <a:pt x="794605" y="1760951"/>
                  <a:pt x="725717" y="1789236"/>
                </a:cubicBezTo>
                <a:lnTo>
                  <a:pt x="680132" y="1811838"/>
                </a:lnTo>
                <a:lnTo>
                  <a:pt x="680033" y="1808619"/>
                </a:lnTo>
                <a:lnTo>
                  <a:pt x="678222" y="1811282"/>
                </a:lnTo>
                <a:lnTo>
                  <a:pt x="651889" y="1767743"/>
                </a:lnTo>
                <a:cubicBezTo>
                  <a:pt x="608947" y="1706903"/>
                  <a:pt x="548037" y="1646998"/>
                  <a:pt x="473229" y="1596099"/>
                </a:cubicBezTo>
                <a:cubicBezTo>
                  <a:pt x="398420" y="1545201"/>
                  <a:pt x="320336" y="1510538"/>
                  <a:pt x="247980" y="1492930"/>
                </a:cubicBezTo>
                <a:lnTo>
                  <a:pt x="197815" y="1484422"/>
                </a:lnTo>
                <a:lnTo>
                  <a:pt x="199626" y="1481759"/>
                </a:lnTo>
                <a:lnTo>
                  <a:pt x="196595" y="1482848"/>
                </a:lnTo>
                <a:lnTo>
                  <a:pt x="200883" y="1432147"/>
                </a:lnTo>
                <a:cubicBezTo>
                  <a:pt x="201903" y="1357686"/>
                  <a:pt x="187837" y="1273419"/>
                  <a:pt x="157233" y="1188270"/>
                </a:cubicBezTo>
                <a:cubicBezTo>
                  <a:pt x="126630" y="1103122"/>
                  <a:pt x="83832" y="1029181"/>
                  <a:pt x="35644" y="972407"/>
                </a:cubicBezTo>
                <a:lnTo>
                  <a:pt x="62" y="936036"/>
                </a:lnTo>
                <a:lnTo>
                  <a:pt x="3095" y="934947"/>
                </a:lnTo>
                <a:lnTo>
                  <a:pt x="0" y="934046"/>
                </a:lnTo>
                <a:lnTo>
                  <a:pt x="33272" y="895549"/>
                </a:lnTo>
                <a:cubicBezTo>
                  <a:pt x="77863" y="835908"/>
                  <a:pt x="116015" y="759468"/>
                  <a:pt x="141305" y="672591"/>
                </a:cubicBezTo>
                <a:cubicBezTo>
                  <a:pt x="166594" y="585716"/>
                  <a:pt x="175432" y="500742"/>
                  <a:pt x="169819" y="426486"/>
                </a:cubicBezTo>
                <a:lnTo>
                  <a:pt x="162409" y="376147"/>
                </a:lnTo>
                <a:lnTo>
                  <a:pt x="165502" y="377047"/>
                </a:lnTo>
                <a:lnTo>
                  <a:pt x="163529" y="374501"/>
                </a:lnTo>
                <a:lnTo>
                  <a:pt x="213074" y="362912"/>
                </a:lnTo>
                <a:cubicBezTo>
                  <a:pt x="284205" y="340872"/>
                  <a:pt x="360001" y="301455"/>
                  <a:pt x="431525" y="246037"/>
                </a:cubicBezTo>
                <a:cubicBezTo>
                  <a:pt x="503050" y="190619"/>
                  <a:pt x="560146" y="127066"/>
                  <a:pt x="599251" y="63694"/>
                </a:cubicBezTo>
                <a:lnTo>
                  <a:pt x="622846" y="18614"/>
                </a:lnTo>
                <a:lnTo>
                  <a:pt x="624818" y="21159"/>
                </a:lnTo>
                <a:lnTo>
                  <a:pt x="624719" y="17940"/>
                </a:lnTo>
                <a:lnTo>
                  <a:pt x="671613" y="37686"/>
                </a:lnTo>
                <a:cubicBezTo>
                  <a:pt x="742114" y="61665"/>
                  <a:pt x="826603" y="74328"/>
                  <a:pt x="917042" y="71535"/>
                </a:cubicBezTo>
                <a:cubicBezTo>
                  <a:pt x="1007480" y="68741"/>
                  <a:pt x="1091027" y="50886"/>
                  <a:pt x="1159914" y="2260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8" name="MH_SubTitle_1"/>
          <p:cNvSpPr/>
          <p:nvPr>
            <p:custDataLst>
              <p:tags r:id="rId13"/>
            </p:custDataLst>
          </p:nvPr>
        </p:nvSpPr>
        <p:spPr>
          <a:xfrm>
            <a:off x="2760664" y="2230439"/>
            <a:ext cx="1114425" cy="1114425"/>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b="1">
                <a:solidFill>
                  <a:schemeClr val="tx1"/>
                </a:solidFill>
              </a:rPr>
              <a:t>LOREM</a:t>
            </a:r>
            <a:endParaRPr lang="zh-CN" altLang="en-US" b="1" dirty="0">
              <a:solidFill>
                <a:schemeClr val="tx1"/>
              </a:solidFill>
            </a:endParaRPr>
          </a:p>
        </p:txBody>
      </p:sp>
      <p:cxnSp>
        <p:nvCxnSpPr>
          <p:cNvPr id="20" name="MH_Other_8"/>
          <p:cNvCxnSpPr>
            <a:stCxn id="11" idx="34"/>
            <a:endCxn id="6" idx="0"/>
          </p:cNvCxnSpPr>
          <p:nvPr>
            <p:custDataLst>
              <p:tags r:id="rId14"/>
            </p:custDataLst>
          </p:nvPr>
        </p:nvCxnSpPr>
        <p:spPr>
          <a:xfrm flipH="1">
            <a:off x="6124576" y="3411538"/>
            <a:ext cx="906463" cy="1504950"/>
          </a:xfrm>
          <a:prstGeom prst="line">
            <a:avLst/>
          </a:prstGeom>
          <a:ln cmpd="sng">
            <a:solidFill>
              <a:srgbClr val="969696"/>
            </a:solidFill>
            <a:prstDash val="dash"/>
          </a:ln>
        </p:spPr>
        <p:style>
          <a:lnRef idx="1">
            <a:schemeClr val="accent1"/>
          </a:lnRef>
          <a:fillRef idx="0">
            <a:schemeClr val="accent1"/>
          </a:fillRef>
          <a:effectRef idx="0">
            <a:schemeClr val="accent1"/>
          </a:effectRef>
          <a:fontRef idx="minor">
            <a:schemeClr val="tx1"/>
          </a:fontRef>
        </p:style>
      </p:cxnSp>
      <p:cxnSp>
        <p:nvCxnSpPr>
          <p:cNvPr id="24" name="MH_Other_10"/>
          <p:cNvCxnSpPr>
            <a:stCxn id="14" idx="38"/>
            <a:endCxn id="6" idx="0"/>
          </p:cNvCxnSpPr>
          <p:nvPr>
            <p:custDataLst>
              <p:tags r:id="rId15"/>
            </p:custDataLst>
          </p:nvPr>
        </p:nvCxnSpPr>
        <p:spPr>
          <a:xfrm flipH="1">
            <a:off x="6124576" y="3465514"/>
            <a:ext cx="2536825" cy="1450975"/>
          </a:xfrm>
          <a:prstGeom prst="line">
            <a:avLst/>
          </a:prstGeom>
          <a:ln cmpd="sng">
            <a:solidFill>
              <a:srgbClr val="969696"/>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562912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SubTitle_2"/>
          <p:cNvSpPr/>
          <p:nvPr>
            <p:custDataLst>
              <p:tags r:id="rId2"/>
            </p:custDataLst>
          </p:nvPr>
        </p:nvSpPr>
        <p:spPr>
          <a:xfrm>
            <a:off x="6270176" y="2380349"/>
            <a:ext cx="2656115" cy="161108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0" tIns="0" rIns="0" bIns="0" rtlCol="0" anchor="ctr">
            <a:normAutofit/>
          </a:bodyPr>
          <a:lstStyle/>
          <a:p>
            <a:pPr algn="ctr">
              <a:lnSpc>
                <a:spcPct val="120000"/>
              </a:lnSpc>
            </a:pPr>
            <a:r>
              <a:rPr lang="en-US" altLang="zh-CN" sz="2000">
                <a:solidFill>
                  <a:srgbClr val="FFFFFF"/>
                </a:solidFill>
              </a:rPr>
              <a:t>LOREM</a:t>
            </a:r>
            <a:endParaRPr lang="zh-CN" altLang="en-US" sz="2000" dirty="0">
              <a:solidFill>
                <a:srgbClr val="FFFFFF"/>
              </a:solidFill>
            </a:endParaRPr>
          </a:p>
        </p:txBody>
      </p:sp>
      <p:sp>
        <p:nvSpPr>
          <p:cNvPr id="4" name="MH_SubTitle_1"/>
          <p:cNvSpPr/>
          <p:nvPr>
            <p:custDataLst>
              <p:tags r:id="rId3"/>
            </p:custDataLst>
          </p:nvPr>
        </p:nvSpPr>
        <p:spPr>
          <a:xfrm flipH="1">
            <a:off x="3570519" y="2380349"/>
            <a:ext cx="2656115" cy="161108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720000" bIns="0" rtlCol="0" anchor="ctr">
            <a:normAutofit/>
          </a:bodyPr>
          <a:lstStyle/>
          <a:p>
            <a:pPr algn="ctr">
              <a:lnSpc>
                <a:spcPct val="120000"/>
              </a:lnSpc>
            </a:pPr>
            <a:r>
              <a:rPr lang="en-US" altLang="zh-CN" sz="2000">
                <a:solidFill>
                  <a:srgbClr val="FFFFFF"/>
                </a:solidFill>
              </a:rPr>
              <a:t>LOREM</a:t>
            </a:r>
            <a:endParaRPr lang="zh-CN" altLang="en-US" sz="2000" dirty="0">
              <a:solidFill>
                <a:srgbClr val="FFFFFF"/>
              </a:solidFill>
            </a:endParaRPr>
          </a:p>
        </p:txBody>
      </p:sp>
      <p:sp>
        <p:nvSpPr>
          <p:cNvPr id="5" name="MH_Title_1"/>
          <p:cNvSpPr/>
          <p:nvPr>
            <p:custDataLst>
              <p:tags r:id="rId4"/>
            </p:custDataLst>
          </p:nvPr>
        </p:nvSpPr>
        <p:spPr>
          <a:xfrm>
            <a:off x="5442857" y="2888343"/>
            <a:ext cx="1553028" cy="609600"/>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r>
              <a:rPr lang="en-US" altLang="zh-CN" sz="2400" b="1">
                <a:solidFill>
                  <a:srgbClr val="525252"/>
                </a:solidFill>
              </a:rPr>
              <a:t>LOREM</a:t>
            </a:r>
            <a:endParaRPr lang="zh-CN" altLang="en-US" sz="2400" b="1" dirty="0">
              <a:solidFill>
                <a:srgbClr val="525252"/>
              </a:solidFill>
            </a:endParaRPr>
          </a:p>
        </p:txBody>
      </p:sp>
      <p:sp>
        <p:nvSpPr>
          <p:cNvPr id="10" name="MH_Other_1"/>
          <p:cNvSpPr/>
          <p:nvPr>
            <p:custDataLst>
              <p:tags r:id="rId5"/>
            </p:custDataLst>
          </p:nvPr>
        </p:nvSpPr>
        <p:spPr>
          <a:xfrm>
            <a:off x="3933796" y="5386262"/>
            <a:ext cx="178271" cy="178079"/>
          </a:xfrm>
          <a:custGeom>
            <a:avLst/>
            <a:gdLst>
              <a:gd name="connsiteX0" fmla="*/ 0 w 124620"/>
              <a:gd name="connsiteY0" fmla="*/ 0 h 124620"/>
              <a:gd name="connsiteX1" fmla="*/ 40085 w 124620"/>
              <a:gd name="connsiteY1" fmla="*/ 0 h 124620"/>
              <a:gd name="connsiteX2" fmla="*/ 40085 w 124620"/>
              <a:gd name="connsiteY2" fmla="*/ 87710 h 124620"/>
              <a:gd name="connsiteX3" fmla="*/ 124620 w 124620"/>
              <a:gd name="connsiteY3" fmla="*/ 87710 h 124620"/>
              <a:gd name="connsiteX4" fmla="*/ 124620 w 124620"/>
              <a:gd name="connsiteY4" fmla="*/ 124620 h 124620"/>
              <a:gd name="connsiteX5" fmla="*/ 0 w 124620"/>
              <a:gd name="connsiteY5" fmla="*/ 124620 h 124620"/>
              <a:gd name="connsiteX6" fmla="*/ 0 w 124620"/>
              <a:gd name="connsiteY6" fmla="*/ 0 h 124620"/>
              <a:gd name="connsiteX0" fmla="*/ 10901 w 135521"/>
              <a:gd name="connsiteY0" fmla="*/ 0 h 135375"/>
              <a:gd name="connsiteX1" fmla="*/ 50986 w 135521"/>
              <a:gd name="connsiteY1" fmla="*/ 0 h 135375"/>
              <a:gd name="connsiteX2" fmla="*/ 50986 w 135521"/>
              <a:gd name="connsiteY2" fmla="*/ 87710 h 135375"/>
              <a:gd name="connsiteX3" fmla="*/ 135521 w 135521"/>
              <a:gd name="connsiteY3" fmla="*/ 87710 h 135375"/>
              <a:gd name="connsiteX4" fmla="*/ 135521 w 135521"/>
              <a:gd name="connsiteY4" fmla="*/ 124620 h 135375"/>
              <a:gd name="connsiteX5" fmla="*/ 10901 w 135521"/>
              <a:gd name="connsiteY5" fmla="*/ 124620 h 135375"/>
              <a:gd name="connsiteX6" fmla="*/ 10901 w 135521"/>
              <a:gd name="connsiteY6" fmla="*/ 0 h 135375"/>
              <a:gd name="connsiteX0" fmla="*/ 10901 w 135521"/>
              <a:gd name="connsiteY0" fmla="*/ 0 h 135375"/>
              <a:gd name="connsiteX1" fmla="*/ 50986 w 135521"/>
              <a:gd name="connsiteY1" fmla="*/ 0 h 135375"/>
              <a:gd name="connsiteX2" fmla="*/ 50986 w 135521"/>
              <a:gd name="connsiteY2" fmla="*/ 87710 h 135375"/>
              <a:gd name="connsiteX3" fmla="*/ 135521 w 135521"/>
              <a:gd name="connsiteY3" fmla="*/ 87710 h 135375"/>
              <a:gd name="connsiteX4" fmla="*/ 135521 w 135521"/>
              <a:gd name="connsiteY4" fmla="*/ 124620 h 135375"/>
              <a:gd name="connsiteX5" fmla="*/ 10901 w 135521"/>
              <a:gd name="connsiteY5" fmla="*/ 124620 h 135375"/>
              <a:gd name="connsiteX6" fmla="*/ 10901 w 135521"/>
              <a:gd name="connsiteY6" fmla="*/ 0 h 135375"/>
              <a:gd name="connsiteX0" fmla="*/ 10901 w 135521"/>
              <a:gd name="connsiteY0" fmla="*/ 0 h 135375"/>
              <a:gd name="connsiteX1" fmla="*/ 50986 w 135521"/>
              <a:gd name="connsiteY1" fmla="*/ 87710 h 135375"/>
              <a:gd name="connsiteX2" fmla="*/ 135521 w 135521"/>
              <a:gd name="connsiteY2" fmla="*/ 87710 h 135375"/>
              <a:gd name="connsiteX3" fmla="*/ 135521 w 135521"/>
              <a:gd name="connsiteY3" fmla="*/ 124620 h 135375"/>
              <a:gd name="connsiteX4" fmla="*/ 10901 w 135521"/>
              <a:gd name="connsiteY4" fmla="*/ 124620 h 135375"/>
              <a:gd name="connsiteX5" fmla="*/ 10901 w 135521"/>
              <a:gd name="connsiteY5" fmla="*/ 0 h 135375"/>
              <a:gd name="connsiteX0" fmla="*/ 10901 w 135521"/>
              <a:gd name="connsiteY0" fmla="*/ 0 h 135375"/>
              <a:gd name="connsiteX1" fmla="*/ 50986 w 135521"/>
              <a:gd name="connsiteY1" fmla="*/ 87710 h 135375"/>
              <a:gd name="connsiteX2" fmla="*/ 135521 w 135521"/>
              <a:gd name="connsiteY2" fmla="*/ 124620 h 135375"/>
              <a:gd name="connsiteX3" fmla="*/ 10901 w 135521"/>
              <a:gd name="connsiteY3" fmla="*/ 124620 h 135375"/>
              <a:gd name="connsiteX4" fmla="*/ 10901 w 135521"/>
              <a:gd name="connsiteY4" fmla="*/ 0 h 135375"/>
              <a:gd name="connsiteX0" fmla="*/ 10901 w 135521"/>
              <a:gd name="connsiteY0" fmla="*/ 0 h 135375"/>
              <a:gd name="connsiteX1" fmla="*/ 39080 w 135521"/>
              <a:gd name="connsiteY1" fmla="*/ 101997 h 135375"/>
              <a:gd name="connsiteX2" fmla="*/ 135521 w 135521"/>
              <a:gd name="connsiteY2" fmla="*/ 124620 h 135375"/>
              <a:gd name="connsiteX3" fmla="*/ 10901 w 135521"/>
              <a:gd name="connsiteY3" fmla="*/ 124620 h 135375"/>
              <a:gd name="connsiteX4" fmla="*/ 10901 w 135521"/>
              <a:gd name="connsiteY4" fmla="*/ 0 h 135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21" h="135375">
                <a:moveTo>
                  <a:pt x="10901" y="0"/>
                </a:moveTo>
                <a:lnTo>
                  <a:pt x="39080" y="101997"/>
                </a:lnTo>
                <a:lnTo>
                  <a:pt x="135521" y="124620"/>
                </a:lnTo>
                <a:cubicBezTo>
                  <a:pt x="114751" y="130772"/>
                  <a:pt x="31671" y="145390"/>
                  <a:pt x="10901" y="124620"/>
                </a:cubicBezTo>
                <a:cubicBezTo>
                  <a:pt x="-9869" y="103850"/>
                  <a:pt x="4220" y="20770"/>
                  <a:pt x="10901" y="0"/>
                </a:cubicBez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 name="MH_Other_2"/>
          <p:cNvSpPr/>
          <p:nvPr>
            <p:custDataLst>
              <p:tags r:id="rId6"/>
            </p:custDataLst>
          </p:nvPr>
        </p:nvSpPr>
        <p:spPr>
          <a:xfrm flipH="1">
            <a:off x="8475452" y="5386262"/>
            <a:ext cx="178271" cy="178079"/>
          </a:xfrm>
          <a:custGeom>
            <a:avLst/>
            <a:gdLst>
              <a:gd name="connsiteX0" fmla="*/ 0 w 124620"/>
              <a:gd name="connsiteY0" fmla="*/ 0 h 124620"/>
              <a:gd name="connsiteX1" fmla="*/ 40085 w 124620"/>
              <a:gd name="connsiteY1" fmla="*/ 0 h 124620"/>
              <a:gd name="connsiteX2" fmla="*/ 40085 w 124620"/>
              <a:gd name="connsiteY2" fmla="*/ 87710 h 124620"/>
              <a:gd name="connsiteX3" fmla="*/ 124620 w 124620"/>
              <a:gd name="connsiteY3" fmla="*/ 87710 h 124620"/>
              <a:gd name="connsiteX4" fmla="*/ 124620 w 124620"/>
              <a:gd name="connsiteY4" fmla="*/ 124620 h 124620"/>
              <a:gd name="connsiteX5" fmla="*/ 0 w 124620"/>
              <a:gd name="connsiteY5" fmla="*/ 124620 h 124620"/>
              <a:gd name="connsiteX6" fmla="*/ 0 w 124620"/>
              <a:gd name="connsiteY6" fmla="*/ 0 h 124620"/>
              <a:gd name="connsiteX0" fmla="*/ 10901 w 135521"/>
              <a:gd name="connsiteY0" fmla="*/ 0 h 135375"/>
              <a:gd name="connsiteX1" fmla="*/ 50986 w 135521"/>
              <a:gd name="connsiteY1" fmla="*/ 0 h 135375"/>
              <a:gd name="connsiteX2" fmla="*/ 50986 w 135521"/>
              <a:gd name="connsiteY2" fmla="*/ 87710 h 135375"/>
              <a:gd name="connsiteX3" fmla="*/ 135521 w 135521"/>
              <a:gd name="connsiteY3" fmla="*/ 87710 h 135375"/>
              <a:gd name="connsiteX4" fmla="*/ 135521 w 135521"/>
              <a:gd name="connsiteY4" fmla="*/ 124620 h 135375"/>
              <a:gd name="connsiteX5" fmla="*/ 10901 w 135521"/>
              <a:gd name="connsiteY5" fmla="*/ 124620 h 135375"/>
              <a:gd name="connsiteX6" fmla="*/ 10901 w 135521"/>
              <a:gd name="connsiteY6" fmla="*/ 0 h 135375"/>
              <a:gd name="connsiteX0" fmla="*/ 10901 w 135521"/>
              <a:gd name="connsiteY0" fmla="*/ 0 h 135375"/>
              <a:gd name="connsiteX1" fmla="*/ 50986 w 135521"/>
              <a:gd name="connsiteY1" fmla="*/ 0 h 135375"/>
              <a:gd name="connsiteX2" fmla="*/ 50986 w 135521"/>
              <a:gd name="connsiteY2" fmla="*/ 87710 h 135375"/>
              <a:gd name="connsiteX3" fmla="*/ 135521 w 135521"/>
              <a:gd name="connsiteY3" fmla="*/ 87710 h 135375"/>
              <a:gd name="connsiteX4" fmla="*/ 135521 w 135521"/>
              <a:gd name="connsiteY4" fmla="*/ 124620 h 135375"/>
              <a:gd name="connsiteX5" fmla="*/ 10901 w 135521"/>
              <a:gd name="connsiteY5" fmla="*/ 124620 h 135375"/>
              <a:gd name="connsiteX6" fmla="*/ 10901 w 135521"/>
              <a:gd name="connsiteY6" fmla="*/ 0 h 135375"/>
              <a:gd name="connsiteX0" fmla="*/ 10901 w 135521"/>
              <a:gd name="connsiteY0" fmla="*/ 0 h 135375"/>
              <a:gd name="connsiteX1" fmla="*/ 50986 w 135521"/>
              <a:gd name="connsiteY1" fmla="*/ 87710 h 135375"/>
              <a:gd name="connsiteX2" fmla="*/ 135521 w 135521"/>
              <a:gd name="connsiteY2" fmla="*/ 87710 h 135375"/>
              <a:gd name="connsiteX3" fmla="*/ 135521 w 135521"/>
              <a:gd name="connsiteY3" fmla="*/ 124620 h 135375"/>
              <a:gd name="connsiteX4" fmla="*/ 10901 w 135521"/>
              <a:gd name="connsiteY4" fmla="*/ 124620 h 135375"/>
              <a:gd name="connsiteX5" fmla="*/ 10901 w 135521"/>
              <a:gd name="connsiteY5" fmla="*/ 0 h 135375"/>
              <a:gd name="connsiteX0" fmla="*/ 10901 w 135521"/>
              <a:gd name="connsiteY0" fmla="*/ 0 h 135375"/>
              <a:gd name="connsiteX1" fmla="*/ 50986 w 135521"/>
              <a:gd name="connsiteY1" fmla="*/ 87710 h 135375"/>
              <a:gd name="connsiteX2" fmla="*/ 135521 w 135521"/>
              <a:gd name="connsiteY2" fmla="*/ 124620 h 135375"/>
              <a:gd name="connsiteX3" fmla="*/ 10901 w 135521"/>
              <a:gd name="connsiteY3" fmla="*/ 124620 h 135375"/>
              <a:gd name="connsiteX4" fmla="*/ 10901 w 135521"/>
              <a:gd name="connsiteY4" fmla="*/ 0 h 135375"/>
              <a:gd name="connsiteX0" fmla="*/ 10901 w 135521"/>
              <a:gd name="connsiteY0" fmla="*/ 0 h 135375"/>
              <a:gd name="connsiteX1" fmla="*/ 39080 w 135521"/>
              <a:gd name="connsiteY1" fmla="*/ 101997 h 135375"/>
              <a:gd name="connsiteX2" fmla="*/ 135521 w 135521"/>
              <a:gd name="connsiteY2" fmla="*/ 124620 h 135375"/>
              <a:gd name="connsiteX3" fmla="*/ 10901 w 135521"/>
              <a:gd name="connsiteY3" fmla="*/ 124620 h 135375"/>
              <a:gd name="connsiteX4" fmla="*/ 10901 w 135521"/>
              <a:gd name="connsiteY4" fmla="*/ 0 h 135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21" h="135375">
                <a:moveTo>
                  <a:pt x="10901" y="0"/>
                </a:moveTo>
                <a:lnTo>
                  <a:pt x="39080" y="101997"/>
                </a:lnTo>
                <a:lnTo>
                  <a:pt x="135521" y="124620"/>
                </a:lnTo>
                <a:cubicBezTo>
                  <a:pt x="114751" y="130772"/>
                  <a:pt x="31671" y="145390"/>
                  <a:pt x="10901" y="124620"/>
                </a:cubicBezTo>
                <a:cubicBezTo>
                  <a:pt x="-9869" y="103850"/>
                  <a:pt x="4220" y="20770"/>
                  <a:pt x="10901" y="0"/>
                </a:cubicBez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MH_Other_3"/>
          <p:cNvSpPr/>
          <p:nvPr>
            <p:custDataLst>
              <p:tags r:id="rId7"/>
            </p:custDataLst>
          </p:nvPr>
        </p:nvSpPr>
        <p:spPr>
          <a:xfrm rot="5400000">
            <a:off x="3933796" y="4422719"/>
            <a:ext cx="178271" cy="178079"/>
          </a:xfrm>
          <a:custGeom>
            <a:avLst/>
            <a:gdLst>
              <a:gd name="connsiteX0" fmla="*/ 0 w 124620"/>
              <a:gd name="connsiteY0" fmla="*/ 0 h 124620"/>
              <a:gd name="connsiteX1" fmla="*/ 40085 w 124620"/>
              <a:gd name="connsiteY1" fmla="*/ 0 h 124620"/>
              <a:gd name="connsiteX2" fmla="*/ 40085 w 124620"/>
              <a:gd name="connsiteY2" fmla="*/ 87710 h 124620"/>
              <a:gd name="connsiteX3" fmla="*/ 124620 w 124620"/>
              <a:gd name="connsiteY3" fmla="*/ 87710 h 124620"/>
              <a:gd name="connsiteX4" fmla="*/ 124620 w 124620"/>
              <a:gd name="connsiteY4" fmla="*/ 124620 h 124620"/>
              <a:gd name="connsiteX5" fmla="*/ 0 w 124620"/>
              <a:gd name="connsiteY5" fmla="*/ 124620 h 124620"/>
              <a:gd name="connsiteX6" fmla="*/ 0 w 124620"/>
              <a:gd name="connsiteY6" fmla="*/ 0 h 124620"/>
              <a:gd name="connsiteX0" fmla="*/ 10901 w 135521"/>
              <a:gd name="connsiteY0" fmla="*/ 0 h 135375"/>
              <a:gd name="connsiteX1" fmla="*/ 50986 w 135521"/>
              <a:gd name="connsiteY1" fmla="*/ 0 h 135375"/>
              <a:gd name="connsiteX2" fmla="*/ 50986 w 135521"/>
              <a:gd name="connsiteY2" fmla="*/ 87710 h 135375"/>
              <a:gd name="connsiteX3" fmla="*/ 135521 w 135521"/>
              <a:gd name="connsiteY3" fmla="*/ 87710 h 135375"/>
              <a:gd name="connsiteX4" fmla="*/ 135521 w 135521"/>
              <a:gd name="connsiteY4" fmla="*/ 124620 h 135375"/>
              <a:gd name="connsiteX5" fmla="*/ 10901 w 135521"/>
              <a:gd name="connsiteY5" fmla="*/ 124620 h 135375"/>
              <a:gd name="connsiteX6" fmla="*/ 10901 w 135521"/>
              <a:gd name="connsiteY6" fmla="*/ 0 h 135375"/>
              <a:gd name="connsiteX0" fmla="*/ 10901 w 135521"/>
              <a:gd name="connsiteY0" fmla="*/ 0 h 135375"/>
              <a:gd name="connsiteX1" fmla="*/ 50986 w 135521"/>
              <a:gd name="connsiteY1" fmla="*/ 0 h 135375"/>
              <a:gd name="connsiteX2" fmla="*/ 50986 w 135521"/>
              <a:gd name="connsiteY2" fmla="*/ 87710 h 135375"/>
              <a:gd name="connsiteX3" fmla="*/ 135521 w 135521"/>
              <a:gd name="connsiteY3" fmla="*/ 87710 h 135375"/>
              <a:gd name="connsiteX4" fmla="*/ 135521 w 135521"/>
              <a:gd name="connsiteY4" fmla="*/ 124620 h 135375"/>
              <a:gd name="connsiteX5" fmla="*/ 10901 w 135521"/>
              <a:gd name="connsiteY5" fmla="*/ 124620 h 135375"/>
              <a:gd name="connsiteX6" fmla="*/ 10901 w 135521"/>
              <a:gd name="connsiteY6" fmla="*/ 0 h 135375"/>
              <a:gd name="connsiteX0" fmla="*/ 10901 w 135521"/>
              <a:gd name="connsiteY0" fmla="*/ 0 h 135375"/>
              <a:gd name="connsiteX1" fmla="*/ 50986 w 135521"/>
              <a:gd name="connsiteY1" fmla="*/ 87710 h 135375"/>
              <a:gd name="connsiteX2" fmla="*/ 135521 w 135521"/>
              <a:gd name="connsiteY2" fmla="*/ 87710 h 135375"/>
              <a:gd name="connsiteX3" fmla="*/ 135521 w 135521"/>
              <a:gd name="connsiteY3" fmla="*/ 124620 h 135375"/>
              <a:gd name="connsiteX4" fmla="*/ 10901 w 135521"/>
              <a:gd name="connsiteY4" fmla="*/ 124620 h 135375"/>
              <a:gd name="connsiteX5" fmla="*/ 10901 w 135521"/>
              <a:gd name="connsiteY5" fmla="*/ 0 h 135375"/>
              <a:gd name="connsiteX0" fmla="*/ 10901 w 135521"/>
              <a:gd name="connsiteY0" fmla="*/ 0 h 135375"/>
              <a:gd name="connsiteX1" fmla="*/ 50986 w 135521"/>
              <a:gd name="connsiteY1" fmla="*/ 87710 h 135375"/>
              <a:gd name="connsiteX2" fmla="*/ 135521 w 135521"/>
              <a:gd name="connsiteY2" fmla="*/ 124620 h 135375"/>
              <a:gd name="connsiteX3" fmla="*/ 10901 w 135521"/>
              <a:gd name="connsiteY3" fmla="*/ 124620 h 135375"/>
              <a:gd name="connsiteX4" fmla="*/ 10901 w 135521"/>
              <a:gd name="connsiteY4" fmla="*/ 0 h 135375"/>
              <a:gd name="connsiteX0" fmla="*/ 10901 w 135521"/>
              <a:gd name="connsiteY0" fmla="*/ 0 h 135375"/>
              <a:gd name="connsiteX1" fmla="*/ 39080 w 135521"/>
              <a:gd name="connsiteY1" fmla="*/ 101997 h 135375"/>
              <a:gd name="connsiteX2" fmla="*/ 135521 w 135521"/>
              <a:gd name="connsiteY2" fmla="*/ 124620 h 135375"/>
              <a:gd name="connsiteX3" fmla="*/ 10901 w 135521"/>
              <a:gd name="connsiteY3" fmla="*/ 124620 h 135375"/>
              <a:gd name="connsiteX4" fmla="*/ 10901 w 135521"/>
              <a:gd name="connsiteY4" fmla="*/ 0 h 135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21" h="135375">
                <a:moveTo>
                  <a:pt x="10901" y="0"/>
                </a:moveTo>
                <a:lnTo>
                  <a:pt x="39080" y="101997"/>
                </a:lnTo>
                <a:lnTo>
                  <a:pt x="135521" y="124620"/>
                </a:lnTo>
                <a:cubicBezTo>
                  <a:pt x="114751" y="130772"/>
                  <a:pt x="31671" y="145390"/>
                  <a:pt x="10901" y="124620"/>
                </a:cubicBezTo>
                <a:cubicBezTo>
                  <a:pt x="-9869" y="103850"/>
                  <a:pt x="4220" y="20770"/>
                  <a:pt x="10901" y="0"/>
                </a:cubicBez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5" name="MH_Other_4"/>
          <p:cNvSpPr/>
          <p:nvPr>
            <p:custDataLst>
              <p:tags r:id="rId8"/>
            </p:custDataLst>
          </p:nvPr>
        </p:nvSpPr>
        <p:spPr>
          <a:xfrm rot="10800000">
            <a:off x="8475452" y="4422623"/>
            <a:ext cx="178271" cy="178079"/>
          </a:xfrm>
          <a:custGeom>
            <a:avLst/>
            <a:gdLst>
              <a:gd name="connsiteX0" fmla="*/ 0 w 124620"/>
              <a:gd name="connsiteY0" fmla="*/ 0 h 124620"/>
              <a:gd name="connsiteX1" fmla="*/ 40085 w 124620"/>
              <a:gd name="connsiteY1" fmla="*/ 0 h 124620"/>
              <a:gd name="connsiteX2" fmla="*/ 40085 w 124620"/>
              <a:gd name="connsiteY2" fmla="*/ 87710 h 124620"/>
              <a:gd name="connsiteX3" fmla="*/ 124620 w 124620"/>
              <a:gd name="connsiteY3" fmla="*/ 87710 h 124620"/>
              <a:gd name="connsiteX4" fmla="*/ 124620 w 124620"/>
              <a:gd name="connsiteY4" fmla="*/ 124620 h 124620"/>
              <a:gd name="connsiteX5" fmla="*/ 0 w 124620"/>
              <a:gd name="connsiteY5" fmla="*/ 124620 h 124620"/>
              <a:gd name="connsiteX6" fmla="*/ 0 w 124620"/>
              <a:gd name="connsiteY6" fmla="*/ 0 h 124620"/>
              <a:gd name="connsiteX0" fmla="*/ 10901 w 135521"/>
              <a:gd name="connsiteY0" fmla="*/ 0 h 135375"/>
              <a:gd name="connsiteX1" fmla="*/ 50986 w 135521"/>
              <a:gd name="connsiteY1" fmla="*/ 0 h 135375"/>
              <a:gd name="connsiteX2" fmla="*/ 50986 w 135521"/>
              <a:gd name="connsiteY2" fmla="*/ 87710 h 135375"/>
              <a:gd name="connsiteX3" fmla="*/ 135521 w 135521"/>
              <a:gd name="connsiteY3" fmla="*/ 87710 h 135375"/>
              <a:gd name="connsiteX4" fmla="*/ 135521 w 135521"/>
              <a:gd name="connsiteY4" fmla="*/ 124620 h 135375"/>
              <a:gd name="connsiteX5" fmla="*/ 10901 w 135521"/>
              <a:gd name="connsiteY5" fmla="*/ 124620 h 135375"/>
              <a:gd name="connsiteX6" fmla="*/ 10901 w 135521"/>
              <a:gd name="connsiteY6" fmla="*/ 0 h 135375"/>
              <a:gd name="connsiteX0" fmla="*/ 10901 w 135521"/>
              <a:gd name="connsiteY0" fmla="*/ 0 h 135375"/>
              <a:gd name="connsiteX1" fmla="*/ 50986 w 135521"/>
              <a:gd name="connsiteY1" fmla="*/ 0 h 135375"/>
              <a:gd name="connsiteX2" fmla="*/ 50986 w 135521"/>
              <a:gd name="connsiteY2" fmla="*/ 87710 h 135375"/>
              <a:gd name="connsiteX3" fmla="*/ 135521 w 135521"/>
              <a:gd name="connsiteY3" fmla="*/ 87710 h 135375"/>
              <a:gd name="connsiteX4" fmla="*/ 135521 w 135521"/>
              <a:gd name="connsiteY4" fmla="*/ 124620 h 135375"/>
              <a:gd name="connsiteX5" fmla="*/ 10901 w 135521"/>
              <a:gd name="connsiteY5" fmla="*/ 124620 h 135375"/>
              <a:gd name="connsiteX6" fmla="*/ 10901 w 135521"/>
              <a:gd name="connsiteY6" fmla="*/ 0 h 135375"/>
              <a:gd name="connsiteX0" fmla="*/ 10901 w 135521"/>
              <a:gd name="connsiteY0" fmla="*/ 0 h 135375"/>
              <a:gd name="connsiteX1" fmla="*/ 50986 w 135521"/>
              <a:gd name="connsiteY1" fmla="*/ 87710 h 135375"/>
              <a:gd name="connsiteX2" fmla="*/ 135521 w 135521"/>
              <a:gd name="connsiteY2" fmla="*/ 87710 h 135375"/>
              <a:gd name="connsiteX3" fmla="*/ 135521 w 135521"/>
              <a:gd name="connsiteY3" fmla="*/ 124620 h 135375"/>
              <a:gd name="connsiteX4" fmla="*/ 10901 w 135521"/>
              <a:gd name="connsiteY4" fmla="*/ 124620 h 135375"/>
              <a:gd name="connsiteX5" fmla="*/ 10901 w 135521"/>
              <a:gd name="connsiteY5" fmla="*/ 0 h 135375"/>
              <a:gd name="connsiteX0" fmla="*/ 10901 w 135521"/>
              <a:gd name="connsiteY0" fmla="*/ 0 h 135375"/>
              <a:gd name="connsiteX1" fmla="*/ 50986 w 135521"/>
              <a:gd name="connsiteY1" fmla="*/ 87710 h 135375"/>
              <a:gd name="connsiteX2" fmla="*/ 135521 w 135521"/>
              <a:gd name="connsiteY2" fmla="*/ 124620 h 135375"/>
              <a:gd name="connsiteX3" fmla="*/ 10901 w 135521"/>
              <a:gd name="connsiteY3" fmla="*/ 124620 h 135375"/>
              <a:gd name="connsiteX4" fmla="*/ 10901 w 135521"/>
              <a:gd name="connsiteY4" fmla="*/ 0 h 135375"/>
              <a:gd name="connsiteX0" fmla="*/ 10901 w 135521"/>
              <a:gd name="connsiteY0" fmla="*/ 0 h 135375"/>
              <a:gd name="connsiteX1" fmla="*/ 39080 w 135521"/>
              <a:gd name="connsiteY1" fmla="*/ 101997 h 135375"/>
              <a:gd name="connsiteX2" fmla="*/ 135521 w 135521"/>
              <a:gd name="connsiteY2" fmla="*/ 124620 h 135375"/>
              <a:gd name="connsiteX3" fmla="*/ 10901 w 135521"/>
              <a:gd name="connsiteY3" fmla="*/ 124620 h 135375"/>
              <a:gd name="connsiteX4" fmla="*/ 10901 w 135521"/>
              <a:gd name="connsiteY4" fmla="*/ 0 h 135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21" h="135375">
                <a:moveTo>
                  <a:pt x="10901" y="0"/>
                </a:moveTo>
                <a:lnTo>
                  <a:pt x="39080" y="101997"/>
                </a:lnTo>
                <a:lnTo>
                  <a:pt x="135521" y="124620"/>
                </a:lnTo>
                <a:cubicBezTo>
                  <a:pt x="114751" y="130772"/>
                  <a:pt x="31671" y="145390"/>
                  <a:pt x="10901" y="124620"/>
                </a:cubicBezTo>
                <a:cubicBezTo>
                  <a:pt x="-9869" y="103850"/>
                  <a:pt x="4220" y="20770"/>
                  <a:pt x="10901" y="0"/>
                </a:cubicBez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MH_PageTitle"/>
          <p:cNvSpPr>
            <a:spLocks noGrp="1"/>
          </p:cNvSpPr>
          <p:nvPr>
            <p:ph type="title"/>
            <p:custDataLst>
              <p:tags r:id="rId9"/>
            </p:custDataLst>
          </p:nvPr>
        </p:nvSpPr>
        <p:spPr/>
        <p:txBody>
          <a:bodyPr/>
          <a:lstStyle/>
          <a:p>
            <a:r>
              <a:rPr lang="en-US" altLang="zh-CN"/>
              <a:t>LOREM IPSUM DOLOR</a:t>
            </a:r>
            <a:endParaRPr lang="zh-CN" altLang="en-US" dirty="0"/>
          </a:p>
        </p:txBody>
      </p:sp>
      <p:sp>
        <p:nvSpPr>
          <p:cNvPr id="13" name="MH_Desc_1"/>
          <p:cNvSpPr txBox="1"/>
          <p:nvPr>
            <p:custDataLst>
              <p:tags r:id="rId10"/>
            </p:custDataLst>
          </p:nvPr>
        </p:nvSpPr>
        <p:spPr>
          <a:xfrm>
            <a:off x="4016715" y="4489379"/>
            <a:ext cx="4551023" cy="1007199"/>
          </a:xfrm>
          <a:prstGeom prst="rect">
            <a:avLst/>
          </a:prstGeom>
          <a:noFill/>
        </p:spPr>
        <p:txBody>
          <a:bodyPr wrap="square" lIns="0" tIns="0" rIns="0" bIns="0" rtlCol="0" anchor="ctr" anchorCtr="0">
            <a:normAutofit fontScale="92500"/>
          </a:bodyPr>
          <a:lstStyle/>
          <a:p>
            <a:pPr algn="just">
              <a:lnSpc>
                <a:spcPct val="130000"/>
              </a:lnSpc>
            </a:pPr>
            <a:r>
              <a:rPr lang="en-US" altLang="zh-CN" sz="1600"/>
              <a:t>Lorem ipsum dolor amet consec tetur adip sicing elit sed do eiusmod tempor incidi dunt labore et dolore magna aliqua Ut enim ad minim.</a:t>
            </a:r>
            <a:endParaRPr lang="en-US" altLang="zh-CN" sz="1600" dirty="0"/>
          </a:p>
        </p:txBody>
      </p:sp>
    </p:spTree>
    <p:custDataLst>
      <p:tags r:id="rId1"/>
    </p:custDataLst>
    <p:extLst>
      <p:ext uri="{BB962C8B-B14F-4D97-AF65-F5344CB8AC3E}">
        <p14:creationId xmlns:p14="http://schemas.microsoft.com/office/powerpoint/2010/main" val="6038486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SubTitle_6"/>
          <p:cNvSpPr>
            <a:spLocks/>
          </p:cNvSpPr>
          <p:nvPr>
            <p:custDataLst>
              <p:tags r:id="rId2"/>
            </p:custDataLst>
          </p:nvPr>
        </p:nvSpPr>
        <p:spPr bwMode="gray">
          <a:xfrm>
            <a:off x="3729779" y="1913502"/>
            <a:ext cx="1224599" cy="2032376"/>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lumMod val="40000"/>
              <a:lumOff val="60000"/>
            </a:schemeClr>
          </a:solidFill>
          <a:ln w="317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9972" tIns="34986" rIns="69972" bIns="540000" anchor="ctr">
            <a:normAutofit/>
          </a:bodyPr>
          <a:lstStyle/>
          <a:p>
            <a:pPr algn="ctr">
              <a:lnSpc>
                <a:spcPct val="120000"/>
              </a:lnSpc>
            </a:pPr>
            <a:r>
              <a:rPr lang="en-US" altLang="zh-CN">
                <a:solidFill>
                  <a:srgbClr val="FFFFFF"/>
                </a:solidFill>
              </a:rPr>
              <a:t>LOREM</a:t>
            </a:r>
            <a:endParaRPr lang="zh-CN" altLang="en-US" dirty="0">
              <a:solidFill>
                <a:srgbClr val="FFFFFF"/>
              </a:solidFill>
            </a:endParaRPr>
          </a:p>
        </p:txBody>
      </p:sp>
      <p:sp>
        <p:nvSpPr>
          <p:cNvPr id="5" name="MH_SubTitle_3"/>
          <p:cNvSpPr>
            <a:spLocks/>
          </p:cNvSpPr>
          <p:nvPr>
            <p:custDataLst>
              <p:tags r:id="rId3"/>
            </p:custDataLst>
          </p:nvPr>
        </p:nvSpPr>
        <p:spPr bwMode="gray">
          <a:xfrm>
            <a:off x="3729779" y="3913079"/>
            <a:ext cx="1166285" cy="1965560"/>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solidFill>
            <a:schemeClr val="accent1">
              <a:lumMod val="40000"/>
              <a:lumOff val="60000"/>
            </a:schemeClr>
          </a:solidFill>
          <a:ln w="317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540000" rIns="0" bIns="0" anchor="ctr">
            <a:normAutofit/>
          </a:bodyPr>
          <a:lstStyle/>
          <a:p>
            <a:pPr algn="ctr">
              <a:lnSpc>
                <a:spcPct val="120000"/>
              </a:lnSpc>
            </a:pPr>
            <a:r>
              <a:rPr lang="en-US" altLang="zh-CN">
                <a:solidFill>
                  <a:srgbClr val="FFFFFF"/>
                </a:solidFill>
              </a:rPr>
              <a:t>LOREM</a:t>
            </a:r>
            <a:endParaRPr lang="zh-CN" altLang="en-US" dirty="0">
              <a:solidFill>
                <a:srgbClr val="FFFFFF"/>
              </a:solidFill>
            </a:endParaRPr>
          </a:p>
        </p:txBody>
      </p:sp>
      <p:sp>
        <p:nvSpPr>
          <p:cNvPr id="6" name="MH_SubTitle_1"/>
          <p:cNvSpPr>
            <a:spLocks/>
          </p:cNvSpPr>
          <p:nvPr>
            <p:custDataLst>
              <p:tags r:id="rId4"/>
            </p:custDataLst>
          </p:nvPr>
        </p:nvSpPr>
        <p:spPr bwMode="gray">
          <a:xfrm rot="21131375">
            <a:off x="4196292" y="2904792"/>
            <a:ext cx="2099313" cy="1107905"/>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chemeClr val="accent1">
              <a:lumMod val="75000"/>
            </a:schemeClr>
          </a:solidFill>
          <a:ln w="317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648000" tIns="0" rIns="0" bIns="0" anchor="ctr">
            <a:normAutofit/>
            <a:scene3d>
              <a:camera prst="orthographicFront">
                <a:rot lat="0" lon="0" rev="0"/>
              </a:camera>
              <a:lightRig rig="threePt" dir="t"/>
            </a:scene3d>
          </a:bodyPr>
          <a:lstStyle/>
          <a:p>
            <a:pPr>
              <a:lnSpc>
                <a:spcPct val="120000"/>
              </a:lnSpc>
            </a:pPr>
            <a:r>
              <a:rPr lang="en-US" altLang="zh-CN" sz="2400">
                <a:solidFill>
                  <a:srgbClr val="FFFFFF"/>
                </a:solidFill>
              </a:rPr>
              <a:t>LOREM</a:t>
            </a:r>
            <a:endParaRPr lang="zh-CN" altLang="en-US" sz="2400" dirty="0">
              <a:solidFill>
                <a:srgbClr val="FFFFFF"/>
              </a:solidFill>
            </a:endParaRPr>
          </a:p>
        </p:txBody>
      </p:sp>
      <p:sp>
        <p:nvSpPr>
          <p:cNvPr id="7" name="MH_SubTitle_2"/>
          <p:cNvSpPr>
            <a:spLocks/>
          </p:cNvSpPr>
          <p:nvPr>
            <p:custDataLst>
              <p:tags r:id="rId5"/>
            </p:custDataLst>
          </p:nvPr>
        </p:nvSpPr>
        <p:spPr bwMode="gray">
          <a:xfrm rot="521906">
            <a:off x="4133118" y="4004194"/>
            <a:ext cx="2040999" cy="1049595"/>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chemeClr val="accent1">
              <a:lumMod val="40000"/>
              <a:lumOff val="60000"/>
            </a:schemeClr>
          </a:solidFill>
          <a:ln w="317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pPr>
            <a:r>
              <a:rPr lang="en-US" altLang="zh-CN">
                <a:solidFill>
                  <a:srgbClr val="FFFFFF"/>
                </a:solidFill>
              </a:rPr>
              <a:t>LOREM</a:t>
            </a:r>
            <a:endParaRPr lang="zh-CN" altLang="en-US" dirty="0">
              <a:solidFill>
                <a:srgbClr val="FFFFFF"/>
              </a:solidFill>
            </a:endParaRPr>
          </a:p>
        </p:txBody>
      </p:sp>
      <p:sp>
        <p:nvSpPr>
          <p:cNvPr id="8" name="MH_SubTitle_5"/>
          <p:cNvSpPr>
            <a:spLocks/>
          </p:cNvSpPr>
          <p:nvPr>
            <p:custDataLst>
              <p:tags r:id="rId6"/>
            </p:custDataLst>
          </p:nvPr>
        </p:nvSpPr>
        <p:spPr bwMode="gray">
          <a:xfrm rot="575181">
            <a:off x="2446864" y="2846481"/>
            <a:ext cx="2124827" cy="1122483"/>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solidFill>
            <a:schemeClr val="accent1">
              <a:lumMod val="40000"/>
              <a:lumOff val="60000"/>
            </a:schemeClr>
          </a:solidFill>
          <a:ln w="317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180000" anchor="ctr">
            <a:normAutofit/>
          </a:bodyPr>
          <a:lstStyle/>
          <a:p>
            <a:pPr algn="ctr">
              <a:lnSpc>
                <a:spcPct val="120000"/>
              </a:lnSpc>
            </a:pPr>
            <a:r>
              <a:rPr lang="en-US" altLang="zh-CN">
                <a:solidFill>
                  <a:srgbClr val="FFFFFF"/>
                </a:solidFill>
              </a:rPr>
              <a:t>LOREM</a:t>
            </a:r>
            <a:endParaRPr lang="zh-CN" altLang="en-US" dirty="0">
              <a:solidFill>
                <a:srgbClr val="FFFFFF"/>
              </a:solidFill>
            </a:endParaRPr>
          </a:p>
        </p:txBody>
      </p:sp>
      <p:sp>
        <p:nvSpPr>
          <p:cNvPr id="9" name="MH_SubTitle_4"/>
          <p:cNvSpPr>
            <a:spLocks/>
          </p:cNvSpPr>
          <p:nvPr>
            <p:custDataLst>
              <p:tags r:id="rId7"/>
            </p:custDataLst>
          </p:nvPr>
        </p:nvSpPr>
        <p:spPr bwMode="gray">
          <a:xfrm rot="21119171">
            <a:off x="2442006" y="3937379"/>
            <a:ext cx="2138189" cy="1124913"/>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solidFill>
            <a:schemeClr val="accent1">
              <a:lumMod val="40000"/>
              <a:lumOff val="60000"/>
            </a:schemeClr>
          </a:solidFill>
          <a:ln w="317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34986" rIns="69972" bIns="34986" anchor="ctr">
            <a:normAutofit/>
          </a:bodyPr>
          <a:lstStyle/>
          <a:p>
            <a:pPr algn="ctr">
              <a:lnSpc>
                <a:spcPct val="120000"/>
              </a:lnSpc>
            </a:pPr>
            <a:r>
              <a:rPr lang="en-US" altLang="zh-CN">
                <a:solidFill>
                  <a:srgbClr val="FFFFFF"/>
                </a:solidFill>
              </a:rPr>
              <a:t>LOREM</a:t>
            </a:r>
            <a:endParaRPr lang="zh-CN" altLang="en-US" dirty="0">
              <a:solidFill>
                <a:srgbClr val="FFFFFF"/>
              </a:solidFill>
            </a:endParaRPr>
          </a:p>
        </p:txBody>
      </p:sp>
      <p:sp>
        <p:nvSpPr>
          <p:cNvPr id="16" name="MH_Title_1"/>
          <p:cNvSpPr>
            <a:spLocks noChangeArrowheads="1"/>
          </p:cNvSpPr>
          <p:nvPr>
            <p:custDataLst>
              <p:tags r:id="rId8"/>
            </p:custDataLst>
          </p:nvPr>
        </p:nvSpPr>
        <p:spPr bwMode="gray">
          <a:xfrm>
            <a:off x="3795382" y="3487900"/>
            <a:ext cx="939103" cy="932973"/>
          </a:xfrm>
          <a:prstGeom prst="ellipse">
            <a:avLst/>
          </a:prstGeom>
          <a:solidFill>
            <a:srgbClr val="FFFFFF"/>
          </a:solidFill>
          <a:ln w="3175">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fontScale="85000" lnSpcReduction="10000"/>
          </a:bodyPr>
          <a:lstStyle/>
          <a:p>
            <a:pPr algn="ctr">
              <a:lnSpc>
                <a:spcPct val="120000"/>
              </a:lnSpc>
            </a:pPr>
            <a:r>
              <a:rPr lang="en-US" altLang="zh-CN" sz="2400">
                <a:solidFill>
                  <a:schemeClr val="tx1"/>
                </a:solidFill>
              </a:rPr>
              <a:t>LOREM</a:t>
            </a:r>
            <a:endParaRPr lang="zh-CN" altLang="en-US" sz="2400" dirty="0">
              <a:solidFill>
                <a:schemeClr val="tx1"/>
              </a:solidFill>
            </a:endParaRPr>
          </a:p>
        </p:txBody>
      </p:sp>
      <p:cxnSp>
        <p:nvCxnSpPr>
          <p:cNvPr id="29" name="MH_Other_1"/>
          <p:cNvCxnSpPr/>
          <p:nvPr>
            <p:custDataLst>
              <p:tags r:id="rId9"/>
            </p:custDataLst>
          </p:nvPr>
        </p:nvCxnSpPr>
        <p:spPr>
          <a:xfrm>
            <a:off x="6444756" y="2893637"/>
            <a:ext cx="2977662" cy="0"/>
          </a:xfrm>
          <a:prstGeom prst="line">
            <a:avLst/>
          </a:prstGeom>
          <a:ln>
            <a:gradFill>
              <a:gsLst>
                <a:gs pos="0">
                  <a:schemeClr val="accent1">
                    <a:lumMod val="20000"/>
                    <a:lumOff val="80000"/>
                  </a:schemeClr>
                </a:gs>
                <a:gs pos="52000">
                  <a:schemeClr val="accent1"/>
                </a:gs>
                <a:gs pos="100000">
                  <a:schemeClr val="accent1">
                    <a:lumMod val="20000"/>
                    <a:lumOff val="8000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30" name="MH_Other_2"/>
          <p:cNvCxnSpPr/>
          <p:nvPr>
            <p:custDataLst>
              <p:tags r:id="rId10"/>
            </p:custDataLst>
          </p:nvPr>
        </p:nvCxnSpPr>
        <p:spPr>
          <a:xfrm flipV="1">
            <a:off x="6444756" y="2893642"/>
            <a:ext cx="0" cy="1273015"/>
          </a:xfrm>
          <a:prstGeom prst="line">
            <a:avLst/>
          </a:prstGeom>
          <a:ln>
            <a:gradFill>
              <a:gsLst>
                <a:gs pos="0">
                  <a:schemeClr val="accent1">
                    <a:lumMod val="20000"/>
                    <a:lumOff val="80000"/>
                  </a:schemeClr>
                </a:gs>
                <a:gs pos="52000">
                  <a:schemeClr val="accent1"/>
                </a:gs>
                <a:gs pos="100000">
                  <a:schemeClr val="accent1">
                    <a:lumMod val="20000"/>
                    <a:lumOff val="8000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32" name="MH_Other_3"/>
          <p:cNvCxnSpPr/>
          <p:nvPr>
            <p:custDataLst>
              <p:tags r:id="rId11"/>
            </p:custDataLst>
          </p:nvPr>
        </p:nvCxnSpPr>
        <p:spPr>
          <a:xfrm>
            <a:off x="6444756" y="4166652"/>
            <a:ext cx="2977662" cy="0"/>
          </a:xfrm>
          <a:prstGeom prst="line">
            <a:avLst/>
          </a:prstGeom>
          <a:ln>
            <a:gradFill>
              <a:gsLst>
                <a:gs pos="0">
                  <a:schemeClr val="accent1">
                    <a:lumMod val="20000"/>
                    <a:lumOff val="80000"/>
                  </a:schemeClr>
                </a:gs>
                <a:gs pos="52000">
                  <a:schemeClr val="accent1"/>
                </a:gs>
                <a:gs pos="100000">
                  <a:schemeClr val="accent1">
                    <a:lumMod val="20000"/>
                    <a:lumOff val="8000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33" name="MH_Other_4"/>
          <p:cNvCxnSpPr/>
          <p:nvPr>
            <p:custDataLst>
              <p:tags r:id="rId12"/>
            </p:custDataLst>
          </p:nvPr>
        </p:nvCxnSpPr>
        <p:spPr>
          <a:xfrm flipV="1">
            <a:off x="9422418" y="2893642"/>
            <a:ext cx="0" cy="1273015"/>
          </a:xfrm>
          <a:prstGeom prst="line">
            <a:avLst/>
          </a:prstGeom>
          <a:ln>
            <a:gradFill>
              <a:gsLst>
                <a:gs pos="0">
                  <a:schemeClr val="accent1">
                    <a:lumMod val="20000"/>
                    <a:lumOff val="80000"/>
                  </a:schemeClr>
                </a:gs>
                <a:gs pos="52000">
                  <a:schemeClr val="accent1"/>
                </a:gs>
                <a:gs pos="100000">
                  <a:schemeClr val="accent1">
                    <a:lumMod val="20000"/>
                    <a:lumOff val="80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11" name="MH_PageTitle"/>
          <p:cNvSpPr>
            <a:spLocks noGrp="1"/>
          </p:cNvSpPr>
          <p:nvPr>
            <p:ph type="title"/>
            <p:custDataLst>
              <p:tags r:id="rId13"/>
            </p:custDataLst>
          </p:nvPr>
        </p:nvSpPr>
        <p:spPr/>
        <p:txBody>
          <a:bodyPr/>
          <a:lstStyle/>
          <a:p>
            <a:r>
              <a:rPr lang="en-US" altLang="zh-CN"/>
              <a:t>LOREM IPSUM DOLOR</a:t>
            </a:r>
            <a:endParaRPr lang="zh-CN" altLang="en-US" dirty="0"/>
          </a:p>
        </p:txBody>
      </p:sp>
      <p:sp>
        <p:nvSpPr>
          <p:cNvPr id="15" name="MH_Text_1"/>
          <p:cNvSpPr txBox="1"/>
          <p:nvPr>
            <p:custDataLst>
              <p:tags r:id="rId14"/>
            </p:custDataLst>
          </p:nvPr>
        </p:nvSpPr>
        <p:spPr>
          <a:xfrm>
            <a:off x="6528374" y="2949187"/>
            <a:ext cx="2787505" cy="1186497"/>
          </a:xfrm>
          <a:prstGeom prst="rect">
            <a:avLst/>
          </a:prstGeom>
          <a:noFill/>
        </p:spPr>
        <p:txBody>
          <a:bodyPr wrap="square" rtlCol="0" anchor="ctr" anchorCtr="0">
            <a:normAutofit fontScale="92500" lnSpcReduction="20000"/>
          </a:bodyPr>
          <a:lstStyle/>
          <a:p>
            <a:pPr algn="just">
              <a:lnSpc>
                <a:spcPct val="130000"/>
              </a:lnSpc>
              <a:spcBef>
                <a:spcPts val="600"/>
              </a:spcBef>
              <a:spcAft>
                <a:spcPts val="600"/>
              </a:spcAft>
            </a:pPr>
            <a:r>
              <a:rPr lang="en-US" altLang="zh-CN" sz="1600"/>
              <a:t>Lorem ipsum dolor sit amet consec tetur adi pisi cing elit sed do eius mod ipsum dolor sit ipsum dolor .</a:t>
            </a:r>
            <a:endParaRPr lang="zh-CN" altLang="en-US" sz="1600" dirty="0"/>
          </a:p>
        </p:txBody>
      </p:sp>
    </p:spTree>
    <p:custDataLst>
      <p:tags r:id="rId1"/>
    </p:custDataLst>
    <p:extLst>
      <p:ext uri="{BB962C8B-B14F-4D97-AF65-F5344CB8AC3E}">
        <p14:creationId xmlns:p14="http://schemas.microsoft.com/office/powerpoint/2010/main" val="10992885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SubTitle_1"/>
          <p:cNvSpPr>
            <a:spLocks/>
          </p:cNvSpPr>
          <p:nvPr>
            <p:custDataLst>
              <p:tags r:id="rId2"/>
            </p:custDataLst>
          </p:nvPr>
        </p:nvSpPr>
        <p:spPr bwMode="auto">
          <a:xfrm>
            <a:off x="4083998" y="1895601"/>
            <a:ext cx="2124357" cy="3042398"/>
          </a:xfrm>
          <a:custGeom>
            <a:avLst/>
            <a:gdLst>
              <a:gd name="T0" fmla="*/ 2122 w 5400"/>
              <a:gd name="T1" fmla="*/ 4573 h 5125"/>
              <a:gd name="T2" fmla="*/ 1619 w 5400"/>
              <a:gd name="T3" fmla="*/ 3375 h 5125"/>
              <a:gd name="T4" fmla="*/ 4640 w 5400"/>
              <a:gd name="T5" fmla="*/ 1079 h 5125"/>
              <a:gd name="T6" fmla="*/ 5400 w 5400"/>
              <a:gd name="T7" fmla="*/ 533 h 5125"/>
              <a:gd name="T8" fmla="*/ 4660 w 5400"/>
              <a:gd name="T9" fmla="*/ 0 h 5125"/>
              <a:gd name="T10" fmla="*/ 0 w 5400"/>
              <a:gd name="T11" fmla="*/ 3375 h 5125"/>
              <a:gd name="T12" fmla="*/ 735 w 5400"/>
              <a:gd name="T13" fmla="*/ 5125 h 5125"/>
              <a:gd name="T14" fmla="*/ 1069 w 5400"/>
              <a:gd name="T15" fmla="*/ 4417 h 5125"/>
              <a:gd name="T16" fmla="*/ 2122 w 5400"/>
              <a:gd name="T17" fmla="*/ 4573 h 5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5125">
                <a:moveTo>
                  <a:pt x="2122" y="4573"/>
                </a:moveTo>
                <a:cubicBezTo>
                  <a:pt x="1803" y="4224"/>
                  <a:pt x="1619" y="3813"/>
                  <a:pt x="1619" y="3375"/>
                </a:cubicBezTo>
                <a:cubicBezTo>
                  <a:pt x="1619" y="2202"/>
                  <a:pt x="2934" y="1232"/>
                  <a:pt x="4640" y="1079"/>
                </a:cubicBezTo>
                <a:lnTo>
                  <a:pt x="5400" y="533"/>
                </a:lnTo>
                <a:lnTo>
                  <a:pt x="4660" y="0"/>
                </a:lnTo>
                <a:cubicBezTo>
                  <a:pt x="2048" y="152"/>
                  <a:pt x="0" y="1605"/>
                  <a:pt x="0" y="3375"/>
                </a:cubicBezTo>
                <a:cubicBezTo>
                  <a:pt x="0" y="4015"/>
                  <a:pt x="269" y="4614"/>
                  <a:pt x="735" y="5125"/>
                </a:cubicBezTo>
                <a:lnTo>
                  <a:pt x="1069" y="4417"/>
                </a:lnTo>
                <a:lnTo>
                  <a:pt x="2122" y="4573"/>
                </a:lnTo>
                <a:close/>
              </a:path>
            </a:pathLst>
          </a:custGeom>
          <a:solidFill>
            <a:srgbClr val="D9D9D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rgbClr val="333333"/>
              </a:solidFill>
            </a:endParaRPr>
          </a:p>
        </p:txBody>
      </p:sp>
      <p:sp>
        <p:nvSpPr>
          <p:cNvPr id="23" name="MH_SubTitle_3"/>
          <p:cNvSpPr>
            <a:spLocks/>
          </p:cNvSpPr>
          <p:nvPr>
            <p:custDataLst>
              <p:tags r:id="rId3"/>
            </p:custDataLst>
          </p:nvPr>
        </p:nvSpPr>
        <p:spPr bwMode="auto">
          <a:xfrm>
            <a:off x="4449143" y="4561024"/>
            <a:ext cx="3413459" cy="1349714"/>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rgbClr val="D9D9D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rgbClr val="333333"/>
              </a:solidFill>
            </a:endParaRPr>
          </a:p>
        </p:txBody>
      </p:sp>
      <p:sp>
        <p:nvSpPr>
          <p:cNvPr id="21" name="MH_Other_1"/>
          <p:cNvSpPr>
            <a:spLocks/>
          </p:cNvSpPr>
          <p:nvPr>
            <p:custDataLst>
              <p:tags r:id="rId4"/>
            </p:custDataLst>
          </p:nvPr>
        </p:nvSpPr>
        <p:spPr bwMode="auto">
          <a:xfrm>
            <a:off x="6053127" y="1886732"/>
            <a:ext cx="2054876" cy="2952220"/>
          </a:xfrm>
          <a:custGeom>
            <a:avLst/>
            <a:gdLst>
              <a:gd name="T0" fmla="*/ 3345 w 5225"/>
              <a:gd name="T1" fmla="*/ 4269 h 4970"/>
              <a:gd name="T2" fmla="*/ 3677 w 5225"/>
              <a:gd name="T3" fmla="*/ 4970 h 4970"/>
              <a:gd name="T4" fmla="*/ 4755 w 5225"/>
              <a:gd name="T5" fmla="*/ 4809 h 4970"/>
              <a:gd name="T6" fmla="*/ 5225 w 5225"/>
              <a:gd name="T7" fmla="*/ 3389 h 4970"/>
              <a:gd name="T8" fmla="*/ 109 w 5225"/>
              <a:gd name="T9" fmla="*/ 0 h 4970"/>
              <a:gd name="T10" fmla="*/ 0 w 5225"/>
              <a:gd name="T11" fmla="*/ 1 h 4970"/>
              <a:gd name="T12" fmla="*/ 758 w 5225"/>
              <a:gd name="T13" fmla="*/ 547 h 4970"/>
              <a:gd name="T14" fmla="*/ 27 w 5225"/>
              <a:gd name="T15" fmla="*/ 1072 h 4970"/>
              <a:gd name="T16" fmla="*/ 109 w 5225"/>
              <a:gd name="T17" fmla="*/ 1071 h 4970"/>
              <a:gd name="T18" fmla="*/ 3607 w 5225"/>
              <a:gd name="T19" fmla="*/ 3389 h 4970"/>
              <a:gd name="T20" fmla="*/ 3345 w 5225"/>
              <a:gd name="T21" fmla="*/ 4269 h 4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5" h="4970">
                <a:moveTo>
                  <a:pt x="3345" y="4269"/>
                </a:moveTo>
                <a:lnTo>
                  <a:pt x="3677" y="4970"/>
                </a:lnTo>
                <a:lnTo>
                  <a:pt x="4755" y="4809"/>
                </a:lnTo>
                <a:cubicBezTo>
                  <a:pt x="5057" y="4377"/>
                  <a:pt x="5225" y="3896"/>
                  <a:pt x="5225" y="3389"/>
                </a:cubicBezTo>
                <a:cubicBezTo>
                  <a:pt x="5225" y="1518"/>
                  <a:pt x="2935" y="0"/>
                  <a:pt x="109" y="0"/>
                </a:cubicBezTo>
                <a:cubicBezTo>
                  <a:pt x="73" y="0"/>
                  <a:pt x="36" y="1"/>
                  <a:pt x="0" y="1"/>
                </a:cubicBezTo>
                <a:lnTo>
                  <a:pt x="758" y="547"/>
                </a:lnTo>
                <a:lnTo>
                  <a:pt x="27" y="1072"/>
                </a:lnTo>
                <a:cubicBezTo>
                  <a:pt x="54" y="1072"/>
                  <a:pt x="82" y="1071"/>
                  <a:pt x="109" y="1071"/>
                </a:cubicBezTo>
                <a:cubicBezTo>
                  <a:pt x="2042" y="1071"/>
                  <a:pt x="3607" y="2109"/>
                  <a:pt x="3607" y="3389"/>
                </a:cubicBezTo>
                <a:cubicBezTo>
                  <a:pt x="3607" y="3700"/>
                  <a:pt x="3514" y="3998"/>
                  <a:pt x="3345" y="4269"/>
                </a:cubicBezTo>
                <a:close/>
              </a:path>
            </a:pathLst>
          </a:custGeom>
          <a:solidFill>
            <a:srgbClr val="D9D9D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defRPr/>
            </a:pPr>
            <a:endParaRPr lang="zh-CN" altLang="en-US" sz="900">
              <a:solidFill>
                <a:srgbClr val="333333"/>
              </a:solidFill>
              <a:latin typeface="微软雅黑" panose="020B0503020204020204" pitchFamily="34" charset="-122"/>
              <a:ea typeface="微软雅黑" panose="020B0503020204020204" pitchFamily="34" charset="-122"/>
            </a:endParaRPr>
          </a:p>
        </p:txBody>
      </p:sp>
      <p:sp>
        <p:nvSpPr>
          <p:cNvPr id="25" name="MH_SubTitle_2"/>
          <p:cNvSpPr/>
          <p:nvPr>
            <p:custDataLst>
              <p:tags r:id="rId5"/>
            </p:custDataLst>
          </p:nvPr>
        </p:nvSpPr>
        <p:spPr>
          <a:xfrm rot="3673167">
            <a:off x="4474065" y="2276802"/>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en-US" altLang="zh-CN" sz="2000">
                <a:solidFill>
                  <a:srgbClr val="7D7D7D"/>
                </a:solidFill>
              </a:rPr>
              <a:t>Lorem ipsum dolor</a:t>
            </a:r>
            <a:endParaRPr lang="zh-CN" altLang="en-US" sz="2000" dirty="0">
              <a:solidFill>
                <a:srgbClr val="7D7D7D"/>
              </a:solidFill>
            </a:endParaRPr>
          </a:p>
        </p:txBody>
      </p:sp>
      <p:sp>
        <p:nvSpPr>
          <p:cNvPr id="24" name="MH_Other_2"/>
          <p:cNvSpPr/>
          <p:nvPr>
            <p:custDataLst>
              <p:tags r:id="rId6"/>
            </p:custDataLst>
          </p:nvPr>
        </p:nvSpPr>
        <p:spPr>
          <a:xfrm rot="10873167">
            <a:off x="4474065" y="22768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en-US" altLang="zh-CN" sz="2000">
                <a:solidFill>
                  <a:srgbClr val="7D7D7D"/>
                </a:solidFill>
                <a:latin typeface="微软雅黑" panose="020B0503020204020204" pitchFamily="34" charset="-122"/>
                <a:ea typeface="微软雅黑" panose="020B0503020204020204" pitchFamily="34" charset="-122"/>
              </a:rPr>
              <a:t>Lorem ipsum dolor</a:t>
            </a:r>
            <a:endParaRPr lang="zh-CN" altLang="en-US" sz="2000" dirty="0">
              <a:solidFill>
                <a:srgbClr val="7D7D7D"/>
              </a:solidFill>
              <a:latin typeface="微软雅黑" panose="020B0503020204020204" pitchFamily="34" charset="-122"/>
              <a:ea typeface="微软雅黑" panose="020B0503020204020204" pitchFamily="34" charset="-122"/>
            </a:endParaRPr>
          </a:p>
        </p:txBody>
      </p:sp>
      <p:sp>
        <p:nvSpPr>
          <p:cNvPr id="26" name="MH_Other_3"/>
          <p:cNvSpPr/>
          <p:nvPr>
            <p:custDataLst>
              <p:tags r:id="rId7"/>
            </p:custDataLst>
          </p:nvPr>
        </p:nvSpPr>
        <p:spPr>
          <a:xfrm rot="18073167">
            <a:off x="4474067" y="22768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en-US" altLang="zh-CN" sz="2000">
                <a:solidFill>
                  <a:srgbClr val="7D7D7D"/>
                </a:solidFill>
                <a:latin typeface="微软雅黑" panose="020B0503020204020204" pitchFamily="34" charset="-122"/>
                <a:ea typeface="微软雅黑" panose="020B0503020204020204" pitchFamily="34" charset="-122"/>
              </a:rPr>
              <a:t>Lorem ipsum dolor</a:t>
            </a:r>
            <a:endParaRPr lang="zh-CN" altLang="en-US" sz="2000" dirty="0">
              <a:solidFill>
                <a:srgbClr val="7D7D7D"/>
              </a:solidFill>
              <a:latin typeface="微软雅黑" panose="020B0503020204020204" pitchFamily="34" charset="-122"/>
              <a:ea typeface="微软雅黑" panose="020B0503020204020204" pitchFamily="34" charset="-122"/>
            </a:endParaRPr>
          </a:p>
        </p:txBody>
      </p:sp>
      <p:sp>
        <p:nvSpPr>
          <p:cNvPr id="20" name="MH_Title_1"/>
          <p:cNvSpPr/>
          <p:nvPr>
            <p:custDataLst>
              <p:tags r:id="rId8"/>
            </p:custDataLst>
          </p:nvPr>
        </p:nvSpPr>
        <p:spPr>
          <a:xfrm>
            <a:off x="4879338" y="2682073"/>
            <a:ext cx="2433327" cy="2433327"/>
          </a:xfrm>
          <a:prstGeom prst="ellipse">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lnSpc>
                <a:spcPct val="120000"/>
              </a:lnSpc>
              <a:spcBef>
                <a:spcPts val="450"/>
              </a:spcBef>
              <a:spcAft>
                <a:spcPts val="450"/>
              </a:spcAft>
              <a:defRPr/>
            </a:pPr>
            <a:r>
              <a:rPr lang="en-US" altLang="zh-CN" sz="2800">
                <a:solidFill>
                  <a:srgbClr val="FFFFFF"/>
                </a:solidFill>
              </a:rPr>
              <a:t>LOREM IPSUM</a:t>
            </a:r>
            <a:endParaRPr lang="zh-CN" altLang="en-US" sz="2800" dirty="0">
              <a:solidFill>
                <a:srgbClr val="FFFFFF"/>
              </a:solidFill>
            </a:endParaRPr>
          </a:p>
        </p:txBody>
      </p:sp>
      <p:sp>
        <p:nvSpPr>
          <p:cNvPr id="5" name="MH_PageTitle"/>
          <p:cNvSpPr>
            <a:spLocks noGrp="1"/>
          </p:cNvSpPr>
          <p:nvPr>
            <p:ph type="title"/>
            <p:custDataLst>
              <p:tags r:id="rId9"/>
            </p:custDataLst>
          </p:nvPr>
        </p:nvSpPr>
        <p:spPr/>
        <p:txBody>
          <a:bodyPr/>
          <a:lstStyle/>
          <a:p>
            <a:r>
              <a:rPr lang="en-US" altLang="zh-CN"/>
              <a:t>LOREM IPSUM DOLOR </a:t>
            </a:r>
            <a:endParaRPr lang="zh-CN" altLang="en-US" dirty="0"/>
          </a:p>
        </p:txBody>
      </p:sp>
    </p:spTree>
    <p:custDataLst>
      <p:tags r:id="rId1"/>
    </p:custDataLst>
    <p:extLst>
      <p:ext uri="{BB962C8B-B14F-4D97-AF65-F5344CB8AC3E}">
        <p14:creationId xmlns:p14="http://schemas.microsoft.com/office/powerpoint/2010/main" val="23721621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4" name="MH_Other_1"/>
          <p:cNvCxnSpPr/>
          <p:nvPr>
            <p:custDataLst>
              <p:tags r:id="rId2"/>
            </p:custDataLst>
          </p:nvPr>
        </p:nvCxnSpPr>
        <p:spPr>
          <a:xfrm flipH="1" flipV="1">
            <a:off x="5997575" y="2482851"/>
            <a:ext cx="495300" cy="109537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MH_Other_2"/>
          <p:cNvCxnSpPr/>
          <p:nvPr>
            <p:custDataLst>
              <p:tags r:id="rId3"/>
            </p:custDataLst>
          </p:nvPr>
        </p:nvCxnSpPr>
        <p:spPr>
          <a:xfrm flipV="1">
            <a:off x="6572251" y="2870201"/>
            <a:ext cx="415925" cy="117157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MH_Other_3"/>
          <p:cNvCxnSpPr/>
          <p:nvPr>
            <p:custDataLst>
              <p:tags r:id="rId4"/>
            </p:custDataLst>
          </p:nvPr>
        </p:nvCxnSpPr>
        <p:spPr>
          <a:xfrm flipV="1">
            <a:off x="6283325" y="3870326"/>
            <a:ext cx="1130300" cy="52387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MH_Other_4"/>
          <p:cNvCxnSpPr/>
          <p:nvPr>
            <p:custDataLst>
              <p:tags r:id="rId5"/>
            </p:custDataLst>
          </p:nvPr>
        </p:nvCxnSpPr>
        <p:spPr>
          <a:xfrm>
            <a:off x="5822951" y="4435475"/>
            <a:ext cx="1165225" cy="4206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MH_Other_5"/>
          <p:cNvCxnSpPr/>
          <p:nvPr>
            <p:custDataLst>
              <p:tags r:id="rId6"/>
            </p:custDataLst>
          </p:nvPr>
        </p:nvCxnSpPr>
        <p:spPr>
          <a:xfrm>
            <a:off x="5486401" y="4168775"/>
            <a:ext cx="511175" cy="11064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MH_Other_6"/>
          <p:cNvCxnSpPr/>
          <p:nvPr>
            <p:custDataLst>
              <p:tags r:id="rId7"/>
            </p:custDataLst>
          </p:nvPr>
        </p:nvCxnSpPr>
        <p:spPr>
          <a:xfrm flipH="1">
            <a:off x="4994275" y="3721101"/>
            <a:ext cx="431800" cy="1135063"/>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MH_Other_7"/>
          <p:cNvCxnSpPr/>
          <p:nvPr>
            <p:custDataLst>
              <p:tags r:id="rId8"/>
            </p:custDataLst>
          </p:nvPr>
        </p:nvCxnSpPr>
        <p:spPr>
          <a:xfrm flipH="1">
            <a:off x="4614864" y="3321051"/>
            <a:ext cx="1150937" cy="54927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1" name="MH_Other_8"/>
          <p:cNvCxnSpPr/>
          <p:nvPr>
            <p:custDataLst>
              <p:tags r:id="rId9"/>
            </p:custDataLst>
          </p:nvPr>
        </p:nvCxnSpPr>
        <p:spPr>
          <a:xfrm flipH="1" flipV="1">
            <a:off x="4994276" y="2870200"/>
            <a:ext cx="1152525" cy="4254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MH_Other_9"/>
          <p:cNvSpPr/>
          <p:nvPr>
            <p:custDataLst>
              <p:tags r:id="rId10"/>
            </p:custDataLst>
          </p:nvPr>
        </p:nvSpPr>
        <p:spPr>
          <a:xfrm>
            <a:off x="5848350" y="2324100"/>
            <a:ext cx="298450" cy="298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rPr>
              <a:t>02</a:t>
            </a:r>
            <a:endParaRPr lang="zh-CN" altLang="en-US"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endParaRPr>
          </a:p>
        </p:txBody>
      </p:sp>
      <p:sp>
        <p:nvSpPr>
          <p:cNvPr id="36" name="MH_Other_10"/>
          <p:cNvSpPr/>
          <p:nvPr>
            <p:custDataLst>
              <p:tags r:id="rId11"/>
            </p:custDataLst>
          </p:nvPr>
        </p:nvSpPr>
        <p:spPr>
          <a:xfrm>
            <a:off x="6837363" y="2733676"/>
            <a:ext cx="296862" cy="296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rPr>
              <a:t>03</a:t>
            </a:r>
            <a:endParaRPr lang="zh-CN" altLang="en-US"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endParaRPr>
          </a:p>
        </p:txBody>
      </p:sp>
      <p:sp>
        <p:nvSpPr>
          <p:cNvPr id="37" name="MH_Other_11"/>
          <p:cNvSpPr/>
          <p:nvPr>
            <p:custDataLst>
              <p:tags r:id="rId12"/>
            </p:custDataLst>
          </p:nvPr>
        </p:nvSpPr>
        <p:spPr>
          <a:xfrm>
            <a:off x="7245350" y="3721100"/>
            <a:ext cx="298450" cy="298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rPr>
              <a:t>04</a:t>
            </a:r>
            <a:endParaRPr lang="zh-CN" altLang="en-US"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endParaRPr>
          </a:p>
        </p:txBody>
      </p:sp>
      <p:sp>
        <p:nvSpPr>
          <p:cNvPr id="38" name="MH_Other_12"/>
          <p:cNvSpPr/>
          <p:nvPr>
            <p:custDataLst>
              <p:tags r:id="rId13"/>
            </p:custDataLst>
          </p:nvPr>
        </p:nvSpPr>
        <p:spPr>
          <a:xfrm>
            <a:off x="6837363" y="4710113"/>
            <a:ext cx="296862" cy="296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rPr>
              <a:t>05</a:t>
            </a:r>
            <a:endParaRPr lang="zh-CN" altLang="en-US"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endParaRPr>
          </a:p>
        </p:txBody>
      </p:sp>
      <p:sp>
        <p:nvSpPr>
          <p:cNvPr id="39" name="MH_Other_13"/>
          <p:cNvSpPr/>
          <p:nvPr>
            <p:custDataLst>
              <p:tags r:id="rId14"/>
            </p:custDataLst>
          </p:nvPr>
        </p:nvSpPr>
        <p:spPr>
          <a:xfrm>
            <a:off x="5848350" y="5118100"/>
            <a:ext cx="298450" cy="298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rPr>
              <a:t>06</a:t>
            </a:r>
            <a:endParaRPr lang="zh-CN" altLang="en-US"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endParaRPr>
          </a:p>
        </p:txBody>
      </p:sp>
      <p:sp>
        <p:nvSpPr>
          <p:cNvPr id="40" name="MH_Other_14"/>
          <p:cNvSpPr/>
          <p:nvPr>
            <p:custDataLst>
              <p:tags r:id="rId15"/>
            </p:custDataLst>
          </p:nvPr>
        </p:nvSpPr>
        <p:spPr>
          <a:xfrm>
            <a:off x="4860926" y="4710113"/>
            <a:ext cx="296863" cy="296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rPr>
              <a:t>07</a:t>
            </a:r>
            <a:endParaRPr lang="zh-CN" altLang="en-US"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endParaRPr>
          </a:p>
        </p:txBody>
      </p:sp>
      <p:sp>
        <p:nvSpPr>
          <p:cNvPr id="41" name="MH_Other_15"/>
          <p:cNvSpPr/>
          <p:nvPr>
            <p:custDataLst>
              <p:tags r:id="rId16"/>
            </p:custDataLst>
          </p:nvPr>
        </p:nvSpPr>
        <p:spPr>
          <a:xfrm>
            <a:off x="4460875" y="3721100"/>
            <a:ext cx="298450" cy="298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rPr>
              <a:t>08</a:t>
            </a:r>
            <a:endParaRPr lang="zh-CN" altLang="en-US"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endParaRPr>
          </a:p>
        </p:txBody>
      </p:sp>
      <p:sp>
        <p:nvSpPr>
          <p:cNvPr id="42" name="MH_Other_16"/>
          <p:cNvSpPr/>
          <p:nvPr>
            <p:custDataLst>
              <p:tags r:id="rId17"/>
            </p:custDataLst>
          </p:nvPr>
        </p:nvSpPr>
        <p:spPr>
          <a:xfrm>
            <a:off x="4860926" y="2733676"/>
            <a:ext cx="296863" cy="296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rPr>
              <a:t>01</a:t>
            </a:r>
            <a:endParaRPr lang="zh-CN" altLang="en-US" sz="1200">
              <a:solidFill>
                <a:srgbClr val="FFFFFF"/>
              </a:solidFill>
              <a:latin typeface="Britannic Bold" panose="020B0903060703020204" pitchFamily="34" charset="0"/>
              <a:ea typeface="Microsoft YaHei UI" panose="020B0503020204020204" pitchFamily="34" charset="-122"/>
              <a:cs typeface="Aharoni" panose="02010803020104030203" pitchFamily="2" charset="-79"/>
            </a:endParaRPr>
          </a:p>
        </p:txBody>
      </p:sp>
      <p:sp>
        <p:nvSpPr>
          <p:cNvPr id="43" name="MH_SubTitle_1"/>
          <p:cNvSpPr/>
          <p:nvPr>
            <p:custDataLst>
              <p:tags r:id="rId18"/>
            </p:custDataLst>
          </p:nvPr>
        </p:nvSpPr>
        <p:spPr>
          <a:xfrm>
            <a:off x="5378450" y="3251200"/>
            <a:ext cx="1238250" cy="1238250"/>
          </a:xfrm>
          <a:prstGeom prst="ellipse">
            <a:avLst/>
          </a:prstGeom>
          <a:solidFill>
            <a:srgbClr val="F2F2F2"/>
          </a:solidFill>
          <a:ln w="31750">
            <a:solidFill>
              <a:srgbClr val="5A5A5A"/>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a:solidFill>
                  <a:srgbClr val="333333"/>
                </a:solidFill>
              </a:rPr>
              <a:t>LOREM</a:t>
            </a:r>
            <a:endParaRPr lang="zh-CN" altLang="en-US">
              <a:solidFill>
                <a:srgbClr val="333333"/>
              </a:solidFill>
            </a:endParaRPr>
          </a:p>
        </p:txBody>
      </p:sp>
      <p:sp>
        <p:nvSpPr>
          <p:cNvPr id="3091" name="MH_PageTitle"/>
          <p:cNvSpPr>
            <a:spLocks noGrp="1"/>
          </p:cNvSpPr>
          <p:nvPr>
            <p:ph type="title"/>
            <p:custDataLst>
              <p:tags r:id="rId19"/>
            </p:custDataLst>
          </p:nvPr>
        </p:nvSpPr>
        <p:spPr/>
        <p:txBody>
          <a:bodyPr/>
          <a:lstStyle/>
          <a:p>
            <a:pPr eaLnBrk="1" hangingPunct="1"/>
            <a:r>
              <a:rPr lang="en-US" altLang="zh-CN" smtClean="0"/>
              <a:t>Lorem ipsum IPSUM DOLOR</a:t>
            </a:r>
            <a:endParaRPr lang="zh-CN" altLang="en-US" smtClean="0"/>
          </a:p>
        </p:txBody>
      </p:sp>
      <p:sp>
        <p:nvSpPr>
          <p:cNvPr id="3092" name="MH_SubTitle_1"/>
          <p:cNvSpPr>
            <a:spLocks noChangeArrowheads="1"/>
          </p:cNvSpPr>
          <p:nvPr>
            <p:custDataLst>
              <p:tags r:id="rId20"/>
            </p:custDataLst>
          </p:nvPr>
        </p:nvSpPr>
        <p:spPr bwMode="auto">
          <a:xfrm>
            <a:off x="3030539" y="2719388"/>
            <a:ext cx="17557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defRPr/>
            </a:pPr>
            <a:r>
              <a:rPr lang="en-US" altLang="zh-CN" sz="1600">
                <a:latin typeface="+mn-lt"/>
                <a:ea typeface="+mn-ea"/>
              </a:rPr>
              <a:t>Lorem ipsum</a:t>
            </a:r>
            <a:endParaRPr lang="zh-CN" altLang="en-US" sz="1600">
              <a:latin typeface="+mn-lt"/>
              <a:ea typeface="+mn-ea"/>
            </a:endParaRPr>
          </a:p>
        </p:txBody>
      </p:sp>
      <p:sp>
        <p:nvSpPr>
          <p:cNvPr id="3093" name="MH_SubTitle_2"/>
          <p:cNvSpPr>
            <a:spLocks noChangeArrowheads="1"/>
          </p:cNvSpPr>
          <p:nvPr>
            <p:custDataLst>
              <p:tags r:id="rId21"/>
            </p:custDataLst>
          </p:nvPr>
        </p:nvSpPr>
        <p:spPr bwMode="auto">
          <a:xfrm>
            <a:off x="4019551" y="2290763"/>
            <a:ext cx="17557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defRPr/>
            </a:pPr>
            <a:r>
              <a:rPr lang="en-US" altLang="zh-CN" sz="1600">
                <a:latin typeface="+mn-lt"/>
                <a:ea typeface="+mn-ea"/>
              </a:rPr>
              <a:t>Lorem ipsum</a:t>
            </a:r>
            <a:endParaRPr lang="zh-CN" altLang="en-US" sz="1600">
              <a:latin typeface="+mn-lt"/>
              <a:ea typeface="+mn-ea"/>
            </a:endParaRPr>
          </a:p>
        </p:txBody>
      </p:sp>
      <p:sp>
        <p:nvSpPr>
          <p:cNvPr id="3094" name="MH_SubTitle_3"/>
          <p:cNvSpPr>
            <a:spLocks noChangeArrowheads="1"/>
          </p:cNvSpPr>
          <p:nvPr>
            <p:custDataLst>
              <p:tags r:id="rId22"/>
            </p:custDataLst>
          </p:nvPr>
        </p:nvSpPr>
        <p:spPr bwMode="auto">
          <a:xfrm>
            <a:off x="7210426" y="2690813"/>
            <a:ext cx="17557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defRPr/>
            </a:pPr>
            <a:r>
              <a:rPr lang="en-US" altLang="zh-CN" sz="1600">
                <a:latin typeface="+mn-lt"/>
                <a:ea typeface="+mn-ea"/>
              </a:rPr>
              <a:t>Lorem ipsum</a:t>
            </a:r>
            <a:endParaRPr lang="zh-CN" altLang="en-US" sz="1600">
              <a:latin typeface="+mn-lt"/>
              <a:ea typeface="+mn-ea"/>
            </a:endParaRPr>
          </a:p>
        </p:txBody>
      </p:sp>
      <p:sp>
        <p:nvSpPr>
          <p:cNvPr id="3095" name="MH_SubTitle_4"/>
          <p:cNvSpPr>
            <a:spLocks noChangeArrowheads="1"/>
          </p:cNvSpPr>
          <p:nvPr>
            <p:custDataLst>
              <p:tags r:id="rId23"/>
            </p:custDataLst>
          </p:nvPr>
        </p:nvSpPr>
        <p:spPr bwMode="auto">
          <a:xfrm>
            <a:off x="7658100" y="3678238"/>
            <a:ext cx="17526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defRPr/>
            </a:pPr>
            <a:r>
              <a:rPr lang="en-US" altLang="zh-CN" sz="1600">
                <a:latin typeface="+mn-lt"/>
                <a:ea typeface="+mn-ea"/>
              </a:rPr>
              <a:t>Lorem ipsum</a:t>
            </a:r>
            <a:endParaRPr lang="zh-CN" altLang="en-US" sz="1600">
              <a:latin typeface="+mn-lt"/>
              <a:ea typeface="+mn-ea"/>
            </a:endParaRPr>
          </a:p>
        </p:txBody>
      </p:sp>
      <p:sp>
        <p:nvSpPr>
          <p:cNvPr id="3096" name="MH_SubTitle_5"/>
          <p:cNvSpPr>
            <a:spLocks noChangeArrowheads="1"/>
          </p:cNvSpPr>
          <p:nvPr>
            <p:custDataLst>
              <p:tags r:id="rId24"/>
            </p:custDataLst>
          </p:nvPr>
        </p:nvSpPr>
        <p:spPr bwMode="auto">
          <a:xfrm>
            <a:off x="7248526" y="4678363"/>
            <a:ext cx="17557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defRPr/>
            </a:pPr>
            <a:r>
              <a:rPr lang="en-US" altLang="zh-CN" sz="1600">
                <a:latin typeface="+mn-lt"/>
                <a:ea typeface="+mn-ea"/>
              </a:rPr>
              <a:t>Lorem ipsum</a:t>
            </a:r>
            <a:endParaRPr lang="zh-CN" altLang="en-US" sz="1600">
              <a:latin typeface="+mn-lt"/>
              <a:ea typeface="+mn-ea"/>
            </a:endParaRPr>
          </a:p>
        </p:txBody>
      </p:sp>
      <p:sp>
        <p:nvSpPr>
          <p:cNvPr id="3097" name="MH_SubTitle_6"/>
          <p:cNvSpPr>
            <a:spLocks noChangeArrowheads="1"/>
          </p:cNvSpPr>
          <p:nvPr>
            <p:custDataLst>
              <p:tags r:id="rId25"/>
            </p:custDataLst>
          </p:nvPr>
        </p:nvSpPr>
        <p:spPr bwMode="auto">
          <a:xfrm>
            <a:off x="6261100" y="5126038"/>
            <a:ext cx="17526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defRPr/>
            </a:pPr>
            <a:r>
              <a:rPr lang="en-US" altLang="zh-CN" sz="1600">
                <a:latin typeface="+mn-lt"/>
                <a:ea typeface="+mn-ea"/>
              </a:rPr>
              <a:t>Lorem ipsum</a:t>
            </a:r>
            <a:endParaRPr lang="zh-CN" altLang="en-US" sz="1600">
              <a:latin typeface="+mn-lt"/>
              <a:ea typeface="+mn-ea"/>
            </a:endParaRPr>
          </a:p>
        </p:txBody>
      </p:sp>
      <p:sp>
        <p:nvSpPr>
          <p:cNvPr id="3098" name="MH_SubTitle_7"/>
          <p:cNvSpPr>
            <a:spLocks noChangeArrowheads="1"/>
          </p:cNvSpPr>
          <p:nvPr>
            <p:custDataLst>
              <p:tags r:id="rId26"/>
            </p:custDataLst>
          </p:nvPr>
        </p:nvSpPr>
        <p:spPr bwMode="auto">
          <a:xfrm>
            <a:off x="3017839" y="4699000"/>
            <a:ext cx="17557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defRPr/>
            </a:pPr>
            <a:r>
              <a:rPr lang="en-US" altLang="zh-CN" sz="1600">
                <a:latin typeface="+mn-lt"/>
                <a:ea typeface="+mn-ea"/>
              </a:rPr>
              <a:t>Lorem ipsum</a:t>
            </a:r>
            <a:endParaRPr lang="zh-CN" altLang="en-US" sz="1600">
              <a:latin typeface="+mn-lt"/>
              <a:ea typeface="+mn-ea"/>
            </a:endParaRPr>
          </a:p>
        </p:txBody>
      </p:sp>
      <p:sp>
        <p:nvSpPr>
          <p:cNvPr id="3099" name="MH_SubTitle_8"/>
          <p:cNvSpPr>
            <a:spLocks noChangeArrowheads="1"/>
          </p:cNvSpPr>
          <p:nvPr>
            <p:custDataLst>
              <p:tags r:id="rId27"/>
            </p:custDataLst>
          </p:nvPr>
        </p:nvSpPr>
        <p:spPr bwMode="auto">
          <a:xfrm>
            <a:off x="2606675" y="3705225"/>
            <a:ext cx="17526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defRPr/>
            </a:pPr>
            <a:r>
              <a:rPr lang="en-US" altLang="zh-CN" sz="1600">
                <a:latin typeface="+mn-lt"/>
                <a:ea typeface="+mn-ea"/>
              </a:rPr>
              <a:t>Lorem ipsum</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996184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48" name="MH_Title_1"/>
          <p:cNvSpPr/>
          <p:nvPr>
            <p:custDataLst>
              <p:tags r:id="rId3"/>
            </p:custDataLst>
          </p:nvPr>
        </p:nvSpPr>
        <p:spPr>
          <a:xfrm>
            <a:off x="2714625" y="3324225"/>
            <a:ext cx="2508250" cy="2508250"/>
          </a:xfrm>
          <a:prstGeom prst="ellipse">
            <a:avLst/>
          </a:prstGeom>
          <a:solidFill>
            <a:schemeClr val="accent1"/>
          </a:solidFill>
          <a:ln w="57150" cap="flat" cmpd="sng" algn="ctr">
            <a:solidFill>
              <a:schemeClr val="accent1"/>
            </a:solidFill>
            <a:prstDash val="sysDot"/>
            <a:miter lim="800000"/>
          </a:ln>
          <a:effectLst/>
        </p:spPr>
        <p:txBody>
          <a:bodyPr lIns="0" tIns="0" rIns="0" bIns="0" anchor="ctr">
            <a:normAutofit/>
          </a:bodyPr>
          <a:lstStyle/>
          <a:p>
            <a:pPr>
              <a:defRPr/>
            </a:pPr>
            <a:r>
              <a:rPr lang="en-US" altLang="zh-CN" sz="2000" kern="0">
                <a:solidFill>
                  <a:prstClr val="white"/>
                </a:solidFill>
              </a:rPr>
              <a:t>Lorem ipsum</a:t>
            </a:r>
            <a:endParaRPr lang="zh-CN" altLang="en-US" sz="2000" kern="0" dirty="0">
              <a:solidFill>
                <a:prstClr val="white"/>
              </a:solidFill>
            </a:endParaRPr>
          </a:p>
        </p:txBody>
      </p:sp>
      <p:sp>
        <p:nvSpPr>
          <p:cNvPr id="49" name="MH_Other_1"/>
          <p:cNvSpPr/>
          <p:nvPr>
            <p:custDataLst>
              <p:tags r:id="rId4"/>
            </p:custDataLst>
          </p:nvPr>
        </p:nvSpPr>
        <p:spPr>
          <a:xfrm>
            <a:off x="4559301" y="5162551"/>
            <a:ext cx="663575" cy="669925"/>
          </a:xfrm>
          <a:prstGeom prst="ellipse">
            <a:avLst/>
          </a:prstGeom>
          <a:solidFill>
            <a:schemeClr val="accent2">
              <a:alpha val="64706"/>
            </a:schemeClr>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Calibri" panose="020F0502020204030204"/>
                <a:ea typeface="宋体" panose="02010600030101010101" pitchFamily="2" charset="-122"/>
              </a:rPr>
              <a:t>B</a:t>
            </a:r>
            <a:endParaRPr lang="zh-CN" altLang="en-US" sz="4400" kern="0" dirty="0">
              <a:solidFill>
                <a:prstClr val="white"/>
              </a:solidFill>
              <a:latin typeface="Calibri" panose="020F0502020204030204"/>
              <a:ea typeface="宋体" panose="02010600030101010101" pitchFamily="2" charset="-122"/>
            </a:endParaRPr>
          </a:p>
        </p:txBody>
      </p:sp>
      <p:sp>
        <p:nvSpPr>
          <p:cNvPr id="50" name="MH_Other_2"/>
          <p:cNvSpPr/>
          <p:nvPr>
            <p:custDataLst>
              <p:tags r:id="rId5"/>
            </p:custDataLst>
          </p:nvPr>
        </p:nvSpPr>
        <p:spPr>
          <a:xfrm>
            <a:off x="4376738" y="3316288"/>
            <a:ext cx="1141412" cy="1117600"/>
          </a:xfrm>
          <a:prstGeom prst="ellipse">
            <a:avLst/>
          </a:prstGeom>
          <a:solidFill>
            <a:schemeClr val="accent2">
              <a:alpha val="65000"/>
            </a:schemeClr>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Calibri" panose="020F0502020204030204"/>
                <a:ea typeface="宋体" panose="02010600030101010101" pitchFamily="2" charset="-122"/>
              </a:rPr>
              <a:t>A</a:t>
            </a:r>
            <a:endParaRPr lang="zh-CN" altLang="en-US" sz="4400" kern="0" dirty="0">
              <a:solidFill>
                <a:prstClr val="white"/>
              </a:solidFill>
              <a:latin typeface="Calibri" panose="020F0502020204030204"/>
              <a:ea typeface="宋体" panose="02010600030101010101" pitchFamily="2" charset="-122"/>
            </a:endParaRPr>
          </a:p>
        </p:txBody>
      </p:sp>
      <p:sp>
        <p:nvSpPr>
          <p:cNvPr id="9" name="MH_Desc_1"/>
          <p:cNvSpPr>
            <a:spLocks noChangeArrowheads="1"/>
          </p:cNvSpPr>
          <p:nvPr>
            <p:custDataLst>
              <p:tags r:id="rId6"/>
            </p:custDataLst>
          </p:nvPr>
        </p:nvSpPr>
        <p:spPr bwMode="auto">
          <a:xfrm>
            <a:off x="2152650" y="1909763"/>
            <a:ext cx="788670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0"/>
              </a:spcBef>
              <a:buFontTx/>
              <a:buNone/>
              <a:defRPr/>
            </a:pPr>
            <a:r>
              <a:rPr lang="en-US" altLang="zh-CN" sz="1600">
                <a:solidFill>
                  <a:schemeClr val="tx1">
                    <a:lumMod val="65000"/>
                    <a:lumOff val="35000"/>
                  </a:schemeClr>
                </a:solidFill>
                <a:latin typeface="+mn-lt"/>
                <a:ea typeface="+mn-ea"/>
              </a:rPr>
              <a:t>Lorem ipsum dolor sit amet consectetur adipisicing elit sed do eiusmod tempor incididunt ut labore et dolore magna aliqua .</a:t>
            </a:r>
            <a:endParaRPr lang="zh-CN" altLang="en-US" sz="1600">
              <a:solidFill>
                <a:schemeClr val="tx1">
                  <a:lumMod val="65000"/>
                  <a:lumOff val="35000"/>
                </a:schemeClr>
              </a:solidFill>
              <a:latin typeface="+mn-lt"/>
              <a:ea typeface="+mn-ea"/>
            </a:endParaRPr>
          </a:p>
        </p:txBody>
      </p:sp>
      <p:sp>
        <p:nvSpPr>
          <p:cNvPr id="10" name="MH_SubTitle_1"/>
          <p:cNvSpPr txBox="1">
            <a:spLocks noChangeArrowheads="1"/>
          </p:cNvSpPr>
          <p:nvPr>
            <p:custDataLst>
              <p:tags r:id="rId7"/>
            </p:custDataLst>
          </p:nvPr>
        </p:nvSpPr>
        <p:spPr bwMode="auto">
          <a:xfrm>
            <a:off x="5661025" y="3187700"/>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0"/>
              </a:spcBef>
              <a:buFontTx/>
              <a:buNone/>
              <a:defRPr/>
            </a:pPr>
            <a:r>
              <a:rPr lang="en-US" altLang="zh-CN" sz="1600">
                <a:solidFill>
                  <a:schemeClr val="tx1">
                    <a:lumMod val="65000"/>
                    <a:lumOff val="35000"/>
                  </a:schemeClr>
                </a:solidFill>
                <a:latin typeface="+mn-lt"/>
                <a:ea typeface="+mn-ea"/>
              </a:rPr>
              <a:t>Lorem ipsum dolor sit amet consectetur </a:t>
            </a:r>
          </a:p>
          <a:p>
            <a:pPr eaLnBrk="1" hangingPunct="1">
              <a:lnSpc>
                <a:spcPct val="130000"/>
              </a:lnSpc>
              <a:spcBef>
                <a:spcPct val="0"/>
              </a:spcBef>
              <a:buFontTx/>
              <a:buNone/>
              <a:defRPr/>
            </a:pPr>
            <a:r>
              <a:rPr lang="en-US" altLang="zh-CN" sz="1600">
                <a:solidFill>
                  <a:schemeClr val="tx1">
                    <a:lumMod val="65000"/>
                    <a:lumOff val="35000"/>
                  </a:schemeClr>
                </a:solidFill>
                <a:latin typeface="+mn-lt"/>
                <a:ea typeface="+mn-ea"/>
              </a:rPr>
              <a:t>Lorem ipsum dolor sit amet consectetur </a:t>
            </a:r>
          </a:p>
        </p:txBody>
      </p:sp>
      <p:sp>
        <p:nvSpPr>
          <p:cNvPr id="11" name="MH_SubTitle_2"/>
          <p:cNvSpPr txBox="1">
            <a:spLocks noChangeArrowheads="1"/>
          </p:cNvSpPr>
          <p:nvPr>
            <p:custDataLst>
              <p:tags r:id="rId8"/>
            </p:custDataLst>
          </p:nvPr>
        </p:nvSpPr>
        <p:spPr bwMode="auto">
          <a:xfrm>
            <a:off x="5661025" y="5045075"/>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0"/>
              </a:spcBef>
              <a:buFontTx/>
              <a:buNone/>
              <a:defRPr/>
            </a:pPr>
            <a:r>
              <a:rPr lang="en-US" altLang="zh-CN" sz="1600">
                <a:solidFill>
                  <a:schemeClr val="tx1">
                    <a:lumMod val="65000"/>
                    <a:lumOff val="35000"/>
                  </a:schemeClr>
                </a:solidFill>
                <a:latin typeface="+mn-lt"/>
                <a:ea typeface="+mn-ea"/>
              </a:rPr>
              <a:t>Lorem ipsum dolor sit amet consectetur </a:t>
            </a:r>
          </a:p>
          <a:p>
            <a:pPr eaLnBrk="1" hangingPunct="1">
              <a:lnSpc>
                <a:spcPct val="130000"/>
              </a:lnSpc>
              <a:spcBef>
                <a:spcPct val="0"/>
              </a:spcBef>
              <a:buFontTx/>
              <a:buNone/>
              <a:defRPr/>
            </a:pPr>
            <a:r>
              <a:rPr lang="en-US" altLang="zh-CN" sz="1600">
                <a:solidFill>
                  <a:schemeClr val="tx1">
                    <a:lumMod val="65000"/>
                    <a:lumOff val="35000"/>
                  </a:schemeClr>
                </a:solidFill>
                <a:latin typeface="+mn-lt"/>
                <a:ea typeface="+mn-ea"/>
              </a:rPr>
              <a:t>Lorem ipsum dolor sit amet consectetur </a:t>
            </a:r>
          </a:p>
        </p:txBody>
      </p:sp>
    </p:spTree>
    <p:custDataLst>
      <p:tags r:id="rId1"/>
    </p:custDataLst>
    <p:extLst>
      <p:ext uri="{BB962C8B-B14F-4D97-AF65-F5344CB8AC3E}">
        <p14:creationId xmlns:p14="http://schemas.microsoft.com/office/powerpoint/2010/main" val="2304175068"/>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MH_Other_1"/>
          <p:cNvSpPr/>
          <p:nvPr>
            <p:custDataLst>
              <p:tags r:id="rId2"/>
            </p:custDataLst>
          </p:nvPr>
        </p:nvSpPr>
        <p:spPr>
          <a:xfrm>
            <a:off x="5173663" y="2543175"/>
            <a:ext cx="1454150" cy="666750"/>
          </a:xfrm>
          <a:custGeom>
            <a:avLst/>
            <a:gdLst>
              <a:gd name="connsiteX0" fmla="*/ 0 w 845820"/>
              <a:gd name="connsiteY0" fmla="*/ 0 h 388620"/>
              <a:gd name="connsiteX1" fmla="*/ 845820 w 845820"/>
              <a:gd name="connsiteY1" fmla="*/ 0 h 388620"/>
              <a:gd name="connsiteX2" fmla="*/ 0 w 845820"/>
              <a:gd name="connsiteY2" fmla="*/ 388620 h 388620"/>
            </a:gdLst>
            <a:ahLst/>
            <a:cxnLst>
              <a:cxn ang="0">
                <a:pos x="connsiteX0" y="connsiteY0"/>
              </a:cxn>
              <a:cxn ang="0">
                <a:pos x="connsiteX1" y="connsiteY1"/>
              </a:cxn>
              <a:cxn ang="0">
                <a:pos x="connsiteX2" y="connsiteY2"/>
              </a:cxn>
            </a:cxnLst>
            <a:rect l="l" t="t" r="r" b="b"/>
            <a:pathLst>
              <a:path w="845820" h="388620">
                <a:moveTo>
                  <a:pt x="0" y="0"/>
                </a:moveTo>
                <a:lnTo>
                  <a:pt x="845820" y="0"/>
                </a:lnTo>
                <a:lnTo>
                  <a:pt x="0" y="38862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34" name="MH_Other_2"/>
          <p:cNvSpPr/>
          <p:nvPr>
            <p:custDataLst>
              <p:tags r:id="rId3"/>
            </p:custDataLst>
          </p:nvPr>
        </p:nvSpPr>
        <p:spPr>
          <a:xfrm rot="3600000">
            <a:off x="5987257" y="3002757"/>
            <a:ext cx="1454150" cy="668337"/>
          </a:xfrm>
          <a:custGeom>
            <a:avLst/>
            <a:gdLst>
              <a:gd name="connsiteX0" fmla="*/ 0 w 845820"/>
              <a:gd name="connsiteY0" fmla="*/ 0 h 388620"/>
              <a:gd name="connsiteX1" fmla="*/ 845820 w 845820"/>
              <a:gd name="connsiteY1" fmla="*/ 0 h 388620"/>
              <a:gd name="connsiteX2" fmla="*/ 0 w 845820"/>
              <a:gd name="connsiteY2" fmla="*/ 388620 h 388620"/>
            </a:gdLst>
            <a:ahLst/>
            <a:cxnLst>
              <a:cxn ang="0">
                <a:pos x="connsiteX0" y="connsiteY0"/>
              </a:cxn>
              <a:cxn ang="0">
                <a:pos x="connsiteX1" y="connsiteY1"/>
              </a:cxn>
              <a:cxn ang="0">
                <a:pos x="connsiteX2" y="connsiteY2"/>
              </a:cxn>
            </a:cxnLst>
            <a:rect l="l" t="t" r="r" b="b"/>
            <a:pathLst>
              <a:path w="845820" h="388620">
                <a:moveTo>
                  <a:pt x="0" y="0"/>
                </a:moveTo>
                <a:lnTo>
                  <a:pt x="845820" y="0"/>
                </a:lnTo>
                <a:lnTo>
                  <a:pt x="0" y="38862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38" name="MH_Other_3"/>
          <p:cNvSpPr/>
          <p:nvPr>
            <p:custDataLst>
              <p:tags r:id="rId4"/>
            </p:custDataLst>
          </p:nvPr>
        </p:nvSpPr>
        <p:spPr>
          <a:xfrm rot="18000000">
            <a:off x="4371182" y="3002757"/>
            <a:ext cx="1454150" cy="668337"/>
          </a:xfrm>
          <a:custGeom>
            <a:avLst/>
            <a:gdLst>
              <a:gd name="connsiteX0" fmla="*/ 0 w 845820"/>
              <a:gd name="connsiteY0" fmla="*/ 0 h 388620"/>
              <a:gd name="connsiteX1" fmla="*/ 845820 w 845820"/>
              <a:gd name="connsiteY1" fmla="*/ 0 h 388620"/>
              <a:gd name="connsiteX2" fmla="*/ 0 w 845820"/>
              <a:gd name="connsiteY2" fmla="*/ 388620 h 388620"/>
            </a:gdLst>
            <a:ahLst/>
            <a:cxnLst>
              <a:cxn ang="0">
                <a:pos x="connsiteX0" y="connsiteY0"/>
              </a:cxn>
              <a:cxn ang="0">
                <a:pos x="connsiteX1" y="connsiteY1"/>
              </a:cxn>
              <a:cxn ang="0">
                <a:pos x="connsiteX2" y="connsiteY2"/>
              </a:cxn>
            </a:cxnLst>
            <a:rect l="l" t="t" r="r" b="b"/>
            <a:pathLst>
              <a:path w="845820" h="388620">
                <a:moveTo>
                  <a:pt x="0" y="0"/>
                </a:moveTo>
                <a:lnTo>
                  <a:pt x="845820" y="0"/>
                </a:lnTo>
                <a:lnTo>
                  <a:pt x="0" y="38862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45" name="MH_Other_4"/>
          <p:cNvSpPr/>
          <p:nvPr>
            <p:custDataLst>
              <p:tags r:id="rId5"/>
            </p:custDataLst>
          </p:nvPr>
        </p:nvSpPr>
        <p:spPr>
          <a:xfrm rot="17928622">
            <a:off x="5993607" y="3939382"/>
            <a:ext cx="1468437" cy="666750"/>
          </a:xfrm>
          <a:custGeom>
            <a:avLst/>
            <a:gdLst>
              <a:gd name="connsiteX0" fmla="*/ 1467599 w 1467599"/>
              <a:gd name="connsiteY0" fmla="*/ 0 h 667930"/>
              <a:gd name="connsiteX1" fmla="*/ 1453729 w 1467599"/>
              <a:gd name="connsiteY1" fmla="*/ 667930 h 667930"/>
              <a:gd name="connsiteX2" fmla="*/ 0 w 1467599"/>
              <a:gd name="connsiteY2" fmla="*/ 637742 h 667930"/>
            </a:gdLst>
            <a:ahLst/>
            <a:cxnLst>
              <a:cxn ang="0">
                <a:pos x="connsiteX0" y="connsiteY0"/>
              </a:cxn>
              <a:cxn ang="0">
                <a:pos x="connsiteX1" y="connsiteY1"/>
              </a:cxn>
              <a:cxn ang="0">
                <a:pos x="connsiteX2" y="connsiteY2"/>
              </a:cxn>
            </a:cxnLst>
            <a:rect l="l" t="t" r="r" b="b"/>
            <a:pathLst>
              <a:path w="1467599" h="667930">
                <a:moveTo>
                  <a:pt x="1467599" y="0"/>
                </a:moveTo>
                <a:lnTo>
                  <a:pt x="1453729" y="667930"/>
                </a:lnTo>
                <a:lnTo>
                  <a:pt x="0" y="6377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49" name="MH_Other_5"/>
          <p:cNvSpPr/>
          <p:nvPr>
            <p:custDataLst>
              <p:tags r:id="rId6"/>
            </p:custDataLst>
          </p:nvPr>
        </p:nvSpPr>
        <p:spPr>
          <a:xfrm>
            <a:off x="5183188" y="4391025"/>
            <a:ext cx="1454150" cy="668338"/>
          </a:xfrm>
          <a:custGeom>
            <a:avLst/>
            <a:gdLst>
              <a:gd name="connsiteX0" fmla="*/ 1454043 w 1454043"/>
              <a:gd name="connsiteY0" fmla="*/ 0 h 668074"/>
              <a:gd name="connsiteX1" fmla="*/ 1454043 w 1454043"/>
              <a:gd name="connsiteY1" fmla="*/ 668074 h 668074"/>
              <a:gd name="connsiteX2" fmla="*/ 0 w 1454043"/>
              <a:gd name="connsiteY2" fmla="*/ 668074 h 668074"/>
            </a:gdLst>
            <a:ahLst/>
            <a:cxnLst>
              <a:cxn ang="0">
                <a:pos x="connsiteX0" y="connsiteY0"/>
              </a:cxn>
              <a:cxn ang="0">
                <a:pos x="connsiteX1" y="connsiteY1"/>
              </a:cxn>
              <a:cxn ang="0">
                <a:pos x="connsiteX2" y="connsiteY2"/>
              </a:cxn>
            </a:cxnLst>
            <a:rect l="l" t="t" r="r" b="b"/>
            <a:pathLst>
              <a:path w="1454043" h="668074">
                <a:moveTo>
                  <a:pt x="1454043" y="0"/>
                </a:moveTo>
                <a:lnTo>
                  <a:pt x="1454043" y="668074"/>
                </a:lnTo>
                <a:lnTo>
                  <a:pt x="0" y="6680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53" name="MH_Other_6"/>
          <p:cNvSpPr/>
          <p:nvPr>
            <p:custDataLst>
              <p:tags r:id="rId7"/>
            </p:custDataLst>
          </p:nvPr>
        </p:nvSpPr>
        <p:spPr>
          <a:xfrm rot="3464586">
            <a:off x="4343400" y="3938588"/>
            <a:ext cx="1479550" cy="666750"/>
          </a:xfrm>
          <a:custGeom>
            <a:avLst/>
            <a:gdLst>
              <a:gd name="connsiteX0" fmla="*/ 0 w 1479224"/>
              <a:gd name="connsiteY0" fmla="*/ 610296 h 667556"/>
              <a:gd name="connsiteX1" fmla="*/ 1479224 w 1479224"/>
              <a:gd name="connsiteY1" fmla="*/ 0 h 667556"/>
              <a:gd name="connsiteX2" fmla="*/ 1452915 w 1479224"/>
              <a:gd name="connsiteY2" fmla="*/ 667556 h 667556"/>
            </a:gdLst>
            <a:ahLst/>
            <a:cxnLst>
              <a:cxn ang="0">
                <a:pos x="connsiteX0" y="connsiteY0"/>
              </a:cxn>
              <a:cxn ang="0">
                <a:pos x="connsiteX1" y="connsiteY1"/>
              </a:cxn>
              <a:cxn ang="0">
                <a:pos x="connsiteX2" y="connsiteY2"/>
              </a:cxn>
            </a:cxnLst>
            <a:rect l="l" t="t" r="r" b="b"/>
            <a:pathLst>
              <a:path w="1479224" h="667556">
                <a:moveTo>
                  <a:pt x="0" y="610296"/>
                </a:moveTo>
                <a:lnTo>
                  <a:pt x="1479224" y="0"/>
                </a:lnTo>
                <a:lnTo>
                  <a:pt x="1452915" y="667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3080" name="MH_Other_7"/>
          <p:cNvSpPr txBox="1">
            <a:spLocks noChangeArrowheads="1"/>
          </p:cNvSpPr>
          <p:nvPr>
            <p:custDataLst>
              <p:tags r:id="rId8"/>
            </p:custDataLst>
          </p:nvPr>
        </p:nvSpPr>
        <p:spPr bwMode="auto">
          <a:xfrm>
            <a:off x="5211763" y="2687638"/>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a:solidFill>
                  <a:srgbClr val="FFFFFF"/>
                </a:solidFill>
                <a:latin typeface="Arial" panose="020B0604020202020204" pitchFamily="34" charset="0"/>
                <a:ea typeface="Verdana" panose="020B0604030504040204" pitchFamily="34" charset="0"/>
                <a:cs typeface="Arial" panose="020B0604020202020204" pitchFamily="34" charset="0"/>
              </a:rPr>
              <a:t>01</a:t>
            </a:r>
            <a:endParaRPr lang="zh-CN" altLang="en-US" sz="1800">
              <a:solidFill>
                <a:srgbClr val="FFFFFF"/>
              </a:solidFill>
              <a:latin typeface="Arial" panose="020B0604020202020204" pitchFamily="34" charset="0"/>
              <a:ea typeface="Verdana" panose="020B0604030504040204" pitchFamily="34" charset="0"/>
              <a:cs typeface="Arial" panose="020B0604020202020204" pitchFamily="34" charset="0"/>
            </a:endParaRPr>
          </a:p>
        </p:txBody>
      </p:sp>
      <p:sp>
        <p:nvSpPr>
          <p:cNvPr id="3081" name="MH_Other_8"/>
          <p:cNvSpPr txBox="1">
            <a:spLocks noChangeArrowheads="1"/>
          </p:cNvSpPr>
          <p:nvPr>
            <p:custDataLst>
              <p:tags r:id="rId9"/>
            </p:custDataLst>
          </p:nvPr>
        </p:nvSpPr>
        <p:spPr bwMode="auto">
          <a:xfrm rot="-1902825">
            <a:off x="6337301" y="2709863"/>
            <a:ext cx="284163"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a:solidFill>
                  <a:srgbClr val="FFFFFF"/>
                </a:solidFill>
                <a:latin typeface="Arial" panose="020B0604020202020204" pitchFamily="34" charset="0"/>
                <a:ea typeface="Verdana" panose="020B0604030504040204" pitchFamily="34" charset="0"/>
                <a:cs typeface="Arial" panose="020B0604020202020204" pitchFamily="34" charset="0"/>
              </a:rPr>
              <a:t>02</a:t>
            </a:r>
            <a:endParaRPr lang="zh-CN" altLang="en-US" sz="1800">
              <a:solidFill>
                <a:srgbClr val="FFFFFF"/>
              </a:solidFill>
              <a:latin typeface="Arial" panose="020B0604020202020204" pitchFamily="34" charset="0"/>
              <a:ea typeface="Verdana" panose="020B0604030504040204" pitchFamily="34" charset="0"/>
              <a:cs typeface="Arial" panose="020B0604020202020204" pitchFamily="34" charset="0"/>
            </a:endParaRPr>
          </a:p>
        </p:txBody>
      </p:sp>
      <p:sp>
        <p:nvSpPr>
          <p:cNvPr id="3082" name="MH_Other_9"/>
          <p:cNvSpPr txBox="1">
            <a:spLocks noChangeArrowheads="1"/>
          </p:cNvSpPr>
          <p:nvPr>
            <p:custDataLst>
              <p:tags r:id="rId10"/>
            </p:custDataLst>
          </p:nvPr>
        </p:nvSpPr>
        <p:spPr bwMode="auto">
          <a:xfrm rot="1834046">
            <a:off x="6907213" y="3690938"/>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a:solidFill>
                  <a:srgbClr val="FFFFFF"/>
                </a:solidFill>
                <a:latin typeface="Arial" panose="020B0604020202020204" pitchFamily="34" charset="0"/>
                <a:ea typeface="Verdana" panose="020B0604030504040204" pitchFamily="34" charset="0"/>
                <a:cs typeface="Arial" panose="020B0604020202020204" pitchFamily="34" charset="0"/>
              </a:rPr>
              <a:t>03</a:t>
            </a:r>
            <a:endParaRPr lang="zh-CN" altLang="en-US" sz="1800">
              <a:solidFill>
                <a:srgbClr val="FFFFFF"/>
              </a:solidFill>
              <a:latin typeface="Arial" panose="020B0604020202020204" pitchFamily="34" charset="0"/>
              <a:ea typeface="Verdana" panose="020B0604030504040204" pitchFamily="34" charset="0"/>
              <a:cs typeface="Arial" panose="020B0604020202020204" pitchFamily="34" charset="0"/>
            </a:endParaRPr>
          </a:p>
        </p:txBody>
      </p:sp>
      <p:sp>
        <p:nvSpPr>
          <p:cNvPr id="3083" name="MH_Other_10"/>
          <p:cNvSpPr txBox="1">
            <a:spLocks noChangeArrowheads="1"/>
          </p:cNvSpPr>
          <p:nvPr>
            <p:custDataLst>
              <p:tags r:id="rId11"/>
            </p:custDataLst>
          </p:nvPr>
        </p:nvSpPr>
        <p:spPr bwMode="auto">
          <a:xfrm>
            <a:off x="6329363" y="4665663"/>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a:solidFill>
                  <a:srgbClr val="FFFFFF"/>
                </a:solidFill>
                <a:latin typeface="Arial" panose="020B0604020202020204" pitchFamily="34" charset="0"/>
                <a:ea typeface="Verdana" panose="020B0604030504040204" pitchFamily="34" charset="0"/>
                <a:cs typeface="Arial" panose="020B0604020202020204" pitchFamily="34" charset="0"/>
              </a:rPr>
              <a:t>04</a:t>
            </a:r>
            <a:endParaRPr lang="zh-CN" altLang="en-US" sz="1800">
              <a:solidFill>
                <a:srgbClr val="FFFFFF"/>
              </a:solidFill>
              <a:latin typeface="Arial" panose="020B0604020202020204" pitchFamily="34" charset="0"/>
              <a:ea typeface="Verdana" panose="020B0604030504040204" pitchFamily="34" charset="0"/>
              <a:cs typeface="Arial" panose="020B0604020202020204" pitchFamily="34" charset="0"/>
            </a:endParaRPr>
          </a:p>
        </p:txBody>
      </p:sp>
      <p:sp>
        <p:nvSpPr>
          <p:cNvPr id="3084" name="MH_Other_11"/>
          <p:cNvSpPr txBox="1">
            <a:spLocks noChangeArrowheads="1"/>
          </p:cNvSpPr>
          <p:nvPr>
            <p:custDataLst>
              <p:tags r:id="rId12"/>
            </p:custDataLst>
          </p:nvPr>
        </p:nvSpPr>
        <p:spPr bwMode="auto">
          <a:xfrm rot="-1875197">
            <a:off x="5230813" y="4665663"/>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a:solidFill>
                  <a:srgbClr val="FFFFFF"/>
                </a:solidFill>
                <a:latin typeface="Arial" panose="020B0604020202020204" pitchFamily="34" charset="0"/>
                <a:ea typeface="Verdana" panose="020B0604030504040204" pitchFamily="34" charset="0"/>
                <a:cs typeface="Arial" panose="020B0604020202020204" pitchFamily="34" charset="0"/>
              </a:rPr>
              <a:t>05</a:t>
            </a:r>
            <a:endParaRPr lang="zh-CN" altLang="en-US" sz="1800">
              <a:solidFill>
                <a:srgbClr val="FFFFFF"/>
              </a:solidFill>
              <a:latin typeface="Arial" panose="020B0604020202020204" pitchFamily="34" charset="0"/>
              <a:ea typeface="Verdana" panose="020B0604030504040204" pitchFamily="34" charset="0"/>
              <a:cs typeface="Arial" panose="020B0604020202020204" pitchFamily="34" charset="0"/>
            </a:endParaRPr>
          </a:p>
        </p:txBody>
      </p:sp>
      <p:sp>
        <p:nvSpPr>
          <p:cNvPr id="3085" name="MH_Other_12"/>
          <p:cNvSpPr txBox="1">
            <a:spLocks noChangeArrowheads="1"/>
          </p:cNvSpPr>
          <p:nvPr>
            <p:custDataLst>
              <p:tags r:id="rId13"/>
            </p:custDataLst>
          </p:nvPr>
        </p:nvSpPr>
        <p:spPr bwMode="auto">
          <a:xfrm rot="1643363">
            <a:off x="4649788" y="3709988"/>
            <a:ext cx="2841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800">
                <a:solidFill>
                  <a:srgbClr val="FFFFFF"/>
                </a:solidFill>
                <a:latin typeface="Arial" panose="020B0604020202020204" pitchFamily="34" charset="0"/>
                <a:ea typeface="Verdana" panose="020B0604030504040204" pitchFamily="34" charset="0"/>
                <a:cs typeface="Arial" panose="020B0604020202020204" pitchFamily="34" charset="0"/>
              </a:rPr>
              <a:t>06</a:t>
            </a:r>
            <a:endParaRPr lang="zh-CN" altLang="en-US" sz="1800">
              <a:solidFill>
                <a:srgbClr val="FFFFFF"/>
              </a:solidFill>
              <a:latin typeface="Arial" panose="020B0604020202020204" pitchFamily="34" charset="0"/>
              <a:ea typeface="Verdana" panose="020B0604030504040204" pitchFamily="34" charset="0"/>
              <a:cs typeface="Arial" panose="020B0604020202020204" pitchFamily="34" charset="0"/>
            </a:endParaRPr>
          </a:p>
        </p:txBody>
      </p:sp>
      <p:sp>
        <p:nvSpPr>
          <p:cNvPr id="5134" name="MH_Title_1"/>
          <p:cNvSpPr>
            <a:spLocks noChangeArrowheads="1"/>
          </p:cNvSpPr>
          <p:nvPr>
            <p:custDataLst>
              <p:tags r:id="rId14"/>
            </p:custDataLst>
          </p:nvPr>
        </p:nvSpPr>
        <p:spPr bwMode="auto">
          <a:xfrm>
            <a:off x="5235576" y="3308350"/>
            <a:ext cx="1419225"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r>
              <a:rPr lang="en-US" altLang="zh-CN" sz="2800">
                <a:solidFill>
                  <a:schemeClr val="accent1">
                    <a:lumMod val="75000"/>
                  </a:schemeClr>
                </a:solidFill>
                <a:latin typeface="+mn-lt"/>
                <a:ea typeface="+mn-ea"/>
              </a:rPr>
              <a:t>LOREM</a:t>
            </a:r>
            <a:endParaRPr lang="zh-CN" altLang="en-US" sz="2800">
              <a:solidFill>
                <a:schemeClr val="accent1">
                  <a:lumMod val="75000"/>
                </a:schemeClr>
              </a:solidFill>
              <a:latin typeface="+mn-lt"/>
              <a:ea typeface="+mn-ea"/>
            </a:endParaRPr>
          </a:p>
        </p:txBody>
      </p:sp>
      <p:sp>
        <p:nvSpPr>
          <p:cNvPr id="3087" name="MH_SubTitle_1"/>
          <p:cNvSpPr>
            <a:spLocks noChangeArrowheads="1"/>
          </p:cNvSpPr>
          <p:nvPr>
            <p:custDataLst>
              <p:tags r:id="rId15"/>
            </p:custDataLst>
          </p:nvPr>
        </p:nvSpPr>
        <p:spPr bwMode="auto">
          <a:xfrm>
            <a:off x="5060951" y="1924050"/>
            <a:ext cx="1603375"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600">
                <a:latin typeface="+mn-lt"/>
                <a:ea typeface="+mn-ea"/>
              </a:rPr>
              <a:t>Lorem ipsum</a:t>
            </a:r>
            <a:endParaRPr lang="zh-CN" altLang="en-US" sz="1600">
              <a:latin typeface="+mn-lt"/>
              <a:ea typeface="+mn-ea"/>
            </a:endParaRPr>
          </a:p>
        </p:txBody>
      </p:sp>
      <p:sp>
        <p:nvSpPr>
          <p:cNvPr id="3088" name="MH_SubTitle_2"/>
          <p:cNvSpPr>
            <a:spLocks noChangeArrowheads="1"/>
          </p:cNvSpPr>
          <p:nvPr>
            <p:custDataLst>
              <p:tags r:id="rId16"/>
            </p:custDataLst>
          </p:nvPr>
        </p:nvSpPr>
        <p:spPr bwMode="auto">
          <a:xfrm>
            <a:off x="6897689" y="2414589"/>
            <a:ext cx="1697037"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1600">
                <a:latin typeface="+mn-lt"/>
                <a:ea typeface="+mn-ea"/>
              </a:rPr>
              <a:t>Lorem ipsum</a:t>
            </a:r>
            <a:endParaRPr lang="zh-CN" altLang="en-US" sz="1600">
              <a:latin typeface="+mn-lt"/>
              <a:ea typeface="+mn-ea"/>
            </a:endParaRPr>
          </a:p>
        </p:txBody>
      </p:sp>
      <p:sp>
        <p:nvSpPr>
          <p:cNvPr id="3089" name="MH_SubTitle_3"/>
          <p:cNvSpPr>
            <a:spLocks noChangeArrowheads="1"/>
          </p:cNvSpPr>
          <p:nvPr>
            <p:custDataLst>
              <p:tags r:id="rId17"/>
            </p:custDataLst>
          </p:nvPr>
        </p:nvSpPr>
        <p:spPr bwMode="auto">
          <a:xfrm>
            <a:off x="7362825" y="3856039"/>
            <a:ext cx="1697038"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1600">
                <a:latin typeface="+mn-lt"/>
                <a:ea typeface="+mn-ea"/>
              </a:rPr>
              <a:t>Lorem ipsum</a:t>
            </a:r>
            <a:endParaRPr lang="zh-CN" altLang="en-US" sz="1600">
              <a:latin typeface="+mn-lt"/>
              <a:ea typeface="+mn-ea"/>
            </a:endParaRPr>
          </a:p>
        </p:txBody>
      </p:sp>
      <p:sp>
        <p:nvSpPr>
          <p:cNvPr id="3090" name="MH_SubTitle_4"/>
          <p:cNvSpPr>
            <a:spLocks noChangeArrowheads="1"/>
          </p:cNvSpPr>
          <p:nvPr>
            <p:custDataLst>
              <p:tags r:id="rId18"/>
            </p:custDataLst>
          </p:nvPr>
        </p:nvSpPr>
        <p:spPr bwMode="auto">
          <a:xfrm>
            <a:off x="5137151" y="5108575"/>
            <a:ext cx="160337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600">
                <a:latin typeface="+mn-lt"/>
                <a:ea typeface="+mn-ea"/>
              </a:rPr>
              <a:t>Lorem ipsum</a:t>
            </a:r>
            <a:endParaRPr lang="zh-CN" altLang="en-US" sz="1600">
              <a:latin typeface="+mn-lt"/>
              <a:ea typeface="+mn-ea"/>
            </a:endParaRPr>
          </a:p>
        </p:txBody>
      </p:sp>
      <p:sp>
        <p:nvSpPr>
          <p:cNvPr id="3091" name="MH_PageTitle"/>
          <p:cNvSpPr>
            <a:spLocks noGrp="1"/>
          </p:cNvSpPr>
          <p:nvPr>
            <p:ph type="title"/>
            <p:custDataLst>
              <p:tags r:id="rId19"/>
            </p:custDataLst>
          </p:nvPr>
        </p:nvSpPr>
        <p:spPr/>
        <p:txBody>
          <a:bodyPr/>
          <a:lstStyle/>
          <a:p>
            <a:pPr eaLnBrk="1" hangingPunct="1"/>
            <a:r>
              <a:rPr lang="en-US" altLang="zh-CN" smtClean="0"/>
              <a:t>LOREM IPSUM DOLOR</a:t>
            </a:r>
            <a:endParaRPr lang="zh-CN" altLang="en-US" smtClean="0"/>
          </a:p>
        </p:txBody>
      </p:sp>
      <p:sp>
        <p:nvSpPr>
          <p:cNvPr id="3092" name="MH_SubTitle_6"/>
          <p:cNvSpPr>
            <a:spLocks noChangeArrowheads="1"/>
          </p:cNvSpPr>
          <p:nvPr>
            <p:custDataLst>
              <p:tags r:id="rId20"/>
            </p:custDataLst>
          </p:nvPr>
        </p:nvSpPr>
        <p:spPr bwMode="auto">
          <a:xfrm>
            <a:off x="2738439" y="3125788"/>
            <a:ext cx="1697037"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en-US" altLang="zh-CN" sz="1600">
                <a:latin typeface="+mn-lt"/>
                <a:ea typeface="+mn-ea"/>
              </a:rPr>
              <a:t>Lorem ipsum</a:t>
            </a:r>
            <a:endParaRPr lang="zh-CN" altLang="en-US" sz="1600">
              <a:latin typeface="+mn-lt"/>
              <a:ea typeface="+mn-ea"/>
            </a:endParaRPr>
          </a:p>
        </p:txBody>
      </p:sp>
      <p:sp>
        <p:nvSpPr>
          <p:cNvPr id="3093" name="MH_SubTitle_5"/>
          <p:cNvSpPr>
            <a:spLocks noChangeArrowheads="1"/>
          </p:cNvSpPr>
          <p:nvPr>
            <p:custDataLst>
              <p:tags r:id="rId21"/>
            </p:custDataLst>
          </p:nvPr>
        </p:nvSpPr>
        <p:spPr bwMode="auto">
          <a:xfrm>
            <a:off x="3178175" y="4579938"/>
            <a:ext cx="1697038"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en-US" altLang="zh-CN" sz="1600">
                <a:latin typeface="+mn-lt"/>
                <a:ea typeface="+mn-ea"/>
              </a:rPr>
              <a:t>Lorem ipsum</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9428747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SubTitle_1"/>
          <p:cNvSpPr/>
          <p:nvPr>
            <p:custDataLst>
              <p:tags r:id="rId2"/>
            </p:custDataLst>
          </p:nvPr>
        </p:nvSpPr>
        <p:spPr>
          <a:xfrm>
            <a:off x="3017839" y="2349500"/>
            <a:ext cx="2376487" cy="118745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Ins="792000" anchor="ctr">
            <a:normAutofit/>
          </a:bodyPr>
          <a:lstStyle/>
          <a:p>
            <a:pPr algn="ctr">
              <a:lnSpc>
                <a:spcPct val="120000"/>
              </a:lnSpc>
              <a:defRPr/>
            </a:pPr>
            <a:r>
              <a:rPr lang="da-DK" altLang="zh-CN" sz="1600">
                <a:solidFill>
                  <a:srgbClr val="3F3F3F"/>
                </a:solidFill>
              </a:rPr>
              <a:t>Lorem ipsume dolor sit amet</a:t>
            </a:r>
            <a:endParaRPr lang="zh-CN" altLang="en-US" sz="1600" dirty="0">
              <a:solidFill>
                <a:srgbClr val="3F3F3F"/>
              </a:solidFill>
            </a:endParaRPr>
          </a:p>
        </p:txBody>
      </p:sp>
      <p:sp>
        <p:nvSpPr>
          <p:cNvPr id="4" name="MH_SubTitle_2"/>
          <p:cNvSpPr/>
          <p:nvPr>
            <p:custDataLst>
              <p:tags r:id="rId3"/>
            </p:custDataLst>
          </p:nvPr>
        </p:nvSpPr>
        <p:spPr>
          <a:xfrm>
            <a:off x="6777038" y="2349500"/>
            <a:ext cx="2374900" cy="118745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92000" anchor="ctr">
            <a:normAutofit/>
          </a:bodyPr>
          <a:lstStyle/>
          <a:p>
            <a:pPr algn="ctr">
              <a:lnSpc>
                <a:spcPct val="120000"/>
              </a:lnSpc>
              <a:defRPr/>
            </a:pPr>
            <a:r>
              <a:rPr lang="da-DK" altLang="zh-CN" sz="1600">
                <a:solidFill>
                  <a:srgbClr val="3F3F3F"/>
                </a:solidFill>
              </a:rPr>
              <a:t>Lorem ipsume dolor sit amet</a:t>
            </a:r>
            <a:endParaRPr lang="zh-CN" altLang="en-US" sz="1600" dirty="0">
              <a:solidFill>
                <a:srgbClr val="3F3F3F"/>
              </a:solidFill>
            </a:endParaRPr>
          </a:p>
        </p:txBody>
      </p:sp>
      <p:sp>
        <p:nvSpPr>
          <p:cNvPr id="5" name="MH_SubTitle_4"/>
          <p:cNvSpPr/>
          <p:nvPr>
            <p:custDataLst>
              <p:tags r:id="rId4"/>
            </p:custDataLst>
          </p:nvPr>
        </p:nvSpPr>
        <p:spPr>
          <a:xfrm>
            <a:off x="3017838" y="3783013"/>
            <a:ext cx="2362200" cy="118745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Ins="792000" anchor="ctr">
            <a:normAutofit/>
          </a:bodyPr>
          <a:lstStyle/>
          <a:p>
            <a:pPr algn="ctr">
              <a:lnSpc>
                <a:spcPct val="120000"/>
              </a:lnSpc>
              <a:defRPr/>
            </a:pPr>
            <a:r>
              <a:rPr lang="da-DK" altLang="zh-CN" sz="1600">
                <a:solidFill>
                  <a:srgbClr val="3F3F3F"/>
                </a:solidFill>
              </a:rPr>
              <a:t>Lorem ipsume dolor sit amet</a:t>
            </a:r>
            <a:endParaRPr lang="zh-CN" altLang="en-US" sz="1600" dirty="0">
              <a:solidFill>
                <a:srgbClr val="3F3F3F"/>
              </a:solidFill>
            </a:endParaRPr>
          </a:p>
        </p:txBody>
      </p:sp>
      <p:sp>
        <p:nvSpPr>
          <p:cNvPr id="6" name="MH_SubTitle_3"/>
          <p:cNvSpPr/>
          <p:nvPr>
            <p:custDataLst>
              <p:tags r:id="rId5"/>
            </p:custDataLst>
          </p:nvPr>
        </p:nvSpPr>
        <p:spPr>
          <a:xfrm>
            <a:off x="6797676" y="3783013"/>
            <a:ext cx="2354263" cy="118745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92000" anchor="ctr">
            <a:normAutofit/>
          </a:bodyPr>
          <a:lstStyle/>
          <a:p>
            <a:pPr algn="ctr">
              <a:lnSpc>
                <a:spcPct val="120000"/>
              </a:lnSpc>
              <a:defRPr/>
            </a:pPr>
            <a:r>
              <a:rPr lang="da-DK" altLang="zh-CN" sz="1600">
                <a:solidFill>
                  <a:srgbClr val="3F3F3F"/>
                </a:solidFill>
              </a:rPr>
              <a:t>Lorem ipsume dolor sit amet</a:t>
            </a:r>
            <a:endParaRPr lang="zh-CN" altLang="en-US" sz="1600" dirty="0">
              <a:solidFill>
                <a:srgbClr val="3F3F3F"/>
              </a:solidFill>
            </a:endParaRPr>
          </a:p>
        </p:txBody>
      </p:sp>
      <p:sp>
        <p:nvSpPr>
          <p:cNvPr id="7" name="MH_Title_1"/>
          <p:cNvSpPr/>
          <p:nvPr>
            <p:custDataLst>
              <p:tags r:id="rId6"/>
            </p:custDataLst>
          </p:nvPr>
        </p:nvSpPr>
        <p:spPr>
          <a:xfrm>
            <a:off x="4781551" y="2357438"/>
            <a:ext cx="2614613" cy="2614612"/>
          </a:xfrm>
          <a:prstGeom prst="ellipse">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4000">
                <a:solidFill>
                  <a:srgbClr val="FFFFFF"/>
                </a:solidFill>
              </a:rPr>
              <a:t>LOREM IPSUM</a:t>
            </a:r>
            <a:endParaRPr lang="zh-CN" altLang="en-US" sz="4000" dirty="0">
              <a:solidFill>
                <a:srgbClr val="FFFFFF"/>
              </a:solidFill>
            </a:endParaRPr>
          </a:p>
        </p:txBody>
      </p:sp>
      <p:sp>
        <p:nvSpPr>
          <p:cNvPr id="3079" name="MH_PageTitle"/>
          <p:cNvSpPr>
            <a:spLocks noGrp="1"/>
          </p:cNvSpPr>
          <p:nvPr>
            <p:ph type="title"/>
            <p:custDataLst>
              <p:tags r:id="rId7"/>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19452744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SubTitle_1"/>
          <p:cNvSpPr>
            <a:spLocks/>
          </p:cNvSpPr>
          <p:nvPr>
            <p:custDataLst>
              <p:tags r:id="rId2"/>
            </p:custDataLst>
          </p:nvPr>
        </p:nvSpPr>
        <p:spPr bwMode="auto">
          <a:xfrm>
            <a:off x="4124326" y="2746375"/>
            <a:ext cx="2466975" cy="819150"/>
          </a:xfrm>
          <a:custGeom>
            <a:avLst/>
            <a:gdLst>
              <a:gd name="T0" fmla="*/ 0 w 1766"/>
              <a:gd name="T1" fmla="*/ 2147483646 h 587"/>
              <a:gd name="T2" fmla="*/ 0 w 1766"/>
              <a:gd name="T3" fmla="*/ 2147483646 h 587"/>
              <a:gd name="T4" fmla="*/ 2147483646 w 1766"/>
              <a:gd name="T5" fmla="*/ 2147483646 h 587"/>
              <a:gd name="T6" fmla="*/ 2147483646 w 1766"/>
              <a:gd name="T7" fmla="*/ 0 h 587"/>
              <a:gd name="T8" fmla="*/ 2147483646 w 1766"/>
              <a:gd name="T9" fmla="*/ 2147483646 h 587"/>
              <a:gd name="T10" fmla="*/ 0 w 1766"/>
              <a:gd name="T11" fmla="*/ 2147483646 h 587"/>
              <a:gd name="T12" fmla="*/ 0 60000 65536"/>
              <a:gd name="T13" fmla="*/ 0 60000 65536"/>
              <a:gd name="T14" fmla="*/ 0 60000 65536"/>
              <a:gd name="T15" fmla="*/ 0 60000 65536"/>
              <a:gd name="T16" fmla="*/ 0 60000 65536"/>
              <a:gd name="T17" fmla="*/ 0 60000 65536"/>
              <a:gd name="T18" fmla="*/ 0 w 1766"/>
              <a:gd name="T19" fmla="*/ 0 h 587"/>
              <a:gd name="T20" fmla="*/ 1766 w 1766"/>
              <a:gd name="T21" fmla="*/ 587 h 587"/>
            </a:gdLst>
            <a:ahLst/>
            <a:cxnLst>
              <a:cxn ang="T12">
                <a:pos x="T0" y="T1"/>
              </a:cxn>
              <a:cxn ang="T13">
                <a:pos x="T2" y="T3"/>
              </a:cxn>
              <a:cxn ang="T14">
                <a:pos x="T4" y="T5"/>
              </a:cxn>
              <a:cxn ang="T15">
                <a:pos x="T6" y="T7"/>
              </a:cxn>
              <a:cxn ang="T16">
                <a:pos x="T8" y="T9"/>
              </a:cxn>
              <a:cxn ang="T17">
                <a:pos x="T10" y="T11"/>
              </a:cxn>
            </a:cxnLst>
            <a:rect l="T18" t="T19" r="T20" b="T21"/>
            <a:pathLst>
              <a:path w="1766" h="587">
                <a:moveTo>
                  <a:pt x="0" y="586"/>
                </a:moveTo>
                <a:lnTo>
                  <a:pt x="0" y="200"/>
                </a:lnTo>
                <a:lnTo>
                  <a:pt x="1332" y="200"/>
                </a:lnTo>
                <a:lnTo>
                  <a:pt x="1332" y="0"/>
                </a:lnTo>
                <a:lnTo>
                  <a:pt x="1765" y="586"/>
                </a:lnTo>
                <a:lnTo>
                  <a:pt x="0" y="586"/>
                </a:lnTo>
              </a:path>
            </a:pathLst>
          </a:custGeom>
          <a:solidFill>
            <a:schemeClr val="accent1"/>
          </a:solidFill>
          <a:ln>
            <a:noFill/>
          </a:ln>
          <a:extLst>
            <a:ext uri="{91240B29-F687-4F45-9708-019B960494DF}">
              <a14:hiddenLine xmlns:a14="http://schemas.microsoft.com/office/drawing/2010/main" w="12700" cap="rnd">
                <a:solidFill>
                  <a:srgbClr val="000000"/>
                </a:solidFill>
                <a:round/>
                <a:headEnd/>
                <a:tailEnd/>
              </a14:hiddenLine>
            </a:ext>
          </a:extLst>
        </p:spPr>
        <p:txBody>
          <a:bodyPr lIns="0" tIns="0" rIns="0" bIns="0" anchor="ctr" anchorCtr="1">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en-US" altLang="zh-CN" sz="2000">
              <a:solidFill>
                <a:srgbClr val="FFFFFF"/>
              </a:solidFill>
              <a:latin typeface="+mn-lt"/>
              <a:ea typeface="+mn-ea"/>
            </a:endParaRPr>
          </a:p>
          <a:p>
            <a:pPr algn="ctr" eaLnBrk="1" hangingPunct="1">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5" name="MH_SubTitle_2"/>
          <p:cNvSpPr>
            <a:spLocks/>
          </p:cNvSpPr>
          <p:nvPr>
            <p:custDataLst>
              <p:tags r:id="rId3"/>
            </p:custDataLst>
          </p:nvPr>
        </p:nvSpPr>
        <p:spPr bwMode="auto">
          <a:xfrm>
            <a:off x="4124326" y="3595688"/>
            <a:ext cx="2708275" cy="552450"/>
          </a:xfrm>
          <a:custGeom>
            <a:avLst/>
            <a:gdLst>
              <a:gd name="T0" fmla="*/ 0 w 1939"/>
              <a:gd name="T1" fmla="*/ 0 h 395"/>
              <a:gd name="T2" fmla="*/ 2147483646 w 1939"/>
              <a:gd name="T3" fmla="*/ 0 h 395"/>
              <a:gd name="T4" fmla="*/ 2147483646 w 1939"/>
              <a:gd name="T5" fmla="*/ 2147483646 h 395"/>
              <a:gd name="T6" fmla="*/ 2147483646 w 1939"/>
              <a:gd name="T7" fmla="*/ 2147483646 h 395"/>
              <a:gd name="T8" fmla="*/ 2147483646 w 1939"/>
              <a:gd name="T9" fmla="*/ 2147483646 h 395"/>
              <a:gd name="T10" fmla="*/ 0 w 1939"/>
              <a:gd name="T11" fmla="*/ 0 h 395"/>
              <a:gd name="T12" fmla="*/ 0 60000 65536"/>
              <a:gd name="T13" fmla="*/ 0 60000 65536"/>
              <a:gd name="T14" fmla="*/ 0 60000 65536"/>
              <a:gd name="T15" fmla="*/ 0 60000 65536"/>
              <a:gd name="T16" fmla="*/ 0 60000 65536"/>
              <a:gd name="T17" fmla="*/ 0 60000 65536"/>
              <a:gd name="T18" fmla="*/ 0 w 1939"/>
              <a:gd name="T19" fmla="*/ 0 h 395"/>
              <a:gd name="T20" fmla="*/ 1939 w 1939"/>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1939" h="395">
                <a:moveTo>
                  <a:pt x="0" y="0"/>
                </a:moveTo>
                <a:lnTo>
                  <a:pt x="1784" y="0"/>
                </a:lnTo>
                <a:lnTo>
                  <a:pt x="1938" y="205"/>
                </a:lnTo>
                <a:lnTo>
                  <a:pt x="1795" y="394"/>
                </a:lnTo>
                <a:lnTo>
                  <a:pt x="4" y="394"/>
                </a:lnTo>
                <a:lnTo>
                  <a:pt x="0" y="0"/>
                </a:lnTo>
              </a:path>
            </a:pathLst>
          </a:custGeom>
          <a:solidFill>
            <a:schemeClr val="accent1"/>
          </a:solidFill>
          <a:ln>
            <a:noFill/>
          </a:ln>
          <a:extLst>
            <a:ext uri="{91240B29-F687-4F45-9708-019B960494DF}">
              <a14:hiddenLine xmlns:a14="http://schemas.microsoft.com/office/drawing/2010/main" w="12700" cap="rnd">
                <a:solidFill>
                  <a:srgbClr val="000000"/>
                </a:solidFill>
                <a:round/>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6" name="MH_SubTitle_3"/>
          <p:cNvSpPr>
            <a:spLocks/>
          </p:cNvSpPr>
          <p:nvPr>
            <p:custDataLst>
              <p:tags r:id="rId4"/>
            </p:custDataLst>
          </p:nvPr>
        </p:nvSpPr>
        <p:spPr bwMode="auto">
          <a:xfrm>
            <a:off x="4114800" y="4183064"/>
            <a:ext cx="2490788" cy="822325"/>
          </a:xfrm>
          <a:custGeom>
            <a:avLst/>
            <a:gdLst>
              <a:gd name="T0" fmla="*/ 0 w 1784"/>
              <a:gd name="T1" fmla="*/ 2147483646 h 589"/>
              <a:gd name="T2" fmla="*/ 2147483646 w 1784"/>
              <a:gd name="T3" fmla="*/ 0 h 589"/>
              <a:gd name="T4" fmla="*/ 2147483646 w 1784"/>
              <a:gd name="T5" fmla="*/ 2147483646 h 589"/>
              <a:gd name="T6" fmla="*/ 2147483646 w 1784"/>
              <a:gd name="T7" fmla="*/ 2147483646 h 589"/>
              <a:gd name="T8" fmla="*/ 2147483646 w 1784"/>
              <a:gd name="T9" fmla="*/ 2147483646 h 589"/>
              <a:gd name="T10" fmla="*/ 0 w 1784"/>
              <a:gd name="T11" fmla="*/ 2147483646 h 589"/>
              <a:gd name="T12" fmla="*/ 0 60000 65536"/>
              <a:gd name="T13" fmla="*/ 0 60000 65536"/>
              <a:gd name="T14" fmla="*/ 0 60000 65536"/>
              <a:gd name="T15" fmla="*/ 0 60000 65536"/>
              <a:gd name="T16" fmla="*/ 0 60000 65536"/>
              <a:gd name="T17" fmla="*/ 0 60000 65536"/>
              <a:gd name="T18" fmla="*/ 0 w 1784"/>
              <a:gd name="T19" fmla="*/ 0 h 589"/>
              <a:gd name="T20" fmla="*/ 1784 w 1784"/>
              <a:gd name="T21" fmla="*/ 589 h 589"/>
            </a:gdLst>
            <a:ahLst/>
            <a:cxnLst>
              <a:cxn ang="T12">
                <a:pos x="T0" y="T1"/>
              </a:cxn>
              <a:cxn ang="T13">
                <a:pos x="T2" y="T3"/>
              </a:cxn>
              <a:cxn ang="T14">
                <a:pos x="T4" y="T5"/>
              </a:cxn>
              <a:cxn ang="T15">
                <a:pos x="T6" y="T7"/>
              </a:cxn>
              <a:cxn ang="T16">
                <a:pos x="T8" y="T9"/>
              </a:cxn>
              <a:cxn ang="T17">
                <a:pos x="T10" y="T11"/>
              </a:cxn>
            </a:cxnLst>
            <a:rect l="T18" t="T19" r="T20" b="T21"/>
            <a:pathLst>
              <a:path w="1784" h="589">
                <a:moveTo>
                  <a:pt x="0" y="3"/>
                </a:moveTo>
                <a:lnTo>
                  <a:pt x="1783" y="0"/>
                </a:lnTo>
                <a:lnTo>
                  <a:pt x="1337" y="588"/>
                </a:lnTo>
                <a:lnTo>
                  <a:pt x="1337" y="384"/>
                </a:lnTo>
                <a:lnTo>
                  <a:pt x="4" y="388"/>
                </a:lnTo>
                <a:lnTo>
                  <a:pt x="0" y="3"/>
                </a:lnTo>
              </a:path>
            </a:pathLst>
          </a:custGeom>
          <a:solidFill>
            <a:schemeClr val="accent1"/>
          </a:solidFill>
          <a:ln>
            <a:noFill/>
          </a:ln>
          <a:extLst>
            <a:ext uri="{91240B29-F687-4F45-9708-019B960494DF}">
              <a14:hiddenLine xmlns:a14="http://schemas.microsoft.com/office/drawing/2010/main" w="12700" cap="rnd">
                <a:solidFill>
                  <a:srgbClr val="000000"/>
                </a:solidFill>
                <a:round/>
                <a:headEnd/>
                <a:tailEnd/>
              </a14:hiddenLine>
            </a:ext>
          </a:extLst>
        </p:spPr>
        <p:txBody>
          <a:bodyPr lIns="0" tIns="0" rIns="0" bIns="32400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6" name="MH_Title_1"/>
          <p:cNvSpPr>
            <a:spLocks noChangeArrowheads="1"/>
          </p:cNvSpPr>
          <p:nvPr>
            <p:custDataLst>
              <p:tags r:id="rId5"/>
            </p:custDataLst>
          </p:nvPr>
        </p:nvSpPr>
        <p:spPr bwMode="auto">
          <a:xfrm>
            <a:off x="2471739" y="2862264"/>
            <a:ext cx="2027237" cy="2027237"/>
          </a:xfrm>
          <a:prstGeom prst="ellipse">
            <a:avLst/>
          </a:prstGeom>
          <a:solidFill>
            <a:srgbClr val="FFFFFF"/>
          </a:solidFill>
          <a:ln w="101600">
            <a:solidFill>
              <a:schemeClr val="accent1">
                <a:lumMod val="60000"/>
                <a:lumOff val="40000"/>
              </a:schemeClr>
            </a:solidFill>
            <a:round/>
            <a:headEnd/>
            <a:tailEnd/>
          </a:ln>
        </p:spPr>
        <p:txBody>
          <a:bodyPr lIns="0" tIns="0" rIns="0" bIns="0" anchor="ctr">
            <a:normAutofit lnSpcReduction="10000"/>
          </a:bodyPr>
          <a:lstStyle>
            <a:lvl1pPr marL="244475" indent="-244475" defTabSz="1263650">
              <a:tabLst>
                <a:tab pos="490538" algn="l"/>
              </a:tabLst>
              <a:defRPr>
                <a:solidFill>
                  <a:schemeClr val="tx1"/>
                </a:solidFill>
                <a:latin typeface="Calibri" panose="020F0502020204030204" pitchFamily="34" charset="0"/>
                <a:ea typeface="宋体" panose="02010600030101010101" pitchFamily="2" charset="-122"/>
              </a:defRPr>
            </a:lvl1pPr>
            <a:lvl2pPr marL="742950" indent="-285750" defTabSz="1263650">
              <a:tabLst>
                <a:tab pos="490538" algn="l"/>
              </a:tabLst>
              <a:defRPr>
                <a:solidFill>
                  <a:schemeClr val="tx1"/>
                </a:solidFill>
                <a:latin typeface="Calibri" panose="020F0502020204030204" pitchFamily="34" charset="0"/>
                <a:ea typeface="宋体" panose="02010600030101010101" pitchFamily="2" charset="-122"/>
              </a:defRPr>
            </a:lvl2pPr>
            <a:lvl3pPr marL="1143000" indent="-228600" defTabSz="1263650">
              <a:tabLst>
                <a:tab pos="490538" algn="l"/>
              </a:tabLst>
              <a:defRPr>
                <a:solidFill>
                  <a:schemeClr val="tx1"/>
                </a:solidFill>
                <a:latin typeface="Calibri" panose="020F0502020204030204" pitchFamily="34" charset="0"/>
                <a:ea typeface="宋体" panose="02010600030101010101" pitchFamily="2" charset="-122"/>
              </a:defRPr>
            </a:lvl3pPr>
            <a:lvl4pPr marL="1600200" indent="-228600" defTabSz="1263650">
              <a:tabLst>
                <a:tab pos="490538" algn="l"/>
              </a:tabLst>
              <a:defRPr>
                <a:solidFill>
                  <a:schemeClr val="tx1"/>
                </a:solidFill>
                <a:latin typeface="Calibri" panose="020F0502020204030204" pitchFamily="34" charset="0"/>
                <a:ea typeface="宋体" panose="02010600030101010101" pitchFamily="2" charset="-122"/>
              </a:defRPr>
            </a:lvl4pPr>
            <a:lvl5pPr marL="2057400" indent="-228600" defTabSz="1263650">
              <a:tabLst>
                <a:tab pos="490538" algn="l"/>
              </a:tabLst>
              <a:defRPr>
                <a:solidFill>
                  <a:schemeClr val="tx1"/>
                </a:solidFill>
                <a:latin typeface="Calibri" panose="020F0502020204030204" pitchFamily="34" charset="0"/>
                <a:ea typeface="宋体" panose="02010600030101010101" pitchFamily="2" charset="-122"/>
              </a:defRPr>
            </a:lvl5pPr>
            <a:lvl6pPr marL="2514600" indent="-228600" defTabSz="1263650" eaLnBrk="0" fontAlgn="base" hangingPunct="0">
              <a:spcBef>
                <a:spcPct val="0"/>
              </a:spcBef>
              <a:spcAft>
                <a:spcPct val="0"/>
              </a:spcAft>
              <a:tabLst>
                <a:tab pos="490538" algn="l"/>
              </a:tabLst>
              <a:defRPr>
                <a:solidFill>
                  <a:schemeClr val="tx1"/>
                </a:solidFill>
                <a:latin typeface="Calibri" panose="020F0502020204030204" pitchFamily="34" charset="0"/>
                <a:ea typeface="宋体" panose="02010600030101010101" pitchFamily="2" charset="-122"/>
              </a:defRPr>
            </a:lvl6pPr>
            <a:lvl7pPr marL="2971800" indent="-228600" defTabSz="1263650" eaLnBrk="0" fontAlgn="base" hangingPunct="0">
              <a:spcBef>
                <a:spcPct val="0"/>
              </a:spcBef>
              <a:spcAft>
                <a:spcPct val="0"/>
              </a:spcAft>
              <a:tabLst>
                <a:tab pos="490538" algn="l"/>
              </a:tabLst>
              <a:defRPr>
                <a:solidFill>
                  <a:schemeClr val="tx1"/>
                </a:solidFill>
                <a:latin typeface="Calibri" panose="020F0502020204030204" pitchFamily="34" charset="0"/>
                <a:ea typeface="宋体" panose="02010600030101010101" pitchFamily="2" charset="-122"/>
              </a:defRPr>
            </a:lvl7pPr>
            <a:lvl8pPr marL="3429000" indent="-228600" defTabSz="1263650" eaLnBrk="0" fontAlgn="base" hangingPunct="0">
              <a:spcBef>
                <a:spcPct val="0"/>
              </a:spcBef>
              <a:spcAft>
                <a:spcPct val="0"/>
              </a:spcAft>
              <a:tabLst>
                <a:tab pos="490538" algn="l"/>
              </a:tabLst>
              <a:defRPr>
                <a:solidFill>
                  <a:schemeClr val="tx1"/>
                </a:solidFill>
                <a:latin typeface="Calibri" panose="020F0502020204030204" pitchFamily="34" charset="0"/>
                <a:ea typeface="宋体" panose="02010600030101010101" pitchFamily="2" charset="-122"/>
              </a:defRPr>
            </a:lvl8pPr>
            <a:lvl9pPr marL="3886200" indent="-228600" defTabSz="1263650" eaLnBrk="0" fontAlgn="base" hangingPunct="0">
              <a:spcBef>
                <a:spcPct val="0"/>
              </a:spcBef>
              <a:spcAft>
                <a:spcPct val="0"/>
              </a:spcAft>
              <a:tabLst>
                <a:tab pos="490538" algn="l"/>
              </a:tabLs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en-US" altLang="zh-CN" sz="3200">
              <a:solidFill>
                <a:srgbClr val="3F3F3F"/>
              </a:solidFill>
              <a:latin typeface="+mn-lt"/>
              <a:ea typeface="+mn-ea"/>
            </a:endParaRPr>
          </a:p>
          <a:p>
            <a:pPr algn="ctr" eaLnBrk="1" hangingPunct="1">
              <a:defRPr/>
            </a:pPr>
            <a:r>
              <a:rPr lang="en-US" altLang="zh-CN" sz="3200">
                <a:solidFill>
                  <a:srgbClr val="3F3F3F"/>
                </a:solidFill>
                <a:latin typeface="+mn-lt"/>
                <a:ea typeface="+mn-ea"/>
              </a:rPr>
              <a:t>LOREM</a:t>
            </a:r>
          </a:p>
          <a:p>
            <a:pPr algn="ctr" eaLnBrk="1" hangingPunct="1">
              <a:defRPr/>
            </a:pPr>
            <a:r>
              <a:rPr lang="en-US" altLang="zh-CN" sz="3200">
                <a:solidFill>
                  <a:srgbClr val="3F3F3F"/>
                </a:solidFill>
                <a:latin typeface="+mn-lt"/>
                <a:ea typeface="+mn-ea"/>
              </a:rPr>
              <a:t>IPSUM</a:t>
            </a:r>
            <a:endParaRPr lang="en-US" altLang="ko-KR" sz="3200">
              <a:solidFill>
                <a:srgbClr val="3F3F3F"/>
              </a:solidFill>
              <a:latin typeface="+mn-lt"/>
              <a:ea typeface="+mn-ea"/>
            </a:endParaRPr>
          </a:p>
          <a:p>
            <a:pPr algn="ctr" eaLnBrk="1" hangingPunct="1">
              <a:defRPr/>
            </a:pPr>
            <a:endParaRPr lang="en-US" altLang="ko-KR" sz="3200">
              <a:solidFill>
                <a:srgbClr val="3F3F3F"/>
              </a:solidFill>
              <a:latin typeface="+mn-lt"/>
              <a:ea typeface="+mn-ea"/>
            </a:endParaRPr>
          </a:p>
        </p:txBody>
      </p:sp>
      <p:sp>
        <p:nvSpPr>
          <p:cNvPr id="9" name="MH_Text_1"/>
          <p:cNvSpPr/>
          <p:nvPr>
            <p:custDataLst>
              <p:tags r:id="rId6"/>
            </p:custDataLst>
          </p:nvPr>
        </p:nvSpPr>
        <p:spPr>
          <a:xfrm>
            <a:off x="6683375" y="3024188"/>
            <a:ext cx="2260600" cy="461962"/>
          </a:xfrm>
          <a:prstGeom prst="rect">
            <a:avLst/>
          </a:prstGeom>
        </p:spPr>
        <p:txBody>
          <a:bodyPr>
            <a:normAutofit/>
          </a:bodyPr>
          <a:lstStyle/>
          <a:p>
            <a:pPr>
              <a:defRPr/>
            </a:pPr>
            <a:r>
              <a:rPr lang="en-US" altLang="zh-CN"/>
              <a:t>Lorem ipsum dolor </a:t>
            </a:r>
            <a:endParaRPr lang="zh-CN" altLang="en-US" sz="2400" dirty="0"/>
          </a:p>
        </p:txBody>
      </p:sp>
      <p:sp>
        <p:nvSpPr>
          <p:cNvPr id="10" name="MH_Text_3"/>
          <p:cNvSpPr/>
          <p:nvPr>
            <p:custDataLst>
              <p:tags r:id="rId7"/>
            </p:custDataLst>
          </p:nvPr>
        </p:nvSpPr>
        <p:spPr>
          <a:xfrm>
            <a:off x="6724650" y="4332288"/>
            <a:ext cx="2260600" cy="461962"/>
          </a:xfrm>
          <a:prstGeom prst="rect">
            <a:avLst/>
          </a:prstGeom>
        </p:spPr>
        <p:txBody>
          <a:bodyPr>
            <a:normAutofit/>
          </a:bodyPr>
          <a:lstStyle/>
          <a:p>
            <a:pPr>
              <a:defRPr/>
            </a:pPr>
            <a:r>
              <a:rPr lang="en-US" altLang="zh-CN"/>
              <a:t>Lorem ipsum dolor </a:t>
            </a:r>
            <a:endParaRPr lang="zh-CN" altLang="en-US" sz="2400" dirty="0"/>
          </a:p>
        </p:txBody>
      </p:sp>
      <p:sp>
        <p:nvSpPr>
          <p:cNvPr id="11" name="MH_Text_2"/>
          <p:cNvSpPr/>
          <p:nvPr>
            <p:custDataLst>
              <p:tags r:id="rId8"/>
            </p:custDataLst>
          </p:nvPr>
        </p:nvSpPr>
        <p:spPr>
          <a:xfrm>
            <a:off x="7077075" y="3697288"/>
            <a:ext cx="2260600" cy="461962"/>
          </a:xfrm>
          <a:prstGeom prst="rect">
            <a:avLst/>
          </a:prstGeom>
        </p:spPr>
        <p:txBody>
          <a:bodyPr>
            <a:normAutofit/>
          </a:bodyPr>
          <a:lstStyle/>
          <a:p>
            <a:pPr>
              <a:defRPr/>
            </a:pPr>
            <a:r>
              <a:rPr lang="en-US" altLang="zh-CN"/>
              <a:t>Lorem ipsum dolor </a:t>
            </a:r>
            <a:endParaRPr lang="zh-CN" altLang="en-US" sz="2400" dirty="0"/>
          </a:p>
        </p:txBody>
      </p:sp>
      <p:sp>
        <p:nvSpPr>
          <p:cNvPr id="3081" name="MH_PageTitle"/>
          <p:cNvSpPr>
            <a:spLocks noGrp="1"/>
          </p:cNvSpPr>
          <p:nvPr>
            <p:ph type="title"/>
            <p:custDataLst>
              <p:tags r:id="rId9"/>
            </p:custDataLst>
          </p:nvPr>
        </p:nvSpPr>
        <p:spPr/>
        <p:txBody>
          <a:bodyPr vert="horz" lIns="0" tIns="0" rIns="0" bIns="0" rtlCol="0" anchor="ctr">
            <a:normAutofit/>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23110532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5146675" y="2819400"/>
            <a:ext cx="1638300" cy="463550"/>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72000" anchor="ctr"/>
          <a:lstStyle/>
          <a:p>
            <a:pPr algn="ctr">
              <a:defRPr/>
            </a:pPr>
            <a:r>
              <a:rPr lang="en-US" altLang="zh-CN" sz="2000" dirty="0">
                <a:solidFill>
                  <a:srgbClr val="FFFFFF"/>
                </a:solidFill>
                <a:latin typeface="Impact" panose="020B0806030902050204" pitchFamily="34" charset="0"/>
              </a:rPr>
              <a:t>01</a:t>
            </a:r>
            <a:endParaRPr lang="zh-CN" altLang="en-US" sz="2000" dirty="0">
              <a:solidFill>
                <a:srgbClr val="FFFFFF"/>
              </a:solidFill>
              <a:latin typeface="Impact" panose="020B0806030902050204" pitchFamily="34" charset="0"/>
            </a:endParaRPr>
          </a:p>
        </p:txBody>
      </p:sp>
      <p:sp>
        <p:nvSpPr>
          <p:cNvPr id="34" name="MH_Other_2"/>
          <p:cNvSpPr/>
          <p:nvPr>
            <p:custDataLst>
              <p:tags r:id="rId3"/>
            </p:custDataLst>
          </p:nvPr>
        </p:nvSpPr>
        <p:spPr>
          <a:xfrm rot="2193026">
            <a:off x="4614863" y="4454525"/>
            <a:ext cx="1638300" cy="471488"/>
          </a:xfrm>
          <a:custGeom>
            <a:avLst/>
            <a:gdLst>
              <a:gd name="connsiteX0" fmla="*/ 0 w 1638044"/>
              <a:gd name="connsiteY0" fmla="*/ 471607 h 471607"/>
              <a:gd name="connsiteX1" fmla="*/ 814566 w 1638044"/>
              <a:gd name="connsiteY1" fmla="*/ 0 h 471607"/>
              <a:gd name="connsiteX2" fmla="*/ 1638044 w 1638044"/>
              <a:gd name="connsiteY2" fmla="*/ 455870 h 471607"/>
            </a:gdLst>
            <a:ahLst/>
            <a:cxnLst>
              <a:cxn ang="0">
                <a:pos x="connsiteX0" y="connsiteY0"/>
              </a:cxn>
              <a:cxn ang="0">
                <a:pos x="connsiteX1" y="connsiteY1"/>
              </a:cxn>
              <a:cxn ang="0">
                <a:pos x="connsiteX2" y="connsiteY2"/>
              </a:cxn>
            </a:cxnLst>
            <a:rect l="l" t="t" r="r" b="b"/>
            <a:pathLst>
              <a:path w="1638044" h="471607">
                <a:moveTo>
                  <a:pt x="0" y="471607"/>
                </a:moveTo>
                <a:lnTo>
                  <a:pt x="814566" y="0"/>
                </a:lnTo>
                <a:lnTo>
                  <a:pt x="1638044" y="455870"/>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defRPr/>
            </a:pPr>
            <a:r>
              <a:rPr lang="en-US" altLang="zh-CN" sz="2000" dirty="0">
                <a:solidFill>
                  <a:srgbClr val="FFFFFF"/>
                </a:solidFill>
                <a:latin typeface="Impact" panose="020B0806030902050204" pitchFamily="34" charset="0"/>
                <a:ea typeface="微软雅黑" panose="020B0503020204020204" pitchFamily="34" charset="-122"/>
              </a:rPr>
              <a:t>04</a:t>
            </a:r>
            <a:endParaRPr lang="zh-CN" altLang="en-US" sz="2000" dirty="0">
              <a:solidFill>
                <a:srgbClr val="FFFFFF"/>
              </a:solidFill>
              <a:latin typeface="Impact" panose="020B0806030902050204" pitchFamily="34" charset="0"/>
              <a:ea typeface="微软雅黑" panose="020B0503020204020204" pitchFamily="34" charset="-122"/>
            </a:endParaRPr>
          </a:p>
        </p:txBody>
      </p:sp>
      <p:sp>
        <p:nvSpPr>
          <p:cNvPr id="23" name="MH_Other_3"/>
          <p:cNvSpPr/>
          <p:nvPr>
            <p:custDataLst>
              <p:tags r:id="rId4"/>
            </p:custDataLst>
          </p:nvPr>
        </p:nvSpPr>
        <p:spPr>
          <a:xfrm rot="1147473">
            <a:off x="4857751" y="2859088"/>
            <a:ext cx="479425" cy="1636712"/>
          </a:xfrm>
          <a:custGeom>
            <a:avLst/>
            <a:gdLst>
              <a:gd name="connsiteX0" fmla="*/ 0 w 479745"/>
              <a:gd name="connsiteY0" fmla="*/ 0 h 1637806"/>
              <a:gd name="connsiteX1" fmla="*/ 479745 w 479745"/>
              <a:gd name="connsiteY1" fmla="*/ 809802 h 1637806"/>
              <a:gd name="connsiteX2" fmla="*/ 32150 w 479745"/>
              <a:gd name="connsiteY2" fmla="*/ 1637806 h 1637806"/>
            </a:gdLst>
            <a:ahLst/>
            <a:cxnLst>
              <a:cxn ang="0">
                <a:pos x="connsiteX0" y="connsiteY0"/>
              </a:cxn>
              <a:cxn ang="0">
                <a:pos x="connsiteX1" y="connsiteY1"/>
              </a:cxn>
              <a:cxn ang="0">
                <a:pos x="connsiteX2" y="connsiteY2"/>
              </a:cxn>
            </a:cxnLst>
            <a:rect l="l" t="t" r="r" b="b"/>
            <a:pathLst>
              <a:path w="479745" h="1637806">
                <a:moveTo>
                  <a:pt x="0" y="0"/>
                </a:moveTo>
                <a:lnTo>
                  <a:pt x="479745" y="809802"/>
                </a:lnTo>
                <a:lnTo>
                  <a:pt x="32150" y="1637806"/>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36000" bIns="0" anchor="ctr"/>
          <a:lstStyle/>
          <a:p>
            <a:pPr algn="ctr">
              <a:lnSpc>
                <a:spcPct val="120000"/>
              </a:lnSpc>
              <a:defRPr/>
            </a:pPr>
            <a:r>
              <a:rPr lang="en-US" altLang="zh-CN" sz="2000" dirty="0">
                <a:solidFill>
                  <a:srgbClr val="FFFFFF"/>
                </a:solidFill>
                <a:latin typeface="Impact" panose="020B0806030902050204" pitchFamily="34" charset="0"/>
                <a:ea typeface="微软雅黑" panose="020B0503020204020204" pitchFamily="34" charset="-122"/>
              </a:rPr>
              <a:t>05</a:t>
            </a:r>
            <a:endParaRPr lang="zh-CN" altLang="en-US" sz="2000" dirty="0">
              <a:solidFill>
                <a:srgbClr val="FFFFFF"/>
              </a:solidFill>
              <a:latin typeface="Impact" panose="020B0806030902050204" pitchFamily="34" charset="0"/>
              <a:ea typeface="微软雅黑" panose="020B0503020204020204" pitchFamily="34" charset="-122"/>
            </a:endParaRPr>
          </a:p>
        </p:txBody>
      </p:sp>
      <p:sp>
        <p:nvSpPr>
          <p:cNvPr id="27" name="MH_Other_4"/>
          <p:cNvSpPr/>
          <p:nvPr>
            <p:custDataLst>
              <p:tags r:id="rId5"/>
            </p:custDataLst>
          </p:nvPr>
        </p:nvSpPr>
        <p:spPr>
          <a:xfrm rot="20800599">
            <a:off x="6588125" y="2833688"/>
            <a:ext cx="528638" cy="1631950"/>
          </a:xfrm>
          <a:custGeom>
            <a:avLst/>
            <a:gdLst>
              <a:gd name="connsiteX0" fmla="*/ 395436 w 528996"/>
              <a:gd name="connsiteY0" fmla="*/ 0 h 1632667"/>
              <a:gd name="connsiteX1" fmla="*/ 528996 w 528996"/>
              <a:gd name="connsiteY1" fmla="*/ 1632667 h 1632667"/>
              <a:gd name="connsiteX2" fmla="*/ 0 w 528996"/>
              <a:gd name="connsiteY2" fmla="*/ 854146 h 1632667"/>
            </a:gdLst>
            <a:ahLst/>
            <a:cxnLst>
              <a:cxn ang="0">
                <a:pos x="connsiteX0" y="connsiteY0"/>
              </a:cxn>
              <a:cxn ang="0">
                <a:pos x="connsiteX1" y="connsiteY1"/>
              </a:cxn>
              <a:cxn ang="0">
                <a:pos x="connsiteX2" y="connsiteY2"/>
              </a:cxn>
            </a:cxnLst>
            <a:rect l="l" t="t" r="r" b="b"/>
            <a:pathLst>
              <a:path w="528996" h="1632667">
                <a:moveTo>
                  <a:pt x="395436" y="0"/>
                </a:moveTo>
                <a:lnTo>
                  <a:pt x="528996" y="1632667"/>
                </a:lnTo>
                <a:lnTo>
                  <a:pt x="0" y="854146"/>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defRPr/>
            </a:pPr>
            <a:r>
              <a:rPr lang="en-US" altLang="zh-CN" sz="2000" dirty="0">
                <a:solidFill>
                  <a:srgbClr val="FFFFFF"/>
                </a:solidFill>
                <a:latin typeface="Impact" panose="020B0806030902050204" pitchFamily="34" charset="0"/>
                <a:ea typeface="微软雅黑" panose="020B0503020204020204" pitchFamily="34" charset="-122"/>
              </a:rPr>
              <a:t>02</a:t>
            </a:r>
            <a:endParaRPr lang="zh-CN" altLang="en-US" sz="2000" dirty="0">
              <a:solidFill>
                <a:srgbClr val="FFFFFF"/>
              </a:solidFill>
              <a:latin typeface="Impact" panose="020B0806030902050204" pitchFamily="34" charset="0"/>
              <a:ea typeface="微软雅黑" panose="020B0503020204020204" pitchFamily="34" charset="-122"/>
            </a:endParaRPr>
          </a:p>
        </p:txBody>
      </p:sp>
      <p:sp>
        <p:nvSpPr>
          <p:cNvPr id="31" name="MH_Other_5"/>
          <p:cNvSpPr/>
          <p:nvPr>
            <p:custDataLst>
              <p:tags r:id="rId6"/>
            </p:custDataLst>
          </p:nvPr>
        </p:nvSpPr>
        <p:spPr>
          <a:xfrm rot="19341796">
            <a:off x="5680076" y="4454526"/>
            <a:ext cx="1636713" cy="487363"/>
          </a:xfrm>
          <a:custGeom>
            <a:avLst/>
            <a:gdLst>
              <a:gd name="connsiteX0" fmla="*/ 1637452 w 1637452"/>
              <a:gd name="connsiteY0" fmla="*/ 486965 h 486965"/>
              <a:gd name="connsiteX1" fmla="*/ 0 w 1637452"/>
              <a:gd name="connsiteY1" fmla="*/ 440176 h 486965"/>
              <a:gd name="connsiteX2" fmla="*/ 831972 w 1637452"/>
              <a:gd name="connsiteY2" fmla="*/ 0 h 486965"/>
            </a:gdLst>
            <a:ahLst/>
            <a:cxnLst>
              <a:cxn ang="0">
                <a:pos x="connsiteX0" y="connsiteY0"/>
              </a:cxn>
              <a:cxn ang="0">
                <a:pos x="connsiteX1" y="connsiteY1"/>
              </a:cxn>
              <a:cxn ang="0">
                <a:pos x="connsiteX2" y="connsiteY2"/>
              </a:cxn>
            </a:cxnLst>
            <a:rect l="l" t="t" r="r" b="b"/>
            <a:pathLst>
              <a:path w="1637452" h="486965">
                <a:moveTo>
                  <a:pt x="1637452" y="486965"/>
                </a:moveTo>
                <a:lnTo>
                  <a:pt x="0" y="440176"/>
                </a:lnTo>
                <a:lnTo>
                  <a:pt x="831972" y="0"/>
                </a:ln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defRPr/>
            </a:pPr>
            <a:r>
              <a:rPr lang="en-US" altLang="zh-CN" sz="2000" dirty="0">
                <a:solidFill>
                  <a:srgbClr val="FFFFFF"/>
                </a:solidFill>
                <a:latin typeface="Impact" panose="020B0806030902050204" pitchFamily="34" charset="0"/>
                <a:ea typeface="微软雅黑" panose="020B0503020204020204" pitchFamily="34" charset="-122"/>
              </a:rPr>
              <a:t>03</a:t>
            </a:r>
            <a:endParaRPr lang="zh-CN" altLang="en-US" sz="2000" dirty="0">
              <a:solidFill>
                <a:srgbClr val="FFFFFF"/>
              </a:solidFill>
              <a:latin typeface="Impact" panose="020B0806030902050204" pitchFamily="34" charset="0"/>
              <a:ea typeface="微软雅黑" panose="020B0503020204020204" pitchFamily="34" charset="-122"/>
            </a:endParaRPr>
          </a:p>
        </p:txBody>
      </p:sp>
      <p:sp>
        <p:nvSpPr>
          <p:cNvPr id="3079" name="MH_PageTitle"/>
          <p:cNvSpPr>
            <a:spLocks noGrp="1"/>
          </p:cNvSpPr>
          <p:nvPr>
            <p:ph type="title"/>
            <p:custDataLst>
              <p:tags r:id="rId7"/>
            </p:custDataLst>
          </p:nvPr>
        </p:nvSpPr>
        <p:spPr/>
        <p:txBody>
          <a:bodyPr/>
          <a:lstStyle/>
          <a:p>
            <a:pPr eaLnBrk="1" hangingPunct="1"/>
            <a:r>
              <a:rPr lang="en-US" altLang="zh-CN" smtClean="0"/>
              <a:t>LOREM IPSUM DOLOR</a:t>
            </a:r>
            <a:endParaRPr lang="zh-CN" altLang="en-US" smtClean="0"/>
          </a:p>
        </p:txBody>
      </p:sp>
      <p:sp>
        <p:nvSpPr>
          <p:cNvPr id="3080" name="MH_SubTitle_1"/>
          <p:cNvSpPr>
            <a:spLocks noChangeArrowheads="1"/>
          </p:cNvSpPr>
          <p:nvPr>
            <p:custDataLst>
              <p:tags r:id="rId8"/>
            </p:custDataLst>
          </p:nvPr>
        </p:nvSpPr>
        <p:spPr bwMode="auto">
          <a:xfrm>
            <a:off x="4897438" y="2097088"/>
            <a:ext cx="21510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sz="1400">
                <a:latin typeface="+mn-lt"/>
                <a:ea typeface="+mn-ea"/>
              </a:rPr>
              <a:t>Lorem ipsum dolor sit</a:t>
            </a:r>
          </a:p>
          <a:p>
            <a:pPr algn="ctr" eaLnBrk="1" hangingPunct="1">
              <a:lnSpc>
                <a:spcPct val="120000"/>
              </a:lnSpc>
              <a:defRPr/>
            </a:pPr>
            <a:r>
              <a:rPr lang="en-US" altLang="zh-CN" sz="1400">
                <a:latin typeface="+mn-lt"/>
                <a:ea typeface="+mn-ea"/>
              </a:rPr>
              <a:t>amet consectetur adip</a:t>
            </a:r>
            <a:endParaRPr lang="zh-CN" altLang="en-US" sz="1400">
              <a:latin typeface="+mn-lt"/>
              <a:ea typeface="+mn-ea"/>
            </a:endParaRPr>
          </a:p>
        </p:txBody>
      </p:sp>
      <p:sp>
        <p:nvSpPr>
          <p:cNvPr id="3081" name="MH_SubTitle_2"/>
          <p:cNvSpPr>
            <a:spLocks noChangeArrowheads="1"/>
          </p:cNvSpPr>
          <p:nvPr>
            <p:custDataLst>
              <p:tags r:id="rId9"/>
            </p:custDataLst>
          </p:nvPr>
        </p:nvSpPr>
        <p:spPr bwMode="auto">
          <a:xfrm>
            <a:off x="7161213" y="3179763"/>
            <a:ext cx="21717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defRPr/>
            </a:pPr>
            <a:r>
              <a:rPr lang="en-US" altLang="zh-CN" sz="1400">
                <a:latin typeface="+mn-lt"/>
                <a:ea typeface="+mn-ea"/>
              </a:rPr>
              <a:t>Lorem ipsum dolor sit</a:t>
            </a:r>
          </a:p>
          <a:p>
            <a:pPr eaLnBrk="1" hangingPunct="1">
              <a:lnSpc>
                <a:spcPct val="120000"/>
              </a:lnSpc>
              <a:defRPr/>
            </a:pPr>
            <a:r>
              <a:rPr lang="en-US" altLang="zh-CN" sz="1400">
                <a:latin typeface="+mn-lt"/>
                <a:ea typeface="+mn-ea"/>
              </a:rPr>
              <a:t>amet consectetur adip</a:t>
            </a:r>
            <a:endParaRPr lang="zh-CN" altLang="en-US" sz="1400">
              <a:latin typeface="+mn-lt"/>
              <a:ea typeface="+mn-ea"/>
            </a:endParaRPr>
          </a:p>
        </p:txBody>
      </p:sp>
      <p:sp>
        <p:nvSpPr>
          <p:cNvPr id="3082" name="MH_SubTitle_3"/>
          <p:cNvSpPr>
            <a:spLocks noChangeArrowheads="1"/>
          </p:cNvSpPr>
          <p:nvPr>
            <p:custDataLst>
              <p:tags r:id="rId10"/>
            </p:custDataLst>
          </p:nvPr>
        </p:nvSpPr>
        <p:spPr bwMode="auto">
          <a:xfrm>
            <a:off x="6708775" y="4906963"/>
            <a:ext cx="21732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defRPr/>
            </a:pPr>
            <a:r>
              <a:rPr lang="en-US" altLang="zh-CN" sz="1400">
                <a:latin typeface="+mn-lt"/>
                <a:ea typeface="+mn-ea"/>
              </a:rPr>
              <a:t>Lorem ipsum dolor sit</a:t>
            </a:r>
          </a:p>
          <a:p>
            <a:pPr eaLnBrk="1" hangingPunct="1">
              <a:lnSpc>
                <a:spcPct val="120000"/>
              </a:lnSpc>
              <a:defRPr/>
            </a:pPr>
            <a:r>
              <a:rPr lang="en-US" altLang="zh-CN" sz="1400">
                <a:latin typeface="+mn-lt"/>
                <a:ea typeface="+mn-ea"/>
              </a:rPr>
              <a:t>amet consectetur adip</a:t>
            </a:r>
            <a:endParaRPr lang="zh-CN" altLang="en-US" sz="1400">
              <a:latin typeface="+mn-lt"/>
              <a:ea typeface="+mn-ea"/>
            </a:endParaRPr>
          </a:p>
        </p:txBody>
      </p:sp>
      <p:sp>
        <p:nvSpPr>
          <p:cNvPr id="3083" name="MH_SubTitle_4"/>
          <p:cNvSpPr>
            <a:spLocks noChangeArrowheads="1"/>
          </p:cNvSpPr>
          <p:nvPr>
            <p:custDataLst>
              <p:tags r:id="rId11"/>
            </p:custDataLst>
          </p:nvPr>
        </p:nvSpPr>
        <p:spPr bwMode="auto">
          <a:xfrm>
            <a:off x="3014664" y="4906963"/>
            <a:ext cx="21732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defRPr/>
            </a:pPr>
            <a:r>
              <a:rPr lang="en-US" altLang="zh-CN" sz="1400">
                <a:latin typeface="+mn-lt"/>
                <a:ea typeface="+mn-ea"/>
              </a:rPr>
              <a:t>Lorem ipsum dolor sit</a:t>
            </a:r>
          </a:p>
          <a:p>
            <a:pPr algn="r" eaLnBrk="1" hangingPunct="1">
              <a:lnSpc>
                <a:spcPct val="120000"/>
              </a:lnSpc>
              <a:defRPr/>
            </a:pPr>
            <a:r>
              <a:rPr lang="en-US" altLang="zh-CN" sz="1400">
                <a:latin typeface="+mn-lt"/>
                <a:ea typeface="+mn-ea"/>
              </a:rPr>
              <a:t>amet consectetur adip</a:t>
            </a:r>
            <a:endParaRPr lang="zh-CN" altLang="en-US" sz="1400">
              <a:latin typeface="+mn-lt"/>
              <a:ea typeface="+mn-ea"/>
            </a:endParaRPr>
          </a:p>
        </p:txBody>
      </p:sp>
      <p:sp>
        <p:nvSpPr>
          <p:cNvPr id="3084" name="MH_SubTitle_5"/>
          <p:cNvSpPr>
            <a:spLocks noChangeArrowheads="1"/>
          </p:cNvSpPr>
          <p:nvPr>
            <p:custDataLst>
              <p:tags r:id="rId12"/>
            </p:custDataLst>
          </p:nvPr>
        </p:nvSpPr>
        <p:spPr bwMode="auto">
          <a:xfrm>
            <a:off x="2611438" y="3179763"/>
            <a:ext cx="21717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defRPr/>
            </a:pPr>
            <a:r>
              <a:rPr lang="en-US" altLang="zh-CN" sz="1400">
                <a:latin typeface="+mn-lt"/>
                <a:ea typeface="+mn-ea"/>
              </a:rPr>
              <a:t>Lorem ipsum dolor sit</a:t>
            </a:r>
          </a:p>
          <a:p>
            <a:pPr algn="r" eaLnBrk="1" hangingPunct="1">
              <a:lnSpc>
                <a:spcPct val="120000"/>
              </a:lnSpc>
              <a:defRPr/>
            </a:pPr>
            <a:r>
              <a:rPr lang="en-US" altLang="zh-CN" sz="1400">
                <a:latin typeface="+mn-lt"/>
                <a:ea typeface="+mn-ea"/>
              </a:rPr>
              <a:t>amet consectetur adip</a:t>
            </a:r>
            <a:endParaRPr lang="zh-CN" altLang="en-US" sz="1400">
              <a:latin typeface="+mn-lt"/>
              <a:ea typeface="+mn-ea"/>
            </a:endParaRPr>
          </a:p>
        </p:txBody>
      </p:sp>
      <p:sp>
        <p:nvSpPr>
          <p:cNvPr id="3085" name="MH_Title_1"/>
          <p:cNvSpPr>
            <a:spLocks noChangeArrowheads="1"/>
          </p:cNvSpPr>
          <p:nvPr>
            <p:custDataLst>
              <p:tags r:id="rId13"/>
            </p:custDataLst>
          </p:nvPr>
        </p:nvSpPr>
        <p:spPr bwMode="auto">
          <a:xfrm>
            <a:off x="5381626" y="3308351"/>
            <a:ext cx="1196975" cy="110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2400">
                <a:latin typeface="+mn-lt"/>
                <a:ea typeface="+mn-ea"/>
              </a:rPr>
              <a:t>LOREM</a:t>
            </a:r>
            <a:endParaRPr lang="zh-CN" altLang="en-US" sz="2400">
              <a:latin typeface="+mn-lt"/>
              <a:ea typeface="+mn-ea"/>
            </a:endParaRPr>
          </a:p>
        </p:txBody>
      </p:sp>
    </p:spTree>
    <p:custDataLst>
      <p:tags r:id="rId1"/>
    </p:custDataLst>
    <p:extLst>
      <p:ext uri="{BB962C8B-B14F-4D97-AF65-F5344CB8AC3E}">
        <p14:creationId xmlns:p14="http://schemas.microsoft.com/office/powerpoint/2010/main" val="20279709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MH_Other_1"/>
          <p:cNvSpPr/>
          <p:nvPr>
            <p:custDataLst>
              <p:tags r:id="rId2"/>
            </p:custDataLst>
          </p:nvPr>
        </p:nvSpPr>
        <p:spPr bwMode="auto">
          <a:xfrm>
            <a:off x="3352800" y="3402014"/>
            <a:ext cx="4851400" cy="606425"/>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rgbClr val="DBDBDB"/>
            </a:solidFill>
            <a:prstDash val="solid"/>
            <a:headEnd type="oval" w="med" len="med"/>
            <a:tailEnd type="oval" w="med" len="med"/>
          </a:ln>
          <a:effectLst/>
        </p:spPr>
        <p:txBody>
          <a:bodyPr anchor="ctr"/>
          <a:lstStyle/>
          <a:p>
            <a:pPr algn="ctr">
              <a:defRPr/>
            </a:pPr>
            <a:endParaRPr lang="en-US" kern="0">
              <a:solidFill>
                <a:sysClr val="window" lastClr="FFFFFF"/>
              </a:solidFill>
              <a:latin typeface="+mn-ea"/>
            </a:endParaRPr>
          </a:p>
        </p:txBody>
      </p:sp>
      <p:sp>
        <p:nvSpPr>
          <p:cNvPr id="51" name="MH_Other_2"/>
          <p:cNvSpPr/>
          <p:nvPr>
            <p:custDataLst>
              <p:tags r:id="rId3"/>
            </p:custDataLst>
          </p:nvPr>
        </p:nvSpPr>
        <p:spPr bwMode="auto">
          <a:xfrm>
            <a:off x="4476750" y="3602038"/>
            <a:ext cx="3727450"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rgbClr val="DBDBDB"/>
            </a:solidFill>
            <a:prstDash val="solid"/>
            <a:headEnd type="oval" w="med" len="med"/>
            <a:tailEnd type="oval" w="med" len="med"/>
          </a:ln>
          <a:effectLst/>
        </p:spPr>
        <p:txBody>
          <a:bodyPr anchor="ctr"/>
          <a:lstStyle/>
          <a:p>
            <a:pPr algn="ctr">
              <a:defRPr/>
            </a:pPr>
            <a:endParaRPr lang="en-US" kern="0">
              <a:solidFill>
                <a:sysClr val="window" lastClr="FFFFFF"/>
              </a:solidFill>
              <a:latin typeface="+mn-ea"/>
            </a:endParaRPr>
          </a:p>
        </p:txBody>
      </p:sp>
      <p:sp>
        <p:nvSpPr>
          <p:cNvPr id="52" name="MH_Other_3"/>
          <p:cNvSpPr/>
          <p:nvPr>
            <p:custDataLst>
              <p:tags r:id="rId4"/>
            </p:custDataLst>
          </p:nvPr>
        </p:nvSpPr>
        <p:spPr bwMode="auto">
          <a:xfrm>
            <a:off x="5661026" y="3602038"/>
            <a:ext cx="2957513"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rgbClr val="DBDBDB"/>
            </a:solidFill>
            <a:prstDash val="solid"/>
            <a:headEnd type="oval" w="med" len="med"/>
            <a:tailEnd type="oval" w="med" len="med"/>
          </a:ln>
          <a:effectLst/>
        </p:spPr>
        <p:txBody>
          <a:bodyPr anchor="ctr"/>
          <a:lstStyle/>
          <a:p>
            <a:pPr algn="ctr">
              <a:defRPr/>
            </a:pPr>
            <a:endParaRPr lang="en-US" kern="0">
              <a:solidFill>
                <a:sysClr val="window" lastClr="FFFFFF"/>
              </a:solidFill>
              <a:latin typeface="+mn-ea"/>
            </a:endParaRPr>
          </a:p>
        </p:txBody>
      </p:sp>
      <p:sp>
        <p:nvSpPr>
          <p:cNvPr id="53" name="MH_Other_4"/>
          <p:cNvSpPr/>
          <p:nvPr>
            <p:custDataLst>
              <p:tags r:id="rId5"/>
            </p:custDataLst>
          </p:nvPr>
        </p:nvSpPr>
        <p:spPr bwMode="auto">
          <a:xfrm>
            <a:off x="6902451" y="3602038"/>
            <a:ext cx="1420813"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rgbClr val="DBDBDB"/>
            </a:solidFill>
            <a:prstDash val="solid"/>
            <a:headEnd type="oval" w="med" len="med"/>
            <a:tailEnd type="oval" w="med" len="med"/>
          </a:ln>
          <a:effectLst/>
        </p:spPr>
        <p:txBody>
          <a:bodyPr anchor="ctr"/>
          <a:lstStyle/>
          <a:p>
            <a:pPr algn="ctr">
              <a:defRPr/>
            </a:pPr>
            <a:endParaRPr lang="en-US" kern="0">
              <a:solidFill>
                <a:sysClr val="window" lastClr="FFFFFF"/>
              </a:solidFill>
              <a:latin typeface="+mn-ea"/>
            </a:endParaRPr>
          </a:p>
        </p:txBody>
      </p:sp>
      <p:sp>
        <p:nvSpPr>
          <p:cNvPr id="59" name="MH_Other_5"/>
          <p:cNvSpPr/>
          <p:nvPr>
            <p:custDataLst>
              <p:tags r:id="rId6"/>
            </p:custDataLst>
          </p:nvPr>
        </p:nvSpPr>
        <p:spPr>
          <a:xfrm>
            <a:off x="4321176" y="3209926"/>
            <a:ext cx="257175" cy="257175"/>
          </a:xfrm>
          <a:prstGeom prst="ellipse">
            <a:avLst/>
          </a:prstGeom>
          <a:solidFill>
            <a:schemeClr val="accent1">
              <a:lumMod val="60000"/>
              <a:lumOff val="40000"/>
            </a:schemeClr>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mn-ea"/>
            </a:endParaRPr>
          </a:p>
        </p:txBody>
      </p:sp>
      <p:sp>
        <p:nvSpPr>
          <p:cNvPr id="61" name="MH_Other_6"/>
          <p:cNvSpPr/>
          <p:nvPr>
            <p:custDataLst>
              <p:tags r:id="rId7"/>
            </p:custDataLst>
          </p:nvPr>
        </p:nvSpPr>
        <p:spPr bwMode="auto">
          <a:xfrm flipV="1">
            <a:off x="3363913" y="4186239"/>
            <a:ext cx="4849812" cy="606425"/>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rgbClr val="DBDBDB"/>
            </a:solidFill>
            <a:prstDash val="solid"/>
            <a:headEnd type="oval" w="med" len="med"/>
            <a:tailEnd type="oval" w="med" len="med"/>
          </a:ln>
          <a:effectLst/>
        </p:spPr>
        <p:txBody>
          <a:bodyPr anchor="ctr"/>
          <a:lstStyle/>
          <a:p>
            <a:pPr algn="ctr">
              <a:defRPr/>
            </a:pPr>
            <a:endParaRPr lang="en-US" kern="0">
              <a:solidFill>
                <a:sysClr val="window" lastClr="FFFFFF"/>
              </a:solidFill>
              <a:latin typeface="+mn-ea"/>
            </a:endParaRPr>
          </a:p>
        </p:txBody>
      </p:sp>
      <p:sp>
        <p:nvSpPr>
          <p:cNvPr id="62" name="MH_Other_7"/>
          <p:cNvSpPr/>
          <p:nvPr>
            <p:custDataLst>
              <p:tags r:id="rId8"/>
            </p:custDataLst>
          </p:nvPr>
        </p:nvSpPr>
        <p:spPr bwMode="auto">
          <a:xfrm flipV="1">
            <a:off x="4487863" y="4186238"/>
            <a:ext cx="3725862"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rgbClr val="DBDBDB"/>
            </a:solidFill>
            <a:prstDash val="solid"/>
            <a:headEnd type="oval" w="med" len="med"/>
            <a:tailEnd type="oval" w="med" len="med"/>
          </a:ln>
          <a:effectLst/>
        </p:spPr>
        <p:txBody>
          <a:bodyPr anchor="ctr"/>
          <a:lstStyle/>
          <a:p>
            <a:pPr algn="ctr">
              <a:defRPr/>
            </a:pPr>
            <a:endParaRPr lang="en-US" kern="0">
              <a:solidFill>
                <a:sysClr val="window" lastClr="FFFFFF"/>
              </a:solidFill>
              <a:latin typeface="+mn-ea"/>
            </a:endParaRPr>
          </a:p>
        </p:txBody>
      </p:sp>
      <p:sp>
        <p:nvSpPr>
          <p:cNvPr id="63" name="MH_Other_8"/>
          <p:cNvSpPr/>
          <p:nvPr>
            <p:custDataLst>
              <p:tags r:id="rId9"/>
            </p:custDataLst>
          </p:nvPr>
        </p:nvSpPr>
        <p:spPr bwMode="auto">
          <a:xfrm flipV="1">
            <a:off x="5670551" y="4186238"/>
            <a:ext cx="2957513"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rgbClr val="DBDBDB"/>
            </a:solidFill>
            <a:prstDash val="solid"/>
            <a:headEnd type="oval" w="med" len="med"/>
            <a:tailEnd type="oval" w="med" len="med"/>
          </a:ln>
          <a:effectLst/>
        </p:spPr>
        <p:txBody>
          <a:bodyPr anchor="ctr"/>
          <a:lstStyle/>
          <a:p>
            <a:pPr algn="ctr">
              <a:defRPr/>
            </a:pPr>
            <a:endParaRPr lang="en-US" kern="0">
              <a:solidFill>
                <a:sysClr val="window" lastClr="FFFFFF"/>
              </a:solidFill>
              <a:latin typeface="+mn-ea"/>
            </a:endParaRPr>
          </a:p>
        </p:txBody>
      </p:sp>
      <p:sp>
        <p:nvSpPr>
          <p:cNvPr id="64" name="MH_Other_9"/>
          <p:cNvSpPr/>
          <p:nvPr>
            <p:custDataLst>
              <p:tags r:id="rId10"/>
            </p:custDataLst>
          </p:nvPr>
        </p:nvSpPr>
        <p:spPr bwMode="auto">
          <a:xfrm flipV="1">
            <a:off x="6913564" y="4186238"/>
            <a:ext cx="1419225" cy="406400"/>
          </a:xfrm>
          <a:custGeom>
            <a:avLst/>
            <a:gdLst>
              <a:gd name="connsiteX0" fmla="*/ 6306410 w 6397850"/>
              <a:gd name="connsiteY0" fmla="*/ 0 h 720080"/>
              <a:gd name="connsiteX1" fmla="*/ 6306410 w 6397850"/>
              <a:gd name="connsiteY1" fmla="*/ 720080 h 720080"/>
              <a:gd name="connsiteX2" fmla="*/ 720080 w 6397850"/>
              <a:gd name="connsiteY2" fmla="*/ 720080 h 720080"/>
              <a:gd name="connsiteX3" fmla="*/ 0 w 6397850"/>
              <a:gd name="connsiteY3" fmla="*/ 0 h 720080"/>
              <a:gd name="connsiteX4" fmla="*/ 6397850 w 6397850"/>
              <a:gd name="connsiteY4" fmla="*/ 91440 h 720080"/>
              <a:gd name="connsiteX0" fmla="*/ 6306410 w 6306410"/>
              <a:gd name="connsiteY0" fmla="*/ 0 h 720080"/>
              <a:gd name="connsiteX1" fmla="*/ 6306410 w 6306410"/>
              <a:gd name="connsiteY1" fmla="*/ 720080 h 720080"/>
              <a:gd name="connsiteX2" fmla="*/ 720080 w 6306410"/>
              <a:gd name="connsiteY2" fmla="*/ 720080 h 720080"/>
              <a:gd name="connsiteX3" fmla="*/ 0 w 6306410"/>
              <a:gd name="connsiteY3" fmla="*/ 0 h 720080"/>
              <a:gd name="connsiteX0" fmla="*/ 6306410 w 6306410"/>
              <a:gd name="connsiteY0" fmla="*/ 720080 h 720080"/>
              <a:gd name="connsiteX1" fmla="*/ 720080 w 6306410"/>
              <a:gd name="connsiteY1" fmla="*/ 720080 h 720080"/>
              <a:gd name="connsiteX2" fmla="*/ 0 w 6306410"/>
              <a:gd name="connsiteY2" fmla="*/ 0 h 720080"/>
            </a:gdLst>
            <a:ahLst/>
            <a:cxnLst>
              <a:cxn ang="0">
                <a:pos x="connsiteX0" y="connsiteY0"/>
              </a:cxn>
              <a:cxn ang="0">
                <a:pos x="connsiteX1" y="connsiteY1"/>
              </a:cxn>
              <a:cxn ang="0">
                <a:pos x="connsiteX2" y="connsiteY2"/>
              </a:cxn>
            </a:cxnLst>
            <a:rect l="l" t="t" r="r" b="b"/>
            <a:pathLst>
              <a:path w="6306410" h="720080">
                <a:moveTo>
                  <a:pt x="6306410" y="720080"/>
                </a:moveTo>
                <a:lnTo>
                  <a:pt x="720080" y="720080"/>
                </a:lnTo>
                <a:cubicBezTo>
                  <a:pt x="322391" y="720080"/>
                  <a:pt x="0" y="397689"/>
                  <a:pt x="0" y="0"/>
                </a:cubicBezTo>
              </a:path>
            </a:pathLst>
          </a:custGeom>
          <a:noFill/>
          <a:ln w="25400" cap="flat" cmpd="sng" algn="ctr">
            <a:solidFill>
              <a:srgbClr val="DBDBDB"/>
            </a:solidFill>
            <a:prstDash val="solid"/>
            <a:headEnd type="oval" w="med" len="med"/>
            <a:tailEnd type="oval" w="med" len="med"/>
          </a:ln>
          <a:effectLst/>
        </p:spPr>
        <p:txBody>
          <a:bodyPr anchor="ctr"/>
          <a:lstStyle/>
          <a:p>
            <a:pPr algn="ctr">
              <a:defRPr/>
            </a:pPr>
            <a:endParaRPr lang="en-US" kern="0">
              <a:solidFill>
                <a:sysClr val="window" lastClr="FFFFFF"/>
              </a:solidFill>
              <a:latin typeface="+mn-ea"/>
            </a:endParaRPr>
          </a:p>
        </p:txBody>
      </p:sp>
      <p:sp>
        <p:nvSpPr>
          <p:cNvPr id="69" name="MH_Title_1"/>
          <p:cNvSpPr/>
          <p:nvPr>
            <p:custDataLst>
              <p:tags r:id="rId11"/>
            </p:custDataLst>
          </p:nvPr>
        </p:nvSpPr>
        <p:spPr>
          <a:xfrm>
            <a:off x="8086726" y="3298826"/>
            <a:ext cx="1419225" cy="1420813"/>
          </a:xfrm>
          <a:prstGeom prst="ellipse">
            <a:avLst/>
          </a:prstGeom>
          <a:solidFill>
            <a:schemeClr val="accent1"/>
          </a:solidFill>
          <a:ln w="25400" cap="flat" cmpd="sng" algn="ctr">
            <a:solidFill>
              <a:sysClr val="window" lastClr="FFFFFF"/>
            </a:solidFill>
            <a:prstDash val="solid"/>
          </a:ln>
          <a:effectLst/>
        </p:spPr>
        <p:txBody>
          <a:bodyPr lIns="0" tIns="0" rIns="0" bIns="0" anchor="ctr">
            <a:normAutofit/>
          </a:bodyPr>
          <a:lstStyle/>
          <a:p>
            <a:pPr algn="ctr">
              <a:defRPr/>
            </a:pPr>
            <a:r>
              <a:rPr lang="en-US" altLang="zh-CN" sz="2400" kern="0">
                <a:solidFill>
                  <a:srgbClr val="FFFFFF"/>
                </a:solidFill>
              </a:rPr>
              <a:t>LOREM</a:t>
            </a:r>
            <a:endParaRPr lang="en-US" sz="2400" kern="0" dirty="0">
              <a:solidFill>
                <a:srgbClr val="FFFFFF"/>
              </a:solidFill>
            </a:endParaRPr>
          </a:p>
        </p:txBody>
      </p:sp>
      <p:sp>
        <p:nvSpPr>
          <p:cNvPr id="71" name="MH_Other_10"/>
          <p:cNvSpPr/>
          <p:nvPr>
            <p:custDataLst>
              <p:tags r:id="rId12"/>
            </p:custDataLst>
          </p:nvPr>
        </p:nvSpPr>
        <p:spPr>
          <a:xfrm>
            <a:off x="5513389" y="3209926"/>
            <a:ext cx="257175" cy="257175"/>
          </a:xfrm>
          <a:prstGeom prst="ellipse">
            <a:avLst/>
          </a:prstGeom>
          <a:solidFill>
            <a:schemeClr val="accent1">
              <a:lumMod val="60000"/>
              <a:lumOff val="40000"/>
            </a:schemeClr>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mn-ea"/>
            </a:endParaRPr>
          </a:p>
        </p:txBody>
      </p:sp>
      <p:sp>
        <p:nvSpPr>
          <p:cNvPr id="74" name="MH_Other_11"/>
          <p:cNvSpPr/>
          <p:nvPr>
            <p:custDataLst>
              <p:tags r:id="rId13"/>
            </p:custDataLst>
          </p:nvPr>
        </p:nvSpPr>
        <p:spPr>
          <a:xfrm>
            <a:off x="6707189" y="3209926"/>
            <a:ext cx="257175" cy="257175"/>
          </a:xfrm>
          <a:prstGeom prst="ellipse">
            <a:avLst/>
          </a:prstGeom>
          <a:solidFill>
            <a:schemeClr val="accent1">
              <a:lumMod val="60000"/>
              <a:lumOff val="40000"/>
            </a:schemeClr>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mn-ea"/>
            </a:endParaRPr>
          </a:p>
        </p:txBody>
      </p:sp>
      <p:sp>
        <p:nvSpPr>
          <p:cNvPr id="77" name="MH_Other_12"/>
          <p:cNvSpPr/>
          <p:nvPr>
            <p:custDataLst>
              <p:tags r:id="rId14"/>
            </p:custDataLst>
          </p:nvPr>
        </p:nvSpPr>
        <p:spPr>
          <a:xfrm>
            <a:off x="4321176" y="4706939"/>
            <a:ext cx="257175" cy="257175"/>
          </a:xfrm>
          <a:prstGeom prst="ellipse">
            <a:avLst/>
          </a:prstGeom>
          <a:solidFill>
            <a:schemeClr val="accent1">
              <a:lumMod val="60000"/>
              <a:lumOff val="40000"/>
            </a:schemeClr>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mn-ea"/>
            </a:endParaRPr>
          </a:p>
        </p:txBody>
      </p:sp>
      <p:sp>
        <p:nvSpPr>
          <p:cNvPr id="80" name="MH_Other_13"/>
          <p:cNvSpPr/>
          <p:nvPr>
            <p:custDataLst>
              <p:tags r:id="rId15"/>
            </p:custDataLst>
          </p:nvPr>
        </p:nvSpPr>
        <p:spPr>
          <a:xfrm>
            <a:off x="5513389" y="4706939"/>
            <a:ext cx="257175" cy="257175"/>
          </a:xfrm>
          <a:prstGeom prst="ellipse">
            <a:avLst/>
          </a:prstGeom>
          <a:solidFill>
            <a:schemeClr val="accent1">
              <a:lumMod val="60000"/>
              <a:lumOff val="40000"/>
            </a:schemeClr>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mn-ea"/>
            </a:endParaRPr>
          </a:p>
        </p:txBody>
      </p:sp>
      <p:sp>
        <p:nvSpPr>
          <p:cNvPr id="83" name="MH_Other_14"/>
          <p:cNvSpPr/>
          <p:nvPr>
            <p:custDataLst>
              <p:tags r:id="rId16"/>
            </p:custDataLst>
          </p:nvPr>
        </p:nvSpPr>
        <p:spPr>
          <a:xfrm>
            <a:off x="6707189" y="4706939"/>
            <a:ext cx="257175" cy="257175"/>
          </a:xfrm>
          <a:prstGeom prst="ellipse">
            <a:avLst/>
          </a:prstGeom>
          <a:solidFill>
            <a:schemeClr val="accent1">
              <a:lumMod val="60000"/>
              <a:lumOff val="40000"/>
            </a:schemeClr>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mn-ea"/>
            </a:endParaRPr>
          </a:p>
        </p:txBody>
      </p:sp>
      <p:sp>
        <p:nvSpPr>
          <p:cNvPr id="85" name="MH_SubTitle_1"/>
          <p:cNvSpPr txBox="1"/>
          <p:nvPr>
            <p:custDataLst>
              <p:tags r:id="rId17"/>
            </p:custDataLst>
          </p:nvPr>
        </p:nvSpPr>
        <p:spPr>
          <a:xfrm>
            <a:off x="3890964" y="1985964"/>
            <a:ext cx="1119187" cy="1068387"/>
          </a:xfrm>
          <a:prstGeom prst="rect">
            <a:avLst/>
          </a:prstGeom>
          <a:noFill/>
        </p:spPr>
        <p:txBody>
          <a:bodyPr anchor="b">
            <a:norm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400" b="0">
                <a:solidFill>
                  <a:schemeClr val="tx1"/>
                </a:solidFill>
                <a:latin typeface="+mn-lt"/>
                <a:ea typeface="+mn-ea"/>
                <a:cs typeface="Times New Roman" pitchFamily="18" charset="0"/>
              </a:rPr>
              <a:t>LOREM</a:t>
            </a:r>
            <a:endParaRPr lang="zh-CN" altLang="en-US" sz="1400" b="0" dirty="0">
              <a:solidFill>
                <a:schemeClr val="tx1"/>
              </a:solidFill>
              <a:latin typeface="+mn-lt"/>
              <a:ea typeface="+mn-ea"/>
              <a:cs typeface="Times New Roman" pitchFamily="18" charset="0"/>
            </a:endParaRPr>
          </a:p>
        </p:txBody>
      </p:sp>
      <p:sp>
        <p:nvSpPr>
          <p:cNvPr id="86" name="MH_SubTitle_2"/>
          <p:cNvSpPr txBox="1"/>
          <p:nvPr>
            <p:custDataLst>
              <p:tags r:id="rId18"/>
            </p:custDataLst>
          </p:nvPr>
        </p:nvSpPr>
        <p:spPr>
          <a:xfrm>
            <a:off x="5083175" y="1985964"/>
            <a:ext cx="1117600" cy="1068387"/>
          </a:xfrm>
          <a:prstGeom prst="rect">
            <a:avLst/>
          </a:prstGeom>
          <a:noFill/>
        </p:spPr>
        <p:txBody>
          <a:bodyPr anchor="b">
            <a:norm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400" b="0">
                <a:solidFill>
                  <a:schemeClr val="tx1"/>
                </a:solidFill>
                <a:latin typeface="+mn-lt"/>
                <a:ea typeface="+mn-ea"/>
                <a:cs typeface="Times New Roman" pitchFamily="18" charset="0"/>
              </a:rPr>
              <a:t>LOREM</a:t>
            </a:r>
            <a:endParaRPr lang="zh-CN" altLang="en-US" sz="1400" b="0" dirty="0">
              <a:solidFill>
                <a:schemeClr val="tx1"/>
              </a:solidFill>
              <a:latin typeface="+mn-lt"/>
              <a:ea typeface="+mn-ea"/>
              <a:cs typeface="Times New Roman" pitchFamily="18" charset="0"/>
            </a:endParaRPr>
          </a:p>
        </p:txBody>
      </p:sp>
      <p:sp>
        <p:nvSpPr>
          <p:cNvPr id="87" name="MH_SubTitle_3"/>
          <p:cNvSpPr txBox="1"/>
          <p:nvPr>
            <p:custDataLst>
              <p:tags r:id="rId19"/>
            </p:custDataLst>
          </p:nvPr>
        </p:nvSpPr>
        <p:spPr>
          <a:xfrm>
            <a:off x="6275389" y="1985964"/>
            <a:ext cx="1119187" cy="1068387"/>
          </a:xfrm>
          <a:prstGeom prst="rect">
            <a:avLst/>
          </a:prstGeom>
          <a:noFill/>
        </p:spPr>
        <p:txBody>
          <a:bodyPr anchor="b">
            <a:norm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400" b="0">
                <a:solidFill>
                  <a:schemeClr val="tx1"/>
                </a:solidFill>
                <a:latin typeface="+mn-lt"/>
                <a:ea typeface="+mn-ea"/>
                <a:cs typeface="Times New Roman" pitchFamily="18" charset="0"/>
              </a:rPr>
              <a:t>LOREM</a:t>
            </a:r>
            <a:endParaRPr lang="zh-CN" altLang="en-US" sz="1400" b="0" dirty="0">
              <a:solidFill>
                <a:schemeClr val="tx1"/>
              </a:solidFill>
              <a:latin typeface="+mn-lt"/>
              <a:ea typeface="+mn-ea"/>
              <a:cs typeface="Times New Roman" pitchFamily="18" charset="0"/>
            </a:endParaRPr>
          </a:p>
        </p:txBody>
      </p:sp>
      <p:sp>
        <p:nvSpPr>
          <p:cNvPr id="88" name="MH_SubTitle_7"/>
          <p:cNvSpPr txBox="1"/>
          <p:nvPr>
            <p:custDataLst>
              <p:tags r:id="rId20"/>
            </p:custDataLst>
          </p:nvPr>
        </p:nvSpPr>
        <p:spPr>
          <a:xfrm>
            <a:off x="3890964" y="5133976"/>
            <a:ext cx="1119187" cy="1069975"/>
          </a:xfrm>
          <a:prstGeom prst="rect">
            <a:avLst/>
          </a:prstGeom>
          <a:noFill/>
        </p:spPr>
        <p:txBody>
          <a:bodyPr>
            <a:norm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400" b="0">
                <a:solidFill>
                  <a:schemeClr val="tx1"/>
                </a:solidFill>
                <a:latin typeface="+mn-lt"/>
                <a:ea typeface="+mn-ea"/>
                <a:cs typeface="Times New Roman" pitchFamily="18" charset="0"/>
              </a:rPr>
              <a:t>LOREM</a:t>
            </a:r>
            <a:endParaRPr lang="zh-CN" altLang="en-US" sz="1400" b="0" dirty="0">
              <a:solidFill>
                <a:schemeClr val="tx1"/>
              </a:solidFill>
              <a:latin typeface="+mn-lt"/>
              <a:ea typeface="+mn-ea"/>
              <a:cs typeface="Times New Roman" pitchFamily="18" charset="0"/>
            </a:endParaRPr>
          </a:p>
        </p:txBody>
      </p:sp>
      <p:sp>
        <p:nvSpPr>
          <p:cNvPr id="89" name="MH_SubTitle_5"/>
          <p:cNvSpPr txBox="1"/>
          <p:nvPr>
            <p:custDataLst>
              <p:tags r:id="rId21"/>
            </p:custDataLst>
          </p:nvPr>
        </p:nvSpPr>
        <p:spPr>
          <a:xfrm>
            <a:off x="5083175" y="5133976"/>
            <a:ext cx="1117600" cy="1069975"/>
          </a:xfrm>
          <a:prstGeom prst="rect">
            <a:avLst/>
          </a:prstGeom>
          <a:noFill/>
        </p:spPr>
        <p:txBody>
          <a:bodyPr>
            <a:norm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400" b="0">
                <a:solidFill>
                  <a:schemeClr val="tx1"/>
                </a:solidFill>
                <a:latin typeface="+mn-lt"/>
                <a:ea typeface="+mn-ea"/>
                <a:cs typeface="Times New Roman" pitchFamily="18" charset="0"/>
              </a:rPr>
              <a:t>LOREM</a:t>
            </a:r>
            <a:endParaRPr lang="zh-CN" altLang="en-US" sz="1400" b="0" dirty="0">
              <a:solidFill>
                <a:schemeClr val="tx1"/>
              </a:solidFill>
              <a:latin typeface="+mn-lt"/>
              <a:ea typeface="+mn-ea"/>
              <a:cs typeface="Times New Roman" pitchFamily="18" charset="0"/>
            </a:endParaRPr>
          </a:p>
        </p:txBody>
      </p:sp>
      <p:sp>
        <p:nvSpPr>
          <p:cNvPr id="90" name="MH_SubTitle_6"/>
          <p:cNvSpPr txBox="1"/>
          <p:nvPr>
            <p:custDataLst>
              <p:tags r:id="rId22"/>
            </p:custDataLst>
          </p:nvPr>
        </p:nvSpPr>
        <p:spPr>
          <a:xfrm>
            <a:off x="6275389" y="5133976"/>
            <a:ext cx="1119187" cy="1069975"/>
          </a:xfrm>
          <a:prstGeom prst="rect">
            <a:avLst/>
          </a:prstGeom>
          <a:noFill/>
        </p:spPr>
        <p:txBody>
          <a:bodyPr>
            <a:norm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400" b="0" dirty="0">
                <a:solidFill>
                  <a:schemeClr val="tx1"/>
                </a:solidFill>
                <a:latin typeface="+mn-lt"/>
                <a:ea typeface="+mn-ea"/>
                <a:cs typeface="Times New Roman" pitchFamily="18" charset="0"/>
              </a:rPr>
              <a:t>LOREM</a:t>
            </a:r>
            <a:endParaRPr lang="zh-CN" altLang="en-US" sz="1400" b="0" dirty="0">
              <a:solidFill>
                <a:schemeClr val="tx1"/>
              </a:solidFill>
              <a:latin typeface="+mn-lt"/>
              <a:ea typeface="+mn-ea"/>
              <a:cs typeface="Times New Roman" pitchFamily="18" charset="0"/>
            </a:endParaRPr>
          </a:p>
        </p:txBody>
      </p:sp>
      <p:sp>
        <p:nvSpPr>
          <p:cNvPr id="30" name="MH_Other_15"/>
          <p:cNvSpPr/>
          <p:nvPr>
            <p:custDataLst>
              <p:tags r:id="rId23"/>
            </p:custDataLst>
          </p:nvPr>
        </p:nvSpPr>
        <p:spPr>
          <a:xfrm>
            <a:off x="3190876" y="3019426"/>
            <a:ext cx="257175" cy="257175"/>
          </a:xfrm>
          <a:prstGeom prst="ellipse">
            <a:avLst/>
          </a:prstGeom>
          <a:solidFill>
            <a:schemeClr val="accent1">
              <a:lumMod val="60000"/>
              <a:lumOff val="40000"/>
            </a:schemeClr>
          </a:solidFill>
          <a:ln w="25400" cap="flat" cmpd="sng" algn="ctr">
            <a:solidFill>
              <a:sysClr val="window" lastClr="FFFFFF"/>
            </a:solidFill>
            <a:prstDash val="solid"/>
          </a:ln>
          <a:effectLst/>
        </p:spPr>
        <p:txBody>
          <a:bodyPr anchor="ctr"/>
          <a:lstStyle/>
          <a:p>
            <a:pPr algn="ctr">
              <a:defRPr/>
            </a:pPr>
            <a:endParaRPr lang="en-US" kern="0">
              <a:latin typeface="+mn-ea"/>
            </a:endParaRPr>
          </a:p>
        </p:txBody>
      </p:sp>
      <p:sp>
        <p:nvSpPr>
          <p:cNvPr id="31" name="MH_Other_16"/>
          <p:cNvSpPr/>
          <p:nvPr>
            <p:custDataLst>
              <p:tags r:id="rId24"/>
            </p:custDataLst>
          </p:nvPr>
        </p:nvSpPr>
        <p:spPr>
          <a:xfrm>
            <a:off x="3190876" y="4924426"/>
            <a:ext cx="257175" cy="257175"/>
          </a:xfrm>
          <a:prstGeom prst="ellipse">
            <a:avLst/>
          </a:prstGeom>
          <a:solidFill>
            <a:schemeClr val="accent1">
              <a:lumMod val="60000"/>
              <a:lumOff val="40000"/>
            </a:schemeClr>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mn-ea"/>
            </a:endParaRPr>
          </a:p>
        </p:txBody>
      </p:sp>
      <p:sp>
        <p:nvSpPr>
          <p:cNvPr id="33" name="MH_SubTitle_4"/>
          <p:cNvSpPr txBox="1"/>
          <p:nvPr>
            <p:custDataLst>
              <p:tags r:id="rId25"/>
            </p:custDataLst>
          </p:nvPr>
        </p:nvSpPr>
        <p:spPr>
          <a:xfrm>
            <a:off x="2760663" y="1793875"/>
            <a:ext cx="1117600" cy="1068388"/>
          </a:xfrm>
          <a:prstGeom prst="rect">
            <a:avLst/>
          </a:prstGeom>
          <a:noFill/>
        </p:spPr>
        <p:txBody>
          <a:bodyPr anchor="b">
            <a:norm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400" b="0" dirty="0">
                <a:solidFill>
                  <a:schemeClr val="tx1"/>
                </a:solidFill>
                <a:latin typeface="+mn-lt"/>
                <a:ea typeface="+mn-ea"/>
                <a:cs typeface="Times New Roman" pitchFamily="18" charset="0"/>
              </a:rPr>
              <a:t>LOREM</a:t>
            </a:r>
            <a:endParaRPr lang="zh-CN" altLang="en-US" sz="1400" b="0" dirty="0">
              <a:solidFill>
                <a:schemeClr val="tx1"/>
              </a:solidFill>
              <a:latin typeface="+mn-lt"/>
              <a:ea typeface="+mn-ea"/>
              <a:cs typeface="Times New Roman" pitchFamily="18" charset="0"/>
            </a:endParaRPr>
          </a:p>
        </p:txBody>
      </p:sp>
      <p:sp>
        <p:nvSpPr>
          <p:cNvPr id="35" name="MH_SubTitle_8"/>
          <p:cNvSpPr txBox="1"/>
          <p:nvPr>
            <p:custDataLst>
              <p:tags r:id="rId26"/>
            </p:custDataLst>
          </p:nvPr>
        </p:nvSpPr>
        <p:spPr>
          <a:xfrm>
            <a:off x="2760663" y="5351464"/>
            <a:ext cx="1117600" cy="1069975"/>
          </a:xfrm>
          <a:prstGeom prst="rect">
            <a:avLst/>
          </a:prstGeom>
          <a:noFill/>
        </p:spPr>
        <p:txBody>
          <a:bodyPr>
            <a:norm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400" b="0" dirty="0">
                <a:solidFill>
                  <a:schemeClr val="tx1"/>
                </a:solidFill>
                <a:latin typeface="+mn-lt"/>
                <a:ea typeface="+mn-ea"/>
                <a:cs typeface="Times New Roman" pitchFamily="18" charset="0"/>
              </a:rPr>
              <a:t>LOREM</a:t>
            </a:r>
            <a:endParaRPr lang="zh-CN" altLang="en-US" sz="1400" b="0" dirty="0">
              <a:solidFill>
                <a:schemeClr val="tx1"/>
              </a:solidFill>
              <a:latin typeface="+mn-lt"/>
              <a:ea typeface="+mn-ea"/>
              <a:cs typeface="Times New Roman" pitchFamily="18" charset="0"/>
            </a:endParaRPr>
          </a:p>
        </p:txBody>
      </p:sp>
      <p:sp>
        <p:nvSpPr>
          <p:cNvPr id="3099" name="MH_PageTitle"/>
          <p:cNvSpPr>
            <a:spLocks noGrp="1"/>
          </p:cNvSpPr>
          <p:nvPr>
            <p:ph type="title"/>
            <p:custDataLst>
              <p:tags r:id="rId27"/>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41405376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5" name="MH_Title_1"/>
          <p:cNvSpPr/>
          <p:nvPr>
            <p:custDataLst>
              <p:tags r:id="rId3"/>
            </p:custDataLst>
          </p:nvPr>
        </p:nvSpPr>
        <p:spPr>
          <a:xfrm>
            <a:off x="5562600" y="3767138"/>
            <a:ext cx="1081088" cy="1079500"/>
          </a:xfrm>
          <a:prstGeom prst="ellipse">
            <a:avLst/>
          </a:prstGeom>
          <a:solidFill>
            <a:schemeClr val="accent5"/>
          </a:solidFill>
        </p:spPr>
        <p:txBody>
          <a:bodyPr wrap="none" lIns="0" tIns="0" rIns="0" bIns="0" anchor="ctr">
            <a:normAutofit/>
          </a:bodyPr>
          <a:lstStyle/>
          <a:p>
            <a:pPr algn="ctr">
              <a:defRPr/>
            </a:pPr>
            <a:r>
              <a:rPr lang="en-US" altLang="zh-CN" sz="2000">
                <a:solidFill>
                  <a:srgbClr val="FFFFFF"/>
                </a:solidFill>
              </a:rPr>
              <a:t>LOREM</a:t>
            </a:r>
            <a:endParaRPr lang="zh-CN" altLang="en-US" sz="2000" dirty="0" err="1">
              <a:solidFill>
                <a:srgbClr val="FFFFFF"/>
              </a:solidFill>
            </a:endParaRPr>
          </a:p>
        </p:txBody>
      </p:sp>
      <p:sp>
        <p:nvSpPr>
          <p:cNvPr id="6" name="MH_Text_2"/>
          <p:cNvSpPr/>
          <p:nvPr>
            <p:custDataLst>
              <p:tags r:id="rId4"/>
            </p:custDataLst>
          </p:nvPr>
        </p:nvSpPr>
        <p:spPr>
          <a:xfrm>
            <a:off x="7950201" y="3436938"/>
            <a:ext cx="2055813" cy="717550"/>
          </a:xfrm>
          <a:prstGeom prst="rect">
            <a:avLst/>
          </a:prstGeom>
        </p:spPr>
        <p:txBody>
          <a:bodyPr anchor="ctr">
            <a:normAutofit lnSpcReduction="10000"/>
          </a:bodyPr>
          <a:lstStyle/>
          <a:p>
            <a:pPr>
              <a:lnSpc>
                <a:spcPct val="120000"/>
              </a:lnSpc>
              <a:defRPr/>
            </a:pPr>
            <a:r>
              <a:rPr lang="da-DK" altLang="zh-CN" kern="0">
                <a:cs typeface="宋体" panose="02010600030101010101" pitchFamily="2" charset="-122"/>
              </a:rPr>
              <a:t>LOREM IPSUM DOLOR SIT AMET</a:t>
            </a:r>
            <a:endParaRPr lang="zh-CN" altLang="en-US" dirty="0"/>
          </a:p>
        </p:txBody>
      </p:sp>
      <p:sp>
        <p:nvSpPr>
          <p:cNvPr id="7" name="MH_Text_1"/>
          <p:cNvSpPr/>
          <p:nvPr>
            <p:custDataLst>
              <p:tags r:id="rId5"/>
            </p:custDataLst>
          </p:nvPr>
        </p:nvSpPr>
        <p:spPr>
          <a:xfrm>
            <a:off x="4946650" y="1712913"/>
            <a:ext cx="2190750" cy="717550"/>
          </a:xfrm>
          <a:prstGeom prst="rect">
            <a:avLst/>
          </a:prstGeom>
        </p:spPr>
        <p:txBody>
          <a:bodyPr anchor="ctr">
            <a:normAutofit lnSpcReduction="10000"/>
          </a:bodyPr>
          <a:lstStyle/>
          <a:p>
            <a:pPr algn="ctr">
              <a:lnSpc>
                <a:spcPct val="120000"/>
              </a:lnSpc>
              <a:defRPr/>
            </a:pPr>
            <a:r>
              <a:rPr lang="da-DK" altLang="zh-CN" kern="0">
                <a:cs typeface="宋体" panose="02010600030101010101" pitchFamily="2" charset="-122"/>
              </a:rPr>
              <a:t>LOREM IPSUM DOLOR SIT AMET</a:t>
            </a:r>
            <a:endParaRPr lang="zh-CN" altLang="en-US" dirty="0"/>
          </a:p>
        </p:txBody>
      </p:sp>
      <p:sp>
        <p:nvSpPr>
          <p:cNvPr id="8" name="MH_Text_5"/>
          <p:cNvSpPr/>
          <p:nvPr>
            <p:custDataLst>
              <p:tags r:id="rId6"/>
            </p:custDataLst>
          </p:nvPr>
        </p:nvSpPr>
        <p:spPr>
          <a:xfrm>
            <a:off x="2154239" y="3560763"/>
            <a:ext cx="2073275" cy="717550"/>
          </a:xfrm>
          <a:prstGeom prst="rect">
            <a:avLst/>
          </a:prstGeom>
        </p:spPr>
        <p:txBody>
          <a:bodyPr anchor="ctr">
            <a:normAutofit lnSpcReduction="10000"/>
          </a:bodyPr>
          <a:lstStyle/>
          <a:p>
            <a:pPr algn="r">
              <a:lnSpc>
                <a:spcPct val="120000"/>
              </a:lnSpc>
              <a:defRPr/>
            </a:pPr>
            <a:r>
              <a:rPr lang="da-DK" altLang="zh-CN" kern="0">
                <a:cs typeface="宋体" panose="02010600030101010101" pitchFamily="2" charset="-122"/>
              </a:rPr>
              <a:t>LOREM IPSUM DOLOR SIT AMET</a:t>
            </a:r>
            <a:endParaRPr lang="zh-CN" altLang="en-US" dirty="0"/>
          </a:p>
        </p:txBody>
      </p:sp>
      <p:sp>
        <p:nvSpPr>
          <p:cNvPr id="9" name="MH_Text_3"/>
          <p:cNvSpPr/>
          <p:nvPr>
            <p:custDataLst>
              <p:tags r:id="rId7"/>
            </p:custDataLst>
          </p:nvPr>
        </p:nvSpPr>
        <p:spPr>
          <a:xfrm>
            <a:off x="7480301" y="5130800"/>
            <a:ext cx="2055813" cy="717550"/>
          </a:xfrm>
          <a:prstGeom prst="rect">
            <a:avLst/>
          </a:prstGeom>
        </p:spPr>
        <p:txBody>
          <a:bodyPr anchor="ctr">
            <a:normAutofit lnSpcReduction="10000"/>
          </a:bodyPr>
          <a:lstStyle/>
          <a:p>
            <a:pPr>
              <a:lnSpc>
                <a:spcPct val="120000"/>
              </a:lnSpc>
              <a:defRPr/>
            </a:pPr>
            <a:r>
              <a:rPr lang="da-DK" altLang="zh-CN" kern="0">
                <a:cs typeface="宋体" panose="02010600030101010101" pitchFamily="2" charset="-122"/>
              </a:rPr>
              <a:t>LOREM IPSUM DOLOR SIT AMET</a:t>
            </a:r>
            <a:endParaRPr lang="zh-CN" altLang="en-US" dirty="0"/>
          </a:p>
        </p:txBody>
      </p:sp>
      <p:sp>
        <p:nvSpPr>
          <p:cNvPr id="10" name="MH_Text_4"/>
          <p:cNvSpPr/>
          <p:nvPr>
            <p:custDataLst>
              <p:tags r:id="rId8"/>
            </p:custDataLst>
          </p:nvPr>
        </p:nvSpPr>
        <p:spPr>
          <a:xfrm>
            <a:off x="2781301" y="5207000"/>
            <a:ext cx="2073275" cy="717550"/>
          </a:xfrm>
          <a:prstGeom prst="rect">
            <a:avLst/>
          </a:prstGeom>
        </p:spPr>
        <p:txBody>
          <a:bodyPr anchor="ctr">
            <a:normAutofit lnSpcReduction="10000"/>
          </a:bodyPr>
          <a:lstStyle/>
          <a:p>
            <a:pPr algn="r">
              <a:lnSpc>
                <a:spcPct val="120000"/>
              </a:lnSpc>
              <a:defRPr/>
            </a:pPr>
            <a:r>
              <a:rPr lang="da-DK" altLang="zh-CN" kern="0">
                <a:cs typeface="宋体" panose="02010600030101010101" pitchFamily="2" charset="-122"/>
              </a:rPr>
              <a:t>LOREM IPSUM DOLOR SIT AMET</a:t>
            </a:r>
            <a:endParaRPr lang="zh-CN" altLang="en-US" dirty="0"/>
          </a:p>
        </p:txBody>
      </p:sp>
      <p:sp>
        <p:nvSpPr>
          <p:cNvPr id="11" name="MH_Other_1"/>
          <p:cNvSpPr>
            <a:spLocks/>
          </p:cNvSpPr>
          <p:nvPr>
            <p:custDataLst>
              <p:tags r:id="rId9"/>
            </p:custDataLst>
          </p:nvPr>
        </p:nvSpPr>
        <p:spPr bwMode="auto">
          <a:xfrm rot="13871108" flipH="1">
            <a:off x="4634707" y="3104357"/>
            <a:ext cx="869950" cy="1462087"/>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endParaRPr>
          </a:p>
        </p:txBody>
      </p:sp>
      <p:sp>
        <p:nvSpPr>
          <p:cNvPr id="12" name="MH_SubTitle_5"/>
          <p:cNvSpPr/>
          <p:nvPr>
            <p:custDataLst>
              <p:tags r:id="rId10"/>
            </p:custDataLst>
          </p:nvPr>
        </p:nvSpPr>
        <p:spPr>
          <a:xfrm>
            <a:off x="4295776" y="3549651"/>
            <a:ext cx="741363" cy="741363"/>
          </a:xfrm>
          <a:prstGeom prst="ellipse">
            <a:avLst/>
          </a:prstGeom>
          <a:solidFill>
            <a:schemeClr val="accent6"/>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1400">
                <a:solidFill>
                  <a:srgbClr val="FFFFFF"/>
                </a:solidFill>
              </a:rPr>
              <a:t>LOREM</a:t>
            </a:r>
            <a:endParaRPr lang="zh-CN" altLang="en-US" sz="1400" dirty="0" err="1">
              <a:solidFill>
                <a:srgbClr val="FFFFFF"/>
              </a:solidFill>
            </a:endParaRPr>
          </a:p>
        </p:txBody>
      </p:sp>
      <p:sp>
        <p:nvSpPr>
          <p:cNvPr id="13" name="MH_Other_2"/>
          <p:cNvSpPr>
            <a:spLocks/>
          </p:cNvSpPr>
          <p:nvPr>
            <p:custDataLst>
              <p:tags r:id="rId11"/>
            </p:custDataLst>
          </p:nvPr>
        </p:nvSpPr>
        <p:spPr bwMode="auto">
          <a:xfrm rot="18191108" flipH="1">
            <a:off x="5811838" y="2452688"/>
            <a:ext cx="869950" cy="146050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endParaRPr>
          </a:p>
        </p:txBody>
      </p:sp>
      <p:sp>
        <p:nvSpPr>
          <p:cNvPr id="14" name="MH_SubTitle_1"/>
          <p:cNvSpPr/>
          <p:nvPr>
            <p:custDataLst>
              <p:tags r:id="rId12"/>
            </p:custDataLst>
          </p:nvPr>
        </p:nvSpPr>
        <p:spPr>
          <a:xfrm>
            <a:off x="5672139" y="2455864"/>
            <a:ext cx="739775" cy="739775"/>
          </a:xfrm>
          <a:prstGeom prst="ellipse">
            <a:avLst/>
          </a:prstGeom>
          <a:solidFill>
            <a:schemeClr val="accent1"/>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1400">
                <a:solidFill>
                  <a:srgbClr val="FFFFFF"/>
                </a:solidFill>
              </a:rPr>
              <a:t>LOREM</a:t>
            </a:r>
            <a:endParaRPr lang="zh-CN" altLang="en-US" sz="1400" dirty="0" err="1">
              <a:solidFill>
                <a:srgbClr val="FFFFFF"/>
              </a:solidFill>
            </a:endParaRPr>
          </a:p>
        </p:txBody>
      </p:sp>
      <p:sp>
        <p:nvSpPr>
          <p:cNvPr id="15" name="MH_Other_3"/>
          <p:cNvSpPr>
            <a:spLocks/>
          </p:cNvSpPr>
          <p:nvPr>
            <p:custDataLst>
              <p:tags r:id="rId13"/>
            </p:custDataLst>
          </p:nvPr>
        </p:nvSpPr>
        <p:spPr bwMode="auto">
          <a:xfrm rot="911108" flipH="1">
            <a:off x="6796088" y="3370264"/>
            <a:ext cx="869950" cy="1462087"/>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endParaRPr>
          </a:p>
        </p:txBody>
      </p:sp>
      <p:sp>
        <p:nvSpPr>
          <p:cNvPr id="16" name="MH_SubTitle_2"/>
          <p:cNvSpPr/>
          <p:nvPr>
            <p:custDataLst>
              <p:tags r:id="rId14"/>
            </p:custDataLst>
          </p:nvPr>
        </p:nvSpPr>
        <p:spPr>
          <a:xfrm>
            <a:off x="7137401" y="3425826"/>
            <a:ext cx="739775" cy="739775"/>
          </a:xfrm>
          <a:prstGeom prst="ellipse">
            <a:avLst/>
          </a:prstGeom>
          <a:solidFill>
            <a:schemeClr val="accent2"/>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1400">
                <a:solidFill>
                  <a:srgbClr val="FFFFFF"/>
                </a:solidFill>
              </a:rPr>
              <a:t>LOREM</a:t>
            </a:r>
            <a:endParaRPr lang="zh-CN" altLang="en-US" sz="1400" dirty="0" err="1">
              <a:solidFill>
                <a:srgbClr val="FFFFFF"/>
              </a:solidFill>
            </a:endParaRPr>
          </a:p>
        </p:txBody>
      </p:sp>
      <p:sp>
        <p:nvSpPr>
          <p:cNvPr id="17" name="MH_Other_4"/>
          <p:cNvSpPr>
            <a:spLocks/>
          </p:cNvSpPr>
          <p:nvPr>
            <p:custDataLst>
              <p:tags r:id="rId15"/>
            </p:custDataLst>
          </p:nvPr>
        </p:nvSpPr>
        <p:spPr bwMode="auto">
          <a:xfrm rot="5231108" flipH="1">
            <a:off x="6226176" y="4589463"/>
            <a:ext cx="871537" cy="1462088"/>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endParaRPr>
          </a:p>
        </p:txBody>
      </p:sp>
      <p:sp>
        <p:nvSpPr>
          <p:cNvPr id="18" name="MH_SubTitle_3"/>
          <p:cNvSpPr/>
          <p:nvPr>
            <p:custDataLst>
              <p:tags r:id="rId16"/>
            </p:custDataLst>
          </p:nvPr>
        </p:nvSpPr>
        <p:spPr>
          <a:xfrm>
            <a:off x="6667501" y="5118101"/>
            <a:ext cx="741363" cy="741363"/>
          </a:xfrm>
          <a:prstGeom prst="ellipse">
            <a:avLst/>
          </a:prstGeom>
          <a:solidFill>
            <a:schemeClr val="accent3"/>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1400">
                <a:solidFill>
                  <a:srgbClr val="FFFFFF"/>
                </a:solidFill>
              </a:rPr>
              <a:t>LOREM</a:t>
            </a:r>
            <a:endParaRPr lang="zh-CN" altLang="en-US" sz="1400" dirty="0" err="1">
              <a:solidFill>
                <a:srgbClr val="FFFFFF"/>
              </a:solidFill>
            </a:endParaRPr>
          </a:p>
        </p:txBody>
      </p:sp>
      <p:sp>
        <p:nvSpPr>
          <p:cNvPr id="19" name="MH_Other_5"/>
          <p:cNvSpPr>
            <a:spLocks/>
          </p:cNvSpPr>
          <p:nvPr>
            <p:custDataLst>
              <p:tags r:id="rId17"/>
            </p:custDataLst>
          </p:nvPr>
        </p:nvSpPr>
        <p:spPr bwMode="auto">
          <a:xfrm rot="9551108" flipH="1">
            <a:off x="4891088" y="4425950"/>
            <a:ext cx="869950" cy="146050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endParaRPr>
          </a:p>
        </p:txBody>
      </p:sp>
      <p:sp>
        <p:nvSpPr>
          <p:cNvPr id="20" name="MH_SubTitle_4"/>
          <p:cNvSpPr/>
          <p:nvPr>
            <p:custDataLst>
              <p:tags r:id="rId18"/>
            </p:custDataLst>
          </p:nvPr>
        </p:nvSpPr>
        <p:spPr>
          <a:xfrm>
            <a:off x="4911726" y="5195889"/>
            <a:ext cx="741363" cy="739775"/>
          </a:xfrm>
          <a:prstGeom prst="ellipse">
            <a:avLst/>
          </a:prstGeom>
          <a:solidFill>
            <a:schemeClr val="accent4"/>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1400">
                <a:solidFill>
                  <a:srgbClr val="FFFFFF"/>
                </a:solidFill>
              </a:rPr>
              <a:t>LOREM</a:t>
            </a:r>
            <a:endParaRPr lang="zh-CN" altLang="en-US" sz="1400" dirty="0" err="1">
              <a:solidFill>
                <a:srgbClr val="FFFFFF"/>
              </a:solidFill>
            </a:endParaRPr>
          </a:p>
        </p:txBody>
      </p:sp>
    </p:spTree>
    <p:custDataLst>
      <p:tags r:id="rId1"/>
    </p:custDataLst>
    <p:extLst>
      <p:ext uri="{BB962C8B-B14F-4D97-AF65-F5344CB8AC3E}">
        <p14:creationId xmlns:p14="http://schemas.microsoft.com/office/powerpoint/2010/main" val="27237539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4822826" y="2859089"/>
            <a:ext cx="2817813" cy="2511425"/>
          </a:xfrm>
          <a:custGeom>
            <a:avLst/>
            <a:gdLst/>
            <a:ahLst/>
            <a:cxnLst/>
            <a:rect l="l" t="t" r="r" b="b"/>
            <a:pathLst>
              <a:path w="2947419" h="2628439">
                <a:moveTo>
                  <a:pt x="1548172" y="0"/>
                </a:moveTo>
                <a:cubicBezTo>
                  <a:pt x="2167148" y="0"/>
                  <a:pt x="2701282" y="363248"/>
                  <a:pt x="2947419" y="888960"/>
                </a:cubicBezTo>
                <a:cubicBezTo>
                  <a:pt x="2681009" y="444425"/>
                  <a:pt x="2194232" y="147830"/>
                  <a:pt x="1638182" y="147830"/>
                </a:cubicBezTo>
                <a:cubicBezTo>
                  <a:pt x="793092" y="147830"/>
                  <a:pt x="108012" y="832910"/>
                  <a:pt x="108012" y="1678000"/>
                </a:cubicBezTo>
                <a:cubicBezTo>
                  <a:pt x="108012" y="2037461"/>
                  <a:pt x="231960" y="2367971"/>
                  <a:pt x="440311" y="2628439"/>
                </a:cubicBezTo>
                <a:cubicBezTo>
                  <a:pt x="167640" y="2350006"/>
                  <a:pt x="0" y="1968666"/>
                  <a:pt x="0" y="1548172"/>
                </a:cubicBezTo>
                <a:cubicBezTo>
                  <a:pt x="0" y="693140"/>
                  <a:pt x="693140" y="0"/>
                  <a:pt x="1548172" y="0"/>
                </a:cubicBezTo>
                <a:close/>
              </a:path>
            </a:pathLst>
          </a:custGeom>
          <a:solidFill>
            <a:schemeClr val="accent1">
              <a:lumMod val="20000"/>
              <a:lumOff val="80000"/>
            </a:schemeClr>
          </a:solidFill>
          <a:ln w="12700" cap="flat" cmpd="sng" algn="ctr">
            <a:solidFill>
              <a:sysClr val="window" lastClr="FFFFFF"/>
            </a:solidFill>
            <a:prstDash val="solid"/>
            <a:miter lim="800000"/>
          </a:ln>
          <a:effectLst/>
        </p:spPr>
        <p:txBody>
          <a:bodyPr anchor="ctr"/>
          <a:lstStyle/>
          <a:p>
            <a:pPr algn="ctr">
              <a:defRPr/>
            </a:pPr>
            <a:endParaRPr lang="zh-CN" altLang="en-US" sz="1350" kern="0" dirty="0">
              <a:solidFill>
                <a:prstClr val="white"/>
              </a:solidFill>
              <a:latin typeface="Calibri" panose="020F0502020204030204"/>
              <a:ea typeface="微软雅黑" panose="020B0503020204020204" pitchFamily="34" charset="-122"/>
            </a:endParaRPr>
          </a:p>
        </p:txBody>
      </p:sp>
      <p:sp>
        <p:nvSpPr>
          <p:cNvPr id="4" name="MH_Title_1"/>
          <p:cNvSpPr/>
          <p:nvPr>
            <p:custDataLst>
              <p:tags r:id="rId3"/>
            </p:custDataLst>
          </p:nvPr>
        </p:nvSpPr>
        <p:spPr bwMode="auto">
          <a:xfrm>
            <a:off x="5222876" y="3275014"/>
            <a:ext cx="2263775" cy="2262187"/>
          </a:xfrm>
          <a:prstGeom prst="roundRect">
            <a:avLst>
              <a:gd name="adj" fmla="val 50000"/>
            </a:avLst>
          </a:prstGeom>
          <a:solidFill>
            <a:srgbClr val="FFFFFF"/>
          </a:solidFill>
          <a:ln w="104775" cap="flat" cmpd="sng" algn="ctr">
            <a:solidFill>
              <a:schemeClr val="accent1"/>
            </a:solidFill>
            <a:prstDash val="solid"/>
            <a:miter lim="800000"/>
          </a:ln>
          <a:effectLst/>
        </p:spPr>
        <p:txBody>
          <a:bodyPr lIns="0" tIns="0" rIns="0" bIns="0" anchor="ctr">
            <a:normAutofit/>
          </a:bodyPr>
          <a:lstStyle/>
          <a:p>
            <a:pPr algn="ctr">
              <a:lnSpc>
                <a:spcPct val="130000"/>
              </a:lnSpc>
              <a:defRPr/>
            </a:pPr>
            <a:r>
              <a:rPr lang="en-US" altLang="zh-CN" sz="2400" kern="0" dirty="0">
                <a:solidFill>
                  <a:schemeClr val="accent1">
                    <a:lumMod val="75000"/>
                  </a:schemeClr>
                </a:solidFill>
              </a:rPr>
              <a:t>LOREM IPSUM</a:t>
            </a:r>
            <a:endParaRPr lang="zh-CN" altLang="en-US" sz="2400" kern="0" dirty="0">
              <a:solidFill>
                <a:schemeClr val="accent1">
                  <a:lumMod val="75000"/>
                </a:schemeClr>
              </a:solidFill>
            </a:endParaRPr>
          </a:p>
        </p:txBody>
      </p:sp>
      <p:sp>
        <p:nvSpPr>
          <p:cNvPr id="5" name="MH_Other_2"/>
          <p:cNvSpPr/>
          <p:nvPr>
            <p:custDataLst>
              <p:tags r:id="rId4"/>
            </p:custDataLst>
          </p:nvPr>
        </p:nvSpPr>
        <p:spPr bwMode="auto">
          <a:xfrm>
            <a:off x="6805614" y="4792663"/>
            <a:ext cx="1023937" cy="1022350"/>
          </a:xfrm>
          <a:prstGeom prst="roundRect">
            <a:avLst>
              <a:gd name="adj" fmla="val 50000"/>
            </a:avLst>
          </a:prstGeom>
          <a:solidFill>
            <a:srgbClr val="FFFFFF"/>
          </a:solidFill>
          <a:ln w="95250" cap="flat" cmpd="sng" algn="ctr">
            <a:solidFill>
              <a:schemeClr val="accent1"/>
            </a:solidFill>
            <a:prstDash val="solid"/>
            <a:miter lim="800000"/>
          </a:ln>
          <a:effectLst/>
        </p:spPr>
        <p:txBody>
          <a:bodyPr anchor="ctr"/>
          <a:lstStyle/>
          <a:p>
            <a:pPr algn="ctr">
              <a:defRPr/>
            </a:pPr>
            <a:endParaRPr lang="zh-CN" altLang="en-US" sz="1200" kern="0" dirty="0">
              <a:solidFill>
                <a:prstClr val="white"/>
              </a:solidFill>
              <a:latin typeface="Calibri" panose="020F0502020204030204"/>
              <a:ea typeface="微软雅黑" panose="020B0503020204020204" pitchFamily="34" charset="-122"/>
            </a:endParaRPr>
          </a:p>
        </p:txBody>
      </p:sp>
      <p:sp>
        <p:nvSpPr>
          <p:cNvPr id="7" name="MH_Other_3"/>
          <p:cNvSpPr/>
          <p:nvPr>
            <p:custDataLst>
              <p:tags r:id="rId5"/>
            </p:custDataLst>
          </p:nvPr>
        </p:nvSpPr>
        <p:spPr>
          <a:xfrm rot="43620000">
            <a:off x="5969001" y="2847976"/>
            <a:ext cx="206375" cy="212725"/>
          </a:xfrm>
          <a:prstGeom prst="ellipse">
            <a:avLst/>
          </a:prstGeom>
          <a:solidFill>
            <a:schemeClr val="accent1">
              <a:lumMod val="40000"/>
              <a:lumOff val="60000"/>
            </a:schemeClr>
          </a:solidFill>
          <a:ln w="28575" cap="flat" cmpd="sng" algn="ctr">
            <a:solidFill>
              <a:sysClr val="window" lastClr="FFFFFF"/>
            </a:solidFill>
            <a:prstDash val="solid"/>
            <a:miter lim="800000"/>
          </a:ln>
          <a:effectLst/>
        </p:spPr>
        <p:txBody>
          <a:bodyPr anchor="ctr"/>
          <a:lstStyle/>
          <a:p>
            <a:pPr algn="ctr">
              <a:defRPr/>
            </a:pPr>
            <a:endParaRPr lang="zh-CN" altLang="en-US" sz="1350" kern="0" dirty="0">
              <a:solidFill>
                <a:prstClr val="white"/>
              </a:solidFill>
              <a:latin typeface="Calibri" panose="020F0502020204030204"/>
              <a:ea typeface="微软雅黑" panose="020B0503020204020204" pitchFamily="34" charset="-122"/>
            </a:endParaRPr>
          </a:p>
        </p:txBody>
      </p:sp>
      <p:sp>
        <p:nvSpPr>
          <p:cNvPr id="8" name="MH_Other_4"/>
          <p:cNvSpPr/>
          <p:nvPr>
            <p:custDataLst>
              <p:tags r:id="rId6"/>
            </p:custDataLst>
          </p:nvPr>
        </p:nvSpPr>
        <p:spPr>
          <a:xfrm rot="40920000">
            <a:off x="5200651" y="3260726"/>
            <a:ext cx="206375" cy="212725"/>
          </a:xfrm>
          <a:prstGeom prst="ellipse">
            <a:avLst/>
          </a:prstGeom>
          <a:solidFill>
            <a:schemeClr val="accent1">
              <a:lumMod val="40000"/>
              <a:lumOff val="60000"/>
            </a:schemeClr>
          </a:solidFill>
          <a:ln w="28575" cap="flat" cmpd="sng" algn="ctr">
            <a:solidFill>
              <a:sysClr val="window" lastClr="FFFFFF"/>
            </a:solidFill>
            <a:prstDash val="solid"/>
            <a:miter lim="800000"/>
          </a:ln>
          <a:effectLst/>
        </p:spPr>
        <p:txBody>
          <a:bodyPr anchor="ctr"/>
          <a:lstStyle/>
          <a:p>
            <a:pPr algn="ctr">
              <a:defRPr/>
            </a:pPr>
            <a:endParaRPr lang="zh-CN" altLang="en-US" sz="1350" kern="0" dirty="0">
              <a:solidFill>
                <a:prstClr val="white"/>
              </a:solidFill>
              <a:latin typeface="Calibri" panose="020F0502020204030204"/>
              <a:ea typeface="微软雅黑" panose="020B0503020204020204" pitchFamily="34" charset="-122"/>
            </a:endParaRPr>
          </a:p>
        </p:txBody>
      </p:sp>
      <p:sp>
        <p:nvSpPr>
          <p:cNvPr id="9" name="MH_Other_5"/>
          <p:cNvSpPr/>
          <p:nvPr>
            <p:custDataLst>
              <p:tags r:id="rId7"/>
            </p:custDataLst>
          </p:nvPr>
        </p:nvSpPr>
        <p:spPr>
          <a:xfrm rot="38220000">
            <a:off x="4808539" y="3954464"/>
            <a:ext cx="206375" cy="212725"/>
          </a:xfrm>
          <a:prstGeom prst="ellipse">
            <a:avLst/>
          </a:prstGeom>
          <a:solidFill>
            <a:schemeClr val="accent1">
              <a:lumMod val="40000"/>
              <a:lumOff val="60000"/>
            </a:schemeClr>
          </a:solidFill>
          <a:ln w="28575" cap="flat" cmpd="sng" algn="ctr">
            <a:solidFill>
              <a:sysClr val="window" lastClr="FFFFFF"/>
            </a:solidFill>
            <a:prstDash val="solid"/>
            <a:miter lim="800000"/>
          </a:ln>
          <a:effectLst/>
        </p:spPr>
        <p:txBody>
          <a:bodyPr anchor="ctr"/>
          <a:lstStyle/>
          <a:p>
            <a:pPr algn="ctr">
              <a:defRPr/>
            </a:pPr>
            <a:endParaRPr lang="zh-CN" altLang="en-US" sz="1350" kern="0" dirty="0">
              <a:solidFill>
                <a:prstClr val="white"/>
              </a:solidFill>
              <a:latin typeface="Calibri" panose="020F0502020204030204"/>
              <a:ea typeface="微软雅黑" panose="020B0503020204020204" pitchFamily="34" charset="-122"/>
            </a:endParaRPr>
          </a:p>
        </p:txBody>
      </p:sp>
      <p:sp>
        <p:nvSpPr>
          <p:cNvPr id="10" name="MH_Other_6"/>
          <p:cNvSpPr/>
          <p:nvPr>
            <p:custDataLst>
              <p:tags r:id="rId8"/>
            </p:custDataLst>
          </p:nvPr>
        </p:nvSpPr>
        <p:spPr>
          <a:xfrm rot="35520000">
            <a:off x="4845051" y="4722813"/>
            <a:ext cx="209550" cy="212725"/>
          </a:xfrm>
          <a:prstGeom prst="ellipse">
            <a:avLst/>
          </a:prstGeom>
          <a:solidFill>
            <a:schemeClr val="accent1">
              <a:lumMod val="40000"/>
              <a:lumOff val="60000"/>
            </a:schemeClr>
          </a:solidFill>
          <a:ln w="28575" cap="flat" cmpd="sng" algn="ctr">
            <a:solidFill>
              <a:sysClr val="window" lastClr="FFFFFF"/>
            </a:solidFill>
            <a:prstDash val="solid"/>
            <a:miter lim="800000"/>
          </a:ln>
          <a:effectLst/>
        </p:spPr>
        <p:txBody>
          <a:bodyPr anchor="ctr"/>
          <a:lstStyle/>
          <a:p>
            <a:pPr algn="ctr">
              <a:defRPr/>
            </a:pPr>
            <a:endParaRPr lang="zh-CN" altLang="en-US" sz="1350" kern="0" dirty="0">
              <a:solidFill>
                <a:prstClr val="white"/>
              </a:solidFill>
              <a:latin typeface="Calibri" panose="020F0502020204030204"/>
              <a:ea typeface="微软雅黑" panose="020B0503020204020204" pitchFamily="34" charset="-122"/>
            </a:endParaRPr>
          </a:p>
        </p:txBody>
      </p:sp>
      <p:sp>
        <p:nvSpPr>
          <p:cNvPr id="11" name="MH_Other_7"/>
          <p:cNvSpPr/>
          <p:nvPr>
            <p:custDataLst>
              <p:tags r:id="rId9"/>
            </p:custDataLst>
          </p:nvPr>
        </p:nvSpPr>
        <p:spPr>
          <a:xfrm rot="46320000">
            <a:off x="6775451" y="2927351"/>
            <a:ext cx="206375" cy="212725"/>
          </a:xfrm>
          <a:prstGeom prst="ellipse">
            <a:avLst/>
          </a:prstGeom>
          <a:solidFill>
            <a:schemeClr val="accent1">
              <a:lumMod val="40000"/>
              <a:lumOff val="60000"/>
            </a:schemeClr>
          </a:solidFill>
          <a:ln w="28575" cap="flat" cmpd="sng" algn="ctr">
            <a:solidFill>
              <a:sysClr val="window" lastClr="FFFFFF"/>
            </a:solidFill>
            <a:prstDash val="solid"/>
            <a:miter lim="800000"/>
          </a:ln>
          <a:effectLst/>
        </p:spPr>
        <p:txBody>
          <a:bodyPr anchor="ctr"/>
          <a:lstStyle/>
          <a:p>
            <a:pPr algn="ctr">
              <a:defRPr/>
            </a:pPr>
            <a:endParaRPr lang="zh-CN" altLang="en-US" sz="1350" kern="0" dirty="0">
              <a:solidFill>
                <a:prstClr val="white"/>
              </a:solidFill>
              <a:latin typeface="Calibri" panose="020F0502020204030204"/>
              <a:ea typeface="微软雅黑" panose="020B0503020204020204" pitchFamily="34" charset="-122"/>
            </a:endParaRPr>
          </a:p>
        </p:txBody>
      </p:sp>
      <p:sp>
        <p:nvSpPr>
          <p:cNvPr id="3082" name="MH_SubTitle_1"/>
          <p:cNvSpPr txBox="1">
            <a:spLocks noChangeArrowheads="1"/>
          </p:cNvSpPr>
          <p:nvPr>
            <p:custDataLst>
              <p:tags r:id="rId10"/>
            </p:custDataLst>
          </p:nvPr>
        </p:nvSpPr>
        <p:spPr bwMode="auto">
          <a:xfrm>
            <a:off x="3213101" y="4797425"/>
            <a:ext cx="16541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20000"/>
              </a:lnSpc>
              <a:spcBef>
                <a:spcPct val="0"/>
              </a:spcBef>
              <a:buFontTx/>
              <a:buNone/>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a:t>
            </a:r>
            <a:endParaRPr lang="en-US" altLang="zh-CN" sz="1400" dirty="0">
              <a:latin typeface="+mn-lt"/>
              <a:ea typeface="+mn-ea"/>
            </a:endParaRPr>
          </a:p>
          <a:p>
            <a:pPr algn="r" eaLnBrk="1" hangingPunct="1">
              <a:lnSpc>
                <a:spcPct val="120000"/>
              </a:lnSpc>
              <a:spcBef>
                <a:spcPct val="0"/>
              </a:spcBef>
              <a:buFontTx/>
              <a:buNone/>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a:t>
            </a:r>
            <a:endParaRPr lang="en-US" altLang="zh-CN" sz="1400" dirty="0">
              <a:latin typeface="+mn-lt"/>
              <a:ea typeface="+mn-ea"/>
            </a:endParaRPr>
          </a:p>
        </p:txBody>
      </p:sp>
      <p:sp>
        <p:nvSpPr>
          <p:cNvPr id="3083" name="MH_SubTitle_2"/>
          <p:cNvSpPr txBox="1">
            <a:spLocks noChangeArrowheads="1"/>
          </p:cNvSpPr>
          <p:nvPr>
            <p:custDataLst>
              <p:tags r:id="rId11"/>
            </p:custDataLst>
          </p:nvPr>
        </p:nvSpPr>
        <p:spPr bwMode="auto">
          <a:xfrm>
            <a:off x="3154364" y="3784601"/>
            <a:ext cx="1654175"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20000"/>
              </a:lnSpc>
              <a:spcBef>
                <a:spcPct val="0"/>
              </a:spcBef>
              <a:buFontTx/>
              <a:buNone/>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a:t>
            </a:r>
            <a:endParaRPr lang="en-US" altLang="zh-CN" sz="1400" dirty="0">
              <a:latin typeface="+mn-lt"/>
              <a:ea typeface="+mn-ea"/>
            </a:endParaRPr>
          </a:p>
          <a:p>
            <a:pPr algn="r" eaLnBrk="1" hangingPunct="1">
              <a:lnSpc>
                <a:spcPct val="120000"/>
              </a:lnSpc>
              <a:spcBef>
                <a:spcPct val="0"/>
              </a:spcBef>
              <a:buFontTx/>
              <a:buNone/>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a:t>
            </a:r>
            <a:endParaRPr lang="en-US" altLang="zh-CN" sz="1400" dirty="0">
              <a:latin typeface="+mn-lt"/>
              <a:ea typeface="+mn-ea"/>
            </a:endParaRPr>
          </a:p>
        </p:txBody>
      </p:sp>
      <p:sp>
        <p:nvSpPr>
          <p:cNvPr id="3084" name="MH_SubTitle_3"/>
          <p:cNvSpPr txBox="1">
            <a:spLocks noChangeArrowheads="1"/>
          </p:cNvSpPr>
          <p:nvPr>
            <p:custDataLst>
              <p:tags r:id="rId12"/>
            </p:custDataLst>
          </p:nvPr>
        </p:nvSpPr>
        <p:spPr bwMode="auto">
          <a:xfrm>
            <a:off x="3575051" y="2844801"/>
            <a:ext cx="1654175"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10000"/>
              </a:lnSpc>
              <a:spcBef>
                <a:spcPct val="0"/>
              </a:spcBef>
              <a:buFontTx/>
              <a:buNone/>
              <a:defRPr/>
            </a:pPr>
            <a:r>
              <a:rPr lang="en-US" altLang="zh-CN" sz="1400">
                <a:latin typeface="+mn-lt"/>
                <a:ea typeface="+mn-ea"/>
              </a:rPr>
              <a:t>Lorem ipsu</a:t>
            </a:r>
          </a:p>
          <a:p>
            <a:pPr algn="r" eaLnBrk="1" hangingPunct="1">
              <a:lnSpc>
                <a:spcPct val="110000"/>
              </a:lnSpc>
              <a:spcBef>
                <a:spcPct val="0"/>
              </a:spcBef>
              <a:buFontTx/>
              <a:buNone/>
              <a:defRPr/>
            </a:pPr>
            <a:r>
              <a:rPr lang="en-US" altLang="zh-CN" sz="1400">
                <a:latin typeface="+mn-lt"/>
                <a:ea typeface="+mn-ea"/>
              </a:rPr>
              <a:t>Lorem ipsu</a:t>
            </a:r>
          </a:p>
        </p:txBody>
      </p:sp>
      <p:sp>
        <p:nvSpPr>
          <p:cNvPr id="3085" name="MH_SubTitle_4"/>
          <p:cNvSpPr txBox="1">
            <a:spLocks noChangeArrowheads="1"/>
          </p:cNvSpPr>
          <p:nvPr>
            <p:custDataLst>
              <p:tags r:id="rId13"/>
            </p:custDataLst>
          </p:nvPr>
        </p:nvSpPr>
        <p:spPr bwMode="auto">
          <a:xfrm>
            <a:off x="4905376" y="2243138"/>
            <a:ext cx="1654175"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20000"/>
              </a:lnSpc>
              <a:spcBef>
                <a:spcPct val="0"/>
              </a:spcBef>
              <a:buFontTx/>
              <a:buNone/>
              <a:defRPr/>
            </a:pPr>
            <a:r>
              <a:rPr lang="en-US" altLang="zh-CN" sz="1400">
                <a:latin typeface="+mn-lt"/>
                <a:ea typeface="+mn-ea"/>
              </a:rPr>
              <a:t>Lorem ipsu</a:t>
            </a:r>
          </a:p>
          <a:p>
            <a:pPr algn="r" eaLnBrk="1" hangingPunct="1">
              <a:lnSpc>
                <a:spcPct val="120000"/>
              </a:lnSpc>
              <a:spcBef>
                <a:spcPct val="0"/>
              </a:spcBef>
              <a:buFontTx/>
              <a:buNone/>
              <a:defRPr/>
            </a:pPr>
            <a:r>
              <a:rPr lang="en-US" altLang="zh-CN" sz="1400">
                <a:latin typeface="+mn-lt"/>
                <a:ea typeface="+mn-ea"/>
              </a:rPr>
              <a:t>Lorem ipsu</a:t>
            </a:r>
          </a:p>
        </p:txBody>
      </p:sp>
      <p:sp>
        <p:nvSpPr>
          <p:cNvPr id="3086" name="MH_SubTitle_5"/>
          <p:cNvSpPr txBox="1">
            <a:spLocks noChangeArrowheads="1"/>
          </p:cNvSpPr>
          <p:nvPr>
            <p:custDataLst>
              <p:tags r:id="rId14"/>
            </p:custDataLst>
          </p:nvPr>
        </p:nvSpPr>
        <p:spPr bwMode="auto">
          <a:xfrm>
            <a:off x="7045326" y="2374901"/>
            <a:ext cx="1654175"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spcBef>
                <a:spcPct val="0"/>
              </a:spcBef>
              <a:buFontTx/>
              <a:buNone/>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a:t>
            </a:r>
            <a:endParaRPr lang="en-US" altLang="zh-CN" sz="1400" dirty="0">
              <a:latin typeface="+mn-lt"/>
              <a:ea typeface="+mn-ea"/>
            </a:endParaRPr>
          </a:p>
          <a:p>
            <a:pPr eaLnBrk="1" hangingPunct="1">
              <a:lnSpc>
                <a:spcPct val="120000"/>
              </a:lnSpc>
              <a:spcBef>
                <a:spcPct val="0"/>
              </a:spcBef>
              <a:buFontTx/>
              <a:buNone/>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a:t>
            </a:r>
            <a:endParaRPr lang="en-US" altLang="zh-CN" sz="1400" dirty="0">
              <a:latin typeface="+mn-lt"/>
              <a:ea typeface="+mn-ea"/>
            </a:endParaRPr>
          </a:p>
        </p:txBody>
      </p:sp>
      <p:sp>
        <p:nvSpPr>
          <p:cNvPr id="3087" name="MH_PageTitle"/>
          <p:cNvSpPr>
            <a:spLocks noGrp="1"/>
          </p:cNvSpPr>
          <p:nvPr>
            <p:ph type="title"/>
            <p:custDataLst>
              <p:tags r:id="rId15"/>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42182756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MH_SubTitle_2"/>
          <p:cNvSpPr txBox="1"/>
          <p:nvPr>
            <p:custDataLst>
              <p:tags r:id="rId2"/>
            </p:custDataLst>
          </p:nvPr>
        </p:nvSpPr>
        <p:spPr>
          <a:xfrm>
            <a:off x="7777163" y="3541714"/>
            <a:ext cx="1179512" cy="904875"/>
          </a:xfrm>
          <a:prstGeom prst="rect">
            <a:avLst/>
          </a:prstGeom>
          <a:noFill/>
        </p:spPr>
        <p:txBody>
          <a:bodyPr anchor="ctr">
            <a:normAutofit fontScale="92500"/>
          </a:bodyPr>
          <a:lstStyle/>
          <a:p>
            <a:pPr>
              <a:lnSpc>
                <a:spcPct val="130000"/>
              </a:lnSpc>
              <a:defRPr/>
            </a:pPr>
            <a:r>
              <a:rPr lang="en-US" altLang="zh-CN" sz="1600" dirty="0" err="1"/>
              <a:t>Lorem</a:t>
            </a:r>
            <a:r>
              <a:rPr lang="en-US" altLang="zh-CN" sz="1600" dirty="0"/>
              <a:t> </a:t>
            </a:r>
            <a:r>
              <a:rPr lang="en-US" altLang="zh-CN" sz="1600" dirty="0" err="1"/>
              <a:t>ipsu</a:t>
            </a:r>
            <a:endParaRPr lang="en-US" altLang="zh-CN" sz="1600" dirty="0"/>
          </a:p>
          <a:p>
            <a:pPr>
              <a:lnSpc>
                <a:spcPct val="130000"/>
              </a:lnSpc>
              <a:defRPr/>
            </a:pPr>
            <a:r>
              <a:rPr lang="en-US" altLang="zh-CN" sz="1600" dirty="0" err="1"/>
              <a:t>Lorem</a:t>
            </a:r>
            <a:r>
              <a:rPr lang="en-US" altLang="zh-CN" sz="1600" dirty="0"/>
              <a:t> </a:t>
            </a:r>
            <a:r>
              <a:rPr lang="en-US" altLang="zh-CN" sz="1600" dirty="0" err="1"/>
              <a:t>ipsu</a:t>
            </a:r>
            <a:endParaRPr lang="zh-CN" altLang="en-US" sz="1600" dirty="0"/>
          </a:p>
        </p:txBody>
      </p:sp>
      <p:sp>
        <p:nvSpPr>
          <p:cNvPr id="2" name="MH_Other_1"/>
          <p:cNvSpPr/>
          <p:nvPr>
            <p:custDataLst>
              <p:tags r:id="rId3"/>
            </p:custDataLst>
          </p:nvPr>
        </p:nvSpPr>
        <p:spPr>
          <a:xfrm rot="16200000">
            <a:off x="5472907" y="2329657"/>
            <a:ext cx="1258887" cy="1308100"/>
          </a:xfrm>
          <a:prstGeom prst="notchedRightArrow">
            <a:avLst>
              <a:gd name="adj1" fmla="val 60007"/>
              <a:gd name="adj2" fmla="val 36498"/>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5" name="MH_Other_2"/>
          <p:cNvSpPr/>
          <p:nvPr>
            <p:custDataLst>
              <p:tags r:id="rId4"/>
            </p:custDataLst>
          </p:nvPr>
        </p:nvSpPr>
        <p:spPr>
          <a:xfrm>
            <a:off x="6491289" y="3349626"/>
            <a:ext cx="1258887" cy="1306513"/>
          </a:xfrm>
          <a:prstGeom prst="notchedRightArrow">
            <a:avLst>
              <a:gd name="adj1" fmla="val 60007"/>
              <a:gd name="adj2" fmla="val 364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6" name="MH_Other_3"/>
          <p:cNvSpPr/>
          <p:nvPr>
            <p:custDataLst>
              <p:tags r:id="rId5"/>
            </p:custDataLst>
          </p:nvPr>
        </p:nvSpPr>
        <p:spPr>
          <a:xfrm flipH="1">
            <a:off x="4448175" y="3349626"/>
            <a:ext cx="1257300" cy="1306513"/>
          </a:xfrm>
          <a:prstGeom prst="notchedRightArrow">
            <a:avLst>
              <a:gd name="adj1" fmla="val 60007"/>
              <a:gd name="adj2" fmla="val 3649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8" name="MH_Title_1"/>
          <p:cNvSpPr txBox="1"/>
          <p:nvPr>
            <p:custDataLst>
              <p:tags r:id="rId6"/>
            </p:custDataLst>
          </p:nvPr>
        </p:nvSpPr>
        <p:spPr>
          <a:xfrm>
            <a:off x="5480050" y="3613151"/>
            <a:ext cx="1244600" cy="785813"/>
          </a:xfrm>
          <a:prstGeom prst="rect">
            <a:avLst/>
          </a:prstGeom>
          <a:noFill/>
        </p:spPr>
        <p:txBody>
          <a:bodyPr anchor="ctr">
            <a:normAutofit/>
          </a:bodyPr>
          <a:lstStyle/>
          <a:p>
            <a:pPr algn="ctr">
              <a:defRPr/>
            </a:pPr>
            <a:r>
              <a:rPr lang="en-US" altLang="zh-CN" sz="2000" dirty="0"/>
              <a:t>LOREM</a:t>
            </a:r>
            <a:endParaRPr lang="zh-CN" altLang="en-US" sz="2000" dirty="0"/>
          </a:p>
        </p:txBody>
      </p:sp>
      <p:sp>
        <p:nvSpPr>
          <p:cNvPr id="9" name="MH_SubTitle_4"/>
          <p:cNvSpPr txBox="1"/>
          <p:nvPr>
            <p:custDataLst>
              <p:tags r:id="rId7"/>
            </p:custDataLst>
          </p:nvPr>
        </p:nvSpPr>
        <p:spPr>
          <a:xfrm>
            <a:off x="3228976" y="3549651"/>
            <a:ext cx="1179513" cy="904875"/>
          </a:xfrm>
          <a:prstGeom prst="rect">
            <a:avLst/>
          </a:prstGeom>
          <a:noFill/>
        </p:spPr>
        <p:txBody>
          <a:bodyPr anchor="ctr">
            <a:normAutofit fontScale="92500"/>
          </a:bodyPr>
          <a:lstStyle/>
          <a:p>
            <a:pPr algn="r">
              <a:lnSpc>
                <a:spcPct val="130000"/>
              </a:lnSpc>
              <a:defRPr/>
            </a:pPr>
            <a:r>
              <a:rPr lang="en-US" altLang="zh-CN" sz="1600" dirty="0" err="1"/>
              <a:t>Lorem</a:t>
            </a:r>
            <a:r>
              <a:rPr lang="en-US" altLang="zh-CN" sz="1600" dirty="0"/>
              <a:t> </a:t>
            </a:r>
            <a:r>
              <a:rPr lang="en-US" altLang="zh-CN" sz="1600" dirty="0" err="1"/>
              <a:t>ipsu</a:t>
            </a:r>
            <a:endParaRPr lang="en-US" altLang="zh-CN" sz="1600" dirty="0"/>
          </a:p>
          <a:p>
            <a:pPr algn="r">
              <a:lnSpc>
                <a:spcPct val="130000"/>
              </a:lnSpc>
              <a:defRPr/>
            </a:pPr>
            <a:r>
              <a:rPr lang="en-US" altLang="zh-CN" sz="1600" dirty="0" err="1"/>
              <a:t>Lorem</a:t>
            </a:r>
            <a:r>
              <a:rPr lang="en-US" altLang="zh-CN" sz="1600" dirty="0"/>
              <a:t> </a:t>
            </a:r>
            <a:r>
              <a:rPr lang="en-US" altLang="zh-CN" sz="1600" dirty="0" err="1"/>
              <a:t>ipsu</a:t>
            </a:r>
            <a:endParaRPr lang="zh-CN" altLang="en-US" sz="1600" dirty="0"/>
          </a:p>
        </p:txBody>
      </p:sp>
      <p:sp>
        <p:nvSpPr>
          <p:cNvPr id="20" name="MH_SubTitle_1"/>
          <p:cNvSpPr txBox="1"/>
          <p:nvPr>
            <p:custDataLst>
              <p:tags r:id="rId8"/>
            </p:custDataLst>
          </p:nvPr>
        </p:nvSpPr>
        <p:spPr>
          <a:xfrm>
            <a:off x="5510213" y="1433514"/>
            <a:ext cx="1181100" cy="866775"/>
          </a:xfrm>
          <a:prstGeom prst="rect">
            <a:avLst/>
          </a:prstGeom>
          <a:noFill/>
        </p:spPr>
        <p:txBody>
          <a:bodyPr anchor="b">
            <a:normAutofit fontScale="92500"/>
          </a:bodyPr>
          <a:lstStyle/>
          <a:p>
            <a:pPr algn="ctr">
              <a:lnSpc>
                <a:spcPct val="130000"/>
              </a:lnSpc>
              <a:defRPr/>
            </a:pPr>
            <a:r>
              <a:rPr lang="en-US" altLang="zh-CN" sz="1600" dirty="0" err="1"/>
              <a:t>Lorem</a:t>
            </a:r>
            <a:r>
              <a:rPr lang="en-US" altLang="zh-CN" sz="1600" dirty="0"/>
              <a:t> </a:t>
            </a:r>
            <a:r>
              <a:rPr lang="en-US" altLang="zh-CN" sz="1600" dirty="0" err="1"/>
              <a:t>ipsu</a:t>
            </a:r>
            <a:endParaRPr lang="en-US" altLang="zh-CN" sz="1600" dirty="0"/>
          </a:p>
          <a:p>
            <a:pPr algn="ctr">
              <a:lnSpc>
                <a:spcPct val="130000"/>
              </a:lnSpc>
              <a:defRPr/>
            </a:pPr>
            <a:r>
              <a:rPr lang="en-US" altLang="zh-CN" sz="1600" dirty="0" err="1"/>
              <a:t>Lorem</a:t>
            </a:r>
            <a:r>
              <a:rPr lang="en-US" altLang="zh-CN" sz="1600" dirty="0"/>
              <a:t> </a:t>
            </a:r>
            <a:r>
              <a:rPr lang="en-US" altLang="zh-CN" sz="1600" dirty="0" err="1"/>
              <a:t>ipsu</a:t>
            </a:r>
            <a:endParaRPr lang="zh-CN" altLang="en-US" sz="1600" dirty="0"/>
          </a:p>
        </p:txBody>
      </p:sp>
      <p:sp>
        <p:nvSpPr>
          <p:cNvPr id="11" name="MH_Other_4"/>
          <p:cNvSpPr/>
          <p:nvPr>
            <p:custDataLst>
              <p:tags r:id="rId9"/>
            </p:custDataLst>
          </p:nvPr>
        </p:nvSpPr>
        <p:spPr>
          <a:xfrm rot="5400000" flipV="1">
            <a:off x="5468939" y="4375151"/>
            <a:ext cx="1258887" cy="1306513"/>
          </a:xfrm>
          <a:prstGeom prst="notchedRightArrow">
            <a:avLst>
              <a:gd name="adj1" fmla="val 60007"/>
              <a:gd name="adj2" fmla="val 36498"/>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14" name="MH_SubTitle_3"/>
          <p:cNvSpPr txBox="1"/>
          <p:nvPr>
            <p:custDataLst>
              <p:tags r:id="rId10"/>
            </p:custDataLst>
          </p:nvPr>
        </p:nvSpPr>
        <p:spPr>
          <a:xfrm>
            <a:off x="5497513" y="5694364"/>
            <a:ext cx="1179512" cy="866775"/>
          </a:xfrm>
          <a:prstGeom prst="rect">
            <a:avLst/>
          </a:prstGeom>
          <a:noFill/>
        </p:spPr>
        <p:txBody>
          <a:bodyPr>
            <a:normAutofit fontScale="92500"/>
          </a:bodyPr>
          <a:lstStyle/>
          <a:p>
            <a:pPr algn="ctr">
              <a:lnSpc>
                <a:spcPct val="130000"/>
              </a:lnSpc>
              <a:defRPr/>
            </a:pPr>
            <a:r>
              <a:rPr lang="en-US" altLang="zh-CN" sz="1600" dirty="0" err="1"/>
              <a:t>Lorem</a:t>
            </a:r>
            <a:r>
              <a:rPr lang="en-US" altLang="zh-CN" sz="1600" dirty="0"/>
              <a:t> </a:t>
            </a:r>
            <a:r>
              <a:rPr lang="en-US" altLang="zh-CN" sz="1600" dirty="0" err="1"/>
              <a:t>ipsu</a:t>
            </a:r>
            <a:endParaRPr lang="en-US" altLang="zh-CN" sz="1600" dirty="0"/>
          </a:p>
          <a:p>
            <a:pPr algn="ctr">
              <a:lnSpc>
                <a:spcPct val="130000"/>
              </a:lnSpc>
              <a:defRPr/>
            </a:pPr>
            <a:r>
              <a:rPr lang="en-US" altLang="zh-CN" sz="1600" dirty="0" err="1"/>
              <a:t>Lorem</a:t>
            </a:r>
            <a:r>
              <a:rPr lang="en-US" altLang="zh-CN" sz="1600" dirty="0"/>
              <a:t> </a:t>
            </a:r>
            <a:r>
              <a:rPr lang="en-US" altLang="zh-CN" sz="1600" dirty="0" err="1"/>
              <a:t>ipsu</a:t>
            </a:r>
            <a:endParaRPr lang="zh-CN" altLang="en-US" sz="1600" dirty="0"/>
          </a:p>
        </p:txBody>
      </p:sp>
      <p:sp>
        <p:nvSpPr>
          <p:cNvPr id="3083" name="MH_PageTitle"/>
          <p:cNvSpPr>
            <a:spLocks noGrp="1"/>
          </p:cNvSpPr>
          <p:nvPr>
            <p:ph type="title"/>
            <p:custDataLst>
              <p:tags r:id="rId11"/>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106975973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MH_Other_1"/>
          <p:cNvSpPr/>
          <p:nvPr>
            <p:custDataLst>
              <p:tags r:id="rId2"/>
            </p:custDataLst>
          </p:nvPr>
        </p:nvSpPr>
        <p:spPr>
          <a:xfrm>
            <a:off x="4149726" y="3327400"/>
            <a:ext cx="3890963" cy="2249488"/>
          </a:xfrm>
          <a:custGeom>
            <a:avLst/>
            <a:gdLst/>
            <a:ahLst/>
            <a:cxnLst/>
            <a:rect l="l" t="t" r="r" b="b"/>
            <a:pathLst>
              <a:path w="6552728" h="3789040">
                <a:moveTo>
                  <a:pt x="3276364" y="0"/>
                </a:moveTo>
                <a:cubicBezTo>
                  <a:pt x="5085850" y="0"/>
                  <a:pt x="6552728" y="1466878"/>
                  <a:pt x="6552728" y="3276364"/>
                </a:cubicBezTo>
                <a:cubicBezTo>
                  <a:pt x="6552728" y="3450792"/>
                  <a:pt x="6539098" y="3622036"/>
                  <a:pt x="6512527" y="3789040"/>
                </a:cubicBezTo>
                <a:lnTo>
                  <a:pt x="5535623" y="3789040"/>
                </a:lnTo>
                <a:cubicBezTo>
                  <a:pt x="5553690" y="3674839"/>
                  <a:pt x="5562811" y="3557773"/>
                  <a:pt x="5562811" y="3438575"/>
                </a:cubicBezTo>
                <a:cubicBezTo>
                  <a:pt x="5562811" y="2175805"/>
                  <a:pt x="4539134" y="1152128"/>
                  <a:pt x="3276364" y="1152128"/>
                </a:cubicBezTo>
                <a:cubicBezTo>
                  <a:pt x="2013594" y="1152128"/>
                  <a:pt x="989917" y="2175805"/>
                  <a:pt x="989917" y="3438575"/>
                </a:cubicBezTo>
                <a:cubicBezTo>
                  <a:pt x="989917" y="3557773"/>
                  <a:pt x="999038" y="3674839"/>
                  <a:pt x="1017105" y="3789040"/>
                </a:cubicBezTo>
                <a:lnTo>
                  <a:pt x="40201" y="3789040"/>
                </a:lnTo>
                <a:cubicBezTo>
                  <a:pt x="13631" y="3622036"/>
                  <a:pt x="0" y="3450792"/>
                  <a:pt x="0" y="3276364"/>
                </a:cubicBezTo>
                <a:cubicBezTo>
                  <a:pt x="0" y="1466878"/>
                  <a:pt x="1466878" y="0"/>
                  <a:pt x="3276364" y="0"/>
                </a:cubicBez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21" name="MH_Other_2"/>
          <p:cNvSpPr/>
          <p:nvPr>
            <p:custDataLst>
              <p:tags r:id="rId3"/>
            </p:custDataLst>
          </p:nvPr>
        </p:nvSpPr>
        <p:spPr>
          <a:xfrm>
            <a:off x="4278314" y="3468688"/>
            <a:ext cx="3635375" cy="2100262"/>
          </a:xfrm>
          <a:custGeom>
            <a:avLst/>
            <a:gdLst/>
            <a:ahLst/>
            <a:cxnLst/>
            <a:rect l="l" t="t" r="r" b="b"/>
            <a:pathLst>
              <a:path w="6120680" h="3539213">
                <a:moveTo>
                  <a:pt x="3060340" y="0"/>
                </a:moveTo>
                <a:cubicBezTo>
                  <a:pt x="4750520" y="0"/>
                  <a:pt x="6120680" y="1370161"/>
                  <a:pt x="6120680" y="3060340"/>
                </a:cubicBezTo>
                <a:cubicBezTo>
                  <a:pt x="6120680" y="3223267"/>
                  <a:pt x="6107949" y="3383220"/>
                  <a:pt x="6083130" y="3539213"/>
                </a:cubicBezTo>
                <a:lnTo>
                  <a:pt x="5462282" y="3539213"/>
                </a:lnTo>
                <a:cubicBezTo>
                  <a:pt x="5481168" y="3419369"/>
                  <a:pt x="5490610" y="3296541"/>
                  <a:pt x="5490610" y="3171507"/>
                </a:cubicBezTo>
                <a:cubicBezTo>
                  <a:pt x="5490610" y="1829306"/>
                  <a:pt x="4402541" y="741237"/>
                  <a:pt x="3060340" y="741237"/>
                </a:cubicBezTo>
                <a:cubicBezTo>
                  <a:pt x="1718139" y="741237"/>
                  <a:pt x="630070" y="1829306"/>
                  <a:pt x="630070" y="3171507"/>
                </a:cubicBezTo>
                <a:cubicBezTo>
                  <a:pt x="630070" y="3296541"/>
                  <a:pt x="639513" y="3419369"/>
                  <a:pt x="658398" y="3539213"/>
                </a:cubicBezTo>
                <a:lnTo>
                  <a:pt x="37550" y="3539213"/>
                </a:lnTo>
                <a:cubicBezTo>
                  <a:pt x="12732" y="3383220"/>
                  <a:pt x="0" y="3223267"/>
                  <a:pt x="0" y="3060340"/>
                </a:cubicBezTo>
                <a:cubicBezTo>
                  <a:pt x="0" y="1370161"/>
                  <a:pt x="1370161" y="0"/>
                  <a:pt x="3060340"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63" name="MH_SubTitle_2"/>
          <p:cNvSpPr txBox="1"/>
          <p:nvPr>
            <p:custDataLst>
              <p:tags r:id="rId4"/>
            </p:custDataLst>
          </p:nvPr>
        </p:nvSpPr>
        <p:spPr>
          <a:xfrm>
            <a:off x="2876550" y="2794000"/>
            <a:ext cx="1079500" cy="1354138"/>
          </a:xfrm>
          <a:prstGeom prst="rect">
            <a:avLst/>
          </a:prstGeom>
          <a:noFill/>
        </p:spPr>
        <p:txBody>
          <a:bodyPr anchor="b">
            <a:normAutofit/>
          </a:bodyPr>
          <a:lstStyle/>
          <a:p>
            <a:pPr>
              <a:lnSpc>
                <a:spcPct val="130000"/>
              </a:lnSpc>
              <a:defRPr/>
            </a:pPr>
            <a:r>
              <a:rPr lang="en-US" altLang="zh-CN" sz="1400"/>
              <a:t>Lorem ipsu</a:t>
            </a:r>
          </a:p>
          <a:p>
            <a:pPr>
              <a:lnSpc>
                <a:spcPct val="130000"/>
              </a:lnSpc>
              <a:defRPr/>
            </a:pPr>
            <a:r>
              <a:rPr lang="en-US" altLang="zh-CN" sz="1400"/>
              <a:t>Lorem ipsu</a:t>
            </a:r>
            <a:endParaRPr lang="zh-CN" altLang="en-US" sz="1400" dirty="0"/>
          </a:p>
        </p:txBody>
      </p:sp>
      <p:sp>
        <p:nvSpPr>
          <p:cNvPr id="67" name="MH_SubTitle_3"/>
          <p:cNvSpPr txBox="1"/>
          <p:nvPr>
            <p:custDataLst>
              <p:tags r:id="rId5"/>
            </p:custDataLst>
          </p:nvPr>
        </p:nvSpPr>
        <p:spPr>
          <a:xfrm>
            <a:off x="4489450" y="1465264"/>
            <a:ext cx="1079500" cy="1354137"/>
          </a:xfrm>
          <a:prstGeom prst="rect">
            <a:avLst/>
          </a:prstGeom>
          <a:noFill/>
        </p:spPr>
        <p:txBody>
          <a:bodyPr anchor="b">
            <a:normAutofit/>
          </a:bodyPr>
          <a:lstStyle/>
          <a:p>
            <a:pPr>
              <a:lnSpc>
                <a:spcPct val="130000"/>
              </a:lnSpc>
              <a:defRPr/>
            </a:pPr>
            <a:r>
              <a:rPr lang="en-US" altLang="zh-CN" sz="1400" dirty="0" err="1"/>
              <a:t>Lorem</a:t>
            </a:r>
            <a:r>
              <a:rPr lang="en-US" altLang="zh-CN" sz="1400" dirty="0"/>
              <a:t> </a:t>
            </a:r>
            <a:r>
              <a:rPr lang="en-US" altLang="zh-CN" sz="1400" dirty="0" err="1"/>
              <a:t>ipsu</a:t>
            </a:r>
            <a:endParaRPr lang="en-US" altLang="zh-CN" sz="1400" dirty="0"/>
          </a:p>
          <a:p>
            <a:pPr>
              <a:lnSpc>
                <a:spcPct val="130000"/>
              </a:lnSpc>
              <a:defRPr/>
            </a:pPr>
            <a:r>
              <a:rPr lang="en-US" altLang="zh-CN" sz="1400" dirty="0" err="1"/>
              <a:t>Lorem</a:t>
            </a:r>
            <a:r>
              <a:rPr lang="en-US" altLang="zh-CN" sz="1400" dirty="0"/>
              <a:t> </a:t>
            </a:r>
            <a:r>
              <a:rPr lang="en-US" altLang="zh-CN" sz="1400" dirty="0" err="1"/>
              <a:t>ipsu</a:t>
            </a:r>
            <a:endParaRPr lang="zh-CN" altLang="en-US" sz="1400" dirty="0"/>
          </a:p>
        </p:txBody>
      </p:sp>
      <p:sp>
        <p:nvSpPr>
          <p:cNvPr id="68" name="MH_SubTitle_1"/>
          <p:cNvSpPr txBox="1"/>
          <p:nvPr>
            <p:custDataLst>
              <p:tags r:id="rId6"/>
            </p:custDataLst>
          </p:nvPr>
        </p:nvSpPr>
        <p:spPr>
          <a:xfrm>
            <a:off x="2444750" y="4279900"/>
            <a:ext cx="1079500" cy="1354138"/>
          </a:xfrm>
          <a:prstGeom prst="rect">
            <a:avLst/>
          </a:prstGeom>
          <a:noFill/>
        </p:spPr>
        <p:txBody>
          <a:bodyPr anchor="b">
            <a:normAutofit/>
          </a:bodyPr>
          <a:lstStyle/>
          <a:p>
            <a:pPr>
              <a:lnSpc>
                <a:spcPct val="130000"/>
              </a:lnSpc>
              <a:defRPr/>
            </a:pPr>
            <a:r>
              <a:rPr lang="en-US" altLang="zh-CN" sz="1400"/>
              <a:t>Lorem ipsu</a:t>
            </a:r>
          </a:p>
          <a:p>
            <a:pPr>
              <a:lnSpc>
                <a:spcPct val="130000"/>
              </a:lnSpc>
              <a:defRPr/>
            </a:pPr>
            <a:r>
              <a:rPr lang="en-US" altLang="zh-CN" sz="1400"/>
              <a:t>Lorem ipsu</a:t>
            </a:r>
            <a:endParaRPr lang="zh-CN" altLang="en-US" sz="1400" dirty="0"/>
          </a:p>
        </p:txBody>
      </p:sp>
      <p:sp>
        <p:nvSpPr>
          <p:cNvPr id="69" name="MH_SubTitle_4"/>
          <p:cNvSpPr txBox="1"/>
          <p:nvPr>
            <p:custDataLst>
              <p:tags r:id="rId7"/>
            </p:custDataLst>
          </p:nvPr>
        </p:nvSpPr>
        <p:spPr>
          <a:xfrm>
            <a:off x="6416675" y="1465264"/>
            <a:ext cx="1079500" cy="1354137"/>
          </a:xfrm>
          <a:prstGeom prst="rect">
            <a:avLst/>
          </a:prstGeom>
          <a:noFill/>
        </p:spPr>
        <p:txBody>
          <a:bodyPr anchor="b">
            <a:normAutofit/>
          </a:bodyPr>
          <a:lstStyle/>
          <a:p>
            <a:pPr>
              <a:lnSpc>
                <a:spcPct val="130000"/>
              </a:lnSpc>
              <a:defRPr/>
            </a:pPr>
            <a:r>
              <a:rPr lang="en-US" altLang="zh-CN" sz="1400"/>
              <a:t>Lorem ipsu</a:t>
            </a:r>
          </a:p>
          <a:p>
            <a:pPr>
              <a:lnSpc>
                <a:spcPct val="130000"/>
              </a:lnSpc>
              <a:defRPr/>
            </a:pPr>
            <a:r>
              <a:rPr lang="en-US" altLang="zh-CN" sz="1400"/>
              <a:t>Lorem ipsu</a:t>
            </a:r>
            <a:endParaRPr lang="zh-CN" altLang="en-US" sz="1400" dirty="0"/>
          </a:p>
        </p:txBody>
      </p:sp>
      <p:sp>
        <p:nvSpPr>
          <p:cNvPr id="70" name="MH_SubTitle_5"/>
          <p:cNvSpPr txBox="1"/>
          <p:nvPr>
            <p:custDataLst>
              <p:tags r:id="rId8"/>
            </p:custDataLst>
          </p:nvPr>
        </p:nvSpPr>
        <p:spPr>
          <a:xfrm>
            <a:off x="8208963" y="2794000"/>
            <a:ext cx="1079500" cy="1354138"/>
          </a:xfrm>
          <a:prstGeom prst="rect">
            <a:avLst/>
          </a:prstGeom>
          <a:noFill/>
        </p:spPr>
        <p:txBody>
          <a:bodyPr anchor="b">
            <a:normAutofit/>
          </a:bodyPr>
          <a:lstStyle/>
          <a:p>
            <a:pPr>
              <a:lnSpc>
                <a:spcPct val="130000"/>
              </a:lnSpc>
              <a:defRPr/>
            </a:pPr>
            <a:r>
              <a:rPr lang="en-US" altLang="zh-CN" sz="1400" dirty="0" err="1"/>
              <a:t>Lorem</a:t>
            </a:r>
            <a:r>
              <a:rPr lang="en-US" altLang="zh-CN" sz="1400" dirty="0"/>
              <a:t> </a:t>
            </a:r>
            <a:r>
              <a:rPr lang="en-US" altLang="zh-CN" sz="1400" dirty="0" err="1"/>
              <a:t>ipsu</a:t>
            </a:r>
            <a:endParaRPr lang="en-US" altLang="zh-CN" sz="1400" dirty="0"/>
          </a:p>
          <a:p>
            <a:pPr>
              <a:lnSpc>
                <a:spcPct val="130000"/>
              </a:lnSpc>
              <a:defRPr/>
            </a:pPr>
            <a:r>
              <a:rPr lang="en-US" altLang="zh-CN" sz="1400" dirty="0" err="1"/>
              <a:t>Lorem</a:t>
            </a:r>
            <a:r>
              <a:rPr lang="en-US" altLang="zh-CN" sz="1400" dirty="0"/>
              <a:t> </a:t>
            </a:r>
            <a:r>
              <a:rPr lang="en-US" altLang="zh-CN" sz="1400" dirty="0" err="1"/>
              <a:t>ipsu</a:t>
            </a:r>
            <a:endParaRPr lang="zh-CN" altLang="en-US" sz="1400" dirty="0"/>
          </a:p>
        </p:txBody>
      </p:sp>
      <p:sp>
        <p:nvSpPr>
          <p:cNvPr id="32" name="MH_Other_3"/>
          <p:cNvSpPr/>
          <p:nvPr>
            <p:custDataLst>
              <p:tags r:id="rId9"/>
            </p:custDataLst>
          </p:nvPr>
        </p:nvSpPr>
        <p:spPr>
          <a:xfrm rot="22680000">
            <a:off x="6657976" y="2803526"/>
            <a:ext cx="269875" cy="638175"/>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33" name="MH_Other_4"/>
          <p:cNvSpPr/>
          <p:nvPr>
            <p:custDataLst>
              <p:tags r:id="rId10"/>
            </p:custDataLst>
          </p:nvPr>
        </p:nvSpPr>
        <p:spPr>
          <a:xfrm rot="20520000">
            <a:off x="5238751" y="2813050"/>
            <a:ext cx="269875" cy="636588"/>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34" name="MH_Other_5"/>
          <p:cNvSpPr/>
          <p:nvPr>
            <p:custDataLst>
              <p:tags r:id="rId11"/>
            </p:custDataLst>
          </p:nvPr>
        </p:nvSpPr>
        <p:spPr>
          <a:xfrm rot="18360000">
            <a:off x="4106070" y="3664745"/>
            <a:ext cx="269875" cy="636587"/>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35" name="MH_Other_6"/>
          <p:cNvSpPr/>
          <p:nvPr>
            <p:custDataLst>
              <p:tags r:id="rId12"/>
            </p:custDataLst>
          </p:nvPr>
        </p:nvSpPr>
        <p:spPr>
          <a:xfrm rot="24840000">
            <a:off x="7799389" y="3646489"/>
            <a:ext cx="269875" cy="638175"/>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36" name="MH_Other_7"/>
          <p:cNvSpPr/>
          <p:nvPr>
            <p:custDataLst>
              <p:tags r:id="rId13"/>
            </p:custDataLst>
          </p:nvPr>
        </p:nvSpPr>
        <p:spPr>
          <a:xfrm rot="27000000">
            <a:off x="8212139" y="4989514"/>
            <a:ext cx="269875" cy="638175"/>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22" name="MH_Other_8"/>
          <p:cNvSpPr/>
          <p:nvPr>
            <p:custDataLst>
              <p:tags r:id="rId14"/>
            </p:custDataLst>
          </p:nvPr>
        </p:nvSpPr>
        <p:spPr>
          <a:xfrm rot="16200000">
            <a:off x="3710782" y="4990307"/>
            <a:ext cx="269875" cy="636588"/>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sp>
        <p:nvSpPr>
          <p:cNvPr id="23" name="MH_SubTitle_6"/>
          <p:cNvSpPr txBox="1"/>
          <p:nvPr>
            <p:custDataLst>
              <p:tags r:id="rId15"/>
            </p:custDataLst>
          </p:nvPr>
        </p:nvSpPr>
        <p:spPr>
          <a:xfrm>
            <a:off x="8670925" y="4279900"/>
            <a:ext cx="1079500" cy="1354138"/>
          </a:xfrm>
          <a:prstGeom prst="rect">
            <a:avLst/>
          </a:prstGeom>
          <a:noFill/>
        </p:spPr>
        <p:txBody>
          <a:bodyPr anchor="b">
            <a:normAutofit/>
          </a:bodyPr>
          <a:lstStyle/>
          <a:p>
            <a:pPr>
              <a:lnSpc>
                <a:spcPct val="130000"/>
              </a:lnSpc>
              <a:defRPr/>
            </a:pPr>
            <a:r>
              <a:rPr lang="en-US" altLang="zh-CN" sz="1400"/>
              <a:t>Lorem ipsu</a:t>
            </a:r>
          </a:p>
          <a:p>
            <a:pPr>
              <a:lnSpc>
                <a:spcPct val="130000"/>
              </a:lnSpc>
              <a:defRPr/>
            </a:pPr>
            <a:r>
              <a:rPr lang="en-US" altLang="zh-CN" sz="1400"/>
              <a:t>Lorem ipsu</a:t>
            </a:r>
            <a:endParaRPr lang="zh-CN" altLang="en-US" sz="1400" dirty="0"/>
          </a:p>
        </p:txBody>
      </p:sp>
      <p:sp>
        <p:nvSpPr>
          <p:cNvPr id="3088" name="MH_Title_1"/>
          <p:cNvSpPr txBox="1">
            <a:spLocks noChangeArrowheads="1"/>
          </p:cNvSpPr>
          <p:nvPr>
            <p:custDataLst>
              <p:tags r:id="rId16"/>
            </p:custDataLst>
          </p:nvPr>
        </p:nvSpPr>
        <p:spPr bwMode="auto">
          <a:xfrm>
            <a:off x="5003801" y="4530726"/>
            <a:ext cx="2155825"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20000"/>
              </a:lnSpc>
              <a:spcBef>
                <a:spcPct val="0"/>
              </a:spcBef>
              <a:buFontTx/>
              <a:buNone/>
              <a:defRPr/>
            </a:pPr>
            <a:r>
              <a:rPr lang="en-US" altLang="zh-CN" sz="2400" dirty="0">
                <a:latin typeface="+mn-lt"/>
                <a:ea typeface="+mn-ea"/>
              </a:rPr>
              <a:t>LOREM IPSUM</a:t>
            </a:r>
            <a:endParaRPr lang="zh-CN" altLang="en-US" sz="2400" dirty="0">
              <a:latin typeface="+mn-lt"/>
              <a:ea typeface="+mn-ea"/>
            </a:endParaRPr>
          </a:p>
        </p:txBody>
      </p:sp>
      <p:sp>
        <p:nvSpPr>
          <p:cNvPr id="3089" name="MH_PageTitle"/>
          <p:cNvSpPr>
            <a:spLocks noGrp="1"/>
          </p:cNvSpPr>
          <p:nvPr>
            <p:ph type="title"/>
            <p:custDataLst>
              <p:tags r:id="rId17"/>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15428478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SubTitle_5"/>
          <p:cNvSpPr>
            <a:spLocks/>
          </p:cNvSpPr>
          <p:nvPr>
            <p:custDataLst>
              <p:tags r:id="rId2"/>
            </p:custDataLst>
          </p:nvPr>
        </p:nvSpPr>
        <p:spPr bwMode="auto">
          <a:xfrm>
            <a:off x="6130925" y="1784351"/>
            <a:ext cx="1906588" cy="1997075"/>
          </a:xfrm>
          <a:custGeom>
            <a:avLst/>
            <a:gdLst>
              <a:gd name="T0" fmla="*/ 0 w 434"/>
              <a:gd name="T1" fmla="*/ 2147483646 h 454"/>
              <a:gd name="T2" fmla="*/ 2147483646 w 434"/>
              <a:gd name="T3" fmla="*/ 2147483646 h 454"/>
              <a:gd name="T4" fmla="*/ 2147483646 w 434"/>
              <a:gd name="T5" fmla="*/ 2147483646 h 454"/>
              <a:gd name="T6" fmla="*/ 0 w 434"/>
              <a:gd name="T7" fmla="*/ 0 h 454"/>
              <a:gd name="T8" fmla="*/ 0 w 434"/>
              <a:gd name="T9" fmla="*/ 2147483646 h 454"/>
              <a:gd name="T10" fmla="*/ 0 w 434"/>
              <a:gd name="T11" fmla="*/ 2147483646 h 454"/>
              <a:gd name="T12" fmla="*/ 0 60000 65536"/>
              <a:gd name="T13" fmla="*/ 0 60000 65536"/>
              <a:gd name="T14" fmla="*/ 0 60000 65536"/>
              <a:gd name="T15" fmla="*/ 0 60000 65536"/>
              <a:gd name="T16" fmla="*/ 0 60000 65536"/>
              <a:gd name="T17" fmla="*/ 0 60000 65536"/>
              <a:gd name="T18" fmla="*/ 0 w 434"/>
              <a:gd name="T19" fmla="*/ 0 h 454"/>
              <a:gd name="T20" fmla="*/ 434 w 434"/>
              <a:gd name="T21" fmla="*/ 454 h 454"/>
            </a:gdLst>
            <a:ahLst/>
            <a:cxnLst>
              <a:cxn ang="T12">
                <a:pos x="T0" y="T1"/>
              </a:cxn>
              <a:cxn ang="T13">
                <a:pos x="T2" y="T3"/>
              </a:cxn>
              <a:cxn ang="T14">
                <a:pos x="T4" y="T5"/>
              </a:cxn>
              <a:cxn ang="T15">
                <a:pos x="T6" y="T7"/>
              </a:cxn>
              <a:cxn ang="T16">
                <a:pos x="T8" y="T9"/>
              </a:cxn>
              <a:cxn ang="T17">
                <a:pos x="T10" y="T11"/>
              </a:cxn>
            </a:cxnLst>
            <a:rect l="T18" t="T19" r="T20" b="T21"/>
            <a:pathLst>
              <a:path w="434" h="454">
                <a:moveTo>
                  <a:pt x="0" y="454"/>
                </a:moveTo>
                <a:cubicBezTo>
                  <a:pt x="9" y="451"/>
                  <a:pt x="9" y="451"/>
                  <a:pt x="9" y="451"/>
                </a:cubicBezTo>
                <a:cubicBezTo>
                  <a:pt x="434" y="313"/>
                  <a:pt x="434" y="313"/>
                  <a:pt x="434" y="313"/>
                </a:cubicBezTo>
                <a:cubicBezTo>
                  <a:pt x="371" y="132"/>
                  <a:pt x="201" y="2"/>
                  <a:pt x="0" y="0"/>
                </a:cubicBezTo>
                <a:cubicBezTo>
                  <a:pt x="0" y="445"/>
                  <a:pt x="0" y="445"/>
                  <a:pt x="0" y="445"/>
                </a:cubicBezTo>
                <a:lnTo>
                  <a:pt x="0" y="45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180000" bIns="216000" anchor="ctr" anchorCtr="1">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spcBef>
                <a:spcPct val="0"/>
              </a:spcBef>
              <a:buFontTx/>
              <a:buNone/>
              <a:defRPr/>
            </a:pPr>
            <a:r>
              <a:rPr lang="en-US" altLang="zh-CN" sz="1800">
                <a:solidFill>
                  <a:srgbClr val="FFFFFF"/>
                </a:solidFill>
                <a:latin typeface="+mn-lt"/>
                <a:ea typeface="+mn-ea"/>
              </a:rPr>
              <a:t>LOREM</a:t>
            </a:r>
          </a:p>
        </p:txBody>
      </p:sp>
      <p:sp>
        <p:nvSpPr>
          <p:cNvPr id="5" name="MH_SubTitle_1"/>
          <p:cNvSpPr>
            <a:spLocks/>
          </p:cNvSpPr>
          <p:nvPr>
            <p:custDataLst>
              <p:tags r:id="rId3"/>
            </p:custDataLst>
          </p:nvPr>
        </p:nvSpPr>
        <p:spPr bwMode="auto">
          <a:xfrm>
            <a:off x="4173539" y="1784351"/>
            <a:ext cx="1908175" cy="1997075"/>
          </a:xfrm>
          <a:custGeom>
            <a:avLst/>
            <a:gdLst/>
            <a:ahLst/>
            <a:cxnLst>
              <a:cxn ang="0">
                <a:pos x="434" y="454"/>
              </a:cxn>
              <a:cxn ang="0">
                <a:pos x="434" y="445"/>
              </a:cxn>
              <a:cxn ang="0">
                <a:pos x="434" y="0"/>
              </a:cxn>
              <a:cxn ang="0">
                <a:pos x="0" y="313"/>
              </a:cxn>
              <a:cxn ang="0">
                <a:pos x="425" y="451"/>
              </a:cxn>
              <a:cxn ang="0">
                <a:pos x="434" y="454"/>
              </a:cxn>
            </a:cxnLst>
            <a:rect l="0" t="0" r="r" b="b"/>
            <a:pathLst>
              <a:path w="434" h="454">
                <a:moveTo>
                  <a:pt x="434" y="454"/>
                </a:moveTo>
                <a:cubicBezTo>
                  <a:pt x="434" y="445"/>
                  <a:pt x="434" y="445"/>
                  <a:pt x="434" y="445"/>
                </a:cubicBezTo>
                <a:cubicBezTo>
                  <a:pt x="434" y="0"/>
                  <a:pt x="434" y="0"/>
                  <a:pt x="434" y="0"/>
                </a:cubicBezTo>
                <a:cubicBezTo>
                  <a:pt x="233" y="2"/>
                  <a:pt x="63" y="132"/>
                  <a:pt x="0" y="313"/>
                </a:cubicBezTo>
                <a:cubicBezTo>
                  <a:pt x="425" y="451"/>
                  <a:pt x="425" y="451"/>
                  <a:pt x="425" y="451"/>
                </a:cubicBezTo>
                <a:lnTo>
                  <a:pt x="434" y="454"/>
                </a:lnTo>
                <a:close/>
              </a:path>
            </a:pathLst>
          </a:custGeom>
          <a:solidFill>
            <a:schemeClr val="accent1">
              <a:lumMod val="60000"/>
              <a:lumOff val="40000"/>
            </a:schemeClr>
          </a:solidFill>
          <a:ln w="9525">
            <a:noFill/>
            <a:round/>
            <a:headEnd/>
            <a:tailEnd/>
          </a:ln>
        </p:spPr>
        <p:txBody>
          <a:bodyPr lIns="180000" tIns="0" rIns="0" bIns="216000" anchor="ctr" anchorCtr="1">
            <a:normAutofit/>
          </a:bodyPr>
          <a:lstStyle/>
          <a:p>
            <a:pPr>
              <a:defRPr/>
            </a:pPr>
            <a:r>
              <a:rPr lang="en-US" altLang="zh-CN">
                <a:solidFill>
                  <a:srgbClr val="FFFFFF"/>
                </a:solidFill>
              </a:rPr>
              <a:t>LOREM</a:t>
            </a:r>
            <a:endParaRPr lang="en-US" dirty="0">
              <a:solidFill>
                <a:srgbClr val="FFFFFF"/>
              </a:solidFill>
            </a:endParaRPr>
          </a:p>
        </p:txBody>
      </p:sp>
      <p:sp>
        <p:nvSpPr>
          <p:cNvPr id="15" name="MH_SubTitle_4"/>
          <p:cNvSpPr>
            <a:spLocks/>
          </p:cNvSpPr>
          <p:nvPr>
            <p:custDataLst>
              <p:tags r:id="rId4"/>
            </p:custDataLst>
          </p:nvPr>
        </p:nvSpPr>
        <p:spPr bwMode="auto">
          <a:xfrm>
            <a:off x="6143626" y="3203576"/>
            <a:ext cx="2003425" cy="2252663"/>
          </a:xfrm>
          <a:custGeom>
            <a:avLst/>
            <a:gdLst/>
            <a:ahLst/>
            <a:cxnLst>
              <a:cxn ang="0">
                <a:pos x="456" y="141"/>
              </a:cxn>
              <a:cxn ang="0">
                <a:pos x="434" y="0"/>
              </a:cxn>
              <a:cxn ang="0">
                <a:pos x="9" y="138"/>
              </a:cxn>
              <a:cxn ang="0">
                <a:pos x="0" y="141"/>
              </a:cxn>
              <a:cxn ang="0">
                <a:pos x="6" y="148"/>
              </a:cxn>
              <a:cxn ang="0">
                <a:pos x="270" y="512"/>
              </a:cxn>
              <a:cxn ang="0">
                <a:pos x="456" y="141"/>
              </a:cxn>
            </a:cxnLst>
            <a:rect l="0" t="0" r="r" b="b"/>
            <a:pathLst>
              <a:path w="456" h="512">
                <a:moveTo>
                  <a:pt x="456" y="141"/>
                </a:moveTo>
                <a:cubicBezTo>
                  <a:pt x="456" y="92"/>
                  <a:pt x="448" y="44"/>
                  <a:pt x="434" y="0"/>
                </a:cubicBezTo>
                <a:cubicBezTo>
                  <a:pt x="9" y="138"/>
                  <a:pt x="9" y="138"/>
                  <a:pt x="9" y="138"/>
                </a:cubicBezTo>
                <a:cubicBezTo>
                  <a:pt x="0" y="141"/>
                  <a:pt x="0" y="141"/>
                  <a:pt x="0" y="141"/>
                </a:cubicBezTo>
                <a:cubicBezTo>
                  <a:pt x="6" y="148"/>
                  <a:pt x="6" y="148"/>
                  <a:pt x="6" y="148"/>
                </a:cubicBezTo>
                <a:cubicBezTo>
                  <a:pt x="270" y="512"/>
                  <a:pt x="270" y="512"/>
                  <a:pt x="270" y="512"/>
                </a:cubicBezTo>
                <a:cubicBezTo>
                  <a:pt x="383" y="428"/>
                  <a:pt x="456" y="293"/>
                  <a:pt x="456" y="141"/>
                </a:cubicBezTo>
                <a:close/>
              </a:path>
            </a:pathLst>
          </a:custGeom>
          <a:solidFill>
            <a:schemeClr val="accent1">
              <a:lumMod val="75000"/>
            </a:schemeClr>
          </a:solidFill>
          <a:ln w="9525">
            <a:noFill/>
            <a:round/>
            <a:headEnd/>
            <a:tailEnd/>
          </a:ln>
        </p:spPr>
        <p:txBody>
          <a:bodyPr lIns="432000" tIns="0" rIns="0" bIns="144000" anchor="ctr" anchorCtr="1">
            <a:normAutofit/>
          </a:bodyPr>
          <a:lstStyle/>
          <a:p>
            <a:pPr>
              <a:defRPr/>
            </a:pPr>
            <a:r>
              <a:rPr lang="en-US" altLang="zh-CN">
                <a:solidFill>
                  <a:srgbClr val="FFFFFF"/>
                </a:solidFill>
              </a:rPr>
              <a:t>LOREM</a:t>
            </a:r>
            <a:endParaRPr lang="en-US" altLang="zh-CN" dirty="0">
              <a:solidFill>
                <a:srgbClr val="FFFFFF"/>
              </a:solidFill>
            </a:endParaRPr>
          </a:p>
        </p:txBody>
      </p:sp>
      <p:sp>
        <p:nvSpPr>
          <p:cNvPr id="16" name="MH_SubTitle_2"/>
          <p:cNvSpPr>
            <a:spLocks/>
          </p:cNvSpPr>
          <p:nvPr>
            <p:custDataLst>
              <p:tags r:id="rId5"/>
            </p:custDataLst>
          </p:nvPr>
        </p:nvSpPr>
        <p:spPr bwMode="auto">
          <a:xfrm>
            <a:off x="4064001" y="3203576"/>
            <a:ext cx="2005013" cy="2252663"/>
          </a:xfrm>
          <a:custGeom>
            <a:avLst/>
            <a:gdLst/>
            <a:ahLst/>
            <a:cxnLst>
              <a:cxn ang="0">
                <a:pos x="456" y="141"/>
              </a:cxn>
              <a:cxn ang="0">
                <a:pos x="447" y="138"/>
              </a:cxn>
              <a:cxn ang="0">
                <a:pos x="22" y="0"/>
              </a:cxn>
              <a:cxn ang="0">
                <a:pos x="0" y="141"/>
              </a:cxn>
              <a:cxn ang="0">
                <a:pos x="186" y="512"/>
              </a:cxn>
              <a:cxn ang="0">
                <a:pos x="450" y="148"/>
              </a:cxn>
              <a:cxn ang="0">
                <a:pos x="456" y="141"/>
              </a:cxn>
            </a:cxnLst>
            <a:rect l="0" t="0" r="r" b="b"/>
            <a:pathLst>
              <a:path w="456" h="512">
                <a:moveTo>
                  <a:pt x="456" y="141"/>
                </a:moveTo>
                <a:cubicBezTo>
                  <a:pt x="447" y="138"/>
                  <a:pt x="447" y="138"/>
                  <a:pt x="447" y="138"/>
                </a:cubicBezTo>
                <a:cubicBezTo>
                  <a:pt x="22" y="0"/>
                  <a:pt x="22" y="0"/>
                  <a:pt x="22" y="0"/>
                </a:cubicBezTo>
                <a:cubicBezTo>
                  <a:pt x="8" y="44"/>
                  <a:pt x="0" y="92"/>
                  <a:pt x="0" y="141"/>
                </a:cubicBezTo>
                <a:cubicBezTo>
                  <a:pt x="0" y="293"/>
                  <a:pt x="73" y="428"/>
                  <a:pt x="186" y="512"/>
                </a:cubicBezTo>
                <a:cubicBezTo>
                  <a:pt x="450" y="148"/>
                  <a:pt x="450" y="148"/>
                  <a:pt x="450" y="148"/>
                </a:cubicBezTo>
                <a:lnTo>
                  <a:pt x="456" y="141"/>
                </a:lnTo>
                <a:close/>
              </a:path>
            </a:pathLst>
          </a:custGeom>
          <a:solidFill>
            <a:schemeClr val="accent1">
              <a:lumMod val="75000"/>
            </a:schemeClr>
          </a:solidFill>
          <a:ln w="9525">
            <a:noFill/>
            <a:round/>
            <a:headEnd/>
            <a:tailEnd/>
          </a:ln>
        </p:spPr>
        <p:txBody>
          <a:bodyPr lIns="0" tIns="0" rIns="396000" bIns="144000" anchor="ctr" anchorCtr="1">
            <a:normAutofit/>
          </a:bodyPr>
          <a:lstStyle/>
          <a:p>
            <a:pPr>
              <a:defRPr/>
            </a:pPr>
            <a:r>
              <a:rPr lang="en-US" altLang="zh-CN">
                <a:solidFill>
                  <a:srgbClr val="FFFFFF"/>
                </a:solidFill>
              </a:rPr>
              <a:t>LOREM</a:t>
            </a:r>
            <a:endParaRPr lang="en-US" altLang="zh-CN" dirty="0">
              <a:solidFill>
                <a:srgbClr val="FFFFFF"/>
              </a:solidFill>
            </a:endParaRPr>
          </a:p>
        </p:txBody>
      </p:sp>
      <p:sp>
        <p:nvSpPr>
          <p:cNvPr id="3078" name="MH_SubTitle_3"/>
          <p:cNvSpPr>
            <a:spLocks/>
          </p:cNvSpPr>
          <p:nvPr>
            <p:custDataLst>
              <p:tags r:id="rId6"/>
            </p:custDataLst>
          </p:nvPr>
        </p:nvSpPr>
        <p:spPr bwMode="auto">
          <a:xfrm>
            <a:off x="4921250" y="3849688"/>
            <a:ext cx="2368550" cy="2012950"/>
          </a:xfrm>
          <a:custGeom>
            <a:avLst/>
            <a:gdLst>
              <a:gd name="T0" fmla="*/ 2147483646 w 539"/>
              <a:gd name="T1" fmla="*/ 0 h 458"/>
              <a:gd name="T2" fmla="*/ 2147483646 w 539"/>
              <a:gd name="T3" fmla="*/ 2147483646 h 458"/>
              <a:gd name="T4" fmla="*/ 0 w 539"/>
              <a:gd name="T5" fmla="*/ 2147483646 h 458"/>
              <a:gd name="T6" fmla="*/ 2147483646 w 539"/>
              <a:gd name="T7" fmla="*/ 2147483646 h 458"/>
              <a:gd name="T8" fmla="*/ 2147483646 w 539"/>
              <a:gd name="T9" fmla="*/ 2147483646 h 458"/>
              <a:gd name="T10" fmla="*/ 2147483646 w 539"/>
              <a:gd name="T11" fmla="*/ 2147483646 h 458"/>
              <a:gd name="T12" fmla="*/ 2147483646 w 539"/>
              <a:gd name="T13" fmla="*/ 0 h 458"/>
              <a:gd name="T14" fmla="*/ 0 60000 65536"/>
              <a:gd name="T15" fmla="*/ 0 60000 65536"/>
              <a:gd name="T16" fmla="*/ 0 60000 65536"/>
              <a:gd name="T17" fmla="*/ 0 60000 65536"/>
              <a:gd name="T18" fmla="*/ 0 60000 65536"/>
              <a:gd name="T19" fmla="*/ 0 60000 65536"/>
              <a:gd name="T20" fmla="*/ 0 60000 65536"/>
              <a:gd name="T21" fmla="*/ 0 w 539"/>
              <a:gd name="T22" fmla="*/ 0 h 458"/>
              <a:gd name="T23" fmla="*/ 539 w 539"/>
              <a:gd name="T24" fmla="*/ 458 h 4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9" h="458">
                <a:moveTo>
                  <a:pt x="269" y="0"/>
                </a:moveTo>
                <a:cubicBezTo>
                  <a:pt x="264" y="8"/>
                  <a:pt x="264" y="8"/>
                  <a:pt x="264" y="8"/>
                </a:cubicBezTo>
                <a:cubicBezTo>
                  <a:pt x="0" y="372"/>
                  <a:pt x="0" y="372"/>
                  <a:pt x="0" y="372"/>
                </a:cubicBezTo>
                <a:cubicBezTo>
                  <a:pt x="76" y="426"/>
                  <a:pt x="169" y="458"/>
                  <a:pt x="270" y="458"/>
                </a:cubicBezTo>
                <a:cubicBezTo>
                  <a:pt x="370" y="458"/>
                  <a:pt x="463" y="426"/>
                  <a:pt x="539" y="372"/>
                </a:cubicBezTo>
                <a:cubicBezTo>
                  <a:pt x="275" y="8"/>
                  <a:pt x="275" y="8"/>
                  <a:pt x="275" y="8"/>
                </a:cubicBezTo>
                <a:lnTo>
                  <a:pt x="26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612000" rIns="0" bIns="0" anchor="ctr" anchorCtr="1">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spcBef>
                <a:spcPct val="0"/>
              </a:spcBef>
              <a:buFontTx/>
              <a:buNone/>
              <a:defRPr/>
            </a:pPr>
            <a:r>
              <a:rPr lang="en-US" altLang="zh-CN" sz="1800">
                <a:solidFill>
                  <a:srgbClr val="FFFFFF"/>
                </a:solidFill>
                <a:latin typeface="+mn-lt"/>
                <a:ea typeface="+mn-ea"/>
              </a:rPr>
              <a:t>LOREM</a:t>
            </a:r>
          </a:p>
        </p:txBody>
      </p:sp>
      <p:sp>
        <p:nvSpPr>
          <p:cNvPr id="7" name="MH_Title_1"/>
          <p:cNvSpPr/>
          <p:nvPr>
            <p:custDataLst>
              <p:tags r:id="rId7"/>
            </p:custDataLst>
          </p:nvPr>
        </p:nvSpPr>
        <p:spPr>
          <a:xfrm>
            <a:off x="5399543" y="3097536"/>
            <a:ext cx="1393175" cy="1393175"/>
          </a:xfrm>
          <a:prstGeom prst="ellipse">
            <a:avLst/>
          </a:prstGeom>
          <a:solidFill>
            <a:srgbClr val="FFFF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a:solidFill>
                  <a:schemeClr val="accent1">
                    <a:lumMod val="75000"/>
                  </a:schemeClr>
                </a:solidFill>
              </a:rPr>
              <a:t>LOREM</a:t>
            </a:r>
            <a:endParaRPr lang="en-US" sz="2400" dirty="0">
              <a:solidFill>
                <a:schemeClr val="accent1">
                  <a:lumMod val="75000"/>
                </a:schemeClr>
              </a:solidFill>
            </a:endParaRPr>
          </a:p>
        </p:txBody>
      </p:sp>
      <p:sp>
        <p:nvSpPr>
          <p:cNvPr id="9" name="MH_Other_1"/>
          <p:cNvSpPr/>
          <p:nvPr>
            <p:custDataLst>
              <p:tags r:id="rId8"/>
            </p:custDataLst>
          </p:nvPr>
        </p:nvSpPr>
        <p:spPr>
          <a:xfrm rot="20634799" flipH="1">
            <a:off x="5170488" y="2878139"/>
            <a:ext cx="1833562" cy="1831975"/>
          </a:xfrm>
          <a:prstGeom prst="circularArrow">
            <a:avLst>
              <a:gd name="adj1" fmla="val 2596"/>
              <a:gd name="adj2" fmla="val 610829"/>
              <a:gd name="adj3" fmla="val 20723301"/>
              <a:gd name="adj4" fmla="val 997241"/>
              <a:gd name="adj5" fmla="val 4943"/>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latin typeface="+mn-ea"/>
            </a:endParaRPr>
          </a:p>
        </p:txBody>
      </p:sp>
      <p:sp>
        <p:nvSpPr>
          <p:cNvPr id="3083" name="MH_PageTitle"/>
          <p:cNvSpPr>
            <a:spLocks noGrp="1"/>
          </p:cNvSpPr>
          <p:nvPr>
            <p:ph type="title"/>
            <p:custDataLst>
              <p:tags r:id="rId9"/>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39196501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2" name="MH_Other_1"/>
          <p:cNvSpPr>
            <a:spLocks/>
          </p:cNvSpPr>
          <p:nvPr>
            <p:custDataLst>
              <p:tags r:id="rId2"/>
            </p:custDataLst>
          </p:nvPr>
        </p:nvSpPr>
        <p:spPr bwMode="auto">
          <a:xfrm flipV="1">
            <a:off x="4719639" y="5072064"/>
            <a:ext cx="1952625" cy="623887"/>
          </a:xfrm>
          <a:custGeom>
            <a:avLst/>
            <a:gdLst/>
            <a:ahLst/>
            <a:cxnLst>
              <a:cxn ang="0">
                <a:pos x="0" y="84"/>
              </a:cxn>
              <a:cxn ang="0">
                <a:pos x="179" y="0"/>
              </a:cxn>
              <a:cxn ang="0">
                <a:pos x="262" y="15"/>
              </a:cxn>
            </a:cxnLst>
            <a:rect l="0" t="0" r="r" b="b"/>
            <a:pathLst>
              <a:path w="262" h="84">
                <a:moveTo>
                  <a:pt x="0" y="84"/>
                </a:moveTo>
                <a:cubicBezTo>
                  <a:pt x="43" y="33"/>
                  <a:pt x="107" y="0"/>
                  <a:pt x="179" y="0"/>
                </a:cubicBezTo>
                <a:cubicBezTo>
                  <a:pt x="208" y="0"/>
                  <a:pt x="236" y="5"/>
                  <a:pt x="262" y="15"/>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483" name="MH_Other_2"/>
          <p:cNvSpPr>
            <a:spLocks/>
          </p:cNvSpPr>
          <p:nvPr>
            <p:custDataLst>
              <p:tags r:id="rId3"/>
            </p:custDataLst>
          </p:nvPr>
        </p:nvSpPr>
        <p:spPr bwMode="auto">
          <a:xfrm flipV="1">
            <a:off x="4325938" y="3005139"/>
            <a:ext cx="393700" cy="2066925"/>
          </a:xfrm>
          <a:custGeom>
            <a:avLst/>
            <a:gdLst/>
            <a:ahLst/>
            <a:cxnLst>
              <a:cxn ang="0">
                <a:pos x="39" y="277"/>
              </a:cxn>
              <a:cxn ang="0">
                <a:pos x="0" y="148"/>
              </a:cxn>
              <a:cxn ang="0">
                <a:pos x="53" y="0"/>
              </a:cxn>
            </a:cxnLst>
            <a:rect l="0" t="0" r="r" b="b"/>
            <a:pathLst>
              <a:path w="53" h="277">
                <a:moveTo>
                  <a:pt x="39" y="277"/>
                </a:moveTo>
                <a:cubicBezTo>
                  <a:pt x="14" y="240"/>
                  <a:pt x="0" y="196"/>
                  <a:pt x="0" y="148"/>
                </a:cubicBezTo>
                <a:cubicBezTo>
                  <a:pt x="0" y="92"/>
                  <a:pt x="20" y="40"/>
                  <a:pt x="53" y="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484" name="MH_Other_3"/>
          <p:cNvSpPr>
            <a:spLocks/>
          </p:cNvSpPr>
          <p:nvPr>
            <p:custDataLst>
              <p:tags r:id="rId4"/>
            </p:custDataLst>
          </p:nvPr>
        </p:nvSpPr>
        <p:spPr bwMode="auto">
          <a:xfrm flipV="1">
            <a:off x="4616450" y="2238376"/>
            <a:ext cx="1930400" cy="766763"/>
          </a:xfrm>
          <a:custGeom>
            <a:avLst/>
            <a:gdLst/>
            <a:ahLst/>
            <a:cxnLst>
              <a:cxn ang="0">
                <a:pos x="259" y="94"/>
              </a:cxn>
              <a:cxn ang="0">
                <a:pos x="193" y="103"/>
              </a:cxn>
              <a:cxn ang="0">
                <a:pos x="0" y="0"/>
              </a:cxn>
            </a:cxnLst>
            <a:rect l="0" t="0" r="r" b="b"/>
            <a:pathLst>
              <a:path w="259" h="103">
                <a:moveTo>
                  <a:pt x="259" y="94"/>
                </a:moveTo>
                <a:cubicBezTo>
                  <a:pt x="238" y="100"/>
                  <a:pt x="216" y="103"/>
                  <a:pt x="193" y="103"/>
                </a:cubicBezTo>
                <a:cubicBezTo>
                  <a:pt x="112" y="103"/>
                  <a:pt x="42" y="62"/>
                  <a:pt x="0" y="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485" name="MH_Other_4"/>
          <p:cNvSpPr>
            <a:spLocks/>
          </p:cNvSpPr>
          <p:nvPr>
            <p:custDataLst>
              <p:tags r:id="rId5"/>
            </p:custDataLst>
          </p:nvPr>
        </p:nvSpPr>
        <p:spPr bwMode="auto">
          <a:xfrm flipV="1">
            <a:off x="6546851" y="2305050"/>
            <a:ext cx="1236663" cy="1639888"/>
          </a:xfrm>
          <a:custGeom>
            <a:avLst/>
            <a:gdLst/>
            <a:ahLst/>
            <a:cxnLst>
              <a:cxn ang="0">
                <a:pos x="166" y="0"/>
              </a:cxn>
              <a:cxn ang="0">
                <a:pos x="0" y="220"/>
              </a:cxn>
            </a:cxnLst>
            <a:rect l="0" t="0" r="r" b="b"/>
            <a:pathLst>
              <a:path w="166" h="220">
                <a:moveTo>
                  <a:pt x="166" y="0"/>
                </a:moveTo>
                <a:cubicBezTo>
                  <a:pt x="165" y="104"/>
                  <a:pt x="95" y="191"/>
                  <a:pt x="0" y="22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486" name="MH_Other_5"/>
          <p:cNvSpPr>
            <a:spLocks/>
          </p:cNvSpPr>
          <p:nvPr>
            <p:custDataLst>
              <p:tags r:id="rId6"/>
            </p:custDataLst>
          </p:nvPr>
        </p:nvSpPr>
        <p:spPr bwMode="auto">
          <a:xfrm flipV="1">
            <a:off x="6672263" y="3944939"/>
            <a:ext cx="1111250" cy="1639887"/>
          </a:xfrm>
          <a:custGeom>
            <a:avLst/>
            <a:gdLst/>
            <a:ahLst/>
            <a:cxnLst>
              <a:cxn ang="0">
                <a:pos x="0" y="0"/>
              </a:cxn>
              <a:cxn ang="0">
                <a:pos x="149" y="217"/>
              </a:cxn>
              <a:cxn ang="0">
                <a:pos x="149" y="220"/>
              </a:cxn>
            </a:cxnLst>
            <a:rect l="0" t="0" r="r" b="b"/>
            <a:pathLst>
              <a:path w="149" h="220">
                <a:moveTo>
                  <a:pt x="0" y="0"/>
                </a:moveTo>
                <a:cubicBezTo>
                  <a:pt x="87" y="34"/>
                  <a:pt x="149" y="118"/>
                  <a:pt x="149" y="217"/>
                </a:cubicBezTo>
                <a:cubicBezTo>
                  <a:pt x="149" y="218"/>
                  <a:pt x="149" y="219"/>
                  <a:pt x="149" y="22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3075" name="MH_Other_6"/>
          <p:cNvSpPr>
            <a:spLocks/>
          </p:cNvSpPr>
          <p:nvPr>
            <p:custDataLst>
              <p:tags r:id="rId7"/>
            </p:custDataLst>
          </p:nvPr>
        </p:nvSpPr>
        <p:spPr bwMode="auto">
          <a:xfrm flipV="1">
            <a:off x="4556125" y="4354513"/>
            <a:ext cx="1504950" cy="1549400"/>
          </a:xfrm>
          <a:custGeom>
            <a:avLst/>
            <a:gdLst>
              <a:gd name="T0" fmla="*/ 2147483646 w 477"/>
              <a:gd name="T1" fmla="*/ 2147483646 h 491"/>
              <a:gd name="T2" fmla="*/ 2147483646 w 477"/>
              <a:gd name="T3" fmla="*/ 2147483646 h 491"/>
              <a:gd name="T4" fmla="*/ 2147483646 w 477"/>
              <a:gd name="T5" fmla="*/ 2147483646 h 491"/>
              <a:gd name="T6" fmla="*/ 2147483646 w 477"/>
              <a:gd name="T7" fmla="*/ 0 h 491"/>
              <a:gd name="T8" fmla="*/ 0 w 477"/>
              <a:gd name="T9" fmla="*/ 2147483646 h 491"/>
              <a:gd name="T10" fmla="*/ 2147483646 w 477"/>
              <a:gd name="T11" fmla="*/ 2147483646 h 4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7" h="491">
                <a:moveTo>
                  <a:pt x="52" y="264"/>
                </a:moveTo>
                <a:lnTo>
                  <a:pt x="128" y="491"/>
                </a:lnTo>
                <a:lnTo>
                  <a:pt x="477" y="236"/>
                </a:lnTo>
                <a:lnTo>
                  <a:pt x="142" y="0"/>
                </a:lnTo>
                <a:lnTo>
                  <a:pt x="0" y="101"/>
                </a:lnTo>
                <a:lnTo>
                  <a:pt x="52" y="2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mn-ea"/>
            </a:endParaRPr>
          </a:p>
        </p:txBody>
      </p:sp>
      <p:sp>
        <p:nvSpPr>
          <p:cNvPr id="505" name="MH_SubTitle_2"/>
          <p:cNvSpPr/>
          <p:nvPr>
            <p:custDataLst>
              <p:tags r:id="rId8"/>
            </p:custDataLst>
          </p:nvPr>
        </p:nvSpPr>
        <p:spPr>
          <a:xfrm>
            <a:off x="3910013" y="3005139"/>
            <a:ext cx="1460500" cy="1304925"/>
          </a:xfrm>
          <a:custGeom>
            <a:avLst/>
            <a:gdLst>
              <a:gd name="connsiteX0" fmla="*/ 170355 w 1460637"/>
              <a:gd name="connsiteY0" fmla="*/ 0 h 1306055"/>
              <a:gd name="connsiteX1" fmla="*/ 1460637 w 1460637"/>
              <a:gd name="connsiteY1" fmla="*/ 0 h 1306055"/>
              <a:gd name="connsiteX2" fmla="*/ 1034749 w 1460637"/>
              <a:gd name="connsiteY2" fmla="*/ 1306055 h 1306055"/>
              <a:gd name="connsiteX3" fmla="*/ 0 w 1460637"/>
              <a:gd name="connsiteY3" fmla="*/ 545767 h 1306055"/>
            </a:gdLst>
            <a:ahLst/>
            <a:cxnLst>
              <a:cxn ang="0">
                <a:pos x="connsiteX0" y="connsiteY0"/>
              </a:cxn>
              <a:cxn ang="0">
                <a:pos x="connsiteX1" y="connsiteY1"/>
              </a:cxn>
              <a:cxn ang="0">
                <a:pos x="connsiteX2" y="connsiteY2"/>
              </a:cxn>
              <a:cxn ang="0">
                <a:pos x="connsiteX3" y="connsiteY3"/>
              </a:cxn>
            </a:cxnLst>
            <a:rect l="l" t="t" r="r" b="b"/>
            <a:pathLst>
              <a:path w="1460637" h="1306055">
                <a:moveTo>
                  <a:pt x="170355" y="0"/>
                </a:moveTo>
                <a:lnTo>
                  <a:pt x="1460637" y="0"/>
                </a:lnTo>
                <a:lnTo>
                  <a:pt x="1034749" y="1306055"/>
                </a:lnTo>
                <a:lnTo>
                  <a:pt x="0" y="545767"/>
                </a:lnTo>
                <a:close/>
              </a:path>
            </a:pathLst>
          </a:custGeom>
          <a:solidFill>
            <a:schemeClr val="accent1">
              <a:lumMod val="20000"/>
              <a:lumOff val="80000"/>
            </a:schemeClr>
          </a:solidFill>
          <a:ln w="9525">
            <a:noFill/>
            <a:round/>
            <a:headEnd/>
            <a:tailEnd/>
          </a:ln>
          <a:effectLst/>
        </p:spPr>
        <p:txBody>
          <a:bodyPr lIns="0" tIns="0" rIns="0" bIns="360000" anchor="ctr" anchorCtr="1">
            <a:normAutofit/>
          </a:bodyPr>
          <a:lstStyle/>
          <a:p>
            <a:pPr>
              <a:defRPr/>
            </a:pPr>
            <a:r>
              <a:rPr lang="en-US" altLang="zh-CN">
                <a:solidFill>
                  <a:schemeClr val="accent1">
                    <a:lumMod val="75000"/>
                  </a:schemeClr>
                </a:solidFill>
              </a:rPr>
              <a:t>LOREM</a:t>
            </a:r>
            <a:endParaRPr lang="zh-CN" altLang="en-US" dirty="0">
              <a:solidFill>
                <a:schemeClr val="accent1">
                  <a:lumMod val="75000"/>
                </a:schemeClr>
              </a:solidFill>
            </a:endParaRPr>
          </a:p>
        </p:txBody>
      </p:sp>
      <p:sp>
        <p:nvSpPr>
          <p:cNvPr id="506" name="MH_SubTitle_1"/>
          <p:cNvSpPr/>
          <p:nvPr>
            <p:custDataLst>
              <p:tags r:id="rId9"/>
            </p:custDataLst>
          </p:nvPr>
        </p:nvSpPr>
        <p:spPr>
          <a:xfrm>
            <a:off x="5414963" y="1768475"/>
            <a:ext cx="1346200" cy="1208088"/>
          </a:xfrm>
          <a:custGeom>
            <a:avLst/>
            <a:gdLst>
              <a:gd name="connsiteX0" fmla="*/ 394341 w 1347068"/>
              <a:gd name="connsiteY0" fmla="*/ 0 h 1208259"/>
              <a:gd name="connsiteX1" fmla="*/ 952727 w 1347068"/>
              <a:gd name="connsiteY1" fmla="*/ 0 h 1208259"/>
              <a:gd name="connsiteX2" fmla="*/ 1347068 w 1347068"/>
              <a:gd name="connsiteY2" fmla="*/ 1208259 h 1208259"/>
              <a:gd name="connsiteX3" fmla="*/ 0 w 1347068"/>
              <a:gd name="connsiteY3" fmla="*/ 1208259 h 1208259"/>
            </a:gdLst>
            <a:ahLst/>
            <a:cxnLst>
              <a:cxn ang="0">
                <a:pos x="connsiteX0" y="connsiteY0"/>
              </a:cxn>
              <a:cxn ang="0">
                <a:pos x="connsiteX1" y="connsiteY1"/>
              </a:cxn>
              <a:cxn ang="0">
                <a:pos x="connsiteX2" y="connsiteY2"/>
              </a:cxn>
              <a:cxn ang="0">
                <a:pos x="connsiteX3" y="connsiteY3"/>
              </a:cxn>
            </a:cxnLst>
            <a:rect l="l" t="t" r="r" b="b"/>
            <a:pathLst>
              <a:path w="1347068" h="1208259">
                <a:moveTo>
                  <a:pt x="394341" y="0"/>
                </a:moveTo>
                <a:lnTo>
                  <a:pt x="952727" y="0"/>
                </a:lnTo>
                <a:lnTo>
                  <a:pt x="1347068" y="1208259"/>
                </a:lnTo>
                <a:lnTo>
                  <a:pt x="0" y="1208259"/>
                </a:lnTo>
                <a:close/>
              </a:path>
            </a:pathLst>
          </a:custGeom>
          <a:solidFill>
            <a:schemeClr val="accent1">
              <a:lumMod val="20000"/>
              <a:lumOff val="80000"/>
            </a:schemeClr>
          </a:solidFill>
          <a:ln w="9525">
            <a:noFill/>
            <a:round/>
            <a:headEnd/>
            <a:tailEnd/>
          </a:ln>
          <a:effectLst/>
        </p:spPr>
        <p:txBody>
          <a:bodyPr lIns="0" tIns="0" rIns="0" bIns="0" anchor="ctr" anchorCtr="1">
            <a:normAutofit/>
          </a:bodyPr>
          <a:lstStyle/>
          <a:p>
            <a:pPr>
              <a:defRPr/>
            </a:pPr>
            <a:r>
              <a:rPr lang="en-US" altLang="zh-CN">
                <a:solidFill>
                  <a:schemeClr val="accent1">
                    <a:lumMod val="75000"/>
                  </a:schemeClr>
                </a:solidFill>
              </a:rPr>
              <a:t>LOREM</a:t>
            </a:r>
            <a:endParaRPr lang="zh-CN" altLang="en-US" dirty="0">
              <a:solidFill>
                <a:schemeClr val="accent1">
                  <a:lumMod val="75000"/>
                </a:schemeClr>
              </a:solidFill>
            </a:endParaRPr>
          </a:p>
        </p:txBody>
      </p:sp>
      <p:sp>
        <p:nvSpPr>
          <p:cNvPr id="507" name="MH_SubTitle_5"/>
          <p:cNvSpPr/>
          <p:nvPr>
            <p:custDataLst>
              <p:tags r:id="rId10"/>
            </p:custDataLst>
          </p:nvPr>
        </p:nvSpPr>
        <p:spPr>
          <a:xfrm>
            <a:off x="6805614" y="3005138"/>
            <a:ext cx="1476375" cy="1327150"/>
          </a:xfrm>
          <a:custGeom>
            <a:avLst/>
            <a:gdLst>
              <a:gd name="connsiteX0" fmla="*/ 0 w 1476410"/>
              <a:gd name="connsiteY0" fmla="*/ 0 h 1328139"/>
              <a:gd name="connsiteX1" fmla="*/ 1283972 w 1476410"/>
              <a:gd name="connsiteY1" fmla="*/ 0 h 1328139"/>
              <a:gd name="connsiteX2" fmla="*/ 1476410 w 1476410"/>
              <a:gd name="connsiteY2" fmla="*/ 589933 h 1328139"/>
              <a:gd name="connsiteX3" fmla="*/ 432197 w 1476410"/>
              <a:gd name="connsiteY3" fmla="*/ 1328139 h 1328139"/>
            </a:gdLst>
            <a:ahLst/>
            <a:cxnLst>
              <a:cxn ang="0">
                <a:pos x="connsiteX0" y="connsiteY0"/>
              </a:cxn>
              <a:cxn ang="0">
                <a:pos x="connsiteX1" y="connsiteY1"/>
              </a:cxn>
              <a:cxn ang="0">
                <a:pos x="connsiteX2" y="connsiteY2"/>
              </a:cxn>
              <a:cxn ang="0">
                <a:pos x="connsiteX3" y="connsiteY3"/>
              </a:cxn>
            </a:cxnLst>
            <a:rect l="l" t="t" r="r" b="b"/>
            <a:pathLst>
              <a:path w="1476410" h="1328139">
                <a:moveTo>
                  <a:pt x="0" y="0"/>
                </a:moveTo>
                <a:lnTo>
                  <a:pt x="1283972" y="0"/>
                </a:lnTo>
                <a:lnTo>
                  <a:pt x="1476410" y="589933"/>
                </a:lnTo>
                <a:lnTo>
                  <a:pt x="432197" y="1328139"/>
                </a:lnTo>
                <a:close/>
              </a:path>
            </a:pathLst>
          </a:custGeom>
          <a:solidFill>
            <a:schemeClr val="accent1">
              <a:lumMod val="20000"/>
              <a:lumOff val="80000"/>
            </a:schemeClr>
          </a:solidFill>
          <a:ln w="9525">
            <a:noFill/>
            <a:round/>
            <a:headEnd/>
            <a:tailEnd/>
          </a:ln>
          <a:effectLst/>
        </p:spPr>
        <p:txBody>
          <a:bodyPr lIns="0" tIns="0" rIns="0" bIns="360000" anchor="ctr" anchorCtr="1">
            <a:normAutofit/>
          </a:bodyPr>
          <a:lstStyle/>
          <a:p>
            <a:pPr>
              <a:defRPr/>
            </a:pPr>
            <a:r>
              <a:rPr lang="en-US" altLang="zh-CN">
                <a:solidFill>
                  <a:schemeClr val="accent1">
                    <a:lumMod val="75000"/>
                  </a:schemeClr>
                </a:solidFill>
              </a:rPr>
              <a:t>LOREM</a:t>
            </a:r>
            <a:endParaRPr lang="zh-CN" altLang="en-US" dirty="0">
              <a:solidFill>
                <a:schemeClr val="accent1">
                  <a:lumMod val="75000"/>
                </a:schemeClr>
              </a:solidFill>
            </a:endParaRPr>
          </a:p>
        </p:txBody>
      </p:sp>
      <p:sp>
        <p:nvSpPr>
          <p:cNvPr id="509" name="MH_SubTitle_4"/>
          <p:cNvSpPr/>
          <p:nvPr>
            <p:custDataLst>
              <p:tags r:id="rId11"/>
            </p:custDataLst>
          </p:nvPr>
        </p:nvSpPr>
        <p:spPr>
          <a:xfrm>
            <a:off x="6105526" y="4376738"/>
            <a:ext cx="1508125" cy="1543050"/>
          </a:xfrm>
          <a:custGeom>
            <a:avLst/>
            <a:gdLst>
              <a:gd name="connsiteX0" fmla="*/ 1110463 w 1507958"/>
              <a:gd name="connsiteY0" fmla="*/ 0 h 1542660"/>
              <a:gd name="connsiteX1" fmla="*/ 1507958 w 1507958"/>
              <a:gd name="connsiteY1" fmla="*/ 1208259 h 1542660"/>
              <a:gd name="connsiteX2" fmla="*/ 1044214 w 1507958"/>
              <a:gd name="connsiteY2" fmla="*/ 1542660 h 1542660"/>
              <a:gd name="connsiteX3" fmla="*/ 0 w 1507958"/>
              <a:gd name="connsiteY3" fmla="*/ 788681 h 1542660"/>
            </a:gdLst>
            <a:ahLst/>
            <a:cxnLst>
              <a:cxn ang="0">
                <a:pos x="connsiteX0" y="connsiteY0"/>
              </a:cxn>
              <a:cxn ang="0">
                <a:pos x="connsiteX1" y="connsiteY1"/>
              </a:cxn>
              <a:cxn ang="0">
                <a:pos x="connsiteX2" y="connsiteY2"/>
              </a:cxn>
              <a:cxn ang="0">
                <a:pos x="connsiteX3" y="connsiteY3"/>
              </a:cxn>
            </a:cxnLst>
            <a:rect l="l" t="t" r="r" b="b"/>
            <a:pathLst>
              <a:path w="1507958" h="1542660">
                <a:moveTo>
                  <a:pt x="1110463" y="0"/>
                </a:moveTo>
                <a:lnTo>
                  <a:pt x="1507958" y="1208259"/>
                </a:lnTo>
                <a:lnTo>
                  <a:pt x="1044214" y="1542660"/>
                </a:lnTo>
                <a:lnTo>
                  <a:pt x="0" y="788681"/>
                </a:lnTo>
                <a:close/>
              </a:path>
            </a:pathLst>
          </a:custGeom>
          <a:solidFill>
            <a:schemeClr val="accent1">
              <a:lumMod val="20000"/>
              <a:lumOff val="80000"/>
            </a:schemeClr>
          </a:solidFill>
          <a:ln w="9525">
            <a:noFill/>
            <a:round/>
            <a:headEnd/>
            <a:tailEnd/>
          </a:ln>
          <a:effectLst/>
        </p:spPr>
        <p:txBody>
          <a:bodyPr lIns="108000" tIns="144000" rIns="0" bIns="0" anchor="ctr" anchorCtr="1">
            <a:normAutofit/>
          </a:bodyPr>
          <a:lstStyle/>
          <a:p>
            <a:pPr>
              <a:defRPr/>
            </a:pPr>
            <a:r>
              <a:rPr lang="en-US" altLang="zh-CN">
                <a:solidFill>
                  <a:schemeClr val="accent1">
                    <a:lumMod val="75000"/>
                  </a:schemeClr>
                </a:solidFill>
              </a:rPr>
              <a:t>LOREM</a:t>
            </a:r>
            <a:endParaRPr lang="zh-CN" altLang="en-US" dirty="0">
              <a:solidFill>
                <a:schemeClr val="accent1">
                  <a:lumMod val="75000"/>
                </a:schemeClr>
              </a:solidFill>
            </a:endParaRPr>
          </a:p>
        </p:txBody>
      </p:sp>
      <p:sp>
        <p:nvSpPr>
          <p:cNvPr id="508" name="MH_SubTitle_3"/>
          <p:cNvSpPr/>
          <p:nvPr>
            <p:custDataLst>
              <p:tags r:id="rId12"/>
            </p:custDataLst>
          </p:nvPr>
        </p:nvSpPr>
        <p:spPr>
          <a:xfrm>
            <a:off x="4556125" y="4354513"/>
            <a:ext cx="1504950" cy="1549400"/>
          </a:xfrm>
          <a:custGeom>
            <a:avLst/>
            <a:gdLst>
              <a:gd name="connsiteX0" fmla="*/ 403805 w 1504803"/>
              <a:gd name="connsiteY0" fmla="*/ 0 h 1548969"/>
              <a:gd name="connsiteX1" fmla="*/ 1504803 w 1504803"/>
              <a:gd name="connsiteY1" fmla="*/ 804454 h 1548969"/>
              <a:gd name="connsiteX2" fmla="*/ 447971 w 1504803"/>
              <a:gd name="connsiteY2" fmla="*/ 1548969 h 1548969"/>
              <a:gd name="connsiteX3" fmla="*/ 0 w 1504803"/>
              <a:gd name="connsiteY3" fmla="*/ 1230342 h 1548969"/>
              <a:gd name="connsiteX4" fmla="*/ 164046 w 1504803"/>
              <a:gd name="connsiteY4" fmla="*/ 716122 h 1548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4803" h="1548969">
                <a:moveTo>
                  <a:pt x="403805" y="0"/>
                </a:moveTo>
                <a:lnTo>
                  <a:pt x="1504803" y="804454"/>
                </a:lnTo>
                <a:lnTo>
                  <a:pt x="447971" y="1548969"/>
                </a:lnTo>
                <a:lnTo>
                  <a:pt x="0" y="1230342"/>
                </a:lnTo>
                <a:lnTo>
                  <a:pt x="164046" y="716122"/>
                </a:lnTo>
                <a:close/>
              </a:path>
            </a:pathLst>
          </a:custGeom>
          <a:solidFill>
            <a:schemeClr val="accent1">
              <a:lumMod val="20000"/>
              <a:lumOff val="80000"/>
            </a:schemeClr>
          </a:solidFill>
          <a:ln w="9525">
            <a:noFill/>
            <a:round/>
            <a:headEnd/>
            <a:tailEnd/>
          </a:ln>
          <a:effectLst/>
        </p:spPr>
        <p:txBody>
          <a:bodyPr lIns="0" tIns="144000" rIns="108000" bIns="0" anchor="ctr" anchorCtr="1">
            <a:normAutofit/>
          </a:bodyPr>
          <a:lstStyle/>
          <a:p>
            <a:pPr>
              <a:defRPr/>
            </a:pPr>
            <a:r>
              <a:rPr lang="en-US" altLang="zh-CN">
                <a:solidFill>
                  <a:schemeClr val="accent1">
                    <a:lumMod val="75000"/>
                  </a:schemeClr>
                </a:solidFill>
              </a:rPr>
              <a:t>LOREM</a:t>
            </a:r>
            <a:endParaRPr lang="zh-CN" altLang="en-US" dirty="0">
              <a:solidFill>
                <a:schemeClr val="accent1">
                  <a:lumMod val="75000"/>
                </a:schemeClr>
              </a:solidFill>
            </a:endParaRPr>
          </a:p>
        </p:txBody>
      </p:sp>
      <p:sp>
        <p:nvSpPr>
          <p:cNvPr id="3081" name="MH_Title_1"/>
          <p:cNvSpPr>
            <a:spLocks/>
          </p:cNvSpPr>
          <p:nvPr>
            <p:custDataLst>
              <p:tags r:id="rId13"/>
            </p:custDataLst>
          </p:nvPr>
        </p:nvSpPr>
        <p:spPr bwMode="auto">
          <a:xfrm>
            <a:off x="5026026" y="3054350"/>
            <a:ext cx="2124075" cy="2019300"/>
          </a:xfrm>
          <a:custGeom>
            <a:avLst/>
            <a:gdLst>
              <a:gd name="T0" fmla="*/ 410663 w 2123129"/>
              <a:gd name="T1" fmla="*/ 0 h 2019022"/>
              <a:gd name="T2" fmla="*/ 1715306 w 2123129"/>
              <a:gd name="T3" fmla="*/ 0 h 2019022"/>
              <a:gd name="T4" fmla="*/ 2125968 w 2123129"/>
              <a:gd name="T5" fmla="*/ 1268723 h 2019022"/>
              <a:gd name="T6" fmla="*/ 1058246 w 2123129"/>
              <a:gd name="T7" fmla="*/ 2019856 h 2019022"/>
              <a:gd name="T8" fmla="*/ 0 w 2123129"/>
              <a:gd name="T9" fmla="*/ 1246631 h 2019022"/>
              <a:gd name="T10" fmla="*/ 0 60000 65536"/>
              <a:gd name="T11" fmla="*/ 0 60000 65536"/>
              <a:gd name="T12" fmla="*/ 0 60000 65536"/>
              <a:gd name="T13" fmla="*/ 0 60000 65536"/>
              <a:gd name="T14" fmla="*/ 0 60000 65536"/>
              <a:gd name="T15" fmla="*/ 0 w 2123129"/>
              <a:gd name="T16" fmla="*/ 0 h 2019022"/>
              <a:gd name="T17" fmla="*/ 2123129 w 2123129"/>
              <a:gd name="T18" fmla="*/ 2019022 h 2019022"/>
            </a:gdLst>
            <a:ahLst/>
            <a:cxnLst>
              <a:cxn ang="T10">
                <a:pos x="T0" y="T1"/>
              </a:cxn>
              <a:cxn ang="T11">
                <a:pos x="T2" y="T3"/>
              </a:cxn>
              <a:cxn ang="T12">
                <a:pos x="T4" y="T5"/>
              </a:cxn>
              <a:cxn ang="T13">
                <a:pos x="T6" y="T7"/>
              </a:cxn>
              <a:cxn ang="T14">
                <a:pos x="T8" y="T9"/>
              </a:cxn>
            </a:cxnLst>
            <a:rect l="T15" t="T16" r="T17" b="T18"/>
            <a:pathLst>
              <a:path w="2123129" h="2019022">
                <a:moveTo>
                  <a:pt x="410114" y="0"/>
                </a:moveTo>
                <a:lnTo>
                  <a:pt x="1713015" y="0"/>
                </a:lnTo>
                <a:lnTo>
                  <a:pt x="2123129" y="1268198"/>
                </a:lnTo>
                <a:lnTo>
                  <a:pt x="1056833" y="2019022"/>
                </a:lnTo>
                <a:lnTo>
                  <a:pt x="0" y="1246115"/>
                </a:lnTo>
                <a:lnTo>
                  <a:pt x="41011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72000" anchor="ctr" anchorCtr="1">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30000"/>
              </a:lnSpc>
              <a:spcBef>
                <a:spcPct val="0"/>
              </a:spcBef>
              <a:buFontTx/>
              <a:buNone/>
              <a:defRPr/>
            </a:pPr>
            <a:r>
              <a:rPr lang="en-US" altLang="zh-CN" sz="2400">
                <a:solidFill>
                  <a:srgbClr val="FFFFFF"/>
                </a:solidFill>
                <a:latin typeface="+mn-lt"/>
                <a:ea typeface="+mn-ea"/>
              </a:rPr>
              <a:t>LOREM</a:t>
            </a:r>
            <a:endParaRPr lang="zh-CN" altLang="en-US" sz="2400">
              <a:solidFill>
                <a:srgbClr val="FFFFFF"/>
              </a:solidFill>
              <a:latin typeface="+mn-lt"/>
              <a:ea typeface="+mn-ea"/>
            </a:endParaRPr>
          </a:p>
        </p:txBody>
      </p:sp>
      <p:sp>
        <p:nvSpPr>
          <p:cNvPr id="3086" name="MH_PageTitle"/>
          <p:cNvSpPr>
            <a:spLocks noGrp="1"/>
          </p:cNvSpPr>
          <p:nvPr>
            <p:ph type="title"/>
            <p:custDataLst>
              <p:tags r:id="rId14"/>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10791511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MH_SubTitle_3"/>
          <p:cNvSpPr>
            <a:spLocks/>
          </p:cNvSpPr>
          <p:nvPr>
            <p:custDataLst>
              <p:tags r:id="rId2"/>
            </p:custDataLst>
          </p:nvPr>
        </p:nvSpPr>
        <p:spPr bwMode="auto">
          <a:xfrm flipH="1">
            <a:off x="5353050" y="2751139"/>
            <a:ext cx="1481138" cy="1196975"/>
          </a:xfrm>
          <a:custGeom>
            <a:avLst/>
            <a:gdLst>
              <a:gd name="connsiteX0" fmla="*/ 739060 w 1480652"/>
              <a:gd name="connsiteY0" fmla="*/ 0 h 1197099"/>
              <a:gd name="connsiteX1" fmla="*/ 0 w 1480652"/>
              <a:gd name="connsiteY1" fmla="*/ 103770 h 1197099"/>
              <a:gd name="connsiteX2" fmla="*/ 393918 w 1480652"/>
              <a:gd name="connsiteY2" fmla="*/ 1197099 h 1197099"/>
              <a:gd name="connsiteX3" fmla="*/ 476859 w 1480652"/>
              <a:gd name="connsiteY3" fmla="*/ 1176269 h 1197099"/>
              <a:gd name="connsiteX4" fmla="*/ 742981 w 1480652"/>
              <a:gd name="connsiteY4" fmla="*/ 1150067 h 1197099"/>
              <a:gd name="connsiteX5" fmla="*/ 1008412 w 1480652"/>
              <a:gd name="connsiteY5" fmla="*/ 1176269 h 1197099"/>
              <a:gd name="connsiteX6" fmla="*/ 1086241 w 1480652"/>
              <a:gd name="connsiteY6" fmla="*/ 1195858 h 1197099"/>
              <a:gd name="connsiteX7" fmla="*/ 1092679 w 1480652"/>
              <a:gd name="connsiteY7" fmla="*/ 1178072 h 1197099"/>
              <a:gd name="connsiteX8" fmla="*/ 1480652 w 1480652"/>
              <a:gd name="connsiteY8" fmla="*/ 106184 h 1197099"/>
              <a:gd name="connsiteX9" fmla="*/ 739060 w 1480652"/>
              <a:gd name="connsiteY9" fmla="*/ 0 h 1197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0652" h="1197099">
                <a:moveTo>
                  <a:pt x="739060" y="0"/>
                </a:moveTo>
                <a:cubicBezTo>
                  <a:pt x="480895" y="0"/>
                  <a:pt x="232854" y="38612"/>
                  <a:pt x="0" y="103770"/>
                </a:cubicBezTo>
                <a:lnTo>
                  <a:pt x="393918" y="1197099"/>
                </a:lnTo>
                <a:lnTo>
                  <a:pt x="476859" y="1176269"/>
                </a:lnTo>
                <a:cubicBezTo>
                  <a:pt x="562815" y="1159090"/>
                  <a:pt x="651817" y="1150067"/>
                  <a:pt x="742981" y="1150067"/>
                </a:cubicBezTo>
                <a:cubicBezTo>
                  <a:pt x="833882" y="1150067"/>
                  <a:pt x="922655" y="1159090"/>
                  <a:pt x="1008412" y="1176269"/>
                </a:cubicBezTo>
                <a:lnTo>
                  <a:pt x="1086241" y="1195858"/>
                </a:lnTo>
                <a:lnTo>
                  <a:pt x="1092679" y="1178072"/>
                </a:lnTo>
                <a:cubicBezTo>
                  <a:pt x="1191692" y="904519"/>
                  <a:pt x="1318429" y="554372"/>
                  <a:pt x="1480652" y="106184"/>
                </a:cubicBezTo>
                <a:cubicBezTo>
                  <a:pt x="1247797" y="38612"/>
                  <a:pt x="997225" y="0"/>
                  <a:pt x="739060" y="0"/>
                </a:cubicBezTo>
                <a:close/>
              </a:path>
            </a:pathLst>
          </a:custGeom>
          <a:solidFill>
            <a:schemeClr val="accent1">
              <a:lumMod val="20000"/>
              <a:lumOff val="80000"/>
            </a:schemeClr>
          </a:solidFill>
          <a:ln w="9525">
            <a:noFill/>
            <a:round/>
            <a:headEnd/>
            <a:tailEnd/>
          </a:ln>
        </p:spPr>
        <p:txBody>
          <a:bodyPr lIns="0" tIns="0" rIns="0" bIns="0" anchor="ctr" anchorCtr="1">
            <a:normAutofit/>
          </a:bodyPr>
          <a:lstStyle/>
          <a:p>
            <a:pPr algn="ctr">
              <a:defRPr/>
            </a:pPr>
            <a:r>
              <a:rPr lang="en-US" altLang="zh-CN" sz="1600" kern="0">
                <a:solidFill>
                  <a:schemeClr val="accent1">
                    <a:lumMod val="75000"/>
                  </a:schemeClr>
                </a:solidFill>
              </a:rPr>
              <a:t>LOREM</a:t>
            </a:r>
            <a:endParaRPr lang="en-US" sz="1600" kern="0" dirty="0">
              <a:solidFill>
                <a:schemeClr val="accent1">
                  <a:lumMod val="75000"/>
                </a:schemeClr>
              </a:solidFill>
            </a:endParaRPr>
          </a:p>
        </p:txBody>
      </p:sp>
      <p:sp>
        <p:nvSpPr>
          <p:cNvPr id="35" name="MH_SubTitle_2"/>
          <p:cNvSpPr>
            <a:spLocks/>
          </p:cNvSpPr>
          <p:nvPr>
            <p:custDataLst>
              <p:tags r:id="rId3"/>
            </p:custDataLst>
          </p:nvPr>
        </p:nvSpPr>
        <p:spPr bwMode="auto">
          <a:xfrm flipH="1">
            <a:off x="4121151" y="2878139"/>
            <a:ext cx="1552575" cy="1444625"/>
          </a:xfrm>
          <a:custGeom>
            <a:avLst/>
            <a:gdLst>
              <a:gd name="connsiteX0" fmla="*/ 393542 w 1552288"/>
              <a:gd name="connsiteY0" fmla="*/ 0 h 1444363"/>
              <a:gd name="connsiteX1" fmla="*/ 0 w 1552288"/>
              <a:gd name="connsiteY1" fmla="*/ 1089803 h 1444363"/>
              <a:gd name="connsiteX2" fmla="*/ 95288 w 1552288"/>
              <a:gd name="connsiteY2" fmla="*/ 1123932 h 1444363"/>
              <a:gd name="connsiteX3" fmla="*/ 514332 w 1552288"/>
              <a:gd name="connsiteY3" fmla="*/ 1400239 h 1444363"/>
              <a:gd name="connsiteX4" fmla="*/ 555361 w 1552288"/>
              <a:gd name="connsiteY4" fmla="*/ 1444363 h 1444363"/>
              <a:gd name="connsiteX5" fmla="*/ 563552 w 1552288"/>
              <a:gd name="connsiteY5" fmla="*/ 1439039 h 1444363"/>
              <a:gd name="connsiteX6" fmla="*/ 1552288 w 1552288"/>
              <a:gd name="connsiteY6" fmla="*/ 796396 h 1444363"/>
              <a:gd name="connsiteX7" fmla="*/ 393542 w 1552288"/>
              <a:gd name="connsiteY7" fmla="*/ 0 h 144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2288" h="1444363">
                <a:moveTo>
                  <a:pt x="393542" y="0"/>
                </a:moveTo>
                <a:lnTo>
                  <a:pt x="0" y="1089803"/>
                </a:lnTo>
                <a:lnTo>
                  <a:pt x="95288" y="1123932"/>
                </a:lnTo>
                <a:cubicBezTo>
                  <a:pt x="252958" y="1189184"/>
                  <a:pt x="395007" y="1283597"/>
                  <a:pt x="514332" y="1400239"/>
                </a:cubicBezTo>
                <a:lnTo>
                  <a:pt x="555361" y="1444363"/>
                </a:lnTo>
                <a:lnTo>
                  <a:pt x="563552" y="1439039"/>
                </a:lnTo>
                <a:cubicBezTo>
                  <a:pt x="815884" y="1275033"/>
                  <a:pt x="1138868" y="1065104"/>
                  <a:pt x="1552288" y="796396"/>
                </a:cubicBezTo>
                <a:cubicBezTo>
                  <a:pt x="1268926" y="434398"/>
                  <a:pt x="866654" y="152039"/>
                  <a:pt x="393542" y="0"/>
                </a:cubicBezTo>
                <a:close/>
              </a:path>
            </a:pathLst>
          </a:custGeom>
          <a:solidFill>
            <a:schemeClr val="accent1">
              <a:lumMod val="20000"/>
              <a:lumOff val="80000"/>
            </a:schemeClr>
          </a:solidFill>
          <a:ln w="9525">
            <a:noFill/>
            <a:round/>
            <a:headEnd/>
            <a:tailEnd/>
          </a:ln>
        </p:spPr>
        <p:txBody>
          <a:bodyPr lIns="180000" tIns="36000" rIns="0" bIns="0" anchor="ctr" anchorCtr="1">
            <a:normAutofit/>
          </a:bodyPr>
          <a:lstStyle/>
          <a:p>
            <a:pPr algn="ctr">
              <a:defRPr/>
            </a:pPr>
            <a:r>
              <a:rPr lang="en-US" altLang="zh-CN" sz="1600" kern="0">
                <a:solidFill>
                  <a:schemeClr val="accent1">
                    <a:lumMod val="75000"/>
                  </a:schemeClr>
                </a:solidFill>
              </a:rPr>
              <a:t>LOREM</a:t>
            </a:r>
            <a:endParaRPr lang="en-US" sz="1600" kern="0" dirty="0">
              <a:solidFill>
                <a:schemeClr val="accent1">
                  <a:lumMod val="75000"/>
                </a:schemeClr>
              </a:solidFill>
            </a:endParaRPr>
          </a:p>
        </p:txBody>
      </p:sp>
      <p:sp>
        <p:nvSpPr>
          <p:cNvPr id="34" name="MH_SubTitle_4"/>
          <p:cNvSpPr>
            <a:spLocks/>
          </p:cNvSpPr>
          <p:nvPr>
            <p:custDataLst>
              <p:tags r:id="rId4"/>
            </p:custDataLst>
          </p:nvPr>
        </p:nvSpPr>
        <p:spPr bwMode="auto">
          <a:xfrm flipH="1">
            <a:off x="6513513" y="2878138"/>
            <a:ext cx="1560512" cy="1452562"/>
          </a:xfrm>
          <a:custGeom>
            <a:avLst/>
            <a:gdLst>
              <a:gd name="connsiteX0" fmla="*/ 1166701 w 1559918"/>
              <a:gd name="connsiteY0" fmla="*/ 0 h 1451191"/>
              <a:gd name="connsiteX1" fmla="*/ 0 w 1559918"/>
              <a:gd name="connsiteY1" fmla="*/ 798821 h 1451191"/>
              <a:gd name="connsiteX2" fmla="*/ 1001506 w 1559918"/>
              <a:gd name="connsiteY2" fmla="*/ 1451191 h 1451191"/>
              <a:gd name="connsiteX3" fmla="*/ 1048932 w 1559918"/>
              <a:gd name="connsiteY3" fmla="*/ 1400239 h 1451191"/>
              <a:gd name="connsiteX4" fmla="*/ 1468598 w 1559918"/>
              <a:gd name="connsiteY4" fmla="*/ 1123932 h 1451191"/>
              <a:gd name="connsiteX5" fmla="*/ 1559918 w 1559918"/>
              <a:gd name="connsiteY5" fmla="*/ 1091289 h 1451191"/>
              <a:gd name="connsiteX6" fmla="*/ 1550667 w 1559918"/>
              <a:gd name="connsiteY6" fmla="*/ 1065616 h 1451191"/>
              <a:gd name="connsiteX7" fmla="*/ 1166701 w 1559918"/>
              <a:gd name="connsiteY7" fmla="*/ 0 h 145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9918" h="1451191">
                <a:moveTo>
                  <a:pt x="1166701" y="0"/>
                </a:moveTo>
                <a:cubicBezTo>
                  <a:pt x="690909" y="152042"/>
                  <a:pt x="285981" y="434404"/>
                  <a:pt x="0" y="798821"/>
                </a:cubicBezTo>
                <a:lnTo>
                  <a:pt x="1001506" y="1451191"/>
                </a:lnTo>
                <a:lnTo>
                  <a:pt x="1048932" y="1400239"/>
                </a:lnTo>
                <a:cubicBezTo>
                  <a:pt x="1168388" y="1283597"/>
                  <a:pt x="1310634" y="1189184"/>
                  <a:pt x="1468598" y="1123932"/>
                </a:cubicBezTo>
                <a:lnTo>
                  <a:pt x="1559918" y="1091289"/>
                </a:lnTo>
                <a:lnTo>
                  <a:pt x="1550667" y="1065616"/>
                </a:lnTo>
                <a:cubicBezTo>
                  <a:pt x="1452677" y="793664"/>
                  <a:pt x="1327249" y="445566"/>
                  <a:pt x="1166701" y="0"/>
                </a:cubicBezTo>
                <a:close/>
              </a:path>
            </a:pathLst>
          </a:custGeom>
          <a:solidFill>
            <a:schemeClr val="accent1">
              <a:lumMod val="20000"/>
              <a:lumOff val="80000"/>
            </a:schemeClr>
          </a:solidFill>
          <a:ln w="9525">
            <a:noFill/>
            <a:round/>
            <a:headEnd/>
            <a:tailEnd/>
          </a:ln>
        </p:spPr>
        <p:txBody>
          <a:bodyPr lIns="0" tIns="36000" rIns="288000" bIns="0" anchor="ctr" anchorCtr="1">
            <a:normAutofit/>
          </a:bodyPr>
          <a:lstStyle/>
          <a:p>
            <a:pPr algn="ctr">
              <a:defRPr/>
            </a:pPr>
            <a:r>
              <a:rPr lang="en-US" altLang="zh-CN" sz="1600" kern="0">
                <a:solidFill>
                  <a:schemeClr val="accent1">
                    <a:lumMod val="75000"/>
                  </a:schemeClr>
                </a:solidFill>
              </a:rPr>
              <a:t>LOREM</a:t>
            </a:r>
            <a:endParaRPr lang="en-US" sz="1600" kern="0" dirty="0">
              <a:solidFill>
                <a:schemeClr val="accent1">
                  <a:lumMod val="75000"/>
                </a:schemeClr>
              </a:solidFill>
            </a:endParaRPr>
          </a:p>
        </p:txBody>
      </p:sp>
      <p:sp>
        <p:nvSpPr>
          <p:cNvPr id="28" name="MH_SubTitle_1"/>
          <p:cNvSpPr>
            <a:spLocks/>
          </p:cNvSpPr>
          <p:nvPr>
            <p:custDataLst>
              <p:tags r:id="rId5"/>
            </p:custDataLst>
          </p:nvPr>
        </p:nvSpPr>
        <p:spPr bwMode="auto">
          <a:xfrm flipH="1">
            <a:off x="3686176" y="3733800"/>
            <a:ext cx="1381125" cy="1193800"/>
          </a:xfrm>
          <a:custGeom>
            <a:avLst/>
            <a:gdLst>
              <a:gd name="connsiteX0" fmla="*/ 992284 w 1381961"/>
              <a:gd name="connsiteY0" fmla="*/ 0 h 1194765"/>
              <a:gd name="connsiteX1" fmla="*/ 0 w 1381961"/>
              <a:gd name="connsiteY1" fmla="*/ 646245 h 1194765"/>
              <a:gd name="connsiteX2" fmla="*/ 69308 w 1381961"/>
              <a:gd name="connsiteY2" fmla="*/ 736815 h 1194765"/>
              <a:gd name="connsiteX3" fmla="*/ 235317 w 1381961"/>
              <a:gd name="connsiteY3" fmla="*/ 1074117 h 1194765"/>
              <a:gd name="connsiteX4" fmla="*/ 267092 w 1381961"/>
              <a:gd name="connsiteY4" fmla="*/ 1194765 h 1194765"/>
              <a:gd name="connsiteX5" fmla="*/ 321384 w 1381961"/>
              <a:gd name="connsiteY5" fmla="*/ 1194765 h 1194765"/>
              <a:gd name="connsiteX6" fmla="*/ 1381961 w 1381961"/>
              <a:gd name="connsiteY6" fmla="*/ 1194765 h 1194765"/>
              <a:gd name="connsiteX7" fmla="*/ 1381961 w 1381961"/>
              <a:gd name="connsiteY7" fmla="*/ 1182697 h 1194765"/>
              <a:gd name="connsiteX8" fmla="*/ 992284 w 1381961"/>
              <a:gd name="connsiteY8" fmla="*/ 0 h 119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1961" h="1194765">
                <a:moveTo>
                  <a:pt x="992284" y="0"/>
                </a:moveTo>
                <a:lnTo>
                  <a:pt x="0" y="646245"/>
                </a:lnTo>
                <a:lnTo>
                  <a:pt x="69308" y="736815"/>
                </a:lnTo>
                <a:cubicBezTo>
                  <a:pt x="140425" y="839669"/>
                  <a:pt x="196761" y="953078"/>
                  <a:pt x="235317" y="1074117"/>
                </a:cubicBezTo>
                <a:lnTo>
                  <a:pt x="267092" y="1194765"/>
                </a:lnTo>
                <a:lnTo>
                  <a:pt x="321384" y="1194765"/>
                </a:lnTo>
                <a:cubicBezTo>
                  <a:pt x="1381961" y="1194765"/>
                  <a:pt x="1381961" y="1194765"/>
                  <a:pt x="1381961" y="1194765"/>
                </a:cubicBezTo>
                <a:cubicBezTo>
                  <a:pt x="1381961" y="1189938"/>
                  <a:pt x="1381961" y="1187524"/>
                  <a:pt x="1381961" y="1182697"/>
                </a:cubicBezTo>
                <a:cubicBezTo>
                  <a:pt x="1381961" y="745823"/>
                  <a:pt x="1237730" y="340327"/>
                  <a:pt x="992284" y="0"/>
                </a:cubicBezTo>
                <a:close/>
              </a:path>
            </a:pathLst>
          </a:custGeom>
          <a:solidFill>
            <a:schemeClr val="accent1">
              <a:lumMod val="20000"/>
              <a:lumOff val="80000"/>
            </a:schemeClr>
          </a:solidFill>
          <a:ln w="9525">
            <a:noFill/>
            <a:round/>
            <a:headEnd/>
            <a:tailEnd/>
          </a:ln>
        </p:spPr>
        <p:txBody>
          <a:bodyPr lIns="0" tIns="252000" rIns="0" bIns="0" anchor="ctr" anchorCtr="1">
            <a:normAutofit/>
          </a:bodyPr>
          <a:lstStyle/>
          <a:p>
            <a:pPr algn="ctr">
              <a:defRPr/>
            </a:pPr>
            <a:r>
              <a:rPr lang="en-US" altLang="zh-CN" sz="1600" kern="0">
                <a:solidFill>
                  <a:schemeClr val="accent1">
                    <a:lumMod val="75000"/>
                  </a:schemeClr>
                </a:solidFill>
              </a:rPr>
              <a:t>LOREM</a:t>
            </a:r>
            <a:endParaRPr lang="en-US" sz="1600" kern="0" dirty="0">
              <a:solidFill>
                <a:schemeClr val="accent1">
                  <a:lumMod val="75000"/>
                </a:schemeClr>
              </a:solidFill>
            </a:endParaRPr>
          </a:p>
        </p:txBody>
      </p:sp>
      <p:sp>
        <p:nvSpPr>
          <p:cNvPr id="26" name="MH_SubTitle_5"/>
          <p:cNvSpPr>
            <a:spLocks/>
          </p:cNvSpPr>
          <p:nvPr>
            <p:custDataLst>
              <p:tags r:id="rId6"/>
            </p:custDataLst>
          </p:nvPr>
        </p:nvSpPr>
        <p:spPr bwMode="auto">
          <a:xfrm flipH="1">
            <a:off x="7119939" y="3733800"/>
            <a:ext cx="1385887" cy="1193800"/>
          </a:xfrm>
          <a:custGeom>
            <a:avLst/>
            <a:gdLst>
              <a:gd name="connsiteX0" fmla="*/ 389676 w 1387279"/>
              <a:gd name="connsiteY0" fmla="*/ 0 h 1194765"/>
              <a:gd name="connsiteX1" fmla="*/ 0 w 1387279"/>
              <a:gd name="connsiteY1" fmla="*/ 1182697 h 1194765"/>
              <a:gd name="connsiteX2" fmla="*/ 0 w 1387279"/>
              <a:gd name="connsiteY2" fmla="*/ 1194765 h 1194765"/>
              <a:gd name="connsiteX3" fmla="*/ 1060577 w 1387279"/>
              <a:gd name="connsiteY3" fmla="*/ 1194765 h 1194765"/>
              <a:gd name="connsiteX4" fmla="*/ 1122675 w 1387279"/>
              <a:gd name="connsiteY4" fmla="*/ 1194765 h 1194765"/>
              <a:gd name="connsiteX5" fmla="*/ 1154459 w 1387279"/>
              <a:gd name="connsiteY5" fmla="*/ 1074117 h 1194765"/>
              <a:gd name="connsiteX6" fmla="*/ 1320564 w 1387279"/>
              <a:gd name="connsiteY6" fmla="*/ 736815 h 1194765"/>
              <a:gd name="connsiteX7" fmla="*/ 1387279 w 1387279"/>
              <a:gd name="connsiteY7" fmla="*/ 649709 h 1194765"/>
              <a:gd name="connsiteX8" fmla="*/ 389676 w 1387279"/>
              <a:gd name="connsiteY8" fmla="*/ 0 h 119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7279" h="1194765">
                <a:moveTo>
                  <a:pt x="389676" y="0"/>
                </a:moveTo>
                <a:cubicBezTo>
                  <a:pt x="144231" y="340327"/>
                  <a:pt x="0" y="745823"/>
                  <a:pt x="0" y="1182697"/>
                </a:cubicBezTo>
                <a:cubicBezTo>
                  <a:pt x="0" y="1187524"/>
                  <a:pt x="0" y="1189938"/>
                  <a:pt x="0" y="1194765"/>
                </a:cubicBezTo>
                <a:cubicBezTo>
                  <a:pt x="0" y="1194765"/>
                  <a:pt x="0" y="1194765"/>
                  <a:pt x="1060577" y="1194765"/>
                </a:cubicBezTo>
                <a:lnTo>
                  <a:pt x="1122675" y="1194765"/>
                </a:lnTo>
                <a:lnTo>
                  <a:pt x="1154459" y="1074117"/>
                </a:lnTo>
                <a:cubicBezTo>
                  <a:pt x="1193029" y="953078"/>
                  <a:pt x="1249392" y="839669"/>
                  <a:pt x="1320564" y="736815"/>
                </a:cubicBezTo>
                <a:lnTo>
                  <a:pt x="1387279" y="649709"/>
                </a:lnTo>
                <a:lnTo>
                  <a:pt x="389676" y="0"/>
                </a:lnTo>
                <a:close/>
              </a:path>
            </a:pathLst>
          </a:custGeom>
          <a:solidFill>
            <a:schemeClr val="accent1">
              <a:lumMod val="20000"/>
              <a:lumOff val="80000"/>
            </a:schemeClr>
          </a:solidFill>
          <a:ln w="9525">
            <a:noFill/>
            <a:round/>
            <a:headEnd/>
            <a:tailEnd/>
          </a:ln>
        </p:spPr>
        <p:txBody>
          <a:bodyPr lIns="0" tIns="252000" rIns="0" bIns="0" anchor="ctr" anchorCtr="1">
            <a:normAutofit/>
          </a:bodyPr>
          <a:lstStyle/>
          <a:p>
            <a:pPr>
              <a:defRPr/>
            </a:pPr>
            <a:r>
              <a:rPr lang="en-US" altLang="zh-CN" sz="1600" kern="0">
                <a:solidFill>
                  <a:schemeClr val="accent1">
                    <a:lumMod val="75000"/>
                  </a:schemeClr>
                </a:solidFill>
              </a:rPr>
              <a:t>LOREM</a:t>
            </a:r>
            <a:endParaRPr lang="en-US" sz="1600" kern="0" dirty="0">
              <a:solidFill>
                <a:schemeClr val="accent1">
                  <a:lumMod val="75000"/>
                </a:schemeClr>
              </a:solidFill>
            </a:endParaRPr>
          </a:p>
        </p:txBody>
      </p:sp>
      <p:sp>
        <p:nvSpPr>
          <p:cNvPr id="33" name="MH_Title_1"/>
          <p:cNvSpPr>
            <a:spLocks/>
          </p:cNvSpPr>
          <p:nvPr>
            <p:custDataLst>
              <p:tags r:id="rId7"/>
            </p:custDataLst>
          </p:nvPr>
        </p:nvSpPr>
        <p:spPr bwMode="auto">
          <a:xfrm>
            <a:off x="4848226" y="3978276"/>
            <a:ext cx="2500313" cy="12287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accent1">
              <a:lumMod val="75000"/>
            </a:schemeClr>
          </a:solidFill>
          <a:ln w="9525">
            <a:noFill/>
            <a:round/>
            <a:headEnd/>
            <a:tailEnd/>
          </a:ln>
          <a:effectLst/>
        </p:spPr>
        <p:txBody>
          <a:bodyPr lIns="0" tIns="72000" rIns="0" bIns="0" anchor="ctr" anchorCtr="1">
            <a:normAutofit/>
          </a:bodyPr>
          <a:lstStyle/>
          <a:p>
            <a:pPr>
              <a:defRPr/>
            </a:pPr>
            <a:r>
              <a:rPr lang="en-US" altLang="zh-CN" sz="2400" kern="0">
                <a:solidFill>
                  <a:srgbClr val="FFFFFF"/>
                </a:solidFill>
              </a:rPr>
              <a:t>LOREM</a:t>
            </a:r>
            <a:endParaRPr lang="en-US" sz="2400" kern="0" dirty="0">
              <a:solidFill>
                <a:srgbClr val="FFFFFF"/>
              </a:solidFill>
            </a:endParaRPr>
          </a:p>
        </p:txBody>
      </p:sp>
      <p:sp>
        <p:nvSpPr>
          <p:cNvPr id="3080" name="MH_PageTitle"/>
          <p:cNvSpPr>
            <a:spLocks noGrp="1"/>
          </p:cNvSpPr>
          <p:nvPr>
            <p:ph type="title"/>
            <p:custDataLst>
              <p:tags r:id="rId8"/>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14194255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1"/>
          <p:cNvSpPr/>
          <p:nvPr>
            <p:custDataLst>
              <p:tags r:id="rId2"/>
            </p:custDataLst>
          </p:nvPr>
        </p:nvSpPr>
        <p:spPr>
          <a:xfrm>
            <a:off x="5186363" y="2605089"/>
            <a:ext cx="1797050" cy="1468437"/>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tIns="216000" anchor="ctr"/>
          <a:lstStyle/>
          <a:p>
            <a:pPr algn="ctr">
              <a:defRPr/>
            </a:pPr>
            <a:r>
              <a:rPr lang="en-US" altLang="zh-CN" sz="2800" dirty="0">
                <a:solidFill>
                  <a:srgbClr val="FFFFFF"/>
                </a:solidFill>
              </a:rPr>
              <a:t>01</a:t>
            </a:r>
            <a:endParaRPr lang="zh-CN" altLang="en-US" sz="2800" dirty="0">
              <a:solidFill>
                <a:srgbClr val="FFFFFF"/>
              </a:solidFill>
            </a:endParaRPr>
          </a:p>
        </p:txBody>
      </p:sp>
      <p:sp>
        <p:nvSpPr>
          <p:cNvPr id="5" name="MH_Other_2"/>
          <p:cNvSpPr/>
          <p:nvPr>
            <p:custDataLst>
              <p:tags r:id="rId3"/>
            </p:custDataLst>
          </p:nvPr>
        </p:nvSpPr>
        <p:spPr>
          <a:xfrm>
            <a:off x="6180138" y="4265614"/>
            <a:ext cx="1765300" cy="1500187"/>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2"/>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216000" tIns="612000" rIns="0" anchor="ctr"/>
          <a:lstStyle/>
          <a:p>
            <a:pPr algn="ctr">
              <a:defRPr/>
            </a:pPr>
            <a:r>
              <a:rPr lang="en-US" altLang="zh-CN" sz="2800" dirty="0">
                <a:solidFill>
                  <a:srgbClr val="FFFFFF"/>
                </a:solidFill>
              </a:rPr>
              <a:t>03</a:t>
            </a:r>
            <a:endParaRPr lang="zh-CN" altLang="en-US" sz="2800" dirty="0">
              <a:solidFill>
                <a:srgbClr val="FFFFFF"/>
              </a:solidFill>
            </a:endParaRPr>
          </a:p>
        </p:txBody>
      </p:sp>
      <p:sp>
        <p:nvSpPr>
          <p:cNvPr id="7" name="MH_Other_3"/>
          <p:cNvSpPr/>
          <p:nvPr>
            <p:custDataLst>
              <p:tags r:id="rId4"/>
            </p:custDataLst>
          </p:nvPr>
        </p:nvSpPr>
        <p:spPr>
          <a:xfrm>
            <a:off x="4217988" y="4265614"/>
            <a:ext cx="1765300" cy="1500187"/>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3"/>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612000" rIns="180000" anchor="ctr"/>
          <a:lstStyle/>
          <a:p>
            <a:pPr algn="ctr">
              <a:defRPr/>
            </a:pPr>
            <a:r>
              <a:rPr lang="en-US" altLang="zh-CN" sz="2800" dirty="0">
                <a:solidFill>
                  <a:srgbClr val="FFFFFF"/>
                </a:solidFill>
              </a:rPr>
              <a:t>02</a:t>
            </a:r>
            <a:endParaRPr lang="zh-CN" altLang="en-US" sz="2800" dirty="0">
              <a:solidFill>
                <a:srgbClr val="FFFFFF"/>
              </a:solidFill>
            </a:endParaRPr>
          </a:p>
        </p:txBody>
      </p:sp>
      <p:sp>
        <p:nvSpPr>
          <p:cNvPr id="12" name="MH_SubTitle_2"/>
          <p:cNvSpPr txBox="1">
            <a:spLocks noChangeArrowheads="1"/>
          </p:cNvSpPr>
          <p:nvPr>
            <p:custDataLst>
              <p:tags r:id="rId5"/>
            </p:custDataLst>
          </p:nvPr>
        </p:nvSpPr>
        <p:spPr bwMode="auto">
          <a:xfrm flipH="1">
            <a:off x="3014663" y="4862513"/>
            <a:ext cx="1439862" cy="652462"/>
          </a:xfrm>
          <a:prstGeom prst="rect">
            <a:avLst/>
          </a:prstGeom>
          <a:noFill/>
          <a:ln>
            <a:noFill/>
          </a:ln>
          <a:effectLst/>
          <a:extLst/>
        </p:spPr>
        <p:txBody>
          <a:bodyPr>
            <a:norm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30000"/>
              </a:lnSpc>
              <a:defRPr/>
            </a:pPr>
            <a:r>
              <a:rPr lang="en-US" altLang="zh-CN" sz="1400" kern="0">
                <a:latin typeface="+mn-lt"/>
                <a:ea typeface="+mn-ea"/>
              </a:rPr>
              <a:t>Lorem ipsum</a:t>
            </a:r>
          </a:p>
          <a:p>
            <a:pPr algn="ctr" eaLnBrk="1" hangingPunct="1">
              <a:lnSpc>
                <a:spcPct val="130000"/>
              </a:lnSpc>
              <a:defRPr/>
            </a:pPr>
            <a:r>
              <a:rPr lang="en-US" altLang="zh-CN" sz="1400" kern="0">
                <a:latin typeface="+mn-lt"/>
                <a:ea typeface="+mn-ea"/>
              </a:rPr>
              <a:t>Lorem ipsum</a:t>
            </a:r>
            <a:r>
              <a:rPr lang="zh-CN" altLang="en-US" sz="1400" kern="0">
                <a:latin typeface="+mn-lt"/>
                <a:ea typeface="+mn-ea"/>
              </a:rPr>
              <a:t>    </a:t>
            </a:r>
            <a:endParaRPr lang="en-US" altLang="zh-CN" sz="1400" kern="0" dirty="0">
              <a:latin typeface="+mn-lt"/>
              <a:ea typeface="+mn-ea"/>
            </a:endParaRPr>
          </a:p>
        </p:txBody>
      </p:sp>
      <p:sp>
        <p:nvSpPr>
          <p:cNvPr id="21" name="MH_SubTitle_3"/>
          <p:cNvSpPr txBox="1">
            <a:spLocks noChangeArrowheads="1"/>
          </p:cNvSpPr>
          <p:nvPr>
            <p:custDataLst>
              <p:tags r:id="rId6"/>
            </p:custDataLst>
          </p:nvPr>
        </p:nvSpPr>
        <p:spPr bwMode="auto">
          <a:xfrm flipH="1">
            <a:off x="7670801" y="4862513"/>
            <a:ext cx="1439863" cy="652462"/>
          </a:xfrm>
          <a:prstGeom prst="rect">
            <a:avLst/>
          </a:prstGeom>
          <a:noFill/>
          <a:ln>
            <a:noFill/>
          </a:ln>
          <a:effectLst/>
          <a:extLst/>
        </p:spPr>
        <p:txBody>
          <a:bodyPr>
            <a:norm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30000"/>
              </a:lnSpc>
              <a:defRPr/>
            </a:pPr>
            <a:r>
              <a:rPr lang="en-US" altLang="zh-CN" sz="1400" kern="0">
                <a:latin typeface="+mn-lt"/>
                <a:ea typeface="+mn-ea"/>
              </a:rPr>
              <a:t>Lorem ipsum</a:t>
            </a:r>
          </a:p>
          <a:p>
            <a:pPr algn="ctr" eaLnBrk="1" hangingPunct="1">
              <a:lnSpc>
                <a:spcPct val="130000"/>
              </a:lnSpc>
              <a:defRPr/>
            </a:pPr>
            <a:r>
              <a:rPr lang="en-US" altLang="zh-CN" sz="1400" kern="0">
                <a:latin typeface="+mn-lt"/>
                <a:ea typeface="+mn-ea"/>
              </a:rPr>
              <a:t>Lorem ipsum</a:t>
            </a:r>
            <a:r>
              <a:rPr lang="zh-CN" altLang="en-US" sz="1400" kern="0">
                <a:latin typeface="+mn-lt"/>
                <a:ea typeface="+mn-ea"/>
              </a:rPr>
              <a:t>   </a:t>
            </a:r>
            <a:endParaRPr lang="en-US" altLang="zh-CN" sz="1400" kern="0" dirty="0">
              <a:latin typeface="+mn-lt"/>
              <a:ea typeface="+mn-ea"/>
            </a:endParaRPr>
          </a:p>
        </p:txBody>
      </p:sp>
      <p:sp>
        <p:nvSpPr>
          <p:cNvPr id="22" name="MH_SubTitle_1"/>
          <p:cNvSpPr txBox="1">
            <a:spLocks noChangeArrowheads="1"/>
          </p:cNvSpPr>
          <p:nvPr>
            <p:custDataLst>
              <p:tags r:id="rId7"/>
            </p:custDataLst>
          </p:nvPr>
        </p:nvSpPr>
        <p:spPr bwMode="auto">
          <a:xfrm flipH="1">
            <a:off x="4989514" y="1895476"/>
            <a:ext cx="2224087" cy="652463"/>
          </a:xfrm>
          <a:prstGeom prst="rect">
            <a:avLst/>
          </a:prstGeom>
          <a:noFill/>
          <a:ln>
            <a:noFill/>
          </a:ln>
          <a:effectLst/>
          <a:extLst/>
        </p:spPr>
        <p:txBody>
          <a:bodyPr anchor="b">
            <a:norm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30000"/>
              </a:lnSpc>
              <a:defRPr/>
            </a:pPr>
            <a:r>
              <a:rPr lang="en-US" altLang="zh-CN" sz="1400" kern="0">
                <a:latin typeface="+mn-lt"/>
                <a:ea typeface="+mn-ea"/>
              </a:rPr>
              <a:t>Lorem ipsum</a:t>
            </a:r>
          </a:p>
          <a:p>
            <a:pPr algn="ctr" eaLnBrk="1" hangingPunct="1">
              <a:lnSpc>
                <a:spcPct val="130000"/>
              </a:lnSpc>
              <a:defRPr/>
            </a:pPr>
            <a:r>
              <a:rPr lang="en-US" altLang="zh-CN" sz="1400" kern="0">
                <a:latin typeface="+mn-lt"/>
                <a:ea typeface="+mn-ea"/>
              </a:rPr>
              <a:t>Lorem ipsum</a:t>
            </a:r>
          </a:p>
        </p:txBody>
      </p:sp>
      <p:sp>
        <p:nvSpPr>
          <p:cNvPr id="3080" name="MH_PageTitle"/>
          <p:cNvSpPr>
            <a:spLocks noGrp="1"/>
          </p:cNvSpPr>
          <p:nvPr>
            <p:ph type="title"/>
            <p:custDataLst>
              <p:tags r:id="rId8"/>
            </p:custDataLst>
          </p:nvPr>
        </p:nvSpPr>
        <p:spPr/>
        <p:txBody>
          <a:bodyPr/>
          <a:lstStyle/>
          <a:p>
            <a:pPr eaLnBrk="1" hangingPunct="1"/>
            <a:r>
              <a:rPr lang="en-US" altLang="zh-CN" smtClean="0"/>
              <a:t>LOREM IPSUM DOLOR</a:t>
            </a:r>
            <a:endParaRPr lang="zh-CN" altLang="en-US" smtClean="0"/>
          </a:p>
        </p:txBody>
      </p:sp>
      <p:sp>
        <p:nvSpPr>
          <p:cNvPr id="10" name="MH_Title_1"/>
          <p:cNvSpPr/>
          <p:nvPr>
            <p:custDataLst>
              <p:tags r:id="rId9"/>
            </p:custDataLst>
          </p:nvPr>
        </p:nvSpPr>
        <p:spPr>
          <a:xfrm>
            <a:off x="5151438" y="4162425"/>
            <a:ext cx="1822450" cy="1550988"/>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rgbClr val="D9D9D9"/>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32000" tIns="0" rIns="432000" bIns="396000" anchor="ctr"/>
          <a:lstStyle/>
          <a:p>
            <a:pPr algn="ctr">
              <a:lnSpc>
                <a:spcPct val="130000"/>
              </a:lnSpc>
              <a:defRPr/>
            </a:pPr>
            <a:r>
              <a:rPr lang="en-US" altLang="zh-CN">
                <a:solidFill>
                  <a:srgbClr val="1C1C1C"/>
                </a:solidFill>
              </a:rPr>
              <a:t>Lorem</a:t>
            </a:r>
            <a:endParaRPr lang="zh-CN" altLang="en-US" dirty="0">
              <a:solidFill>
                <a:srgbClr val="1C1C1C"/>
              </a:solidFill>
            </a:endParaRPr>
          </a:p>
        </p:txBody>
      </p:sp>
    </p:spTree>
    <p:custDataLst>
      <p:tags r:id="rId1"/>
    </p:custDataLst>
    <p:extLst>
      <p:ext uri="{BB962C8B-B14F-4D97-AF65-F5344CB8AC3E}">
        <p14:creationId xmlns:p14="http://schemas.microsoft.com/office/powerpoint/2010/main" val="41864302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2" name="MH_Other_1"/>
          <p:cNvCxnSpPr/>
          <p:nvPr>
            <p:custDataLst>
              <p:tags r:id="rId2"/>
            </p:custDataLst>
          </p:nvPr>
        </p:nvCxnSpPr>
        <p:spPr bwMode="auto">
          <a:xfrm flipH="1">
            <a:off x="4152900" y="4789488"/>
            <a:ext cx="0" cy="546100"/>
          </a:xfrm>
          <a:prstGeom prst="line">
            <a:avLst/>
          </a:prstGeom>
          <a:noFill/>
          <a:ln w="12700" cap="flat" cmpd="sng" algn="ctr">
            <a:solidFill>
              <a:schemeClr val="accent1">
                <a:lumMod val="40000"/>
                <a:lumOff val="60000"/>
              </a:schemeClr>
            </a:solidFill>
            <a:prstDash val="solid"/>
            <a:miter lim="800000"/>
          </a:ln>
          <a:effectLst/>
        </p:spPr>
      </p:cxnSp>
      <p:cxnSp>
        <p:nvCxnSpPr>
          <p:cNvPr id="113" name="MH_Other_2"/>
          <p:cNvCxnSpPr/>
          <p:nvPr>
            <p:custDataLst>
              <p:tags r:id="rId3"/>
            </p:custDataLst>
          </p:nvPr>
        </p:nvCxnSpPr>
        <p:spPr bwMode="auto">
          <a:xfrm>
            <a:off x="4152900" y="5051425"/>
            <a:ext cx="1130300" cy="0"/>
          </a:xfrm>
          <a:prstGeom prst="line">
            <a:avLst/>
          </a:prstGeom>
          <a:noFill/>
          <a:ln w="12700" cap="flat" cmpd="sng" algn="ctr">
            <a:solidFill>
              <a:schemeClr val="accent1">
                <a:lumMod val="40000"/>
                <a:lumOff val="60000"/>
              </a:schemeClr>
            </a:solidFill>
            <a:prstDash val="solid"/>
            <a:miter lim="800000"/>
          </a:ln>
          <a:effectLst/>
        </p:spPr>
      </p:cxnSp>
      <p:sp>
        <p:nvSpPr>
          <p:cNvPr id="107" name="MH_Other_3"/>
          <p:cNvSpPr>
            <a:spLocks/>
          </p:cNvSpPr>
          <p:nvPr>
            <p:custDataLst>
              <p:tags r:id="rId4"/>
            </p:custDataLst>
          </p:nvPr>
        </p:nvSpPr>
        <p:spPr bwMode="auto">
          <a:xfrm>
            <a:off x="7380288" y="1323975"/>
            <a:ext cx="12700" cy="0"/>
          </a:xfrm>
          <a:custGeom>
            <a:avLst/>
            <a:gdLst>
              <a:gd name="T0" fmla="*/ 2 w 4"/>
              <a:gd name="T1" fmla="*/ 0 w 4"/>
              <a:gd name="T2" fmla="*/ 4 w 4"/>
              <a:gd name="T3" fmla="*/ 2 w 4"/>
            </a:gdLst>
            <a:ahLst/>
            <a:cxnLst>
              <a:cxn ang="0">
                <a:pos x="T0" y="0"/>
              </a:cxn>
              <a:cxn ang="0">
                <a:pos x="T1" y="0"/>
              </a:cxn>
              <a:cxn ang="0">
                <a:pos x="T2" y="0"/>
              </a:cxn>
              <a:cxn ang="0">
                <a:pos x="T3" y="0"/>
              </a:cxn>
            </a:cxnLst>
            <a:rect l="0" t="0" r="r" b="b"/>
            <a:pathLst>
              <a:path w="4">
                <a:moveTo>
                  <a:pt x="2" y="0"/>
                </a:moveTo>
                <a:cubicBezTo>
                  <a:pt x="1" y="0"/>
                  <a:pt x="1" y="0"/>
                  <a:pt x="0" y="0"/>
                </a:cubicBezTo>
                <a:cubicBezTo>
                  <a:pt x="4" y="0"/>
                  <a:pt x="4" y="0"/>
                  <a:pt x="4" y="0"/>
                </a:cubicBezTo>
                <a:cubicBezTo>
                  <a:pt x="3" y="0"/>
                  <a:pt x="3" y="0"/>
                  <a:pt x="2" y="0"/>
                </a:cubicBezTo>
              </a:path>
            </a:pathLst>
          </a:custGeom>
          <a:solidFill>
            <a:srgbClr val="A7A1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a:solidFill>
                <a:prstClr val="black"/>
              </a:solidFill>
            </a:endParaRPr>
          </a:p>
        </p:txBody>
      </p:sp>
      <p:cxnSp>
        <p:nvCxnSpPr>
          <p:cNvPr id="89" name="MH_Other_4"/>
          <p:cNvCxnSpPr/>
          <p:nvPr>
            <p:custDataLst>
              <p:tags r:id="rId5"/>
            </p:custDataLst>
          </p:nvPr>
        </p:nvCxnSpPr>
        <p:spPr bwMode="auto">
          <a:xfrm>
            <a:off x="7894638" y="3579813"/>
            <a:ext cx="0" cy="546100"/>
          </a:xfrm>
          <a:prstGeom prst="line">
            <a:avLst/>
          </a:prstGeom>
          <a:noFill/>
          <a:ln w="12700" cap="flat" cmpd="sng" algn="ctr">
            <a:solidFill>
              <a:schemeClr val="accent1">
                <a:lumMod val="40000"/>
                <a:lumOff val="60000"/>
              </a:schemeClr>
            </a:solidFill>
            <a:prstDash val="solid"/>
            <a:miter lim="800000"/>
          </a:ln>
          <a:effectLst/>
        </p:spPr>
      </p:cxnSp>
      <p:cxnSp>
        <p:nvCxnSpPr>
          <p:cNvPr id="90" name="MH_Other_5"/>
          <p:cNvCxnSpPr/>
          <p:nvPr>
            <p:custDataLst>
              <p:tags r:id="rId6"/>
            </p:custDataLst>
          </p:nvPr>
        </p:nvCxnSpPr>
        <p:spPr bwMode="auto">
          <a:xfrm flipH="1">
            <a:off x="7129464" y="3841750"/>
            <a:ext cx="765175" cy="0"/>
          </a:xfrm>
          <a:prstGeom prst="line">
            <a:avLst/>
          </a:prstGeom>
          <a:noFill/>
          <a:ln w="12700" cap="flat" cmpd="sng" algn="ctr">
            <a:solidFill>
              <a:schemeClr val="accent1">
                <a:lumMod val="40000"/>
                <a:lumOff val="60000"/>
              </a:schemeClr>
            </a:solidFill>
            <a:prstDash val="solid"/>
            <a:miter lim="800000"/>
          </a:ln>
          <a:effectLst/>
        </p:spPr>
      </p:cxnSp>
      <p:cxnSp>
        <p:nvCxnSpPr>
          <p:cNvPr id="92" name="MH_Other_6"/>
          <p:cNvCxnSpPr/>
          <p:nvPr>
            <p:custDataLst>
              <p:tags r:id="rId7"/>
            </p:custDataLst>
          </p:nvPr>
        </p:nvCxnSpPr>
        <p:spPr bwMode="auto">
          <a:xfrm>
            <a:off x="7894638" y="2346325"/>
            <a:ext cx="0" cy="546100"/>
          </a:xfrm>
          <a:prstGeom prst="line">
            <a:avLst/>
          </a:prstGeom>
          <a:noFill/>
          <a:ln w="12700" cap="flat" cmpd="sng" algn="ctr">
            <a:solidFill>
              <a:schemeClr val="accent1">
                <a:lumMod val="40000"/>
                <a:lumOff val="60000"/>
              </a:schemeClr>
            </a:solidFill>
            <a:prstDash val="solid"/>
            <a:miter lim="800000"/>
          </a:ln>
          <a:effectLst/>
        </p:spPr>
      </p:cxnSp>
      <p:cxnSp>
        <p:nvCxnSpPr>
          <p:cNvPr id="93" name="MH_Other_7"/>
          <p:cNvCxnSpPr/>
          <p:nvPr>
            <p:custDataLst>
              <p:tags r:id="rId8"/>
            </p:custDataLst>
          </p:nvPr>
        </p:nvCxnSpPr>
        <p:spPr bwMode="auto">
          <a:xfrm flipH="1">
            <a:off x="6756400" y="2608263"/>
            <a:ext cx="1131888" cy="0"/>
          </a:xfrm>
          <a:prstGeom prst="line">
            <a:avLst/>
          </a:prstGeom>
          <a:noFill/>
          <a:ln w="12700" cap="flat" cmpd="sng" algn="ctr">
            <a:solidFill>
              <a:schemeClr val="accent1">
                <a:lumMod val="40000"/>
                <a:lumOff val="60000"/>
              </a:schemeClr>
            </a:solidFill>
            <a:prstDash val="solid"/>
            <a:miter lim="800000"/>
          </a:ln>
          <a:effectLst/>
        </p:spPr>
      </p:cxnSp>
      <p:cxnSp>
        <p:nvCxnSpPr>
          <p:cNvPr id="95" name="MH_Other_8"/>
          <p:cNvCxnSpPr/>
          <p:nvPr>
            <p:custDataLst>
              <p:tags r:id="rId9"/>
            </p:custDataLst>
          </p:nvPr>
        </p:nvCxnSpPr>
        <p:spPr bwMode="auto">
          <a:xfrm>
            <a:off x="7894638" y="4789488"/>
            <a:ext cx="0" cy="546100"/>
          </a:xfrm>
          <a:prstGeom prst="line">
            <a:avLst/>
          </a:prstGeom>
          <a:noFill/>
          <a:ln w="12700" cap="flat" cmpd="sng" algn="ctr">
            <a:solidFill>
              <a:schemeClr val="accent1">
                <a:lumMod val="40000"/>
                <a:lumOff val="60000"/>
              </a:schemeClr>
            </a:solidFill>
            <a:prstDash val="solid"/>
            <a:miter lim="800000"/>
          </a:ln>
          <a:effectLst/>
        </p:spPr>
      </p:cxnSp>
      <p:cxnSp>
        <p:nvCxnSpPr>
          <p:cNvPr id="96" name="MH_Other_9"/>
          <p:cNvCxnSpPr/>
          <p:nvPr>
            <p:custDataLst>
              <p:tags r:id="rId10"/>
            </p:custDataLst>
          </p:nvPr>
        </p:nvCxnSpPr>
        <p:spPr bwMode="auto">
          <a:xfrm flipH="1">
            <a:off x="6762750" y="5051425"/>
            <a:ext cx="1131888" cy="0"/>
          </a:xfrm>
          <a:prstGeom prst="line">
            <a:avLst/>
          </a:prstGeom>
          <a:noFill/>
          <a:ln w="12700" cap="flat" cmpd="sng" algn="ctr">
            <a:solidFill>
              <a:schemeClr val="accent1">
                <a:lumMod val="40000"/>
                <a:lumOff val="60000"/>
              </a:schemeClr>
            </a:solidFill>
            <a:prstDash val="solid"/>
            <a:miter lim="800000"/>
          </a:ln>
          <a:effectLst/>
        </p:spPr>
      </p:cxnSp>
      <p:cxnSp>
        <p:nvCxnSpPr>
          <p:cNvPr id="99" name="MH_Other_10"/>
          <p:cNvCxnSpPr/>
          <p:nvPr>
            <p:custDataLst>
              <p:tags r:id="rId11"/>
            </p:custDataLst>
          </p:nvPr>
        </p:nvCxnSpPr>
        <p:spPr bwMode="auto">
          <a:xfrm flipH="1">
            <a:off x="4152900" y="3579813"/>
            <a:ext cx="0" cy="546100"/>
          </a:xfrm>
          <a:prstGeom prst="line">
            <a:avLst/>
          </a:prstGeom>
          <a:noFill/>
          <a:ln w="12700" cap="flat" cmpd="sng" algn="ctr">
            <a:solidFill>
              <a:schemeClr val="accent1">
                <a:lumMod val="40000"/>
                <a:lumOff val="60000"/>
              </a:schemeClr>
            </a:solidFill>
            <a:prstDash val="solid"/>
            <a:miter lim="800000"/>
          </a:ln>
          <a:effectLst/>
        </p:spPr>
      </p:cxnSp>
      <p:cxnSp>
        <p:nvCxnSpPr>
          <p:cNvPr id="100" name="MH_Other_11"/>
          <p:cNvCxnSpPr/>
          <p:nvPr>
            <p:custDataLst>
              <p:tags r:id="rId12"/>
            </p:custDataLst>
          </p:nvPr>
        </p:nvCxnSpPr>
        <p:spPr bwMode="auto">
          <a:xfrm>
            <a:off x="4152901" y="3841750"/>
            <a:ext cx="765175" cy="0"/>
          </a:xfrm>
          <a:prstGeom prst="line">
            <a:avLst/>
          </a:prstGeom>
          <a:noFill/>
          <a:ln w="12700" cap="flat" cmpd="sng" algn="ctr">
            <a:solidFill>
              <a:schemeClr val="accent1">
                <a:lumMod val="40000"/>
                <a:lumOff val="60000"/>
              </a:schemeClr>
            </a:solidFill>
            <a:prstDash val="solid"/>
            <a:miter lim="800000"/>
          </a:ln>
          <a:effectLst/>
        </p:spPr>
      </p:cxnSp>
      <p:sp>
        <p:nvSpPr>
          <p:cNvPr id="101" name="MH_Other_12"/>
          <p:cNvSpPr>
            <a:spLocks/>
          </p:cNvSpPr>
          <p:nvPr>
            <p:custDataLst>
              <p:tags r:id="rId13"/>
            </p:custDataLst>
          </p:nvPr>
        </p:nvSpPr>
        <p:spPr bwMode="auto">
          <a:xfrm>
            <a:off x="5513389" y="2173289"/>
            <a:ext cx="1957387" cy="854075"/>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accent1">
              <a:lumMod val="60000"/>
              <a:lumOff val="40000"/>
            </a:schemeClr>
          </a:solidFill>
          <a:ln>
            <a:noFill/>
          </a:ln>
        </p:spPr>
        <p:txBody>
          <a:bodyPr lIns="0" tIns="360000" rIns="324000" bIns="0"/>
          <a:lstStyle/>
          <a:p>
            <a:pPr algn="ctr">
              <a:defRPr/>
            </a:pPr>
            <a:r>
              <a:rPr lang="en-US" altLang="zh-CN" sz="2400" kern="0" dirty="0">
                <a:solidFill>
                  <a:prstClr val="white"/>
                </a:solidFill>
                <a:latin typeface="Kozuka Mincho Pr6N H" panose="02020900000000000000" pitchFamily="18" charset="-128"/>
                <a:ea typeface="Kozuka Mincho Pr6N H" panose="02020900000000000000" pitchFamily="18" charset="-128"/>
              </a:rPr>
              <a:t>02</a:t>
            </a:r>
            <a:endParaRPr lang="zh-CN" altLang="en-US" sz="2400" kern="0" dirty="0">
              <a:solidFill>
                <a:prstClr val="white"/>
              </a:solidFill>
              <a:latin typeface="Kozuka Mincho Pr6N H" panose="02020900000000000000" pitchFamily="18" charset="-128"/>
              <a:ea typeface="Kozuka Mincho Pr6N H" panose="02020900000000000000" pitchFamily="18" charset="-128"/>
            </a:endParaRPr>
          </a:p>
        </p:txBody>
      </p:sp>
      <p:sp>
        <p:nvSpPr>
          <p:cNvPr id="102" name="MH_Other_13"/>
          <p:cNvSpPr>
            <a:spLocks/>
          </p:cNvSpPr>
          <p:nvPr>
            <p:custDataLst>
              <p:tags r:id="rId14"/>
            </p:custDataLst>
          </p:nvPr>
        </p:nvSpPr>
        <p:spPr bwMode="auto">
          <a:xfrm rot="3569734">
            <a:off x="6366669" y="3228182"/>
            <a:ext cx="1960563" cy="850900"/>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accent1"/>
          </a:solidFill>
          <a:ln>
            <a:noFill/>
          </a:ln>
        </p:spPr>
        <p:txBody>
          <a:bodyPr lIns="0" tIns="360000" rIns="324000" bIns="0"/>
          <a:lstStyle/>
          <a:p>
            <a:pPr algn="ctr">
              <a:defRPr/>
            </a:pPr>
            <a:r>
              <a:rPr lang="en-US" altLang="zh-CN" sz="2400" kern="0" dirty="0">
                <a:solidFill>
                  <a:prstClr val="white"/>
                </a:solidFill>
                <a:latin typeface="Kozuka Mincho Pr6N H" panose="02020900000000000000" pitchFamily="18" charset="-128"/>
                <a:ea typeface="Kozuka Mincho Pr6N H" panose="02020900000000000000" pitchFamily="18" charset="-128"/>
              </a:rPr>
              <a:t>03</a:t>
            </a:r>
            <a:endParaRPr lang="zh-CN" altLang="en-US" sz="2400" kern="0" dirty="0">
              <a:solidFill>
                <a:prstClr val="white"/>
              </a:solidFill>
              <a:latin typeface="Kozuka Mincho Pr6N H" panose="02020900000000000000" pitchFamily="18" charset="-128"/>
              <a:ea typeface="Kozuka Mincho Pr6N H" panose="02020900000000000000" pitchFamily="18" charset="-128"/>
            </a:endParaRPr>
          </a:p>
        </p:txBody>
      </p:sp>
      <p:sp>
        <p:nvSpPr>
          <p:cNvPr id="103" name="MH_Other_14"/>
          <p:cNvSpPr>
            <a:spLocks/>
          </p:cNvSpPr>
          <p:nvPr>
            <p:custDataLst>
              <p:tags r:id="rId15"/>
            </p:custDataLst>
          </p:nvPr>
        </p:nvSpPr>
        <p:spPr bwMode="auto">
          <a:xfrm rot="7171573">
            <a:off x="5892801" y="4500564"/>
            <a:ext cx="1952625" cy="854075"/>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accent1">
              <a:lumMod val="60000"/>
              <a:lumOff val="40000"/>
            </a:schemeClr>
          </a:solidFill>
          <a:ln>
            <a:noFill/>
          </a:ln>
        </p:spPr>
        <p:txBody>
          <a:bodyPr lIns="0" tIns="360000" rIns="324000" bIns="0"/>
          <a:lstStyle/>
          <a:p>
            <a:pPr algn="ctr">
              <a:defRPr/>
            </a:pPr>
            <a:r>
              <a:rPr lang="en-US" altLang="zh-CN" sz="2400" kern="0" dirty="0">
                <a:solidFill>
                  <a:prstClr val="white"/>
                </a:solidFill>
                <a:latin typeface="Kozuka Mincho Pr6N H" panose="02020900000000000000" pitchFamily="18" charset="-128"/>
                <a:ea typeface="Kozuka Mincho Pr6N H" panose="02020900000000000000" pitchFamily="18" charset="-128"/>
              </a:rPr>
              <a:t>04</a:t>
            </a:r>
            <a:endParaRPr lang="zh-CN" altLang="en-US" sz="2400" kern="0" dirty="0">
              <a:solidFill>
                <a:prstClr val="white"/>
              </a:solidFill>
              <a:latin typeface="Kozuka Mincho Pr6N H" panose="02020900000000000000" pitchFamily="18" charset="-128"/>
              <a:ea typeface="Kozuka Mincho Pr6N H" panose="02020900000000000000" pitchFamily="18" charset="-128"/>
            </a:endParaRPr>
          </a:p>
        </p:txBody>
      </p:sp>
      <p:sp>
        <p:nvSpPr>
          <p:cNvPr id="104" name="MH_Other_15"/>
          <p:cNvSpPr>
            <a:spLocks/>
          </p:cNvSpPr>
          <p:nvPr>
            <p:custDataLst>
              <p:tags r:id="rId16"/>
            </p:custDataLst>
          </p:nvPr>
        </p:nvSpPr>
        <p:spPr bwMode="auto">
          <a:xfrm rot="10800000">
            <a:off x="4568825" y="4703763"/>
            <a:ext cx="1936750" cy="863600"/>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accent1"/>
          </a:solidFill>
          <a:ln>
            <a:noFill/>
          </a:ln>
        </p:spPr>
        <p:txBody>
          <a:bodyPr lIns="0" tIns="360000" rIns="324000" bIns="0"/>
          <a:lstStyle/>
          <a:p>
            <a:pPr algn="ctr">
              <a:defRPr/>
            </a:pPr>
            <a:r>
              <a:rPr lang="en-US" altLang="zh-CN" sz="2400" kern="0" dirty="0">
                <a:solidFill>
                  <a:prstClr val="white"/>
                </a:solidFill>
                <a:latin typeface="Kozuka Mincho Pr6N H" panose="02020900000000000000" pitchFamily="18" charset="-128"/>
                <a:ea typeface="Kozuka Mincho Pr6N H" panose="02020900000000000000" pitchFamily="18" charset="-128"/>
              </a:rPr>
              <a:t>05</a:t>
            </a:r>
            <a:endParaRPr lang="zh-CN" altLang="en-US" sz="2400" kern="0" dirty="0">
              <a:solidFill>
                <a:prstClr val="white"/>
              </a:solidFill>
              <a:latin typeface="Kozuka Mincho Pr6N H" panose="02020900000000000000" pitchFamily="18" charset="-128"/>
              <a:ea typeface="Kozuka Mincho Pr6N H" panose="02020900000000000000" pitchFamily="18" charset="-128"/>
            </a:endParaRPr>
          </a:p>
        </p:txBody>
      </p:sp>
      <p:sp>
        <p:nvSpPr>
          <p:cNvPr id="105" name="MH_Other_16"/>
          <p:cNvSpPr>
            <a:spLocks/>
          </p:cNvSpPr>
          <p:nvPr>
            <p:custDataLst>
              <p:tags r:id="rId17"/>
            </p:custDataLst>
          </p:nvPr>
        </p:nvSpPr>
        <p:spPr bwMode="auto">
          <a:xfrm rot="14345172">
            <a:off x="3717133" y="3655220"/>
            <a:ext cx="1957387" cy="854075"/>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accent1">
              <a:lumMod val="60000"/>
              <a:lumOff val="40000"/>
            </a:schemeClr>
          </a:solidFill>
          <a:ln>
            <a:noFill/>
          </a:ln>
        </p:spPr>
        <p:txBody>
          <a:bodyPr lIns="0" tIns="360000" rIns="324000" bIns="0"/>
          <a:lstStyle/>
          <a:p>
            <a:pPr algn="ctr">
              <a:defRPr/>
            </a:pPr>
            <a:r>
              <a:rPr lang="en-US" altLang="zh-CN" sz="2400" kern="0" dirty="0">
                <a:solidFill>
                  <a:prstClr val="white"/>
                </a:solidFill>
                <a:latin typeface="Kozuka Mincho Pr6N H" panose="02020900000000000000" pitchFamily="18" charset="-128"/>
                <a:ea typeface="Kozuka Mincho Pr6N H" panose="02020900000000000000" pitchFamily="18" charset="-128"/>
              </a:rPr>
              <a:t>06</a:t>
            </a:r>
            <a:endParaRPr lang="zh-CN" altLang="en-US" sz="2400" kern="0" dirty="0">
              <a:solidFill>
                <a:prstClr val="white"/>
              </a:solidFill>
              <a:latin typeface="Kozuka Mincho Pr6N H" panose="02020900000000000000" pitchFamily="18" charset="-128"/>
              <a:ea typeface="Kozuka Mincho Pr6N H" panose="02020900000000000000" pitchFamily="18" charset="-128"/>
            </a:endParaRPr>
          </a:p>
        </p:txBody>
      </p:sp>
      <p:cxnSp>
        <p:nvCxnSpPr>
          <p:cNvPr id="109" name="MH_Other_17"/>
          <p:cNvCxnSpPr/>
          <p:nvPr>
            <p:custDataLst>
              <p:tags r:id="rId18"/>
            </p:custDataLst>
          </p:nvPr>
        </p:nvCxnSpPr>
        <p:spPr bwMode="auto">
          <a:xfrm flipH="1">
            <a:off x="4152900" y="2346325"/>
            <a:ext cx="0" cy="546100"/>
          </a:xfrm>
          <a:prstGeom prst="line">
            <a:avLst/>
          </a:prstGeom>
          <a:noFill/>
          <a:ln w="12700" cap="flat" cmpd="sng" algn="ctr">
            <a:solidFill>
              <a:schemeClr val="accent1">
                <a:lumMod val="40000"/>
                <a:lumOff val="60000"/>
              </a:schemeClr>
            </a:solidFill>
            <a:prstDash val="solid"/>
            <a:miter lim="800000"/>
          </a:ln>
          <a:effectLst/>
        </p:spPr>
      </p:cxnSp>
      <p:cxnSp>
        <p:nvCxnSpPr>
          <p:cNvPr id="110" name="MH_Other_18"/>
          <p:cNvCxnSpPr/>
          <p:nvPr>
            <p:custDataLst>
              <p:tags r:id="rId19"/>
            </p:custDataLst>
          </p:nvPr>
        </p:nvCxnSpPr>
        <p:spPr bwMode="auto">
          <a:xfrm>
            <a:off x="4152900" y="2608263"/>
            <a:ext cx="1130300" cy="0"/>
          </a:xfrm>
          <a:prstGeom prst="line">
            <a:avLst/>
          </a:prstGeom>
          <a:noFill/>
          <a:ln w="12700" cap="flat" cmpd="sng" algn="ctr">
            <a:solidFill>
              <a:schemeClr val="accent1">
                <a:lumMod val="40000"/>
                <a:lumOff val="60000"/>
              </a:schemeClr>
            </a:solidFill>
            <a:prstDash val="solid"/>
            <a:miter lim="800000"/>
          </a:ln>
          <a:effectLst/>
        </p:spPr>
      </p:cxnSp>
      <p:sp>
        <p:nvSpPr>
          <p:cNvPr id="115" name="MH_Title_1"/>
          <p:cNvSpPr>
            <a:spLocks noEditPoints="1"/>
          </p:cNvSpPr>
          <p:nvPr>
            <p:custDataLst>
              <p:tags r:id="rId20"/>
            </p:custDataLst>
          </p:nvPr>
        </p:nvSpPr>
        <p:spPr bwMode="auto">
          <a:xfrm>
            <a:off x="5183189" y="3106739"/>
            <a:ext cx="1692275" cy="1519237"/>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anchor="ctr">
            <a:normAutofit/>
          </a:bodyPr>
          <a:lstStyle/>
          <a:p>
            <a:pPr algn="ctr">
              <a:lnSpc>
                <a:spcPct val="130000"/>
              </a:lnSpc>
              <a:defRPr/>
            </a:pPr>
            <a:r>
              <a:rPr lang="en-US" altLang="zh-CN" sz="2400" kern="0">
                <a:solidFill>
                  <a:schemeClr val="accent1">
                    <a:lumMod val="75000"/>
                  </a:schemeClr>
                </a:solidFill>
              </a:rPr>
              <a:t>LOREM</a:t>
            </a:r>
            <a:endParaRPr lang="zh-CN" altLang="en-US" sz="2400" kern="0" dirty="0">
              <a:solidFill>
                <a:schemeClr val="accent1">
                  <a:lumMod val="75000"/>
                </a:schemeClr>
              </a:solidFill>
            </a:endParaRPr>
          </a:p>
        </p:txBody>
      </p:sp>
      <p:sp>
        <p:nvSpPr>
          <p:cNvPr id="106" name="MH_Other_19"/>
          <p:cNvSpPr>
            <a:spLocks/>
          </p:cNvSpPr>
          <p:nvPr>
            <p:custDataLst>
              <p:tags r:id="rId21"/>
            </p:custDataLst>
          </p:nvPr>
        </p:nvSpPr>
        <p:spPr bwMode="auto">
          <a:xfrm rot="17971099">
            <a:off x="4187032" y="2388395"/>
            <a:ext cx="1949450" cy="852487"/>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accent1"/>
          </a:solidFill>
          <a:ln>
            <a:noFill/>
          </a:ln>
        </p:spPr>
        <p:txBody>
          <a:bodyPr lIns="0" tIns="360000" rIns="324000" bIns="0"/>
          <a:lstStyle/>
          <a:p>
            <a:pPr algn="ctr">
              <a:defRPr/>
            </a:pPr>
            <a:r>
              <a:rPr lang="en-US" altLang="zh-CN" sz="2400" kern="0" dirty="0">
                <a:solidFill>
                  <a:prstClr val="white"/>
                </a:solidFill>
                <a:latin typeface="Kozuka Mincho Pr6N H" panose="02020900000000000000" pitchFamily="18" charset="-128"/>
                <a:ea typeface="Kozuka Mincho Pr6N H" panose="02020900000000000000" pitchFamily="18" charset="-128"/>
              </a:rPr>
              <a:t>01</a:t>
            </a:r>
            <a:endParaRPr lang="zh-CN" altLang="en-US" sz="2400" kern="0" dirty="0">
              <a:solidFill>
                <a:prstClr val="white"/>
              </a:solidFill>
              <a:latin typeface="Kozuka Mincho Pr6N H" panose="02020900000000000000" pitchFamily="18" charset="-128"/>
              <a:ea typeface="Kozuka Mincho Pr6N H" panose="02020900000000000000" pitchFamily="18" charset="-128"/>
            </a:endParaRPr>
          </a:p>
        </p:txBody>
      </p:sp>
      <p:sp>
        <p:nvSpPr>
          <p:cNvPr id="3094" name="MH_PageTitle"/>
          <p:cNvSpPr>
            <a:spLocks noGrp="1"/>
          </p:cNvSpPr>
          <p:nvPr>
            <p:ph type="title"/>
            <p:custDataLst>
              <p:tags r:id="rId22"/>
            </p:custDataLst>
          </p:nvPr>
        </p:nvSpPr>
        <p:spPr/>
        <p:txBody>
          <a:bodyPr/>
          <a:lstStyle/>
          <a:p>
            <a:pPr eaLnBrk="1" hangingPunct="1"/>
            <a:r>
              <a:rPr lang="en-US" altLang="zh-CN" smtClean="0"/>
              <a:t>LOREM IPSUM DOLOR</a:t>
            </a:r>
            <a:endParaRPr lang="zh-CN" altLang="en-US" smtClean="0"/>
          </a:p>
        </p:txBody>
      </p:sp>
      <p:sp>
        <p:nvSpPr>
          <p:cNvPr id="29" name="MH_SubTitle_1"/>
          <p:cNvSpPr>
            <a:spLocks noChangeArrowheads="1"/>
          </p:cNvSpPr>
          <p:nvPr>
            <p:custDataLst>
              <p:tags r:id="rId23"/>
            </p:custDataLst>
          </p:nvPr>
        </p:nvSpPr>
        <p:spPr bwMode="auto">
          <a:xfrm>
            <a:off x="2841626" y="2312988"/>
            <a:ext cx="13112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400">
                <a:latin typeface="+mn-lt"/>
                <a:ea typeface="+mn-ea"/>
              </a:rPr>
              <a:t>Lorem ipsum Lorem ipsum</a:t>
            </a:r>
          </a:p>
        </p:txBody>
      </p:sp>
      <p:sp>
        <p:nvSpPr>
          <p:cNvPr id="30" name="MH_SubTitle_2"/>
          <p:cNvSpPr>
            <a:spLocks noChangeArrowheads="1"/>
          </p:cNvSpPr>
          <p:nvPr>
            <p:custDataLst>
              <p:tags r:id="rId24"/>
            </p:custDataLst>
          </p:nvPr>
        </p:nvSpPr>
        <p:spPr bwMode="auto">
          <a:xfrm>
            <a:off x="2841626" y="3544888"/>
            <a:ext cx="13112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400">
                <a:latin typeface="+mn-lt"/>
                <a:ea typeface="+mn-ea"/>
              </a:rPr>
              <a:t>Lorem ipsum Lorem ipsum</a:t>
            </a:r>
          </a:p>
        </p:txBody>
      </p:sp>
      <p:sp>
        <p:nvSpPr>
          <p:cNvPr id="31" name="MH_SubTitle_3"/>
          <p:cNvSpPr>
            <a:spLocks noChangeArrowheads="1"/>
          </p:cNvSpPr>
          <p:nvPr>
            <p:custDataLst>
              <p:tags r:id="rId25"/>
            </p:custDataLst>
          </p:nvPr>
        </p:nvSpPr>
        <p:spPr bwMode="auto">
          <a:xfrm>
            <a:off x="2841626" y="4754563"/>
            <a:ext cx="13112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400">
                <a:latin typeface="+mn-lt"/>
                <a:ea typeface="+mn-ea"/>
              </a:rPr>
              <a:t>Lorem ipsum Lorem ipsum</a:t>
            </a:r>
          </a:p>
        </p:txBody>
      </p:sp>
      <p:sp>
        <p:nvSpPr>
          <p:cNvPr id="32" name="MH_SubTitle_6"/>
          <p:cNvSpPr>
            <a:spLocks noChangeArrowheads="1"/>
          </p:cNvSpPr>
          <p:nvPr>
            <p:custDataLst>
              <p:tags r:id="rId26"/>
            </p:custDataLst>
          </p:nvPr>
        </p:nvSpPr>
        <p:spPr bwMode="auto">
          <a:xfrm>
            <a:off x="7902575" y="2312988"/>
            <a:ext cx="13096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400">
                <a:latin typeface="+mn-lt"/>
                <a:ea typeface="+mn-ea"/>
              </a:rPr>
              <a:t>Lorem ipsum Lorem ipsum</a:t>
            </a:r>
          </a:p>
        </p:txBody>
      </p:sp>
      <p:sp>
        <p:nvSpPr>
          <p:cNvPr id="33" name="MH_SubTitle_5"/>
          <p:cNvSpPr>
            <a:spLocks noChangeArrowheads="1"/>
          </p:cNvSpPr>
          <p:nvPr>
            <p:custDataLst>
              <p:tags r:id="rId27"/>
            </p:custDataLst>
          </p:nvPr>
        </p:nvSpPr>
        <p:spPr bwMode="auto">
          <a:xfrm>
            <a:off x="7902575" y="3544888"/>
            <a:ext cx="13096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400">
                <a:latin typeface="+mn-lt"/>
                <a:ea typeface="+mn-ea"/>
              </a:rPr>
              <a:t>Lorem ipsum Lorem ipsum</a:t>
            </a:r>
          </a:p>
        </p:txBody>
      </p:sp>
      <p:sp>
        <p:nvSpPr>
          <p:cNvPr id="34" name="MH_SubTitle_4"/>
          <p:cNvSpPr>
            <a:spLocks noChangeArrowheads="1"/>
          </p:cNvSpPr>
          <p:nvPr>
            <p:custDataLst>
              <p:tags r:id="rId28"/>
            </p:custDataLst>
          </p:nvPr>
        </p:nvSpPr>
        <p:spPr bwMode="auto">
          <a:xfrm>
            <a:off x="7902575" y="4754563"/>
            <a:ext cx="13096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400">
                <a:latin typeface="+mn-lt"/>
                <a:ea typeface="+mn-ea"/>
              </a:rPr>
              <a:t>Lorem ipsum Lorem ipsum</a:t>
            </a:r>
          </a:p>
        </p:txBody>
      </p:sp>
    </p:spTree>
    <p:custDataLst>
      <p:tags r:id="rId1"/>
    </p:custDataLst>
    <p:extLst>
      <p:ext uri="{BB962C8B-B14F-4D97-AF65-F5344CB8AC3E}">
        <p14:creationId xmlns:p14="http://schemas.microsoft.com/office/powerpoint/2010/main" val="6915957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 name="MH_Other_1"/>
          <p:cNvSpPr/>
          <p:nvPr>
            <p:custDataLst>
              <p:tags r:id="rId2"/>
            </p:custDataLst>
          </p:nvPr>
        </p:nvSpPr>
        <p:spPr>
          <a:xfrm>
            <a:off x="5126039" y="3300413"/>
            <a:ext cx="1912937" cy="1141412"/>
          </a:xfrm>
          <a:prstGeom prst="diamond">
            <a:avLst/>
          </a:prstGeom>
          <a:solidFill>
            <a:srgbClr val="D9D9D9"/>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0" name="MH_SubTitle_4"/>
          <p:cNvSpPr/>
          <p:nvPr>
            <p:custDataLst>
              <p:tags r:id="rId3"/>
            </p:custDataLst>
          </p:nvPr>
        </p:nvSpPr>
        <p:spPr>
          <a:xfrm>
            <a:off x="7027863" y="3868739"/>
            <a:ext cx="2303462" cy="1011237"/>
          </a:xfrm>
          <a:custGeom>
            <a:avLst/>
            <a:gdLst>
              <a:gd name="connsiteX0" fmla="*/ 0 w 2201563"/>
              <a:gd name="connsiteY0" fmla="*/ 0 h 1008000"/>
              <a:gd name="connsiteX1" fmla="*/ 2201563 w 2201563"/>
              <a:gd name="connsiteY1" fmla="*/ 0 h 1008000"/>
              <a:gd name="connsiteX2" fmla="*/ 2201563 w 2201563"/>
              <a:gd name="connsiteY2" fmla="*/ 839997 h 1008000"/>
              <a:gd name="connsiteX3" fmla="*/ 2033560 w 2201563"/>
              <a:gd name="connsiteY3" fmla="*/ 1008000 h 1008000"/>
              <a:gd name="connsiteX4" fmla="*/ 0 w 2201563"/>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563" h="1008000">
                <a:moveTo>
                  <a:pt x="0" y="0"/>
                </a:moveTo>
                <a:lnTo>
                  <a:pt x="2201563" y="0"/>
                </a:lnTo>
                <a:lnTo>
                  <a:pt x="2201563" y="839997"/>
                </a:lnTo>
                <a:cubicBezTo>
                  <a:pt x="2201563" y="932782"/>
                  <a:pt x="2126345" y="1008000"/>
                  <a:pt x="2033560" y="1008000"/>
                </a:cubicBezTo>
                <a:lnTo>
                  <a:pt x="0" y="1008000"/>
                </a:lnTo>
                <a:close/>
              </a:path>
            </a:pathLst>
          </a:custGeom>
          <a:noFill/>
          <a:ln w="12700" cap="flat" cmpd="sng" algn="ctr">
            <a:solidFill>
              <a:schemeClr val="accent2"/>
            </a:solidFill>
            <a:prstDash val="solid"/>
          </a:ln>
          <a:effectLst/>
        </p:spPr>
        <p:txBody>
          <a:bodyPr lIns="432000" tIns="0" rIns="108000" bIns="0" anchor="ctr">
            <a:normAutofit/>
          </a:bodyPr>
          <a:lstStyle/>
          <a:p>
            <a:pPr>
              <a:lnSpc>
                <a:spcPct val="130000"/>
              </a:lnSpc>
              <a:defRPr/>
            </a:pPr>
            <a:r>
              <a:rPr lang="fr-FR" altLang="zh-CN" sz="1400" kern="0"/>
              <a:t>Lorem ipsum dolor sit amet consecte</a:t>
            </a:r>
            <a:endParaRPr lang="fr-FR" altLang="zh-CN" sz="1400" kern="0" dirty="0"/>
          </a:p>
        </p:txBody>
      </p:sp>
      <p:sp>
        <p:nvSpPr>
          <p:cNvPr id="28" name="MH_SubTitle_3"/>
          <p:cNvSpPr/>
          <p:nvPr>
            <p:custDataLst>
              <p:tags r:id="rId4"/>
            </p:custDataLst>
          </p:nvPr>
        </p:nvSpPr>
        <p:spPr>
          <a:xfrm flipH="1">
            <a:off x="2830513" y="3868739"/>
            <a:ext cx="2303462" cy="1011237"/>
          </a:xfrm>
          <a:custGeom>
            <a:avLst/>
            <a:gdLst>
              <a:gd name="connsiteX0" fmla="*/ 2236098 w 2236098"/>
              <a:gd name="connsiteY0" fmla="*/ 0 h 1008000"/>
              <a:gd name="connsiteX1" fmla="*/ 0 w 2236098"/>
              <a:gd name="connsiteY1" fmla="*/ 0 h 1008000"/>
              <a:gd name="connsiteX2" fmla="*/ 0 w 2236098"/>
              <a:gd name="connsiteY2" fmla="*/ 1008000 h 1008000"/>
              <a:gd name="connsiteX3" fmla="*/ 2068095 w 2236098"/>
              <a:gd name="connsiteY3" fmla="*/ 1008000 h 1008000"/>
              <a:gd name="connsiteX4" fmla="*/ 2236098 w 2236098"/>
              <a:gd name="connsiteY4" fmla="*/ 839997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6098" h="1008000">
                <a:moveTo>
                  <a:pt x="2236098" y="0"/>
                </a:moveTo>
                <a:lnTo>
                  <a:pt x="0" y="0"/>
                </a:lnTo>
                <a:lnTo>
                  <a:pt x="0" y="1008000"/>
                </a:lnTo>
                <a:lnTo>
                  <a:pt x="2068095" y="1008000"/>
                </a:lnTo>
                <a:cubicBezTo>
                  <a:pt x="2160880" y="1008000"/>
                  <a:pt x="2236098" y="932782"/>
                  <a:pt x="2236098" y="839997"/>
                </a:cubicBezTo>
                <a:close/>
              </a:path>
            </a:pathLst>
          </a:custGeom>
          <a:noFill/>
          <a:ln w="12700" cap="flat" cmpd="sng" algn="ctr">
            <a:solidFill>
              <a:schemeClr val="accent1"/>
            </a:solidFill>
            <a:prstDash val="solid"/>
          </a:ln>
          <a:effectLst/>
        </p:spPr>
        <p:txBody>
          <a:bodyPr lIns="108000" tIns="0" rIns="432000" bIns="0" anchor="ctr">
            <a:normAutofit/>
          </a:bodyPr>
          <a:lstStyle/>
          <a:p>
            <a:pPr algn="r">
              <a:lnSpc>
                <a:spcPct val="130000"/>
              </a:lnSpc>
              <a:defRPr/>
            </a:pPr>
            <a:r>
              <a:rPr lang="fr-FR" altLang="zh-CN" sz="1400" kern="0"/>
              <a:t>Lorem ipsum dolor sit amet consecte</a:t>
            </a:r>
            <a:endParaRPr lang="fr-FR" altLang="zh-CN" sz="1400" kern="0" dirty="0"/>
          </a:p>
        </p:txBody>
      </p:sp>
      <p:sp>
        <p:nvSpPr>
          <p:cNvPr id="26" name="MH_SubTitle_2"/>
          <p:cNvSpPr/>
          <p:nvPr>
            <p:custDataLst>
              <p:tags r:id="rId5"/>
            </p:custDataLst>
          </p:nvPr>
        </p:nvSpPr>
        <p:spPr>
          <a:xfrm>
            <a:off x="7027863" y="2720975"/>
            <a:ext cx="2303462" cy="1011238"/>
          </a:xfrm>
          <a:custGeom>
            <a:avLst/>
            <a:gdLst>
              <a:gd name="connsiteX0" fmla="*/ 11261 w 2255258"/>
              <a:gd name="connsiteY0" fmla="*/ 0 h 1008000"/>
              <a:gd name="connsiteX1" fmla="*/ 2087255 w 2255258"/>
              <a:gd name="connsiteY1" fmla="*/ 0 h 1008000"/>
              <a:gd name="connsiteX2" fmla="*/ 2255258 w 2255258"/>
              <a:gd name="connsiteY2" fmla="*/ 168003 h 1008000"/>
              <a:gd name="connsiteX3" fmla="*/ 2255258 w 2255258"/>
              <a:gd name="connsiteY3" fmla="*/ 1008000 h 1008000"/>
              <a:gd name="connsiteX4" fmla="*/ 0 w 2255258"/>
              <a:gd name="connsiteY4" fmla="*/ 1008000 h 1008000"/>
              <a:gd name="connsiteX5" fmla="*/ 0 w 2255258"/>
              <a:gd name="connsiteY5" fmla="*/ 2274 h 10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5258" h="1008000">
                <a:moveTo>
                  <a:pt x="11261" y="0"/>
                </a:moveTo>
                <a:lnTo>
                  <a:pt x="2087255" y="0"/>
                </a:lnTo>
                <a:cubicBezTo>
                  <a:pt x="2180040" y="0"/>
                  <a:pt x="2255258" y="75218"/>
                  <a:pt x="2255258" y="168003"/>
                </a:cubicBezTo>
                <a:lnTo>
                  <a:pt x="2255258" y="1008000"/>
                </a:lnTo>
                <a:lnTo>
                  <a:pt x="0" y="1008000"/>
                </a:lnTo>
                <a:lnTo>
                  <a:pt x="0" y="2274"/>
                </a:lnTo>
                <a:close/>
              </a:path>
            </a:pathLst>
          </a:custGeom>
          <a:noFill/>
          <a:ln w="12700" cap="flat" cmpd="sng" algn="ctr">
            <a:solidFill>
              <a:schemeClr val="accent2"/>
            </a:solidFill>
            <a:prstDash val="solid"/>
          </a:ln>
          <a:effectLst/>
        </p:spPr>
        <p:txBody>
          <a:bodyPr lIns="432000" tIns="0" rIns="108000" bIns="0" anchor="ctr">
            <a:normAutofit/>
          </a:bodyPr>
          <a:lstStyle/>
          <a:p>
            <a:pPr>
              <a:lnSpc>
                <a:spcPct val="130000"/>
              </a:lnSpc>
              <a:defRPr/>
            </a:pPr>
            <a:r>
              <a:rPr lang="fr-FR" altLang="zh-CN" sz="1400" kern="0"/>
              <a:t>Lorem ipsum dolor sit amet consecte</a:t>
            </a:r>
            <a:endParaRPr lang="fr-FR" altLang="zh-CN" sz="1400" kern="0" dirty="0"/>
          </a:p>
        </p:txBody>
      </p:sp>
      <p:sp>
        <p:nvSpPr>
          <p:cNvPr id="24" name="MH_SubTitle_1"/>
          <p:cNvSpPr/>
          <p:nvPr>
            <p:custDataLst>
              <p:tags r:id="rId6"/>
            </p:custDataLst>
          </p:nvPr>
        </p:nvSpPr>
        <p:spPr>
          <a:xfrm>
            <a:off x="2830513" y="2720975"/>
            <a:ext cx="2303462" cy="1011238"/>
          </a:xfrm>
          <a:custGeom>
            <a:avLst/>
            <a:gdLst>
              <a:gd name="connsiteX0" fmla="*/ 168003 w 2237782"/>
              <a:gd name="connsiteY0" fmla="*/ 0 h 1008000"/>
              <a:gd name="connsiteX1" fmla="*/ 2237782 w 2237782"/>
              <a:gd name="connsiteY1" fmla="*/ 0 h 1008000"/>
              <a:gd name="connsiteX2" fmla="*/ 2237782 w 2237782"/>
              <a:gd name="connsiteY2" fmla="*/ 1008000 h 1008000"/>
              <a:gd name="connsiteX3" fmla="*/ 0 w 2237782"/>
              <a:gd name="connsiteY3" fmla="*/ 1008000 h 1008000"/>
              <a:gd name="connsiteX4" fmla="*/ 0 w 2237782"/>
              <a:gd name="connsiteY4" fmla="*/ 168003 h 1008000"/>
              <a:gd name="connsiteX5" fmla="*/ 168003 w 2237782"/>
              <a:gd name="connsiteY5" fmla="*/ 0 h 10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7782" h="1008000">
                <a:moveTo>
                  <a:pt x="168003" y="0"/>
                </a:moveTo>
                <a:lnTo>
                  <a:pt x="2237782" y="0"/>
                </a:lnTo>
                <a:lnTo>
                  <a:pt x="2237782" y="1008000"/>
                </a:lnTo>
                <a:lnTo>
                  <a:pt x="0" y="1008000"/>
                </a:lnTo>
                <a:lnTo>
                  <a:pt x="0" y="168003"/>
                </a:lnTo>
                <a:cubicBezTo>
                  <a:pt x="0" y="75218"/>
                  <a:pt x="75218" y="0"/>
                  <a:pt x="168003" y="0"/>
                </a:cubicBezTo>
                <a:close/>
              </a:path>
            </a:pathLst>
          </a:custGeom>
          <a:noFill/>
          <a:ln w="12700" cap="flat" cmpd="sng" algn="ctr">
            <a:solidFill>
              <a:schemeClr val="accent1"/>
            </a:solidFill>
            <a:prstDash val="solid"/>
          </a:ln>
          <a:effectLst/>
        </p:spPr>
        <p:txBody>
          <a:bodyPr lIns="108000" tIns="0" rIns="432000" bIns="0" anchor="ctr">
            <a:normAutofit/>
          </a:bodyPr>
          <a:lstStyle/>
          <a:p>
            <a:pPr algn="r">
              <a:lnSpc>
                <a:spcPct val="130000"/>
              </a:lnSpc>
              <a:defRPr/>
            </a:pPr>
            <a:r>
              <a:rPr lang="fr-FR" altLang="zh-CN" sz="1400" kern="0"/>
              <a:t>Lorem ipsum dolor sit amet consecte</a:t>
            </a:r>
            <a:endParaRPr lang="fr-FR" altLang="zh-CN" sz="1400" kern="0" dirty="0"/>
          </a:p>
        </p:txBody>
      </p:sp>
      <p:sp>
        <p:nvSpPr>
          <p:cNvPr id="40" name="MH_Title_1"/>
          <p:cNvSpPr/>
          <p:nvPr>
            <p:custDataLst>
              <p:tags r:id="rId7"/>
            </p:custDataLst>
          </p:nvPr>
        </p:nvSpPr>
        <p:spPr>
          <a:xfrm>
            <a:off x="5126039" y="2146301"/>
            <a:ext cx="1912937" cy="1139825"/>
          </a:xfrm>
          <a:prstGeom prst="diamond">
            <a:avLst/>
          </a:prstGeom>
          <a:solidFill>
            <a:srgbClr val="BFBFBF"/>
          </a:solidFill>
          <a:ln w="25400" cap="flat" cmpd="sng" algn="ctr">
            <a:noFill/>
            <a:prstDash val="solid"/>
          </a:ln>
          <a:effectLst/>
        </p:spPr>
        <p:txBody>
          <a:bodyPr lIns="0" tIns="0" rIns="0" bIns="0" anchor="ctr">
            <a:normAutofit/>
          </a:bodyPr>
          <a:lstStyle/>
          <a:p>
            <a:pPr algn="ctr">
              <a:lnSpc>
                <a:spcPct val="130000"/>
              </a:lnSpc>
              <a:defRPr/>
            </a:pPr>
            <a:r>
              <a:rPr lang="en-US" altLang="zh-CN" sz="2400" kern="0">
                <a:solidFill>
                  <a:srgbClr val="FFFFFF"/>
                </a:solidFill>
              </a:rPr>
              <a:t>Lorem</a:t>
            </a:r>
            <a:endParaRPr lang="en-US" altLang="zh-CN" sz="2400" kern="0" dirty="0">
              <a:solidFill>
                <a:srgbClr val="FFFFFF"/>
              </a:solidFill>
            </a:endParaRPr>
          </a:p>
        </p:txBody>
      </p:sp>
      <p:sp>
        <p:nvSpPr>
          <p:cNvPr id="47" name="MH_Other_2"/>
          <p:cNvSpPr/>
          <p:nvPr>
            <p:custDataLst>
              <p:tags r:id="rId8"/>
            </p:custDataLst>
          </p:nvPr>
        </p:nvSpPr>
        <p:spPr>
          <a:xfrm flipH="1">
            <a:off x="7167563" y="3167063"/>
            <a:ext cx="119062" cy="119062"/>
          </a:xfrm>
          <a:prstGeom prst="chevron">
            <a:avLst/>
          </a:prstGeom>
          <a:solidFill>
            <a:schemeClr val="accent2"/>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50" name="MH_Other_3"/>
          <p:cNvSpPr/>
          <p:nvPr>
            <p:custDataLst>
              <p:tags r:id="rId9"/>
            </p:custDataLst>
          </p:nvPr>
        </p:nvSpPr>
        <p:spPr>
          <a:xfrm flipH="1">
            <a:off x="7167563" y="4314826"/>
            <a:ext cx="119062" cy="119063"/>
          </a:xfrm>
          <a:prstGeom prst="chevron">
            <a:avLst/>
          </a:prstGeom>
          <a:solidFill>
            <a:schemeClr val="accent2"/>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55" name="MH_Other_4"/>
          <p:cNvSpPr/>
          <p:nvPr>
            <p:custDataLst>
              <p:tags r:id="rId10"/>
            </p:custDataLst>
          </p:nvPr>
        </p:nvSpPr>
        <p:spPr>
          <a:xfrm>
            <a:off x="4832351" y="3167063"/>
            <a:ext cx="119063" cy="119062"/>
          </a:xfrm>
          <a:prstGeom prst="chevron">
            <a:avLst/>
          </a:prstGeom>
          <a:solidFill>
            <a:schemeClr val="accent1"/>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58" name="MH_Other_5"/>
          <p:cNvSpPr/>
          <p:nvPr>
            <p:custDataLst>
              <p:tags r:id="rId11"/>
            </p:custDataLst>
          </p:nvPr>
        </p:nvSpPr>
        <p:spPr>
          <a:xfrm>
            <a:off x="4832351" y="4314826"/>
            <a:ext cx="119063" cy="119063"/>
          </a:xfrm>
          <a:prstGeom prst="chevron">
            <a:avLst/>
          </a:prstGeom>
          <a:solidFill>
            <a:schemeClr val="accent1"/>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43" name="MH_Other_6"/>
          <p:cNvSpPr/>
          <p:nvPr>
            <p:custDataLst>
              <p:tags r:id="rId12"/>
            </p:custDataLst>
          </p:nvPr>
        </p:nvSpPr>
        <p:spPr>
          <a:xfrm rot="19712482">
            <a:off x="5738814" y="3065464"/>
            <a:ext cx="1635125" cy="885825"/>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chemeClr val="accent2"/>
          </a:solidFill>
          <a:ln w="25400" cap="flat" cmpd="sng" algn="ctr">
            <a:noFill/>
            <a:prstDash val="solid"/>
          </a:ln>
          <a:effectLst/>
        </p:spPr>
        <p:txBody>
          <a:bodyPr lIns="68580" tIns="34290" rIns="68580" bIns="34290" anchor="ctr"/>
          <a:lstStyle/>
          <a:p>
            <a:pPr algn="ctr">
              <a:defRPr/>
            </a:pPr>
            <a:r>
              <a:rPr lang="en-US" altLang="zh-CN" sz="3000" b="1" kern="0" dirty="0">
                <a:solidFill>
                  <a:sysClr val="window" lastClr="FFFFFF"/>
                </a:solidFill>
                <a:latin typeface="Arial Rounded MT Bold" panose="020F0704030504030204" pitchFamily="34" charset="0"/>
                <a:ea typeface="微软雅黑" pitchFamily="34" charset="-122"/>
              </a:rPr>
              <a:t>02</a:t>
            </a:r>
            <a:endParaRPr lang="zh-CN" altLang="en-US" sz="3000" b="1" kern="0" dirty="0">
              <a:solidFill>
                <a:sysClr val="window" lastClr="FFFFFF"/>
              </a:solidFill>
              <a:latin typeface="Arial Rounded MT Bold" panose="020F0704030504030204" pitchFamily="34" charset="0"/>
              <a:ea typeface="微软雅黑" pitchFamily="34" charset="-122"/>
            </a:endParaRPr>
          </a:p>
        </p:txBody>
      </p:sp>
      <p:sp>
        <p:nvSpPr>
          <p:cNvPr id="53" name="MH_Other_7"/>
          <p:cNvSpPr/>
          <p:nvPr>
            <p:custDataLst>
              <p:tags r:id="rId13"/>
            </p:custDataLst>
          </p:nvPr>
        </p:nvSpPr>
        <p:spPr>
          <a:xfrm rot="1887518" flipH="1">
            <a:off x="4791076" y="3067051"/>
            <a:ext cx="1635125" cy="887413"/>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chemeClr val="accent1"/>
          </a:solidFill>
          <a:ln w="25400" cap="flat" cmpd="sng" algn="ctr">
            <a:noFill/>
            <a:prstDash val="solid"/>
          </a:ln>
          <a:effectLst/>
        </p:spPr>
        <p:txBody>
          <a:bodyPr lIns="68580" tIns="34290" rIns="68580" bIns="34290" anchor="ctr"/>
          <a:lstStyle/>
          <a:p>
            <a:pPr algn="ctr">
              <a:defRPr/>
            </a:pPr>
            <a:r>
              <a:rPr lang="en-US" altLang="zh-CN" sz="3000" b="1" kern="0" dirty="0">
                <a:solidFill>
                  <a:sysClr val="window" lastClr="FFFFFF"/>
                </a:solidFill>
                <a:latin typeface="Arial Rounded MT Bold" panose="020F0704030504030204" pitchFamily="34" charset="0"/>
                <a:ea typeface="微软雅黑" pitchFamily="34" charset="-122"/>
              </a:rPr>
              <a:t>01</a:t>
            </a:r>
            <a:endParaRPr lang="zh-CN" altLang="en-US" sz="3000" b="1" kern="0" dirty="0">
              <a:solidFill>
                <a:sysClr val="window" lastClr="FFFFFF"/>
              </a:solidFill>
              <a:latin typeface="Arial Rounded MT Bold" panose="020F0704030504030204" pitchFamily="34" charset="0"/>
              <a:ea typeface="微软雅黑" pitchFamily="34" charset="-122"/>
            </a:endParaRPr>
          </a:p>
        </p:txBody>
      </p:sp>
      <p:sp>
        <p:nvSpPr>
          <p:cNvPr id="56" name="MH_Other_8"/>
          <p:cNvSpPr/>
          <p:nvPr>
            <p:custDataLst>
              <p:tags r:id="rId14"/>
            </p:custDataLst>
          </p:nvPr>
        </p:nvSpPr>
        <p:spPr>
          <a:xfrm rot="19712482">
            <a:off x="5738814" y="4211639"/>
            <a:ext cx="1635125" cy="885825"/>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chemeClr val="accent2"/>
          </a:solidFill>
          <a:ln w="25400" cap="flat" cmpd="sng" algn="ctr">
            <a:noFill/>
            <a:prstDash val="solid"/>
          </a:ln>
          <a:effectLst/>
        </p:spPr>
        <p:txBody>
          <a:bodyPr lIns="68580" tIns="34290" rIns="68580" bIns="34290" anchor="ctr"/>
          <a:lstStyle/>
          <a:p>
            <a:pPr algn="ctr">
              <a:defRPr/>
            </a:pPr>
            <a:r>
              <a:rPr lang="en-US" altLang="zh-CN" sz="3000" b="1" kern="0" dirty="0">
                <a:solidFill>
                  <a:sysClr val="window" lastClr="FFFFFF"/>
                </a:solidFill>
                <a:latin typeface="Arial Rounded MT Bold" panose="020F0704030504030204" pitchFamily="34" charset="0"/>
                <a:ea typeface="微软雅黑" pitchFamily="34" charset="-122"/>
              </a:rPr>
              <a:t>04</a:t>
            </a:r>
            <a:endParaRPr lang="zh-CN" altLang="en-US" sz="3000" b="1" kern="0" dirty="0">
              <a:solidFill>
                <a:sysClr val="window" lastClr="FFFFFF"/>
              </a:solidFill>
              <a:latin typeface="Arial Rounded MT Bold" panose="020F0704030504030204" pitchFamily="34" charset="0"/>
              <a:ea typeface="微软雅黑" pitchFamily="34" charset="-122"/>
            </a:endParaRPr>
          </a:p>
        </p:txBody>
      </p:sp>
      <p:sp>
        <p:nvSpPr>
          <p:cNvPr id="61" name="MH_Other_9"/>
          <p:cNvSpPr/>
          <p:nvPr>
            <p:custDataLst>
              <p:tags r:id="rId15"/>
            </p:custDataLst>
          </p:nvPr>
        </p:nvSpPr>
        <p:spPr>
          <a:xfrm rot="1887518" flipH="1">
            <a:off x="4791076" y="4211639"/>
            <a:ext cx="1635125" cy="885825"/>
          </a:xfrm>
          <a:custGeom>
            <a:avLst/>
            <a:gdLst>
              <a:gd name="connsiteX0" fmla="*/ 1635627 w 1635627"/>
              <a:gd name="connsiteY0" fmla="*/ 14864 h 886487"/>
              <a:gd name="connsiteX1" fmla="*/ 1102360 w 1635627"/>
              <a:gd name="connsiteY1" fmla="*/ 886487 h 886487"/>
              <a:gd name="connsiteX2" fmla="*/ 0 w 1635627"/>
              <a:gd name="connsiteY2" fmla="*/ 871623 h 886487"/>
              <a:gd name="connsiteX3" fmla="*/ 533267 w 1635627"/>
              <a:gd name="connsiteY3" fmla="*/ 0 h 886487"/>
            </a:gdLst>
            <a:ahLst/>
            <a:cxnLst>
              <a:cxn ang="0">
                <a:pos x="connsiteX0" y="connsiteY0"/>
              </a:cxn>
              <a:cxn ang="0">
                <a:pos x="connsiteX1" y="connsiteY1"/>
              </a:cxn>
              <a:cxn ang="0">
                <a:pos x="connsiteX2" y="connsiteY2"/>
              </a:cxn>
              <a:cxn ang="0">
                <a:pos x="connsiteX3" y="connsiteY3"/>
              </a:cxn>
            </a:cxnLst>
            <a:rect l="l" t="t" r="r" b="b"/>
            <a:pathLst>
              <a:path w="1635627" h="886487">
                <a:moveTo>
                  <a:pt x="1635627" y="14864"/>
                </a:moveTo>
                <a:lnTo>
                  <a:pt x="1102360" y="886487"/>
                </a:lnTo>
                <a:lnTo>
                  <a:pt x="0" y="871623"/>
                </a:lnTo>
                <a:lnTo>
                  <a:pt x="533267" y="0"/>
                </a:lnTo>
                <a:close/>
              </a:path>
            </a:pathLst>
          </a:custGeom>
          <a:solidFill>
            <a:schemeClr val="accent1"/>
          </a:solidFill>
          <a:ln w="25400" cap="flat" cmpd="sng" algn="ctr">
            <a:noFill/>
            <a:prstDash val="solid"/>
          </a:ln>
          <a:effectLst/>
        </p:spPr>
        <p:txBody>
          <a:bodyPr lIns="68580" tIns="34290" rIns="68580" bIns="34290" anchor="ctr"/>
          <a:lstStyle/>
          <a:p>
            <a:pPr algn="ctr">
              <a:defRPr/>
            </a:pPr>
            <a:r>
              <a:rPr lang="en-US" altLang="zh-CN" sz="3000" b="1" kern="0" dirty="0">
                <a:solidFill>
                  <a:sysClr val="window" lastClr="FFFFFF"/>
                </a:solidFill>
                <a:latin typeface="Arial Rounded MT Bold" panose="020F0704030504030204" pitchFamily="34" charset="0"/>
                <a:ea typeface="微软雅黑" pitchFamily="34" charset="-122"/>
              </a:rPr>
              <a:t>03</a:t>
            </a:r>
            <a:endParaRPr lang="zh-CN" altLang="en-US" sz="3000" b="1" kern="0" dirty="0">
              <a:solidFill>
                <a:sysClr val="window" lastClr="FFFFFF"/>
              </a:solidFill>
              <a:latin typeface="Arial Rounded MT Bold" panose="020F0704030504030204" pitchFamily="34" charset="0"/>
              <a:ea typeface="微软雅黑" pitchFamily="34" charset="-122"/>
            </a:endParaRPr>
          </a:p>
        </p:txBody>
      </p:sp>
      <p:sp>
        <p:nvSpPr>
          <p:cNvPr id="3088" name="MH_PageTitle"/>
          <p:cNvSpPr>
            <a:spLocks noGrp="1"/>
          </p:cNvSpPr>
          <p:nvPr>
            <p:ph type="title"/>
            <p:custDataLst>
              <p:tags r:id="rId16"/>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229302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Other_1"/>
          <p:cNvSpPr/>
          <p:nvPr>
            <p:custDataLst>
              <p:tags r:id="rId2"/>
            </p:custDataLst>
          </p:nvPr>
        </p:nvSpPr>
        <p:spPr>
          <a:xfrm>
            <a:off x="5164139" y="3186114"/>
            <a:ext cx="1876425" cy="1227137"/>
          </a:xfrm>
          <a:prstGeom prst="roundRect">
            <a:avLst>
              <a:gd name="adj" fmla="val 10131"/>
            </a:avLst>
          </a:prstGeom>
          <a:solidFill>
            <a:schemeClr val="accent1">
              <a:lumMod val="60000"/>
              <a:lumOff val="40000"/>
            </a:schemeClr>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23" name="MH_Other_2"/>
          <p:cNvSpPr/>
          <p:nvPr>
            <p:custDataLst>
              <p:tags r:id="rId3"/>
            </p:custDataLst>
          </p:nvPr>
        </p:nvSpPr>
        <p:spPr>
          <a:xfrm>
            <a:off x="3289301" y="2327275"/>
            <a:ext cx="2392363" cy="1227138"/>
          </a:xfrm>
          <a:prstGeom prst="roundRect">
            <a:avLst>
              <a:gd name="adj" fmla="val 10131"/>
            </a:avLst>
          </a:prstGeom>
          <a:solidFill>
            <a:schemeClr val="accent1"/>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24" name="MH_SubTitle_1"/>
          <p:cNvSpPr/>
          <p:nvPr>
            <p:custDataLst>
              <p:tags r:id="rId4"/>
            </p:custDataLst>
          </p:nvPr>
        </p:nvSpPr>
        <p:spPr>
          <a:xfrm>
            <a:off x="3443289" y="2205039"/>
            <a:ext cx="2085975" cy="1165225"/>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252000" rIns="72000" bIns="0" anchor="ctr">
            <a:normAutofit/>
          </a:bodyPr>
          <a:lstStyle/>
          <a:p>
            <a:pPr algn="ctr">
              <a:lnSpc>
                <a:spcPct val="130000"/>
              </a:lnSpc>
              <a:defRPr/>
            </a:pPr>
            <a:r>
              <a:rPr lang="da-DK" altLang="zh-CN" sz="1400" kern="0">
                <a:solidFill>
                  <a:srgbClr val="333333"/>
                </a:solidFill>
              </a:rPr>
              <a:t>Lorem ipsum dolor sit Lorem ipsum dolor sit </a:t>
            </a:r>
            <a:endParaRPr lang="da-DK" altLang="zh-CN" sz="1400" kern="0" dirty="0">
              <a:solidFill>
                <a:srgbClr val="333333"/>
              </a:solidFill>
            </a:endParaRPr>
          </a:p>
        </p:txBody>
      </p:sp>
      <p:sp>
        <p:nvSpPr>
          <p:cNvPr id="3077" name="MH_Other_3"/>
          <p:cNvSpPr txBox="1">
            <a:spLocks noChangeArrowheads="1"/>
          </p:cNvSpPr>
          <p:nvPr>
            <p:custDataLst>
              <p:tags r:id="rId5"/>
            </p:custDataLst>
          </p:nvPr>
        </p:nvSpPr>
        <p:spPr bwMode="auto">
          <a:xfrm flipH="1">
            <a:off x="3343276" y="2216150"/>
            <a:ext cx="6016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2400" b="1">
                <a:solidFill>
                  <a:schemeClr val="accent1"/>
                </a:solidFill>
                <a:latin typeface="Arial Rounded MT Bold" panose="020F0704030504030204" pitchFamily="34" charset="0"/>
                <a:ea typeface="微软雅黑" panose="020B0503020204020204" pitchFamily="34" charset="-122"/>
                <a:cs typeface="Times New Roman" panose="02020603050405020304" pitchFamily="18" charset="0"/>
              </a:rPr>
              <a:t>01</a:t>
            </a:r>
            <a:endParaRPr lang="zh-CN" altLang="en-US" sz="2400" b="1">
              <a:solidFill>
                <a:schemeClr val="accent1"/>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27" name="MH_Other_4"/>
          <p:cNvSpPr/>
          <p:nvPr>
            <p:custDataLst>
              <p:tags r:id="rId6"/>
            </p:custDataLst>
          </p:nvPr>
        </p:nvSpPr>
        <p:spPr>
          <a:xfrm>
            <a:off x="6510338" y="2327275"/>
            <a:ext cx="2392362" cy="1227138"/>
          </a:xfrm>
          <a:prstGeom prst="roundRect">
            <a:avLst>
              <a:gd name="adj" fmla="val 10131"/>
            </a:avLst>
          </a:prstGeom>
          <a:solidFill>
            <a:schemeClr val="accent1"/>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28" name="MH_SubTitle_2"/>
          <p:cNvSpPr/>
          <p:nvPr>
            <p:custDataLst>
              <p:tags r:id="rId7"/>
            </p:custDataLst>
          </p:nvPr>
        </p:nvSpPr>
        <p:spPr>
          <a:xfrm>
            <a:off x="6662739" y="2205039"/>
            <a:ext cx="2085975" cy="1165225"/>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252000" rIns="72000" bIns="0" anchor="ctr">
            <a:normAutofit/>
          </a:bodyPr>
          <a:lstStyle/>
          <a:p>
            <a:pPr algn="ctr">
              <a:lnSpc>
                <a:spcPct val="130000"/>
              </a:lnSpc>
              <a:defRPr/>
            </a:pPr>
            <a:r>
              <a:rPr lang="da-DK" altLang="zh-CN" sz="1400" kern="0">
                <a:solidFill>
                  <a:srgbClr val="333333"/>
                </a:solidFill>
              </a:rPr>
              <a:t>Lorem ipsum dolor sit Lorem ipsum dolor sit </a:t>
            </a:r>
            <a:endParaRPr lang="da-DK" altLang="zh-CN" sz="1400" kern="0" dirty="0">
              <a:solidFill>
                <a:srgbClr val="333333"/>
              </a:solidFill>
            </a:endParaRPr>
          </a:p>
        </p:txBody>
      </p:sp>
      <p:sp>
        <p:nvSpPr>
          <p:cNvPr id="3080" name="MH_Other_5"/>
          <p:cNvSpPr txBox="1">
            <a:spLocks noChangeArrowheads="1"/>
          </p:cNvSpPr>
          <p:nvPr>
            <p:custDataLst>
              <p:tags r:id="rId8"/>
            </p:custDataLst>
          </p:nvPr>
        </p:nvSpPr>
        <p:spPr bwMode="auto">
          <a:xfrm flipH="1">
            <a:off x="8242301" y="2216150"/>
            <a:ext cx="6016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2400" b="1">
                <a:solidFill>
                  <a:schemeClr val="accent1"/>
                </a:solidFill>
                <a:latin typeface="Arial Rounded MT Bold" panose="020F0704030504030204" pitchFamily="34" charset="0"/>
                <a:ea typeface="微软雅黑" panose="020B0503020204020204" pitchFamily="34" charset="-122"/>
                <a:cs typeface="Times New Roman" panose="02020603050405020304" pitchFamily="18" charset="0"/>
              </a:rPr>
              <a:t>02</a:t>
            </a:r>
            <a:endParaRPr lang="zh-CN" altLang="en-US" sz="2400" b="1">
              <a:solidFill>
                <a:schemeClr val="accent1"/>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1" name="MH_Other_6"/>
          <p:cNvSpPr/>
          <p:nvPr>
            <p:custDataLst>
              <p:tags r:id="rId9"/>
            </p:custDataLst>
          </p:nvPr>
        </p:nvSpPr>
        <p:spPr>
          <a:xfrm>
            <a:off x="3289301" y="4079875"/>
            <a:ext cx="2392363" cy="1227138"/>
          </a:xfrm>
          <a:prstGeom prst="roundRect">
            <a:avLst>
              <a:gd name="adj" fmla="val 10131"/>
            </a:avLst>
          </a:prstGeom>
          <a:solidFill>
            <a:schemeClr val="accent1"/>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2" name="MH_SubTitle_4"/>
          <p:cNvSpPr/>
          <p:nvPr>
            <p:custDataLst>
              <p:tags r:id="rId10"/>
            </p:custDataLst>
          </p:nvPr>
        </p:nvSpPr>
        <p:spPr>
          <a:xfrm>
            <a:off x="3443289" y="4283076"/>
            <a:ext cx="2085975" cy="1165225"/>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0" rIns="72000" bIns="252000" anchor="ctr">
            <a:normAutofit/>
          </a:bodyPr>
          <a:lstStyle/>
          <a:p>
            <a:pPr algn="ctr">
              <a:lnSpc>
                <a:spcPct val="130000"/>
              </a:lnSpc>
              <a:defRPr/>
            </a:pPr>
            <a:r>
              <a:rPr lang="da-DK" altLang="zh-CN" sz="1400" kern="0">
                <a:solidFill>
                  <a:srgbClr val="333333"/>
                </a:solidFill>
              </a:rPr>
              <a:t>Lorem ipsum dolor sit Lorem ipsum dolor sit </a:t>
            </a:r>
            <a:endParaRPr lang="da-DK" altLang="zh-CN" sz="1400" kern="0" dirty="0">
              <a:solidFill>
                <a:srgbClr val="333333"/>
              </a:solidFill>
            </a:endParaRPr>
          </a:p>
        </p:txBody>
      </p:sp>
      <p:sp>
        <p:nvSpPr>
          <p:cNvPr id="3083" name="MH_Other_7"/>
          <p:cNvSpPr txBox="1">
            <a:spLocks noChangeArrowheads="1"/>
          </p:cNvSpPr>
          <p:nvPr>
            <p:custDataLst>
              <p:tags r:id="rId11"/>
            </p:custDataLst>
          </p:nvPr>
        </p:nvSpPr>
        <p:spPr bwMode="auto">
          <a:xfrm flipH="1">
            <a:off x="3343276" y="5176838"/>
            <a:ext cx="6016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2400" b="1">
                <a:solidFill>
                  <a:schemeClr val="accent1"/>
                </a:solidFill>
                <a:latin typeface="Arial Rounded MT Bold" panose="020F0704030504030204" pitchFamily="34" charset="0"/>
                <a:ea typeface="微软雅黑" panose="020B0503020204020204" pitchFamily="34" charset="-122"/>
                <a:cs typeface="Times New Roman" panose="02020603050405020304" pitchFamily="18" charset="0"/>
              </a:rPr>
              <a:t>04</a:t>
            </a:r>
            <a:endParaRPr lang="zh-CN" altLang="en-US" sz="2400" b="1">
              <a:solidFill>
                <a:schemeClr val="accent1"/>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5" name="MH_Other_8"/>
          <p:cNvSpPr/>
          <p:nvPr>
            <p:custDataLst>
              <p:tags r:id="rId12"/>
            </p:custDataLst>
          </p:nvPr>
        </p:nvSpPr>
        <p:spPr>
          <a:xfrm>
            <a:off x="6481763" y="4079875"/>
            <a:ext cx="2392362" cy="1227138"/>
          </a:xfrm>
          <a:prstGeom prst="roundRect">
            <a:avLst>
              <a:gd name="adj" fmla="val 10131"/>
            </a:avLst>
          </a:prstGeom>
          <a:solidFill>
            <a:schemeClr val="accent1"/>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6" name="MH_SubTitle_3"/>
          <p:cNvSpPr/>
          <p:nvPr>
            <p:custDataLst>
              <p:tags r:id="rId13"/>
            </p:custDataLst>
          </p:nvPr>
        </p:nvSpPr>
        <p:spPr>
          <a:xfrm>
            <a:off x="6635751" y="4283076"/>
            <a:ext cx="2085975" cy="1165225"/>
          </a:xfrm>
          <a:prstGeom prst="roundRect">
            <a:avLst>
              <a:gd name="adj" fmla="val 10131"/>
            </a:avLst>
          </a:prstGeom>
          <a:solidFill>
            <a:srgbClr val="FFFFFF"/>
          </a:solidFill>
          <a:ln w="25400" cap="flat" cmpd="sng" algn="ctr">
            <a:solidFill>
              <a:sysClr val="window" lastClr="FFFFFF"/>
            </a:solidFill>
            <a:prstDash val="solid"/>
          </a:ln>
          <a:effectLst/>
        </p:spPr>
        <p:txBody>
          <a:bodyPr lIns="72000" tIns="0" rIns="72000" bIns="252000" anchor="ctr">
            <a:normAutofit/>
          </a:bodyPr>
          <a:lstStyle/>
          <a:p>
            <a:pPr algn="ctr">
              <a:lnSpc>
                <a:spcPct val="130000"/>
              </a:lnSpc>
              <a:defRPr/>
            </a:pPr>
            <a:r>
              <a:rPr lang="da-DK" altLang="zh-CN" sz="1400" kern="0">
                <a:solidFill>
                  <a:srgbClr val="333333"/>
                </a:solidFill>
              </a:rPr>
              <a:t>Lorem ipsum dolor sit Lorem ipsum dolor sit </a:t>
            </a:r>
            <a:endParaRPr lang="da-DK" altLang="zh-CN" sz="1400" kern="0" dirty="0">
              <a:solidFill>
                <a:srgbClr val="333333"/>
              </a:solidFill>
            </a:endParaRPr>
          </a:p>
        </p:txBody>
      </p:sp>
      <p:sp>
        <p:nvSpPr>
          <p:cNvPr id="3086" name="MH_Other_9"/>
          <p:cNvSpPr txBox="1">
            <a:spLocks noChangeArrowheads="1"/>
          </p:cNvSpPr>
          <p:nvPr>
            <p:custDataLst>
              <p:tags r:id="rId14"/>
            </p:custDataLst>
          </p:nvPr>
        </p:nvSpPr>
        <p:spPr bwMode="auto">
          <a:xfrm flipH="1">
            <a:off x="8242301" y="5176838"/>
            <a:ext cx="601663"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2400" b="1">
                <a:solidFill>
                  <a:schemeClr val="accent1"/>
                </a:solidFill>
                <a:latin typeface="Arial Rounded MT Bold" panose="020F0704030504030204" pitchFamily="34" charset="0"/>
                <a:ea typeface="微软雅黑" panose="020B0503020204020204" pitchFamily="34" charset="-122"/>
                <a:cs typeface="Times New Roman" panose="02020603050405020304" pitchFamily="18" charset="0"/>
              </a:rPr>
              <a:t>03</a:t>
            </a:r>
            <a:endParaRPr lang="zh-CN" altLang="en-US" sz="2400" b="1">
              <a:solidFill>
                <a:schemeClr val="accent1"/>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9" name="MH_Title_1"/>
          <p:cNvSpPr/>
          <p:nvPr>
            <p:custDataLst>
              <p:tags r:id="rId15"/>
            </p:custDataLst>
          </p:nvPr>
        </p:nvSpPr>
        <p:spPr>
          <a:xfrm>
            <a:off x="5446714" y="3392489"/>
            <a:ext cx="1285875" cy="841375"/>
          </a:xfrm>
          <a:prstGeom prst="roundRect">
            <a:avLst>
              <a:gd name="adj" fmla="val 10131"/>
            </a:avLst>
          </a:prstGeom>
          <a:solidFill>
            <a:srgbClr val="FFFFFF"/>
          </a:solidFill>
          <a:ln w="25400" cap="flat" cmpd="sng" algn="ctr">
            <a:solidFill>
              <a:sysClr val="window" lastClr="FFFFFF"/>
            </a:solidFill>
            <a:prstDash val="solid"/>
          </a:ln>
          <a:effectLst/>
        </p:spPr>
        <p:txBody>
          <a:bodyPr anchor="ctr">
            <a:normAutofit/>
          </a:bodyPr>
          <a:lstStyle/>
          <a:p>
            <a:pPr algn="ctr">
              <a:lnSpc>
                <a:spcPct val="130000"/>
              </a:lnSpc>
              <a:defRPr/>
            </a:pPr>
            <a:r>
              <a:rPr lang="en-US" altLang="zh-CN" sz="2000" kern="0">
                <a:ln w="18415" cmpd="sng">
                  <a:noFill/>
                  <a:prstDash val="solid"/>
                </a:ln>
                <a:solidFill>
                  <a:schemeClr val="accent1"/>
                </a:solidFill>
                <a:cs typeface="Times New Roman" pitchFamily="18" charset="0"/>
              </a:rPr>
              <a:t>Lorem </a:t>
            </a:r>
            <a:endParaRPr lang="en-US" sz="2000" kern="0" dirty="0">
              <a:ln w="18415" cmpd="sng">
                <a:noFill/>
                <a:prstDash val="solid"/>
              </a:ln>
              <a:solidFill>
                <a:schemeClr val="accent1"/>
              </a:solidFill>
              <a:cs typeface="Times New Roman" pitchFamily="18" charset="0"/>
            </a:endParaRPr>
          </a:p>
        </p:txBody>
      </p:sp>
      <p:sp>
        <p:nvSpPr>
          <p:cNvPr id="3088" name="MH_PageTitle"/>
          <p:cNvSpPr>
            <a:spLocks noGrp="1"/>
          </p:cNvSpPr>
          <p:nvPr>
            <p:ph type="title"/>
            <p:custDataLst>
              <p:tags r:id="rId16"/>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4808325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4697414" y="2403475"/>
            <a:ext cx="2795587" cy="2795588"/>
          </a:xfrm>
          <a:prstGeom prst="diamond">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Other_2"/>
          <p:cNvSpPr/>
          <p:nvPr>
            <p:custDataLst>
              <p:tags r:id="rId3"/>
            </p:custDataLst>
          </p:nvPr>
        </p:nvSpPr>
        <p:spPr>
          <a:xfrm rot="18875958">
            <a:off x="4137820" y="2513807"/>
            <a:ext cx="1938337" cy="6096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3"/>
          <p:cNvSpPr/>
          <p:nvPr>
            <p:custDataLst>
              <p:tags r:id="rId4"/>
            </p:custDataLst>
          </p:nvPr>
        </p:nvSpPr>
        <p:spPr>
          <a:xfrm rot="18875958">
            <a:off x="4747419" y="2489994"/>
            <a:ext cx="584200" cy="582612"/>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4"/>
          <p:cNvSpPr>
            <a:spLocks/>
          </p:cNvSpPr>
          <p:nvPr>
            <p:custDataLst>
              <p:tags r:id="rId5"/>
            </p:custDataLst>
          </p:nvPr>
        </p:nvSpPr>
        <p:spPr bwMode="auto">
          <a:xfrm>
            <a:off x="4859339" y="2649538"/>
            <a:ext cx="346075" cy="246062"/>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MH_Other_5"/>
          <p:cNvSpPr/>
          <p:nvPr>
            <p:custDataLst>
              <p:tags r:id="rId6"/>
            </p:custDataLst>
          </p:nvPr>
        </p:nvSpPr>
        <p:spPr>
          <a:xfrm rot="2709347">
            <a:off x="6099176" y="2508251"/>
            <a:ext cx="1939925" cy="6096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6"/>
          <p:cNvSpPr/>
          <p:nvPr>
            <p:custDataLst>
              <p:tags r:id="rId7"/>
            </p:custDataLst>
          </p:nvPr>
        </p:nvSpPr>
        <p:spPr>
          <a:xfrm rot="2709347">
            <a:off x="6815138" y="2454275"/>
            <a:ext cx="584200" cy="584200"/>
          </a:xfrm>
          <a:prstGeom prst="ellipse">
            <a:avLst/>
          </a:prstGeom>
          <a:solidFill>
            <a:srgbClr val="FFFFFF"/>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7"/>
          <p:cNvSpPr>
            <a:spLocks/>
          </p:cNvSpPr>
          <p:nvPr>
            <p:custDataLst>
              <p:tags r:id="rId8"/>
            </p:custDataLst>
          </p:nvPr>
        </p:nvSpPr>
        <p:spPr bwMode="auto">
          <a:xfrm>
            <a:off x="6934200" y="2611438"/>
            <a:ext cx="330200" cy="277812"/>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8" name="MH_Other_8"/>
          <p:cNvSpPr/>
          <p:nvPr>
            <p:custDataLst>
              <p:tags r:id="rId9"/>
            </p:custDataLst>
          </p:nvPr>
        </p:nvSpPr>
        <p:spPr>
          <a:xfrm rot="8125751" flipH="1">
            <a:off x="6118225" y="4478338"/>
            <a:ext cx="1938338" cy="6096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9"/>
          <p:cNvSpPr/>
          <p:nvPr>
            <p:custDataLst>
              <p:tags r:id="rId10"/>
            </p:custDataLst>
          </p:nvPr>
        </p:nvSpPr>
        <p:spPr>
          <a:xfrm rot="8125751" flipH="1">
            <a:off x="6832601" y="4559301"/>
            <a:ext cx="582613" cy="582613"/>
          </a:xfrm>
          <a:prstGeom prst="ellipse">
            <a:avLst/>
          </a:prstGeom>
          <a:solidFill>
            <a:srgbClr val="FFFFFF"/>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Other_10"/>
          <p:cNvSpPr>
            <a:spLocks/>
          </p:cNvSpPr>
          <p:nvPr>
            <p:custDataLst>
              <p:tags r:id="rId11"/>
            </p:custDataLst>
          </p:nvPr>
        </p:nvSpPr>
        <p:spPr bwMode="auto">
          <a:xfrm>
            <a:off x="6942139" y="4705351"/>
            <a:ext cx="314325" cy="309563"/>
          </a:xfrm>
          <a:custGeom>
            <a:avLst/>
            <a:gdLst>
              <a:gd name="T0" fmla="*/ 2147483646 w 6140"/>
              <a:gd name="T1" fmla="*/ 2147483646 h 6040"/>
              <a:gd name="T2" fmla="*/ 2147483646 w 6140"/>
              <a:gd name="T3" fmla="*/ 2147483646 h 6040"/>
              <a:gd name="T4" fmla="*/ 2147483646 w 6140"/>
              <a:gd name="T5" fmla="*/ 2147483646 h 6040"/>
              <a:gd name="T6" fmla="*/ 2147483646 w 6140"/>
              <a:gd name="T7" fmla="*/ 2147483646 h 6040"/>
              <a:gd name="T8" fmla="*/ 2147483646 w 6140"/>
              <a:gd name="T9" fmla="*/ 2147483646 h 6040"/>
              <a:gd name="T10" fmla="*/ 2147483646 w 6140"/>
              <a:gd name="T11" fmla="*/ 2147483646 h 6040"/>
              <a:gd name="T12" fmla="*/ 2147483646 w 6140"/>
              <a:gd name="T13" fmla="*/ 2147483646 h 6040"/>
              <a:gd name="T14" fmla="*/ 2147483646 w 6140"/>
              <a:gd name="T15" fmla="*/ 2147483646 h 6040"/>
              <a:gd name="T16" fmla="*/ 2147483646 w 6140"/>
              <a:gd name="T17" fmla="*/ 2147483646 h 6040"/>
              <a:gd name="T18" fmla="*/ 2147483646 w 6140"/>
              <a:gd name="T19" fmla="*/ 2147483646 h 6040"/>
              <a:gd name="T20" fmla="*/ 2147483646 w 6140"/>
              <a:gd name="T21" fmla="*/ 2147483646 h 6040"/>
              <a:gd name="T22" fmla="*/ 2147483646 w 6140"/>
              <a:gd name="T23" fmla="*/ 2147483646 h 6040"/>
              <a:gd name="T24" fmla="*/ 2147483646 w 6140"/>
              <a:gd name="T25" fmla="*/ 2147483646 h 6040"/>
              <a:gd name="T26" fmla="*/ 2147483646 w 6140"/>
              <a:gd name="T27" fmla="*/ 2147483646 h 6040"/>
              <a:gd name="T28" fmla="*/ 298699967 w 6140"/>
              <a:gd name="T29" fmla="*/ 2147483646 h 6040"/>
              <a:gd name="T30" fmla="*/ 836224881 w 6140"/>
              <a:gd name="T31" fmla="*/ 2147483646 h 6040"/>
              <a:gd name="T32" fmla="*/ 2147483646 w 6140"/>
              <a:gd name="T33" fmla="*/ 89854040 h 6040"/>
              <a:gd name="T34" fmla="*/ 2147483646 w 6140"/>
              <a:gd name="T35" fmla="*/ 1707904638 h 6040"/>
              <a:gd name="T36" fmla="*/ 2147483646 w 6140"/>
              <a:gd name="T37" fmla="*/ 2147483646 h 6040"/>
              <a:gd name="T38" fmla="*/ 2147483646 w 6140"/>
              <a:gd name="T39" fmla="*/ 2147483646 h 6040"/>
              <a:gd name="T40" fmla="*/ 2147483646 w 6140"/>
              <a:gd name="T41" fmla="*/ 2147483646 h 6040"/>
              <a:gd name="T42" fmla="*/ 2147483646 w 6140"/>
              <a:gd name="T43" fmla="*/ 2147483646 h 6040"/>
              <a:gd name="T44" fmla="*/ 2147483646 w 6140"/>
              <a:gd name="T45" fmla="*/ 2147483646 h 6040"/>
              <a:gd name="T46" fmla="*/ 2147483646 w 6140"/>
              <a:gd name="T47" fmla="*/ 2147483646 h 6040"/>
              <a:gd name="T48" fmla="*/ 2147483646 w 6140"/>
              <a:gd name="T49" fmla="*/ 2147483646 h 6040"/>
              <a:gd name="T50" fmla="*/ 2147483646 w 6140"/>
              <a:gd name="T51" fmla="*/ 2147483646 h 6040"/>
              <a:gd name="T52" fmla="*/ 2147483646 w 6140"/>
              <a:gd name="T53" fmla="*/ 2147483646 h 6040"/>
              <a:gd name="T54" fmla="*/ 2147483646 w 6140"/>
              <a:gd name="T55" fmla="*/ 2147483646 h 6040"/>
              <a:gd name="T56" fmla="*/ 2147483646 w 6140"/>
              <a:gd name="T57" fmla="*/ 2147483646 h 6040"/>
              <a:gd name="T58" fmla="*/ 2147483646 w 6140"/>
              <a:gd name="T59" fmla="*/ 2147483646 h 6040"/>
              <a:gd name="T60" fmla="*/ 2147483646 w 6140"/>
              <a:gd name="T61" fmla="*/ 2147483646 h 6040"/>
              <a:gd name="T62" fmla="*/ 2147483646 w 6140"/>
              <a:gd name="T63" fmla="*/ 2147483646 h 6040"/>
              <a:gd name="T64" fmla="*/ 2147483646 w 6140"/>
              <a:gd name="T65" fmla="*/ 2147483646 h 6040"/>
              <a:gd name="T66" fmla="*/ 2147483646 w 6140"/>
              <a:gd name="T67" fmla="*/ 2147483646 h 6040"/>
              <a:gd name="T68" fmla="*/ 2147483646 w 6140"/>
              <a:gd name="T69" fmla="*/ 2147483646 h 6040"/>
              <a:gd name="T70" fmla="*/ 2147483646 w 6140"/>
              <a:gd name="T71" fmla="*/ 2147483646 h 6040"/>
              <a:gd name="T72" fmla="*/ 2147483646 w 6140"/>
              <a:gd name="T73" fmla="*/ 2147483646 h 6040"/>
              <a:gd name="T74" fmla="*/ 2147483646 w 6140"/>
              <a:gd name="T75" fmla="*/ 2147483646 h 6040"/>
              <a:gd name="T76" fmla="*/ 2147483646 w 6140"/>
              <a:gd name="T77" fmla="*/ 2147483646 h 6040"/>
              <a:gd name="T78" fmla="*/ 2147483646 w 6140"/>
              <a:gd name="T79" fmla="*/ 2147483646 h 6040"/>
              <a:gd name="T80" fmla="*/ 2147483646 w 6140"/>
              <a:gd name="T81" fmla="*/ 2147483646 h 6040"/>
              <a:gd name="T82" fmla="*/ 2147483646 w 6140"/>
              <a:gd name="T83" fmla="*/ 2147483646 h 6040"/>
              <a:gd name="T84" fmla="*/ 2147483646 w 6140"/>
              <a:gd name="T85" fmla="*/ 2147483646 h 6040"/>
              <a:gd name="T86" fmla="*/ 2147483646 w 6140"/>
              <a:gd name="T87" fmla="*/ 2147483646 h 6040"/>
              <a:gd name="T88" fmla="*/ 2147483646 w 6140"/>
              <a:gd name="T89" fmla="*/ 2147483646 h 6040"/>
              <a:gd name="T90" fmla="*/ 2147483646 w 6140"/>
              <a:gd name="T91" fmla="*/ 2147483646 h 6040"/>
              <a:gd name="T92" fmla="*/ 2147483646 w 6140"/>
              <a:gd name="T93" fmla="*/ 2147483646 h 6040"/>
              <a:gd name="T94" fmla="*/ 2147483646 w 6140"/>
              <a:gd name="T95" fmla="*/ 2147483646 h 6040"/>
              <a:gd name="T96" fmla="*/ 2147483646 w 6140"/>
              <a:gd name="T97" fmla="*/ 2147483646 h 6040"/>
              <a:gd name="T98" fmla="*/ 2147483646 w 6140"/>
              <a:gd name="T99" fmla="*/ 2147483646 h 6040"/>
              <a:gd name="T100" fmla="*/ 2147483646 w 6140"/>
              <a:gd name="T101" fmla="*/ 2147483646 h 6040"/>
              <a:gd name="T102" fmla="*/ 2147483646 w 6140"/>
              <a:gd name="T103" fmla="*/ 2147483646 h 6040"/>
              <a:gd name="T104" fmla="*/ 2147483646 w 6140"/>
              <a:gd name="T105" fmla="*/ 2147483646 h 6040"/>
              <a:gd name="T106" fmla="*/ 2147483646 w 6140"/>
              <a:gd name="T107" fmla="*/ 2147483646 h 6040"/>
              <a:gd name="T108" fmla="*/ 2147483646 w 6140"/>
              <a:gd name="T109" fmla="*/ 2147483646 h 6040"/>
              <a:gd name="T110" fmla="*/ 2147483646 w 6140"/>
              <a:gd name="T111" fmla="*/ 2147483646 h 6040"/>
              <a:gd name="T112" fmla="*/ 2147483646 w 6140"/>
              <a:gd name="T113" fmla="*/ 2147483646 h 6040"/>
              <a:gd name="T114" fmla="*/ 2147483646 w 6140"/>
              <a:gd name="T115" fmla="*/ 2147483646 h 6040"/>
              <a:gd name="T116" fmla="*/ 2147483646 w 6140"/>
              <a:gd name="T117" fmla="*/ 2147483646 h 6040"/>
              <a:gd name="T118" fmla="*/ 2147483646 w 6140"/>
              <a:gd name="T119" fmla="*/ 2147483646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1" name="MH_Other_11"/>
          <p:cNvSpPr/>
          <p:nvPr>
            <p:custDataLst>
              <p:tags r:id="rId12"/>
            </p:custDataLst>
          </p:nvPr>
        </p:nvSpPr>
        <p:spPr>
          <a:xfrm rot="13490653" flipH="1">
            <a:off x="4137025" y="4473575"/>
            <a:ext cx="1938338" cy="6096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MH_Other_12"/>
          <p:cNvSpPr/>
          <p:nvPr>
            <p:custDataLst>
              <p:tags r:id="rId13"/>
            </p:custDataLst>
          </p:nvPr>
        </p:nvSpPr>
        <p:spPr>
          <a:xfrm rot="13490653" flipH="1">
            <a:off x="4748213" y="4524375"/>
            <a:ext cx="582612" cy="584200"/>
          </a:xfrm>
          <a:prstGeom prst="ellipse">
            <a:avLst/>
          </a:prstGeom>
          <a:solidFill>
            <a:srgbClr val="FFFFFF"/>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MH_Other_13"/>
          <p:cNvSpPr>
            <a:spLocks noChangeArrowheads="1"/>
          </p:cNvSpPr>
          <p:nvPr>
            <p:custDataLst>
              <p:tags r:id="rId14"/>
            </p:custDataLst>
          </p:nvPr>
        </p:nvSpPr>
        <p:spPr bwMode="auto">
          <a:xfrm>
            <a:off x="4911725" y="4705351"/>
            <a:ext cx="255588" cy="252413"/>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accent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303" name="MH_SubTitle_4"/>
          <p:cNvSpPr txBox="1">
            <a:spLocks/>
          </p:cNvSpPr>
          <p:nvPr>
            <p:custDataLst>
              <p:tags r:id="rId15"/>
            </p:custDataLst>
          </p:nvPr>
        </p:nvSpPr>
        <p:spPr bwMode="auto">
          <a:xfrm>
            <a:off x="1925638" y="4532313"/>
            <a:ext cx="267176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30000"/>
              </a:lnSpc>
              <a:defRPr/>
            </a:pPr>
            <a:r>
              <a:rPr lang="en-US" altLang="zh-CN">
                <a:latin typeface="+mn-lt"/>
                <a:ea typeface="+mn-ea"/>
              </a:rPr>
              <a:t>EIUSMOD TEMPOR INCIDIDUNT  LABORE</a:t>
            </a:r>
            <a:endParaRPr lang="zh-CN" altLang="en-US">
              <a:latin typeface="+mn-lt"/>
              <a:ea typeface="+mn-ea"/>
            </a:endParaRPr>
          </a:p>
        </p:txBody>
      </p:sp>
      <p:sp>
        <p:nvSpPr>
          <p:cNvPr id="12304" name="MH_SubTitle_3"/>
          <p:cNvSpPr txBox="1">
            <a:spLocks/>
          </p:cNvSpPr>
          <p:nvPr>
            <p:custDataLst>
              <p:tags r:id="rId16"/>
            </p:custDataLst>
          </p:nvPr>
        </p:nvSpPr>
        <p:spPr bwMode="auto">
          <a:xfrm>
            <a:off x="7521576" y="4622800"/>
            <a:ext cx="26701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en-US" altLang="zh-CN">
                <a:latin typeface="+mn-lt"/>
                <a:ea typeface="+mn-ea"/>
              </a:rPr>
              <a:t>EIUSMOD TEMPOR INCIDIDUNT  LABORE</a:t>
            </a:r>
            <a:endParaRPr lang="zh-CN" altLang="en-US">
              <a:latin typeface="+mn-lt"/>
              <a:ea typeface="+mn-ea"/>
            </a:endParaRPr>
          </a:p>
        </p:txBody>
      </p:sp>
      <p:sp>
        <p:nvSpPr>
          <p:cNvPr id="12305" name="MH_SubTitle_2"/>
          <p:cNvSpPr txBox="1">
            <a:spLocks/>
          </p:cNvSpPr>
          <p:nvPr>
            <p:custDataLst>
              <p:tags r:id="rId17"/>
            </p:custDataLst>
          </p:nvPr>
        </p:nvSpPr>
        <p:spPr bwMode="auto">
          <a:xfrm>
            <a:off x="7521576" y="2433638"/>
            <a:ext cx="26701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en-US" altLang="zh-CN">
                <a:latin typeface="+mn-lt"/>
                <a:ea typeface="+mn-ea"/>
              </a:rPr>
              <a:t>EIUSMOD TEMPOR INCIDIDUNT  LABORE</a:t>
            </a:r>
            <a:endParaRPr lang="zh-CN" altLang="en-US">
              <a:latin typeface="+mn-lt"/>
              <a:ea typeface="+mn-ea"/>
            </a:endParaRPr>
          </a:p>
        </p:txBody>
      </p:sp>
      <p:sp>
        <p:nvSpPr>
          <p:cNvPr id="12306" name="MH_SubTitle_1"/>
          <p:cNvSpPr txBox="1">
            <a:spLocks/>
          </p:cNvSpPr>
          <p:nvPr>
            <p:custDataLst>
              <p:tags r:id="rId18"/>
            </p:custDataLst>
          </p:nvPr>
        </p:nvSpPr>
        <p:spPr bwMode="auto">
          <a:xfrm>
            <a:off x="1943101" y="2327275"/>
            <a:ext cx="26717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30000"/>
              </a:lnSpc>
              <a:defRPr/>
            </a:pPr>
            <a:r>
              <a:rPr lang="en-US" altLang="zh-CN">
                <a:latin typeface="+mn-lt"/>
                <a:ea typeface="+mn-ea"/>
              </a:rPr>
              <a:t>EIUSMOD TEMPOR INCIDIDUNT  LABORE</a:t>
            </a:r>
            <a:endParaRPr lang="zh-CN" altLang="en-US">
              <a:latin typeface="+mn-lt"/>
              <a:ea typeface="+mn-ea"/>
            </a:endParaRPr>
          </a:p>
        </p:txBody>
      </p:sp>
      <p:sp>
        <p:nvSpPr>
          <p:cNvPr id="5" name="MH_Title_1"/>
          <p:cNvSpPr/>
          <p:nvPr>
            <p:custDataLst>
              <p:tags r:id="rId19"/>
            </p:custDataLst>
          </p:nvPr>
        </p:nvSpPr>
        <p:spPr>
          <a:xfrm>
            <a:off x="5354639" y="3025776"/>
            <a:ext cx="1531937" cy="15335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2800">
                <a:solidFill>
                  <a:srgbClr val="333333"/>
                </a:solidFill>
              </a:rPr>
              <a:t>LOREM</a:t>
            </a:r>
            <a:endParaRPr lang="zh-CN" altLang="en-US" sz="2800">
              <a:solidFill>
                <a:srgbClr val="333333"/>
              </a:solidFill>
            </a:endParaRPr>
          </a:p>
        </p:txBody>
      </p:sp>
      <p:sp>
        <p:nvSpPr>
          <p:cNvPr id="2068" name="MH_PageTitle"/>
          <p:cNvSpPr>
            <a:spLocks noGrp="1"/>
          </p:cNvSpPr>
          <p:nvPr>
            <p:ph type="title"/>
            <p:custDataLst>
              <p:tags r:id="rId20"/>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29719419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SubTitle_4"/>
          <p:cNvSpPr/>
          <p:nvPr>
            <p:custDataLst>
              <p:tags r:id="rId2"/>
            </p:custDataLst>
          </p:nvPr>
        </p:nvSpPr>
        <p:spPr>
          <a:xfrm rot="10800000">
            <a:off x="4022725" y="4527550"/>
            <a:ext cx="603250" cy="1028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en-US" altLang="zh-CN">
                <a:solidFill>
                  <a:srgbClr val="FFFFFF"/>
                </a:solidFill>
              </a:rPr>
              <a:t>Lorem</a:t>
            </a:r>
            <a:endParaRPr lang="en-US" altLang="zh-CN" dirty="0">
              <a:solidFill>
                <a:srgbClr val="FFFFFF"/>
              </a:solidFill>
            </a:endParaRPr>
          </a:p>
        </p:txBody>
      </p:sp>
      <p:sp>
        <p:nvSpPr>
          <p:cNvPr id="23" name="MH_SubTitle_5"/>
          <p:cNvSpPr/>
          <p:nvPr>
            <p:custDataLst>
              <p:tags r:id="rId3"/>
            </p:custDataLst>
          </p:nvPr>
        </p:nvSpPr>
        <p:spPr>
          <a:xfrm rot="14400000">
            <a:off x="3052763" y="3968750"/>
            <a:ext cx="603250" cy="1028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en-US" altLang="zh-CN">
                <a:solidFill>
                  <a:srgbClr val="FFFFFF"/>
                </a:solidFill>
              </a:rPr>
              <a:t>Lorem</a:t>
            </a:r>
            <a:endParaRPr lang="en-US" altLang="zh-CN" dirty="0">
              <a:solidFill>
                <a:srgbClr val="FFFFFF"/>
              </a:solidFill>
            </a:endParaRPr>
          </a:p>
        </p:txBody>
      </p:sp>
      <p:sp>
        <p:nvSpPr>
          <p:cNvPr id="91" name="MH_SubTitle_1"/>
          <p:cNvSpPr/>
          <p:nvPr>
            <p:custDataLst>
              <p:tags r:id="rId4"/>
            </p:custDataLst>
          </p:nvPr>
        </p:nvSpPr>
        <p:spPr>
          <a:xfrm>
            <a:off x="4022725" y="2284414"/>
            <a:ext cx="603250" cy="1030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en-US" altLang="zh-CN">
                <a:solidFill>
                  <a:srgbClr val="FFFFFF"/>
                </a:solidFill>
              </a:rPr>
              <a:t>Lorem</a:t>
            </a:r>
            <a:endParaRPr lang="en-US" altLang="zh-CN" dirty="0">
              <a:solidFill>
                <a:srgbClr val="FFFFFF"/>
              </a:solidFill>
            </a:endParaRPr>
          </a:p>
        </p:txBody>
      </p:sp>
      <p:sp>
        <p:nvSpPr>
          <p:cNvPr id="92" name="MH_SubTitle_2"/>
          <p:cNvSpPr/>
          <p:nvPr>
            <p:custDataLst>
              <p:tags r:id="rId5"/>
            </p:custDataLst>
          </p:nvPr>
        </p:nvSpPr>
        <p:spPr>
          <a:xfrm rot="3600000">
            <a:off x="4992688" y="2846388"/>
            <a:ext cx="603250" cy="1028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en-US" altLang="zh-CN">
                <a:solidFill>
                  <a:srgbClr val="FFFFFF"/>
                </a:solidFill>
              </a:rPr>
              <a:t>Lorem</a:t>
            </a:r>
            <a:endParaRPr lang="en-US" altLang="zh-CN" dirty="0">
              <a:solidFill>
                <a:srgbClr val="FFFFFF"/>
              </a:solidFill>
            </a:endParaRPr>
          </a:p>
        </p:txBody>
      </p:sp>
      <p:sp>
        <p:nvSpPr>
          <p:cNvPr id="93" name="MH_SubTitle_3"/>
          <p:cNvSpPr/>
          <p:nvPr>
            <p:custDataLst>
              <p:tags r:id="rId6"/>
            </p:custDataLst>
          </p:nvPr>
        </p:nvSpPr>
        <p:spPr>
          <a:xfrm rot="7200000">
            <a:off x="4995863" y="3968750"/>
            <a:ext cx="603250" cy="1028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en-US" altLang="zh-CN">
                <a:solidFill>
                  <a:srgbClr val="FFFFFF"/>
                </a:solidFill>
              </a:rPr>
              <a:t>Lorem</a:t>
            </a:r>
            <a:endParaRPr lang="en-US" altLang="zh-CN" dirty="0">
              <a:solidFill>
                <a:srgbClr val="FFFFFF"/>
              </a:solidFill>
            </a:endParaRPr>
          </a:p>
        </p:txBody>
      </p:sp>
      <p:sp>
        <p:nvSpPr>
          <p:cNvPr id="94" name="MH_SubTitle_6"/>
          <p:cNvSpPr/>
          <p:nvPr>
            <p:custDataLst>
              <p:tags r:id="rId7"/>
            </p:custDataLst>
          </p:nvPr>
        </p:nvSpPr>
        <p:spPr>
          <a:xfrm rot="18000000">
            <a:off x="3052763" y="2846388"/>
            <a:ext cx="603250" cy="1028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en-US" altLang="zh-CN">
                <a:solidFill>
                  <a:srgbClr val="FFFFFF"/>
                </a:solidFill>
              </a:rPr>
              <a:t>Lorem</a:t>
            </a:r>
            <a:endParaRPr lang="en-US" altLang="zh-CN" dirty="0">
              <a:solidFill>
                <a:srgbClr val="FFFFFF"/>
              </a:solidFill>
            </a:endParaRPr>
          </a:p>
        </p:txBody>
      </p:sp>
      <p:sp>
        <p:nvSpPr>
          <p:cNvPr id="20" name="MH_Other_1"/>
          <p:cNvSpPr/>
          <p:nvPr>
            <p:custDataLst>
              <p:tags r:id="rId8"/>
            </p:custDataLst>
          </p:nvPr>
        </p:nvSpPr>
        <p:spPr>
          <a:xfrm>
            <a:off x="6525373" y="3291256"/>
            <a:ext cx="3070800" cy="36000"/>
          </a:xfrm>
          <a:prstGeom prst="rect">
            <a:avLst/>
          </a:prstGeom>
          <a:gradFill flip="none" rotWithShape="1">
            <a:gsLst>
              <a:gs pos="100000">
                <a:srgbClr val="FFFFFF">
                  <a:alpha val="67000"/>
                </a:srgbClr>
              </a:gs>
              <a:gs pos="36000">
                <a:schemeClr val="accent1">
                  <a:lumMod val="60000"/>
                  <a:lumOff val="40000"/>
                </a:schemeClr>
              </a:gs>
              <a:gs pos="0">
                <a:schemeClr val="accent1"/>
              </a:gs>
              <a:gs pos="52000">
                <a:schemeClr val="accent1">
                  <a:lumMod val="60000"/>
                  <a:lumOff val="40000"/>
                </a:schemeClr>
              </a:gs>
            </a:gsLst>
            <a:lin ang="0" scaled="0"/>
            <a:tileRect/>
          </a:gradFill>
          <a:ln w="38100" cap="flat" cmpd="thickThin" algn="ctr">
            <a:noFill/>
            <a:prstDash val="solid"/>
          </a:ln>
          <a:effectLst/>
          <a:scene3d>
            <a:camera prst="orthographicFront"/>
            <a:lightRig rig="flat" dir="t">
              <a:rot lat="0" lon="0" rev="5400000"/>
            </a:lightRig>
          </a:scene3d>
          <a:sp3d>
            <a:bevelB w="38100" h="38100"/>
          </a:sp3d>
        </p:spPr>
        <p:txBody>
          <a:bodyPr lIns="91438" tIns="45719" rIns="91438" bIns="45719" anchor="ctr">
            <a:normAutofit fontScale="25000" lnSpcReduction="20000"/>
          </a:bodyPr>
          <a:lstStyle/>
          <a:p>
            <a:pPr algn="ctr" eaLnBrk="1" hangingPunct="1">
              <a:defRPr/>
            </a:pPr>
            <a:endParaRPr lang="zh-CN" altLang="en-US" sz="1350" u="sng" kern="0">
              <a:solidFill>
                <a:srgbClr val="080808"/>
              </a:solidFill>
              <a:latin typeface="+mn-ea"/>
            </a:endParaRPr>
          </a:p>
        </p:txBody>
      </p:sp>
      <p:sp>
        <p:nvSpPr>
          <p:cNvPr id="21" name="MH_Title_1"/>
          <p:cNvSpPr txBox="1"/>
          <p:nvPr>
            <p:custDataLst>
              <p:tags r:id="rId9"/>
            </p:custDataLst>
          </p:nvPr>
        </p:nvSpPr>
        <p:spPr>
          <a:xfrm>
            <a:off x="6524626" y="2779713"/>
            <a:ext cx="2822575" cy="461962"/>
          </a:xfrm>
          <a:prstGeom prst="rect">
            <a:avLst/>
          </a:prstGeom>
          <a:noFill/>
        </p:spPr>
        <p:txBody>
          <a:bodyPr>
            <a:normAutofit/>
          </a:bodyPr>
          <a:lstStyle/>
          <a:p>
            <a:pPr>
              <a:defRPr/>
            </a:pPr>
            <a:r>
              <a:rPr lang="en-US" altLang="zh-CN" sz="2400" b="1">
                <a:solidFill>
                  <a:schemeClr val="accent1">
                    <a:lumMod val="75000"/>
                  </a:schemeClr>
                </a:solidFill>
              </a:rPr>
              <a:t>Lorem</a:t>
            </a:r>
            <a:endParaRPr lang="en-US" altLang="zh-CN" sz="2400" b="1" dirty="0">
              <a:solidFill>
                <a:schemeClr val="accent1">
                  <a:lumMod val="75000"/>
                </a:schemeClr>
              </a:solidFill>
            </a:endParaRPr>
          </a:p>
        </p:txBody>
      </p:sp>
      <p:sp>
        <p:nvSpPr>
          <p:cNvPr id="25" name="MH_Other_2"/>
          <p:cNvSpPr/>
          <p:nvPr>
            <p:custDataLst>
              <p:tags r:id="rId10"/>
            </p:custDataLst>
          </p:nvPr>
        </p:nvSpPr>
        <p:spPr>
          <a:xfrm>
            <a:off x="4022725" y="3241676"/>
            <a:ext cx="604838" cy="366713"/>
          </a:xfrm>
          <a:custGeom>
            <a:avLst/>
            <a:gdLst>
              <a:gd name="connsiteX0" fmla="*/ 302567 w 605133"/>
              <a:gd name="connsiteY0" fmla="*/ 0 h 367438"/>
              <a:gd name="connsiteX1" fmla="*/ 567534 w 605133"/>
              <a:gd name="connsiteY1" fmla="*/ 53494 h 367438"/>
              <a:gd name="connsiteX2" fmla="*/ 605133 w 605133"/>
              <a:gd name="connsiteY2" fmla="*/ 73902 h 367438"/>
              <a:gd name="connsiteX3" fmla="*/ 435660 w 605133"/>
              <a:gd name="connsiteY3" fmla="*/ 367438 h 367438"/>
              <a:gd name="connsiteX4" fmla="*/ 435051 w 605133"/>
              <a:gd name="connsiteY4" fmla="*/ 367107 h 367438"/>
              <a:gd name="connsiteX5" fmla="*/ 302567 w 605133"/>
              <a:gd name="connsiteY5" fmla="*/ 340360 h 367438"/>
              <a:gd name="connsiteX6" fmla="*/ 170083 w 605133"/>
              <a:gd name="connsiteY6" fmla="*/ 367107 h 367438"/>
              <a:gd name="connsiteX7" fmla="*/ 169473 w 605133"/>
              <a:gd name="connsiteY7" fmla="*/ 367438 h 367438"/>
              <a:gd name="connsiteX8" fmla="*/ 0 w 605133"/>
              <a:gd name="connsiteY8" fmla="*/ 73902 h 367438"/>
              <a:gd name="connsiteX9" fmla="*/ 37600 w 605133"/>
              <a:gd name="connsiteY9" fmla="*/ 53494 h 367438"/>
              <a:gd name="connsiteX10" fmla="*/ 302567 w 605133"/>
              <a:gd name="connsiteY10" fmla="*/ 0 h 36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5133" h="367438">
                <a:moveTo>
                  <a:pt x="302567" y="0"/>
                </a:moveTo>
                <a:cubicBezTo>
                  <a:pt x="396555" y="0"/>
                  <a:pt x="486093" y="19047"/>
                  <a:pt x="567534" y="53494"/>
                </a:cubicBezTo>
                <a:lnTo>
                  <a:pt x="605133" y="73902"/>
                </a:lnTo>
                <a:lnTo>
                  <a:pt x="435660" y="367438"/>
                </a:lnTo>
                <a:lnTo>
                  <a:pt x="435051" y="367107"/>
                </a:lnTo>
                <a:cubicBezTo>
                  <a:pt x="394330" y="349883"/>
                  <a:pt x="349561" y="340360"/>
                  <a:pt x="302567" y="340360"/>
                </a:cubicBezTo>
                <a:cubicBezTo>
                  <a:pt x="255573" y="340360"/>
                  <a:pt x="210803" y="349884"/>
                  <a:pt x="170083" y="367107"/>
                </a:cubicBezTo>
                <a:lnTo>
                  <a:pt x="169473" y="367438"/>
                </a:lnTo>
                <a:lnTo>
                  <a:pt x="0" y="73902"/>
                </a:lnTo>
                <a:lnTo>
                  <a:pt x="37600" y="53494"/>
                </a:lnTo>
                <a:cubicBezTo>
                  <a:pt x="119040" y="19048"/>
                  <a:pt x="208579" y="0"/>
                  <a:pt x="302567"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FFFFF"/>
                </a:solidFill>
                <a:latin typeface="+mn-ea"/>
              </a:rPr>
              <a:t>1</a:t>
            </a:r>
            <a:endParaRPr lang="zh-CN" altLang="en-US" dirty="0">
              <a:solidFill>
                <a:srgbClr val="FFFFFF"/>
              </a:solidFill>
              <a:latin typeface="+mn-ea"/>
            </a:endParaRPr>
          </a:p>
        </p:txBody>
      </p:sp>
      <p:sp>
        <p:nvSpPr>
          <p:cNvPr id="43" name="MH_Other_3"/>
          <p:cNvSpPr/>
          <p:nvPr>
            <p:custDataLst>
              <p:tags r:id="rId11"/>
            </p:custDataLst>
          </p:nvPr>
        </p:nvSpPr>
        <p:spPr>
          <a:xfrm>
            <a:off x="4529139" y="3354388"/>
            <a:ext cx="473075" cy="525462"/>
          </a:xfrm>
          <a:custGeom>
            <a:avLst/>
            <a:gdLst>
              <a:gd name="connsiteX0" fmla="*/ 171190 w 472413"/>
              <a:gd name="connsiteY0" fmla="*/ 0 h 525946"/>
              <a:gd name="connsiteX1" fmla="*/ 176461 w 472413"/>
              <a:gd name="connsiteY1" fmla="*/ 2861 h 525946"/>
              <a:gd name="connsiteX2" fmla="*/ 462754 w 472413"/>
              <a:gd name="connsiteY2" fmla="*/ 430136 h 525946"/>
              <a:gd name="connsiteX3" fmla="*/ 472413 w 472413"/>
              <a:gd name="connsiteY3" fmla="*/ 525946 h 525946"/>
              <a:gd name="connsiteX4" fmla="*/ 132052 w 472413"/>
              <a:gd name="connsiteY4" fmla="*/ 525946 h 525946"/>
              <a:gd name="connsiteX5" fmla="*/ 129309 w 472413"/>
              <a:gd name="connsiteY5" fmla="*/ 498730 h 525946"/>
              <a:gd name="connsiteX6" fmla="*/ 36535 w 472413"/>
              <a:gd name="connsiteY6" fmla="*/ 326654 h 525946"/>
              <a:gd name="connsiteX7" fmla="*/ 0 w 472413"/>
              <a:gd name="connsiteY7" fmla="*/ 296510 h 52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413" h="525946">
                <a:moveTo>
                  <a:pt x="171190" y="0"/>
                </a:moveTo>
                <a:lnTo>
                  <a:pt x="176461" y="2861"/>
                </a:lnTo>
                <a:cubicBezTo>
                  <a:pt x="321319" y="100726"/>
                  <a:pt x="426483" y="252883"/>
                  <a:pt x="462754" y="430136"/>
                </a:cubicBezTo>
                <a:lnTo>
                  <a:pt x="472413" y="525946"/>
                </a:lnTo>
                <a:lnTo>
                  <a:pt x="132052" y="525946"/>
                </a:lnTo>
                <a:lnTo>
                  <a:pt x="129309" y="498730"/>
                </a:lnTo>
                <a:cubicBezTo>
                  <a:pt x="115708" y="432260"/>
                  <a:pt x="82730" y="372849"/>
                  <a:pt x="36535" y="326654"/>
                </a:cubicBezTo>
                <a:lnTo>
                  <a:pt x="0" y="29651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rmAutofit/>
          </a:bodyPr>
          <a:lstStyle/>
          <a:p>
            <a:pPr algn="ctr">
              <a:defRPr/>
            </a:pPr>
            <a:r>
              <a:rPr lang="en-US" altLang="zh-CN" dirty="0">
                <a:solidFill>
                  <a:srgbClr val="FFFFFF"/>
                </a:solidFill>
                <a:latin typeface="+mn-ea"/>
              </a:rPr>
              <a:t>2</a:t>
            </a:r>
            <a:endParaRPr lang="zh-CN" altLang="en-US" dirty="0">
              <a:solidFill>
                <a:srgbClr val="FFFFFF"/>
              </a:solidFill>
              <a:latin typeface="+mn-ea"/>
            </a:endParaRPr>
          </a:p>
        </p:txBody>
      </p:sp>
      <p:sp>
        <p:nvSpPr>
          <p:cNvPr id="42" name="MH_Other_4"/>
          <p:cNvSpPr/>
          <p:nvPr>
            <p:custDataLst>
              <p:tags r:id="rId12"/>
            </p:custDataLst>
          </p:nvPr>
        </p:nvSpPr>
        <p:spPr>
          <a:xfrm>
            <a:off x="4529139" y="3962400"/>
            <a:ext cx="473075" cy="527050"/>
          </a:xfrm>
          <a:custGeom>
            <a:avLst/>
            <a:gdLst>
              <a:gd name="connsiteX0" fmla="*/ 472413 w 472413"/>
              <a:gd name="connsiteY0" fmla="*/ 0 h 525947"/>
              <a:gd name="connsiteX1" fmla="*/ 462754 w 472413"/>
              <a:gd name="connsiteY1" fmla="*/ 95811 h 525947"/>
              <a:gd name="connsiteX2" fmla="*/ 176462 w 472413"/>
              <a:gd name="connsiteY2" fmla="*/ 523086 h 525947"/>
              <a:gd name="connsiteX3" fmla="*/ 171190 w 472413"/>
              <a:gd name="connsiteY3" fmla="*/ 525947 h 525947"/>
              <a:gd name="connsiteX4" fmla="*/ 0 w 472413"/>
              <a:gd name="connsiteY4" fmla="*/ 229437 h 525947"/>
              <a:gd name="connsiteX5" fmla="*/ 36536 w 472413"/>
              <a:gd name="connsiteY5" fmla="*/ 199293 h 525947"/>
              <a:gd name="connsiteX6" fmla="*/ 129309 w 472413"/>
              <a:gd name="connsiteY6" fmla="*/ 27217 h 525947"/>
              <a:gd name="connsiteX7" fmla="*/ 132052 w 472413"/>
              <a:gd name="connsiteY7" fmla="*/ 1 h 52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413" h="525947">
                <a:moveTo>
                  <a:pt x="472413" y="0"/>
                </a:moveTo>
                <a:lnTo>
                  <a:pt x="462754" y="95811"/>
                </a:lnTo>
                <a:cubicBezTo>
                  <a:pt x="426483" y="273064"/>
                  <a:pt x="321320" y="425222"/>
                  <a:pt x="176462" y="523086"/>
                </a:cubicBezTo>
                <a:lnTo>
                  <a:pt x="171190" y="525947"/>
                </a:lnTo>
                <a:lnTo>
                  <a:pt x="0" y="229437"/>
                </a:lnTo>
                <a:lnTo>
                  <a:pt x="36536" y="199293"/>
                </a:lnTo>
                <a:cubicBezTo>
                  <a:pt x="82730" y="153098"/>
                  <a:pt x="115707" y="93687"/>
                  <a:pt x="129309" y="27217"/>
                </a:cubicBezTo>
                <a:lnTo>
                  <a:pt x="132052" y="1"/>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144000" anchor="ctr">
            <a:normAutofit/>
          </a:bodyPr>
          <a:lstStyle/>
          <a:p>
            <a:pPr algn="ctr">
              <a:defRPr/>
            </a:pPr>
            <a:r>
              <a:rPr lang="en-US" altLang="zh-CN" dirty="0">
                <a:solidFill>
                  <a:srgbClr val="FFFFFF"/>
                </a:solidFill>
                <a:latin typeface="+mn-ea"/>
              </a:rPr>
              <a:t>3</a:t>
            </a:r>
            <a:endParaRPr lang="zh-CN" altLang="en-US" dirty="0">
              <a:solidFill>
                <a:srgbClr val="FFFFFF"/>
              </a:solidFill>
              <a:latin typeface="+mn-ea"/>
            </a:endParaRPr>
          </a:p>
        </p:txBody>
      </p:sp>
      <p:sp>
        <p:nvSpPr>
          <p:cNvPr id="41" name="MH_Other_5"/>
          <p:cNvSpPr/>
          <p:nvPr>
            <p:custDataLst>
              <p:tags r:id="rId13"/>
            </p:custDataLst>
          </p:nvPr>
        </p:nvSpPr>
        <p:spPr>
          <a:xfrm>
            <a:off x="4022725" y="4235451"/>
            <a:ext cx="604838" cy="366713"/>
          </a:xfrm>
          <a:custGeom>
            <a:avLst/>
            <a:gdLst>
              <a:gd name="connsiteX0" fmla="*/ 169473 w 605132"/>
              <a:gd name="connsiteY0" fmla="*/ 0 h 367438"/>
              <a:gd name="connsiteX1" fmla="*/ 170082 w 605132"/>
              <a:gd name="connsiteY1" fmla="*/ 331 h 367438"/>
              <a:gd name="connsiteX2" fmla="*/ 302566 w 605132"/>
              <a:gd name="connsiteY2" fmla="*/ 27078 h 367438"/>
              <a:gd name="connsiteX3" fmla="*/ 435050 w 605132"/>
              <a:gd name="connsiteY3" fmla="*/ 331 h 367438"/>
              <a:gd name="connsiteX4" fmla="*/ 435658 w 605132"/>
              <a:gd name="connsiteY4" fmla="*/ 1 h 367438"/>
              <a:gd name="connsiteX5" fmla="*/ 605132 w 605132"/>
              <a:gd name="connsiteY5" fmla="*/ 293536 h 367438"/>
              <a:gd name="connsiteX6" fmla="*/ 567533 w 605132"/>
              <a:gd name="connsiteY6" fmla="*/ 313944 h 367438"/>
              <a:gd name="connsiteX7" fmla="*/ 302566 w 605132"/>
              <a:gd name="connsiteY7" fmla="*/ 367438 h 367438"/>
              <a:gd name="connsiteX8" fmla="*/ 37599 w 605132"/>
              <a:gd name="connsiteY8" fmla="*/ 313944 h 367438"/>
              <a:gd name="connsiteX9" fmla="*/ 0 w 605132"/>
              <a:gd name="connsiteY9" fmla="*/ 293536 h 36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5132" h="367438">
                <a:moveTo>
                  <a:pt x="169473" y="0"/>
                </a:moveTo>
                <a:lnTo>
                  <a:pt x="170082" y="331"/>
                </a:lnTo>
                <a:cubicBezTo>
                  <a:pt x="210802" y="17555"/>
                  <a:pt x="255572" y="27078"/>
                  <a:pt x="302566" y="27078"/>
                </a:cubicBezTo>
                <a:cubicBezTo>
                  <a:pt x="349560" y="27078"/>
                  <a:pt x="394330" y="17554"/>
                  <a:pt x="435050" y="331"/>
                </a:cubicBezTo>
                <a:lnTo>
                  <a:pt x="435658" y="1"/>
                </a:lnTo>
                <a:lnTo>
                  <a:pt x="605132" y="293536"/>
                </a:lnTo>
                <a:lnTo>
                  <a:pt x="567533" y="313944"/>
                </a:lnTo>
                <a:cubicBezTo>
                  <a:pt x="486093" y="348390"/>
                  <a:pt x="396554" y="367438"/>
                  <a:pt x="302566" y="367438"/>
                </a:cubicBezTo>
                <a:cubicBezTo>
                  <a:pt x="208578" y="367438"/>
                  <a:pt x="119039" y="348390"/>
                  <a:pt x="37599" y="313944"/>
                </a:cubicBezTo>
                <a:lnTo>
                  <a:pt x="0" y="29353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FFFFF"/>
                </a:solidFill>
                <a:latin typeface="+mn-ea"/>
              </a:rPr>
              <a:t>4</a:t>
            </a:r>
            <a:endParaRPr lang="zh-CN" altLang="en-US" dirty="0">
              <a:solidFill>
                <a:srgbClr val="FFFFFF"/>
              </a:solidFill>
              <a:latin typeface="+mn-ea"/>
            </a:endParaRPr>
          </a:p>
        </p:txBody>
      </p:sp>
      <p:sp>
        <p:nvSpPr>
          <p:cNvPr id="40" name="MH_Other_6"/>
          <p:cNvSpPr/>
          <p:nvPr>
            <p:custDataLst>
              <p:tags r:id="rId14"/>
            </p:custDataLst>
          </p:nvPr>
        </p:nvSpPr>
        <p:spPr>
          <a:xfrm>
            <a:off x="3649664" y="3962400"/>
            <a:ext cx="471487" cy="527050"/>
          </a:xfrm>
          <a:custGeom>
            <a:avLst/>
            <a:gdLst>
              <a:gd name="connsiteX0" fmla="*/ 0 w 472413"/>
              <a:gd name="connsiteY0" fmla="*/ 0 h 525946"/>
              <a:gd name="connsiteX1" fmla="*/ 340361 w 472413"/>
              <a:gd name="connsiteY1" fmla="*/ 0 h 525946"/>
              <a:gd name="connsiteX2" fmla="*/ 343104 w 472413"/>
              <a:gd name="connsiteY2" fmla="*/ 27215 h 525946"/>
              <a:gd name="connsiteX3" fmla="*/ 435878 w 472413"/>
              <a:gd name="connsiteY3" fmla="*/ 199292 h 525946"/>
              <a:gd name="connsiteX4" fmla="*/ 472413 w 472413"/>
              <a:gd name="connsiteY4" fmla="*/ 229436 h 525946"/>
              <a:gd name="connsiteX5" fmla="*/ 301223 w 472413"/>
              <a:gd name="connsiteY5" fmla="*/ 525946 h 525946"/>
              <a:gd name="connsiteX6" fmla="*/ 295952 w 472413"/>
              <a:gd name="connsiteY6" fmla="*/ 523085 h 525946"/>
              <a:gd name="connsiteX7" fmla="*/ 9659 w 472413"/>
              <a:gd name="connsiteY7" fmla="*/ 95810 h 52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413" h="525946">
                <a:moveTo>
                  <a:pt x="0" y="0"/>
                </a:moveTo>
                <a:lnTo>
                  <a:pt x="340361" y="0"/>
                </a:lnTo>
                <a:lnTo>
                  <a:pt x="343104" y="27215"/>
                </a:lnTo>
                <a:cubicBezTo>
                  <a:pt x="356705" y="93686"/>
                  <a:pt x="389683" y="153097"/>
                  <a:pt x="435878" y="199292"/>
                </a:cubicBezTo>
                <a:lnTo>
                  <a:pt x="472413" y="229436"/>
                </a:lnTo>
                <a:lnTo>
                  <a:pt x="301223" y="525946"/>
                </a:lnTo>
                <a:lnTo>
                  <a:pt x="295952" y="523085"/>
                </a:lnTo>
                <a:cubicBezTo>
                  <a:pt x="151094" y="425220"/>
                  <a:pt x="45930" y="273062"/>
                  <a:pt x="9659" y="9581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144000" anchor="ctr">
            <a:normAutofit/>
          </a:bodyPr>
          <a:lstStyle/>
          <a:p>
            <a:pPr algn="ctr">
              <a:defRPr/>
            </a:pPr>
            <a:r>
              <a:rPr lang="en-US" altLang="zh-CN" dirty="0">
                <a:solidFill>
                  <a:srgbClr val="FFFFFF"/>
                </a:solidFill>
                <a:latin typeface="+mn-ea"/>
              </a:rPr>
              <a:t>5</a:t>
            </a:r>
            <a:endParaRPr lang="zh-CN" altLang="en-US" dirty="0">
              <a:solidFill>
                <a:srgbClr val="FFFFFF"/>
              </a:solidFill>
              <a:latin typeface="+mn-ea"/>
            </a:endParaRPr>
          </a:p>
        </p:txBody>
      </p:sp>
      <p:sp>
        <p:nvSpPr>
          <p:cNvPr id="39" name="MH_Other_7"/>
          <p:cNvSpPr/>
          <p:nvPr>
            <p:custDataLst>
              <p:tags r:id="rId15"/>
            </p:custDataLst>
          </p:nvPr>
        </p:nvSpPr>
        <p:spPr>
          <a:xfrm>
            <a:off x="3649664" y="3354388"/>
            <a:ext cx="471487" cy="525462"/>
          </a:xfrm>
          <a:custGeom>
            <a:avLst/>
            <a:gdLst>
              <a:gd name="connsiteX0" fmla="*/ 301223 w 472413"/>
              <a:gd name="connsiteY0" fmla="*/ 0 h 525946"/>
              <a:gd name="connsiteX1" fmla="*/ 472413 w 472413"/>
              <a:gd name="connsiteY1" fmla="*/ 296510 h 525946"/>
              <a:gd name="connsiteX2" fmla="*/ 435878 w 472413"/>
              <a:gd name="connsiteY2" fmla="*/ 326654 h 525946"/>
              <a:gd name="connsiteX3" fmla="*/ 343104 w 472413"/>
              <a:gd name="connsiteY3" fmla="*/ 498730 h 525946"/>
              <a:gd name="connsiteX4" fmla="*/ 340361 w 472413"/>
              <a:gd name="connsiteY4" fmla="*/ 525946 h 525946"/>
              <a:gd name="connsiteX5" fmla="*/ 0 w 472413"/>
              <a:gd name="connsiteY5" fmla="*/ 525946 h 525946"/>
              <a:gd name="connsiteX6" fmla="*/ 9659 w 472413"/>
              <a:gd name="connsiteY6" fmla="*/ 430136 h 525946"/>
              <a:gd name="connsiteX7" fmla="*/ 295952 w 472413"/>
              <a:gd name="connsiteY7" fmla="*/ 2861 h 52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413" h="525946">
                <a:moveTo>
                  <a:pt x="301223" y="0"/>
                </a:moveTo>
                <a:lnTo>
                  <a:pt x="472413" y="296510"/>
                </a:lnTo>
                <a:lnTo>
                  <a:pt x="435878" y="326654"/>
                </a:lnTo>
                <a:cubicBezTo>
                  <a:pt x="389683" y="372849"/>
                  <a:pt x="356706" y="432261"/>
                  <a:pt x="343104" y="498730"/>
                </a:cubicBezTo>
                <a:lnTo>
                  <a:pt x="340361" y="525946"/>
                </a:lnTo>
                <a:lnTo>
                  <a:pt x="0" y="525946"/>
                </a:lnTo>
                <a:lnTo>
                  <a:pt x="9659" y="430136"/>
                </a:lnTo>
                <a:cubicBezTo>
                  <a:pt x="45930" y="252883"/>
                  <a:pt x="151094" y="100726"/>
                  <a:pt x="295952" y="2861"/>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anchor="ctr">
            <a:normAutofit/>
          </a:bodyPr>
          <a:lstStyle/>
          <a:p>
            <a:pPr algn="ctr">
              <a:defRPr/>
            </a:pPr>
            <a:r>
              <a:rPr lang="en-US" altLang="zh-CN" dirty="0">
                <a:solidFill>
                  <a:srgbClr val="FFFFFF"/>
                </a:solidFill>
                <a:latin typeface="+mn-ea"/>
              </a:rPr>
              <a:t>6</a:t>
            </a:r>
            <a:endParaRPr lang="zh-CN" altLang="en-US" dirty="0">
              <a:solidFill>
                <a:srgbClr val="FFFFFF"/>
              </a:solidFill>
              <a:latin typeface="+mn-ea"/>
            </a:endParaRPr>
          </a:p>
        </p:txBody>
      </p:sp>
      <p:sp>
        <p:nvSpPr>
          <p:cNvPr id="3090" name="MH_PageTitle"/>
          <p:cNvSpPr>
            <a:spLocks noGrp="1"/>
          </p:cNvSpPr>
          <p:nvPr>
            <p:ph type="title"/>
            <p:custDataLst>
              <p:tags r:id="rId16"/>
            </p:custDataLst>
          </p:nvPr>
        </p:nvSpPr>
        <p:spPr/>
        <p:txBody>
          <a:bodyPr/>
          <a:lstStyle/>
          <a:p>
            <a:pPr eaLnBrk="1" hangingPunct="1"/>
            <a:r>
              <a:rPr lang="en-US" altLang="zh-CN" smtClean="0"/>
              <a:t>LOREM IPSUM DOLOR</a:t>
            </a:r>
            <a:endParaRPr lang="zh-CN" altLang="en-US" smtClean="0"/>
          </a:p>
        </p:txBody>
      </p:sp>
      <p:sp>
        <p:nvSpPr>
          <p:cNvPr id="3091" name="MH_Desc_1"/>
          <p:cNvSpPr>
            <a:spLocks noChangeArrowheads="1"/>
          </p:cNvSpPr>
          <p:nvPr>
            <p:custDataLst>
              <p:tags r:id="rId17"/>
            </p:custDataLst>
          </p:nvPr>
        </p:nvSpPr>
        <p:spPr bwMode="auto">
          <a:xfrm>
            <a:off x="6524626" y="3365500"/>
            <a:ext cx="3071813"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50000"/>
              </a:lnSpc>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ipsum</a:t>
            </a:r>
            <a:r>
              <a:rPr lang="en-US" altLang="zh-CN" sz="1400" dirty="0">
                <a:latin typeface="+mn-lt"/>
                <a:ea typeface="+mn-ea"/>
              </a:rPr>
              <a:t> dolor sit </a:t>
            </a:r>
            <a:r>
              <a:rPr lang="en-US" altLang="zh-CN" sz="1400" dirty="0" err="1">
                <a:latin typeface="+mn-lt"/>
                <a:ea typeface="+mn-ea"/>
              </a:rPr>
              <a:t>amet</a:t>
            </a:r>
            <a:r>
              <a:rPr lang="en-US" altLang="zh-CN" sz="1400" dirty="0">
                <a:latin typeface="+mn-lt"/>
                <a:ea typeface="+mn-ea"/>
              </a:rPr>
              <a:t> cons</a:t>
            </a:r>
          </a:p>
          <a:p>
            <a:pPr algn="just" eaLnBrk="1" hangingPunct="1">
              <a:lnSpc>
                <a:spcPct val="150000"/>
              </a:lnSpc>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ipsum</a:t>
            </a:r>
            <a:r>
              <a:rPr lang="en-US" altLang="zh-CN" sz="1400" dirty="0">
                <a:latin typeface="+mn-lt"/>
                <a:ea typeface="+mn-ea"/>
              </a:rPr>
              <a:t> dolor sit </a:t>
            </a:r>
            <a:r>
              <a:rPr lang="en-US" altLang="zh-CN" sz="1400" dirty="0" err="1">
                <a:latin typeface="+mn-lt"/>
                <a:ea typeface="+mn-ea"/>
              </a:rPr>
              <a:t>amet</a:t>
            </a:r>
            <a:r>
              <a:rPr lang="en-US" altLang="zh-CN" sz="1400" dirty="0">
                <a:latin typeface="+mn-lt"/>
                <a:ea typeface="+mn-ea"/>
              </a:rPr>
              <a:t> cons</a:t>
            </a:r>
          </a:p>
          <a:p>
            <a:pPr algn="just" eaLnBrk="1" hangingPunct="1">
              <a:lnSpc>
                <a:spcPct val="150000"/>
              </a:lnSpc>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ipsum</a:t>
            </a:r>
            <a:r>
              <a:rPr lang="en-US" altLang="zh-CN" sz="1400" dirty="0">
                <a:latin typeface="+mn-lt"/>
                <a:ea typeface="+mn-ea"/>
              </a:rPr>
              <a:t> dolor sit </a:t>
            </a:r>
            <a:r>
              <a:rPr lang="en-US" altLang="zh-CN" sz="1400" dirty="0" err="1">
                <a:latin typeface="+mn-lt"/>
                <a:ea typeface="+mn-ea"/>
              </a:rPr>
              <a:t>amet</a:t>
            </a:r>
            <a:r>
              <a:rPr lang="en-US" altLang="zh-CN" sz="1400" dirty="0">
                <a:latin typeface="+mn-lt"/>
                <a:ea typeface="+mn-ea"/>
              </a:rPr>
              <a:t> cons</a:t>
            </a:r>
          </a:p>
          <a:p>
            <a:pPr algn="just" eaLnBrk="1" hangingPunct="1">
              <a:lnSpc>
                <a:spcPct val="150000"/>
              </a:lnSpc>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ipsum</a:t>
            </a:r>
            <a:r>
              <a:rPr lang="en-US" altLang="zh-CN" sz="1400" dirty="0">
                <a:latin typeface="+mn-lt"/>
                <a:ea typeface="+mn-ea"/>
              </a:rPr>
              <a:t> dolor sit </a:t>
            </a:r>
            <a:r>
              <a:rPr lang="en-US" altLang="zh-CN" sz="1400" dirty="0" err="1">
                <a:latin typeface="+mn-lt"/>
                <a:ea typeface="+mn-ea"/>
              </a:rPr>
              <a:t>amet</a:t>
            </a:r>
            <a:r>
              <a:rPr lang="en-US" altLang="zh-CN" sz="1400" dirty="0">
                <a:latin typeface="+mn-lt"/>
                <a:ea typeface="+mn-ea"/>
              </a:rPr>
              <a:t> cons</a:t>
            </a:r>
            <a:endParaRPr lang="zh-CN" altLang="zh-CN" sz="1400" dirty="0">
              <a:latin typeface="+mn-lt"/>
              <a:ea typeface="+mn-ea"/>
            </a:endParaRPr>
          </a:p>
        </p:txBody>
      </p:sp>
    </p:spTree>
    <p:custDataLst>
      <p:tags r:id="rId1"/>
    </p:custDataLst>
    <p:extLst>
      <p:ext uri="{BB962C8B-B14F-4D97-AF65-F5344CB8AC3E}">
        <p14:creationId xmlns:p14="http://schemas.microsoft.com/office/powerpoint/2010/main" val="360749005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MH_Other_1"/>
          <p:cNvSpPr/>
          <p:nvPr>
            <p:custDataLst>
              <p:tags r:id="rId2"/>
            </p:custDataLst>
          </p:nvPr>
        </p:nvSpPr>
        <p:spPr>
          <a:xfrm>
            <a:off x="4772026" y="2568576"/>
            <a:ext cx="1368425" cy="1368425"/>
          </a:xfrm>
          <a:custGeom>
            <a:avLst/>
            <a:gdLst>
              <a:gd name="connsiteX0" fmla="*/ 0 w 1367938"/>
              <a:gd name="connsiteY0" fmla="*/ 0 h 1367940"/>
              <a:gd name="connsiteX1" fmla="*/ 911959 w 1367938"/>
              <a:gd name="connsiteY1" fmla="*/ 455980 h 1367940"/>
              <a:gd name="connsiteX2" fmla="*/ 1367938 w 1367938"/>
              <a:gd name="connsiteY2" fmla="*/ 911960 h 1367940"/>
              <a:gd name="connsiteX3" fmla="*/ 911959 w 1367938"/>
              <a:gd name="connsiteY3" fmla="*/ 1367940 h 1367940"/>
              <a:gd name="connsiteX4" fmla="*/ 911959 w 1367938"/>
              <a:gd name="connsiteY4" fmla="*/ 1367939 h 1367940"/>
              <a:gd name="connsiteX5" fmla="*/ 455979 w 1367938"/>
              <a:gd name="connsiteY5" fmla="*/ 911959 h 1367940"/>
              <a:gd name="connsiteX6" fmla="*/ 0 w 1367938"/>
              <a:gd name="connsiteY6" fmla="*/ 0 h 136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7938" h="1367940">
                <a:moveTo>
                  <a:pt x="0" y="0"/>
                </a:moveTo>
                <a:cubicBezTo>
                  <a:pt x="303986" y="303987"/>
                  <a:pt x="607973" y="455980"/>
                  <a:pt x="911959" y="455980"/>
                </a:cubicBezTo>
                <a:cubicBezTo>
                  <a:pt x="1163789" y="455980"/>
                  <a:pt x="1367938" y="660129"/>
                  <a:pt x="1367938" y="911960"/>
                </a:cubicBezTo>
                <a:cubicBezTo>
                  <a:pt x="1367938" y="1163791"/>
                  <a:pt x="1163789" y="1367940"/>
                  <a:pt x="911959" y="1367940"/>
                </a:cubicBezTo>
                <a:lnTo>
                  <a:pt x="911959" y="1367939"/>
                </a:lnTo>
                <a:cubicBezTo>
                  <a:pt x="660129" y="1367939"/>
                  <a:pt x="455979" y="1163790"/>
                  <a:pt x="455979" y="911959"/>
                </a:cubicBezTo>
                <a:cubicBezTo>
                  <a:pt x="455979" y="607973"/>
                  <a:pt x="303986" y="303987"/>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59" name="MH_Other_2"/>
          <p:cNvSpPr/>
          <p:nvPr>
            <p:custDataLst>
              <p:tags r:id="rId3"/>
            </p:custDataLst>
          </p:nvPr>
        </p:nvSpPr>
        <p:spPr>
          <a:xfrm>
            <a:off x="6159501" y="3937000"/>
            <a:ext cx="1368425" cy="1366838"/>
          </a:xfrm>
          <a:custGeom>
            <a:avLst/>
            <a:gdLst>
              <a:gd name="connsiteX0" fmla="*/ 455979 w 1367938"/>
              <a:gd name="connsiteY0" fmla="*/ 0 h 1367940"/>
              <a:gd name="connsiteX1" fmla="*/ 455979 w 1367938"/>
              <a:gd name="connsiteY1" fmla="*/ 1 h 1367940"/>
              <a:gd name="connsiteX2" fmla="*/ 911959 w 1367938"/>
              <a:gd name="connsiteY2" fmla="*/ 455981 h 1367940"/>
              <a:gd name="connsiteX3" fmla="*/ 1367938 w 1367938"/>
              <a:gd name="connsiteY3" fmla="*/ 1367940 h 1367940"/>
              <a:gd name="connsiteX4" fmla="*/ 455979 w 1367938"/>
              <a:gd name="connsiteY4" fmla="*/ 911960 h 1367940"/>
              <a:gd name="connsiteX5" fmla="*/ 0 w 1367938"/>
              <a:gd name="connsiteY5" fmla="*/ 455980 h 1367940"/>
              <a:gd name="connsiteX6" fmla="*/ 455979 w 1367938"/>
              <a:gd name="connsiteY6" fmla="*/ 0 h 136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7938" h="1367940">
                <a:moveTo>
                  <a:pt x="455979" y="0"/>
                </a:moveTo>
                <a:lnTo>
                  <a:pt x="455979" y="1"/>
                </a:lnTo>
                <a:cubicBezTo>
                  <a:pt x="707810" y="1"/>
                  <a:pt x="911959" y="204150"/>
                  <a:pt x="911959" y="455981"/>
                </a:cubicBezTo>
                <a:cubicBezTo>
                  <a:pt x="911959" y="759967"/>
                  <a:pt x="1063952" y="1063953"/>
                  <a:pt x="1367938" y="1367940"/>
                </a:cubicBezTo>
                <a:cubicBezTo>
                  <a:pt x="1063952" y="1063953"/>
                  <a:pt x="759966" y="911960"/>
                  <a:pt x="455979" y="911960"/>
                </a:cubicBezTo>
                <a:cubicBezTo>
                  <a:pt x="204149" y="911960"/>
                  <a:pt x="0" y="707811"/>
                  <a:pt x="0" y="455980"/>
                </a:cubicBezTo>
                <a:cubicBezTo>
                  <a:pt x="0" y="204149"/>
                  <a:pt x="204149" y="0"/>
                  <a:pt x="45597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58" name="MH_Other_3"/>
          <p:cNvSpPr/>
          <p:nvPr>
            <p:custDataLst>
              <p:tags r:id="rId4"/>
            </p:custDataLst>
          </p:nvPr>
        </p:nvSpPr>
        <p:spPr>
          <a:xfrm>
            <a:off x="4772026" y="3937000"/>
            <a:ext cx="1368425" cy="1366838"/>
          </a:xfrm>
          <a:custGeom>
            <a:avLst/>
            <a:gdLst>
              <a:gd name="connsiteX0" fmla="*/ 911958 w 1367937"/>
              <a:gd name="connsiteY0" fmla="*/ 0 h 1367940"/>
              <a:gd name="connsiteX1" fmla="*/ 1367937 w 1367937"/>
              <a:gd name="connsiteY1" fmla="*/ 455980 h 1367940"/>
              <a:gd name="connsiteX2" fmla="*/ 911958 w 1367937"/>
              <a:gd name="connsiteY2" fmla="*/ 911960 h 1367940"/>
              <a:gd name="connsiteX3" fmla="*/ 0 w 1367937"/>
              <a:gd name="connsiteY3" fmla="*/ 1367940 h 1367940"/>
              <a:gd name="connsiteX4" fmla="*/ 455979 w 1367937"/>
              <a:gd name="connsiteY4" fmla="*/ 455980 h 1367940"/>
              <a:gd name="connsiteX5" fmla="*/ 911958 w 1367937"/>
              <a:gd name="connsiteY5" fmla="*/ 0 h 136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7937" h="1367940">
                <a:moveTo>
                  <a:pt x="911958" y="0"/>
                </a:moveTo>
                <a:cubicBezTo>
                  <a:pt x="1163788" y="0"/>
                  <a:pt x="1367937" y="204149"/>
                  <a:pt x="1367937" y="455980"/>
                </a:cubicBezTo>
                <a:cubicBezTo>
                  <a:pt x="1367937" y="707811"/>
                  <a:pt x="1163788" y="911960"/>
                  <a:pt x="911958" y="911960"/>
                </a:cubicBezTo>
                <a:cubicBezTo>
                  <a:pt x="607972" y="911960"/>
                  <a:pt x="303986" y="1063953"/>
                  <a:pt x="0" y="1367940"/>
                </a:cubicBezTo>
                <a:cubicBezTo>
                  <a:pt x="303986" y="1063953"/>
                  <a:pt x="455979" y="759967"/>
                  <a:pt x="455979" y="455980"/>
                </a:cubicBezTo>
                <a:cubicBezTo>
                  <a:pt x="455979" y="204149"/>
                  <a:pt x="660128" y="0"/>
                  <a:pt x="91195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57" name="MH_Other_4"/>
          <p:cNvSpPr/>
          <p:nvPr>
            <p:custDataLst>
              <p:tags r:id="rId5"/>
            </p:custDataLst>
          </p:nvPr>
        </p:nvSpPr>
        <p:spPr>
          <a:xfrm>
            <a:off x="6159501" y="2568576"/>
            <a:ext cx="1368425" cy="1368425"/>
          </a:xfrm>
          <a:custGeom>
            <a:avLst/>
            <a:gdLst>
              <a:gd name="connsiteX0" fmla="*/ 1193604 w 1367937"/>
              <a:gd name="connsiteY0" fmla="*/ 55512 h 1367940"/>
              <a:gd name="connsiteX1" fmla="*/ 1193604 w 1367937"/>
              <a:gd name="connsiteY1" fmla="*/ 63885 h 1367940"/>
              <a:gd name="connsiteX2" fmla="*/ 1167470 w 1367937"/>
              <a:gd name="connsiteY2" fmla="*/ 63885 h 1367940"/>
              <a:gd name="connsiteX3" fmla="*/ 1367937 w 1367937"/>
              <a:gd name="connsiteY3" fmla="*/ 0 h 1367940"/>
              <a:gd name="connsiteX4" fmla="*/ 911958 w 1367937"/>
              <a:gd name="connsiteY4" fmla="*/ 911960 h 1367940"/>
              <a:gd name="connsiteX5" fmla="*/ 455979 w 1367937"/>
              <a:gd name="connsiteY5" fmla="*/ 1367940 h 1367940"/>
              <a:gd name="connsiteX6" fmla="*/ 0 w 1367937"/>
              <a:gd name="connsiteY6" fmla="*/ 911960 h 1367940"/>
              <a:gd name="connsiteX7" fmla="*/ 455979 w 1367937"/>
              <a:gd name="connsiteY7" fmla="*/ 455980 h 1367940"/>
              <a:gd name="connsiteX8" fmla="*/ 1367937 w 1367937"/>
              <a:gd name="connsiteY8" fmla="*/ 0 h 136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7937" h="1367940">
                <a:moveTo>
                  <a:pt x="1193604" y="55512"/>
                </a:moveTo>
                <a:lnTo>
                  <a:pt x="1193604" y="63885"/>
                </a:lnTo>
                <a:lnTo>
                  <a:pt x="1167470" y="63885"/>
                </a:lnTo>
                <a:close/>
                <a:moveTo>
                  <a:pt x="1367937" y="0"/>
                </a:moveTo>
                <a:cubicBezTo>
                  <a:pt x="1063951" y="303987"/>
                  <a:pt x="911958" y="607973"/>
                  <a:pt x="911958" y="911960"/>
                </a:cubicBezTo>
                <a:cubicBezTo>
                  <a:pt x="911958" y="1163791"/>
                  <a:pt x="707809" y="1367940"/>
                  <a:pt x="455979" y="1367940"/>
                </a:cubicBezTo>
                <a:cubicBezTo>
                  <a:pt x="204149" y="1367940"/>
                  <a:pt x="0" y="1163791"/>
                  <a:pt x="0" y="911960"/>
                </a:cubicBezTo>
                <a:cubicBezTo>
                  <a:pt x="0" y="660129"/>
                  <a:pt x="204149" y="455980"/>
                  <a:pt x="455979" y="455980"/>
                </a:cubicBezTo>
                <a:cubicBezTo>
                  <a:pt x="759965" y="455980"/>
                  <a:pt x="1063951" y="303987"/>
                  <a:pt x="136793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cxnSp>
        <p:nvCxnSpPr>
          <p:cNvPr id="22" name="MH_Other_5"/>
          <p:cNvCxnSpPr/>
          <p:nvPr>
            <p:custDataLst>
              <p:tags r:id="rId6"/>
            </p:custDataLst>
          </p:nvPr>
        </p:nvCxnSpPr>
        <p:spPr>
          <a:xfrm>
            <a:off x="4678363" y="2370139"/>
            <a:ext cx="0" cy="985837"/>
          </a:xfrm>
          <a:prstGeom prst="line">
            <a:avLst/>
          </a:prstGeom>
          <a:ln>
            <a:solidFill>
              <a:srgbClr val="C4C4C4"/>
            </a:solidFill>
            <a:prstDash val="sysDash"/>
          </a:ln>
        </p:spPr>
        <p:style>
          <a:lnRef idx="1">
            <a:schemeClr val="accent1"/>
          </a:lnRef>
          <a:fillRef idx="0">
            <a:schemeClr val="accent1"/>
          </a:fillRef>
          <a:effectRef idx="0">
            <a:schemeClr val="accent1"/>
          </a:effectRef>
          <a:fontRef idx="minor">
            <a:schemeClr val="tx1"/>
          </a:fontRef>
        </p:style>
      </p:cxnSp>
      <p:cxnSp>
        <p:nvCxnSpPr>
          <p:cNvPr id="62" name="MH_Other_6"/>
          <p:cNvCxnSpPr/>
          <p:nvPr>
            <p:custDataLst>
              <p:tags r:id="rId7"/>
            </p:custDataLst>
          </p:nvPr>
        </p:nvCxnSpPr>
        <p:spPr>
          <a:xfrm>
            <a:off x="4678363" y="4525964"/>
            <a:ext cx="0" cy="987425"/>
          </a:xfrm>
          <a:prstGeom prst="line">
            <a:avLst/>
          </a:prstGeom>
          <a:ln>
            <a:solidFill>
              <a:srgbClr val="C4C4C4"/>
            </a:solidFill>
            <a:prstDash val="sysDash"/>
          </a:ln>
        </p:spPr>
        <p:style>
          <a:lnRef idx="1">
            <a:schemeClr val="accent1"/>
          </a:lnRef>
          <a:fillRef idx="0">
            <a:schemeClr val="accent1"/>
          </a:fillRef>
          <a:effectRef idx="0">
            <a:schemeClr val="accent1"/>
          </a:effectRef>
          <a:fontRef idx="minor">
            <a:schemeClr val="tx1"/>
          </a:fontRef>
        </p:style>
      </p:cxnSp>
      <p:cxnSp>
        <p:nvCxnSpPr>
          <p:cNvPr id="26" name="MH_Other_7"/>
          <p:cNvCxnSpPr/>
          <p:nvPr>
            <p:custDataLst>
              <p:tags r:id="rId8"/>
            </p:custDataLst>
          </p:nvPr>
        </p:nvCxnSpPr>
        <p:spPr>
          <a:xfrm>
            <a:off x="7593013" y="2370139"/>
            <a:ext cx="0" cy="985837"/>
          </a:xfrm>
          <a:prstGeom prst="line">
            <a:avLst/>
          </a:prstGeom>
          <a:ln>
            <a:solidFill>
              <a:srgbClr val="C4C4C4"/>
            </a:solidFill>
            <a:prstDash val="sysDash"/>
          </a:ln>
        </p:spPr>
        <p:style>
          <a:lnRef idx="1">
            <a:schemeClr val="accent1"/>
          </a:lnRef>
          <a:fillRef idx="0">
            <a:schemeClr val="accent1"/>
          </a:fillRef>
          <a:effectRef idx="0">
            <a:schemeClr val="accent1"/>
          </a:effectRef>
          <a:fontRef idx="minor">
            <a:schemeClr val="tx1"/>
          </a:fontRef>
        </p:style>
      </p:cxnSp>
      <p:cxnSp>
        <p:nvCxnSpPr>
          <p:cNvPr id="27" name="MH_Other_8"/>
          <p:cNvCxnSpPr/>
          <p:nvPr>
            <p:custDataLst>
              <p:tags r:id="rId9"/>
            </p:custDataLst>
          </p:nvPr>
        </p:nvCxnSpPr>
        <p:spPr>
          <a:xfrm>
            <a:off x="7593013" y="4525964"/>
            <a:ext cx="0" cy="987425"/>
          </a:xfrm>
          <a:prstGeom prst="line">
            <a:avLst/>
          </a:prstGeom>
          <a:ln>
            <a:solidFill>
              <a:srgbClr val="C4C4C4"/>
            </a:solidFill>
            <a:prstDash val="sysDash"/>
          </a:ln>
        </p:spPr>
        <p:style>
          <a:lnRef idx="1">
            <a:schemeClr val="accent1"/>
          </a:lnRef>
          <a:fillRef idx="0">
            <a:schemeClr val="accent1"/>
          </a:fillRef>
          <a:effectRef idx="0">
            <a:schemeClr val="accent1"/>
          </a:effectRef>
          <a:fontRef idx="minor">
            <a:schemeClr val="tx1"/>
          </a:fontRef>
        </p:style>
      </p:cxnSp>
      <p:sp>
        <p:nvSpPr>
          <p:cNvPr id="5130" name="MH_Text_4"/>
          <p:cNvSpPr txBox="1">
            <a:spLocks noChangeArrowheads="1"/>
          </p:cNvSpPr>
          <p:nvPr>
            <p:custDataLst>
              <p:tags r:id="rId10"/>
            </p:custDataLst>
          </p:nvPr>
        </p:nvSpPr>
        <p:spPr bwMode="auto">
          <a:xfrm>
            <a:off x="2946401" y="4903788"/>
            <a:ext cx="17113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400">
                <a:solidFill>
                  <a:schemeClr val="tx1">
                    <a:lumMod val="50000"/>
                    <a:lumOff val="50000"/>
                  </a:schemeClr>
                </a:solidFill>
                <a:latin typeface="+mn-lt"/>
                <a:ea typeface="+mn-ea"/>
              </a:rPr>
              <a:t>Lorem ipsum dolor</a:t>
            </a:r>
          </a:p>
          <a:p>
            <a:pPr algn="r" eaLnBrk="1" hangingPunct="1">
              <a:lnSpc>
                <a:spcPct val="120000"/>
              </a:lnSpc>
              <a:defRPr/>
            </a:pPr>
            <a:r>
              <a:rPr lang="en-US" altLang="zh-CN" sz="1400">
                <a:solidFill>
                  <a:schemeClr val="tx1">
                    <a:lumMod val="50000"/>
                    <a:lumOff val="50000"/>
                  </a:schemeClr>
                </a:solidFill>
                <a:latin typeface="+mn-lt"/>
                <a:ea typeface="+mn-ea"/>
              </a:rPr>
              <a:t>Lorem ipsum dolor</a:t>
            </a:r>
          </a:p>
        </p:txBody>
      </p:sp>
      <p:sp>
        <p:nvSpPr>
          <p:cNvPr id="73" name="MH_Other_9"/>
          <p:cNvSpPr/>
          <p:nvPr>
            <p:custDataLst>
              <p:tags r:id="rId11"/>
            </p:custDataLst>
          </p:nvPr>
        </p:nvSpPr>
        <p:spPr>
          <a:xfrm>
            <a:off x="5594350" y="3376614"/>
            <a:ext cx="1112838" cy="1112837"/>
          </a:xfrm>
          <a:prstGeom prst="ellipse">
            <a:avLst/>
          </a:prstGeom>
          <a:solidFill>
            <a:srgbClr val="FFFFFF">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4" name="MH_Title_1"/>
          <p:cNvSpPr/>
          <p:nvPr>
            <p:custDataLst>
              <p:tags r:id="rId12"/>
            </p:custDataLst>
          </p:nvPr>
        </p:nvSpPr>
        <p:spPr>
          <a:xfrm>
            <a:off x="5740400" y="3524251"/>
            <a:ext cx="819150" cy="817563"/>
          </a:xfrm>
          <a:prstGeom prst="ellipse">
            <a:avLst/>
          </a:prstGeom>
          <a:solidFill>
            <a:srgbClr val="FFFFFF">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14000"/>
              </a:lnSpc>
              <a:defRPr/>
            </a:pPr>
            <a:r>
              <a:rPr lang="en-US" altLang="zh-CN" sz="1400">
                <a:solidFill>
                  <a:srgbClr val="3A3A3A"/>
                </a:solidFill>
              </a:rPr>
              <a:t>Lorem</a:t>
            </a:r>
            <a:endParaRPr lang="zh-CN" altLang="en-US" sz="1400" dirty="0">
              <a:solidFill>
                <a:srgbClr val="3A3A3A"/>
              </a:solidFill>
            </a:endParaRPr>
          </a:p>
        </p:txBody>
      </p:sp>
      <p:sp>
        <p:nvSpPr>
          <p:cNvPr id="3085" name="MH_PageTitle"/>
          <p:cNvSpPr>
            <a:spLocks noGrp="1"/>
          </p:cNvSpPr>
          <p:nvPr>
            <p:ph type="title"/>
            <p:custDataLst>
              <p:tags r:id="rId13"/>
            </p:custDataLst>
          </p:nvPr>
        </p:nvSpPr>
        <p:spPr/>
        <p:txBody>
          <a:bodyPr/>
          <a:lstStyle/>
          <a:p>
            <a:pPr eaLnBrk="1" hangingPunct="1"/>
            <a:r>
              <a:rPr lang="en-US" altLang="zh-CN" smtClean="0"/>
              <a:t>LOREM IPSUM DOLOR</a:t>
            </a:r>
            <a:endParaRPr lang="zh-CN" altLang="en-US" smtClean="0"/>
          </a:p>
        </p:txBody>
      </p:sp>
      <p:sp>
        <p:nvSpPr>
          <p:cNvPr id="3086" name="MH_SubTitle_4"/>
          <p:cNvSpPr txBox="1">
            <a:spLocks noChangeArrowheads="1"/>
          </p:cNvSpPr>
          <p:nvPr>
            <p:custDataLst>
              <p:tags r:id="rId14"/>
            </p:custDataLst>
          </p:nvPr>
        </p:nvSpPr>
        <p:spPr bwMode="auto">
          <a:xfrm>
            <a:off x="3036889" y="4467225"/>
            <a:ext cx="1620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b="1">
                <a:latin typeface="+mn-lt"/>
                <a:ea typeface="+mn-ea"/>
              </a:rPr>
              <a:t>Lorem ipsum </a:t>
            </a:r>
            <a:endParaRPr lang="en-US" altLang="zh-CN" sz="1400">
              <a:latin typeface="+mn-lt"/>
              <a:ea typeface="+mn-ea"/>
            </a:endParaRPr>
          </a:p>
        </p:txBody>
      </p:sp>
      <p:sp>
        <p:nvSpPr>
          <p:cNvPr id="5135" name="MH_Text_1"/>
          <p:cNvSpPr txBox="1">
            <a:spLocks noChangeArrowheads="1"/>
          </p:cNvSpPr>
          <p:nvPr>
            <p:custDataLst>
              <p:tags r:id="rId15"/>
            </p:custDataLst>
          </p:nvPr>
        </p:nvSpPr>
        <p:spPr bwMode="auto">
          <a:xfrm>
            <a:off x="2946401" y="2914650"/>
            <a:ext cx="17113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400">
                <a:solidFill>
                  <a:schemeClr val="tx1">
                    <a:lumMod val="50000"/>
                    <a:lumOff val="50000"/>
                  </a:schemeClr>
                </a:solidFill>
                <a:latin typeface="+mn-lt"/>
                <a:ea typeface="+mn-ea"/>
              </a:rPr>
              <a:t>Lorem ipsum dolor</a:t>
            </a:r>
          </a:p>
          <a:p>
            <a:pPr algn="r" eaLnBrk="1" hangingPunct="1">
              <a:lnSpc>
                <a:spcPct val="120000"/>
              </a:lnSpc>
              <a:defRPr/>
            </a:pPr>
            <a:r>
              <a:rPr lang="en-US" altLang="zh-CN" sz="1400">
                <a:solidFill>
                  <a:schemeClr val="tx1">
                    <a:lumMod val="50000"/>
                    <a:lumOff val="50000"/>
                  </a:schemeClr>
                </a:solidFill>
                <a:latin typeface="+mn-lt"/>
                <a:ea typeface="+mn-ea"/>
              </a:rPr>
              <a:t>Lorem ipsum dolor</a:t>
            </a:r>
          </a:p>
        </p:txBody>
      </p:sp>
      <p:sp>
        <p:nvSpPr>
          <p:cNvPr id="5136" name="MH_SubTitle_1"/>
          <p:cNvSpPr txBox="1">
            <a:spLocks noChangeArrowheads="1"/>
          </p:cNvSpPr>
          <p:nvPr>
            <p:custDataLst>
              <p:tags r:id="rId16"/>
            </p:custDataLst>
          </p:nvPr>
        </p:nvSpPr>
        <p:spPr bwMode="auto">
          <a:xfrm>
            <a:off x="3036889" y="2478088"/>
            <a:ext cx="16208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b="1">
                <a:latin typeface="+mn-lt"/>
                <a:ea typeface="+mn-ea"/>
              </a:rPr>
              <a:t>Lorem ipsum </a:t>
            </a:r>
            <a:endParaRPr lang="en-US" altLang="zh-CN" sz="1400">
              <a:latin typeface="+mn-lt"/>
              <a:ea typeface="+mn-ea"/>
            </a:endParaRPr>
          </a:p>
        </p:txBody>
      </p:sp>
      <p:sp>
        <p:nvSpPr>
          <p:cNvPr id="5137" name="MH_Text_3"/>
          <p:cNvSpPr txBox="1">
            <a:spLocks noChangeArrowheads="1"/>
          </p:cNvSpPr>
          <p:nvPr>
            <p:custDataLst>
              <p:tags r:id="rId17"/>
            </p:custDataLst>
          </p:nvPr>
        </p:nvSpPr>
        <p:spPr bwMode="auto">
          <a:xfrm>
            <a:off x="7607300" y="4903788"/>
            <a:ext cx="16208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sz="1400">
                <a:solidFill>
                  <a:schemeClr val="tx1">
                    <a:lumMod val="50000"/>
                    <a:lumOff val="50000"/>
                  </a:schemeClr>
                </a:solidFill>
                <a:latin typeface="+mn-lt"/>
                <a:ea typeface="+mn-ea"/>
              </a:rPr>
              <a:t>Lorem ipsum dolor</a:t>
            </a:r>
          </a:p>
          <a:p>
            <a:pPr eaLnBrk="1" hangingPunct="1">
              <a:lnSpc>
                <a:spcPct val="120000"/>
              </a:lnSpc>
              <a:defRPr/>
            </a:pPr>
            <a:r>
              <a:rPr lang="en-US" altLang="zh-CN" sz="1400">
                <a:solidFill>
                  <a:schemeClr val="tx1">
                    <a:lumMod val="50000"/>
                    <a:lumOff val="50000"/>
                  </a:schemeClr>
                </a:solidFill>
                <a:latin typeface="+mn-lt"/>
                <a:ea typeface="+mn-ea"/>
              </a:rPr>
              <a:t>Lorem ipsum dolor</a:t>
            </a:r>
          </a:p>
        </p:txBody>
      </p:sp>
      <p:sp>
        <p:nvSpPr>
          <p:cNvPr id="5138" name="MH_SubTitle_3"/>
          <p:cNvSpPr txBox="1">
            <a:spLocks noChangeArrowheads="1"/>
          </p:cNvSpPr>
          <p:nvPr>
            <p:custDataLst>
              <p:tags r:id="rId18"/>
            </p:custDataLst>
          </p:nvPr>
        </p:nvSpPr>
        <p:spPr bwMode="auto">
          <a:xfrm>
            <a:off x="7607300" y="4467225"/>
            <a:ext cx="16208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b="1">
                <a:latin typeface="+mn-lt"/>
                <a:ea typeface="+mn-ea"/>
              </a:rPr>
              <a:t>Lorem ipsum </a:t>
            </a:r>
            <a:endParaRPr lang="en-US" altLang="zh-CN" sz="1400">
              <a:latin typeface="+mn-lt"/>
              <a:ea typeface="+mn-ea"/>
            </a:endParaRPr>
          </a:p>
        </p:txBody>
      </p:sp>
      <p:sp>
        <p:nvSpPr>
          <p:cNvPr id="5139" name="MH_Text_2"/>
          <p:cNvSpPr txBox="1">
            <a:spLocks noChangeArrowheads="1"/>
          </p:cNvSpPr>
          <p:nvPr>
            <p:custDataLst>
              <p:tags r:id="rId19"/>
            </p:custDataLst>
          </p:nvPr>
        </p:nvSpPr>
        <p:spPr bwMode="auto">
          <a:xfrm>
            <a:off x="7607300" y="2914651"/>
            <a:ext cx="16208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sz="1400">
                <a:solidFill>
                  <a:schemeClr val="tx1">
                    <a:lumMod val="50000"/>
                    <a:lumOff val="50000"/>
                  </a:schemeClr>
                </a:solidFill>
                <a:latin typeface="+mn-lt"/>
                <a:ea typeface="+mn-ea"/>
              </a:rPr>
              <a:t>Lorem ipsum dolor</a:t>
            </a:r>
          </a:p>
          <a:p>
            <a:pPr eaLnBrk="1" hangingPunct="1">
              <a:lnSpc>
                <a:spcPct val="120000"/>
              </a:lnSpc>
              <a:defRPr/>
            </a:pPr>
            <a:r>
              <a:rPr lang="en-US" altLang="zh-CN" sz="1400">
                <a:solidFill>
                  <a:schemeClr val="tx1">
                    <a:lumMod val="50000"/>
                    <a:lumOff val="50000"/>
                  </a:schemeClr>
                </a:solidFill>
                <a:latin typeface="+mn-lt"/>
                <a:ea typeface="+mn-ea"/>
              </a:rPr>
              <a:t>Lorem ipsum dolor</a:t>
            </a:r>
          </a:p>
        </p:txBody>
      </p:sp>
      <p:sp>
        <p:nvSpPr>
          <p:cNvPr id="5140" name="MH_SubTitle_2"/>
          <p:cNvSpPr txBox="1">
            <a:spLocks noChangeArrowheads="1"/>
          </p:cNvSpPr>
          <p:nvPr>
            <p:custDataLst>
              <p:tags r:id="rId20"/>
            </p:custDataLst>
          </p:nvPr>
        </p:nvSpPr>
        <p:spPr bwMode="auto">
          <a:xfrm>
            <a:off x="7607300" y="2478088"/>
            <a:ext cx="16208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b="1">
                <a:latin typeface="+mn-lt"/>
                <a:ea typeface="+mn-ea"/>
              </a:rPr>
              <a:t>Lorem ipsum </a:t>
            </a:r>
            <a:endParaRPr lang="en-US" altLang="zh-CN" sz="1400">
              <a:latin typeface="+mn-lt"/>
              <a:ea typeface="+mn-ea"/>
            </a:endParaRPr>
          </a:p>
        </p:txBody>
      </p:sp>
    </p:spTree>
    <p:custDataLst>
      <p:tags r:id="rId1"/>
    </p:custDataLst>
    <p:extLst>
      <p:ext uri="{BB962C8B-B14F-4D97-AF65-F5344CB8AC3E}">
        <p14:creationId xmlns:p14="http://schemas.microsoft.com/office/powerpoint/2010/main" val="251350237"/>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Title_1"/>
          <p:cNvSpPr/>
          <p:nvPr>
            <p:custDataLst>
              <p:tags r:id="rId2"/>
            </p:custDataLst>
          </p:nvPr>
        </p:nvSpPr>
        <p:spPr bwMode="auto">
          <a:xfrm>
            <a:off x="4929188" y="3003550"/>
            <a:ext cx="2309812" cy="2120900"/>
          </a:xfrm>
          <a:custGeom>
            <a:avLst/>
            <a:gdLst/>
            <a:ahLst/>
            <a:cxnLst/>
            <a:rect l="l" t="t" r="r" b="b"/>
            <a:pathLst>
              <a:path w="3080706" h="2829429">
                <a:moveTo>
                  <a:pt x="1173464" y="0"/>
                </a:moveTo>
                <a:lnTo>
                  <a:pt x="1173464" y="389043"/>
                </a:lnTo>
                <a:lnTo>
                  <a:pt x="977241" y="389043"/>
                </a:lnTo>
                <a:lnTo>
                  <a:pt x="1549386" y="907109"/>
                </a:lnTo>
                <a:lnTo>
                  <a:pt x="2121531" y="389043"/>
                </a:lnTo>
                <a:lnTo>
                  <a:pt x="1925308" y="389043"/>
                </a:lnTo>
                <a:lnTo>
                  <a:pt x="1925308" y="14802"/>
                </a:lnTo>
                <a:cubicBezTo>
                  <a:pt x="2236460" y="254792"/>
                  <a:pt x="2493880" y="612684"/>
                  <a:pt x="2742542" y="1087596"/>
                </a:cubicBezTo>
                <a:cubicBezTo>
                  <a:pt x="2887938" y="1406392"/>
                  <a:pt x="3017824" y="1714109"/>
                  <a:pt x="3080706" y="2032236"/>
                </a:cubicBezTo>
                <a:lnTo>
                  <a:pt x="2747668" y="1839956"/>
                </a:lnTo>
                <a:lnTo>
                  <a:pt x="2845779" y="1670022"/>
                </a:lnTo>
                <a:lnTo>
                  <a:pt x="2111049" y="1906481"/>
                </a:lnTo>
                <a:lnTo>
                  <a:pt x="2273634" y="2661006"/>
                </a:lnTo>
                <a:lnTo>
                  <a:pt x="2371746" y="2491072"/>
                </a:lnTo>
                <a:lnTo>
                  <a:pt x="2667213" y="2661660"/>
                </a:lnTo>
                <a:cubicBezTo>
                  <a:pt x="2332959" y="2778350"/>
                  <a:pt x="2036560" y="2834398"/>
                  <a:pt x="1577317" y="2829084"/>
                </a:cubicBezTo>
                <a:cubicBezTo>
                  <a:pt x="1133364" y="2822165"/>
                  <a:pt x="749732" y="2787405"/>
                  <a:pt x="388048" y="2679415"/>
                </a:cubicBezTo>
                <a:lnTo>
                  <a:pt x="741149" y="2475552"/>
                </a:lnTo>
                <a:lnTo>
                  <a:pt x="839261" y="2645486"/>
                </a:lnTo>
                <a:lnTo>
                  <a:pt x="1001846" y="1890961"/>
                </a:lnTo>
                <a:lnTo>
                  <a:pt x="267116" y="1654501"/>
                </a:lnTo>
                <a:lnTo>
                  <a:pt x="365227" y="1824436"/>
                </a:lnTo>
                <a:lnTo>
                  <a:pt x="0" y="2035300"/>
                </a:lnTo>
                <a:cubicBezTo>
                  <a:pt x="63520" y="1708453"/>
                  <a:pt x="163623" y="1412727"/>
                  <a:pt x="397804" y="963771"/>
                </a:cubicBezTo>
                <a:cubicBezTo>
                  <a:pt x="603348" y="597955"/>
                  <a:pt x="822230" y="273105"/>
                  <a:pt x="1173464" y="0"/>
                </a:cubicBezTo>
                <a:close/>
              </a:path>
            </a:pathLst>
          </a:custGeom>
          <a:solidFill>
            <a:schemeClr val="accent1">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en-US" altLang="zh-CN" sz="2800">
                <a:solidFill>
                  <a:schemeClr val="accent1">
                    <a:lumMod val="50000"/>
                  </a:schemeClr>
                </a:solidFill>
              </a:rPr>
              <a:t>Lorem</a:t>
            </a:r>
            <a:endParaRPr lang="zh-CN" altLang="en-US" sz="2800" dirty="0">
              <a:solidFill>
                <a:schemeClr val="accent1">
                  <a:lumMod val="50000"/>
                </a:schemeClr>
              </a:solidFill>
            </a:endParaRPr>
          </a:p>
        </p:txBody>
      </p:sp>
      <p:sp>
        <p:nvSpPr>
          <p:cNvPr id="4" name="MH_SubTitle_1"/>
          <p:cNvSpPr/>
          <p:nvPr>
            <p:custDataLst>
              <p:tags r:id="rId3"/>
            </p:custDataLst>
          </p:nvPr>
        </p:nvSpPr>
        <p:spPr bwMode="auto">
          <a:xfrm>
            <a:off x="5815013" y="2628900"/>
            <a:ext cx="550862" cy="960438"/>
          </a:xfrm>
          <a:prstGeom prst="downArrow">
            <a:avLst>
              <a:gd name="adj1" fmla="val 72186"/>
              <a:gd name="adj2" fmla="val 45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eaVert" rIns="67500" anchor="ctr">
            <a:normAutofit fontScale="92500" lnSpcReduction="10000"/>
          </a:bodyPr>
          <a:lstStyle/>
          <a:p>
            <a:pPr algn="ctr">
              <a:defRPr/>
            </a:pPr>
            <a:r>
              <a:rPr lang="en-US" altLang="zh-CN">
                <a:solidFill>
                  <a:srgbClr val="FFFFFF"/>
                </a:solidFill>
              </a:rPr>
              <a:t>Lorem</a:t>
            </a:r>
            <a:endParaRPr lang="zh-CN" altLang="en-US" dirty="0">
              <a:solidFill>
                <a:srgbClr val="FFFFFF"/>
              </a:solidFill>
            </a:endParaRPr>
          </a:p>
        </p:txBody>
      </p:sp>
      <p:sp>
        <p:nvSpPr>
          <p:cNvPr id="11" name="MH_SubTitle_2"/>
          <p:cNvSpPr/>
          <p:nvPr>
            <p:custDataLst>
              <p:tags r:id="rId4"/>
            </p:custDataLst>
          </p:nvPr>
        </p:nvSpPr>
        <p:spPr>
          <a:xfrm rot="18210759">
            <a:off x="6731001" y="4249738"/>
            <a:ext cx="550862" cy="969963"/>
          </a:xfrm>
          <a:custGeom>
            <a:avLst/>
            <a:gdLst>
              <a:gd name="connsiteX0" fmla="*/ 550224 w 550224"/>
              <a:gd name="connsiteY0" fmla="*/ 232221 h 970031"/>
              <a:gd name="connsiteX1" fmla="*/ 473704 w 550224"/>
              <a:gd name="connsiteY1" fmla="*/ 236918 h 970031"/>
              <a:gd name="connsiteX2" fmla="*/ 517209 w 550224"/>
              <a:gd name="connsiteY2" fmla="*/ 945651 h 970031"/>
              <a:gd name="connsiteX3" fmla="*/ 120025 w 550224"/>
              <a:gd name="connsiteY3" fmla="*/ 970031 h 970031"/>
              <a:gd name="connsiteX4" fmla="*/ 76520 w 550224"/>
              <a:gd name="connsiteY4" fmla="*/ 261298 h 970031"/>
              <a:gd name="connsiteX5" fmla="*/ 0 w 550224"/>
              <a:gd name="connsiteY5" fmla="*/ 265996 h 970031"/>
              <a:gd name="connsiteX6" fmla="*/ 259821 w 550224"/>
              <a:gd name="connsiteY6" fmla="*/ 0 h 97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224" h="970031">
                <a:moveTo>
                  <a:pt x="550224" y="232221"/>
                </a:moveTo>
                <a:lnTo>
                  <a:pt x="473704" y="236918"/>
                </a:lnTo>
                <a:lnTo>
                  <a:pt x="517209" y="945651"/>
                </a:lnTo>
                <a:lnTo>
                  <a:pt x="120025" y="970031"/>
                </a:lnTo>
                <a:lnTo>
                  <a:pt x="76520" y="261298"/>
                </a:lnTo>
                <a:lnTo>
                  <a:pt x="0" y="265996"/>
                </a:lnTo>
                <a:lnTo>
                  <a:pt x="259821" y="0"/>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eaVert" rIns="6750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22" name="MH_SubTitle_3"/>
          <p:cNvSpPr/>
          <p:nvPr>
            <p:custDataLst>
              <p:tags r:id="rId5"/>
            </p:custDataLst>
          </p:nvPr>
        </p:nvSpPr>
        <p:spPr>
          <a:xfrm rot="19647855">
            <a:off x="4700589" y="4445001"/>
            <a:ext cx="968375" cy="549275"/>
          </a:xfrm>
          <a:custGeom>
            <a:avLst/>
            <a:gdLst>
              <a:gd name="connsiteX0" fmla="*/ 730863 w 967489"/>
              <a:gd name="connsiteY0" fmla="*/ 0 h 549531"/>
              <a:gd name="connsiteX1" fmla="*/ 967489 w 967489"/>
              <a:gd name="connsiteY1" fmla="*/ 285783 h 549531"/>
              <a:gd name="connsiteX2" fmla="*/ 706527 w 967489"/>
              <a:gd name="connsiteY2" fmla="*/ 549531 h 549531"/>
              <a:gd name="connsiteX3" fmla="*/ 709911 w 967489"/>
              <a:gd name="connsiteY3" fmla="*/ 473108 h 549531"/>
              <a:gd name="connsiteX4" fmla="*/ 0 w 967489"/>
              <a:gd name="connsiteY4" fmla="*/ 441669 h 549531"/>
              <a:gd name="connsiteX5" fmla="*/ 17568 w 967489"/>
              <a:gd name="connsiteY5" fmla="*/ 44985 h 549531"/>
              <a:gd name="connsiteX6" fmla="*/ 727478 w 967489"/>
              <a:gd name="connsiteY6" fmla="*/ 76423 h 54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7489" h="549531">
                <a:moveTo>
                  <a:pt x="730863" y="0"/>
                </a:moveTo>
                <a:lnTo>
                  <a:pt x="967489" y="285783"/>
                </a:lnTo>
                <a:lnTo>
                  <a:pt x="706527" y="549531"/>
                </a:lnTo>
                <a:lnTo>
                  <a:pt x="709911" y="473108"/>
                </a:lnTo>
                <a:lnTo>
                  <a:pt x="0" y="441669"/>
                </a:lnTo>
                <a:lnTo>
                  <a:pt x="17568" y="44985"/>
                </a:lnTo>
                <a:lnTo>
                  <a:pt x="727478" y="76423"/>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72000" bIns="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3078" name="MH_PageTitle"/>
          <p:cNvSpPr>
            <a:spLocks noGrp="1"/>
          </p:cNvSpPr>
          <p:nvPr>
            <p:ph type="title"/>
            <p:custDataLst>
              <p:tags r:id="rId6"/>
            </p:custDataLst>
          </p:nvPr>
        </p:nvSpPr>
        <p:spPr/>
        <p:txBody>
          <a:bodyPr/>
          <a:lstStyle/>
          <a:p>
            <a:pPr eaLnBrk="1" hangingPunct="1"/>
            <a:r>
              <a:rPr lang="en-US" altLang="zh-CN" smtClean="0"/>
              <a:t>LOREM IPSUM DOLOR</a:t>
            </a:r>
            <a:endParaRPr lang="zh-CN" altLang="en-US" smtClean="0"/>
          </a:p>
        </p:txBody>
      </p:sp>
      <p:sp>
        <p:nvSpPr>
          <p:cNvPr id="3079" name="MH_Text_1"/>
          <p:cNvSpPr>
            <a:spLocks noChangeArrowheads="1"/>
          </p:cNvSpPr>
          <p:nvPr>
            <p:custDataLst>
              <p:tags r:id="rId7"/>
            </p:custDataLst>
          </p:nvPr>
        </p:nvSpPr>
        <p:spPr bwMode="auto">
          <a:xfrm>
            <a:off x="5362576" y="1690688"/>
            <a:ext cx="1465263"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600">
                <a:latin typeface="+mn-lt"/>
                <a:ea typeface="+mn-ea"/>
              </a:rPr>
              <a:t>Lorem ipsum</a:t>
            </a:r>
          </a:p>
          <a:p>
            <a:pPr algn="ctr" eaLnBrk="1" hangingPunct="1">
              <a:lnSpc>
                <a:spcPct val="130000"/>
              </a:lnSpc>
              <a:defRPr/>
            </a:pPr>
            <a:r>
              <a:rPr lang="en-US" altLang="zh-CN" sz="1600">
                <a:latin typeface="+mn-lt"/>
                <a:ea typeface="+mn-ea"/>
              </a:rPr>
              <a:t>Lorem ipsum</a:t>
            </a:r>
          </a:p>
        </p:txBody>
      </p:sp>
      <p:sp>
        <p:nvSpPr>
          <p:cNvPr id="3080" name="MH_Text_2"/>
          <p:cNvSpPr>
            <a:spLocks noChangeArrowheads="1"/>
          </p:cNvSpPr>
          <p:nvPr>
            <p:custDataLst>
              <p:tags r:id="rId8"/>
            </p:custDataLst>
          </p:nvPr>
        </p:nvSpPr>
        <p:spPr bwMode="auto">
          <a:xfrm>
            <a:off x="7613651" y="4400550"/>
            <a:ext cx="1465263"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sz="1600">
                <a:latin typeface="+mn-lt"/>
                <a:ea typeface="+mn-ea"/>
              </a:rPr>
              <a:t>Lorem ipsum</a:t>
            </a:r>
          </a:p>
          <a:p>
            <a:pPr eaLnBrk="1" hangingPunct="1">
              <a:lnSpc>
                <a:spcPct val="130000"/>
              </a:lnSpc>
              <a:defRPr/>
            </a:pPr>
            <a:r>
              <a:rPr lang="en-US" altLang="zh-CN" sz="1600">
                <a:latin typeface="+mn-lt"/>
                <a:ea typeface="+mn-ea"/>
              </a:rPr>
              <a:t>Lorem ipsum</a:t>
            </a:r>
          </a:p>
          <a:p>
            <a:pPr eaLnBrk="1" hangingPunct="1">
              <a:lnSpc>
                <a:spcPct val="130000"/>
              </a:lnSpc>
              <a:defRPr/>
            </a:pPr>
            <a:endParaRPr lang="en-US" altLang="zh-CN" sz="1600">
              <a:latin typeface="+mn-lt"/>
              <a:ea typeface="+mn-ea"/>
            </a:endParaRPr>
          </a:p>
        </p:txBody>
      </p:sp>
      <p:sp>
        <p:nvSpPr>
          <p:cNvPr id="3081" name="MH_Text_3"/>
          <p:cNvSpPr>
            <a:spLocks noChangeArrowheads="1"/>
          </p:cNvSpPr>
          <p:nvPr>
            <p:custDataLst>
              <p:tags r:id="rId9"/>
            </p:custDataLst>
          </p:nvPr>
        </p:nvSpPr>
        <p:spPr bwMode="auto">
          <a:xfrm>
            <a:off x="3140076" y="4400550"/>
            <a:ext cx="1465263"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sz="1600">
                <a:latin typeface="+mn-lt"/>
                <a:ea typeface="+mn-ea"/>
              </a:rPr>
              <a:t>Lorem ipsum</a:t>
            </a:r>
          </a:p>
          <a:p>
            <a:pPr algn="r" eaLnBrk="1" hangingPunct="1">
              <a:lnSpc>
                <a:spcPct val="130000"/>
              </a:lnSpc>
              <a:defRPr/>
            </a:pPr>
            <a:r>
              <a:rPr lang="en-US" altLang="zh-CN" sz="1600">
                <a:latin typeface="+mn-lt"/>
                <a:ea typeface="+mn-ea"/>
              </a:rPr>
              <a:t>Lorem ipsum</a:t>
            </a:r>
          </a:p>
        </p:txBody>
      </p:sp>
    </p:spTree>
    <p:custDataLst>
      <p:tags r:id="rId1"/>
    </p:custDataLst>
    <p:extLst>
      <p:ext uri="{BB962C8B-B14F-4D97-AF65-F5344CB8AC3E}">
        <p14:creationId xmlns:p14="http://schemas.microsoft.com/office/powerpoint/2010/main" val="209282183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SubTitle_2"/>
          <p:cNvSpPr>
            <a:spLocks/>
          </p:cNvSpPr>
          <p:nvPr>
            <p:custDataLst>
              <p:tags r:id="rId2"/>
            </p:custDataLst>
          </p:nvPr>
        </p:nvSpPr>
        <p:spPr bwMode="auto">
          <a:xfrm>
            <a:off x="6216651" y="2535238"/>
            <a:ext cx="3275013" cy="431800"/>
          </a:xfrm>
          <a:custGeom>
            <a:avLst/>
            <a:gdLst>
              <a:gd name="T0" fmla="*/ 27367 w 3275513"/>
              <a:gd name="T1" fmla="*/ 0 h 431880"/>
              <a:gd name="T2" fmla="*/ 3058172 w 3275513"/>
              <a:gd name="T3" fmla="*/ 0 h 431880"/>
              <a:gd name="T4" fmla="*/ 3274013 w 3275513"/>
              <a:gd name="T5" fmla="*/ 215820 h 431880"/>
              <a:gd name="T6" fmla="*/ 3058172 w 3275513"/>
              <a:gd name="T7" fmla="*/ 431640 h 431880"/>
              <a:gd name="T8" fmla="*/ 873032 w 3275513"/>
              <a:gd name="T9" fmla="*/ 431640 h 431880"/>
              <a:gd name="T10" fmla="*/ 803886 w 3275513"/>
              <a:gd name="T11" fmla="*/ 355570 h 431880"/>
              <a:gd name="T12" fmla="*/ 69518 w 3275513"/>
              <a:gd name="T13" fmla="*/ 6269 h 431880"/>
              <a:gd name="T14" fmla="*/ 0 w 3275513"/>
              <a:gd name="T15" fmla="*/ 2757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rIns="180000" anchor="ctr">
            <a:normAutofit lnSpcReduction="1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lnSpc>
                <a:spcPct val="120000"/>
              </a:lnSpc>
              <a:spcBef>
                <a:spcPct val="0"/>
              </a:spcBef>
              <a:buFontTx/>
              <a:buNone/>
              <a:defRPr/>
            </a:pPr>
            <a:r>
              <a:rPr lang="en-US" altLang="zh-CN" sz="2000">
                <a:solidFill>
                  <a:srgbClr val="FFFFFF"/>
                </a:solidFill>
                <a:latin typeface="+mn-lt"/>
                <a:ea typeface="+mn-ea"/>
              </a:rPr>
              <a:t>Lorem ipsum</a:t>
            </a:r>
            <a:endParaRPr lang="zh-CN" altLang="en-US" sz="2000">
              <a:solidFill>
                <a:srgbClr val="FFFFFF"/>
              </a:solidFill>
              <a:latin typeface="+mn-lt"/>
              <a:ea typeface="+mn-ea"/>
            </a:endParaRPr>
          </a:p>
        </p:txBody>
      </p:sp>
      <p:sp>
        <p:nvSpPr>
          <p:cNvPr id="3075" name="MH_SubTitle_1"/>
          <p:cNvSpPr>
            <a:spLocks/>
          </p:cNvSpPr>
          <p:nvPr>
            <p:custDataLst>
              <p:tags r:id="rId3"/>
            </p:custDataLst>
          </p:nvPr>
        </p:nvSpPr>
        <p:spPr bwMode="auto">
          <a:xfrm>
            <a:off x="2881314" y="4532313"/>
            <a:ext cx="3279775" cy="431800"/>
          </a:xfrm>
          <a:custGeom>
            <a:avLst/>
            <a:gdLst>
              <a:gd name="T0" fmla="*/ 216036 w 3279285"/>
              <a:gd name="T1" fmla="*/ 0 h 431880"/>
              <a:gd name="T2" fmla="*/ 2354086 w 3279285"/>
              <a:gd name="T3" fmla="*/ 0 h 431880"/>
              <a:gd name="T4" fmla="*/ 2423293 w 3279285"/>
              <a:gd name="T5" fmla="*/ 76072 h 431880"/>
              <a:gd name="T6" fmla="*/ 3158326 w 3279285"/>
              <a:gd name="T7" fmla="*/ 425372 h 431880"/>
              <a:gd name="T8" fmla="*/ 3280755 w 3279285"/>
              <a:gd name="T9" fmla="*/ 431549 h 431880"/>
              <a:gd name="T10" fmla="*/ 3279845 w 3279285"/>
              <a:gd name="T11" fmla="*/ 431640 h 431880"/>
              <a:gd name="T12" fmla="*/ 216036 w 3279285"/>
              <a:gd name="T13" fmla="*/ 431640 h 431880"/>
              <a:gd name="T14" fmla="*/ 0 w 3279285"/>
              <a:gd name="T15" fmla="*/ 215820 h 431880"/>
              <a:gd name="T16" fmla="*/ 216036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rIns="180000" anchor="ctr">
            <a:normAutofit lnSpcReduction="1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lnSpc>
                <a:spcPct val="120000"/>
              </a:lnSpc>
              <a:spcBef>
                <a:spcPct val="0"/>
              </a:spcBef>
              <a:buFontTx/>
              <a:buNone/>
              <a:defRPr/>
            </a:pPr>
            <a:r>
              <a:rPr lang="en-US" altLang="zh-CN" sz="2000">
                <a:solidFill>
                  <a:srgbClr val="FFFFFF"/>
                </a:solidFill>
                <a:latin typeface="+mn-lt"/>
                <a:ea typeface="+mn-ea"/>
              </a:rPr>
              <a:t>Lorem ipsum</a:t>
            </a:r>
            <a:endParaRPr lang="zh-CN" altLang="en-US" sz="2000">
              <a:solidFill>
                <a:srgbClr val="FFFFFF"/>
              </a:solidFill>
              <a:latin typeface="+mn-lt"/>
              <a:ea typeface="+mn-ea"/>
            </a:endParaRPr>
          </a:p>
        </p:txBody>
      </p:sp>
      <p:sp>
        <p:nvSpPr>
          <p:cNvPr id="13" name="MH_Title_1"/>
          <p:cNvSpPr/>
          <p:nvPr>
            <p:custDataLst>
              <p:tags r:id="rId4"/>
            </p:custDataLst>
          </p:nvPr>
        </p:nvSpPr>
        <p:spPr>
          <a:xfrm>
            <a:off x="5091113" y="2659064"/>
            <a:ext cx="2178050" cy="2179637"/>
          </a:xfrm>
          <a:prstGeom prst="donut">
            <a:avLst>
              <a:gd name="adj" fmla="val 6327"/>
            </a:avLst>
          </a:prstGeom>
          <a:solidFill>
            <a:schemeClr val="accent1"/>
          </a:solidFill>
        </p:spPr>
        <p:txBody>
          <a:bodyPr lIns="0" tIns="0" rIns="0" bIns="0" anchor="ctr">
            <a:normAutofit/>
          </a:bodyPr>
          <a:lstStyle/>
          <a:p>
            <a:pPr algn="ctr">
              <a:defRPr/>
            </a:pPr>
            <a:r>
              <a:rPr lang="en-US" altLang="zh-CN" sz="3200">
                <a:solidFill>
                  <a:schemeClr val="accent1"/>
                </a:solidFill>
              </a:rPr>
              <a:t>Lorem</a:t>
            </a:r>
            <a:endParaRPr lang="zh-CN" altLang="en-US" sz="3200" dirty="0">
              <a:solidFill>
                <a:schemeClr val="accent1"/>
              </a:solidFill>
            </a:endParaRPr>
          </a:p>
        </p:txBody>
      </p:sp>
      <p:sp>
        <p:nvSpPr>
          <p:cNvPr id="3077" name="MH_PageTitle"/>
          <p:cNvSpPr>
            <a:spLocks noGrp="1"/>
          </p:cNvSpPr>
          <p:nvPr>
            <p:ph type="title"/>
            <p:custDataLst>
              <p:tags r:id="rId5"/>
            </p:custDataLst>
          </p:nvPr>
        </p:nvSpPr>
        <p:spPr/>
        <p:txBody>
          <a:bodyPr/>
          <a:lstStyle/>
          <a:p>
            <a:pPr eaLnBrk="1" hangingPunct="1"/>
            <a:r>
              <a:rPr lang="en-US" altLang="zh-CN" smtClean="0"/>
              <a:t>LOREM IPSUM DOLOR</a:t>
            </a:r>
            <a:endParaRPr lang="zh-CN" altLang="en-US" smtClean="0"/>
          </a:p>
        </p:txBody>
      </p:sp>
      <p:sp>
        <p:nvSpPr>
          <p:cNvPr id="8" name="MH_Text_1"/>
          <p:cNvSpPr>
            <a:spLocks noChangeArrowheads="1"/>
          </p:cNvSpPr>
          <p:nvPr>
            <p:custDataLst>
              <p:tags r:id="rId6"/>
            </p:custDataLst>
          </p:nvPr>
        </p:nvSpPr>
        <p:spPr bwMode="auto">
          <a:xfrm>
            <a:off x="2881314" y="2376489"/>
            <a:ext cx="2066925" cy="213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44000" rIns="180000" bIns="144000" anchor="b">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50000"/>
              </a:lnSpc>
              <a:defRPr/>
            </a:pPr>
            <a:r>
              <a:rPr lang="en-US" altLang="zh-CN" sz="1600">
                <a:solidFill>
                  <a:schemeClr val="tx1">
                    <a:lumMod val="50000"/>
                    <a:lumOff val="50000"/>
                  </a:schemeClr>
                </a:solidFill>
                <a:latin typeface="+mn-lt"/>
                <a:ea typeface="+mn-ea"/>
              </a:rPr>
              <a:t>Lorem ipsum dolor siamet consectetur adipisicing elit sed deiusmod tempor</a:t>
            </a:r>
            <a:endParaRPr lang="en-US" altLang="zh-CN" sz="1600" dirty="0">
              <a:solidFill>
                <a:schemeClr val="tx1">
                  <a:lumMod val="50000"/>
                  <a:lumOff val="50000"/>
                </a:schemeClr>
              </a:solidFill>
              <a:latin typeface="+mn-lt"/>
              <a:ea typeface="+mn-ea"/>
            </a:endParaRPr>
          </a:p>
        </p:txBody>
      </p:sp>
      <p:sp>
        <p:nvSpPr>
          <p:cNvPr id="9" name="MH_Text_2"/>
          <p:cNvSpPr>
            <a:spLocks noChangeArrowheads="1"/>
          </p:cNvSpPr>
          <p:nvPr>
            <p:custDataLst>
              <p:tags r:id="rId7"/>
            </p:custDataLst>
          </p:nvPr>
        </p:nvSpPr>
        <p:spPr bwMode="auto">
          <a:xfrm>
            <a:off x="7415214" y="2955926"/>
            <a:ext cx="206692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tIns="144000" rIns="0" bIns="144000">
            <a:normAutofit fontScale="925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50000"/>
              </a:lnSpc>
              <a:defRPr/>
            </a:pPr>
            <a:r>
              <a:rPr lang="en-US" altLang="zh-CN" sz="1600">
                <a:solidFill>
                  <a:schemeClr val="tx1">
                    <a:lumMod val="50000"/>
                    <a:lumOff val="50000"/>
                  </a:schemeClr>
                </a:solidFill>
                <a:latin typeface="+mn-lt"/>
                <a:ea typeface="+mn-ea"/>
              </a:rPr>
              <a:t>Lorem ipsum dolor siamet consectetur adipisicing elit sed deiusmod tempor</a:t>
            </a:r>
            <a:endParaRPr lang="zh-CN" altLang="en-US" sz="1600" dirty="0">
              <a:solidFill>
                <a:schemeClr val="tx1">
                  <a:lumMod val="50000"/>
                  <a:lumOff val="50000"/>
                </a:schemeClr>
              </a:solidFill>
              <a:latin typeface="+mn-lt"/>
              <a:ea typeface="+mn-ea"/>
            </a:endParaRPr>
          </a:p>
        </p:txBody>
      </p:sp>
    </p:spTree>
    <p:custDataLst>
      <p:tags r:id="rId1"/>
    </p:custDataLst>
    <p:extLst>
      <p:ext uri="{BB962C8B-B14F-4D97-AF65-F5344CB8AC3E}">
        <p14:creationId xmlns:p14="http://schemas.microsoft.com/office/powerpoint/2010/main" val="187551290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MH_Title_1"/>
          <p:cNvSpPr/>
          <p:nvPr>
            <p:custDataLst>
              <p:tags r:id="rId2"/>
            </p:custDataLst>
          </p:nvPr>
        </p:nvSpPr>
        <p:spPr>
          <a:xfrm>
            <a:off x="4872038" y="2797176"/>
            <a:ext cx="2444750" cy="2168525"/>
          </a:xfrm>
          <a:prstGeom prst="hexagon">
            <a:avLst/>
          </a:prstGeom>
          <a:solidFill>
            <a:schemeClr val="accent1">
              <a:lumMod val="40000"/>
              <a:lumOff val="60000"/>
            </a:schemeClr>
          </a:solidFill>
          <a:ln w="3175">
            <a:noFill/>
          </a:ln>
          <a:effectLst/>
        </p:spPr>
        <p:txBody>
          <a:bodyPr anchor="ctr"/>
          <a:lstStyle/>
          <a:p>
            <a:pPr algn="ctr">
              <a:lnSpc>
                <a:spcPct val="120000"/>
              </a:lnSpc>
              <a:defRPr/>
            </a:pPr>
            <a:r>
              <a:rPr lang="en-US" altLang="zh-CN" sz="2800">
                <a:solidFill>
                  <a:srgbClr val="3F3F3F"/>
                </a:solidFill>
              </a:rPr>
              <a:t>LOREM</a:t>
            </a:r>
            <a:endParaRPr lang="zh-CN" altLang="en-US" sz="2800" dirty="0">
              <a:solidFill>
                <a:srgbClr val="3F3F3F"/>
              </a:solidFill>
            </a:endParaRPr>
          </a:p>
        </p:txBody>
      </p:sp>
      <p:sp>
        <p:nvSpPr>
          <p:cNvPr id="32" name="MH_SubTitle_2"/>
          <p:cNvSpPr/>
          <p:nvPr>
            <p:custDataLst>
              <p:tags r:id="rId3"/>
            </p:custDataLst>
          </p:nvPr>
        </p:nvSpPr>
        <p:spPr>
          <a:xfrm>
            <a:off x="7035800" y="2314576"/>
            <a:ext cx="2681288" cy="276225"/>
          </a:xfrm>
          <a:prstGeom prst="rect">
            <a:avLst/>
          </a:prstGeom>
        </p:spPr>
        <p:txBody>
          <a:bodyPr lIns="0" tIns="0" rIns="0" bIns="0" anchor="b">
            <a:normAutofit/>
          </a:bodyPr>
          <a:lstStyle/>
          <a:p>
            <a:pPr>
              <a:defRPr/>
            </a:pPr>
            <a:r>
              <a:rPr lang="en-US" altLang="zh-CN" dirty="0" err="1"/>
              <a:t>Lorem</a:t>
            </a:r>
            <a:r>
              <a:rPr lang="en-US" altLang="zh-CN" dirty="0"/>
              <a:t> </a:t>
            </a:r>
            <a:r>
              <a:rPr lang="en-US" altLang="zh-CN" dirty="0" err="1"/>
              <a:t>ipsum</a:t>
            </a:r>
            <a:endParaRPr lang="en-US" altLang="zh-CN" dirty="0"/>
          </a:p>
        </p:txBody>
      </p:sp>
      <p:sp>
        <p:nvSpPr>
          <p:cNvPr id="33" name="MH_SubTitle_3"/>
          <p:cNvSpPr/>
          <p:nvPr>
            <p:custDataLst>
              <p:tags r:id="rId4"/>
            </p:custDataLst>
          </p:nvPr>
        </p:nvSpPr>
        <p:spPr>
          <a:xfrm>
            <a:off x="7788275" y="3743326"/>
            <a:ext cx="2681288" cy="276225"/>
          </a:xfrm>
          <a:prstGeom prst="rect">
            <a:avLst/>
          </a:prstGeom>
        </p:spPr>
        <p:txBody>
          <a:bodyPr lIns="0" tIns="0" rIns="0" bIns="0" anchor="ctr">
            <a:normAutofit/>
          </a:bodyPr>
          <a:lstStyle/>
          <a:p>
            <a:pPr>
              <a:defRPr/>
            </a:pPr>
            <a:r>
              <a:rPr lang="en-US" altLang="zh-CN"/>
              <a:t>Lorem ipsum</a:t>
            </a:r>
          </a:p>
        </p:txBody>
      </p:sp>
      <p:sp>
        <p:nvSpPr>
          <p:cNvPr id="34" name="MH_SubTitle_4"/>
          <p:cNvSpPr/>
          <p:nvPr>
            <p:custDataLst>
              <p:tags r:id="rId5"/>
            </p:custDataLst>
          </p:nvPr>
        </p:nvSpPr>
        <p:spPr>
          <a:xfrm>
            <a:off x="7008814" y="5291139"/>
            <a:ext cx="2681287" cy="276225"/>
          </a:xfrm>
          <a:prstGeom prst="rect">
            <a:avLst/>
          </a:prstGeom>
        </p:spPr>
        <p:txBody>
          <a:bodyPr lIns="0" tIns="0" rIns="0" bIns="0">
            <a:normAutofit/>
          </a:bodyPr>
          <a:lstStyle/>
          <a:p>
            <a:pPr>
              <a:defRPr/>
            </a:pPr>
            <a:r>
              <a:rPr lang="en-US" altLang="zh-CN"/>
              <a:t>Lorem ipsum</a:t>
            </a:r>
          </a:p>
        </p:txBody>
      </p:sp>
      <p:sp>
        <p:nvSpPr>
          <p:cNvPr id="35" name="MH_SubTitle_5"/>
          <p:cNvSpPr/>
          <p:nvPr>
            <p:custDataLst>
              <p:tags r:id="rId6"/>
            </p:custDataLst>
          </p:nvPr>
        </p:nvSpPr>
        <p:spPr>
          <a:xfrm>
            <a:off x="2497139" y="5305426"/>
            <a:ext cx="2681287" cy="276225"/>
          </a:xfrm>
          <a:prstGeom prst="rect">
            <a:avLst/>
          </a:prstGeom>
        </p:spPr>
        <p:txBody>
          <a:bodyPr lIns="0" tIns="0" rIns="0" bIns="0">
            <a:normAutofit/>
          </a:bodyPr>
          <a:lstStyle/>
          <a:p>
            <a:pPr algn="r">
              <a:defRPr/>
            </a:pPr>
            <a:r>
              <a:rPr lang="en-US" altLang="zh-CN"/>
              <a:t>Lorem ipsum</a:t>
            </a:r>
          </a:p>
        </p:txBody>
      </p:sp>
      <p:sp>
        <p:nvSpPr>
          <p:cNvPr id="36" name="MH_SubTitle_6"/>
          <p:cNvSpPr/>
          <p:nvPr>
            <p:custDataLst>
              <p:tags r:id="rId7"/>
            </p:custDataLst>
          </p:nvPr>
        </p:nvSpPr>
        <p:spPr>
          <a:xfrm>
            <a:off x="1709739" y="3743326"/>
            <a:ext cx="2681287" cy="276225"/>
          </a:xfrm>
          <a:prstGeom prst="rect">
            <a:avLst/>
          </a:prstGeom>
        </p:spPr>
        <p:txBody>
          <a:bodyPr lIns="0" tIns="0" rIns="0" bIns="0" anchor="ctr">
            <a:normAutofit/>
          </a:bodyPr>
          <a:lstStyle/>
          <a:p>
            <a:pPr algn="r">
              <a:defRPr/>
            </a:pPr>
            <a:r>
              <a:rPr lang="en-US" altLang="zh-CN"/>
              <a:t>Lorem ipsum</a:t>
            </a:r>
            <a:endParaRPr lang="zh-CN" altLang="en-US" dirty="0"/>
          </a:p>
        </p:txBody>
      </p:sp>
      <p:sp>
        <p:nvSpPr>
          <p:cNvPr id="38" name="MH_SubTitle_1"/>
          <p:cNvSpPr/>
          <p:nvPr>
            <p:custDataLst>
              <p:tags r:id="rId8"/>
            </p:custDataLst>
          </p:nvPr>
        </p:nvSpPr>
        <p:spPr>
          <a:xfrm>
            <a:off x="2513014" y="2314576"/>
            <a:ext cx="2681287" cy="276225"/>
          </a:xfrm>
          <a:prstGeom prst="rect">
            <a:avLst/>
          </a:prstGeom>
        </p:spPr>
        <p:txBody>
          <a:bodyPr lIns="0" tIns="0" rIns="0" bIns="0" anchor="b">
            <a:normAutofit/>
          </a:bodyPr>
          <a:lstStyle/>
          <a:p>
            <a:pPr algn="r">
              <a:defRPr/>
            </a:pPr>
            <a:r>
              <a:rPr lang="en-US" altLang="zh-CN" dirty="0" err="1"/>
              <a:t>Lorem</a:t>
            </a:r>
            <a:r>
              <a:rPr lang="en-US" altLang="zh-CN" dirty="0"/>
              <a:t> </a:t>
            </a:r>
            <a:r>
              <a:rPr lang="en-US" altLang="zh-CN" dirty="0" err="1"/>
              <a:t>ipsum</a:t>
            </a:r>
            <a:endParaRPr lang="en-US" altLang="zh-CN" dirty="0"/>
          </a:p>
        </p:txBody>
      </p:sp>
      <p:sp>
        <p:nvSpPr>
          <p:cNvPr id="3081" name="MH_PageTitle"/>
          <p:cNvSpPr>
            <a:spLocks noGrp="1"/>
          </p:cNvSpPr>
          <p:nvPr>
            <p:ph type="title"/>
            <p:custDataLst>
              <p:tags r:id="rId9"/>
            </p:custDataLst>
          </p:nvPr>
        </p:nvSpPr>
        <p:spPr/>
        <p:txBody>
          <a:bodyPr/>
          <a:lstStyle/>
          <a:p>
            <a:pPr eaLnBrk="1" hangingPunct="1"/>
            <a:r>
              <a:rPr lang="en-US" altLang="zh-CN" smtClean="0"/>
              <a:t>LOREM IPSUM</a:t>
            </a:r>
            <a:endParaRPr lang="zh-CN" altLang="en-US" smtClean="0"/>
          </a:p>
        </p:txBody>
      </p:sp>
      <p:sp>
        <p:nvSpPr>
          <p:cNvPr id="3082" name="MH_Other_1"/>
          <p:cNvSpPr>
            <a:spLocks noChangeArrowheads="1"/>
          </p:cNvSpPr>
          <p:nvPr>
            <p:custDataLst>
              <p:tags r:id="rId10"/>
            </p:custDataLst>
          </p:nvPr>
        </p:nvSpPr>
        <p:spPr bwMode="auto">
          <a:xfrm rot="19774929" flipH="1">
            <a:off x="6373814" y="4796889"/>
            <a:ext cx="784225" cy="343972"/>
          </a:xfrm>
          <a:prstGeom prst="upArrow">
            <a:avLst>
              <a:gd name="adj1" fmla="val 47852"/>
              <a:gd name="adj2" fmla="val 41620"/>
            </a:avLst>
          </a:prstGeom>
          <a:solidFill>
            <a:schemeClr val="accent1"/>
          </a:solidFill>
          <a:ln w="53975">
            <a:solidFill>
              <a:srgbClr val="FFFFFF"/>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3" name="MH_Other_2"/>
          <p:cNvSpPr>
            <a:spLocks noChangeArrowheads="1"/>
          </p:cNvSpPr>
          <p:nvPr>
            <p:custDataLst>
              <p:tags r:id="rId11"/>
            </p:custDataLst>
          </p:nvPr>
        </p:nvSpPr>
        <p:spPr bwMode="auto">
          <a:xfrm rot="8974929" flipH="1">
            <a:off x="5105401" y="2641064"/>
            <a:ext cx="784225" cy="343972"/>
          </a:xfrm>
          <a:prstGeom prst="upArrow">
            <a:avLst>
              <a:gd name="adj1" fmla="val 47852"/>
              <a:gd name="adj2" fmla="val 41620"/>
            </a:avLst>
          </a:prstGeom>
          <a:solidFill>
            <a:schemeClr val="accent1"/>
          </a:solidFill>
          <a:ln w="53975">
            <a:solidFill>
              <a:srgbClr val="FFFFFF"/>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4" name="MH_Other_3"/>
          <p:cNvSpPr>
            <a:spLocks noChangeArrowheads="1"/>
          </p:cNvSpPr>
          <p:nvPr>
            <p:custDataLst>
              <p:tags r:id="rId12"/>
            </p:custDataLst>
          </p:nvPr>
        </p:nvSpPr>
        <p:spPr bwMode="auto">
          <a:xfrm rot="-5400000">
            <a:off x="6953251" y="3709452"/>
            <a:ext cx="784225" cy="343972"/>
          </a:xfrm>
          <a:prstGeom prst="upArrow">
            <a:avLst>
              <a:gd name="adj1" fmla="val 47852"/>
              <a:gd name="adj2" fmla="val 41620"/>
            </a:avLst>
          </a:prstGeom>
          <a:solidFill>
            <a:schemeClr val="accent1"/>
          </a:solidFill>
          <a:ln w="53975">
            <a:solidFill>
              <a:srgbClr val="FFFFFF"/>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5" name="MH_Other_4"/>
          <p:cNvSpPr>
            <a:spLocks noChangeArrowheads="1"/>
          </p:cNvSpPr>
          <p:nvPr>
            <p:custDataLst>
              <p:tags r:id="rId13"/>
            </p:custDataLst>
          </p:nvPr>
        </p:nvSpPr>
        <p:spPr bwMode="auto">
          <a:xfrm rot="5400000">
            <a:off x="4454526" y="3709452"/>
            <a:ext cx="784225" cy="343972"/>
          </a:xfrm>
          <a:prstGeom prst="upArrow">
            <a:avLst>
              <a:gd name="adj1" fmla="val 47852"/>
              <a:gd name="adj2" fmla="val 41620"/>
            </a:avLst>
          </a:prstGeom>
          <a:solidFill>
            <a:schemeClr val="accent1"/>
          </a:solidFill>
          <a:ln w="53975">
            <a:solidFill>
              <a:srgbClr val="FFFFFF"/>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6" name="MH_Other_5"/>
          <p:cNvSpPr>
            <a:spLocks noChangeArrowheads="1"/>
          </p:cNvSpPr>
          <p:nvPr>
            <p:custDataLst>
              <p:tags r:id="rId14"/>
            </p:custDataLst>
          </p:nvPr>
        </p:nvSpPr>
        <p:spPr bwMode="auto">
          <a:xfrm rot="1825071">
            <a:off x="5070476" y="4796889"/>
            <a:ext cx="784225" cy="343972"/>
          </a:xfrm>
          <a:prstGeom prst="upArrow">
            <a:avLst>
              <a:gd name="adj1" fmla="val 47852"/>
              <a:gd name="adj2" fmla="val 41620"/>
            </a:avLst>
          </a:prstGeom>
          <a:solidFill>
            <a:schemeClr val="accent1"/>
          </a:solidFill>
          <a:ln w="53975">
            <a:solidFill>
              <a:srgbClr val="FFFFFF"/>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7" name="MH_Other_6"/>
          <p:cNvSpPr>
            <a:spLocks noChangeArrowheads="1"/>
          </p:cNvSpPr>
          <p:nvPr>
            <p:custDataLst>
              <p:tags r:id="rId15"/>
            </p:custDataLst>
          </p:nvPr>
        </p:nvSpPr>
        <p:spPr bwMode="auto">
          <a:xfrm rot="-8974929">
            <a:off x="6337301" y="2641064"/>
            <a:ext cx="784225" cy="343972"/>
          </a:xfrm>
          <a:prstGeom prst="upArrow">
            <a:avLst>
              <a:gd name="adj1" fmla="val 47852"/>
              <a:gd name="adj2" fmla="val 41620"/>
            </a:avLst>
          </a:prstGeom>
          <a:solidFill>
            <a:schemeClr val="accent1"/>
          </a:solidFill>
          <a:ln w="53975">
            <a:solidFill>
              <a:srgbClr val="FFFFFF"/>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20603166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SubTitle_4"/>
          <p:cNvSpPr/>
          <p:nvPr>
            <p:custDataLst>
              <p:tags r:id="rId2"/>
            </p:custDataLst>
          </p:nvPr>
        </p:nvSpPr>
        <p:spPr>
          <a:xfrm>
            <a:off x="5632451" y="2162176"/>
            <a:ext cx="1000125" cy="1000125"/>
          </a:xfrm>
          <a:prstGeom prst="flowChartConnector">
            <a:avLst/>
          </a:prstGeom>
          <a:solidFill>
            <a:schemeClr val="accent1"/>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tIns="0" bIns="108000" anchor="ctr">
            <a:normAutofit/>
          </a:bodyPr>
          <a:lstStyle/>
          <a:p>
            <a:pPr algn="ctr">
              <a:defRPr/>
            </a:pPr>
            <a:r>
              <a:rPr lang="en-US" altLang="zh-CN" sz="1200">
                <a:solidFill>
                  <a:srgbClr val="FFFFFF"/>
                </a:solidFill>
              </a:rPr>
              <a:t>LOREM</a:t>
            </a:r>
            <a:endParaRPr lang="zh-CN" altLang="en-US" sz="1200" dirty="0">
              <a:solidFill>
                <a:srgbClr val="FFFFFF"/>
              </a:solidFill>
            </a:endParaRPr>
          </a:p>
        </p:txBody>
      </p:sp>
      <p:sp>
        <p:nvSpPr>
          <p:cNvPr id="5" name="MH_SubTitle_3"/>
          <p:cNvSpPr/>
          <p:nvPr>
            <p:custDataLst>
              <p:tags r:id="rId3"/>
            </p:custDataLst>
          </p:nvPr>
        </p:nvSpPr>
        <p:spPr>
          <a:xfrm>
            <a:off x="6213476" y="2770188"/>
            <a:ext cx="1000125" cy="1001712"/>
          </a:xfrm>
          <a:prstGeom prst="flowChartConnector">
            <a:avLst/>
          </a:prstGeom>
          <a:solidFill>
            <a:schemeClr val="accent1"/>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200">
                <a:solidFill>
                  <a:srgbClr val="FFFFFF"/>
                </a:solidFill>
              </a:rPr>
              <a:t>LOREM</a:t>
            </a:r>
            <a:endParaRPr lang="zh-CN" altLang="en-US" sz="1200" dirty="0">
              <a:solidFill>
                <a:srgbClr val="FFFFFF"/>
              </a:solidFill>
            </a:endParaRPr>
          </a:p>
        </p:txBody>
      </p:sp>
      <p:sp>
        <p:nvSpPr>
          <p:cNvPr id="6" name="MH_SubTitle_2"/>
          <p:cNvSpPr/>
          <p:nvPr>
            <p:custDataLst>
              <p:tags r:id="rId4"/>
            </p:custDataLst>
          </p:nvPr>
        </p:nvSpPr>
        <p:spPr>
          <a:xfrm>
            <a:off x="4806951" y="2820988"/>
            <a:ext cx="1547813" cy="1547812"/>
          </a:xfrm>
          <a:prstGeom prst="flowChartConnector">
            <a:avLst/>
          </a:prstGeom>
          <a:solidFill>
            <a:schemeClr val="accent1"/>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400">
                <a:solidFill>
                  <a:srgbClr val="FFFFFF"/>
                </a:solidFill>
              </a:rPr>
              <a:t>LOREM</a:t>
            </a:r>
            <a:endParaRPr lang="zh-CN" altLang="en-US" sz="2400" dirty="0">
              <a:solidFill>
                <a:srgbClr val="FFFFFF"/>
              </a:solidFill>
            </a:endParaRPr>
          </a:p>
        </p:txBody>
      </p:sp>
      <p:sp>
        <p:nvSpPr>
          <p:cNvPr id="7" name="MH_SubTitle_1"/>
          <p:cNvSpPr/>
          <p:nvPr>
            <p:custDataLst>
              <p:tags r:id="rId5"/>
            </p:custDataLst>
          </p:nvPr>
        </p:nvSpPr>
        <p:spPr>
          <a:xfrm>
            <a:off x="5861051" y="3632201"/>
            <a:ext cx="1260475" cy="1260475"/>
          </a:xfrm>
          <a:prstGeom prst="flowChartConnector">
            <a:avLst/>
          </a:prstGeom>
          <a:solidFill>
            <a:schemeClr val="accent1"/>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a:t>
            </a:r>
            <a:endParaRPr lang="zh-CN" altLang="en-US" sz="2000" dirty="0">
              <a:solidFill>
                <a:srgbClr val="FFFFFF"/>
              </a:solidFill>
            </a:endParaRPr>
          </a:p>
        </p:txBody>
      </p:sp>
      <p:sp>
        <p:nvSpPr>
          <p:cNvPr id="9" name="MH_Title_1"/>
          <p:cNvSpPr/>
          <p:nvPr>
            <p:custDataLst>
              <p:tags r:id="rId6"/>
            </p:custDataLst>
          </p:nvPr>
        </p:nvSpPr>
        <p:spPr>
          <a:xfrm>
            <a:off x="4543425" y="4154489"/>
            <a:ext cx="1817688" cy="1817687"/>
          </a:xfrm>
          <a:prstGeom prst="flowChartConnector">
            <a:avLst/>
          </a:prstGeom>
          <a:solidFill>
            <a:schemeClr val="accent2"/>
          </a:solidFill>
          <a:ln w="762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800">
                <a:solidFill>
                  <a:srgbClr val="FFFFFF"/>
                </a:solidFill>
              </a:rPr>
              <a:t>LOREM</a:t>
            </a:r>
            <a:endParaRPr lang="zh-CN" altLang="en-US" sz="2800" dirty="0">
              <a:solidFill>
                <a:srgbClr val="FFFFFF"/>
              </a:solidFill>
            </a:endParaRPr>
          </a:p>
        </p:txBody>
      </p:sp>
      <p:cxnSp>
        <p:nvCxnSpPr>
          <p:cNvPr id="27" name="MH_Other_1"/>
          <p:cNvCxnSpPr/>
          <p:nvPr>
            <p:custDataLst>
              <p:tags r:id="rId7"/>
            </p:custDataLst>
          </p:nvPr>
        </p:nvCxnSpPr>
        <p:spPr>
          <a:xfrm>
            <a:off x="6731000" y="4622800"/>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sp>
        <p:nvSpPr>
          <p:cNvPr id="28" name="MH_Text_1"/>
          <p:cNvSpPr/>
          <p:nvPr>
            <p:custDataLst>
              <p:tags r:id="rId8"/>
            </p:custDataLst>
          </p:nvPr>
        </p:nvSpPr>
        <p:spPr>
          <a:xfrm>
            <a:off x="7489826" y="4333875"/>
            <a:ext cx="2246313" cy="585788"/>
          </a:xfrm>
          <a:prstGeom prst="rect">
            <a:avLst/>
          </a:prstGeom>
        </p:spPr>
        <p:txBody>
          <a:bodyPr anchor="ctr">
            <a:normAutofit fontScale="92500"/>
          </a:bodyPr>
          <a:lstStyle/>
          <a:p>
            <a:pPr>
              <a:defRPr/>
            </a:pPr>
            <a:r>
              <a:rPr lang="da-DK" altLang="zh-CN" sz="1600"/>
              <a:t>Lorem ipsum dolor sit </a:t>
            </a:r>
          </a:p>
          <a:p>
            <a:pPr>
              <a:defRPr/>
            </a:pPr>
            <a:r>
              <a:rPr lang="da-DK" altLang="zh-CN" sz="1600"/>
              <a:t>Lorem ipsum dolor sit </a:t>
            </a:r>
          </a:p>
        </p:txBody>
      </p:sp>
      <p:cxnSp>
        <p:nvCxnSpPr>
          <p:cNvPr id="33" name="MH_Other_2"/>
          <p:cNvCxnSpPr/>
          <p:nvPr>
            <p:custDataLst>
              <p:tags r:id="rId9"/>
            </p:custDataLst>
          </p:nvPr>
        </p:nvCxnSpPr>
        <p:spPr>
          <a:xfrm>
            <a:off x="7034213" y="3019425"/>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sp>
        <p:nvSpPr>
          <p:cNvPr id="34" name="MH_Text_3"/>
          <p:cNvSpPr/>
          <p:nvPr>
            <p:custDataLst>
              <p:tags r:id="rId10"/>
            </p:custDataLst>
          </p:nvPr>
        </p:nvSpPr>
        <p:spPr>
          <a:xfrm>
            <a:off x="7794626" y="2730500"/>
            <a:ext cx="2244725" cy="585788"/>
          </a:xfrm>
          <a:prstGeom prst="rect">
            <a:avLst/>
          </a:prstGeom>
        </p:spPr>
        <p:txBody>
          <a:bodyPr anchor="ctr">
            <a:normAutofit fontScale="92500"/>
          </a:bodyPr>
          <a:lstStyle/>
          <a:p>
            <a:pPr>
              <a:defRPr/>
            </a:pPr>
            <a:r>
              <a:rPr lang="da-DK" altLang="zh-CN" sz="1600"/>
              <a:t>Lorem ipsum dolor sit </a:t>
            </a:r>
          </a:p>
          <a:p>
            <a:pPr>
              <a:defRPr/>
            </a:pPr>
            <a:r>
              <a:rPr lang="da-DK" altLang="zh-CN" sz="1600"/>
              <a:t>Lorem ipsum dolor sit </a:t>
            </a:r>
          </a:p>
        </p:txBody>
      </p:sp>
      <p:cxnSp>
        <p:nvCxnSpPr>
          <p:cNvPr id="37" name="MH_Other_3"/>
          <p:cNvCxnSpPr/>
          <p:nvPr>
            <p:custDataLst>
              <p:tags r:id="rId11"/>
            </p:custDataLst>
          </p:nvPr>
        </p:nvCxnSpPr>
        <p:spPr>
          <a:xfrm>
            <a:off x="4311650" y="3771900"/>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cxnSp>
        <p:nvCxnSpPr>
          <p:cNvPr id="38" name="MH_Other_4"/>
          <p:cNvCxnSpPr/>
          <p:nvPr>
            <p:custDataLst>
              <p:tags r:id="rId12"/>
            </p:custDataLst>
          </p:nvPr>
        </p:nvCxnSpPr>
        <p:spPr>
          <a:xfrm>
            <a:off x="5224463" y="2295525"/>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sp>
        <p:nvSpPr>
          <p:cNvPr id="39" name="MH_Text_2"/>
          <p:cNvSpPr/>
          <p:nvPr>
            <p:custDataLst>
              <p:tags r:id="rId13"/>
            </p:custDataLst>
          </p:nvPr>
        </p:nvSpPr>
        <p:spPr>
          <a:xfrm>
            <a:off x="2076451" y="3468689"/>
            <a:ext cx="2244725" cy="585787"/>
          </a:xfrm>
          <a:prstGeom prst="rect">
            <a:avLst/>
          </a:prstGeom>
        </p:spPr>
        <p:txBody>
          <a:bodyPr anchor="ctr">
            <a:normAutofit fontScale="92500"/>
          </a:bodyPr>
          <a:lstStyle/>
          <a:p>
            <a:pPr algn="r">
              <a:defRPr/>
            </a:pPr>
            <a:r>
              <a:rPr lang="da-DK" altLang="zh-CN" sz="1600" dirty="0"/>
              <a:t>Lorem ipsum dolor sit </a:t>
            </a:r>
          </a:p>
          <a:p>
            <a:pPr algn="r">
              <a:defRPr/>
            </a:pPr>
            <a:r>
              <a:rPr lang="da-DK" altLang="zh-CN" sz="1600" dirty="0"/>
              <a:t>Lorem ipsum dolor sit </a:t>
            </a:r>
          </a:p>
        </p:txBody>
      </p:sp>
      <p:sp>
        <p:nvSpPr>
          <p:cNvPr id="40" name="MH_Text_4"/>
          <p:cNvSpPr/>
          <p:nvPr>
            <p:custDataLst>
              <p:tags r:id="rId14"/>
            </p:custDataLst>
          </p:nvPr>
        </p:nvSpPr>
        <p:spPr>
          <a:xfrm>
            <a:off x="2974976" y="2009775"/>
            <a:ext cx="2244725" cy="585788"/>
          </a:xfrm>
          <a:prstGeom prst="rect">
            <a:avLst/>
          </a:prstGeom>
        </p:spPr>
        <p:txBody>
          <a:bodyPr anchor="ctr">
            <a:normAutofit fontScale="92500"/>
          </a:bodyPr>
          <a:lstStyle/>
          <a:p>
            <a:pPr algn="r">
              <a:defRPr/>
            </a:pPr>
            <a:r>
              <a:rPr lang="da-DK" altLang="zh-CN" sz="1600" dirty="0"/>
              <a:t>Lorem ipsum dolor sit </a:t>
            </a:r>
          </a:p>
          <a:p>
            <a:pPr algn="r">
              <a:defRPr/>
            </a:pPr>
            <a:r>
              <a:rPr lang="da-DK" altLang="zh-CN" sz="1600" dirty="0"/>
              <a:t>Lorem ipsum dolor sit </a:t>
            </a:r>
          </a:p>
        </p:txBody>
      </p:sp>
      <p:sp>
        <p:nvSpPr>
          <p:cNvPr id="3087" name="MH_PageTitle"/>
          <p:cNvSpPr>
            <a:spLocks noGrp="1"/>
          </p:cNvSpPr>
          <p:nvPr>
            <p:ph type="title"/>
            <p:custDataLst>
              <p:tags r:id="rId15"/>
            </p:custDataLst>
          </p:nvPr>
        </p:nvSpPr>
        <p:spPr/>
        <p:txBody>
          <a:bodyPr/>
          <a:lstStyle/>
          <a:p>
            <a:r>
              <a:rPr lang="en-US" altLang="zh-CN" smtClean="0"/>
              <a:t>LOREM IPSUM DOLOR </a:t>
            </a:r>
            <a:endParaRPr lang="zh-CN" altLang="zh-CN" smtClean="0"/>
          </a:p>
        </p:txBody>
      </p:sp>
    </p:spTree>
    <p:custDataLst>
      <p:tags r:id="rId1"/>
    </p:custDataLst>
    <p:extLst>
      <p:ext uri="{BB962C8B-B14F-4D97-AF65-F5344CB8AC3E}">
        <p14:creationId xmlns:p14="http://schemas.microsoft.com/office/powerpoint/2010/main" val="309361218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MH_Other_1"/>
          <p:cNvSpPr/>
          <p:nvPr>
            <p:custDataLst>
              <p:tags r:id="rId2"/>
            </p:custDataLst>
          </p:nvPr>
        </p:nvSpPr>
        <p:spPr>
          <a:xfrm rot="6874119">
            <a:off x="5314156" y="2845594"/>
            <a:ext cx="223838" cy="577850"/>
          </a:xfrm>
          <a:custGeom>
            <a:avLst/>
            <a:gdLst/>
            <a:ahLst/>
            <a:cxnLst/>
            <a:rect l="l" t="t" r="r" b="b"/>
            <a:pathLst>
              <a:path w="233770" h="1447801">
                <a:moveTo>
                  <a:pt x="0" y="0"/>
                </a:moveTo>
                <a:lnTo>
                  <a:pt x="233770" y="0"/>
                </a:lnTo>
                <a:cubicBezTo>
                  <a:pt x="168477" y="182736"/>
                  <a:pt x="129653" y="460559"/>
                  <a:pt x="135052" y="770975"/>
                </a:cubicBezTo>
                <a:cubicBezTo>
                  <a:pt x="139619" y="1033545"/>
                  <a:pt x="174997" y="1271708"/>
                  <a:pt x="229940" y="1447800"/>
                </a:cubicBezTo>
                <a:lnTo>
                  <a:pt x="0" y="1447801"/>
                </a:lnTo>
                <a:lnTo>
                  <a:pt x="0" y="1400482"/>
                </a:lnTo>
                <a:cubicBezTo>
                  <a:pt x="56365" y="1218830"/>
                  <a:pt x="88819" y="960865"/>
                  <a:pt x="83853" y="675321"/>
                </a:cubicBezTo>
                <a:cubicBezTo>
                  <a:pt x="79627" y="432381"/>
                  <a:pt x="49025" y="210334"/>
                  <a:pt x="0" y="39256"/>
                </a:cubicBezTo>
                <a:close/>
              </a:path>
            </a:pathLst>
          </a:custGeom>
          <a:pattFill prst="dkUpDiag">
            <a:fgClr>
              <a:schemeClr val="accent1"/>
            </a:fgClr>
            <a:bgClr>
              <a:schemeClr val="accent1">
                <a:lumMod val="75000"/>
              </a:schemeClr>
            </a:bgClr>
          </a:pattFill>
          <a:ln w="25400" cap="flat" cmpd="sng" algn="ctr">
            <a:noFill/>
            <a:prstDash val="solid"/>
          </a:ln>
          <a:effectLst/>
        </p:spPr>
        <p:txBody>
          <a:bodyPr anchor="ctr"/>
          <a:lstStyle/>
          <a:p>
            <a:pPr algn="ctr">
              <a:defRPr/>
            </a:pPr>
            <a:endParaRPr lang="zh-CN" altLang="en-US" sz="1350" kern="0">
              <a:solidFill>
                <a:sysClr val="window" lastClr="FFFFFF"/>
              </a:solidFill>
            </a:endParaRPr>
          </a:p>
        </p:txBody>
      </p:sp>
      <p:sp>
        <p:nvSpPr>
          <p:cNvPr id="73" name="MH_Other_2"/>
          <p:cNvSpPr/>
          <p:nvPr>
            <p:custDataLst>
              <p:tags r:id="rId3"/>
            </p:custDataLst>
          </p:nvPr>
        </p:nvSpPr>
        <p:spPr bwMode="auto">
          <a:xfrm rot="5257971">
            <a:off x="4521995" y="2382045"/>
            <a:ext cx="741363" cy="739775"/>
          </a:xfrm>
          <a:prstGeom prst="roundRect">
            <a:avLst>
              <a:gd name="adj" fmla="val 19888"/>
            </a:avLst>
          </a:prstGeom>
          <a:pattFill prst="dkUpDiag">
            <a:fgClr>
              <a:schemeClr val="accent1"/>
            </a:fgClr>
            <a:bgClr>
              <a:schemeClr val="accent1">
                <a:lumMod val="75000"/>
              </a:schemeClr>
            </a:bgClr>
          </a:pattFill>
          <a:ln w="25400" cap="flat" cmpd="sng" algn="ctr">
            <a:noFill/>
            <a:prstDash val="solid"/>
          </a:ln>
          <a:effectLst/>
        </p:spPr>
        <p:txBody>
          <a:bodyPr anchor="ctr"/>
          <a:lstStyle/>
          <a:p>
            <a:pPr algn="ctr">
              <a:defRPr/>
            </a:pPr>
            <a:endParaRPr lang="zh-CN" altLang="en-US" sz="1350" kern="0">
              <a:solidFill>
                <a:sysClr val="window" lastClr="FFFFFF"/>
              </a:solidFill>
            </a:endParaRPr>
          </a:p>
        </p:txBody>
      </p:sp>
      <p:sp>
        <p:nvSpPr>
          <p:cNvPr id="74" name="MH_SubTitle_1"/>
          <p:cNvSpPr/>
          <p:nvPr>
            <p:custDataLst>
              <p:tags r:id="rId4"/>
            </p:custDataLst>
          </p:nvPr>
        </p:nvSpPr>
        <p:spPr bwMode="auto">
          <a:xfrm rot="21457971">
            <a:off x="4586289" y="2446339"/>
            <a:ext cx="612775" cy="611187"/>
          </a:xfrm>
          <a:prstGeom prst="roundRect">
            <a:avLst>
              <a:gd name="adj" fmla="val 19888"/>
            </a:avLst>
          </a:prstGeom>
          <a:solidFill>
            <a:srgbClr val="FFFFFF"/>
          </a:solidFill>
          <a:ln w="25400" cap="flat" cmpd="sng" algn="ctr">
            <a:noFill/>
            <a:prstDash val="solid"/>
          </a:ln>
          <a:effectLst/>
        </p:spPr>
        <p:txBody>
          <a:bodyPr lIns="0" tIns="0" rIns="0" bIns="0" anchor="ctr">
            <a:normAutofit/>
          </a:bodyPr>
          <a:lstStyle/>
          <a:p>
            <a:pPr algn="ctr">
              <a:defRPr/>
            </a:pPr>
            <a:r>
              <a:rPr lang="en-US" altLang="zh-CN" sz="1400" kern="0">
                <a:solidFill>
                  <a:srgbClr val="333333"/>
                </a:solidFill>
              </a:rPr>
              <a:t>Lorem</a:t>
            </a:r>
            <a:endParaRPr lang="zh-CN" altLang="en-US" sz="1400" kern="0" dirty="0">
              <a:solidFill>
                <a:srgbClr val="333333"/>
              </a:solidFill>
            </a:endParaRPr>
          </a:p>
        </p:txBody>
      </p:sp>
      <p:sp>
        <p:nvSpPr>
          <p:cNvPr id="32" name="MH_Other_3"/>
          <p:cNvSpPr/>
          <p:nvPr>
            <p:custDataLst>
              <p:tags r:id="rId5"/>
            </p:custDataLst>
          </p:nvPr>
        </p:nvSpPr>
        <p:spPr>
          <a:xfrm rot="13013736">
            <a:off x="6591300" y="2628900"/>
            <a:ext cx="223838" cy="577850"/>
          </a:xfrm>
          <a:custGeom>
            <a:avLst/>
            <a:gdLst/>
            <a:ahLst/>
            <a:cxnLst/>
            <a:rect l="l" t="t" r="r" b="b"/>
            <a:pathLst>
              <a:path w="233770" h="1447801">
                <a:moveTo>
                  <a:pt x="0" y="0"/>
                </a:moveTo>
                <a:lnTo>
                  <a:pt x="233770" y="0"/>
                </a:lnTo>
                <a:cubicBezTo>
                  <a:pt x="168477" y="182736"/>
                  <a:pt x="129653" y="460559"/>
                  <a:pt x="135052" y="770975"/>
                </a:cubicBezTo>
                <a:cubicBezTo>
                  <a:pt x="139619" y="1033545"/>
                  <a:pt x="174997" y="1271708"/>
                  <a:pt x="229940" y="1447800"/>
                </a:cubicBezTo>
                <a:lnTo>
                  <a:pt x="0" y="1447801"/>
                </a:lnTo>
                <a:lnTo>
                  <a:pt x="0" y="1400482"/>
                </a:lnTo>
                <a:cubicBezTo>
                  <a:pt x="56365" y="1218830"/>
                  <a:pt x="88819" y="960865"/>
                  <a:pt x="83853" y="675321"/>
                </a:cubicBezTo>
                <a:cubicBezTo>
                  <a:pt x="79627" y="432381"/>
                  <a:pt x="49025" y="210334"/>
                  <a:pt x="0" y="39256"/>
                </a:cubicBezTo>
                <a:close/>
              </a:path>
            </a:pathLst>
          </a:custGeom>
          <a:pattFill prst="dkUpDiag">
            <a:fgClr>
              <a:schemeClr val="accent1"/>
            </a:fgClr>
            <a:bgClr>
              <a:schemeClr val="accent1">
                <a:lumMod val="75000"/>
              </a:schemeClr>
            </a:bgClr>
          </a:pattFill>
          <a:ln w="25400" cap="flat" cmpd="sng" algn="ctr">
            <a:noFill/>
            <a:prstDash val="solid"/>
          </a:ln>
          <a:effectLst/>
        </p:spPr>
        <p:txBody>
          <a:bodyPr anchor="ctr"/>
          <a:lstStyle/>
          <a:p>
            <a:pPr algn="ctr">
              <a:defRPr/>
            </a:pPr>
            <a:endParaRPr lang="zh-CN" altLang="en-US" sz="1350" kern="0">
              <a:solidFill>
                <a:sysClr val="window" lastClr="FFFFFF"/>
              </a:solidFill>
            </a:endParaRPr>
          </a:p>
        </p:txBody>
      </p:sp>
      <p:sp>
        <p:nvSpPr>
          <p:cNvPr id="33" name="MH_Other_4"/>
          <p:cNvSpPr/>
          <p:nvPr>
            <p:custDataLst>
              <p:tags r:id="rId6"/>
            </p:custDataLst>
          </p:nvPr>
        </p:nvSpPr>
        <p:spPr bwMode="auto">
          <a:xfrm rot="11397588">
            <a:off x="6819901" y="2108201"/>
            <a:ext cx="741363" cy="739775"/>
          </a:xfrm>
          <a:prstGeom prst="roundRect">
            <a:avLst>
              <a:gd name="adj" fmla="val 19888"/>
            </a:avLst>
          </a:prstGeom>
          <a:pattFill prst="dkUpDiag">
            <a:fgClr>
              <a:schemeClr val="accent1"/>
            </a:fgClr>
            <a:bgClr>
              <a:schemeClr val="accent1">
                <a:lumMod val="75000"/>
              </a:schemeClr>
            </a:bgClr>
          </a:pattFill>
          <a:ln w="25400" cap="flat" cmpd="sng" algn="ctr">
            <a:noFill/>
            <a:prstDash val="solid"/>
          </a:ln>
          <a:effectLst/>
        </p:spPr>
        <p:txBody>
          <a:bodyPr anchor="ctr"/>
          <a:lstStyle/>
          <a:p>
            <a:pPr algn="ctr">
              <a:defRPr/>
            </a:pPr>
            <a:endParaRPr lang="zh-CN" altLang="en-US" sz="1350" kern="0">
              <a:solidFill>
                <a:sysClr val="window" lastClr="FFFFFF"/>
              </a:solidFill>
            </a:endParaRPr>
          </a:p>
        </p:txBody>
      </p:sp>
      <p:sp>
        <p:nvSpPr>
          <p:cNvPr id="36" name="MH_Other_5"/>
          <p:cNvSpPr/>
          <p:nvPr>
            <p:custDataLst>
              <p:tags r:id="rId7"/>
            </p:custDataLst>
          </p:nvPr>
        </p:nvSpPr>
        <p:spPr>
          <a:xfrm rot="13520662" flipV="1">
            <a:off x="5457825" y="3992563"/>
            <a:ext cx="222250" cy="577850"/>
          </a:xfrm>
          <a:custGeom>
            <a:avLst/>
            <a:gdLst/>
            <a:ahLst/>
            <a:cxnLst/>
            <a:rect l="l" t="t" r="r" b="b"/>
            <a:pathLst>
              <a:path w="233770" h="1447801">
                <a:moveTo>
                  <a:pt x="0" y="0"/>
                </a:moveTo>
                <a:lnTo>
                  <a:pt x="233770" y="0"/>
                </a:lnTo>
                <a:cubicBezTo>
                  <a:pt x="168477" y="182736"/>
                  <a:pt x="129653" y="460559"/>
                  <a:pt x="135052" y="770975"/>
                </a:cubicBezTo>
                <a:cubicBezTo>
                  <a:pt x="139619" y="1033545"/>
                  <a:pt x="174997" y="1271708"/>
                  <a:pt x="229940" y="1447800"/>
                </a:cubicBezTo>
                <a:lnTo>
                  <a:pt x="0" y="1447801"/>
                </a:lnTo>
                <a:lnTo>
                  <a:pt x="0" y="1400482"/>
                </a:lnTo>
                <a:cubicBezTo>
                  <a:pt x="56365" y="1218830"/>
                  <a:pt x="88819" y="960865"/>
                  <a:pt x="83853" y="675321"/>
                </a:cubicBezTo>
                <a:cubicBezTo>
                  <a:pt x="79627" y="432381"/>
                  <a:pt x="49025" y="210334"/>
                  <a:pt x="0" y="39256"/>
                </a:cubicBezTo>
                <a:close/>
              </a:path>
            </a:pathLst>
          </a:custGeom>
          <a:pattFill prst="dkUpDiag">
            <a:fgClr>
              <a:schemeClr val="accent1"/>
            </a:fgClr>
            <a:bgClr>
              <a:schemeClr val="accent1">
                <a:lumMod val="75000"/>
              </a:schemeClr>
            </a:bgClr>
          </a:pattFill>
          <a:ln w="25400" cap="flat" cmpd="sng" algn="ctr">
            <a:noFill/>
            <a:prstDash val="solid"/>
          </a:ln>
          <a:effectLst/>
        </p:spPr>
        <p:txBody>
          <a:bodyPr anchor="ctr"/>
          <a:lstStyle/>
          <a:p>
            <a:pPr algn="ctr">
              <a:defRPr/>
            </a:pPr>
            <a:endParaRPr lang="zh-CN" altLang="en-US" sz="1350" kern="0">
              <a:solidFill>
                <a:sysClr val="window" lastClr="FFFFFF"/>
              </a:solidFill>
            </a:endParaRPr>
          </a:p>
        </p:txBody>
      </p:sp>
      <p:sp>
        <p:nvSpPr>
          <p:cNvPr id="37" name="MH_Other_6"/>
          <p:cNvSpPr/>
          <p:nvPr>
            <p:custDataLst>
              <p:tags r:id="rId8"/>
            </p:custDataLst>
          </p:nvPr>
        </p:nvSpPr>
        <p:spPr bwMode="auto">
          <a:xfrm rot="15136810" flipV="1">
            <a:off x="4828382" y="4453732"/>
            <a:ext cx="741362" cy="739775"/>
          </a:xfrm>
          <a:prstGeom prst="roundRect">
            <a:avLst>
              <a:gd name="adj" fmla="val 19888"/>
            </a:avLst>
          </a:prstGeom>
          <a:pattFill prst="dkUpDiag">
            <a:fgClr>
              <a:schemeClr val="accent1"/>
            </a:fgClr>
            <a:bgClr>
              <a:schemeClr val="accent1">
                <a:lumMod val="75000"/>
              </a:schemeClr>
            </a:bgClr>
          </a:pattFill>
          <a:ln w="25400" cap="flat" cmpd="sng" algn="ctr">
            <a:noFill/>
            <a:prstDash val="solid"/>
          </a:ln>
          <a:effectLst/>
        </p:spPr>
        <p:txBody>
          <a:bodyPr anchor="ctr"/>
          <a:lstStyle/>
          <a:p>
            <a:pPr algn="ctr">
              <a:defRPr/>
            </a:pPr>
            <a:endParaRPr lang="zh-CN" altLang="en-US" sz="1350" kern="0">
              <a:solidFill>
                <a:sysClr val="window" lastClr="FFFFFF"/>
              </a:solidFill>
            </a:endParaRPr>
          </a:p>
        </p:txBody>
      </p:sp>
      <p:sp>
        <p:nvSpPr>
          <p:cNvPr id="40" name="MH_Other_7"/>
          <p:cNvSpPr/>
          <p:nvPr>
            <p:custDataLst>
              <p:tags r:id="rId9"/>
            </p:custDataLst>
          </p:nvPr>
        </p:nvSpPr>
        <p:spPr>
          <a:xfrm rot="8207914" flipV="1">
            <a:off x="6699250" y="3919538"/>
            <a:ext cx="223838" cy="577850"/>
          </a:xfrm>
          <a:custGeom>
            <a:avLst/>
            <a:gdLst/>
            <a:ahLst/>
            <a:cxnLst/>
            <a:rect l="l" t="t" r="r" b="b"/>
            <a:pathLst>
              <a:path w="233770" h="1447801">
                <a:moveTo>
                  <a:pt x="0" y="0"/>
                </a:moveTo>
                <a:lnTo>
                  <a:pt x="233770" y="0"/>
                </a:lnTo>
                <a:cubicBezTo>
                  <a:pt x="168477" y="182736"/>
                  <a:pt x="129653" y="460559"/>
                  <a:pt x="135052" y="770975"/>
                </a:cubicBezTo>
                <a:cubicBezTo>
                  <a:pt x="139619" y="1033545"/>
                  <a:pt x="174997" y="1271708"/>
                  <a:pt x="229940" y="1447800"/>
                </a:cubicBezTo>
                <a:lnTo>
                  <a:pt x="0" y="1447801"/>
                </a:lnTo>
                <a:lnTo>
                  <a:pt x="0" y="1400482"/>
                </a:lnTo>
                <a:cubicBezTo>
                  <a:pt x="56365" y="1218830"/>
                  <a:pt x="88819" y="960865"/>
                  <a:pt x="83853" y="675321"/>
                </a:cubicBezTo>
                <a:cubicBezTo>
                  <a:pt x="79627" y="432381"/>
                  <a:pt x="49025" y="210334"/>
                  <a:pt x="0" y="39256"/>
                </a:cubicBezTo>
                <a:close/>
              </a:path>
            </a:pathLst>
          </a:custGeom>
          <a:pattFill prst="dkUpDiag">
            <a:fgClr>
              <a:schemeClr val="accent1"/>
            </a:fgClr>
            <a:bgClr>
              <a:schemeClr val="accent1">
                <a:lumMod val="75000"/>
              </a:schemeClr>
            </a:bgClr>
          </a:pattFill>
          <a:ln w="25400" cap="flat" cmpd="sng" algn="ctr">
            <a:noFill/>
            <a:prstDash val="solid"/>
          </a:ln>
          <a:effectLst/>
        </p:spPr>
        <p:txBody>
          <a:bodyPr anchor="ctr"/>
          <a:lstStyle/>
          <a:p>
            <a:pPr algn="ctr">
              <a:defRPr/>
            </a:pPr>
            <a:endParaRPr lang="zh-CN" altLang="en-US" sz="1350" kern="0">
              <a:solidFill>
                <a:sysClr val="window" lastClr="FFFFFF"/>
              </a:solidFill>
            </a:endParaRPr>
          </a:p>
        </p:txBody>
      </p:sp>
      <p:sp>
        <p:nvSpPr>
          <p:cNvPr id="41" name="MH_Other_8"/>
          <p:cNvSpPr/>
          <p:nvPr>
            <p:custDataLst>
              <p:tags r:id="rId10"/>
            </p:custDataLst>
          </p:nvPr>
        </p:nvSpPr>
        <p:spPr bwMode="auto">
          <a:xfrm rot="9824062" flipV="1">
            <a:off x="6973889" y="4222751"/>
            <a:ext cx="739775" cy="739775"/>
          </a:xfrm>
          <a:prstGeom prst="roundRect">
            <a:avLst>
              <a:gd name="adj" fmla="val 19888"/>
            </a:avLst>
          </a:prstGeom>
          <a:pattFill prst="dkUpDiag">
            <a:fgClr>
              <a:schemeClr val="accent1"/>
            </a:fgClr>
            <a:bgClr>
              <a:schemeClr val="accent1">
                <a:lumMod val="75000"/>
              </a:schemeClr>
            </a:bgClr>
          </a:pattFill>
          <a:ln w="25400" cap="flat" cmpd="sng" algn="ctr">
            <a:noFill/>
            <a:prstDash val="solid"/>
          </a:ln>
          <a:effectLst/>
        </p:spPr>
        <p:txBody>
          <a:bodyPr anchor="ctr"/>
          <a:lstStyle/>
          <a:p>
            <a:pPr algn="ctr">
              <a:defRPr/>
            </a:pPr>
            <a:endParaRPr lang="zh-CN" altLang="en-US" sz="1350" kern="0">
              <a:solidFill>
                <a:sysClr val="window" lastClr="FFFFFF"/>
              </a:solidFill>
            </a:endParaRPr>
          </a:p>
        </p:txBody>
      </p:sp>
      <p:sp>
        <p:nvSpPr>
          <p:cNvPr id="42" name="MH_SubTitle_3"/>
          <p:cNvSpPr/>
          <p:nvPr>
            <p:custDataLst>
              <p:tags r:id="rId11"/>
            </p:custDataLst>
          </p:nvPr>
        </p:nvSpPr>
        <p:spPr bwMode="auto">
          <a:xfrm rot="9824062" flipV="1">
            <a:off x="7037389" y="4286250"/>
            <a:ext cx="612775" cy="611188"/>
          </a:xfrm>
          <a:prstGeom prst="roundRect">
            <a:avLst>
              <a:gd name="adj" fmla="val 19888"/>
            </a:avLst>
          </a:prstGeom>
          <a:solidFill>
            <a:srgbClr val="FFFFFF"/>
          </a:solidFill>
          <a:ln w="25400" cap="flat" cmpd="sng" algn="ctr">
            <a:noFill/>
            <a:prstDash val="solid"/>
          </a:ln>
          <a:effectLst/>
        </p:spPr>
        <p:txBody>
          <a:bodyPr lIns="0" tIns="0" rIns="0" bIns="0" anchor="ctr">
            <a:normAutofit/>
          </a:bodyPr>
          <a:lstStyle/>
          <a:p>
            <a:pPr algn="ctr">
              <a:defRPr/>
            </a:pPr>
            <a:r>
              <a:rPr lang="en-US" altLang="zh-CN" sz="1400" kern="0">
                <a:solidFill>
                  <a:srgbClr val="333333"/>
                </a:solidFill>
              </a:rPr>
              <a:t>Lorem</a:t>
            </a:r>
            <a:endParaRPr lang="zh-CN" altLang="en-US" sz="1400" kern="0" dirty="0">
              <a:solidFill>
                <a:srgbClr val="333333"/>
              </a:solidFill>
            </a:endParaRPr>
          </a:p>
        </p:txBody>
      </p:sp>
      <p:sp>
        <p:nvSpPr>
          <p:cNvPr id="75" name="MH_Other_9"/>
          <p:cNvSpPr/>
          <p:nvPr>
            <p:custDataLst>
              <p:tags r:id="rId12"/>
            </p:custDataLst>
          </p:nvPr>
        </p:nvSpPr>
        <p:spPr bwMode="auto">
          <a:xfrm rot="5029003">
            <a:off x="5640388" y="3100388"/>
            <a:ext cx="1035050" cy="1035050"/>
          </a:xfrm>
          <a:prstGeom prst="roundRect">
            <a:avLst>
              <a:gd name="adj" fmla="val 19888"/>
            </a:avLst>
          </a:prstGeom>
          <a:pattFill prst="dkUpDiag">
            <a:fgClr>
              <a:schemeClr val="accent1"/>
            </a:fgClr>
            <a:bgClr>
              <a:schemeClr val="accent1">
                <a:lumMod val="75000"/>
              </a:schemeClr>
            </a:bgClr>
          </a:pattFill>
          <a:ln w="25400" cap="flat" cmpd="sng" algn="ctr">
            <a:noFill/>
            <a:prstDash val="solid"/>
          </a:ln>
          <a:effectLst/>
        </p:spPr>
        <p:txBody>
          <a:bodyPr anchor="ctr"/>
          <a:lstStyle/>
          <a:p>
            <a:pPr algn="ctr">
              <a:defRPr/>
            </a:pPr>
            <a:endParaRPr lang="zh-CN" altLang="en-US" sz="1350" kern="0">
              <a:solidFill>
                <a:sysClr val="window" lastClr="FFFFFF"/>
              </a:solidFill>
            </a:endParaRPr>
          </a:p>
        </p:txBody>
      </p:sp>
      <p:sp>
        <p:nvSpPr>
          <p:cNvPr id="76" name="MH_Title_1"/>
          <p:cNvSpPr/>
          <p:nvPr>
            <p:custDataLst>
              <p:tags r:id="rId13"/>
            </p:custDataLst>
          </p:nvPr>
        </p:nvSpPr>
        <p:spPr bwMode="auto">
          <a:xfrm rot="21229003">
            <a:off x="5730876" y="3190876"/>
            <a:ext cx="855663" cy="855663"/>
          </a:xfrm>
          <a:prstGeom prst="roundRect">
            <a:avLst>
              <a:gd name="adj" fmla="val 19888"/>
            </a:avLst>
          </a:prstGeom>
          <a:solidFill>
            <a:srgbClr val="FFFFFF"/>
          </a:solidFill>
          <a:ln w="25400" cap="flat" cmpd="sng" algn="ctr">
            <a:noFill/>
            <a:prstDash val="solid"/>
          </a:ln>
          <a:effectLst/>
        </p:spPr>
        <p:txBody>
          <a:bodyPr lIns="0" tIns="0" rIns="0" bIns="0" anchor="ctr">
            <a:normAutofit/>
          </a:bodyPr>
          <a:lstStyle/>
          <a:p>
            <a:pPr algn="ctr">
              <a:defRPr/>
            </a:pPr>
            <a:r>
              <a:rPr lang="en-US" altLang="zh-CN" sz="1600" kern="0" dirty="0">
                <a:solidFill>
                  <a:srgbClr val="333333"/>
                </a:solidFill>
              </a:rPr>
              <a:t>LOREM</a:t>
            </a:r>
            <a:endParaRPr lang="zh-CN" altLang="en-US" sz="1600" kern="0" dirty="0">
              <a:solidFill>
                <a:srgbClr val="333333"/>
              </a:solidFill>
            </a:endParaRPr>
          </a:p>
        </p:txBody>
      </p:sp>
      <p:sp>
        <p:nvSpPr>
          <p:cNvPr id="47" name="MH_SubTitle_2"/>
          <p:cNvSpPr/>
          <p:nvPr>
            <p:custDataLst>
              <p:tags r:id="rId14"/>
            </p:custDataLst>
          </p:nvPr>
        </p:nvSpPr>
        <p:spPr>
          <a:xfrm rot="444039">
            <a:off x="6877050" y="2163763"/>
            <a:ext cx="628650" cy="628650"/>
          </a:xfrm>
          <a:custGeom>
            <a:avLst/>
            <a:gdLst>
              <a:gd name="connsiteX0" fmla="*/ 143578 w 627798"/>
              <a:gd name="connsiteY0" fmla="*/ 124 h 628838"/>
              <a:gd name="connsiteX1" fmla="*/ 511581 w 627798"/>
              <a:gd name="connsiteY1" fmla="*/ 16572 h 628838"/>
              <a:gd name="connsiteX2" fmla="*/ 627675 w 627798"/>
              <a:gd name="connsiteY2" fmla="*/ 143530 h 628838"/>
              <a:gd name="connsiteX3" fmla="*/ 611179 w 627798"/>
              <a:gd name="connsiteY3" fmla="*/ 512620 h 628838"/>
              <a:gd name="connsiteX4" fmla="*/ 484220 w 627798"/>
              <a:gd name="connsiteY4" fmla="*/ 628715 h 628838"/>
              <a:gd name="connsiteX5" fmla="*/ 116218 w 627798"/>
              <a:gd name="connsiteY5" fmla="*/ 612267 h 628838"/>
              <a:gd name="connsiteX6" fmla="*/ 123 w 627798"/>
              <a:gd name="connsiteY6" fmla="*/ 485309 h 628838"/>
              <a:gd name="connsiteX7" fmla="*/ 16620 w 627798"/>
              <a:gd name="connsiteY7" fmla="*/ 116219 h 628838"/>
              <a:gd name="connsiteX8" fmla="*/ 143578 w 627798"/>
              <a:gd name="connsiteY8" fmla="*/ 124 h 628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7798" h="628838">
                <a:moveTo>
                  <a:pt x="143578" y="124"/>
                </a:moveTo>
                <a:lnTo>
                  <a:pt x="511581" y="16572"/>
                </a:lnTo>
                <a:cubicBezTo>
                  <a:pt x="578698" y="19572"/>
                  <a:pt x="630675" y="76413"/>
                  <a:pt x="627675" y="143530"/>
                </a:cubicBezTo>
                <a:lnTo>
                  <a:pt x="611179" y="512620"/>
                </a:lnTo>
                <a:cubicBezTo>
                  <a:pt x="608179" y="579737"/>
                  <a:pt x="551337" y="631715"/>
                  <a:pt x="484220" y="628715"/>
                </a:cubicBezTo>
                <a:lnTo>
                  <a:pt x="116218" y="612267"/>
                </a:lnTo>
                <a:cubicBezTo>
                  <a:pt x="49101" y="609267"/>
                  <a:pt x="-2877" y="552426"/>
                  <a:pt x="123" y="485309"/>
                </a:cubicBezTo>
                <a:lnTo>
                  <a:pt x="16620" y="116219"/>
                </a:lnTo>
                <a:cubicBezTo>
                  <a:pt x="19620" y="49102"/>
                  <a:pt x="76461" y="-2876"/>
                  <a:pt x="143578" y="124"/>
                </a:cubicBezTo>
                <a:close/>
              </a:path>
            </a:pathLst>
          </a:custGeom>
          <a:solidFill>
            <a:srgbClr val="FFFFFF"/>
          </a:solidFill>
          <a:ln w="25400" cap="flat" cmpd="sng" algn="ctr">
            <a:noFill/>
            <a:prstDash val="solid"/>
          </a:ln>
          <a:effectLst/>
        </p:spPr>
        <p:txBody>
          <a:bodyPr lIns="0" tIns="0" rIns="0" bIns="0" anchor="ctr">
            <a:normAutofit/>
          </a:bodyPr>
          <a:lstStyle/>
          <a:p>
            <a:pPr algn="ctr">
              <a:defRPr/>
            </a:pPr>
            <a:r>
              <a:rPr lang="en-US" altLang="zh-CN" sz="1400" kern="0">
                <a:solidFill>
                  <a:srgbClr val="333333"/>
                </a:solidFill>
              </a:rPr>
              <a:t>Lorem</a:t>
            </a:r>
            <a:endParaRPr lang="zh-CN" altLang="en-US" sz="1400" kern="0" dirty="0">
              <a:solidFill>
                <a:srgbClr val="333333"/>
              </a:solidFill>
            </a:endParaRPr>
          </a:p>
        </p:txBody>
      </p:sp>
      <p:sp>
        <p:nvSpPr>
          <p:cNvPr id="51" name="MH_SubTitle_4"/>
          <p:cNvSpPr/>
          <p:nvPr>
            <p:custDataLst>
              <p:tags r:id="rId15"/>
            </p:custDataLst>
          </p:nvPr>
        </p:nvSpPr>
        <p:spPr>
          <a:xfrm rot="20636188">
            <a:off x="4887914" y="4513263"/>
            <a:ext cx="623887" cy="622300"/>
          </a:xfrm>
          <a:custGeom>
            <a:avLst/>
            <a:gdLst>
              <a:gd name="connsiteX0" fmla="*/ 535044 w 623248"/>
              <a:gd name="connsiteY0" fmla="*/ 8239 h 622192"/>
              <a:gd name="connsiteX1" fmla="*/ 612550 w 623248"/>
              <a:gd name="connsiteY1" fmla="*/ 118133 h 622192"/>
              <a:gd name="connsiteX2" fmla="*/ 623197 w 623248"/>
              <a:gd name="connsiteY2" fmla="*/ 486349 h 622192"/>
              <a:gd name="connsiteX3" fmla="*/ 505116 w 623248"/>
              <a:gd name="connsiteY3" fmla="*/ 611462 h 622192"/>
              <a:gd name="connsiteX4" fmla="*/ 135812 w 623248"/>
              <a:gd name="connsiteY4" fmla="*/ 622141 h 622192"/>
              <a:gd name="connsiteX5" fmla="*/ 10699 w 623248"/>
              <a:gd name="connsiteY5" fmla="*/ 504060 h 622192"/>
              <a:gd name="connsiteX6" fmla="*/ 52 w 623248"/>
              <a:gd name="connsiteY6" fmla="*/ 135844 h 622192"/>
              <a:gd name="connsiteX7" fmla="*/ 118133 w 623248"/>
              <a:gd name="connsiteY7" fmla="*/ 10731 h 622192"/>
              <a:gd name="connsiteX8" fmla="*/ 487437 w 623248"/>
              <a:gd name="connsiteY8" fmla="*/ 52 h 622192"/>
              <a:gd name="connsiteX9" fmla="*/ 535044 w 623248"/>
              <a:gd name="connsiteY9" fmla="*/ 8239 h 62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248" h="622192">
                <a:moveTo>
                  <a:pt x="535044" y="8239"/>
                </a:moveTo>
                <a:cubicBezTo>
                  <a:pt x="579221" y="25437"/>
                  <a:pt x="611094" y="67766"/>
                  <a:pt x="612550" y="118133"/>
                </a:cubicBezTo>
                <a:lnTo>
                  <a:pt x="623197" y="486349"/>
                </a:lnTo>
                <a:cubicBezTo>
                  <a:pt x="625139" y="553505"/>
                  <a:pt x="572272" y="609520"/>
                  <a:pt x="505116" y="611462"/>
                </a:cubicBezTo>
                <a:lnTo>
                  <a:pt x="135812" y="622141"/>
                </a:lnTo>
                <a:cubicBezTo>
                  <a:pt x="68657" y="624083"/>
                  <a:pt x="12641" y="571216"/>
                  <a:pt x="10699" y="504060"/>
                </a:cubicBezTo>
                <a:lnTo>
                  <a:pt x="52" y="135844"/>
                </a:lnTo>
                <a:cubicBezTo>
                  <a:pt x="-1890" y="68688"/>
                  <a:pt x="50977" y="12673"/>
                  <a:pt x="118133" y="10731"/>
                </a:cubicBezTo>
                <a:lnTo>
                  <a:pt x="487437" y="52"/>
                </a:lnTo>
                <a:cubicBezTo>
                  <a:pt x="504226" y="-434"/>
                  <a:pt x="520318" y="2506"/>
                  <a:pt x="535044" y="8239"/>
                </a:cubicBezTo>
                <a:close/>
              </a:path>
            </a:pathLst>
          </a:custGeom>
          <a:solidFill>
            <a:srgbClr val="FFFFFF"/>
          </a:solidFill>
          <a:ln w="25400" cap="flat" cmpd="sng" algn="ctr">
            <a:noFill/>
            <a:prstDash val="solid"/>
          </a:ln>
          <a:effectLst/>
        </p:spPr>
        <p:txBody>
          <a:bodyPr lIns="0" tIns="0" rIns="0" bIns="0" anchor="ctr">
            <a:normAutofit/>
          </a:bodyPr>
          <a:lstStyle/>
          <a:p>
            <a:pPr algn="ctr">
              <a:defRPr/>
            </a:pPr>
            <a:r>
              <a:rPr lang="en-US" altLang="zh-CN" sz="1400" kern="0">
                <a:solidFill>
                  <a:srgbClr val="333333"/>
                </a:solidFill>
              </a:rPr>
              <a:t>Lorem</a:t>
            </a:r>
            <a:endParaRPr lang="zh-CN" altLang="en-US" sz="1400" kern="0" dirty="0">
              <a:solidFill>
                <a:srgbClr val="333333"/>
              </a:solidFill>
            </a:endParaRPr>
          </a:p>
        </p:txBody>
      </p:sp>
      <p:sp>
        <p:nvSpPr>
          <p:cNvPr id="5136" name="MH_Text_2"/>
          <p:cNvSpPr>
            <a:spLocks noChangeArrowheads="1"/>
          </p:cNvSpPr>
          <p:nvPr>
            <p:custDataLst>
              <p:tags r:id="rId16"/>
            </p:custDataLst>
          </p:nvPr>
        </p:nvSpPr>
        <p:spPr bwMode="auto">
          <a:xfrm rot="484327">
            <a:off x="7581900" y="2181226"/>
            <a:ext cx="1893888"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ipsum</a:t>
            </a:r>
            <a:r>
              <a:rPr lang="en-US" altLang="zh-CN" sz="1400" dirty="0">
                <a:latin typeface="+mn-lt"/>
                <a:ea typeface="+mn-ea"/>
              </a:rPr>
              <a:t> dolor</a:t>
            </a:r>
          </a:p>
          <a:p>
            <a:pPr algn="just" eaLnBrk="1" hangingPunct="1">
              <a:lnSpc>
                <a:spcPct val="130000"/>
              </a:lnSpc>
              <a:defRPr/>
            </a:pPr>
            <a:r>
              <a:rPr lang="en-US" altLang="zh-CN" sz="1400" dirty="0" err="1">
                <a:latin typeface="+mn-lt"/>
                <a:ea typeface="+mn-ea"/>
              </a:rPr>
              <a:t>Lorem</a:t>
            </a:r>
            <a:r>
              <a:rPr lang="en-US" altLang="zh-CN" sz="1400" dirty="0">
                <a:latin typeface="+mn-lt"/>
                <a:ea typeface="+mn-ea"/>
              </a:rPr>
              <a:t> </a:t>
            </a:r>
            <a:r>
              <a:rPr lang="en-US" altLang="zh-CN" sz="1400" err="1">
                <a:latin typeface="+mn-lt"/>
                <a:ea typeface="+mn-ea"/>
              </a:rPr>
              <a:t>ipsum</a:t>
            </a:r>
            <a:r>
              <a:rPr lang="en-US" altLang="zh-CN" sz="1400">
                <a:latin typeface="+mn-lt"/>
                <a:ea typeface="+mn-ea"/>
              </a:rPr>
              <a:t> dolor</a:t>
            </a:r>
            <a:endParaRPr lang="en-US" altLang="zh-CN" sz="1400" dirty="0">
              <a:latin typeface="+mn-lt"/>
              <a:ea typeface="+mn-ea"/>
            </a:endParaRPr>
          </a:p>
        </p:txBody>
      </p:sp>
      <p:sp>
        <p:nvSpPr>
          <p:cNvPr id="5137" name="MH_Text_3"/>
          <p:cNvSpPr>
            <a:spLocks noChangeArrowheads="1"/>
          </p:cNvSpPr>
          <p:nvPr>
            <p:custDataLst>
              <p:tags r:id="rId17"/>
            </p:custDataLst>
          </p:nvPr>
        </p:nvSpPr>
        <p:spPr bwMode="auto">
          <a:xfrm rot="20663342">
            <a:off x="7670800" y="3732214"/>
            <a:ext cx="18938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en-US" altLang="zh-CN" sz="1400">
                <a:latin typeface="+mn-lt"/>
                <a:ea typeface="+mn-ea"/>
              </a:rPr>
              <a:t>Lorem ipsum dolor</a:t>
            </a:r>
          </a:p>
          <a:p>
            <a:pPr algn="just" eaLnBrk="1" hangingPunct="1">
              <a:lnSpc>
                <a:spcPct val="130000"/>
              </a:lnSpc>
              <a:defRPr/>
            </a:pPr>
            <a:r>
              <a:rPr lang="en-US" altLang="zh-CN" sz="1400">
                <a:latin typeface="+mn-lt"/>
                <a:ea typeface="+mn-ea"/>
              </a:rPr>
              <a:t>Lorem ipsum dolor</a:t>
            </a:r>
          </a:p>
        </p:txBody>
      </p:sp>
      <p:sp>
        <p:nvSpPr>
          <p:cNvPr id="5138" name="MH_Text_1"/>
          <p:cNvSpPr>
            <a:spLocks noChangeArrowheads="1"/>
          </p:cNvSpPr>
          <p:nvPr>
            <p:custDataLst>
              <p:tags r:id="rId18"/>
            </p:custDataLst>
          </p:nvPr>
        </p:nvSpPr>
        <p:spPr bwMode="auto">
          <a:xfrm rot="21440896">
            <a:off x="2616200" y="2441576"/>
            <a:ext cx="1893888"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sz="1400" dirty="0" err="1">
                <a:latin typeface="+mn-lt"/>
                <a:ea typeface="+mn-ea"/>
              </a:rPr>
              <a:t>Lorem</a:t>
            </a:r>
            <a:r>
              <a:rPr lang="en-US" altLang="zh-CN" sz="1400" dirty="0">
                <a:latin typeface="+mn-lt"/>
                <a:ea typeface="+mn-ea"/>
              </a:rPr>
              <a:t> </a:t>
            </a:r>
            <a:r>
              <a:rPr lang="en-US" altLang="zh-CN" sz="1400" dirty="0" err="1">
                <a:latin typeface="+mn-lt"/>
                <a:ea typeface="+mn-ea"/>
              </a:rPr>
              <a:t>ipsum</a:t>
            </a:r>
            <a:r>
              <a:rPr lang="en-US" altLang="zh-CN" sz="1400" dirty="0">
                <a:latin typeface="+mn-lt"/>
                <a:ea typeface="+mn-ea"/>
              </a:rPr>
              <a:t> dolor</a:t>
            </a:r>
          </a:p>
          <a:p>
            <a:pPr algn="r" eaLnBrk="1" hangingPunct="1">
              <a:lnSpc>
                <a:spcPct val="130000"/>
              </a:lnSpc>
              <a:defRPr/>
            </a:pPr>
            <a:r>
              <a:rPr lang="en-US" altLang="zh-CN" sz="1400" dirty="0" err="1">
                <a:latin typeface="+mn-lt"/>
                <a:ea typeface="+mn-ea"/>
              </a:rPr>
              <a:t>Lorem</a:t>
            </a:r>
            <a:r>
              <a:rPr lang="en-US" altLang="zh-CN" sz="1400" dirty="0">
                <a:latin typeface="+mn-lt"/>
                <a:ea typeface="+mn-ea"/>
              </a:rPr>
              <a:t> </a:t>
            </a:r>
            <a:r>
              <a:rPr lang="en-US" altLang="zh-CN" sz="1400" err="1">
                <a:latin typeface="+mn-lt"/>
                <a:ea typeface="+mn-ea"/>
              </a:rPr>
              <a:t>ipsum</a:t>
            </a:r>
            <a:r>
              <a:rPr lang="en-US" altLang="zh-CN" sz="1400">
                <a:latin typeface="+mn-lt"/>
                <a:ea typeface="+mn-ea"/>
              </a:rPr>
              <a:t> dolor</a:t>
            </a:r>
            <a:endParaRPr lang="en-US" altLang="zh-CN" sz="1400" dirty="0">
              <a:latin typeface="+mn-lt"/>
              <a:ea typeface="+mn-ea"/>
            </a:endParaRPr>
          </a:p>
        </p:txBody>
      </p:sp>
      <p:sp>
        <p:nvSpPr>
          <p:cNvPr id="5139" name="MH_Text_4"/>
          <p:cNvSpPr>
            <a:spLocks noChangeArrowheads="1"/>
          </p:cNvSpPr>
          <p:nvPr>
            <p:custDataLst>
              <p:tags r:id="rId19"/>
            </p:custDataLst>
          </p:nvPr>
        </p:nvSpPr>
        <p:spPr bwMode="auto">
          <a:xfrm rot="20640696">
            <a:off x="2967039" y="4776788"/>
            <a:ext cx="1893887"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sz="1400">
                <a:latin typeface="+mn-lt"/>
                <a:ea typeface="+mn-ea"/>
              </a:rPr>
              <a:t>Lorem ipsum dolor</a:t>
            </a:r>
          </a:p>
          <a:p>
            <a:pPr algn="r" eaLnBrk="1" hangingPunct="1">
              <a:lnSpc>
                <a:spcPct val="130000"/>
              </a:lnSpc>
              <a:defRPr/>
            </a:pPr>
            <a:r>
              <a:rPr lang="en-US" altLang="zh-CN" sz="1400">
                <a:latin typeface="+mn-lt"/>
                <a:ea typeface="+mn-ea"/>
              </a:rPr>
              <a:t>Lorem ipsum dolor</a:t>
            </a:r>
          </a:p>
        </p:txBody>
      </p:sp>
      <p:sp>
        <p:nvSpPr>
          <p:cNvPr id="3092" name="MH_PageTitle"/>
          <p:cNvSpPr>
            <a:spLocks noGrp="1"/>
          </p:cNvSpPr>
          <p:nvPr>
            <p:ph type="title"/>
            <p:custDataLst>
              <p:tags r:id="rId20"/>
            </p:custDataLst>
          </p:nvPr>
        </p:nvSpPr>
        <p:spPr/>
        <p:txBody>
          <a:bodyPr/>
          <a:lstStyle/>
          <a:p>
            <a:r>
              <a:rPr lang="en-US" altLang="zh-CN" smtClean="0"/>
              <a:t>LOREM IPSUM DOLOR </a:t>
            </a:r>
            <a:endParaRPr lang="zh-CN" altLang="zh-CN" smtClean="0"/>
          </a:p>
        </p:txBody>
      </p:sp>
    </p:spTree>
    <p:custDataLst>
      <p:tags r:id="rId1"/>
    </p:custDataLst>
    <p:extLst>
      <p:ext uri="{BB962C8B-B14F-4D97-AF65-F5344CB8AC3E}">
        <p14:creationId xmlns:p14="http://schemas.microsoft.com/office/powerpoint/2010/main" val="5534649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SubTitle_1"/>
          <p:cNvSpPr>
            <a:spLocks/>
          </p:cNvSpPr>
          <p:nvPr>
            <p:custDataLst>
              <p:tags r:id="rId2"/>
            </p:custDataLst>
          </p:nvPr>
        </p:nvSpPr>
        <p:spPr bwMode="gray">
          <a:xfrm>
            <a:off x="5578475" y="2232025"/>
            <a:ext cx="990600" cy="1644650"/>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540000" anchor="ctr">
            <a:normAutofit/>
          </a:bodyPr>
          <a:lstStyle/>
          <a:p>
            <a:pPr algn="ctr">
              <a:lnSpc>
                <a:spcPct val="120000"/>
              </a:lnSpc>
              <a:defRPr/>
            </a:pPr>
            <a:r>
              <a:rPr lang="en-US" altLang="zh-CN" sz="1400">
                <a:solidFill>
                  <a:srgbClr val="FFFFFF"/>
                </a:solidFill>
              </a:rPr>
              <a:t>LOREM</a:t>
            </a:r>
          </a:p>
        </p:txBody>
      </p:sp>
      <p:sp>
        <p:nvSpPr>
          <p:cNvPr id="5" name="MH_SubTitle_4"/>
          <p:cNvSpPr>
            <a:spLocks/>
          </p:cNvSpPr>
          <p:nvPr>
            <p:custDataLst>
              <p:tags r:id="rId3"/>
            </p:custDataLst>
          </p:nvPr>
        </p:nvSpPr>
        <p:spPr bwMode="gray">
          <a:xfrm>
            <a:off x="5578476" y="3849689"/>
            <a:ext cx="944563" cy="1590675"/>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solidFill>
            <a:schemeClr val="accent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540000" rIns="0" bIns="0" anchor="ctr">
            <a:normAutofit/>
          </a:bodyPr>
          <a:lstStyle/>
          <a:p>
            <a:pPr algn="ctr">
              <a:lnSpc>
                <a:spcPct val="120000"/>
              </a:lnSpc>
              <a:defRPr/>
            </a:pPr>
            <a:r>
              <a:rPr lang="en-US" altLang="zh-CN" sz="1400">
                <a:solidFill>
                  <a:srgbClr val="FFFFFF"/>
                </a:solidFill>
              </a:rPr>
              <a:t>LOREM</a:t>
            </a:r>
          </a:p>
        </p:txBody>
      </p:sp>
      <p:sp>
        <p:nvSpPr>
          <p:cNvPr id="6" name="MH_SubTitle_2"/>
          <p:cNvSpPr>
            <a:spLocks/>
          </p:cNvSpPr>
          <p:nvPr>
            <p:custDataLst>
              <p:tags r:id="rId4"/>
            </p:custDataLst>
          </p:nvPr>
        </p:nvSpPr>
        <p:spPr bwMode="gray">
          <a:xfrm rot="21131375">
            <a:off x="5956301" y="3035300"/>
            <a:ext cx="1698625" cy="895350"/>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solidFill>
            <a:schemeClr val="accent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720000" tIns="0" rIns="0" bIns="108000" anchor="ctr">
            <a:normAutofit/>
          </a:bodyPr>
          <a:lstStyle/>
          <a:p>
            <a:pPr>
              <a:lnSpc>
                <a:spcPct val="120000"/>
              </a:lnSpc>
              <a:defRPr/>
            </a:pPr>
            <a:r>
              <a:rPr lang="en-US" altLang="zh-CN" sz="1400">
                <a:solidFill>
                  <a:srgbClr val="FFFFFF"/>
                </a:solidFill>
              </a:rPr>
              <a:t>LOREM</a:t>
            </a:r>
          </a:p>
        </p:txBody>
      </p:sp>
      <p:sp>
        <p:nvSpPr>
          <p:cNvPr id="7" name="MH_SubTitle_3"/>
          <p:cNvSpPr>
            <a:spLocks/>
          </p:cNvSpPr>
          <p:nvPr>
            <p:custDataLst>
              <p:tags r:id="rId5"/>
            </p:custDataLst>
          </p:nvPr>
        </p:nvSpPr>
        <p:spPr bwMode="gray">
          <a:xfrm rot="521906">
            <a:off x="5905500" y="3924301"/>
            <a:ext cx="1651000" cy="849313"/>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solidFill>
            <a:schemeClr val="accent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lnSpc>
                <a:spcPct val="120000"/>
              </a:lnSpc>
              <a:defRPr/>
            </a:pPr>
            <a:r>
              <a:rPr lang="en-US" altLang="zh-CN" sz="1400">
                <a:solidFill>
                  <a:srgbClr val="FFFFFF"/>
                </a:solidFill>
              </a:rPr>
              <a:t>LOREM</a:t>
            </a:r>
          </a:p>
        </p:txBody>
      </p:sp>
      <p:sp>
        <p:nvSpPr>
          <p:cNvPr id="8" name="MH_SubTitle_6"/>
          <p:cNvSpPr>
            <a:spLocks/>
          </p:cNvSpPr>
          <p:nvPr>
            <p:custDataLst>
              <p:tags r:id="rId6"/>
            </p:custDataLst>
          </p:nvPr>
        </p:nvSpPr>
        <p:spPr bwMode="gray">
          <a:xfrm rot="575181">
            <a:off x="4541839" y="2987675"/>
            <a:ext cx="1717675" cy="908050"/>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solidFill>
            <a:schemeClr val="accent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180000" bIns="108000" anchor="ctr">
            <a:normAutofit/>
          </a:bodyPr>
          <a:lstStyle/>
          <a:p>
            <a:pPr algn="ctr">
              <a:lnSpc>
                <a:spcPct val="120000"/>
              </a:lnSpc>
              <a:defRPr/>
            </a:pPr>
            <a:r>
              <a:rPr lang="en-US" altLang="zh-CN" sz="1400">
                <a:solidFill>
                  <a:srgbClr val="FFFFFF"/>
                </a:solidFill>
              </a:rPr>
              <a:t>LOREM</a:t>
            </a:r>
          </a:p>
        </p:txBody>
      </p:sp>
      <p:sp>
        <p:nvSpPr>
          <p:cNvPr id="9" name="MH_SubTitle_5"/>
          <p:cNvSpPr>
            <a:spLocks/>
          </p:cNvSpPr>
          <p:nvPr>
            <p:custDataLst>
              <p:tags r:id="rId7"/>
            </p:custDataLst>
          </p:nvPr>
        </p:nvSpPr>
        <p:spPr bwMode="gray">
          <a:xfrm rot="21119171">
            <a:off x="4537076" y="3870325"/>
            <a:ext cx="1730375" cy="909638"/>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solidFill>
            <a:schemeClr val="accent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34986" rIns="108000" bIns="34986" anchor="ctr">
            <a:normAutofit/>
          </a:bodyPr>
          <a:lstStyle/>
          <a:p>
            <a:pPr algn="ctr">
              <a:lnSpc>
                <a:spcPct val="120000"/>
              </a:lnSpc>
              <a:defRPr/>
            </a:pPr>
            <a:r>
              <a:rPr lang="en-US" altLang="zh-CN" sz="1400">
                <a:solidFill>
                  <a:srgbClr val="FFFFFF"/>
                </a:solidFill>
              </a:rPr>
              <a:t>LOREM</a:t>
            </a:r>
          </a:p>
        </p:txBody>
      </p:sp>
      <p:sp>
        <p:nvSpPr>
          <p:cNvPr id="11" name="MH_Text_2"/>
          <p:cNvSpPr txBox="1"/>
          <p:nvPr>
            <p:custDataLst>
              <p:tags r:id="rId8"/>
            </p:custDataLst>
          </p:nvPr>
        </p:nvSpPr>
        <p:spPr>
          <a:xfrm>
            <a:off x="7620001" y="2690813"/>
            <a:ext cx="1698625" cy="684212"/>
          </a:xfrm>
          <a:prstGeom prst="rect">
            <a:avLst/>
          </a:prstGeom>
          <a:noFill/>
        </p:spPr>
        <p:txBody>
          <a:bodyPr anchor="ctr">
            <a:normAutofit/>
          </a:bodyPr>
          <a:lstStyle/>
          <a:p>
            <a:pPr>
              <a:lnSpc>
                <a:spcPct val="120000"/>
              </a:lnSpc>
              <a:defRPr/>
            </a:pPr>
            <a:r>
              <a:rPr lang="en-US" altLang="zh-CN" sz="1600"/>
              <a:t>Lorem ipsum</a:t>
            </a:r>
          </a:p>
          <a:p>
            <a:pPr>
              <a:lnSpc>
                <a:spcPct val="120000"/>
              </a:lnSpc>
              <a:defRPr/>
            </a:pPr>
            <a:r>
              <a:rPr lang="en-US" altLang="zh-CN" sz="1600"/>
              <a:t>Lorem ipsum</a:t>
            </a:r>
          </a:p>
        </p:txBody>
      </p:sp>
      <p:sp>
        <p:nvSpPr>
          <p:cNvPr id="18" name="MH_Text_3"/>
          <p:cNvSpPr txBox="1"/>
          <p:nvPr>
            <p:custDataLst>
              <p:tags r:id="rId9"/>
            </p:custDataLst>
          </p:nvPr>
        </p:nvSpPr>
        <p:spPr>
          <a:xfrm>
            <a:off x="7523164" y="4416426"/>
            <a:ext cx="1698625" cy="682625"/>
          </a:xfrm>
          <a:prstGeom prst="rect">
            <a:avLst/>
          </a:prstGeom>
          <a:noFill/>
        </p:spPr>
        <p:txBody>
          <a:bodyPr anchor="ctr">
            <a:normAutofit/>
          </a:bodyPr>
          <a:lstStyle/>
          <a:p>
            <a:pPr>
              <a:lnSpc>
                <a:spcPct val="120000"/>
              </a:lnSpc>
              <a:defRPr/>
            </a:pPr>
            <a:r>
              <a:rPr lang="en-US" altLang="zh-CN" sz="1600"/>
              <a:t>Lorem ipsum</a:t>
            </a:r>
          </a:p>
          <a:p>
            <a:pPr>
              <a:lnSpc>
                <a:spcPct val="120000"/>
              </a:lnSpc>
              <a:defRPr/>
            </a:pPr>
            <a:r>
              <a:rPr lang="en-US" altLang="zh-CN" sz="1600"/>
              <a:t>Lorem ipsum</a:t>
            </a:r>
          </a:p>
        </p:txBody>
      </p:sp>
      <p:sp>
        <p:nvSpPr>
          <p:cNvPr id="24" name="MH_Text_4"/>
          <p:cNvSpPr txBox="1"/>
          <p:nvPr>
            <p:custDataLst>
              <p:tags r:id="rId10"/>
            </p:custDataLst>
          </p:nvPr>
        </p:nvSpPr>
        <p:spPr>
          <a:xfrm>
            <a:off x="5197476" y="5507038"/>
            <a:ext cx="1698625" cy="684212"/>
          </a:xfrm>
          <a:prstGeom prst="rect">
            <a:avLst/>
          </a:prstGeom>
          <a:noFill/>
        </p:spPr>
        <p:txBody>
          <a:bodyPr>
            <a:normAutofit/>
          </a:bodyPr>
          <a:lstStyle/>
          <a:p>
            <a:pPr algn="ctr">
              <a:lnSpc>
                <a:spcPct val="120000"/>
              </a:lnSpc>
              <a:defRPr/>
            </a:pPr>
            <a:r>
              <a:rPr lang="en-US" altLang="zh-CN" sz="1600"/>
              <a:t>Lorem ipsum</a:t>
            </a:r>
          </a:p>
          <a:p>
            <a:pPr algn="ctr">
              <a:lnSpc>
                <a:spcPct val="120000"/>
              </a:lnSpc>
              <a:defRPr/>
            </a:pPr>
            <a:r>
              <a:rPr lang="en-US" altLang="zh-CN" sz="1600"/>
              <a:t>Lorem ipsum</a:t>
            </a:r>
          </a:p>
        </p:txBody>
      </p:sp>
      <p:sp>
        <p:nvSpPr>
          <p:cNvPr id="25" name="MH_Text_1"/>
          <p:cNvSpPr txBox="1"/>
          <p:nvPr>
            <p:custDataLst>
              <p:tags r:id="rId11"/>
            </p:custDataLst>
          </p:nvPr>
        </p:nvSpPr>
        <p:spPr>
          <a:xfrm>
            <a:off x="5240339" y="1590676"/>
            <a:ext cx="1698625" cy="682625"/>
          </a:xfrm>
          <a:prstGeom prst="rect">
            <a:avLst/>
          </a:prstGeom>
          <a:noFill/>
        </p:spPr>
        <p:txBody>
          <a:bodyPr anchor="b">
            <a:normAutofit/>
          </a:bodyPr>
          <a:lstStyle/>
          <a:p>
            <a:pPr algn="ctr">
              <a:lnSpc>
                <a:spcPct val="120000"/>
              </a:lnSpc>
              <a:defRPr/>
            </a:pPr>
            <a:r>
              <a:rPr lang="en-US" altLang="zh-CN" sz="1600"/>
              <a:t>Lorem ipsum</a:t>
            </a:r>
          </a:p>
          <a:p>
            <a:pPr algn="ctr">
              <a:lnSpc>
                <a:spcPct val="120000"/>
              </a:lnSpc>
              <a:defRPr/>
            </a:pPr>
            <a:r>
              <a:rPr lang="en-US" altLang="zh-CN" sz="1600"/>
              <a:t>Lorem ipsum</a:t>
            </a:r>
          </a:p>
        </p:txBody>
      </p:sp>
      <p:sp>
        <p:nvSpPr>
          <p:cNvPr id="26" name="MH_Text_6"/>
          <p:cNvSpPr txBox="1"/>
          <p:nvPr>
            <p:custDataLst>
              <p:tags r:id="rId12"/>
            </p:custDataLst>
          </p:nvPr>
        </p:nvSpPr>
        <p:spPr>
          <a:xfrm>
            <a:off x="2886075" y="2647951"/>
            <a:ext cx="1697038" cy="682625"/>
          </a:xfrm>
          <a:prstGeom prst="rect">
            <a:avLst/>
          </a:prstGeom>
          <a:noFill/>
        </p:spPr>
        <p:txBody>
          <a:bodyPr anchor="ctr">
            <a:normAutofit/>
          </a:bodyPr>
          <a:lstStyle/>
          <a:p>
            <a:pPr algn="r">
              <a:lnSpc>
                <a:spcPct val="120000"/>
              </a:lnSpc>
              <a:defRPr/>
            </a:pPr>
            <a:r>
              <a:rPr lang="en-US" altLang="zh-CN" sz="1600" dirty="0" err="1"/>
              <a:t>Lorem</a:t>
            </a:r>
            <a:r>
              <a:rPr lang="en-US" altLang="zh-CN" sz="1600" dirty="0"/>
              <a:t> </a:t>
            </a:r>
            <a:r>
              <a:rPr lang="en-US" altLang="zh-CN" sz="1600" dirty="0" err="1"/>
              <a:t>ipsum</a:t>
            </a:r>
            <a:endParaRPr lang="en-US" altLang="zh-CN" sz="1600" dirty="0"/>
          </a:p>
          <a:p>
            <a:pPr algn="r">
              <a:lnSpc>
                <a:spcPct val="120000"/>
              </a:lnSpc>
              <a:defRPr/>
            </a:pPr>
            <a:r>
              <a:rPr lang="en-US" altLang="zh-CN" sz="1600" dirty="0" err="1"/>
              <a:t>Lorem</a:t>
            </a:r>
            <a:r>
              <a:rPr lang="en-US" altLang="zh-CN" sz="1600" dirty="0"/>
              <a:t> </a:t>
            </a:r>
            <a:r>
              <a:rPr lang="en-US" altLang="zh-CN" sz="1600" dirty="0" err="1"/>
              <a:t>ipsum</a:t>
            </a:r>
            <a:endParaRPr lang="en-US" altLang="zh-CN" sz="1600" dirty="0"/>
          </a:p>
        </p:txBody>
      </p:sp>
      <p:sp>
        <p:nvSpPr>
          <p:cNvPr id="27" name="MH_Text_5"/>
          <p:cNvSpPr txBox="1"/>
          <p:nvPr>
            <p:custDataLst>
              <p:tags r:id="rId13"/>
            </p:custDataLst>
          </p:nvPr>
        </p:nvSpPr>
        <p:spPr>
          <a:xfrm>
            <a:off x="2876550" y="4416426"/>
            <a:ext cx="1697038" cy="682625"/>
          </a:xfrm>
          <a:prstGeom prst="rect">
            <a:avLst/>
          </a:prstGeom>
          <a:noFill/>
        </p:spPr>
        <p:txBody>
          <a:bodyPr anchor="ctr">
            <a:normAutofit/>
          </a:bodyPr>
          <a:lstStyle/>
          <a:p>
            <a:pPr algn="r">
              <a:lnSpc>
                <a:spcPct val="120000"/>
              </a:lnSpc>
              <a:defRPr/>
            </a:pPr>
            <a:r>
              <a:rPr lang="en-US" altLang="zh-CN" sz="1600"/>
              <a:t>Lorem ipsum</a:t>
            </a:r>
          </a:p>
          <a:p>
            <a:pPr algn="r">
              <a:lnSpc>
                <a:spcPct val="120000"/>
              </a:lnSpc>
              <a:defRPr/>
            </a:pPr>
            <a:r>
              <a:rPr lang="en-US" altLang="zh-CN" sz="1600"/>
              <a:t>Lorem ipsum</a:t>
            </a:r>
          </a:p>
        </p:txBody>
      </p:sp>
      <p:sp>
        <p:nvSpPr>
          <p:cNvPr id="28" name="MH_Title_1"/>
          <p:cNvSpPr>
            <a:spLocks noChangeArrowheads="1"/>
          </p:cNvSpPr>
          <p:nvPr>
            <p:custDataLst>
              <p:tags r:id="rId14"/>
            </p:custDataLst>
          </p:nvPr>
        </p:nvSpPr>
        <p:spPr bwMode="gray">
          <a:xfrm>
            <a:off x="5668964" y="3413126"/>
            <a:ext cx="854075" cy="847725"/>
          </a:xfrm>
          <a:prstGeom prst="ellipse">
            <a:avLst/>
          </a:prstGeom>
          <a:solidFill>
            <a:srgbClr val="FFFFFF"/>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defRPr/>
            </a:pPr>
            <a:r>
              <a:rPr lang="en-US" altLang="zh-CN" sz="1400" b="1">
                <a:solidFill>
                  <a:srgbClr val="4F4F4F"/>
                </a:solidFill>
              </a:rPr>
              <a:t>LOREM</a:t>
            </a:r>
          </a:p>
        </p:txBody>
      </p:sp>
      <p:sp>
        <p:nvSpPr>
          <p:cNvPr id="3087" name="MH_PageTitle"/>
          <p:cNvSpPr>
            <a:spLocks noGrp="1"/>
          </p:cNvSpPr>
          <p:nvPr>
            <p:ph type="title"/>
            <p:custDataLst>
              <p:tags r:id="rId15"/>
            </p:custDataLst>
          </p:nvPr>
        </p:nvSpPr>
        <p:spPr/>
        <p:txBody>
          <a:bodyPr/>
          <a:lstStyle/>
          <a:p>
            <a:r>
              <a:rPr lang="en-US" altLang="zh-CN" smtClean="0"/>
              <a:t>LOREM IPSUM DOLOR </a:t>
            </a:r>
            <a:endParaRPr lang="zh-CN" altLang="zh-CN" smtClean="0"/>
          </a:p>
        </p:txBody>
      </p:sp>
    </p:spTree>
    <p:custDataLst>
      <p:tags r:id="rId1"/>
    </p:custDataLst>
    <p:extLst>
      <p:ext uri="{BB962C8B-B14F-4D97-AF65-F5344CB8AC3E}">
        <p14:creationId xmlns:p14="http://schemas.microsoft.com/office/powerpoint/2010/main" val="238564990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MH_Text_3"/>
          <p:cNvSpPr txBox="1"/>
          <p:nvPr>
            <p:custDataLst>
              <p:tags r:id="rId2"/>
            </p:custDataLst>
          </p:nvPr>
        </p:nvSpPr>
        <p:spPr>
          <a:xfrm>
            <a:off x="7413625" y="4429126"/>
            <a:ext cx="1697038" cy="682625"/>
          </a:xfrm>
          <a:prstGeom prst="rect">
            <a:avLst/>
          </a:prstGeom>
          <a:noFill/>
        </p:spPr>
        <p:txBody>
          <a:bodyPr anchor="ctr">
            <a:normAutofit/>
          </a:bodyPr>
          <a:lstStyle/>
          <a:p>
            <a:pPr>
              <a:lnSpc>
                <a:spcPct val="120000"/>
              </a:lnSpc>
              <a:defRPr/>
            </a:pPr>
            <a:r>
              <a:rPr lang="en-US" altLang="zh-CN" sz="1600" dirty="0" err="1"/>
              <a:t>Lorem</a:t>
            </a:r>
            <a:r>
              <a:rPr lang="en-US" altLang="zh-CN" sz="1600" dirty="0"/>
              <a:t> </a:t>
            </a:r>
            <a:r>
              <a:rPr lang="en-US" altLang="zh-CN" sz="1600" dirty="0" err="1"/>
              <a:t>ipsum</a:t>
            </a:r>
            <a:endParaRPr lang="en-US" altLang="zh-CN" sz="1600" dirty="0"/>
          </a:p>
          <a:p>
            <a:pPr>
              <a:lnSpc>
                <a:spcPct val="120000"/>
              </a:lnSpc>
              <a:defRPr/>
            </a:pPr>
            <a:r>
              <a:rPr lang="en-US" altLang="zh-CN" sz="1600" dirty="0" err="1"/>
              <a:t>Lorem</a:t>
            </a:r>
            <a:r>
              <a:rPr lang="en-US" altLang="zh-CN" sz="1600" dirty="0"/>
              <a:t> </a:t>
            </a:r>
            <a:r>
              <a:rPr lang="en-US" altLang="zh-CN" sz="1600" dirty="0" err="1"/>
              <a:t>ipsum</a:t>
            </a:r>
            <a:endParaRPr lang="en-US" altLang="zh-CN" sz="1600" dirty="0"/>
          </a:p>
        </p:txBody>
      </p:sp>
      <p:sp>
        <p:nvSpPr>
          <p:cNvPr id="25" name="MH_Text_2"/>
          <p:cNvSpPr txBox="1"/>
          <p:nvPr>
            <p:custDataLst>
              <p:tags r:id="rId3"/>
            </p:custDataLst>
          </p:nvPr>
        </p:nvSpPr>
        <p:spPr>
          <a:xfrm>
            <a:off x="7413625" y="2651126"/>
            <a:ext cx="1697038" cy="684213"/>
          </a:xfrm>
          <a:prstGeom prst="rect">
            <a:avLst/>
          </a:prstGeom>
          <a:noFill/>
        </p:spPr>
        <p:txBody>
          <a:bodyPr anchor="ctr">
            <a:normAutofit/>
          </a:bodyPr>
          <a:lstStyle/>
          <a:p>
            <a:pPr>
              <a:lnSpc>
                <a:spcPct val="120000"/>
              </a:lnSpc>
              <a:defRPr/>
            </a:pPr>
            <a:r>
              <a:rPr lang="en-US" altLang="zh-CN" sz="1600" dirty="0" err="1"/>
              <a:t>Lorem</a:t>
            </a:r>
            <a:r>
              <a:rPr lang="en-US" altLang="zh-CN" sz="1600" dirty="0"/>
              <a:t> </a:t>
            </a:r>
            <a:r>
              <a:rPr lang="en-US" altLang="zh-CN" sz="1600" dirty="0" err="1"/>
              <a:t>ipsum</a:t>
            </a:r>
            <a:endParaRPr lang="en-US" altLang="zh-CN" sz="1600" dirty="0"/>
          </a:p>
          <a:p>
            <a:pPr>
              <a:lnSpc>
                <a:spcPct val="120000"/>
              </a:lnSpc>
              <a:defRPr/>
            </a:pPr>
            <a:r>
              <a:rPr lang="en-US" altLang="zh-CN" sz="1600" dirty="0" err="1"/>
              <a:t>Lorem</a:t>
            </a:r>
            <a:r>
              <a:rPr lang="en-US" altLang="zh-CN" sz="1600" dirty="0"/>
              <a:t> </a:t>
            </a:r>
            <a:r>
              <a:rPr lang="en-US" altLang="zh-CN" sz="1600" dirty="0" err="1"/>
              <a:t>ipsum</a:t>
            </a:r>
            <a:endParaRPr lang="en-US" altLang="zh-CN" sz="1600" dirty="0"/>
          </a:p>
        </p:txBody>
      </p:sp>
      <p:sp>
        <p:nvSpPr>
          <p:cNvPr id="26" name="MH_Text_1"/>
          <p:cNvSpPr txBox="1"/>
          <p:nvPr>
            <p:custDataLst>
              <p:tags r:id="rId4"/>
            </p:custDataLst>
          </p:nvPr>
        </p:nvSpPr>
        <p:spPr>
          <a:xfrm>
            <a:off x="3082925" y="2651126"/>
            <a:ext cx="1697038" cy="684213"/>
          </a:xfrm>
          <a:prstGeom prst="rect">
            <a:avLst/>
          </a:prstGeom>
          <a:noFill/>
        </p:spPr>
        <p:txBody>
          <a:bodyPr anchor="ctr">
            <a:normAutofit/>
          </a:bodyPr>
          <a:lstStyle/>
          <a:p>
            <a:pPr algn="r">
              <a:lnSpc>
                <a:spcPct val="120000"/>
              </a:lnSpc>
              <a:defRPr/>
            </a:pPr>
            <a:r>
              <a:rPr lang="en-US" altLang="zh-CN" sz="1600" dirty="0" err="1"/>
              <a:t>Lorem</a:t>
            </a:r>
            <a:r>
              <a:rPr lang="en-US" altLang="zh-CN" sz="1600" dirty="0"/>
              <a:t> </a:t>
            </a:r>
            <a:r>
              <a:rPr lang="en-US" altLang="zh-CN" sz="1600" dirty="0" err="1"/>
              <a:t>ipsum</a:t>
            </a:r>
            <a:endParaRPr lang="en-US" altLang="zh-CN" sz="1600" dirty="0"/>
          </a:p>
          <a:p>
            <a:pPr algn="r">
              <a:lnSpc>
                <a:spcPct val="120000"/>
              </a:lnSpc>
              <a:defRPr/>
            </a:pPr>
            <a:r>
              <a:rPr lang="en-US" altLang="zh-CN" sz="1600" dirty="0" err="1"/>
              <a:t>Lorem</a:t>
            </a:r>
            <a:r>
              <a:rPr lang="en-US" altLang="zh-CN" sz="1600" dirty="0"/>
              <a:t> </a:t>
            </a:r>
            <a:r>
              <a:rPr lang="en-US" altLang="zh-CN" sz="1600" dirty="0" err="1"/>
              <a:t>ipsum</a:t>
            </a:r>
            <a:endParaRPr lang="en-US" altLang="zh-CN" sz="1600" dirty="0"/>
          </a:p>
        </p:txBody>
      </p:sp>
      <p:sp>
        <p:nvSpPr>
          <p:cNvPr id="27" name="MH_Text_4"/>
          <p:cNvSpPr txBox="1"/>
          <p:nvPr>
            <p:custDataLst>
              <p:tags r:id="rId5"/>
            </p:custDataLst>
          </p:nvPr>
        </p:nvSpPr>
        <p:spPr>
          <a:xfrm>
            <a:off x="3082925" y="4429126"/>
            <a:ext cx="1697038" cy="682625"/>
          </a:xfrm>
          <a:prstGeom prst="rect">
            <a:avLst/>
          </a:prstGeom>
          <a:noFill/>
        </p:spPr>
        <p:txBody>
          <a:bodyPr anchor="ctr">
            <a:normAutofit/>
          </a:bodyPr>
          <a:lstStyle/>
          <a:p>
            <a:pPr algn="r">
              <a:lnSpc>
                <a:spcPct val="120000"/>
              </a:lnSpc>
              <a:defRPr/>
            </a:pPr>
            <a:r>
              <a:rPr lang="en-US" altLang="zh-CN" sz="1600"/>
              <a:t>Lorem ipsum</a:t>
            </a:r>
          </a:p>
          <a:p>
            <a:pPr algn="r">
              <a:lnSpc>
                <a:spcPct val="120000"/>
              </a:lnSpc>
              <a:defRPr/>
            </a:pPr>
            <a:r>
              <a:rPr lang="en-US" altLang="zh-CN" sz="1600"/>
              <a:t>Lorem ipsum</a:t>
            </a:r>
          </a:p>
        </p:txBody>
      </p:sp>
      <p:sp>
        <p:nvSpPr>
          <p:cNvPr id="4" name="MH_SubTitle_1"/>
          <p:cNvSpPr>
            <a:spLocks/>
          </p:cNvSpPr>
          <p:nvPr>
            <p:custDataLst>
              <p:tags r:id="rId6"/>
            </p:custDataLst>
          </p:nvPr>
        </p:nvSpPr>
        <p:spPr bwMode="gray">
          <a:xfrm rot="18883752">
            <a:off x="4966494" y="2453482"/>
            <a:ext cx="990600" cy="1643062"/>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normAutofit/>
          </a:bodyPr>
          <a:lstStyle/>
          <a:p>
            <a:pPr algn="ctr">
              <a:lnSpc>
                <a:spcPct val="120000"/>
              </a:lnSpc>
              <a:defRPr/>
            </a:pPr>
            <a:r>
              <a:rPr lang="en-US" altLang="zh-CN" sz="1600" dirty="0">
                <a:solidFill>
                  <a:srgbClr val="FFFFFF"/>
                </a:solidFill>
              </a:rPr>
              <a:t>LOREM</a:t>
            </a:r>
          </a:p>
        </p:txBody>
      </p:sp>
      <p:sp>
        <p:nvSpPr>
          <p:cNvPr id="14" name="MH_SubTitle_4"/>
          <p:cNvSpPr>
            <a:spLocks/>
          </p:cNvSpPr>
          <p:nvPr>
            <p:custDataLst>
              <p:tags r:id="rId7"/>
            </p:custDataLst>
          </p:nvPr>
        </p:nvSpPr>
        <p:spPr bwMode="gray">
          <a:xfrm rot="2683752">
            <a:off x="4972050" y="3729038"/>
            <a:ext cx="990600" cy="1643062"/>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180000" rIns="0" bIns="0" anchor="ctr">
            <a:normAutofit/>
          </a:bodyPr>
          <a:lstStyle/>
          <a:p>
            <a:pPr algn="ctr">
              <a:lnSpc>
                <a:spcPct val="120000"/>
              </a:lnSpc>
              <a:defRPr/>
            </a:pPr>
            <a:r>
              <a:rPr lang="en-US" altLang="zh-CN" sz="1600">
                <a:solidFill>
                  <a:srgbClr val="FFFFFF"/>
                </a:solidFill>
              </a:rPr>
              <a:t>LOREM</a:t>
            </a:r>
          </a:p>
        </p:txBody>
      </p:sp>
      <p:sp>
        <p:nvSpPr>
          <p:cNvPr id="15" name="MH_SubTitle_3"/>
          <p:cNvSpPr>
            <a:spLocks/>
          </p:cNvSpPr>
          <p:nvPr>
            <p:custDataLst>
              <p:tags r:id="rId8"/>
            </p:custDataLst>
          </p:nvPr>
        </p:nvSpPr>
        <p:spPr bwMode="gray">
          <a:xfrm rot="18883752">
            <a:off x="6247607" y="3723482"/>
            <a:ext cx="990600" cy="1643063"/>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180000" rIns="0" bIns="0" anchor="ctr">
            <a:normAutofit/>
          </a:bodyPr>
          <a:lstStyle/>
          <a:p>
            <a:pPr algn="ctr">
              <a:lnSpc>
                <a:spcPct val="120000"/>
              </a:lnSpc>
              <a:defRPr/>
            </a:pPr>
            <a:r>
              <a:rPr lang="en-US" altLang="zh-CN" sz="1600">
                <a:solidFill>
                  <a:srgbClr val="FFFFFF"/>
                </a:solidFill>
              </a:rPr>
              <a:t>LOREM</a:t>
            </a:r>
          </a:p>
        </p:txBody>
      </p:sp>
      <p:sp>
        <p:nvSpPr>
          <p:cNvPr id="16" name="MH_SubTitle_2"/>
          <p:cNvSpPr>
            <a:spLocks/>
          </p:cNvSpPr>
          <p:nvPr>
            <p:custDataLst>
              <p:tags r:id="rId9"/>
            </p:custDataLst>
          </p:nvPr>
        </p:nvSpPr>
        <p:spPr bwMode="gray">
          <a:xfrm rot="2683752">
            <a:off x="6242050" y="2447926"/>
            <a:ext cx="990600" cy="1643063"/>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normAutofit/>
          </a:bodyPr>
          <a:lstStyle/>
          <a:p>
            <a:pPr algn="ctr">
              <a:lnSpc>
                <a:spcPct val="120000"/>
              </a:lnSpc>
              <a:defRPr/>
            </a:pPr>
            <a:r>
              <a:rPr lang="en-US" altLang="zh-CN" sz="1600">
                <a:solidFill>
                  <a:srgbClr val="FFFFFF"/>
                </a:solidFill>
              </a:rPr>
              <a:t>LOREM</a:t>
            </a:r>
          </a:p>
        </p:txBody>
      </p:sp>
      <p:sp>
        <p:nvSpPr>
          <p:cNvPr id="43" name="MH_Title_1"/>
          <p:cNvSpPr>
            <a:spLocks noChangeArrowheads="1"/>
          </p:cNvSpPr>
          <p:nvPr>
            <p:custDataLst>
              <p:tags r:id="rId10"/>
            </p:custDataLst>
          </p:nvPr>
        </p:nvSpPr>
        <p:spPr bwMode="gray">
          <a:xfrm>
            <a:off x="5641975" y="3449638"/>
            <a:ext cx="920750" cy="920750"/>
          </a:xfrm>
          <a:prstGeom prst="ellipse">
            <a:avLst/>
          </a:prstGeom>
          <a:solidFill>
            <a:srgbClr val="FFFFFF"/>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en-US" altLang="zh-CN" sz="1600" b="1" dirty="0">
                <a:solidFill>
                  <a:srgbClr val="454545"/>
                </a:solidFill>
              </a:rPr>
              <a:t>LOREM</a:t>
            </a:r>
          </a:p>
        </p:txBody>
      </p:sp>
      <p:sp>
        <p:nvSpPr>
          <p:cNvPr id="3083" name="MH_PageTitle"/>
          <p:cNvSpPr>
            <a:spLocks noGrp="1"/>
          </p:cNvSpPr>
          <p:nvPr>
            <p:ph type="title"/>
            <p:custDataLst>
              <p:tags r:id="rId11"/>
            </p:custDataLst>
          </p:nvPr>
        </p:nvSpPr>
        <p:spPr/>
        <p:txBody>
          <a:bodyPr/>
          <a:lstStyle/>
          <a:p>
            <a:r>
              <a:rPr lang="en-US" altLang="zh-CN" smtClean="0"/>
              <a:t>LOREM IPSUM DOLOR </a:t>
            </a:r>
            <a:endParaRPr lang="zh-CN" altLang="zh-CN" smtClean="0"/>
          </a:p>
        </p:txBody>
      </p:sp>
    </p:spTree>
    <p:custDataLst>
      <p:tags r:id="rId1"/>
    </p:custDataLst>
    <p:extLst>
      <p:ext uri="{BB962C8B-B14F-4D97-AF65-F5344CB8AC3E}">
        <p14:creationId xmlns:p14="http://schemas.microsoft.com/office/powerpoint/2010/main" val="7358233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Title_1"/>
          <p:cNvSpPr/>
          <p:nvPr>
            <p:custDataLst>
              <p:tags r:id="rId2"/>
            </p:custDataLst>
          </p:nvPr>
        </p:nvSpPr>
        <p:spPr>
          <a:xfrm>
            <a:off x="5021263" y="2586039"/>
            <a:ext cx="2208212" cy="2738437"/>
          </a:xfrm>
          <a:custGeom>
            <a:avLst/>
            <a:gdLst>
              <a:gd name="connsiteX0" fmla="*/ 180975 w 838200"/>
              <a:gd name="connsiteY0" fmla="*/ 771525 h 1023937"/>
              <a:gd name="connsiteX1" fmla="*/ 157163 w 838200"/>
              <a:gd name="connsiteY1" fmla="*/ 726281 h 1023937"/>
              <a:gd name="connsiteX2" fmla="*/ 107157 w 838200"/>
              <a:gd name="connsiteY2" fmla="*/ 690562 h 1023937"/>
              <a:gd name="connsiteX3" fmla="*/ 64294 w 838200"/>
              <a:gd name="connsiteY3" fmla="*/ 671512 h 1023937"/>
              <a:gd name="connsiteX4" fmla="*/ 33338 w 838200"/>
              <a:gd name="connsiteY4" fmla="*/ 647700 h 1023937"/>
              <a:gd name="connsiteX5" fmla="*/ 0 w 838200"/>
              <a:gd name="connsiteY5" fmla="*/ 569119 h 1023937"/>
              <a:gd name="connsiteX6" fmla="*/ 0 w 838200"/>
              <a:gd name="connsiteY6" fmla="*/ 473869 h 1023937"/>
              <a:gd name="connsiteX7" fmla="*/ 4763 w 838200"/>
              <a:gd name="connsiteY7" fmla="*/ 440531 h 1023937"/>
              <a:gd name="connsiteX8" fmla="*/ 21432 w 838200"/>
              <a:gd name="connsiteY8" fmla="*/ 404812 h 1023937"/>
              <a:gd name="connsiteX9" fmla="*/ 9525 w 838200"/>
              <a:gd name="connsiteY9" fmla="*/ 340519 h 1023937"/>
              <a:gd name="connsiteX10" fmla="*/ 54769 w 838200"/>
              <a:gd name="connsiteY10" fmla="*/ 300037 h 1023937"/>
              <a:gd name="connsiteX11" fmla="*/ 130969 w 838200"/>
              <a:gd name="connsiteY11" fmla="*/ 295275 h 1023937"/>
              <a:gd name="connsiteX12" fmla="*/ 145257 w 838200"/>
              <a:gd name="connsiteY12" fmla="*/ 292894 h 1023937"/>
              <a:gd name="connsiteX13" fmla="*/ 121444 w 838200"/>
              <a:gd name="connsiteY13" fmla="*/ 238125 h 1023937"/>
              <a:gd name="connsiteX14" fmla="*/ 142875 w 838200"/>
              <a:gd name="connsiteY14" fmla="*/ 135731 h 1023937"/>
              <a:gd name="connsiteX15" fmla="*/ 223838 w 838200"/>
              <a:gd name="connsiteY15" fmla="*/ 40481 h 1023937"/>
              <a:gd name="connsiteX16" fmla="*/ 359569 w 838200"/>
              <a:gd name="connsiteY16" fmla="*/ 0 h 1023937"/>
              <a:gd name="connsiteX17" fmla="*/ 469107 w 838200"/>
              <a:gd name="connsiteY17" fmla="*/ 4762 h 1023937"/>
              <a:gd name="connsiteX18" fmla="*/ 538163 w 838200"/>
              <a:gd name="connsiteY18" fmla="*/ 66675 h 1023937"/>
              <a:gd name="connsiteX19" fmla="*/ 633413 w 838200"/>
              <a:gd name="connsiteY19" fmla="*/ 126206 h 1023937"/>
              <a:gd name="connsiteX20" fmla="*/ 659607 w 838200"/>
              <a:gd name="connsiteY20" fmla="*/ 142875 h 1023937"/>
              <a:gd name="connsiteX21" fmla="*/ 692944 w 838200"/>
              <a:gd name="connsiteY21" fmla="*/ 116681 h 1023937"/>
              <a:gd name="connsiteX22" fmla="*/ 731044 w 838200"/>
              <a:gd name="connsiteY22" fmla="*/ 209550 h 1023937"/>
              <a:gd name="connsiteX23" fmla="*/ 707232 w 838200"/>
              <a:gd name="connsiteY23" fmla="*/ 259556 h 1023937"/>
              <a:gd name="connsiteX24" fmla="*/ 785813 w 838200"/>
              <a:gd name="connsiteY24" fmla="*/ 283369 h 1023937"/>
              <a:gd name="connsiteX25" fmla="*/ 814388 w 838200"/>
              <a:gd name="connsiteY25" fmla="*/ 300037 h 1023937"/>
              <a:gd name="connsiteX26" fmla="*/ 823913 w 838200"/>
              <a:gd name="connsiteY26" fmla="*/ 321469 h 1023937"/>
              <a:gd name="connsiteX27" fmla="*/ 804863 w 838200"/>
              <a:gd name="connsiteY27" fmla="*/ 350044 h 1023937"/>
              <a:gd name="connsiteX28" fmla="*/ 823913 w 838200"/>
              <a:gd name="connsiteY28" fmla="*/ 383381 h 1023937"/>
              <a:gd name="connsiteX29" fmla="*/ 814388 w 838200"/>
              <a:gd name="connsiteY29" fmla="*/ 419100 h 1023937"/>
              <a:gd name="connsiteX30" fmla="*/ 814388 w 838200"/>
              <a:gd name="connsiteY30" fmla="*/ 466725 h 1023937"/>
              <a:gd name="connsiteX31" fmla="*/ 838200 w 838200"/>
              <a:gd name="connsiteY31" fmla="*/ 523875 h 1023937"/>
              <a:gd name="connsiteX32" fmla="*/ 797719 w 838200"/>
              <a:gd name="connsiteY32" fmla="*/ 635794 h 1023937"/>
              <a:gd name="connsiteX33" fmla="*/ 742950 w 838200"/>
              <a:gd name="connsiteY33" fmla="*/ 683419 h 1023937"/>
              <a:gd name="connsiteX34" fmla="*/ 661988 w 838200"/>
              <a:gd name="connsiteY34" fmla="*/ 676275 h 1023937"/>
              <a:gd name="connsiteX35" fmla="*/ 604838 w 838200"/>
              <a:gd name="connsiteY35" fmla="*/ 611981 h 1023937"/>
              <a:gd name="connsiteX36" fmla="*/ 559594 w 838200"/>
              <a:gd name="connsiteY36" fmla="*/ 673894 h 1023937"/>
              <a:gd name="connsiteX37" fmla="*/ 514350 w 838200"/>
              <a:gd name="connsiteY37" fmla="*/ 711994 h 1023937"/>
              <a:gd name="connsiteX38" fmla="*/ 492919 w 838200"/>
              <a:gd name="connsiteY38" fmla="*/ 776287 h 1023937"/>
              <a:gd name="connsiteX39" fmla="*/ 495300 w 838200"/>
              <a:gd name="connsiteY39" fmla="*/ 859631 h 1023937"/>
              <a:gd name="connsiteX40" fmla="*/ 519113 w 838200"/>
              <a:gd name="connsiteY40" fmla="*/ 935831 h 1023937"/>
              <a:gd name="connsiteX41" fmla="*/ 559594 w 838200"/>
              <a:gd name="connsiteY41" fmla="*/ 985837 h 1023937"/>
              <a:gd name="connsiteX42" fmla="*/ 569119 w 838200"/>
              <a:gd name="connsiteY42" fmla="*/ 995362 h 1023937"/>
              <a:gd name="connsiteX43" fmla="*/ 464344 w 838200"/>
              <a:gd name="connsiteY43" fmla="*/ 1023937 h 1023937"/>
              <a:gd name="connsiteX44" fmla="*/ 340519 w 838200"/>
              <a:gd name="connsiteY44" fmla="*/ 1023937 h 1023937"/>
              <a:gd name="connsiteX45" fmla="*/ 283369 w 838200"/>
              <a:gd name="connsiteY45" fmla="*/ 1004887 h 1023937"/>
              <a:gd name="connsiteX46" fmla="*/ 350044 w 838200"/>
              <a:gd name="connsiteY46" fmla="*/ 957262 h 1023937"/>
              <a:gd name="connsiteX47" fmla="*/ 385763 w 838200"/>
              <a:gd name="connsiteY47" fmla="*/ 812006 h 1023937"/>
              <a:gd name="connsiteX48" fmla="*/ 388144 w 838200"/>
              <a:gd name="connsiteY48" fmla="*/ 731044 h 1023937"/>
              <a:gd name="connsiteX49" fmla="*/ 371475 w 838200"/>
              <a:gd name="connsiteY49" fmla="*/ 700087 h 1023937"/>
              <a:gd name="connsiteX50" fmla="*/ 347663 w 838200"/>
              <a:gd name="connsiteY50" fmla="*/ 738187 h 1023937"/>
              <a:gd name="connsiteX51" fmla="*/ 307182 w 838200"/>
              <a:gd name="connsiteY51" fmla="*/ 714375 h 1023937"/>
              <a:gd name="connsiteX52" fmla="*/ 266700 w 838200"/>
              <a:gd name="connsiteY52" fmla="*/ 723900 h 1023937"/>
              <a:gd name="connsiteX53" fmla="*/ 180975 w 838200"/>
              <a:gd name="connsiteY53" fmla="*/ 771525 h 1023937"/>
              <a:gd name="connsiteX0" fmla="*/ 180975 w 838200"/>
              <a:gd name="connsiteY0" fmla="*/ 775649 h 1028061"/>
              <a:gd name="connsiteX1" fmla="*/ 157163 w 838200"/>
              <a:gd name="connsiteY1" fmla="*/ 730405 h 1028061"/>
              <a:gd name="connsiteX2" fmla="*/ 107157 w 838200"/>
              <a:gd name="connsiteY2" fmla="*/ 694686 h 1028061"/>
              <a:gd name="connsiteX3" fmla="*/ 64294 w 838200"/>
              <a:gd name="connsiteY3" fmla="*/ 675636 h 1028061"/>
              <a:gd name="connsiteX4" fmla="*/ 33338 w 838200"/>
              <a:gd name="connsiteY4" fmla="*/ 651824 h 1028061"/>
              <a:gd name="connsiteX5" fmla="*/ 0 w 838200"/>
              <a:gd name="connsiteY5" fmla="*/ 573243 h 1028061"/>
              <a:gd name="connsiteX6" fmla="*/ 0 w 838200"/>
              <a:gd name="connsiteY6" fmla="*/ 477993 h 1028061"/>
              <a:gd name="connsiteX7" fmla="*/ 4763 w 838200"/>
              <a:gd name="connsiteY7" fmla="*/ 444655 h 1028061"/>
              <a:gd name="connsiteX8" fmla="*/ 21432 w 838200"/>
              <a:gd name="connsiteY8" fmla="*/ 408936 h 1028061"/>
              <a:gd name="connsiteX9" fmla="*/ 9525 w 838200"/>
              <a:gd name="connsiteY9" fmla="*/ 344643 h 1028061"/>
              <a:gd name="connsiteX10" fmla="*/ 54769 w 838200"/>
              <a:gd name="connsiteY10" fmla="*/ 304161 h 1028061"/>
              <a:gd name="connsiteX11" fmla="*/ 130969 w 838200"/>
              <a:gd name="connsiteY11" fmla="*/ 299399 h 1028061"/>
              <a:gd name="connsiteX12" fmla="*/ 145257 w 838200"/>
              <a:gd name="connsiteY12" fmla="*/ 297018 h 1028061"/>
              <a:gd name="connsiteX13" fmla="*/ 121444 w 838200"/>
              <a:gd name="connsiteY13" fmla="*/ 242249 h 1028061"/>
              <a:gd name="connsiteX14" fmla="*/ 142875 w 838200"/>
              <a:gd name="connsiteY14" fmla="*/ 139855 h 1028061"/>
              <a:gd name="connsiteX15" fmla="*/ 223838 w 838200"/>
              <a:gd name="connsiteY15" fmla="*/ 44605 h 1028061"/>
              <a:gd name="connsiteX16" fmla="*/ 359569 w 838200"/>
              <a:gd name="connsiteY16" fmla="*/ 4124 h 1028061"/>
              <a:gd name="connsiteX17" fmla="*/ 469107 w 838200"/>
              <a:gd name="connsiteY17" fmla="*/ 8886 h 1028061"/>
              <a:gd name="connsiteX18" fmla="*/ 538163 w 838200"/>
              <a:gd name="connsiteY18" fmla="*/ 70799 h 1028061"/>
              <a:gd name="connsiteX19" fmla="*/ 633413 w 838200"/>
              <a:gd name="connsiteY19" fmla="*/ 130330 h 1028061"/>
              <a:gd name="connsiteX20" fmla="*/ 659607 w 838200"/>
              <a:gd name="connsiteY20" fmla="*/ 146999 h 1028061"/>
              <a:gd name="connsiteX21" fmla="*/ 692944 w 838200"/>
              <a:gd name="connsiteY21" fmla="*/ 120805 h 1028061"/>
              <a:gd name="connsiteX22" fmla="*/ 731044 w 838200"/>
              <a:gd name="connsiteY22" fmla="*/ 213674 h 1028061"/>
              <a:gd name="connsiteX23" fmla="*/ 707232 w 838200"/>
              <a:gd name="connsiteY23" fmla="*/ 263680 h 1028061"/>
              <a:gd name="connsiteX24" fmla="*/ 785813 w 838200"/>
              <a:gd name="connsiteY24" fmla="*/ 287493 h 1028061"/>
              <a:gd name="connsiteX25" fmla="*/ 814388 w 838200"/>
              <a:gd name="connsiteY25" fmla="*/ 304161 h 1028061"/>
              <a:gd name="connsiteX26" fmla="*/ 823913 w 838200"/>
              <a:gd name="connsiteY26" fmla="*/ 325593 h 1028061"/>
              <a:gd name="connsiteX27" fmla="*/ 804863 w 838200"/>
              <a:gd name="connsiteY27" fmla="*/ 354168 h 1028061"/>
              <a:gd name="connsiteX28" fmla="*/ 823913 w 838200"/>
              <a:gd name="connsiteY28" fmla="*/ 387505 h 1028061"/>
              <a:gd name="connsiteX29" fmla="*/ 814388 w 838200"/>
              <a:gd name="connsiteY29" fmla="*/ 423224 h 1028061"/>
              <a:gd name="connsiteX30" fmla="*/ 814388 w 838200"/>
              <a:gd name="connsiteY30" fmla="*/ 470849 h 1028061"/>
              <a:gd name="connsiteX31" fmla="*/ 838200 w 838200"/>
              <a:gd name="connsiteY31" fmla="*/ 527999 h 1028061"/>
              <a:gd name="connsiteX32" fmla="*/ 797719 w 838200"/>
              <a:gd name="connsiteY32" fmla="*/ 639918 h 1028061"/>
              <a:gd name="connsiteX33" fmla="*/ 742950 w 838200"/>
              <a:gd name="connsiteY33" fmla="*/ 687543 h 1028061"/>
              <a:gd name="connsiteX34" fmla="*/ 661988 w 838200"/>
              <a:gd name="connsiteY34" fmla="*/ 680399 h 1028061"/>
              <a:gd name="connsiteX35" fmla="*/ 604838 w 838200"/>
              <a:gd name="connsiteY35" fmla="*/ 616105 h 1028061"/>
              <a:gd name="connsiteX36" fmla="*/ 559594 w 838200"/>
              <a:gd name="connsiteY36" fmla="*/ 678018 h 1028061"/>
              <a:gd name="connsiteX37" fmla="*/ 514350 w 838200"/>
              <a:gd name="connsiteY37" fmla="*/ 716118 h 1028061"/>
              <a:gd name="connsiteX38" fmla="*/ 492919 w 838200"/>
              <a:gd name="connsiteY38" fmla="*/ 780411 h 1028061"/>
              <a:gd name="connsiteX39" fmla="*/ 495300 w 838200"/>
              <a:gd name="connsiteY39" fmla="*/ 863755 h 1028061"/>
              <a:gd name="connsiteX40" fmla="*/ 519113 w 838200"/>
              <a:gd name="connsiteY40" fmla="*/ 939955 h 1028061"/>
              <a:gd name="connsiteX41" fmla="*/ 559594 w 838200"/>
              <a:gd name="connsiteY41" fmla="*/ 989961 h 1028061"/>
              <a:gd name="connsiteX42" fmla="*/ 569119 w 838200"/>
              <a:gd name="connsiteY42" fmla="*/ 999486 h 1028061"/>
              <a:gd name="connsiteX43" fmla="*/ 464344 w 838200"/>
              <a:gd name="connsiteY43" fmla="*/ 1028061 h 1028061"/>
              <a:gd name="connsiteX44" fmla="*/ 340519 w 838200"/>
              <a:gd name="connsiteY44" fmla="*/ 1028061 h 1028061"/>
              <a:gd name="connsiteX45" fmla="*/ 283369 w 838200"/>
              <a:gd name="connsiteY45" fmla="*/ 1009011 h 1028061"/>
              <a:gd name="connsiteX46" fmla="*/ 350044 w 838200"/>
              <a:gd name="connsiteY46" fmla="*/ 961386 h 1028061"/>
              <a:gd name="connsiteX47" fmla="*/ 385763 w 838200"/>
              <a:gd name="connsiteY47" fmla="*/ 816130 h 1028061"/>
              <a:gd name="connsiteX48" fmla="*/ 388144 w 838200"/>
              <a:gd name="connsiteY48" fmla="*/ 735168 h 1028061"/>
              <a:gd name="connsiteX49" fmla="*/ 371475 w 838200"/>
              <a:gd name="connsiteY49" fmla="*/ 704211 h 1028061"/>
              <a:gd name="connsiteX50" fmla="*/ 347663 w 838200"/>
              <a:gd name="connsiteY50" fmla="*/ 742311 h 1028061"/>
              <a:gd name="connsiteX51" fmla="*/ 307182 w 838200"/>
              <a:gd name="connsiteY51" fmla="*/ 718499 h 1028061"/>
              <a:gd name="connsiteX52" fmla="*/ 266700 w 838200"/>
              <a:gd name="connsiteY52" fmla="*/ 728024 h 1028061"/>
              <a:gd name="connsiteX53" fmla="*/ 180975 w 838200"/>
              <a:gd name="connsiteY53" fmla="*/ 775649 h 1028061"/>
              <a:gd name="connsiteX0" fmla="*/ 180975 w 838200"/>
              <a:gd name="connsiteY0" fmla="*/ 779205 h 1031617"/>
              <a:gd name="connsiteX1" fmla="*/ 157163 w 838200"/>
              <a:gd name="connsiteY1" fmla="*/ 733961 h 1031617"/>
              <a:gd name="connsiteX2" fmla="*/ 107157 w 838200"/>
              <a:gd name="connsiteY2" fmla="*/ 698242 h 1031617"/>
              <a:gd name="connsiteX3" fmla="*/ 64294 w 838200"/>
              <a:gd name="connsiteY3" fmla="*/ 679192 h 1031617"/>
              <a:gd name="connsiteX4" fmla="*/ 33338 w 838200"/>
              <a:gd name="connsiteY4" fmla="*/ 655380 h 1031617"/>
              <a:gd name="connsiteX5" fmla="*/ 0 w 838200"/>
              <a:gd name="connsiteY5" fmla="*/ 576799 h 1031617"/>
              <a:gd name="connsiteX6" fmla="*/ 0 w 838200"/>
              <a:gd name="connsiteY6" fmla="*/ 481549 h 1031617"/>
              <a:gd name="connsiteX7" fmla="*/ 4763 w 838200"/>
              <a:gd name="connsiteY7" fmla="*/ 448211 h 1031617"/>
              <a:gd name="connsiteX8" fmla="*/ 21432 w 838200"/>
              <a:gd name="connsiteY8" fmla="*/ 412492 h 1031617"/>
              <a:gd name="connsiteX9" fmla="*/ 9525 w 838200"/>
              <a:gd name="connsiteY9" fmla="*/ 348199 h 1031617"/>
              <a:gd name="connsiteX10" fmla="*/ 54769 w 838200"/>
              <a:gd name="connsiteY10" fmla="*/ 307717 h 1031617"/>
              <a:gd name="connsiteX11" fmla="*/ 130969 w 838200"/>
              <a:gd name="connsiteY11" fmla="*/ 302955 h 1031617"/>
              <a:gd name="connsiteX12" fmla="*/ 145257 w 838200"/>
              <a:gd name="connsiteY12" fmla="*/ 300574 h 1031617"/>
              <a:gd name="connsiteX13" fmla="*/ 121444 w 838200"/>
              <a:gd name="connsiteY13" fmla="*/ 245805 h 1031617"/>
              <a:gd name="connsiteX14" fmla="*/ 142875 w 838200"/>
              <a:gd name="connsiteY14" fmla="*/ 143411 h 1031617"/>
              <a:gd name="connsiteX15" fmla="*/ 223838 w 838200"/>
              <a:gd name="connsiteY15" fmla="*/ 48161 h 1031617"/>
              <a:gd name="connsiteX16" fmla="*/ 359569 w 838200"/>
              <a:gd name="connsiteY16" fmla="*/ 7680 h 1031617"/>
              <a:gd name="connsiteX17" fmla="*/ 469107 w 838200"/>
              <a:gd name="connsiteY17" fmla="*/ 12442 h 1031617"/>
              <a:gd name="connsiteX18" fmla="*/ 538163 w 838200"/>
              <a:gd name="connsiteY18" fmla="*/ 74355 h 1031617"/>
              <a:gd name="connsiteX19" fmla="*/ 633413 w 838200"/>
              <a:gd name="connsiteY19" fmla="*/ 133886 h 1031617"/>
              <a:gd name="connsiteX20" fmla="*/ 659607 w 838200"/>
              <a:gd name="connsiteY20" fmla="*/ 150555 h 1031617"/>
              <a:gd name="connsiteX21" fmla="*/ 692944 w 838200"/>
              <a:gd name="connsiteY21" fmla="*/ 124361 h 1031617"/>
              <a:gd name="connsiteX22" fmla="*/ 731044 w 838200"/>
              <a:gd name="connsiteY22" fmla="*/ 217230 h 1031617"/>
              <a:gd name="connsiteX23" fmla="*/ 707232 w 838200"/>
              <a:gd name="connsiteY23" fmla="*/ 267236 h 1031617"/>
              <a:gd name="connsiteX24" fmla="*/ 785813 w 838200"/>
              <a:gd name="connsiteY24" fmla="*/ 291049 h 1031617"/>
              <a:gd name="connsiteX25" fmla="*/ 814388 w 838200"/>
              <a:gd name="connsiteY25" fmla="*/ 307717 h 1031617"/>
              <a:gd name="connsiteX26" fmla="*/ 823913 w 838200"/>
              <a:gd name="connsiteY26" fmla="*/ 329149 h 1031617"/>
              <a:gd name="connsiteX27" fmla="*/ 804863 w 838200"/>
              <a:gd name="connsiteY27" fmla="*/ 357724 h 1031617"/>
              <a:gd name="connsiteX28" fmla="*/ 823913 w 838200"/>
              <a:gd name="connsiteY28" fmla="*/ 391061 h 1031617"/>
              <a:gd name="connsiteX29" fmla="*/ 814388 w 838200"/>
              <a:gd name="connsiteY29" fmla="*/ 426780 h 1031617"/>
              <a:gd name="connsiteX30" fmla="*/ 814388 w 838200"/>
              <a:gd name="connsiteY30" fmla="*/ 474405 h 1031617"/>
              <a:gd name="connsiteX31" fmla="*/ 838200 w 838200"/>
              <a:gd name="connsiteY31" fmla="*/ 531555 h 1031617"/>
              <a:gd name="connsiteX32" fmla="*/ 797719 w 838200"/>
              <a:gd name="connsiteY32" fmla="*/ 643474 h 1031617"/>
              <a:gd name="connsiteX33" fmla="*/ 742950 w 838200"/>
              <a:gd name="connsiteY33" fmla="*/ 691099 h 1031617"/>
              <a:gd name="connsiteX34" fmla="*/ 661988 w 838200"/>
              <a:gd name="connsiteY34" fmla="*/ 683955 h 1031617"/>
              <a:gd name="connsiteX35" fmla="*/ 604838 w 838200"/>
              <a:gd name="connsiteY35" fmla="*/ 619661 h 1031617"/>
              <a:gd name="connsiteX36" fmla="*/ 559594 w 838200"/>
              <a:gd name="connsiteY36" fmla="*/ 681574 h 1031617"/>
              <a:gd name="connsiteX37" fmla="*/ 514350 w 838200"/>
              <a:gd name="connsiteY37" fmla="*/ 719674 h 1031617"/>
              <a:gd name="connsiteX38" fmla="*/ 492919 w 838200"/>
              <a:gd name="connsiteY38" fmla="*/ 783967 h 1031617"/>
              <a:gd name="connsiteX39" fmla="*/ 495300 w 838200"/>
              <a:gd name="connsiteY39" fmla="*/ 867311 h 1031617"/>
              <a:gd name="connsiteX40" fmla="*/ 519113 w 838200"/>
              <a:gd name="connsiteY40" fmla="*/ 943511 h 1031617"/>
              <a:gd name="connsiteX41" fmla="*/ 559594 w 838200"/>
              <a:gd name="connsiteY41" fmla="*/ 993517 h 1031617"/>
              <a:gd name="connsiteX42" fmla="*/ 569119 w 838200"/>
              <a:gd name="connsiteY42" fmla="*/ 1003042 h 1031617"/>
              <a:gd name="connsiteX43" fmla="*/ 464344 w 838200"/>
              <a:gd name="connsiteY43" fmla="*/ 1031617 h 1031617"/>
              <a:gd name="connsiteX44" fmla="*/ 340519 w 838200"/>
              <a:gd name="connsiteY44" fmla="*/ 1031617 h 1031617"/>
              <a:gd name="connsiteX45" fmla="*/ 283369 w 838200"/>
              <a:gd name="connsiteY45" fmla="*/ 1012567 h 1031617"/>
              <a:gd name="connsiteX46" fmla="*/ 350044 w 838200"/>
              <a:gd name="connsiteY46" fmla="*/ 964942 h 1031617"/>
              <a:gd name="connsiteX47" fmla="*/ 385763 w 838200"/>
              <a:gd name="connsiteY47" fmla="*/ 819686 h 1031617"/>
              <a:gd name="connsiteX48" fmla="*/ 388144 w 838200"/>
              <a:gd name="connsiteY48" fmla="*/ 738724 h 1031617"/>
              <a:gd name="connsiteX49" fmla="*/ 371475 w 838200"/>
              <a:gd name="connsiteY49" fmla="*/ 707767 h 1031617"/>
              <a:gd name="connsiteX50" fmla="*/ 347663 w 838200"/>
              <a:gd name="connsiteY50" fmla="*/ 745867 h 1031617"/>
              <a:gd name="connsiteX51" fmla="*/ 307182 w 838200"/>
              <a:gd name="connsiteY51" fmla="*/ 722055 h 1031617"/>
              <a:gd name="connsiteX52" fmla="*/ 266700 w 838200"/>
              <a:gd name="connsiteY52" fmla="*/ 731580 h 1031617"/>
              <a:gd name="connsiteX53" fmla="*/ 180975 w 838200"/>
              <a:gd name="connsiteY53" fmla="*/ 779205 h 1031617"/>
              <a:gd name="connsiteX0" fmla="*/ 180975 w 838200"/>
              <a:gd name="connsiteY0" fmla="*/ 779205 h 1031617"/>
              <a:gd name="connsiteX1" fmla="*/ 157163 w 838200"/>
              <a:gd name="connsiteY1" fmla="*/ 733961 h 1031617"/>
              <a:gd name="connsiteX2" fmla="*/ 107157 w 838200"/>
              <a:gd name="connsiteY2" fmla="*/ 698242 h 1031617"/>
              <a:gd name="connsiteX3" fmla="*/ 64294 w 838200"/>
              <a:gd name="connsiteY3" fmla="*/ 679192 h 1031617"/>
              <a:gd name="connsiteX4" fmla="*/ 33338 w 838200"/>
              <a:gd name="connsiteY4" fmla="*/ 655380 h 1031617"/>
              <a:gd name="connsiteX5" fmla="*/ 0 w 838200"/>
              <a:gd name="connsiteY5" fmla="*/ 576799 h 1031617"/>
              <a:gd name="connsiteX6" fmla="*/ 0 w 838200"/>
              <a:gd name="connsiteY6" fmla="*/ 481549 h 1031617"/>
              <a:gd name="connsiteX7" fmla="*/ 4763 w 838200"/>
              <a:gd name="connsiteY7" fmla="*/ 448211 h 1031617"/>
              <a:gd name="connsiteX8" fmla="*/ 21432 w 838200"/>
              <a:gd name="connsiteY8" fmla="*/ 412492 h 1031617"/>
              <a:gd name="connsiteX9" fmla="*/ 9525 w 838200"/>
              <a:gd name="connsiteY9" fmla="*/ 348199 h 1031617"/>
              <a:gd name="connsiteX10" fmla="*/ 54769 w 838200"/>
              <a:gd name="connsiteY10" fmla="*/ 307717 h 1031617"/>
              <a:gd name="connsiteX11" fmla="*/ 130969 w 838200"/>
              <a:gd name="connsiteY11" fmla="*/ 302955 h 1031617"/>
              <a:gd name="connsiteX12" fmla="*/ 145257 w 838200"/>
              <a:gd name="connsiteY12" fmla="*/ 300574 h 1031617"/>
              <a:gd name="connsiteX13" fmla="*/ 121444 w 838200"/>
              <a:gd name="connsiteY13" fmla="*/ 245805 h 1031617"/>
              <a:gd name="connsiteX14" fmla="*/ 142875 w 838200"/>
              <a:gd name="connsiteY14" fmla="*/ 143411 h 1031617"/>
              <a:gd name="connsiteX15" fmla="*/ 223838 w 838200"/>
              <a:gd name="connsiteY15" fmla="*/ 48161 h 1031617"/>
              <a:gd name="connsiteX16" fmla="*/ 359569 w 838200"/>
              <a:gd name="connsiteY16" fmla="*/ 7680 h 1031617"/>
              <a:gd name="connsiteX17" fmla="*/ 469107 w 838200"/>
              <a:gd name="connsiteY17" fmla="*/ 12442 h 1031617"/>
              <a:gd name="connsiteX18" fmla="*/ 538163 w 838200"/>
              <a:gd name="connsiteY18" fmla="*/ 74355 h 1031617"/>
              <a:gd name="connsiteX19" fmla="*/ 633413 w 838200"/>
              <a:gd name="connsiteY19" fmla="*/ 133886 h 1031617"/>
              <a:gd name="connsiteX20" fmla="*/ 659607 w 838200"/>
              <a:gd name="connsiteY20" fmla="*/ 150555 h 1031617"/>
              <a:gd name="connsiteX21" fmla="*/ 692944 w 838200"/>
              <a:gd name="connsiteY21" fmla="*/ 124361 h 1031617"/>
              <a:gd name="connsiteX22" fmla="*/ 731044 w 838200"/>
              <a:gd name="connsiteY22" fmla="*/ 217230 h 1031617"/>
              <a:gd name="connsiteX23" fmla="*/ 707232 w 838200"/>
              <a:gd name="connsiteY23" fmla="*/ 267236 h 1031617"/>
              <a:gd name="connsiteX24" fmla="*/ 785813 w 838200"/>
              <a:gd name="connsiteY24" fmla="*/ 291049 h 1031617"/>
              <a:gd name="connsiteX25" fmla="*/ 814388 w 838200"/>
              <a:gd name="connsiteY25" fmla="*/ 307717 h 1031617"/>
              <a:gd name="connsiteX26" fmla="*/ 823913 w 838200"/>
              <a:gd name="connsiteY26" fmla="*/ 329149 h 1031617"/>
              <a:gd name="connsiteX27" fmla="*/ 804863 w 838200"/>
              <a:gd name="connsiteY27" fmla="*/ 357724 h 1031617"/>
              <a:gd name="connsiteX28" fmla="*/ 823913 w 838200"/>
              <a:gd name="connsiteY28" fmla="*/ 391061 h 1031617"/>
              <a:gd name="connsiteX29" fmla="*/ 814388 w 838200"/>
              <a:gd name="connsiteY29" fmla="*/ 426780 h 1031617"/>
              <a:gd name="connsiteX30" fmla="*/ 814388 w 838200"/>
              <a:gd name="connsiteY30" fmla="*/ 474405 h 1031617"/>
              <a:gd name="connsiteX31" fmla="*/ 838200 w 838200"/>
              <a:gd name="connsiteY31" fmla="*/ 531555 h 1031617"/>
              <a:gd name="connsiteX32" fmla="*/ 797719 w 838200"/>
              <a:gd name="connsiteY32" fmla="*/ 643474 h 1031617"/>
              <a:gd name="connsiteX33" fmla="*/ 742950 w 838200"/>
              <a:gd name="connsiteY33" fmla="*/ 691099 h 1031617"/>
              <a:gd name="connsiteX34" fmla="*/ 661988 w 838200"/>
              <a:gd name="connsiteY34" fmla="*/ 683955 h 1031617"/>
              <a:gd name="connsiteX35" fmla="*/ 604838 w 838200"/>
              <a:gd name="connsiteY35" fmla="*/ 619661 h 1031617"/>
              <a:gd name="connsiteX36" fmla="*/ 559594 w 838200"/>
              <a:gd name="connsiteY36" fmla="*/ 681574 h 1031617"/>
              <a:gd name="connsiteX37" fmla="*/ 514350 w 838200"/>
              <a:gd name="connsiteY37" fmla="*/ 719674 h 1031617"/>
              <a:gd name="connsiteX38" fmla="*/ 492919 w 838200"/>
              <a:gd name="connsiteY38" fmla="*/ 783967 h 1031617"/>
              <a:gd name="connsiteX39" fmla="*/ 495300 w 838200"/>
              <a:gd name="connsiteY39" fmla="*/ 867311 h 1031617"/>
              <a:gd name="connsiteX40" fmla="*/ 519113 w 838200"/>
              <a:gd name="connsiteY40" fmla="*/ 943511 h 1031617"/>
              <a:gd name="connsiteX41" fmla="*/ 559594 w 838200"/>
              <a:gd name="connsiteY41" fmla="*/ 993517 h 1031617"/>
              <a:gd name="connsiteX42" fmla="*/ 569119 w 838200"/>
              <a:gd name="connsiteY42" fmla="*/ 1003042 h 1031617"/>
              <a:gd name="connsiteX43" fmla="*/ 464344 w 838200"/>
              <a:gd name="connsiteY43" fmla="*/ 1031617 h 1031617"/>
              <a:gd name="connsiteX44" fmla="*/ 340519 w 838200"/>
              <a:gd name="connsiteY44" fmla="*/ 1031617 h 1031617"/>
              <a:gd name="connsiteX45" fmla="*/ 283369 w 838200"/>
              <a:gd name="connsiteY45" fmla="*/ 1012567 h 1031617"/>
              <a:gd name="connsiteX46" fmla="*/ 350044 w 838200"/>
              <a:gd name="connsiteY46" fmla="*/ 964942 h 1031617"/>
              <a:gd name="connsiteX47" fmla="*/ 385763 w 838200"/>
              <a:gd name="connsiteY47" fmla="*/ 819686 h 1031617"/>
              <a:gd name="connsiteX48" fmla="*/ 388144 w 838200"/>
              <a:gd name="connsiteY48" fmla="*/ 738724 h 1031617"/>
              <a:gd name="connsiteX49" fmla="*/ 371475 w 838200"/>
              <a:gd name="connsiteY49" fmla="*/ 707767 h 1031617"/>
              <a:gd name="connsiteX50" fmla="*/ 347663 w 838200"/>
              <a:gd name="connsiteY50" fmla="*/ 745867 h 1031617"/>
              <a:gd name="connsiteX51" fmla="*/ 307182 w 838200"/>
              <a:gd name="connsiteY51" fmla="*/ 722055 h 1031617"/>
              <a:gd name="connsiteX52" fmla="*/ 266700 w 838200"/>
              <a:gd name="connsiteY52" fmla="*/ 731580 h 1031617"/>
              <a:gd name="connsiteX53" fmla="*/ 180975 w 838200"/>
              <a:gd name="connsiteY53" fmla="*/ 779205 h 1031617"/>
              <a:gd name="connsiteX0" fmla="*/ 180975 w 838200"/>
              <a:gd name="connsiteY0" fmla="*/ 775281 h 1027693"/>
              <a:gd name="connsiteX1" fmla="*/ 157163 w 838200"/>
              <a:gd name="connsiteY1" fmla="*/ 730037 h 1027693"/>
              <a:gd name="connsiteX2" fmla="*/ 107157 w 838200"/>
              <a:gd name="connsiteY2" fmla="*/ 694318 h 1027693"/>
              <a:gd name="connsiteX3" fmla="*/ 64294 w 838200"/>
              <a:gd name="connsiteY3" fmla="*/ 675268 h 1027693"/>
              <a:gd name="connsiteX4" fmla="*/ 33338 w 838200"/>
              <a:gd name="connsiteY4" fmla="*/ 651456 h 1027693"/>
              <a:gd name="connsiteX5" fmla="*/ 0 w 838200"/>
              <a:gd name="connsiteY5" fmla="*/ 572875 h 1027693"/>
              <a:gd name="connsiteX6" fmla="*/ 0 w 838200"/>
              <a:gd name="connsiteY6" fmla="*/ 477625 h 1027693"/>
              <a:gd name="connsiteX7" fmla="*/ 4763 w 838200"/>
              <a:gd name="connsiteY7" fmla="*/ 444287 h 1027693"/>
              <a:gd name="connsiteX8" fmla="*/ 21432 w 838200"/>
              <a:gd name="connsiteY8" fmla="*/ 408568 h 1027693"/>
              <a:gd name="connsiteX9" fmla="*/ 9525 w 838200"/>
              <a:gd name="connsiteY9" fmla="*/ 344275 h 1027693"/>
              <a:gd name="connsiteX10" fmla="*/ 54769 w 838200"/>
              <a:gd name="connsiteY10" fmla="*/ 303793 h 1027693"/>
              <a:gd name="connsiteX11" fmla="*/ 130969 w 838200"/>
              <a:gd name="connsiteY11" fmla="*/ 299031 h 1027693"/>
              <a:gd name="connsiteX12" fmla="*/ 145257 w 838200"/>
              <a:gd name="connsiteY12" fmla="*/ 296650 h 1027693"/>
              <a:gd name="connsiteX13" fmla="*/ 121444 w 838200"/>
              <a:gd name="connsiteY13" fmla="*/ 241881 h 1027693"/>
              <a:gd name="connsiteX14" fmla="*/ 142875 w 838200"/>
              <a:gd name="connsiteY14" fmla="*/ 139487 h 1027693"/>
              <a:gd name="connsiteX15" fmla="*/ 223838 w 838200"/>
              <a:gd name="connsiteY15" fmla="*/ 44237 h 1027693"/>
              <a:gd name="connsiteX16" fmla="*/ 359569 w 838200"/>
              <a:gd name="connsiteY16" fmla="*/ 3756 h 1027693"/>
              <a:gd name="connsiteX17" fmla="*/ 469107 w 838200"/>
              <a:gd name="connsiteY17" fmla="*/ 8518 h 1027693"/>
              <a:gd name="connsiteX18" fmla="*/ 547688 w 838200"/>
              <a:gd name="connsiteY18" fmla="*/ 63288 h 1027693"/>
              <a:gd name="connsiteX19" fmla="*/ 633413 w 838200"/>
              <a:gd name="connsiteY19" fmla="*/ 129962 h 1027693"/>
              <a:gd name="connsiteX20" fmla="*/ 659607 w 838200"/>
              <a:gd name="connsiteY20" fmla="*/ 146631 h 1027693"/>
              <a:gd name="connsiteX21" fmla="*/ 692944 w 838200"/>
              <a:gd name="connsiteY21" fmla="*/ 120437 h 1027693"/>
              <a:gd name="connsiteX22" fmla="*/ 731044 w 838200"/>
              <a:gd name="connsiteY22" fmla="*/ 213306 h 1027693"/>
              <a:gd name="connsiteX23" fmla="*/ 707232 w 838200"/>
              <a:gd name="connsiteY23" fmla="*/ 263312 h 1027693"/>
              <a:gd name="connsiteX24" fmla="*/ 785813 w 838200"/>
              <a:gd name="connsiteY24" fmla="*/ 287125 h 1027693"/>
              <a:gd name="connsiteX25" fmla="*/ 814388 w 838200"/>
              <a:gd name="connsiteY25" fmla="*/ 303793 h 1027693"/>
              <a:gd name="connsiteX26" fmla="*/ 823913 w 838200"/>
              <a:gd name="connsiteY26" fmla="*/ 325225 h 1027693"/>
              <a:gd name="connsiteX27" fmla="*/ 804863 w 838200"/>
              <a:gd name="connsiteY27" fmla="*/ 353800 h 1027693"/>
              <a:gd name="connsiteX28" fmla="*/ 823913 w 838200"/>
              <a:gd name="connsiteY28" fmla="*/ 387137 h 1027693"/>
              <a:gd name="connsiteX29" fmla="*/ 814388 w 838200"/>
              <a:gd name="connsiteY29" fmla="*/ 422856 h 1027693"/>
              <a:gd name="connsiteX30" fmla="*/ 814388 w 838200"/>
              <a:gd name="connsiteY30" fmla="*/ 470481 h 1027693"/>
              <a:gd name="connsiteX31" fmla="*/ 838200 w 838200"/>
              <a:gd name="connsiteY31" fmla="*/ 527631 h 1027693"/>
              <a:gd name="connsiteX32" fmla="*/ 797719 w 838200"/>
              <a:gd name="connsiteY32" fmla="*/ 639550 h 1027693"/>
              <a:gd name="connsiteX33" fmla="*/ 742950 w 838200"/>
              <a:gd name="connsiteY33" fmla="*/ 687175 h 1027693"/>
              <a:gd name="connsiteX34" fmla="*/ 661988 w 838200"/>
              <a:gd name="connsiteY34" fmla="*/ 680031 h 1027693"/>
              <a:gd name="connsiteX35" fmla="*/ 604838 w 838200"/>
              <a:gd name="connsiteY35" fmla="*/ 615737 h 1027693"/>
              <a:gd name="connsiteX36" fmla="*/ 559594 w 838200"/>
              <a:gd name="connsiteY36" fmla="*/ 677650 h 1027693"/>
              <a:gd name="connsiteX37" fmla="*/ 514350 w 838200"/>
              <a:gd name="connsiteY37" fmla="*/ 715750 h 1027693"/>
              <a:gd name="connsiteX38" fmla="*/ 492919 w 838200"/>
              <a:gd name="connsiteY38" fmla="*/ 780043 h 1027693"/>
              <a:gd name="connsiteX39" fmla="*/ 495300 w 838200"/>
              <a:gd name="connsiteY39" fmla="*/ 863387 h 1027693"/>
              <a:gd name="connsiteX40" fmla="*/ 519113 w 838200"/>
              <a:gd name="connsiteY40" fmla="*/ 939587 h 1027693"/>
              <a:gd name="connsiteX41" fmla="*/ 559594 w 838200"/>
              <a:gd name="connsiteY41" fmla="*/ 989593 h 1027693"/>
              <a:gd name="connsiteX42" fmla="*/ 569119 w 838200"/>
              <a:gd name="connsiteY42" fmla="*/ 999118 h 1027693"/>
              <a:gd name="connsiteX43" fmla="*/ 464344 w 838200"/>
              <a:gd name="connsiteY43" fmla="*/ 1027693 h 1027693"/>
              <a:gd name="connsiteX44" fmla="*/ 340519 w 838200"/>
              <a:gd name="connsiteY44" fmla="*/ 1027693 h 1027693"/>
              <a:gd name="connsiteX45" fmla="*/ 283369 w 838200"/>
              <a:gd name="connsiteY45" fmla="*/ 1008643 h 1027693"/>
              <a:gd name="connsiteX46" fmla="*/ 350044 w 838200"/>
              <a:gd name="connsiteY46" fmla="*/ 961018 h 1027693"/>
              <a:gd name="connsiteX47" fmla="*/ 385763 w 838200"/>
              <a:gd name="connsiteY47" fmla="*/ 815762 h 1027693"/>
              <a:gd name="connsiteX48" fmla="*/ 388144 w 838200"/>
              <a:gd name="connsiteY48" fmla="*/ 734800 h 1027693"/>
              <a:gd name="connsiteX49" fmla="*/ 371475 w 838200"/>
              <a:gd name="connsiteY49" fmla="*/ 703843 h 1027693"/>
              <a:gd name="connsiteX50" fmla="*/ 347663 w 838200"/>
              <a:gd name="connsiteY50" fmla="*/ 741943 h 1027693"/>
              <a:gd name="connsiteX51" fmla="*/ 307182 w 838200"/>
              <a:gd name="connsiteY51" fmla="*/ 718131 h 1027693"/>
              <a:gd name="connsiteX52" fmla="*/ 266700 w 838200"/>
              <a:gd name="connsiteY52" fmla="*/ 727656 h 1027693"/>
              <a:gd name="connsiteX53" fmla="*/ 180975 w 838200"/>
              <a:gd name="connsiteY53" fmla="*/ 775281 h 1027693"/>
              <a:gd name="connsiteX0" fmla="*/ 180975 w 838200"/>
              <a:gd name="connsiteY0" fmla="*/ 775281 h 1027693"/>
              <a:gd name="connsiteX1" fmla="*/ 157163 w 838200"/>
              <a:gd name="connsiteY1" fmla="*/ 730037 h 1027693"/>
              <a:gd name="connsiteX2" fmla="*/ 107157 w 838200"/>
              <a:gd name="connsiteY2" fmla="*/ 694318 h 1027693"/>
              <a:gd name="connsiteX3" fmla="*/ 64294 w 838200"/>
              <a:gd name="connsiteY3" fmla="*/ 675268 h 1027693"/>
              <a:gd name="connsiteX4" fmla="*/ 33338 w 838200"/>
              <a:gd name="connsiteY4" fmla="*/ 651456 h 1027693"/>
              <a:gd name="connsiteX5" fmla="*/ 0 w 838200"/>
              <a:gd name="connsiteY5" fmla="*/ 572875 h 1027693"/>
              <a:gd name="connsiteX6" fmla="*/ 0 w 838200"/>
              <a:gd name="connsiteY6" fmla="*/ 477625 h 1027693"/>
              <a:gd name="connsiteX7" fmla="*/ 4763 w 838200"/>
              <a:gd name="connsiteY7" fmla="*/ 444287 h 1027693"/>
              <a:gd name="connsiteX8" fmla="*/ 21432 w 838200"/>
              <a:gd name="connsiteY8" fmla="*/ 408568 h 1027693"/>
              <a:gd name="connsiteX9" fmla="*/ 9525 w 838200"/>
              <a:gd name="connsiteY9" fmla="*/ 344275 h 1027693"/>
              <a:gd name="connsiteX10" fmla="*/ 54769 w 838200"/>
              <a:gd name="connsiteY10" fmla="*/ 303793 h 1027693"/>
              <a:gd name="connsiteX11" fmla="*/ 130969 w 838200"/>
              <a:gd name="connsiteY11" fmla="*/ 299031 h 1027693"/>
              <a:gd name="connsiteX12" fmla="*/ 145257 w 838200"/>
              <a:gd name="connsiteY12" fmla="*/ 296650 h 1027693"/>
              <a:gd name="connsiteX13" fmla="*/ 121444 w 838200"/>
              <a:gd name="connsiteY13" fmla="*/ 241881 h 1027693"/>
              <a:gd name="connsiteX14" fmla="*/ 142875 w 838200"/>
              <a:gd name="connsiteY14" fmla="*/ 139487 h 1027693"/>
              <a:gd name="connsiteX15" fmla="*/ 223838 w 838200"/>
              <a:gd name="connsiteY15" fmla="*/ 44237 h 1027693"/>
              <a:gd name="connsiteX16" fmla="*/ 359569 w 838200"/>
              <a:gd name="connsiteY16" fmla="*/ 3756 h 1027693"/>
              <a:gd name="connsiteX17" fmla="*/ 469107 w 838200"/>
              <a:gd name="connsiteY17" fmla="*/ 8518 h 1027693"/>
              <a:gd name="connsiteX18" fmla="*/ 547688 w 838200"/>
              <a:gd name="connsiteY18" fmla="*/ 63288 h 1027693"/>
              <a:gd name="connsiteX19" fmla="*/ 633413 w 838200"/>
              <a:gd name="connsiteY19" fmla="*/ 129962 h 1027693"/>
              <a:gd name="connsiteX20" fmla="*/ 659607 w 838200"/>
              <a:gd name="connsiteY20" fmla="*/ 146631 h 1027693"/>
              <a:gd name="connsiteX21" fmla="*/ 692944 w 838200"/>
              <a:gd name="connsiteY21" fmla="*/ 120437 h 1027693"/>
              <a:gd name="connsiteX22" fmla="*/ 731044 w 838200"/>
              <a:gd name="connsiteY22" fmla="*/ 213306 h 1027693"/>
              <a:gd name="connsiteX23" fmla="*/ 707232 w 838200"/>
              <a:gd name="connsiteY23" fmla="*/ 263312 h 1027693"/>
              <a:gd name="connsiteX24" fmla="*/ 785813 w 838200"/>
              <a:gd name="connsiteY24" fmla="*/ 287125 h 1027693"/>
              <a:gd name="connsiteX25" fmla="*/ 814388 w 838200"/>
              <a:gd name="connsiteY25" fmla="*/ 303793 h 1027693"/>
              <a:gd name="connsiteX26" fmla="*/ 823913 w 838200"/>
              <a:gd name="connsiteY26" fmla="*/ 325225 h 1027693"/>
              <a:gd name="connsiteX27" fmla="*/ 804863 w 838200"/>
              <a:gd name="connsiteY27" fmla="*/ 353800 h 1027693"/>
              <a:gd name="connsiteX28" fmla="*/ 823913 w 838200"/>
              <a:gd name="connsiteY28" fmla="*/ 387137 h 1027693"/>
              <a:gd name="connsiteX29" fmla="*/ 814388 w 838200"/>
              <a:gd name="connsiteY29" fmla="*/ 422856 h 1027693"/>
              <a:gd name="connsiteX30" fmla="*/ 814388 w 838200"/>
              <a:gd name="connsiteY30" fmla="*/ 470481 h 1027693"/>
              <a:gd name="connsiteX31" fmla="*/ 838200 w 838200"/>
              <a:gd name="connsiteY31" fmla="*/ 527631 h 1027693"/>
              <a:gd name="connsiteX32" fmla="*/ 797719 w 838200"/>
              <a:gd name="connsiteY32" fmla="*/ 639550 h 1027693"/>
              <a:gd name="connsiteX33" fmla="*/ 742950 w 838200"/>
              <a:gd name="connsiteY33" fmla="*/ 687175 h 1027693"/>
              <a:gd name="connsiteX34" fmla="*/ 661988 w 838200"/>
              <a:gd name="connsiteY34" fmla="*/ 680031 h 1027693"/>
              <a:gd name="connsiteX35" fmla="*/ 604838 w 838200"/>
              <a:gd name="connsiteY35" fmla="*/ 615737 h 1027693"/>
              <a:gd name="connsiteX36" fmla="*/ 559594 w 838200"/>
              <a:gd name="connsiteY36" fmla="*/ 677650 h 1027693"/>
              <a:gd name="connsiteX37" fmla="*/ 514350 w 838200"/>
              <a:gd name="connsiteY37" fmla="*/ 715750 h 1027693"/>
              <a:gd name="connsiteX38" fmla="*/ 492919 w 838200"/>
              <a:gd name="connsiteY38" fmla="*/ 780043 h 1027693"/>
              <a:gd name="connsiteX39" fmla="*/ 495300 w 838200"/>
              <a:gd name="connsiteY39" fmla="*/ 863387 h 1027693"/>
              <a:gd name="connsiteX40" fmla="*/ 519113 w 838200"/>
              <a:gd name="connsiteY40" fmla="*/ 939587 h 1027693"/>
              <a:gd name="connsiteX41" fmla="*/ 559594 w 838200"/>
              <a:gd name="connsiteY41" fmla="*/ 989593 h 1027693"/>
              <a:gd name="connsiteX42" fmla="*/ 569119 w 838200"/>
              <a:gd name="connsiteY42" fmla="*/ 999118 h 1027693"/>
              <a:gd name="connsiteX43" fmla="*/ 464344 w 838200"/>
              <a:gd name="connsiteY43" fmla="*/ 1027693 h 1027693"/>
              <a:gd name="connsiteX44" fmla="*/ 340519 w 838200"/>
              <a:gd name="connsiteY44" fmla="*/ 1027693 h 1027693"/>
              <a:gd name="connsiteX45" fmla="*/ 283369 w 838200"/>
              <a:gd name="connsiteY45" fmla="*/ 1008643 h 1027693"/>
              <a:gd name="connsiteX46" fmla="*/ 350044 w 838200"/>
              <a:gd name="connsiteY46" fmla="*/ 961018 h 1027693"/>
              <a:gd name="connsiteX47" fmla="*/ 385763 w 838200"/>
              <a:gd name="connsiteY47" fmla="*/ 815762 h 1027693"/>
              <a:gd name="connsiteX48" fmla="*/ 388144 w 838200"/>
              <a:gd name="connsiteY48" fmla="*/ 734800 h 1027693"/>
              <a:gd name="connsiteX49" fmla="*/ 371475 w 838200"/>
              <a:gd name="connsiteY49" fmla="*/ 703843 h 1027693"/>
              <a:gd name="connsiteX50" fmla="*/ 347663 w 838200"/>
              <a:gd name="connsiteY50" fmla="*/ 741943 h 1027693"/>
              <a:gd name="connsiteX51" fmla="*/ 307182 w 838200"/>
              <a:gd name="connsiteY51" fmla="*/ 718131 h 1027693"/>
              <a:gd name="connsiteX52" fmla="*/ 266700 w 838200"/>
              <a:gd name="connsiteY52" fmla="*/ 727656 h 1027693"/>
              <a:gd name="connsiteX53" fmla="*/ 180975 w 838200"/>
              <a:gd name="connsiteY53" fmla="*/ 775281 h 1027693"/>
              <a:gd name="connsiteX0" fmla="*/ 180975 w 838200"/>
              <a:gd name="connsiteY0" fmla="*/ 775281 h 1027693"/>
              <a:gd name="connsiteX1" fmla="*/ 157163 w 838200"/>
              <a:gd name="connsiteY1" fmla="*/ 730037 h 1027693"/>
              <a:gd name="connsiteX2" fmla="*/ 107157 w 838200"/>
              <a:gd name="connsiteY2" fmla="*/ 694318 h 1027693"/>
              <a:gd name="connsiteX3" fmla="*/ 64294 w 838200"/>
              <a:gd name="connsiteY3" fmla="*/ 675268 h 1027693"/>
              <a:gd name="connsiteX4" fmla="*/ 33338 w 838200"/>
              <a:gd name="connsiteY4" fmla="*/ 651456 h 1027693"/>
              <a:gd name="connsiteX5" fmla="*/ 0 w 838200"/>
              <a:gd name="connsiteY5" fmla="*/ 572875 h 1027693"/>
              <a:gd name="connsiteX6" fmla="*/ 0 w 838200"/>
              <a:gd name="connsiteY6" fmla="*/ 477625 h 1027693"/>
              <a:gd name="connsiteX7" fmla="*/ 4763 w 838200"/>
              <a:gd name="connsiteY7" fmla="*/ 444287 h 1027693"/>
              <a:gd name="connsiteX8" fmla="*/ 21432 w 838200"/>
              <a:gd name="connsiteY8" fmla="*/ 408568 h 1027693"/>
              <a:gd name="connsiteX9" fmla="*/ 9525 w 838200"/>
              <a:gd name="connsiteY9" fmla="*/ 344275 h 1027693"/>
              <a:gd name="connsiteX10" fmla="*/ 54769 w 838200"/>
              <a:gd name="connsiteY10" fmla="*/ 303793 h 1027693"/>
              <a:gd name="connsiteX11" fmla="*/ 130969 w 838200"/>
              <a:gd name="connsiteY11" fmla="*/ 299031 h 1027693"/>
              <a:gd name="connsiteX12" fmla="*/ 145257 w 838200"/>
              <a:gd name="connsiteY12" fmla="*/ 296650 h 1027693"/>
              <a:gd name="connsiteX13" fmla="*/ 121444 w 838200"/>
              <a:gd name="connsiteY13" fmla="*/ 241881 h 1027693"/>
              <a:gd name="connsiteX14" fmla="*/ 142875 w 838200"/>
              <a:gd name="connsiteY14" fmla="*/ 139487 h 1027693"/>
              <a:gd name="connsiteX15" fmla="*/ 223838 w 838200"/>
              <a:gd name="connsiteY15" fmla="*/ 44237 h 1027693"/>
              <a:gd name="connsiteX16" fmla="*/ 359569 w 838200"/>
              <a:gd name="connsiteY16" fmla="*/ 3756 h 1027693"/>
              <a:gd name="connsiteX17" fmla="*/ 469107 w 838200"/>
              <a:gd name="connsiteY17" fmla="*/ 8518 h 1027693"/>
              <a:gd name="connsiteX18" fmla="*/ 547688 w 838200"/>
              <a:gd name="connsiteY18" fmla="*/ 63288 h 1027693"/>
              <a:gd name="connsiteX19" fmla="*/ 633413 w 838200"/>
              <a:gd name="connsiteY19" fmla="*/ 129962 h 1027693"/>
              <a:gd name="connsiteX20" fmla="*/ 659607 w 838200"/>
              <a:gd name="connsiteY20" fmla="*/ 146631 h 1027693"/>
              <a:gd name="connsiteX21" fmla="*/ 692944 w 838200"/>
              <a:gd name="connsiteY21" fmla="*/ 120437 h 1027693"/>
              <a:gd name="connsiteX22" fmla="*/ 731044 w 838200"/>
              <a:gd name="connsiteY22" fmla="*/ 213306 h 1027693"/>
              <a:gd name="connsiteX23" fmla="*/ 707232 w 838200"/>
              <a:gd name="connsiteY23" fmla="*/ 263312 h 1027693"/>
              <a:gd name="connsiteX24" fmla="*/ 785813 w 838200"/>
              <a:gd name="connsiteY24" fmla="*/ 287125 h 1027693"/>
              <a:gd name="connsiteX25" fmla="*/ 814388 w 838200"/>
              <a:gd name="connsiteY25" fmla="*/ 303793 h 1027693"/>
              <a:gd name="connsiteX26" fmla="*/ 823913 w 838200"/>
              <a:gd name="connsiteY26" fmla="*/ 325225 h 1027693"/>
              <a:gd name="connsiteX27" fmla="*/ 804863 w 838200"/>
              <a:gd name="connsiteY27" fmla="*/ 353800 h 1027693"/>
              <a:gd name="connsiteX28" fmla="*/ 823913 w 838200"/>
              <a:gd name="connsiteY28" fmla="*/ 387137 h 1027693"/>
              <a:gd name="connsiteX29" fmla="*/ 814388 w 838200"/>
              <a:gd name="connsiteY29" fmla="*/ 422856 h 1027693"/>
              <a:gd name="connsiteX30" fmla="*/ 814388 w 838200"/>
              <a:gd name="connsiteY30" fmla="*/ 470481 h 1027693"/>
              <a:gd name="connsiteX31" fmla="*/ 838200 w 838200"/>
              <a:gd name="connsiteY31" fmla="*/ 527631 h 1027693"/>
              <a:gd name="connsiteX32" fmla="*/ 797719 w 838200"/>
              <a:gd name="connsiteY32" fmla="*/ 639550 h 1027693"/>
              <a:gd name="connsiteX33" fmla="*/ 742950 w 838200"/>
              <a:gd name="connsiteY33" fmla="*/ 687175 h 1027693"/>
              <a:gd name="connsiteX34" fmla="*/ 661988 w 838200"/>
              <a:gd name="connsiteY34" fmla="*/ 680031 h 1027693"/>
              <a:gd name="connsiteX35" fmla="*/ 604838 w 838200"/>
              <a:gd name="connsiteY35" fmla="*/ 615737 h 1027693"/>
              <a:gd name="connsiteX36" fmla="*/ 559594 w 838200"/>
              <a:gd name="connsiteY36" fmla="*/ 677650 h 1027693"/>
              <a:gd name="connsiteX37" fmla="*/ 514350 w 838200"/>
              <a:gd name="connsiteY37" fmla="*/ 715750 h 1027693"/>
              <a:gd name="connsiteX38" fmla="*/ 492919 w 838200"/>
              <a:gd name="connsiteY38" fmla="*/ 780043 h 1027693"/>
              <a:gd name="connsiteX39" fmla="*/ 495300 w 838200"/>
              <a:gd name="connsiteY39" fmla="*/ 863387 h 1027693"/>
              <a:gd name="connsiteX40" fmla="*/ 519113 w 838200"/>
              <a:gd name="connsiteY40" fmla="*/ 939587 h 1027693"/>
              <a:gd name="connsiteX41" fmla="*/ 559594 w 838200"/>
              <a:gd name="connsiteY41" fmla="*/ 989593 h 1027693"/>
              <a:gd name="connsiteX42" fmla="*/ 569119 w 838200"/>
              <a:gd name="connsiteY42" fmla="*/ 999118 h 1027693"/>
              <a:gd name="connsiteX43" fmla="*/ 464344 w 838200"/>
              <a:gd name="connsiteY43" fmla="*/ 1027693 h 1027693"/>
              <a:gd name="connsiteX44" fmla="*/ 340519 w 838200"/>
              <a:gd name="connsiteY44" fmla="*/ 1027693 h 1027693"/>
              <a:gd name="connsiteX45" fmla="*/ 283369 w 838200"/>
              <a:gd name="connsiteY45" fmla="*/ 1008643 h 1027693"/>
              <a:gd name="connsiteX46" fmla="*/ 350044 w 838200"/>
              <a:gd name="connsiteY46" fmla="*/ 961018 h 1027693"/>
              <a:gd name="connsiteX47" fmla="*/ 385763 w 838200"/>
              <a:gd name="connsiteY47" fmla="*/ 815762 h 1027693"/>
              <a:gd name="connsiteX48" fmla="*/ 388144 w 838200"/>
              <a:gd name="connsiteY48" fmla="*/ 734800 h 1027693"/>
              <a:gd name="connsiteX49" fmla="*/ 371475 w 838200"/>
              <a:gd name="connsiteY49" fmla="*/ 703843 h 1027693"/>
              <a:gd name="connsiteX50" fmla="*/ 347663 w 838200"/>
              <a:gd name="connsiteY50" fmla="*/ 741943 h 1027693"/>
              <a:gd name="connsiteX51" fmla="*/ 307182 w 838200"/>
              <a:gd name="connsiteY51" fmla="*/ 718131 h 1027693"/>
              <a:gd name="connsiteX52" fmla="*/ 266700 w 838200"/>
              <a:gd name="connsiteY52" fmla="*/ 727656 h 1027693"/>
              <a:gd name="connsiteX53" fmla="*/ 180975 w 838200"/>
              <a:gd name="connsiteY53" fmla="*/ 775281 h 1027693"/>
              <a:gd name="connsiteX0" fmla="*/ 180975 w 838200"/>
              <a:gd name="connsiteY0" fmla="*/ 775281 h 1027693"/>
              <a:gd name="connsiteX1" fmla="*/ 157163 w 838200"/>
              <a:gd name="connsiteY1" fmla="*/ 730037 h 1027693"/>
              <a:gd name="connsiteX2" fmla="*/ 107157 w 838200"/>
              <a:gd name="connsiteY2" fmla="*/ 694318 h 1027693"/>
              <a:gd name="connsiteX3" fmla="*/ 64294 w 838200"/>
              <a:gd name="connsiteY3" fmla="*/ 675268 h 1027693"/>
              <a:gd name="connsiteX4" fmla="*/ 33338 w 838200"/>
              <a:gd name="connsiteY4" fmla="*/ 651456 h 1027693"/>
              <a:gd name="connsiteX5" fmla="*/ 0 w 838200"/>
              <a:gd name="connsiteY5" fmla="*/ 572875 h 1027693"/>
              <a:gd name="connsiteX6" fmla="*/ 0 w 838200"/>
              <a:gd name="connsiteY6" fmla="*/ 477625 h 1027693"/>
              <a:gd name="connsiteX7" fmla="*/ 4763 w 838200"/>
              <a:gd name="connsiteY7" fmla="*/ 444287 h 1027693"/>
              <a:gd name="connsiteX8" fmla="*/ 21432 w 838200"/>
              <a:gd name="connsiteY8" fmla="*/ 408568 h 1027693"/>
              <a:gd name="connsiteX9" fmla="*/ 9525 w 838200"/>
              <a:gd name="connsiteY9" fmla="*/ 344275 h 1027693"/>
              <a:gd name="connsiteX10" fmla="*/ 54769 w 838200"/>
              <a:gd name="connsiteY10" fmla="*/ 303793 h 1027693"/>
              <a:gd name="connsiteX11" fmla="*/ 130969 w 838200"/>
              <a:gd name="connsiteY11" fmla="*/ 299031 h 1027693"/>
              <a:gd name="connsiteX12" fmla="*/ 145257 w 838200"/>
              <a:gd name="connsiteY12" fmla="*/ 296650 h 1027693"/>
              <a:gd name="connsiteX13" fmla="*/ 121444 w 838200"/>
              <a:gd name="connsiteY13" fmla="*/ 241881 h 1027693"/>
              <a:gd name="connsiteX14" fmla="*/ 142875 w 838200"/>
              <a:gd name="connsiteY14" fmla="*/ 139487 h 1027693"/>
              <a:gd name="connsiteX15" fmla="*/ 223838 w 838200"/>
              <a:gd name="connsiteY15" fmla="*/ 44237 h 1027693"/>
              <a:gd name="connsiteX16" fmla="*/ 359569 w 838200"/>
              <a:gd name="connsiteY16" fmla="*/ 3756 h 1027693"/>
              <a:gd name="connsiteX17" fmla="*/ 469107 w 838200"/>
              <a:gd name="connsiteY17" fmla="*/ 8518 h 1027693"/>
              <a:gd name="connsiteX18" fmla="*/ 547688 w 838200"/>
              <a:gd name="connsiteY18" fmla="*/ 63288 h 1027693"/>
              <a:gd name="connsiteX19" fmla="*/ 633413 w 838200"/>
              <a:gd name="connsiteY19" fmla="*/ 129962 h 1027693"/>
              <a:gd name="connsiteX20" fmla="*/ 692944 w 838200"/>
              <a:gd name="connsiteY20" fmla="*/ 120437 h 1027693"/>
              <a:gd name="connsiteX21" fmla="*/ 731044 w 838200"/>
              <a:gd name="connsiteY21" fmla="*/ 213306 h 1027693"/>
              <a:gd name="connsiteX22" fmla="*/ 707232 w 838200"/>
              <a:gd name="connsiteY22" fmla="*/ 263312 h 1027693"/>
              <a:gd name="connsiteX23" fmla="*/ 785813 w 838200"/>
              <a:gd name="connsiteY23" fmla="*/ 287125 h 1027693"/>
              <a:gd name="connsiteX24" fmla="*/ 814388 w 838200"/>
              <a:gd name="connsiteY24" fmla="*/ 303793 h 1027693"/>
              <a:gd name="connsiteX25" fmla="*/ 823913 w 838200"/>
              <a:gd name="connsiteY25" fmla="*/ 325225 h 1027693"/>
              <a:gd name="connsiteX26" fmla="*/ 804863 w 838200"/>
              <a:gd name="connsiteY26" fmla="*/ 353800 h 1027693"/>
              <a:gd name="connsiteX27" fmla="*/ 823913 w 838200"/>
              <a:gd name="connsiteY27" fmla="*/ 387137 h 1027693"/>
              <a:gd name="connsiteX28" fmla="*/ 814388 w 838200"/>
              <a:gd name="connsiteY28" fmla="*/ 422856 h 1027693"/>
              <a:gd name="connsiteX29" fmla="*/ 814388 w 838200"/>
              <a:gd name="connsiteY29" fmla="*/ 470481 h 1027693"/>
              <a:gd name="connsiteX30" fmla="*/ 838200 w 838200"/>
              <a:gd name="connsiteY30" fmla="*/ 527631 h 1027693"/>
              <a:gd name="connsiteX31" fmla="*/ 797719 w 838200"/>
              <a:gd name="connsiteY31" fmla="*/ 639550 h 1027693"/>
              <a:gd name="connsiteX32" fmla="*/ 742950 w 838200"/>
              <a:gd name="connsiteY32" fmla="*/ 687175 h 1027693"/>
              <a:gd name="connsiteX33" fmla="*/ 661988 w 838200"/>
              <a:gd name="connsiteY33" fmla="*/ 680031 h 1027693"/>
              <a:gd name="connsiteX34" fmla="*/ 604838 w 838200"/>
              <a:gd name="connsiteY34" fmla="*/ 615737 h 1027693"/>
              <a:gd name="connsiteX35" fmla="*/ 559594 w 838200"/>
              <a:gd name="connsiteY35" fmla="*/ 677650 h 1027693"/>
              <a:gd name="connsiteX36" fmla="*/ 514350 w 838200"/>
              <a:gd name="connsiteY36" fmla="*/ 715750 h 1027693"/>
              <a:gd name="connsiteX37" fmla="*/ 492919 w 838200"/>
              <a:gd name="connsiteY37" fmla="*/ 780043 h 1027693"/>
              <a:gd name="connsiteX38" fmla="*/ 495300 w 838200"/>
              <a:gd name="connsiteY38" fmla="*/ 863387 h 1027693"/>
              <a:gd name="connsiteX39" fmla="*/ 519113 w 838200"/>
              <a:gd name="connsiteY39" fmla="*/ 939587 h 1027693"/>
              <a:gd name="connsiteX40" fmla="*/ 559594 w 838200"/>
              <a:gd name="connsiteY40" fmla="*/ 989593 h 1027693"/>
              <a:gd name="connsiteX41" fmla="*/ 569119 w 838200"/>
              <a:gd name="connsiteY41" fmla="*/ 999118 h 1027693"/>
              <a:gd name="connsiteX42" fmla="*/ 464344 w 838200"/>
              <a:gd name="connsiteY42" fmla="*/ 1027693 h 1027693"/>
              <a:gd name="connsiteX43" fmla="*/ 340519 w 838200"/>
              <a:gd name="connsiteY43" fmla="*/ 1027693 h 1027693"/>
              <a:gd name="connsiteX44" fmla="*/ 283369 w 838200"/>
              <a:gd name="connsiteY44" fmla="*/ 1008643 h 1027693"/>
              <a:gd name="connsiteX45" fmla="*/ 350044 w 838200"/>
              <a:gd name="connsiteY45" fmla="*/ 961018 h 1027693"/>
              <a:gd name="connsiteX46" fmla="*/ 385763 w 838200"/>
              <a:gd name="connsiteY46" fmla="*/ 815762 h 1027693"/>
              <a:gd name="connsiteX47" fmla="*/ 388144 w 838200"/>
              <a:gd name="connsiteY47" fmla="*/ 734800 h 1027693"/>
              <a:gd name="connsiteX48" fmla="*/ 371475 w 838200"/>
              <a:gd name="connsiteY48" fmla="*/ 703843 h 1027693"/>
              <a:gd name="connsiteX49" fmla="*/ 347663 w 838200"/>
              <a:gd name="connsiteY49" fmla="*/ 741943 h 1027693"/>
              <a:gd name="connsiteX50" fmla="*/ 307182 w 838200"/>
              <a:gd name="connsiteY50" fmla="*/ 718131 h 1027693"/>
              <a:gd name="connsiteX51" fmla="*/ 266700 w 838200"/>
              <a:gd name="connsiteY51" fmla="*/ 727656 h 1027693"/>
              <a:gd name="connsiteX52" fmla="*/ 180975 w 838200"/>
              <a:gd name="connsiteY52" fmla="*/ 775281 h 1027693"/>
              <a:gd name="connsiteX0" fmla="*/ 180975 w 838200"/>
              <a:gd name="connsiteY0" fmla="*/ 775281 h 1027693"/>
              <a:gd name="connsiteX1" fmla="*/ 157163 w 838200"/>
              <a:gd name="connsiteY1" fmla="*/ 730037 h 1027693"/>
              <a:gd name="connsiteX2" fmla="*/ 107157 w 838200"/>
              <a:gd name="connsiteY2" fmla="*/ 694318 h 1027693"/>
              <a:gd name="connsiteX3" fmla="*/ 64294 w 838200"/>
              <a:gd name="connsiteY3" fmla="*/ 675268 h 1027693"/>
              <a:gd name="connsiteX4" fmla="*/ 33338 w 838200"/>
              <a:gd name="connsiteY4" fmla="*/ 651456 h 1027693"/>
              <a:gd name="connsiteX5" fmla="*/ 0 w 838200"/>
              <a:gd name="connsiteY5" fmla="*/ 572875 h 1027693"/>
              <a:gd name="connsiteX6" fmla="*/ 0 w 838200"/>
              <a:gd name="connsiteY6" fmla="*/ 477625 h 1027693"/>
              <a:gd name="connsiteX7" fmla="*/ 4763 w 838200"/>
              <a:gd name="connsiteY7" fmla="*/ 444287 h 1027693"/>
              <a:gd name="connsiteX8" fmla="*/ 21432 w 838200"/>
              <a:gd name="connsiteY8" fmla="*/ 408568 h 1027693"/>
              <a:gd name="connsiteX9" fmla="*/ 9525 w 838200"/>
              <a:gd name="connsiteY9" fmla="*/ 344275 h 1027693"/>
              <a:gd name="connsiteX10" fmla="*/ 54769 w 838200"/>
              <a:gd name="connsiteY10" fmla="*/ 303793 h 1027693"/>
              <a:gd name="connsiteX11" fmla="*/ 130969 w 838200"/>
              <a:gd name="connsiteY11" fmla="*/ 299031 h 1027693"/>
              <a:gd name="connsiteX12" fmla="*/ 145257 w 838200"/>
              <a:gd name="connsiteY12" fmla="*/ 296650 h 1027693"/>
              <a:gd name="connsiteX13" fmla="*/ 121444 w 838200"/>
              <a:gd name="connsiteY13" fmla="*/ 241881 h 1027693"/>
              <a:gd name="connsiteX14" fmla="*/ 142875 w 838200"/>
              <a:gd name="connsiteY14" fmla="*/ 139487 h 1027693"/>
              <a:gd name="connsiteX15" fmla="*/ 223838 w 838200"/>
              <a:gd name="connsiteY15" fmla="*/ 44237 h 1027693"/>
              <a:gd name="connsiteX16" fmla="*/ 359569 w 838200"/>
              <a:gd name="connsiteY16" fmla="*/ 3756 h 1027693"/>
              <a:gd name="connsiteX17" fmla="*/ 469107 w 838200"/>
              <a:gd name="connsiteY17" fmla="*/ 8518 h 1027693"/>
              <a:gd name="connsiteX18" fmla="*/ 547688 w 838200"/>
              <a:gd name="connsiteY18" fmla="*/ 63288 h 1027693"/>
              <a:gd name="connsiteX19" fmla="*/ 633413 w 838200"/>
              <a:gd name="connsiteY19" fmla="*/ 129962 h 1027693"/>
              <a:gd name="connsiteX20" fmla="*/ 692944 w 838200"/>
              <a:gd name="connsiteY20" fmla="*/ 120437 h 1027693"/>
              <a:gd name="connsiteX21" fmla="*/ 731044 w 838200"/>
              <a:gd name="connsiteY21" fmla="*/ 213306 h 1027693"/>
              <a:gd name="connsiteX22" fmla="*/ 707232 w 838200"/>
              <a:gd name="connsiteY22" fmla="*/ 263312 h 1027693"/>
              <a:gd name="connsiteX23" fmla="*/ 785813 w 838200"/>
              <a:gd name="connsiteY23" fmla="*/ 287125 h 1027693"/>
              <a:gd name="connsiteX24" fmla="*/ 814388 w 838200"/>
              <a:gd name="connsiteY24" fmla="*/ 303793 h 1027693"/>
              <a:gd name="connsiteX25" fmla="*/ 823913 w 838200"/>
              <a:gd name="connsiteY25" fmla="*/ 325225 h 1027693"/>
              <a:gd name="connsiteX26" fmla="*/ 804863 w 838200"/>
              <a:gd name="connsiteY26" fmla="*/ 353800 h 1027693"/>
              <a:gd name="connsiteX27" fmla="*/ 823913 w 838200"/>
              <a:gd name="connsiteY27" fmla="*/ 387137 h 1027693"/>
              <a:gd name="connsiteX28" fmla="*/ 814388 w 838200"/>
              <a:gd name="connsiteY28" fmla="*/ 422856 h 1027693"/>
              <a:gd name="connsiteX29" fmla="*/ 814388 w 838200"/>
              <a:gd name="connsiteY29" fmla="*/ 470481 h 1027693"/>
              <a:gd name="connsiteX30" fmla="*/ 838200 w 838200"/>
              <a:gd name="connsiteY30" fmla="*/ 527631 h 1027693"/>
              <a:gd name="connsiteX31" fmla="*/ 797719 w 838200"/>
              <a:gd name="connsiteY31" fmla="*/ 639550 h 1027693"/>
              <a:gd name="connsiteX32" fmla="*/ 742950 w 838200"/>
              <a:gd name="connsiteY32" fmla="*/ 687175 h 1027693"/>
              <a:gd name="connsiteX33" fmla="*/ 661988 w 838200"/>
              <a:gd name="connsiteY33" fmla="*/ 680031 h 1027693"/>
              <a:gd name="connsiteX34" fmla="*/ 604838 w 838200"/>
              <a:gd name="connsiteY34" fmla="*/ 615737 h 1027693"/>
              <a:gd name="connsiteX35" fmla="*/ 559594 w 838200"/>
              <a:gd name="connsiteY35" fmla="*/ 677650 h 1027693"/>
              <a:gd name="connsiteX36" fmla="*/ 514350 w 838200"/>
              <a:gd name="connsiteY36" fmla="*/ 715750 h 1027693"/>
              <a:gd name="connsiteX37" fmla="*/ 492919 w 838200"/>
              <a:gd name="connsiteY37" fmla="*/ 780043 h 1027693"/>
              <a:gd name="connsiteX38" fmla="*/ 495300 w 838200"/>
              <a:gd name="connsiteY38" fmla="*/ 863387 h 1027693"/>
              <a:gd name="connsiteX39" fmla="*/ 519113 w 838200"/>
              <a:gd name="connsiteY39" fmla="*/ 939587 h 1027693"/>
              <a:gd name="connsiteX40" fmla="*/ 559594 w 838200"/>
              <a:gd name="connsiteY40" fmla="*/ 989593 h 1027693"/>
              <a:gd name="connsiteX41" fmla="*/ 569119 w 838200"/>
              <a:gd name="connsiteY41" fmla="*/ 999118 h 1027693"/>
              <a:gd name="connsiteX42" fmla="*/ 464344 w 838200"/>
              <a:gd name="connsiteY42" fmla="*/ 1027693 h 1027693"/>
              <a:gd name="connsiteX43" fmla="*/ 340519 w 838200"/>
              <a:gd name="connsiteY43" fmla="*/ 1027693 h 1027693"/>
              <a:gd name="connsiteX44" fmla="*/ 283369 w 838200"/>
              <a:gd name="connsiteY44" fmla="*/ 1008643 h 1027693"/>
              <a:gd name="connsiteX45" fmla="*/ 350044 w 838200"/>
              <a:gd name="connsiteY45" fmla="*/ 961018 h 1027693"/>
              <a:gd name="connsiteX46" fmla="*/ 385763 w 838200"/>
              <a:gd name="connsiteY46" fmla="*/ 815762 h 1027693"/>
              <a:gd name="connsiteX47" fmla="*/ 388144 w 838200"/>
              <a:gd name="connsiteY47" fmla="*/ 734800 h 1027693"/>
              <a:gd name="connsiteX48" fmla="*/ 371475 w 838200"/>
              <a:gd name="connsiteY48" fmla="*/ 703843 h 1027693"/>
              <a:gd name="connsiteX49" fmla="*/ 347663 w 838200"/>
              <a:gd name="connsiteY49" fmla="*/ 741943 h 1027693"/>
              <a:gd name="connsiteX50" fmla="*/ 307182 w 838200"/>
              <a:gd name="connsiteY50" fmla="*/ 718131 h 1027693"/>
              <a:gd name="connsiteX51" fmla="*/ 266700 w 838200"/>
              <a:gd name="connsiteY51" fmla="*/ 727656 h 1027693"/>
              <a:gd name="connsiteX52" fmla="*/ 180975 w 838200"/>
              <a:gd name="connsiteY52" fmla="*/ 775281 h 1027693"/>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33413 w 838200"/>
              <a:gd name="connsiteY19" fmla="*/ 131680 h 1029411"/>
              <a:gd name="connsiteX20" fmla="*/ 692944 w 838200"/>
              <a:gd name="connsiteY20" fmla="*/ 122155 h 1029411"/>
              <a:gd name="connsiteX21" fmla="*/ 731044 w 838200"/>
              <a:gd name="connsiteY21" fmla="*/ 215024 h 1029411"/>
              <a:gd name="connsiteX22" fmla="*/ 707232 w 838200"/>
              <a:gd name="connsiteY22" fmla="*/ 265030 h 1029411"/>
              <a:gd name="connsiteX23" fmla="*/ 785813 w 838200"/>
              <a:gd name="connsiteY23" fmla="*/ 288843 h 1029411"/>
              <a:gd name="connsiteX24" fmla="*/ 814388 w 838200"/>
              <a:gd name="connsiteY24" fmla="*/ 305511 h 1029411"/>
              <a:gd name="connsiteX25" fmla="*/ 823913 w 838200"/>
              <a:gd name="connsiteY25" fmla="*/ 326943 h 1029411"/>
              <a:gd name="connsiteX26" fmla="*/ 804863 w 838200"/>
              <a:gd name="connsiteY26" fmla="*/ 355518 h 1029411"/>
              <a:gd name="connsiteX27" fmla="*/ 823913 w 838200"/>
              <a:gd name="connsiteY27" fmla="*/ 388855 h 1029411"/>
              <a:gd name="connsiteX28" fmla="*/ 814388 w 838200"/>
              <a:gd name="connsiteY28" fmla="*/ 424574 h 1029411"/>
              <a:gd name="connsiteX29" fmla="*/ 814388 w 838200"/>
              <a:gd name="connsiteY29" fmla="*/ 472199 h 1029411"/>
              <a:gd name="connsiteX30" fmla="*/ 838200 w 838200"/>
              <a:gd name="connsiteY30" fmla="*/ 529349 h 1029411"/>
              <a:gd name="connsiteX31" fmla="*/ 797719 w 838200"/>
              <a:gd name="connsiteY31" fmla="*/ 641268 h 1029411"/>
              <a:gd name="connsiteX32" fmla="*/ 742950 w 838200"/>
              <a:gd name="connsiteY32" fmla="*/ 688893 h 1029411"/>
              <a:gd name="connsiteX33" fmla="*/ 661988 w 838200"/>
              <a:gd name="connsiteY33" fmla="*/ 681749 h 1029411"/>
              <a:gd name="connsiteX34" fmla="*/ 604838 w 838200"/>
              <a:gd name="connsiteY34" fmla="*/ 617455 h 1029411"/>
              <a:gd name="connsiteX35" fmla="*/ 559594 w 838200"/>
              <a:gd name="connsiteY35" fmla="*/ 679368 h 1029411"/>
              <a:gd name="connsiteX36" fmla="*/ 514350 w 838200"/>
              <a:gd name="connsiteY36" fmla="*/ 717468 h 1029411"/>
              <a:gd name="connsiteX37" fmla="*/ 492919 w 838200"/>
              <a:gd name="connsiteY37" fmla="*/ 781761 h 1029411"/>
              <a:gd name="connsiteX38" fmla="*/ 495300 w 838200"/>
              <a:gd name="connsiteY38" fmla="*/ 865105 h 1029411"/>
              <a:gd name="connsiteX39" fmla="*/ 519113 w 838200"/>
              <a:gd name="connsiteY39" fmla="*/ 941305 h 1029411"/>
              <a:gd name="connsiteX40" fmla="*/ 559594 w 838200"/>
              <a:gd name="connsiteY40" fmla="*/ 991311 h 1029411"/>
              <a:gd name="connsiteX41" fmla="*/ 569119 w 838200"/>
              <a:gd name="connsiteY41" fmla="*/ 1000836 h 1029411"/>
              <a:gd name="connsiteX42" fmla="*/ 464344 w 838200"/>
              <a:gd name="connsiteY42" fmla="*/ 1029411 h 1029411"/>
              <a:gd name="connsiteX43" fmla="*/ 340519 w 838200"/>
              <a:gd name="connsiteY43" fmla="*/ 1029411 h 1029411"/>
              <a:gd name="connsiteX44" fmla="*/ 283369 w 838200"/>
              <a:gd name="connsiteY44" fmla="*/ 1010361 h 1029411"/>
              <a:gd name="connsiteX45" fmla="*/ 350044 w 838200"/>
              <a:gd name="connsiteY45" fmla="*/ 962736 h 1029411"/>
              <a:gd name="connsiteX46" fmla="*/ 385763 w 838200"/>
              <a:gd name="connsiteY46" fmla="*/ 817480 h 1029411"/>
              <a:gd name="connsiteX47" fmla="*/ 388144 w 838200"/>
              <a:gd name="connsiteY47" fmla="*/ 736518 h 1029411"/>
              <a:gd name="connsiteX48" fmla="*/ 371475 w 838200"/>
              <a:gd name="connsiteY48" fmla="*/ 705561 h 1029411"/>
              <a:gd name="connsiteX49" fmla="*/ 347663 w 838200"/>
              <a:gd name="connsiteY49" fmla="*/ 743661 h 1029411"/>
              <a:gd name="connsiteX50" fmla="*/ 307182 w 838200"/>
              <a:gd name="connsiteY50" fmla="*/ 719849 h 1029411"/>
              <a:gd name="connsiteX51" fmla="*/ 266700 w 838200"/>
              <a:gd name="connsiteY51" fmla="*/ 729374 h 1029411"/>
              <a:gd name="connsiteX52" fmla="*/ 180975 w 838200"/>
              <a:gd name="connsiteY52"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31044 w 838200"/>
              <a:gd name="connsiteY21" fmla="*/ 215024 h 1029411"/>
              <a:gd name="connsiteX22" fmla="*/ 707232 w 838200"/>
              <a:gd name="connsiteY22" fmla="*/ 265030 h 1029411"/>
              <a:gd name="connsiteX23" fmla="*/ 785813 w 838200"/>
              <a:gd name="connsiteY23" fmla="*/ 288843 h 1029411"/>
              <a:gd name="connsiteX24" fmla="*/ 814388 w 838200"/>
              <a:gd name="connsiteY24" fmla="*/ 305511 h 1029411"/>
              <a:gd name="connsiteX25" fmla="*/ 823913 w 838200"/>
              <a:gd name="connsiteY25" fmla="*/ 326943 h 1029411"/>
              <a:gd name="connsiteX26" fmla="*/ 804863 w 838200"/>
              <a:gd name="connsiteY26" fmla="*/ 355518 h 1029411"/>
              <a:gd name="connsiteX27" fmla="*/ 823913 w 838200"/>
              <a:gd name="connsiteY27" fmla="*/ 388855 h 1029411"/>
              <a:gd name="connsiteX28" fmla="*/ 814388 w 838200"/>
              <a:gd name="connsiteY28" fmla="*/ 424574 h 1029411"/>
              <a:gd name="connsiteX29" fmla="*/ 814388 w 838200"/>
              <a:gd name="connsiteY29" fmla="*/ 472199 h 1029411"/>
              <a:gd name="connsiteX30" fmla="*/ 838200 w 838200"/>
              <a:gd name="connsiteY30" fmla="*/ 529349 h 1029411"/>
              <a:gd name="connsiteX31" fmla="*/ 797719 w 838200"/>
              <a:gd name="connsiteY31" fmla="*/ 641268 h 1029411"/>
              <a:gd name="connsiteX32" fmla="*/ 742950 w 838200"/>
              <a:gd name="connsiteY32" fmla="*/ 688893 h 1029411"/>
              <a:gd name="connsiteX33" fmla="*/ 661988 w 838200"/>
              <a:gd name="connsiteY33" fmla="*/ 681749 h 1029411"/>
              <a:gd name="connsiteX34" fmla="*/ 604838 w 838200"/>
              <a:gd name="connsiteY34" fmla="*/ 617455 h 1029411"/>
              <a:gd name="connsiteX35" fmla="*/ 559594 w 838200"/>
              <a:gd name="connsiteY35" fmla="*/ 679368 h 1029411"/>
              <a:gd name="connsiteX36" fmla="*/ 514350 w 838200"/>
              <a:gd name="connsiteY36" fmla="*/ 717468 h 1029411"/>
              <a:gd name="connsiteX37" fmla="*/ 492919 w 838200"/>
              <a:gd name="connsiteY37" fmla="*/ 781761 h 1029411"/>
              <a:gd name="connsiteX38" fmla="*/ 495300 w 838200"/>
              <a:gd name="connsiteY38" fmla="*/ 865105 h 1029411"/>
              <a:gd name="connsiteX39" fmla="*/ 519113 w 838200"/>
              <a:gd name="connsiteY39" fmla="*/ 941305 h 1029411"/>
              <a:gd name="connsiteX40" fmla="*/ 559594 w 838200"/>
              <a:gd name="connsiteY40" fmla="*/ 991311 h 1029411"/>
              <a:gd name="connsiteX41" fmla="*/ 569119 w 838200"/>
              <a:gd name="connsiteY41" fmla="*/ 1000836 h 1029411"/>
              <a:gd name="connsiteX42" fmla="*/ 464344 w 838200"/>
              <a:gd name="connsiteY42" fmla="*/ 1029411 h 1029411"/>
              <a:gd name="connsiteX43" fmla="*/ 340519 w 838200"/>
              <a:gd name="connsiteY43" fmla="*/ 1029411 h 1029411"/>
              <a:gd name="connsiteX44" fmla="*/ 283369 w 838200"/>
              <a:gd name="connsiteY44" fmla="*/ 1010361 h 1029411"/>
              <a:gd name="connsiteX45" fmla="*/ 350044 w 838200"/>
              <a:gd name="connsiteY45" fmla="*/ 962736 h 1029411"/>
              <a:gd name="connsiteX46" fmla="*/ 385763 w 838200"/>
              <a:gd name="connsiteY46" fmla="*/ 817480 h 1029411"/>
              <a:gd name="connsiteX47" fmla="*/ 388144 w 838200"/>
              <a:gd name="connsiteY47" fmla="*/ 736518 h 1029411"/>
              <a:gd name="connsiteX48" fmla="*/ 371475 w 838200"/>
              <a:gd name="connsiteY48" fmla="*/ 705561 h 1029411"/>
              <a:gd name="connsiteX49" fmla="*/ 347663 w 838200"/>
              <a:gd name="connsiteY49" fmla="*/ 743661 h 1029411"/>
              <a:gd name="connsiteX50" fmla="*/ 307182 w 838200"/>
              <a:gd name="connsiteY50" fmla="*/ 719849 h 1029411"/>
              <a:gd name="connsiteX51" fmla="*/ 266700 w 838200"/>
              <a:gd name="connsiteY51" fmla="*/ 729374 h 1029411"/>
              <a:gd name="connsiteX52" fmla="*/ 180975 w 838200"/>
              <a:gd name="connsiteY52"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707232 w 838200"/>
              <a:gd name="connsiteY22" fmla="*/ 265030 h 1029411"/>
              <a:gd name="connsiteX23" fmla="*/ 785813 w 838200"/>
              <a:gd name="connsiteY23" fmla="*/ 288843 h 1029411"/>
              <a:gd name="connsiteX24" fmla="*/ 814388 w 838200"/>
              <a:gd name="connsiteY24" fmla="*/ 305511 h 1029411"/>
              <a:gd name="connsiteX25" fmla="*/ 823913 w 838200"/>
              <a:gd name="connsiteY25" fmla="*/ 326943 h 1029411"/>
              <a:gd name="connsiteX26" fmla="*/ 804863 w 838200"/>
              <a:gd name="connsiteY26" fmla="*/ 355518 h 1029411"/>
              <a:gd name="connsiteX27" fmla="*/ 823913 w 838200"/>
              <a:gd name="connsiteY27" fmla="*/ 388855 h 1029411"/>
              <a:gd name="connsiteX28" fmla="*/ 814388 w 838200"/>
              <a:gd name="connsiteY28" fmla="*/ 424574 h 1029411"/>
              <a:gd name="connsiteX29" fmla="*/ 814388 w 838200"/>
              <a:gd name="connsiteY29" fmla="*/ 472199 h 1029411"/>
              <a:gd name="connsiteX30" fmla="*/ 838200 w 838200"/>
              <a:gd name="connsiteY30" fmla="*/ 529349 h 1029411"/>
              <a:gd name="connsiteX31" fmla="*/ 797719 w 838200"/>
              <a:gd name="connsiteY31" fmla="*/ 641268 h 1029411"/>
              <a:gd name="connsiteX32" fmla="*/ 742950 w 838200"/>
              <a:gd name="connsiteY32" fmla="*/ 688893 h 1029411"/>
              <a:gd name="connsiteX33" fmla="*/ 661988 w 838200"/>
              <a:gd name="connsiteY33" fmla="*/ 681749 h 1029411"/>
              <a:gd name="connsiteX34" fmla="*/ 604838 w 838200"/>
              <a:gd name="connsiteY34" fmla="*/ 617455 h 1029411"/>
              <a:gd name="connsiteX35" fmla="*/ 559594 w 838200"/>
              <a:gd name="connsiteY35" fmla="*/ 679368 h 1029411"/>
              <a:gd name="connsiteX36" fmla="*/ 514350 w 838200"/>
              <a:gd name="connsiteY36" fmla="*/ 717468 h 1029411"/>
              <a:gd name="connsiteX37" fmla="*/ 492919 w 838200"/>
              <a:gd name="connsiteY37" fmla="*/ 781761 h 1029411"/>
              <a:gd name="connsiteX38" fmla="*/ 495300 w 838200"/>
              <a:gd name="connsiteY38" fmla="*/ 865105 h 1029411"/>
              <a:gd name="connsiteX39" fmla="*/ 519113 w 838200"/>
              <a:gd name="connsiteY39" fmla="*/ 941305 h 1029411"/>
              <a:gd name="connsiteX40" fmla="*/ 559594 w 838200"/>
              <a:gd name="connsiteY40" fmla="*/ 991311 h 1029411"/>
              <a:gd name="connsiteX41" fmla="*/ 569119 w 838200"/>
              <a:gd name="connsiteY41" fmla="*/ 1000836 h 1029411"/>
              <a:gd name="connsiteX42" fmla="*/ 464344 w 838200"/>
              <a:gd name="connsiteY42" fmla="*/ 1029411 h 1029411"/>
              <a:gd name="connsiteX43" fmla="*/ 340519 w 838200"/>
              <a:gd name="connsiteY43" fmla="*/ 1029411 h 1029411"/>
              <a:gd name="connsiteX44" fmla="*/ 283369 w 838200"/>
              <a:gd name="connsiteY44" fmla="*/ 1010361 h 1029411"/>
              <a:gd name="connsiteX45" fmla="*/ 350044 w 838200"/>
              <a:gd name="connsiteY45" fmla="*/ 962736 h 1029411"/>
              <a:gd name="connsiteX46" fmla="*/ 385763 w 838200"/>
              <a:gd name="connsiteY46" fmla="*/ 817480 h 1029411"/>
              <a:gd name="connsiteX47" fmla="*/ 388144 w 838200"/>
              <a:gd name="connsiteY47" fmla="*/ 736518 h 1029411"/>
              <a:gd name="connsiteX48" fmla="*/ 371475 w 838200"/>
              <a:gd name="connsiteY48" fmla="*/ 705561 h 1029411"/>
              <a:gd name="connsiteX49" fmla="*/ 347663 w 838200"/>
              <a:gd name="connsiteY49" fmla="*/ 743661 h 1029411"/>
              <a:gd name="connsiteX50" fmla="*/ 307182 w 838200"/>
              <a:gd name="connsiteY50" fmla="*/ 719849 h 1029411"/>
              <a:gd name="connsiteX51" fmla="*/ 266700 w 838200"/>
              <a:gd name="connsiteY51" fmla="*/ 729374 h 1029411"/>
              <a:gd name="connsiteX52" fmla="*/ 180975 w 838200"/>
              <a:gd name="connsiteY52"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14388 w 838200"/>
              <a:gd name="connsiteY24" fmla="*/ 305511 h 1029411"/>
              <a:gd name="connsiteX25" fmla="*/ 823913 w 838200"/>
              <a:gd name="connsiteY25" fmla="*/ 326943 h 1029411"/>
              <a:gd name="connsiteX26" fmla="*/ 804863 w 838200"/>
              <a:gd name="connsiteY26" fmla="*/ 355518 h 1029411"/>
              <a:gd name="connsiteX27" fmla="*/ 823913 w 838200"/>
              <a:gd name="connsiteY27" fmla="*/ 388855 h 1029411"/>
              <a:gd name="connsiteX28" fmla="*/ 814388 w 838200"/>
              <a:gd name="connsiteY28" fmla="*/ 424574 h 1029411"/>
              <a:gd name="connsiteX29" fmla="*/ 814388 w 838200"/>
              <a:gd name="connsiteY29" fmla="*/ 472199 h 1029411"/>
              <a:gd name="connsiteX30" fmla="*/ 838200 w 838200"/>
              <a:gd name="connsiteY30" fmla="*/ 529349 h 1029411"/>
              <a:gd name="connsiteX31" fmla="*/ 797719 w 838200"/>
              <a:gd name="connsiteY31" fmla="*/ 641268 h 1029411"/>
              <a:gd name="connsiteX32" fmla="*/ 742950 w 838200"/>
              <a:gd name="connsiteY32" fmla="*/ 688893 h 1029411"/>
              <a:gd name="connsiteX33" fmla="*/ 661988 w 838200"/>
              <a:gd name="connsiteY33" fmla="*/ 681749 h 1029411"/>
              <a:gd name="connsiteX34" fmla="*/ 604838 w 838200"/>
              <a:gd name="connsiteY34" fmla="*/ 617455 h 1029411"/>
              <a:gd name="connsiteX35" fmla="*/ 559594 w 838200"/>
              <a:gd name="connsiteY35" fmla="*/ 679368 h 1029411"/>
              <a:gd name="connsiteX36" fmla="*/ 514350 w 838200"/>
              <a:gd name="connsiteY36" fmla="*/ 717468 h 1029411"/>
              <a:gd name="connsiteX37" fmla="*/ 492919 w 838200"/>
              <a:gd name="connsiteY37" fmla="*/ 781761 h 1029411"/>
              <a:gd name="connsiteX38" fmla="*/ 495300 w 838200"/>
              <a:gd name="connsiteY38" fmla="*/ 865105 h 1029411"/>
              <a:gd name="connsiteX39" fmla="*/ 519113 w 838200"/>
              <a:gd name="connsiteY39" fmla="*/ 941305 h 1029411"/>
              <a:gd name="connsiteX40" fmla="*/ 559594 w 838200"/>
              <a:gd name="connsiteY40" fmla="*/ 991311 h 1029411"/>
              <a:gd name="connsiteX41" fmla="*/ 569119 w 838200"/>
              <a:gd name="connsiteY41" fmla="*/ 1000836 h 1029411"/>
              <a:gd name="connsiteX42" fmla="*/ 464344 w 838200"/>
              <a:gd name="connsiteY42" fmla="*/ 1029411 h 1029411"/>
              <a:gd name="connsiteX43" fmla="*/ 340519 w 838200"/>
              <a:gd name="connsiteY43" fmla="*/ 1029411 h 1029411"/>
              <a:gd name="connsiteX44" fmla="*/ 283369 w 838200"/>
              <a:gd name="connsiteY44" fmla="*/ 1010361 h 1029411"/>
              <a:gd name="connsiteX45" fmla="*/ 350044 w 838200"/>
              <a:gd name="connsiteY45" fmla="*/ 962736 h 1029411"/>
              <a:gd name="connsiteX46" fmla="*/ 385763 w 838200"/>
              <a:gd name="connsiteY46" fmla="*/ 817480 h 1029411"/>
              <a:gd name="connsiteX47" fmla="*/ 388144 w 838200"/>
              <a:gd name="connsiteY47" fmla="*/ 736518 h 1029411"/>
              <a:gd name="connsiteX48" fmla="*/ 371475 w 838200"/>
              <a:gd name="connsiteY48" fmla="*/ 705561 h 1029411"/>
              <a:gd name="connsiteX49" fmla="*/ 347663 w 838200"/>
              <a:gd name="connsiteY49" fmla="*/ 743661 h 1029411"/>
              <a:gd name="connsiteX50" fmla="*/ 307182 w 838200"/>
              <a:gd name="connsiteY50" fmla="*/ 719849 h 1029411"/>
              <a:gd name="connsiteX51" fmla="*/ 266700 w 838200"/>
              <a:gd name="connsiteY51" fmla="*/ 729374 h 1029411"/>
              <a:gd name="connsiteX52" fmla="*/ 180975 w 838200"/>
              <a:gd name="connsiteY52"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14388 w 838200"/>
              <a:gd name="connsiteY24" fmla="*/ 305511 h 1029411"/>
              <a:gd name="connsiteX25" fmla="*/ 814388 w 838200"/>
              <a:gd name="connsiteY25" fmla="*/ 324562 h 1029411"/>
              <a:gd name="connsiteX26" fmla="*/ 804863 w 838200"/>
              <a:gd name="connsiteY26" fmla="*/ 355518 h 1029411"/>
              <a:gd name="connsiteX27" fmla="*/ 823913 w 838200"/>
              <a:gd name="connsiteY27" fmla="*/ 388855 h 1029411"/>
              <a:gd name="connsiteX28" fmla="*/ 814388 w 838200"/>
              <a:gd name="connsiteY28" fmla="*/ 424574 h 1029411"/>
              <a:gd name="connsiteX29" fmla="*/ 814388 w 838200"/>
              <a:gd name="connsiteY29" fmla="*/ 472199 h 1029411"/>
              <a:gd name="connsiteX30" fmla="*/ 838200 w 838200"/>
              <a:gd name="connsiteY30" fmla="*/ 529349 h 1029411"/>
              <a:gd name="connsiteX31" fmla="*/ 797719 w 838200"/>
              <a:gd name="connsiteY31" fmla="*/ 641268 h 1029411"/>
              <a:gd name="connsiteX32" fmla="*/ 742950 w 838200"/>
              <a:gd name="connsiteY32" fmla="*/ 688893 h 1029411"/>
              <a:gd name="connsiteX33" fmla="*/ 661988 w 838200"/>
              <a:gd name="connsiteY33" fmla="*/ 681749 h 1029411"/>
              <a:gd name="connsiteX34" fmla="*/ 604838 w 838200"/>
              <a:gd name="connsiteY34" fmla="*/ 617455 h 1029411"/>
              <a:gd name="connsiteX35" fmla="*/ 559594 w 838200"/>
              <a:gd name="connsiteY35" fmla="*/ 679368 h 1029411"/>
              <a:gd name="connsiteX36" fmla="*/ 514350 w 838200"/>
              <a:gd name="connsiteY36" fmla="*/ 717468 h 1029411"/>
              <a:gd name="connsiteX37" fmla="*/ 492919 w 838200"/>
              <a:gd name="connsiteY37" fmla="*/ 781761 h 1029411"/>
              <a:gd name="connsiteX38" fmla="*/ 495300 w 838200"/>
              <a:gd name="connsiteY38" fmla="*/ 865105 h 1029411"/>
              <a:gd name="connsiteX39" fmla="*/ 519113 w 838200"/>
              <a:gd name="connsiteY39" fmla="*/ 941305 h 1029411"/>
              <a:gd name="connsiteX40" fmla="*/ 559594 w 838200"/>
              <a:gd name="connsiteY40" fmla="*/ 991311 h 1029411"/>
              <a:gd name="connsiteX41" fmla="*/ 569119 w 838200"/>
              <a:gd name="connsiteY41" fmla="*/ 1000836 h 1029411"/>
              <a:gd name="connsiteX42" fmla="*/ 464344 w 838200"/>
              <a:gd name="connsiteY42" fmla="*/ 1029411 h 1029411"/>
              <a:gd name="connsiteX43" fmla="*/ 340519 w 838200"/>
              <a:gd name="connsiteY43" fmla="*/ 1029411 h 1029411"/>
              <a:gd name="connsiteX44" fmla="*/ 283369 w 838200"/>
              <a:gd name="connsiteY44" fmla="*/ 1010361 h 1029411"/>
              <a:gd name="connsiteX45" fmla="*/ 350044 w 838200"/>
              <a:gd name="connsiteY45" fmla="*/ 962736 h 1029411"/>
              <a:gd name="connsiteX46" fmla="*/ 385763 w 838200"/>
              <a:gd name="connsiteY46" fmla="*/ 817480 h 1029411"/>
              <a:gd name="connsiteX47" fmla="*/ 388144 w 838200"/>
              <a:gd name="connsiteY47" fmla="*/ 736518 h 1029411"/>
              <a:gd name="connsiteX48" fmla="*/ 371475 w 838200"/>
              <a:gd name="connsiteY48" fmla="*/ 705561 h 1029411"/>
              <a:gd name="connsiteX49" fmla="*/ 347663 w 838200"/>
              <a:gd name="connsiteY49" fmla="*/ 743661 h 1029411"/>
              <a:gd name="connsiteX50" fmla="*/ 307182 w 838200"/>
              <a:gd name="connsiteY50" fmla="*/ 719849 h 1029411"/>
              <a:gd name="connsiteX51" fmla="*/ 266700 w 838200"/>
              <a:gd name="connsiteY51" fmla="*/ 729374 h 1029411"/>
              <a:gd name="connsiteX52" fmla="*/ 180975 w 838200"/>
              <a:gd name="connsiteY52"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14388 w 838200"/>
              <a:gd name="connsiteY24" fmla="*/ 305511 h 1029411"/>
              <a:gd name="connsiteX25" fmla="*/ 804863 w 838200"/>
              <a:gd name="connsiteY25" fmla="*/ 355518 h 1029411"/>
              <a:gd name="connsiteX26" fmla="*/ 823913 w 838200"/>
              <a:gd name="connsiteY26" fmla="*/ 388855 h 1029411"/>
              <a:gd name="connsiteX27" fmla="*/ 814388 w 838200"/>
              <a:gd name="connsiteY27" fmla="*/ 424574 h 1029411"/>
              <a:gd name="connsiteX28" fmla="*/ 814388 w 838200"/>
              <a:gd name="connsiteY28" fmla="*/ 472199 h 1029411"/>
              <a:gd name="connsiteX29" fmla="*/ 838200 w 838200"/>
              <a:gd name="connsiteY29" fmla="*/ 529349 h 1029411"/>
              <a:gd name="connsiteX30" fmla="*/ 797719 w 838200"/>
              <a:gd name="connsiteY30" fmla="*/ 641268 h 1029411"/>
              <a:gd name="connsiteX31" fmla="*/ 742950 w 838200"/>
              <a:gd name="connsiteY31" fmla="*/ 688893 h 1029411"/>
              <a:gd name="connsiteX32" fmla="*/ 661988 w 838200"/>
              <a:gd name="connsiteY32" fmla="*/ 681749 h 1029411"/>
              <a:gd name="connsiteX33" fmla="*/ 604838 w 838200"/>
              <a:gd name="connsiteY33" fmla="*/ 617455 h 1029411"/>
              <a:gd name="connsiteX34" fmla="*/ 559594 w 838200"/>
              <a:gd name="connsiteY34" fmla="*/ 679368 h 1029411"/>
              <a:gd name="connsiteX35" fmla="*/ 514350 w 838200"/>
              <a:gd name="connsiteY35" fmla="*/ 717468 h 1029411"/>
              <a:gd name="connsiteX36" fmla="*/ 492919 w 838200"/>
              <a:gd name="connsiteY36" fmla="*/ 781761 h 1029411"/>
              <a:gd name="connsiteX37" fmla="*/ 495300 w 838200"/>
              <a:gd name="connsiteY37" fmla="*/ 865105 h 1029411"/>
              <a:gd name="connsiteX38" fmla="*/ 519113 w 838200"/>
              <a:gd name="connsiteY38" fmla="*/ 941305 h 1029411"/>
              <a:gd name="connsiteX39" fmla="*/ 559594 w 838200"/>
              <a:gd name="connsiteY39" fmla="*/ 991311 h 1029411"/>
              <a:gd name="connsiteX40" fmla="*/ 569119 w 838200"/>
              <a:gd name="connsiteY40" fmla="*/ 1000836 h 1029411"/>
              <a:gd name="connsiteX41" fmla="*/ 464344 w 838200"/>
              <a:gd name="connsiteY41" fmla="*/ 1029411 h 1029411"/>
              <a:gd name="connsiteX42" fmla="*/ 340519 w 838200"/>
              <a:gd name="connsiteY42" fmla="*/ 1029411 h 1029411"/>
              <a:gd name="connsiteX43" fmla="*/ 283369 w 838200"/>
              <a:gd name="connsiteY43" fmla="*/ 1010361 h 1029411"/>
              <a:gd name="connsiteX44" fmla="*/ 350044 w 838200"/>
              <a:gd name="connsiteY44" fmla="*/ 962736 h 1029411"/>
              <a:gd name="connsiteX45" fmla="*/ 385763 w 838200"/>
              <a:gd name="connsiteY45" fmla="*/ 817480 h 1029411"/>
              <a:gd name="connsiteX46" fmla="*/ 388144 w 838200"/>
              <a:gd name="connsiteY46" fmla="*/ 736518 h 1029411"/>
              <a:gd name="connsiteX47" fmla="*/ 371475 w 838200"/>
              <a:gd name="connsiteY47" fmla="*/ 705561 h 1029411"/>
              <a:gd name="connsiteX48" fmla="*/ 347663 w 838200"/>
              <a:gd name="connsiteY48" fmla="*/ 743661 h 1029411"/>
              <a:gd name="connsiteX49" fmla="*/ 307182 w 838200"/>
              <a:gd name="connsiteY49" fmla="*/ 719849 h 1029411"/>
              <a:gd name="connsiteX50" fmla="*/ 266700 w 838200"/>
              <a:gd name="connsiteY50" fmla="*/ 729374 h 1029411"/>
              <a:gd name="connsiteX51" fmla="*/ 180975 w 838200"/>
              <a:gd name="connsiteY51"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14388 w 838200"/>
              <a:gd name="connsiteY24" fmla="*/ 305511 h 1029411"/>
              <a:gd name="connsiteX25" fmla="*/ 802482 w 838200"/>
              <a:gd name="connsiteY25" fmla="*/ 350755 h 1029411"/>
              <a:gd name="connsiteX26" fmla="*/ 823913 w 838200"/>
              <a:gd name="connsiteY26" fmla="*/ 388855 h 1029411"/>
              <a:gd name="connsiteX27" fmla="*/ 814388 w 838200"/>
              <a:gd name="connsiteY27" fmla="*/ 424574 h 1029411"/>
              <a:gd name="connsiteX28" fmla="*/ 814388 w 838200"/>
              <a:gd name="connsiteY28" fmla="*/ 472199 h 1029411"/>
              <a:gd name="connsiteX29" fmla="*/ 838200 w 838200"/>
              <a:gd name="connsiteY29" fmla="*/ 529349 h 1029411"/>
              <a:gd name="connsiteX30" fmla="*/ 797719 w 838200"/>
              <a:gd name="connsiteY30" fmla="*/ 641268 h 1029411"/>
              <a:gd name="connsiteX31" fmla="*/ 742950 w 838200"/>
              <a:gd name="connsiteY31" fmla="*/ 688893 h 1029411"/>
              <a:gd name="connsiteX32" fmla="*/ 661988 w 838200"/>
              <a:gd name="connsiteY32" fmla="*/ 681749 h 1029411"/>
              <a:gd name="connsiteX33" fmla="*/ 604838 w 838200"/>
              <a:gd name="connsiteY33" fmla="*/ 617455 h 1029411"/>
              <a:gd name="connsiteX34" fmla="*/ 559594 w 838200"/>
              <a:gd name="connsiteY34" fmla="*/ 679368 h 1029411"/>
              <a:gd name="connsiteX35" fmla="*/ 514350 w 838200"/>
              <a:gd name="connsiteY35" fmla="*/ 717468 h 1029411"/>
              <a:gd name="connsiteX36" fmla="*/ 492919 w 838200"/>
              <a:gd name="connsiteY36" fmla="*/ 781761 h 1029411"/>
              <a:gd name="connsiteX37" fmla="*/ 495300 w 838200"/>
              <a:gd name="connsiteY37" fmla="*/ 865105 h 1029411"/>
              <a:gd name="connsiteX38" fmla="*/ 519113 w 838200"/>
              <a:gd name="connsiteY38" fmla="*/ 941305 h 1029411"/>
              <a:gd name="connsiteX39" fmla="*/ 559594 w 838200"/>
              <a:gd name="connsiteY39" fmla="*/ 991311 h 1029411"/>
              <a:gd name="connsiteX40" fmla="*/ 569119 w 838200"/>
              <a:gd name="connsiteY40" fmla="*/ 1000836 h 1029411"/>
              <a:gd name="connsiteX41" fmla="*/ 464344 w 838200"/>
              <a:gd name="connsiteY41" fmla="*/ 1029411 h 1029411"/>
              <a:gd name="connsiteX42" fmla="*/ 340519 w 838200"/>
              <a:gd name="connsiteY42" fmla="*/ 1029411 h 1029411"/>
              <a:gd name="connsiteX43" fmla="*/ 283369 w 838200"/>
              <a:gd name="connsiteY43" fmla="*/ 1010361 h 1029411"/>
              <a:gd name="connsiteX44" fmla="*/ 350044 w 838200"/>
              <a:gd name="connsiteY44" fmla="*/ 962736 h 1029411"/>
              <a:gd name="connsiteX45" fmla="*/ 385763 w 838200"/>
              <a:gd name="connsiteY45" fmla="*/ 817480 h 1029411"/>
              <a:gd name="connsiteX46" fmla="*/ 388144 w 838200"/>
              <a:gd name="connsiteY46" fmla="*/ 736518 h 1029411"/>
              <a:gd name="connsiteX47" fmla="*/ 371475 w 838200"/>
              <a:gd name="connsiteY47" fmla="*/ 705561 h 1029411"/>
              <a:gd name="connsiteX48" fmla="*/ 347663 w 838200"/>
              <a:gd name="connsiteY48" fmla="*/ 743661 h 1029411"/>
              <a:gd name="connsiteX49" fmla="*/ 307182 w 838200"/>
              <a:gd name="connsiteY49" fmla="*/ 719849 h 1029411"/>
              <a:gd name="connsiteX50" fmla="*/ 266700 w 838200"/>
              <a:gd name="connsiteY50" fmla="*/ 729374 h 1029411"/>
              <a:gd name="connsiteX51" fmla="*/ 180975 w 838200"/>
              <a:gd name="connsiteY51"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14388 w 838200"/>
              <a:gd name="connsiteY24" fmla="*/ 305511 h 1029411"/>
              <a:gd name="connsiteX25" fmla="*/ 809625 w 838200"/>
              <a:gd name="connsiteY25" fmla="*/ 345993 h 1029411"/>
              <a:gd name="connsiteX26" fmla="*/ 823913 w 838200"/>
              <a:gd name="connsiteY26" fmla="*/ 388855 h 1029411"/>
              <a:gd name="connsiteX27" fmla="*/ 814388 w 838200"/>
              <a:gd name="connsiteY27" fmla="*/ 424574 h 1029411"/>
              <a:gd name="connsiteX28" fmla="*/ 814388 w 838200"/>
              <a:gd name="connsiteY28" fmla="*/ 472199 h 1029411"/>
              <a:gd name="connsiteX29" fmla="*/ 838200 w 838200"/>
              <a:gd name="connsiteY29" fmla="*/ 529349 h 1029411"/>
              <a:gd name="connsiteX30" fmla="*/ 797719 w 838200"/>
              <a:gd name="connsiteY30" fmla="*/ 641268 h 1029411"/>
              <a:gd name="connsiteX31" fmla="*/ 742950 w 838200"/>
              <a:gd name="connsiteY31" fmla="*/ 688893 h 1029411"/>
              <a:gd name="connsiteX32" fmla="*/ 661988 w 838200"/>
              <a:gd name="connsiteY32" fmla="*/ 681749 h 1029411"/>
              <a:gd name="connsiteX33" fmla="*/ 604838 w 838200"/>
              <a:gd name="connsiteY33" fmla="*/ 617455 h 1029411"/>
              <a:gd name="connsiteX34" fmla="*/ 559594 w 838200"/>
              <a:gd name="connsiteY34" fmla="*/ 679368 h 1029411"/>
              <a:gd name="connsiteX35" fmla="*/ 514350 w 838200"/>
              <a:gd name="connsiteY35" fmla="*/ 717468 h 1029411"/>
              <a:gd name="connsiteX36" fmla="*/ 492919 w 838200"/>
              <a:gd name="connsiteY36" fmla="*/ 781761 h 1029411"/>
              <a:gd name="connsiteX37" fmla="*/ 495300 w 838200"/>
              <a:gd name="connsiteY37" fmla="*/ 865105 h 1029411"/>
              <a:gd name="connsiteX38" fmla="*/ 519113 w 838200"/>
              <a:gd name="connsiteY38" fmla="*/ 941305 h 1029411"/>
              <a:gd name="connsiteX39" fmla="*/ 559594 w 838200"/>
              <a:gd name="connsiteY39" fmla="*/ 991311 h 1029411"/>
              <a:gd name="connsiteX40" fmla="*/ 569119 w 838200"/>
              <a:gd name="connsiteY40" fmla="*/ 1000836 h 1029411"/>
              <a:gd name="connsiteX41" fmla="*/ 464344 w 838200"/>
              <a:gd name="connsiteY41" fmla="*/ 1029411 h 1029411"/>
              <a:gd name="connsiteX42" fmla="*/ 340519 w 838200"/>
              <a:gd name="connsiteY42" fmla="*/ 1029411 h 1029411"/>
              <a:gd name="connsiteX43" fmla="*/ 283369 w 838200"/>
              <a:gd name="connsiteY43" fmla="*/ 1010361 h 1029411"/>
              <a:gd name="connsiteX44" fmla="*/ 350044 w 838200"/>
              <a:gd name="connsiteY44" fmla="*/ 962736 h 1029411"/>
              <a:gd name="connsiteX45" fmla="*/ 385763 w 838200"/>
              <a:gd name="connsiteY45" fmla="*/ 817480 h 1029411"/>
              <a:gd name="connsiteX46" fmla="*/ 388144 w 838200"/>
              <a:gd name="connsiteY46" fmla="*/ 736518 h 1029411"/>
              <a:gd name="connsiteX47" fmla="*/ 371475 w 838200"/>
              <a:gd name="connsiteY47" fmla="*/ 705561 h 1029411"/>
              <a:gd name="connsiteX48" fmla="*/ 347663 w 838200"/>
              <a:gd name="connsiteY48" fmla="*/ 743661 h 1029411"/>
              <a:gd name="connsiteX49" fmla="*/ 307182 w 838200"/>
              <a:gd name="connsiteY49" fmla="*/ 719849 h 1029411"/>
              <a:gd name="connsiteX50" fmla="*/ 266700 w 838200"/>
              <a:gd name="connsiteY50" fmla="*/ 729374 h 1029411"/>
              <a:gd name="connsiteX51" fmla="*/ 180975 w 838200"/>
              <a:gd name="connsiteY51"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09625 w 838200"/>
              <a:gd name="connsiteY24" fmla="*/ 345993 h 1029411"/>
              <a:gd name="connsiteX25" fmla="*/ 823913 w 838200"/>
              <a:gd name="connsiteY25" fmla="*/ 388855 h 1029411"/>
              <a:gd name="connsiteX26" fmla="*/ 814388 w 838200"/>
              <a:gd name="connsiteY26" fmla="*/ 424574 h 1029411"/>
              <a:gd name="connsiteX27" fmla="*/ 814388 w 838200"/>
              <a:gd name="connsiteY27" fmla="*/ 472199 h 1029411"/>
              <a:gd name="connsiteX28" fmla="*/ 838200 w 838200"/>
              <a:gd name="connsiteY28" fmla="*/ 529349 h 1029411"/>
              <a:gd name="connsiteX29" fmla="*/ 797719 w 838200"/>
              <a:gd name="connsiteY29" fmla="*/ 641268 h 1029411"/>
              <a:gd name="connsiteX30" fmla="*/ 742950 w 838200"/>
              <a:gd name="connsiteY30" fmla="*/ 688893 h 1029411"/>
              <a:gd name="connsiteX31" fmla="*/ 661988 w 838200"/>
              <a:gd name="connsiteY31" fmla="*/ 681749 h 1029411"/>
              <a:gd name="connsiteX32" fmla="*/ 604838 w 838200"/>
              <a:gd name="connsiteY32" fmla="*/ 617455 h 1029411"/>
              <a:gd name="connsiteX33" fmla="*/ 559594 w 838200"/>
              <a:gd name="connsiteY33" fmla="*/ 679368 h 1029411"/>
              <a:gd name="connsiteX34" fmla="*/ 514350 w 838200"/>
              <a:gd name="connsiteY34" fmla="*/ 717468 h 1029411"/>
              <a:gd name="connsiteX35" fmla="*/ 492919 w 838200"/>
              <a:gd name="connsiteY35" fmla="*/ 781761 h 1029411"/>
              <a:gd name="connsiteX36" fmla="*/ 495300 w 838200"/>
              <a:gd name="connsiteY36" fmla="*/ 865105 h 1029411"/>
              <a:gd name="connsiteX37" fmla="*/ 519113 w 838200"/>
              <a:gd name="connsiteY37" fmla="*/ 941305 h 1029411"/>
              <a:gd name="connsiteX38" fmla="*/ 559594 w 838200"/>
              <a:gd name="connsiteY38" fmla="*/ 991311 h 1029411"/>
              <a:gd name="connsiteX39" fmla="*/ 569119 w 838200"/>
              <a:gd name="connsiteY39" fmla="*/ 1000836 h 1029411"/>
              <a:gd name="connsiteX40" fmla="*/ 464344 w 838200"/>
              <a:gd name="connsiteY40" fmla="*/ 1029411 h 1029411"/>
              <a:gd name="connsiteX41" fmla="*/ 340519 w 838200"/>
              <a:gd name="connsiteY41" fmla="*/ 1029411 h 1029411"/>
              <a:gd name="connsiteX42" fmla="*/ 283369 w 838200"/>
              <a:gd name="connsiteY42" fmla="*/ 1010361 h 1029411"/>
              <a:gd name="connsiteX43" fmla="*/ 350044 w 838200"/>
              <a:gd name="connsiteY43" fmla="*/ 962736 h 1029411"/>
              <a:gd name="connsiteX44" fmla="*/ 385763 w 838200"/>
              <a:gd name="connsiteY44" fmla="*/ 817480 h 1029411"/>
              <a:gd name="connsiteX45" fmla="*/ 388144 w 838200"/>
              <a:gd name="connsiteY45" fmla="*/ 736518 h 1029411"/>
              <a:gd name="connsiteX46" fmla="*/ 371475 w 838200"/>
              <a:gd name="connsiteY46" fmla="*/ 705561 h 1029411"/>
              <a:gd name="connsiteX47" fmla="*/ 347663 w 838200"/>
              <a:gd name="connsiteY47" fmla="*/ 743661 h 1029411"/>
              <a:gd name="connsiteX48" fmla="*/ 307182 w 838200"/>
              <a:gd name="connsiteY48" fmla="*/ 719849 h 1029411"/>
              <a:gd name="connsiteX49" fmla="*/ 266700 w 838200"/>
              <a:gd name="connsiteY49" fmla="*/ 729374 h 1029411"/>
              <a:gd name="connsiteX50" fmla="*/ 180975 w 838200"/>
              <a:gd name="connsiteY50"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09625 w 838200"/>
              <a:gd name="connsiteY24" fmla="*/ 345993 h 1029411"/>
              <a:gd name="connsiteX25" fmla="*/ 823913 w 838200"/>
              <a:gd name="connsiteY25" fmla="*/ 388855 h 1029411"/>
              <a:gd name="connsiteX26" fmla="*/ 814388 w 838200"/>
              <a:gd name="connsiteY26" fmla="*/ 424574 h 1029411"/>
              <a:gd name="connsiteX27" fmla="*/ 814388 w 838200"/>
              <a:gd name="connsiteY27" fmla="*/ 472199 h 1029411"/>
              <a:gd name="connsiteX28" fmla="*/ 838200 w 838200"/>
              <a:gd name="connsiteY28" fmla="*/ 529349 h 1029411"/>
              <a:gd name="connsiteX29" fmla="*/ 797719 w 838200"/>
              <a:gd name="connsiteY29" fmla="*/ 641268 h 1029411"/>
              <a:gd name="connsiteX30" fmla="*/ 742950 w 838200"/>
              <a:gd name="connsiteY30" fmla="*/ 688893 h 1029411"/>
              <a:gd name="connsiteX31" fmla="*/ 661988 w 838200"/>
              <a:gd name="connsiteY31" fmla="*/ 681749 h 1029411"/>
              <a:gd name="connsiteX32" fmla="*/ 604838 w 838200"/>
              <a:gd name="connsiteY32" fmla="*/ 617455 h 1029411"/>
              <a:gd name="connsiteX33" fmla="*/ 559594 w 838200"/>
              <a:gd name="connsiteY33" fmla="*/ 679368 h 1029411"/>
              <a:gd name="connsiteX34" fmla="*/ 514350 w 838200"/>
              <a:gd name="connsiteY34" fmla="*/ 717468 h 1029411"/>
              <a:gd name="connsiteX35" fmla="*/ 492919 w 838200"/>
              <a:gd name="connsiteY35" fmla="*/ 781761 h 1029411"/>
              <a:gd name="connsiteX36" fmla="*/ 495300 w 838200"/>
              <a:gd name="connsiteY36" fmla="*/ 865105 h 1029411"/>
              <a:gd name="connsiteX37" fmla="*/ 519113 w 838200"/>
              <a:gd name="connsiteY37" fmla="*/ 941305 h 1029411"/>
              <a:gd name="connsiteX38" fmla="*/ 559594 w 838200"/>
              <a:gd name="connsiteY38" fmla="*/ 991311 h 1029411"/>
              <a:gd name="connsiteX39" fmla="*/ 569119 w 838200"/>
              <a:gd name="connsiteY39" fmla="*/ 1000836 h 1029411"/>
              <a:gd name="connsiteX40" fmla="*/ 464344 w 838200"/>
              <a:gd name="connsiteY40" fmla="*/ 1029411 h 1029411"/>
              <a:gd name="connsiteX41" fmla="*/ 340519 w 838200"/>
              <a:gd name="connsiteY41" fmla="*/ 1029411 h 1029411"/>
              <a:gd name="connsiteX42" fmla="*/ 283369 w 838200"/>
              <a:gd name="connsiteY42" fmla="*/ 1010361 h 1029411"/>
              <a:gd name="connsiteX43" fmla="*/ 350044 w 838200"/>
              <a:gd name="connsiteY43" fmla="*/ 962736 h 1029411"/>
              <a:gd name="connsiteX44" fmla="*/ 385763 w 838200"/>
              <a:gd name="connsiteY44" fmla="*/ 817480 h 1029411"/>
              <a:gd name="connsiteX45" fmla="*/ 388144 w 838200"/>
              <a:gd name="connsiteY45" fmla="*/ 736518 h 1029411"/>
              <a:gd name="connsiteX46" fmla="*/ 371475 w 838200"/>
              <a:gd name="connsiteY46" fmla="*/ 705561 h 1029411"/>
              <a:gd name="connsiteX47" fmla="*/ 347663 w 838200"/>
              <a:gd name="connsiteY47" fmla="*/ 743661 h 1029411"/>
              <a:gd name="connsiteX48" fmla="*/ 307182 w 838200"/>
              <a:gd name="connsiteY48" fmla="*/ 719849 h 1029411"/>
              <a:gd name="connsiteX49" fmla="*/ 266700 w 838200"/>
              <a:gd name="connsiteY49" fmla="*/ 729374 h 1029411"/>
              <a:gd name="connsiteX50" fmla="*/ 180975 w 838200"/>
              <a:gd name="connsiteY50"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09625 w 838200"/>
              <a:gd name="connsiteY24" fmla="*/ 345993 h 1029411"/>
              <a:gd name="connsiteX25" fmla="*/ 823913 w 838200"/>
              <a:gd name="connsiteY25" fmla="*/ 388855 h 1029411"/>
              <a:gd name="connsiteX26" fmla="*/ 814388 w 838200"/>
              <a:gd name="connsiteY26" fmla="*/ 424574 h 1029411"/>
              <a:gd name="connsiteX27" fmla="*/ 814388 w 838200"/>
              <a:gd name="connsiteY27" fmla="*/ 472199 h 1029411"/>
              <a:gd name="connsiteX28" fmla="*/ 838200 w 838200"/>
              <a:gd name="connsiteY28" fmla="*/ 529349 h 1029411"/>
              <a:gd name="connsiteX29" fmla="*/ 797719 w 838200"/>
              <a:gd name="connsiteY29" fmla="*/ 641268 h 1029411"/>
              <a:gd name="connsiteX30" fmla="*/ 742950 w 838200"/>
              <a:gd name="connsiteY30" fmla="*/ 688893 h 1029411"/>
              <a:gd name="connsiteX31" fmla="*/ 661988 w 838200"/>
              <a:gd name="connsiteY31" fmla="*/ 681749 h 1029411"/>
              <a:gd name="connsiteX32" fmla="*/ 604838 w 838200"/>
              <a:gd name="connsiteY32" fmla="*/ 617455 h 1029411"/>
              <a:gd name="connsiteX33" fmla="*/ 559594 w 838200"/>
              <a:gd name="connsiteY33" fmla="*/ 679368 h 1029411"/>
              <a:gd name="connsiteX34" fmla="*/ 514350 w 838200"/>
              <a:gd name="connsiteY34" fmla="*/ 717468 h 1029411"/>
              <a:gd name="connsiteX35" fmla="*/ 492919 w 838200"/>
              <a:gd name="connsiteY35" fmla="*/ 781761 h 1029411"/>
              <a:gd name="connsiteX36" fmla="*/ 495300 w 838200"/>
              <a:gd name="connsiteY36" fmla="*/ 865105 h 1029411"/>
              <a:gd name="connsiteX37" fmla="*/ 519113 w 838200"/>
              <a:gd name="connsiteY37" fmla="*/ 941305 h 1029411"/>
              <a:gd name="connsiteX38" fmla="*/ 559594 w 838200"/>
              <a:gd name="connsiteY38" fmla="*/ 991311 h 1029411"/>
              <a:gd name="connsiteX39" fmla="*/ 569119 w 838200"/>
              <a:gd name="connsiteY39" fmla="*/ 1000836 h 1029411"/>
              <a:gd name="connsiteX40" fmla="*/ 464344 w 838200"/>
              <a:gd name="connsiteY40" fmla="*/ 1029411 h 1029411"/>
              <a:gd name="connsiteX41" fmla="*/ 340519 w 838200"/>
              <a:gd name="connsiteY41" fmla="*/ 1029411 h 1029411"/>
              <a:gd name="connsiteX42" fmla="*/ 283369 w 838200"/>
              <a:gd name="connsiteY42" fmla="*/ 1010361 h 1029411"/>
              <a:gd name="connsiteX43" fmla="*/ 350044 w 838200"/>
              <a:gd name="connsiteY43" fmla="*/ 962736 h 1029411"/>
              <a:gd name="connsiteX44" fmla="*/ 385763 w 838200"/>
              <a:gd name="connsiteY44" fmla="*/ 817480 h 1029411"/>
              <a:gd name="connsiteX45" fmla="*/ 388144 w 838200"/>
              <a:gd name="connsiteY45" fmla="*/ 736518 h 1029411"/>
              <a:gd name="connsiteX46" fmla="*/ 371475 w 838200"/>
              <a:gd name="connsiteY46" fmla="*/ 705561 h 1029411"/>
              <a:gd name="connsiteX47" fmla="*/ 347663 w 838200"/>
              <a:gd name="connsiteY47" fmla="*/ 743661 h 1029411"/>
              <a:gd name="connsiteX48" fmla="*/ 307182 w 838200"/>
              <a:gd name="connsiteY48" fmla="*/ 719849 h 1029411"/>
              <a:gd name="connsiteX49" fmla="*/ 266700 w 838200"/>
              <a:gd name="connsiteY49" fmla="*/ 729374 h 1029411"/>
              <a:gd name="connsiteX50" fmla="*/ 180975 w 838200"/>
              <a:gd name="connsiteY50"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09625 w 838200"/>
              <a:gd name="connsiteY24" fmla="*/ 345993 h 1029411"/>
              <a:gd name="connsiteX25" fmla="*/ 823913 w 838200"/>
              <a:gd name="connsiteY25" fmla="*/ 388855 h 1029411"/>
              <a:gd name="connsiteX26" fmla="*/ 814388 w 838200"/>
              <a:gd name="connsiteY26" fmla="*/ 424574 h 1029411"/>
              <a:gd name="connsiteX27" fmla="*/ 814388 w 838200"/>
              <a:gd name="connsiteY27" fmla="*/ 472199 h 1029411"/>
              <a:gd name="connsiteX28" fmla="*/ 838200 w 838200"/>
              <a:gd name="connsiteY28" fmla="*/ 529349 h 1029411"/>
              <a:gd name="connsiteX29" fmla="*/ 797719 w 838200"/>
              <a:gd name="connsiteY29" fmla="*/ 641268 h 1029411"/>
              <a:gd name="connsiteX30" fmla="*/ 742950 w 838200"/>
              <a:gd name="connsiteY30" fmla="*/ 688893 h 1029411"/>
              <a:gd name="connsiteX31" fmla="*/ 661988 w 838200"/>
              <a:gd name="connsiteY31" fmla="*/ 681749 h 1029411"/>
              <a:gd name="connsiteX32" fmla="*/ 604838 w 838200"/>
              <a:gd name="connsiteY32" fmla="*/ 617455 h 1029411"/>
              <a:gd name="connsiteX33" fmla="*/ 559594 w 838200"/>
              <a:gd name="connsiteY33" fmla="*/ 679368 h 1029411"/>
              <a:gd name="connsiteX34" fmla="*/ 514350 w 838200"/>
              <a:gd name="connsiteY34" fmla="*/ 717468 h 1029411"/>
              <a:gd name="connsiteX35" fmla="*/ 492919 w 838200"/>
              <a:gd name="connsiteY35" fmla="*/ 781761 h 1029411"/>
              <a:gd name="connsiteX36" fmla="*/ 495300 w 838200"/>
              <a:gd name="connsiteY36" fmla="*/ 865105 h 1029411"/>
              <a:gd name="connsiteX37" fmla="*/ 519113 w 838200"/>
              <a:gd name="connsiteY37" fmla="*/ 941305 h 1029411"/>
              <a:gd name="connsiteX38" fmla="*/ 559594 w 838200"/>
              <a:gd name="connsiteY38" fmla="*/ 991311 h 1029411"/>
              <a:gd name="connsiteX39" fmla="*/ 569119 w 838200"/>
              <a:gd name="connsiteY39" fmla="*/ 1000836 h 1029411"/>
              <a:gd name="connsiteX40" fmla="*/ 464344 w 838200"/>
              <a:gd name="connsiteY40" fmla="*/ 1029411 h 1029411"/>
              <a:gd name="connsiteX41" fmla="*/ 340519 w 838200"/>
              <a:gd name="connsiteY41" fmla="*/ 1029411 h 1029411"/>
              <a:gd name="connsiteX42" fmla="*/ 283369 w 838200"/>
              <a:gd name="connsiteY42" fmla="*/ 1010361 h 1029411"/>
              <a:gd name="connsiteX43" fmla="*/ 350044 w 838200"/>
              <a:gd name="connsiteY43" fmla="*/ 962736 h 1029411"/>
              <a:gd name="connsiteX44" fmla="*/ 385763 w 838200"/>
              <a:gd name="connsiteY44" fmla="*/ 817480 h 1029411"/>
              <a:gd name="connsiteX45" fmla="*/ 388144 w 838200"/>
              <a:gd name="connsiteY45" fmla="*/ 736518 h 1029411"/>
              <a:gd name="connsiteX46" fmla="*/ 371475 w 838200"/>
              <a:gd name="connsiteY46" fmla="*/ 705561 h 1029411"/>
              <a:gd name="connsiteX47" fmla="*/ 347663 w 838200"/>
              <a:gd name="connsiteY47" fmla="*/ 743661 h 1029411"/>
              <a:gd name="connsiteX48" fmla="*/ 307182 w 838200"/>
              <a:gd name="connsiteY48" fmla="*/ 719849 h 1029411"/>
              <a:gd name="connsiteX49" fmla="*/ 266700 w 838200"/>
              <a:gd name="connsiteY49" fmla="*/ 729374 h 1029411"/>
              <a:gd name="connsiteX50" fmla="*/ 180975 w 838200"/>
              <a:gd name="connsiteY50"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09625 w 838200"/>
              <a:gd name="connsiteY24" fmla="*/ 345993 h 1029411"/>
              <a:gd name="connsiteX25" fmla="*/ 814388 w 838200"/>
              <a:gd name="connsiteY25" fmla="*/ 424574 h 1029411"/>
              <a:gd name="connsiteX26" fmla="*/ 814388 w 838200"/>
              <a:gd name="connsiteY26" fmla="*/ 472199 h 1029411"/>
              <a:gd name="connsiteX27" fmla="*/ 838200 w 838200"/>
              <a:gd name="connsiteY27" fmla="*/ 529349 h 1029411"/>
              <a:gd name="connsiteX28" fmla="*/ 797719 w 838200"/>
              <a:gd name="connsiteY28" fmla="*/ 641268 h 1029411"/>
              <a:gd name="connsiteX29" fmla="*/ 742950 w 838200"/>
              <a:gd name="connsiteY29" fmla="*/ 688893 h 1029411"/>
              <a:gd name="connsiteX30" fmla="*/ 661988 w 838200"/>
              <a:gd name="connsiteY30" fmla="*/ 681749 h 1029411"/>
              <a:gd name="connsiteX31" fmla="*/ 604838 w 838200"/>
              <a:gd name="connsiteY31" fmla="*/ 617455 h 1029411"/>
              <a:gd name="connsiteX32" fmla="*/ 559594 w 838200"/>
              <a:gd name="connsiteY32" fmla="*/ 679368 h 1029411"/>
              <a:gd name="connsiteX33" fmla="*/ 514350 w 838200"/>
              <a:gd name="connsiteY33" fmla="*/ 717468 h 1029411"/>
              <a:gd name="connsiteX34" fmla="*/ 492919 w 838200"/>
              <a:gd name="connsiteY34" fmla="*/ 781761 h 1029411"/>
              <a:gd name="connsiteX35" fmla="*/ 495300 w 838200"/>
              <a:gd name="connsiteY35" fmla="*/ 865105 h 1029411"/>
              <a:gd name="connsiteX36" fmla="*/ 519113 w 838200"/>
              <a:gd name="connsiteY36" fmla="*/ 941305 h 1029411"/>
              <a:gd name="connsiteX37" fmla="*/ 559594 w 838200"/>
              <a:gd name="connsiteY37" fmla="*/ 991311 h 1029411"/>
              <a:gd name="connsiteX38" fmla="*/ 569119 w 838200"/>
              <a:gd name="connsiteY38" fmla="*/ 1000836 h 1029411"/>
              <a:gd name="connsiteX39" fmla="*/ 464344 w 838200"/>
              <a:gd name="connsiteY39" fmla="*/ 1029411 h 1029411"/>
              <a:gd name="connsiteX40" fmla="*/ 340519 w 838200"/>
              <a:gd name="connsiteY40" fmla="*/ 1029411 h 1029411"/>
              <a:gd name="connsiteX41" fmla="*/ 283369 w 838200"/>
              <a:gd name="connsiteY41" fmla="*/ 1010361 h 1029411"/>
              <a:gd name="connsiteX42" fmla="*/ 350044 w 838200"/>
              <a:gd name="connsiteY42" fmla="*/ 962736 h 1029411"/>
              <a:gd name="connsiteX43" fmla="*/ 385763 w 838200"/>
              <a:gd name="connsiteY43" fmla="*/ 817480 h 1029411"/>
              <a:gd name="connsiteX44" fmla="*/ 388144 w 838200"/>
              <a:gd name="connsiteY44" fmla="*/ 736518 h 1029411"/>
              <a:gd name="connsiteX45" fmla="*/ 371475 w 838200"/>
              <a:gd name="connsiteY45" fmla="*/ 705561 h 1029411"/>
              <a:gd name="connsiteX46" fmla="*/ 347663 w 838200"/>
              <a:gd name="connsiteY46" fmla="*/ 743661 h 1029411"/>
              <a:gd name="connsiteX47" fmla="*/ 307182 w 838200"/>
              <a:gd name="connsiteY47" fmla="*/ 719849 h 1029411"/>
              <a:gd name="connsiteX48" fmla="*/ 266700 w 838200"/>
              <a:gd name="connsiteY48" fmla="*/ 729374 h 1029411"/>
              <a:gd name="connsiteX49" fmla="*/ 180975 w 838200"/>
              <a:gd name="connsiteY49"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09625 w 838200"/>
              <a:gd name="connsiteY24" fmla="*/ 345993 h 1029411"/>
              <a:gd name="connsiteX25" fmla="*/ 814388 w 838200"/>
              <a:gd name="connsiteY25" fmla="*/ 424574 h 1029411"/>
              <a:gd name="connsiteX26" fmla="*/ 814388 w 838200"/>
              <a:gd name="connsiteY26" fmla="*/ 472199 h 1029411"/>
              <a:gd name="connsiteX27" fmla="*/ 838200 w 838200"/>
              <a:gd name="connsiteY27" fmla="*/ 529349 h 1029411"/>
              <a:gd name="connsiteX28" fmla="*/ 797719 w 838200"/>
              <a:gd name="connsiteY28" fmla="*/ 641268 h 1029411"/>
              <a:gd name="connsiteX29" fmla="*/ 742950 w 838200"/>
              <a:gd name="connsiteY29" fmla="*/ 688893 h 1029411"/>
              <a:gd name="connsiteX30" fmla="*/ 661988 w 838200"/>
              <a:gd name="connsiteY30" fmla="*/ 681749 h 1029411"/>
              <a:gd name="connsiteX31" fmla="*/ 604838 w 838200"/>
              <a:gd name="connsiteY31" fmla="*/ 617455 h 1029411"/>
              <a:gd name="connsiteX32" fmla="*/ 559594 w 838200"/>
              <a:gd name="connsiteY32" fmla="*/ 679368 h 1029411"/>
              <a:gd name="connsiteX33" fmla="*/ 514350 w 838200"/>
              <a:gd name="connsiteY33" fmla="*/ 717468 h 1029411"/>
              <a:gd name="connsiteX34" fmla="*/ 492919 w 838200"/>
              <a:gd name="connsiteY34" fmla="*/ 781761 h 1029411"/>
              <a:gd name="connsiteX35" fmla="*/ 495300 w 838200"/>
              <a:gd name="connsiteY35" fmla="*/ 865105 h 1029411"/>
              <a:gd name="connsiteX36" fmla="*/ 519113 w 838200"/>
              <a:gd name="connsiteY36" fmla="*/ 941305 h 1029411"/>
              <a:gd name="connsiteX37" fmla="*/ 559594 w 838200"/>
              <a:gd name="connsiteY37" fmla="*/ 991311 h 1029411"/>
              <a:gd name="connsiteX38" fmla="*/ 569119 w 838200"/>
              <a:gd name="connsiteY38" fmla="*/ 1000836 h 1029411"/>
              <a:gd name="connsiteX39" fmla="*/ 464344 w 838200"/>
              <a:gd name="connsiteY39" fmla="*/ 1029411 h 1029411"/>
              <a:gd name="connsiteX40" fmla="*/ 340519 w 838200"/>
              <a:gd name="connsiteY40" fmla="*/ 1029411 h 1029411"/>
              <a:gd name="connsiteX41" fmla="*/ 283369 w 838200"/>
              <a:gd name="connsiteY41" fmla="*/ 1010361 h 1029411"/>
              <a:gd name="connsiteX42" fmla="*/ 350044 w 838200"/>
              <a:gd name="connsiteY42" fmla="*/ 962736 h 1029411"/>
              <a:gd name="connsiteX43" fmla="*/ 385763 w 838200"/>
              <a:gd name="connsiteY43" fmla="*/ 817480 h 1029411"/>
              <a:gd name="connsiteX44" fmla="*/ 388144 w 838200"/>
              <a:gd name="connsiteY44" fmla="*/ 736518 h 1029411"/>
              <a:gd name="connsiteX45" fmla="*/ 371475 w 838200"/>
              <a:gd name="connsiteY45" fmla="*/ 705561 h 1029411"/>
              <a:gd name="connsiteX46" fmla="*/ 347663 w 838200"/>
              <a:gd name="connsiteY46" fmla="*/ 743661 h 1029411"/>
              <a:gd name="connsiteX47" fmla="*/ 307182 w 838200"/>
              <a:gd name="connsiteY47" fmla="*/ 719849 h 1029411"/>
              <a:gd name="connsiteX48" fmla="*/ 266700 w 838200"/>
              <a:gd name="connsiteY48" fmla="*/ 729374 h 1029411"/>
              <a:gd name="connsiteX49" fmla="*/ 180975 w 838200"/>
              <a:gd name="connsiteY49"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09625 w 838200"/>
              <a:gd name="connsiteY24" fmla="*/ 345993 h 1029411"/>
              <a:gd name="connsiteX25" fmla="*/ 814388 w 838200"/>
              <a:gd name="connsiteY25" fmla="*/ 424574 h 1029411"/>
              <a:gd name="connsiteX26" fmla="*/ 814388 w 838200"/>
              <a:gd name="connsiteY26" fmla="*/ 472199 h 1029411"/>
              <a:gd name="connsiteX27" fmla="*/ 838200 w 838200"/>
              <a:gd name="connsiteY27" fmla="*/ 529349 h 1029411"/>
              <a:gd name="connsiteX28" fmla="*/ 797719 w 838200"/>
              <a:gd name="connsiteY28" fmla="*/ 641268 h 1029411"/>
              <a:gd name="connsiteX29" fmla="*/ 742950 w 838200"/>
              <a:gd name="connsiteY29" fmla="*/ 688893 h 1029411"/>
              <a:gd name="connsiteX30" fmla="*/ 661988 w 838200"/>
              <a:gd name="connsiteY30" fmla="*/ 681749 h 1029411"/>
              <a:gd name="connsiteX31" fmla="*/ 604838 w 838200"/>
              <a:gd name="connsiteY31" fmla="*/ 617455 h 1029411"/>
              <a:gd name="connsiteX32" fmla="*/ 559594 w 838200"/>
              <a:gd name="connsiteY32" fmla="*/ 679368 h 1029411"/>
              <a:gd name="connsiteX33" fmla="*/ 514350 w 838200"/>
              <a:gd name="connsiteY33" fmla="*/ 717468 h 1029411"/>
              <a:gd name="connsiteX34" fmla="*/ 492919 w 838200"/>
              <a:gd name="connsiteY34" fmla="*/ 781761 h 1029411"/>
              <a:gd name="connsiteX35" fmla="*/ 495300 w 838200"/>
              <a:gd name="connsiteY35" fmla="*/ 865105 h 1029411"/>
              <a:gd name="connsiteX36" fmla="*/ 519113 w 838200"/>
              <a:gd name="connsiteY36" fmla="*/ 941305 h 1029411"/>
              <a:gd name="connsiteX37" fmla="*/ 559594 w 838200"/>
              <a:gd name="connsiteY37" fmla="*/ 991311 h 1029411"/>
              <a:gd name="connsiteX38" fmla="*/ 569119 w 838200"/>
              <a:gd name="connsiteY38" fmla="*/ 1000836 h 1029411"/>
              <a:gd name="connsiteX39" fmla="*/ 464344 w 838200"/>
              <a:gd name="connsiteY39" fmla="*/ 1029411 h 1029411"/>
              <a:gd name="connsiteX40" fmla="*/ 340519 w 838200"/>
              <a:gd name="connsiteY40" fmla="*/ 1029411 h 1029411"/>
              <a:gd name="connsiteX41" fmla="*/ 283369 w 838200"/>
              <a:gd name="connsiteY41" fmla="*/ 1010361 h 1029411"/>
              <a:gd name="connsiteX42" fmla="*/ 350044 w 838200"/>
              <a:gd name="connsiteY42" fmla="*/ 962736 h 1029411"/>
              <a:gd name="connsiteX43" fmla="*/ 385763 w 838200"/>
              <a:gd name="connsiteY43" fmla="*/ 817480 h 1029411"/>
              <a:gd name="connsiteX44" fmla="*/ 388144 w 838200"/>
              <a:gd name="connsiteY44" fmla="*/ 736518 h 1029411"/>
              <a:gd name="connsiteX45" fmla="*/ 371475 w 838200"/>
              <a:gd name="connsiteY45" fmla="*/ 705561 h 1029411"/>
              <a:gd name="connsiteX46" fmla="*/ 347663 w 838200"/>
              <a:gd name="connsiteY46" fmla="*/ 743661 h 1029411"/>
              <a:gd name="connsiteX47" fmla="*/ 307182 w 838200"/>
              <a:gd name="connsiteY47" fmla="*/ 719849 h 1029411"/>
              <a:gd name="connsiteX48" fmla="*/ 266700 w 838200"/>
              <a:gd name="connsiteY48" fmla="*/ 729374 h 1029411"/>
              <a:gd name="connsiteX49" fmla="*/ 180975 w 838200"/>
              <a:gd name="connsiteY49" fmla="*/ 776999 h 1029411"/>
              <a:gd name="connsiteX0" fmla="*/ 180975 w 838719"/>
              <a:gd name="connsiteY0" fmla="*/ 776999 h 1029411"/>
              <a:gd name="connsiteX1" fmla="*/ 157163 w 838719"/>
              <a:gd name="connsiteY1" fmla="*/ 731755 h 1029411"/>
              <a:gd name="connsiteX2" fmla="*/ 107157 w 838719"/>
              <a:gd name="connsiteY2" fmla="*/ 696036 h 1029411"/>
              <a:gd name="connsiteX3" fmla="*/ 64294 w 838719"/>
              <a:gd name="connsiteY3" fmla="*/ 676986 h 1029411"/>
              <a:gd name="connsiteX4" fmla="*/ 33338 w 838719"/>
              <a:gd name="connsiteY4" fmla="*/ 653174 h 1029411"/>
              <a:gd name="connsiteX5" fmla="*/ 0 w 838719"/>
              <a:gd name="connsiteY5" fmla="*/ 574593 h 1029411"/>
              <a:gd name="connsiteX6" fmla="*/ 0 w 838719"/>
              <a:gd name="connsiteY6" fmla="*/ 479343 h 1029411"/>
              <a:gd name="connsiteX7" fmla="*/ 4763 w 838719"/>
              <a:gd name="connsiteY7" fmla="*/ 446005 h 1029411"/>
              <a:gd name="connsiteX8" fmla="*/ 21432 w 838719"/>
              <a:gd name="connsiteY8" fmla="*/ 410286 h 1029411"/>
              <a:gd name="connsiteX9" fmla="*/ 9525 w 838719"/>
              <a:gd name="connsiteY9" fmla="*/ 345993 h 1029411"/>
              <a:gd name="connsiteX10" fmla="*/ 54769 w 838719"/>
              <a:gd name="connsiteY10" fmla="*/ 305511 h 1029411"/>
              <a:gd name="connsiteX11" fmla="*/ 130969 w 838719"/>
              <a:gd name="connsiteY11" fmla="*/ 300749 h 1029411"/>
              <a:gd name="connsiteX12" fmla="*/ 145257 w 838719"/>
              <a:gd name="connsiteY12" fmla="*/ 298368 h 1029411"/>
              <a:gd name="connsiteX13" fmla="*/ 121444 w 838719"/>
              <a:gd name="connsiteY13" fmla="*/ 243599 h 1029411"/>
              <a:gd name="connsiteX14" fmla="*/ 142875 w 838719"/>
              <a:gd name="connsiteY14" fmla="*/ 141205 h 1029411"/>
              <a:gd name="connsiteX15" fmla="*/ 223838 w 838719"/>
              <a:gd name="connsiteY15" fmla="*/ 45955 h 1029411"/>
              <a:gd name="connsiteX16" fmla="*/ 359569 w 838719"/>
              <a:gd name="connsiteY16" fmla="*/ 3093 h 1029411"/>
              <a:gd name="connsiteX17" fmla="*/ 469107 w 838719"/>
              <a:gd name="connsiteY17" fmla="*/ 10236 h 1029411"/>
              <a:gd name="connsiteX18" fmla="*/ 547688 w 838719"/>
              <a:gd name="connsiteY18" fmla="*/ 65006 h 1029411"/>
              <a:gd name="connsiteX19" fmla="*/ 628650 w 838719"/>
              <a:gd name="connsiteY19" fmla="*/ 134061 h 1029411"/>
              <a:gd name="connsiteX20" fmla="*/ 692944 w 838719"/>
              <a:gd name="connsiteY20" fmla="*/ 122155 h 1029411"/>
              <a:gd name="connsiteX21" fmla="*/ 721519 w 838719"/>
              <a:gd name="connsiteY21" fmla="*/ 215024 h 1029411"/>
              <a:gd name="connsiteX22" fmla="*/ 697707 w 838719"/>
              <a:gd name="connsiteY22" fmla="*/ 267411 h 1029411"/>
              <a:gd name="connsiteX23" fmla="*/ 785813 w 838719"/>
              <a:gd name="connsiteY23" fmla="*/ 288843 h 1029411"/>
              <a:gd name="connsiteX24" fmla="*/ 809625 w 838719"/>
              <a:gd name="connsiteY24" fmla="*/ 345993 h 1029411"/>
              <a:gd name="connsiteX25" fmla="*/ 814388 w 838719"/>
              <a:gd name="connsiteY25" fmla="*/ 424574 h 1029411"/>
              <a:gd name="connsiteX26" fmla="*/ 814388 w 838719"/>
              <a:gd name="connsiteY26" fmla="*/ 472199 h 1029411"/>
              <a:gd name="connsiteX27" fmla="*/ 838200 w 838719"/>
              <a:gd name="connsiteY27" fmla="*/ 529349 h 1029411"/>
              <a:gd name="connsiteX28" fmla="*/ 797719 w 838719"/>
              <a:gd name="connsiteY28" fmla="*/ 641268 h 1029411"/>
              <a:gd name="connsiteX29" fmla="*/ 742950 w 838719"/>
              <a:gd name="connsiteY29" fmla="*/ 688893 h 1029411"/>
              <a:gd name="connsiteX30" fmla="*/ 661988 w 838719"/>
              <a:gd name="connsiteY30" fmla="*/ 681749 h 1029411"/>
              <a:gd name="connsiteX31" fmla="*/ 604838 w 838719"/>
              <a:gd name="connsiteY31" fmla="*/ 617455 h 1029411"/>
              <a:gd name="connsiteX32" fmla="*/ 559594 w 838719"/>
              <a:gd name="connsiteY32" fmla="*/ 679368 h 1029411"/>
              <a:gd name="connsiteX33" fmla="*/ 514350 w 838719"/>
              <a:gd name="connsiteY33" fmla="*/ 717468 h 1029411"/>
              <a:gd name="connsiteX34" fmla="*/ 492919 w 838719"/>
              <a:gd name="connsiteY34" fmla="*/ 781761 h 1029411"/>
              <a:gd name="connsiteX35" fmla="*/ 495300 w 838719"/>
              <a:gd name="connsiteY35" fmla="*/ 865105 h 1029411"/>
              <a:gd name="connsiteX36" fmla="*/ 519113 w 838719"/>
              <a:gd name="connsiteY36" fmla="*/ 941305 h 1029411"/>
              <a:gd name="connsiteX37" fmla="*/ 559594 w 838719"/>
              <a:gd name="connsiteY37" fmla="*/ 991311 h 1029411"/>
              <a:gd name="connsiteX38" fmla="*/ 569119 w 838719"/>
              <a:gd name="connsiteY38" fmla="*/ 1000836 h 1029411"/>
              <a:gd name="connsiteX39" fmla="*/ 464344 w 838719"/>
              <a:gd name="connsiteY39" fmla="*/ 1029411 h 1029411"/>
              <a:gd name="connsiteX40" fmla="*/ 340519 w 838719"/>
              <a:gd name="connsiteY40" fmla="*/ 1029411 h 1029411"/>
              <a:gd name="connsiteX41" fmla="*/ 283369 w 838719"/>
              <a:gd name="connsiteY41" fmla="*/ 1010361 h 1029411"/>
              <a:gd name="connsiteX42" fmla="*/ 350044 w 838719"/>
              <a:gd name="connsiteY42" fmla="*/ 962736 h 1029411"/>
              <a:gd name="connsiteX43" fmla="*/ 385763 w 838719"/>
              <a:gd name="connsiteY43" fmla="*/ 817480 h 1029411"/>
              <a:gd name="connsiteX44" fmla="*/ 388144 w 838719"/>
              <a:gd name="connsiteY44" fmla="*/ 736518 h 1029411"/>
              <a:gd name="connsiteX45" fmla="*/ 371475 w 838719"/>
              <a:gd name="connsiteY45" fmla="*/ 705561 h 1029411"/>
              <a:gd name="connsiteX46" fmla="*/ 347663 w 838719"/>
              <a:gd name="connsiteY46" fmla="*/ 743661 h 1029411"/>
              <a:gd name="connsiteX47" fmla="*/ 307182 w 838719"/>
              <a:gd name="connsiteY47" fmla="*/ 719849 h 1029411"/>
              <a:gd name="connsiteX48" fmla="*/ 266700 w 838719"/>
              <a:gd name="connsiteY48" fmla="*/ 729374 h 1029411"/>
              <a:gd name="connsiteX49" fmla="*/ 180975 w 838719"/>
              <a:gd name="connsiteY49"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09625 w 838200"/>
              <a:gd name="connsiteY24" fmla="*/ 345993 h 1029411"/>
              <a:gd name="connsiteX25" fmla="*/ 814388 w 838200"/>
              <a:gd name="connsiteY25" fmla="*/ 424574 h 1029411"/>
              <a:gd name="connsiteX26" fmla="*/ 838200 w 838200"/>
              <a:gd name="connsiteY26" fmla="*/ 529349 h 1029411"/>
              <a:gd name="connsiteX27" fmla="*/ 797719 w 838200"/>
              <a:gd name="connsiteY27" fmla="*/ 641268 h 1029411"/>
              <a:gd name="connsiteX28" fmla="*/ 742950 w 838200"/>
              <a:gd name="connsiteY28" fmla="*/ 688893 h 1029411"/>
              <a:gd name="connsiteX29" fmla="*/ 661988 w 838200"/>
              <a:gd name="connsiteY29" fmla="*/ 681749 h 1029411"/>
              <a:gd name="connsiteX30" fmla="*/ 604838 w 838200"/>
              <a:gd name="connsiteY30" fmla="*/ 617455 h 1029411"/>
              <a:gd name="connsiteX31" fmla="*/ 559594 w 838200"/>
              <a:gd name="connsiteY31" fmla="*/ 679368 h 1029411"/>
              <a:gd name="connsiteX32" fmla="*/ 514350 w 838200"/>
              <a:gd name="connsiteY32" fmla="*/ 717468 h 1029411"/>
              <a:gd name="connsiteX33" fmla="*/ 492919 w 838200"/>
              <a:gd name="connsiteY33" fmla="*/ 781761 h 1029411"/>
              <a:gd name="connsiteX34" fmla="*/ 495300 w 838200"/>
              <a:gd name="connsiteY34" fmla="*/ 865105 h 1029411"/>
              <a:gd name="connsiteX35" fmla="*/ 519113 w 838200"/>
              <a:gd name="connsiteY35" fmla="*/ 941305 h 1029411"/>
              <a:gd name="connsiteX36" fmla="*/ 559594 w 838200"/>
              <a:gd name="connsiteY36" fmla="*/ 991311 h 1029411"/>
              <a:gd name="connsiteX37" fmla="*/ 569119 w 838200"/>
              <a:gd name="connsiteY37" fmla="*/ 1000836 h 1029411"/>
              <a:gd name="connsiteX38" fmla="*/ 464344 w 838200"/>
              <a:gd name="connsiteY38" fmla="*/ 1029411 h 1029411"/>
              <a:gd name="connsiteX39" fmla="*/ 340519 w 838200"/>
              <a:gd name="connsiteY39" fmla="*/ 1029411 h 1029411"/>
              <a:gd name="connsiteX40" fmla="*/ 283369 w 838200"/>
              <a:gd name="connsiteY40" fmla="*/ 1010361 h 1029411"/>
              <a:gd name="connsiteX41" fmla="*/ 350044 w 838200"/>
              <a:gd name="connsiteY41" fmla="*/ 962736 h 1029411"/>
              <a:gd name="connsiteX42" fmla="*/ 385763 w 838200"/>
              <a:gd name="connsiteY42" fmla="*/ 817480 h 1029411"/>
              <a:gd name="connsiteX43" fmla="*/ 388144 w 838200"/>
              <a:gd name="connsiteY43" fmla="*/ 736518 h 1029411"/>
              <a:gd name="connsiteX44" fmla="*/ 371475 w 838200"/>
              <a:gd name="connsiteY44" fmla="*/ 705561 h 1029411"/>
              <a:gd name="connsiteX45" fmla="*/ 347663 w 838200"/>
              <a:gd name="connsiteY45" fmla="*/ 743661 h 1029411"/>
              <a:gd name="connsiteX46" fmla="*/ 307182 w 838200"/>
              <a:gd name="connsiteY46" fmla="*/ 719849 h 1029411"/>
              <a:gd name="connsiteX47" fmla="*/ 266700 w 838200"/>
              <a:gd name="connsiteY47" fmla="*/ 729374 h 1029411"/>
              <a:gd name="connsiteX48" fmla="*/ 180975 w 838200"/>
              <a:gd name="connsiteY48" fmla="*/ 776999 h 1029411"/>
              <a:gd name="connsiteX0" fmla="*/ 180975 w 838200"/>
              <a:gd name="connsiteY0" fmla="*/ 776999 h 1029411"/>
              <a:gd name="connsiteX1" fmla="*/ 157163 w 838200"/>
              <a:gd name="connsiteY1" fmla="*/ 731755 h 1029411"/>
              <a:gd name="connsiteX2" fmla="*/ 107157 w 838200"/>
              <a:gd name="connsiteY2" fmla="*/ 696036 h 1029411"/>
              <a:gd name="connsiteX3" fmla="*/ 64294 w 838200"/>
              <a:gd name="connsiteY3" fmla="*/ 676986 h 1029411"/>
              <a:gd name="connsiteX4" fmla="*/ 33338 w 838200"/>
              <a:gd name="connsiteY4" fmla="*/ 653174 h 1029411"/>
              <a:gd name="connsiteX5" fmla="*/ 0 w 838200"/>
              <a:gd name="connsiteY5" fmla="*/ 574593 h 1029411"/>
              <a:gd name="connsiteX6" fmla="*/ 0 w 838200"/>
              <a:gd name="connsiteY6" fmla="*/ 479343 h 1029411"/>
              <a:gd name="connsiteX7" fmla="*/ 4763 w 838200"/>
              <a:gd name="connsiteY7" fmla="*/ 446005 h 1029411"/>
              <a:gd name="connsiteX8" fmla="*/ 21432 w 838200"/>
              <a:gd name="connsiteY8" fmla="*/ 410286 h 1029411"/>
              <a:gd name="connsiteX9" fmla="*/ 9525 w 838200"/>
              <a:gd name="connsiteY9" fmla="*/ 345993 h 1029411"/>
              <a:gd name="connsiteX10" fmla="*/ 54769 w 838200"/>
              <a:gd name="connsiteY10" fmla="*/ 305511 h 1029411"/>
              <a:gd name="connsiteX11" fmla="*/ 130969 w 838200"/>
              <a:gd name="connsiteY11" fmla="*/ 300749 h 1029411"/>
              <a:gd name="connsiteX12" fmla="*/ 145257 w 838200"/>
              <a:gd name="connsiteY12" fmla="*/ 298368 h 1029411"/>
              <a:gd name="connsiteX13" fmla="*/ 121444 w 838200"/>
              <a:gd name="connsiteY13" fmla="*/ 243599 h 1029411"/>
              <a:gd name="connsiteX14" fmla="*/ 142875 w 838200"/>
              <a:gd name="connsiteY14" fmla="*/ 141205 h 1029411"/>
              <a:gd name="connsiteX15" fmla="*/ 223838 w 838200"/>
              <a:gd name="connsiteY15" fmla="*/ 45955 h 1029411"/>
              <a:gd name="connsiteX16" fmla="*/ 359569 w 838200"/>
              <a:gd name="connsiteY16" fmla="*/ 3093 h 1029411"/>
              <a:gd name="connsiteX17" fmla="*/ 469107 w 838200"/>
              <a:gd name="connsiteY17" fmla="*/ 10236 h 1029411"/>
              <a:gd name="connsiteX18" fmla="*/ 547688 w 838200"/>
              <a:gd name="connsiteY18" fmla="*/ 65006 h 1029411"/>
              <a:gd name="connsiteX19" fmla="*/ 628650 w 838200"/>
              <a:gd name="connsiteY19" fmla="*/ 134061 h 1029411"/>
              <a:gd name="connsiteX20" fmla="*/ 692944 w 838200"/>
              <a:gd name="connsiteY20" fmla="*/ 122155 h 1029411"/>
              <a:gd name="connsiteX21" fmla="*/ 721519 w 838200"/>
              <a:gd name="connsiteY21" fmla="*/ 215024 h 1029411"/>
              <a:gd name="connsiteX22" fmla="*/ 697707 w 838200"/>
              <a:gd name="connsiteY22" fmla="*/ 267411 h 1029411"/>
              <a:gd name="connsiteX23" fmla="*/ 785813 w 838200"/>
              <a:gd name="connsiteY23" fmla="*/ 288843 h 1029411"/>
              <a:gd name="connsiteX24" fmla="*/ 809625 w 838200"/>
              <a:gd name="connsiteY24" fmla="*/ 345993 h 1029411"/>
              <a:gd name="connsiteX25" fmla="*/ 814388 w 838200"/>
              <a:gd name="connsiteY25" fmla="*/ 424574 h 1029411"/>
              <a:gd name="connsiteX26" fmla="*/ 838200 w 838200"/>
              <a:gd name="connsiteY26" fmla="*/ 529349 h 1029411"/>
              <a:gd name="connsiteX27" fmla="*/ 797719 w 838200"/>
              <a:gd name="connsiteY27" fmla="*/ 641268 h 1029411"/>
              <a:gd name="connsiteX28" fmla="*/ 742950 w 838200"/>
              <a:gd name="connsiteY28" fmla="*/ 688893 h 1029411"/>
              <a:gd name="connsiteX29" fmla="*/ 661988 w 838200"/>
              <a:gd name="connsiteY29" fmla="*/ 681749 h 1029411"/>
              <a:gd name="connsiteX30" fmla="*/ 604838 w 838200"/>
              <a:gd name="connsiteY30" fmla="*/ 617455 h 1029411"/>
              <a:gd name="connsiteX31" fmla="*/ 559594 w 838200"/>
              <a:gd name="connsiteY31" fmla="*/ 679368 h 1029411"/>
              <a:gd name="connsiteX32" fmla="*/ 514350 w 838200"/>
              <a:gd name="connsiteY32" fmla="*/ 717468 h 1029411"/>
              <a:gd name="connsiteX33" fmla="*/ 492919 w 838200"/>
              <a:gd name="connsiteY33" fmla="*/ 781761 h 1029411"/>
              <a:gd name="connsiteX34" fmla="*/ 495300 w 838200"/>
              <a:gd name="connsiteY34" fmla="*/ 865105 h 1029411"/>
              <a:gd name="connsiteX35" fmla="*/ 519113 w 838200"/>
              <a:gd name="connsiteY35" fmla="*/ 941305 h 1029411"/>
              <a:gd name="connsiteX36" fmla="*/ 559594 w 838200"/>
              <a:gd name="connsiteY36" fmla="*/ 991311 h 1029411"/>
              <a:gd name="connsiteX37" fmla="*/ 569119 w 838200"/>
              <a:gd name="connsiteY37" fmla="*/ 1000836 h 1029411"/>
              <a:gd name="connsiteX38" fmla="*/ 464344 w 838200"/>
              <a:gd name="connsiteY38" fmla="*/ 1029411 h 1029411"/>
              <a:gd name="connsiteX39" fmla="*/ 340519 w 838200"/>
              <a:gd name="connsiteY39" fmla="*/ 1029411 h 1029411"/>
              <a:gd name="connsiteX40" fmla="*/ 283369 w 838200"/>
              <a:gd name="connsiteY40" fmla="*/ 1010361 h 1029411"/>
              <a:gd name="connsiteX41" fmla="*/ 350044 w 838200"/>
              <a:gd name="connsiteY41" fmla="*/ 962736 h 1029411"/>
              <a:gd name="connsiteX42" fmla="*/ 385763 w 838200"/>
              <a:gd name="connsiteY42" fmla="*/ 817480 h 1029411"/>
              <a:gd name="connsiteX43" fmla="*/ 388144 w 838200"/>
              <a:gd name="connsiteY43" fmla="*/ 736518 h 1029411"/>
              <a:gd name="connsiteX44" fmla="*/ 371475 w 838200"/>
              <a:gd name="connsiteY44" fmla="*/ 705561 h 1029411"/>
              <a:gd name="connsiteX45" fmla="*/ 347663 w 838200"/>
              <a:gd name="connsiteY45" fmla="*/ 743661 h 1029411"/>
              <a:gd name="connsiteX46" fmla="*/ 307182 w 838200"/>
              <a:gd name="connsiteY46" fmla="*/ 719849 h 1029411"/>
              <a:gd name="connsiteX47" fmla="*/ 266700 w 838200"/>
              <a:gd name="connsiteY47" fmla="*/ 729374 h 1029411"/>
              <a:gd name="connsiteX48" fmla="*/ 180975 w 838200"/>
              <a:gd name="connsiteY48" fmla="*/ 776999 h 1029411"/>
              <a:gd name="connsiteX0" fmla="*/ 180975 w 838502"/>
              <a:gd name="connsiteY0" fmla="*/ 776999 h 1029411"/>
              <a:gd name="connsiteX1" fmla="*/ 157163 w 838502"/>
              <a:gd name="connsiteY1" fmla="*/ 731755 h 1029411"/>
              <a:gd name="connsiteX2" fmla="*/ 107157 w 838502"/>
              <a:gd name="connsiteY2" fmla="*/ 696036 h 1029411"/>
              <a:gd name="connsiteX3" fmla="*/ 64294 w 838502"/>
              <a:gd name="connsiteY3" fmla="*/ 676986 h 1029411"/>
              <a:gd name="connsiteX4" fmla="*/ 33338 w 838502"/>
              <a:gd name="connsiteY4" fmla="*/ 653174 h 1029411"/>
              <a:gd name="connsiteX5" fmla="*/ 0 w 838502"/>
              <a:gd name="connsiteY5" fmla="*/ 574593 h 1029411"/>
              <a:gd name="connsiteX6" fmla="*/ 0 w 838502"/>
              <a:gd name="connsiteY6" fmla="*/ 479343 h 1029411"/>
              <a:gd name="connsiteX7" fmla="*/ 4763 w 838502"/>
              <a:gd name="connsiteY7" fmla="*/ 446005 h 1029411"/>
              <a:gd name="connsiteX8" fmla="*/ 21432 w 838502"/>
              <a:gd name="connsiteY8" fmla="*/ 410286 h 1029411"/>
              <a:gd name="connsiteX9" fmla="*/ 9525 w 838502"/>
              <a:gd name="connsiteY9" fmla="*/ 345993 h 1029411"/>
              <a:gd name="connsiteX10" fmla="*/ 54769 w 838502"/>
              <a:gd name="connsiteY10" fmla="*/ 305511 h 1029411"/>
              <a:gd name="connsiteX11" fmla="*/ 130969 w 838502"/>
              <a:gd name="connsiteY11" fmla="*/ 300749 h 1029411"/>
              <a:gd name="connsiteX12" fmla="*/ 145257 w 838502"/>
              <a:gd name="connsiteY12" fmla="*/ 298368 h 1029411"/>
              <a:gd name="connsiteX13" fmla="*/ 121444 w 838502"/>
              <a:gd name="connsiteY13" fmla="*/ 243599 h 1029411"/>
              <a:gd name="connsiteX14" fmla="*/ 142875 w 838502"/>
              <a:gd name="connsiteY14" fmla="*/ 141205 h 1029411"/>
              <a:gd name="connsiteX15" fmla="*/ 223838 w 838502"/>
              <a:gd name="connsiteY15" fmla="*/ 45955 h 1029411"/>
              <a:gd name="connsiteX16" fmla="*/ 359569 w 838502"/>
              <a:gd name="connsiteY16" fmla="*/ 3093 h 1029411"/>
              <a:gd name="connsiteX17" fmla="*/ 469107 w 838502"/>
              <a:gd name="connsiteY17" fmla="*/ 10236 h 1029411"/>
              <a:gd name="connsiteX18" fmla="*/ 547688 w 838502"/>
              <a:gd name="connsiteY18" fmla="*/ 65006 h 1029411"/>
              <a:gd name="connsiteX19" fmla="*/ 628650 w 838502"/>
              <a:gd name="connsiteY19" fmla="*/ 134061 h 1029411"/>
              <a:gd name="connsiteX20" fmla="*/ 692944 w 838502"/>
              <a:gd name="connsiteY20" fmla="*/ 122155 h 1029411"/>
              <a:gd name="connsiteX21" fmla="*/ 721519 w 838502"/>
              <a:gd name="connsiteY21" fmla="*/ 215024 h 1029411"/>
              <a:gd name="connsiteX22" fmla="*/ 697707 w 838502"/>
              <a:gd name="connsiteY22" fmla="*/ 267411 h 1029411"/>
              <a:gd name="connsiteX23" fmla="*/ 785813 w 838502"/>
              <a:gd name="connsiteY23" fmla="*/ 288843 h 1029411"/>
              <a:gd name="connsiteX24" fmla="*/ 809625 w 838502"/>
              <a:gd name="connsiteY24" fmla="*/ 345993 h 1029411"/>
              <a:gd name="connsiteX25" fmla="*/ 814388 w 838502"/>
              <a:gd name="connsiteY25" fmla="*/ 424574 h 1029411"/>
              <a:gd name="connsiteX26" fmla="*/ 838200 w 838502"/>
              <a:gd name="connsiteY26" fmla="*/ 529349 h 1029411"/>
              <a:gd name="connsiteX27" fmla="*/ 797719 w 838502"/>
              <a:gd name="connsiteY27" fmla="*/ 641268 h 1029411"/>
              <a:gd name="connsiteX28" fmla="*/ 742950 w 838502"/>
              <a:gd name="connsiteY28" fmla="*/ 688893 h 1029411"/>
              <a:gd name="connsiteX29" fmla="*/ 661988 w 838502"/>
              <a:gd name="connsiteY29" fmla="*/ 681749 h 1029411"/>
              <a:gd name="connsiteX30" fmla="*/ 604838 w 838502"/>
              <a:gd name="connsiteY30" fmla="*/ 617455 h 1029411"/>
              <a:gd name="connsiteX31" fmla="*/ 559594 w 838502"/>
              <a:gd name="connsiteY31" fmla="*/ 679368 h 1029411"/>
              <a:gd name="connsiteX32" fmla="*/ 514350 w 838502"/>
              <a:gd name="connsiteY32" fmla="*/ 717468 h 1029411"/>
              <a:gd name="connsiteX33" fmla="*/ 492919 w 838502"/>
              <a:gd name="connsiteY33" fmla="*/ 781761 h 1029411"/>
              <a:gd name="connsiteX34" fmla="*/ 495300 w 838502"/>
              <a:gd name="connsiteY34" fmla="*/ 865105 h 1029411"/>
              <a:gd name="connsiteX35" fmla="*/ 519113 w 838502"/>
              <a:gd name="connsiteY35" fmla="*/ 941305 h 1029411"/>
              <a:gd name="connsiteX36" fmla="*/ 559594 w 838502"/>
              <a:gd name="connsiteY36" fmla="*/ 991311 h 1029411"/>
              <a:gd name="connsiteX37" fmla="*/ 569119 w 838502"/>
              <a:gd name="connsiteY37" fmla="*/ 1000836 h 1029411"/>
              <a:gd name="connsiteX38" fmla="*/ 464344 w 838502"/>
              <a:gd name="connsiteY38" fmla="*/ 1029411 h 1029411"/>
              <a:gd name="connsiteX39" fmla="*/ 340519 w 838502"/>
              <a:gd name="connsiteY39" fmla="*/ 1029411 h 1029411"/>
              <a:gd name="connsiteX40" fmla="*/ 283369 w 838502"/>
              <a:gd name="connsiteY40" fmla="*/ 1010361 h 1029411"/>
              <a:gd name="connsiteX41" fmla="*/ 350044 w 838502"/>
              <a:gd name="connsiteY41" fmla="*/ 962736 h 1029411"/>
              <a:gd name="connsiteX42" fmla="*/ 385763 w 838502"/>
              <a:gd name="connsiteY42" fmla="*/ 817480 h 1029411"/>
              <a:gd name="connsiteX43" fmla="*/ 388144 w 838502"/>
              <a:gd name="connsiteY43" fmla="*/ 736518 h 1029411"/>
              <a:gd name="connsiteX44" fmla="*/ 371475 w 838502"/>
              <a:gd name="connsiteY44" fmla="*/ 705561 h 1029411"/>
              <a:gd name="connsiteX45" fmla="*/ 347663 w 838502"/>
              <a:gd name="connsiteY45" fmla="*/ 743661 h 1029411"/>
              <a:gd name="connsiteX46" fmla="*/ 307182 w 838502"/>
              <a:gd name="connsiteY46" fmla="*/ 719849 h 1029411"/>
              <a:gd name="connsiteX47" fmla="*/ 266700 w 838502"/>
              <a:gd name="connsiteY47" fmla="*/ 729374 h 1029411"/>
              <a:gd name="connsiteX48" fmla="*/ 180975 w 838502"/>
              <a:gd name="connsiteY48" fmla="*/ 776999 h 1029411"/>
              <a:gd name="connsiteX0" fmla="*/ 180975 w 838456"/>
              <a:gd name="connsiteY0" fmla="*/ 776999 h 1029411"/>
              <a:gd name="connsiteX1" fmla="*/ 157163 w 838456"/>
              <a:gd name="connsiteY1" fmla="*/ 731755 h 1029411"/>
              <a:gd name="connsiteX2" fmla="*/ 107157 w 838456"/>
              <a:gd name="connsiteY2" fmla="*/ 696036 h 1029411"/>
              <a:gd name="connsiteX3" fmla="*/ 64294 w 838456"/>
              <a:gd name="connsiteY3" fmla="*/ 676986 h 1029411"/>
              <a:gd name="connsiteX4" fmla="*/ 33338 w 838456"/>
              <a:gd name="connsiteY4" fmla="*/ 653174 h 1029411"/>
              <a:gd name="connsiteX5" fmla="*/ 0 w 838456"/>
              <a:gd name="connsiteY5" fmla="*/ 574593 h 1029411"/>
              <a:gd name="connsiteX6" fmla="*/ 0 w 838456"/>
              <a:gd name="connsiteY6" fmla="*/ 479343 h 1029411"/>
              <a:gd name="connsiteX7" fmla="*/ 4763 w 838456"/>
              <a:gd name="connsiteY7" fmla="*/ 446005 h 1029411"/>
              <a:gd name="connsiteX8" fmla="*/ 21432 w 838456"/>
              <a:gd name="connsiteY8" fmla="*/ 410286 h 1029411"/>
              <a:gd name="connsiteX9" fmla="*/ 9525 w 838456"/>
              <a:gd name="connsiteY9" fmla="*/ 345993 h 1029411"/>
              <a:gd name="connsiteX10" fmla="*/ 54769 w 838456"/>
              <a:gd name="connsiteY10" fmla="*/ 305511 h 1029411"/>
              <a:gd name="connsiteX11" fmla="*/ 130969 w 838456"/>
              <a:gd name="connsiteY11" fmla="*/ 300749 h 1029411"/>
              <a:gd name="connsiteX12" fmla="*/ 145257 w 838456"/>
              <a:gd name="connsiteY12" fmla="*/ 298368 h 1029411"/>
              <a:gd name="connsiteX13" fmla="*/ 121444 w 838456"/>
              <a:gd name="connsiteY13" fmla="*/ 243599 h 1029411"/>
              <a:gd name="connsiteX14" fmla="*/ 142875 w 838456"/>
              <a:gd name="connsiteY14" fmla="*/ 141205 h 1029411"/>
              <a:gd name="connsiteX15" fmla="*/ 223838 w 838456"/>
              <a:gd name="connsiteY15" fmla="*/ 45955 h 1029411"/>
              <a:gd name="connsiteX16" fmla="*/ 359569 w 838456"/>
              <a:gd name="connsiteY16" fmla="*/ 3093 h 1029411"/>
              <a:gd name="connsiteX17" fmla="*/ 469107 w 838456"/>
              <a:gd name="connsiteY17" fmla="*/ 10236 h 1029411"/>
              <a:gd name="connsiteX18" fmla="*/ 547688 w 838456"/>
              <a:gd name="connsiteY18" fmla="*/ 65006 h 1029411"/>
              <a:gd name="connsiteX19" fmla="*/ 628650 w 838456"/>
              <a:gd name="connsiteY19" fmla="*/ 134061 h 1029411"/>
              <a:gd name="connsiteX20" fmla="*/ 692944 w 838456"/>
              <a:gd name="connsiteY20" fmla="*/ 122155 h 1029411"/>
              <a:gd name="connsiteX21" fmla="*/ 721519 w 838456"/>
              <a:gd name="connsiteY21" fmla="*/ 215024 h 1029411"/>
              <a:gd name="connsiteX22" fmla="*/ 697707 w 838456"/>
              <a:gd name="connsiteY22" fmla="*/ 267411 h 1029411"/>
              <a:gd name="connsiteX23" fmla="*/ 785813 w 838456"/>
              <a:gd name="connsiteY23" fmla="*/ 288843 h 1029411"/>
              <a:gd name="connsiteX24" fmla="*/ 809625 w 838456"/>
              <a:gd name="connsiteY24" fmla="*/ 345993 h 1029411"/>
              <a:gd name="connsiteX25" fmla="*/ 814388 w 838456"/>
              <a:gd name="connsiteY25" fmla="*/ 424574 h 1029411"/>
              <a:gd name="connsiteX26" fmla="*/ 838200 w 838456"/>
              <a:gd name="connsiteY26" fmla="*/ 529349 h 1029411"/>
              <a:gd name="connsiteX27" fmla="*/ 797719 w 838456"/>
              <a:gd name="connsiteY27" fmla="*/ 641268 h 1029411"/>
              <a:gd name="connsiteX28" fmla="*/ 742950 w 838456"/>
              <a:gd name="connsiteY28" fmla="*/ 688893 h 1029411"/>
              <a:gd name="connsiteX29" fmla="*/ 661988 w 838456"/>
              <a:gd name="connsiteY29" fmla="*/ 681749 h 1029411"/>
              <a:gd name="connsiteX30" fmla="*/ 604838 w 838456"/>
              <a:gd name="connsiteY30" fmla="*/ 617455 h 1029411"/>
              <a:gd name="connsiteX31" fmla="*/ 559594 w 838456"/>
              <a:gd name="connsiteY31" fmla="*/ 679368 h 1029411"/>
              <a:gd name="connsiteX32" fmla="*/ 514350 w 838456"/>
              <a:gd name="connsiteY32" fmla="*/ 717468 h 1029411"/>
              <a:gd name="connsiteX33" fmla="*/ 492919 w 838456"/>
              <a:gd name="connsiteY33" fmla="*/ 781761 h 1029411"/>
              <a:gd name="connsiteX34" fmla="*/ 495300 w 838456"/>
              <a:gd name="connsiteY34" fmla="*/ 865105 h 1029411"/>
              <a:gd name="connsiteX35" fmla="*/ 519113 w 838456"/>
              <a:gd name="connsiteY35" fmla="*/ 941305 h 1029411"/>
              <a:gd name="connsiteX36" fmla="*/ 559594 w 838456"/>
              <a:gd name="connsiteY36" fmla="*/ 991311 h 1029411"/>
              <a:gd name="connsiteX37" fmla="*/ 569119 w 838456"/>
              <a:gd name="connsiteY37" fmla="*/ 1000836 h 1029411"/>
              <a:gd name="connsiteX38" fmla="*/ 464344 w 838456"/>
              <a:gd name="connsiteY38" fmla="*/ 1029411 h 1029411"/>
              <a:gd name="connsiteX39" fmla="*/ 340519 w 838456"/>
              <a:gd name="connsiteY39" fmla="*/ 1029411 h 1029411"/>
              <a:gd name="connsiteX40" fmla="*/ 283369 w 838456"/>
              <a:gd name="connsiteY40" fmla="*/ 1010361 h 1029411"/>
              <a:gd name="connsiteX41" fmla="*/ 350044 w 838456"/>
              <a:gd name="connsiteY41" fmla="*/ 962736 h 1029411"/>
              <a:gd name="connsiteX42" fmla="*/ 385763 w 838456"/>
              <a:gd name="connsiteY42" fmla="*/ 817480 h 1029411"/>
              <a:gd name="connsiteX43" fmla="*/ 388144 w 838456"/>
              <a:gd name="connsiteY43" fmla="*/ 736518 h 1029411"/>
              <a:gd name="connsiteX44" fmla="*/ 371475 w 838456"/>
              <a:gd name="connsiteY44" fmla="*/ 705561 h 1029411"/>
              <a:gd name="connsiteX45" fmla="*/ 347663 w 838456"/>
              <a:gd name="connsiteY45" fmla="*/ 743661 h 1029411"/>
              <a:gd name="connsiteX46" fmla="*/ 307182 w 838456"/>
              <a:gd name="connsiteY46" fmla="*/ 719849 h 1029411"/>
              <a:gd name="connsiteX47" fmla="*/ 266700 w 838456"/>
              <a:gd name="connsiteY47" fmla="*/ 729374 h 1029411"/>
              <a:gd name="connsiteX48" fmla="*/ 180975 w 838456"/>
              <a:gd name="connsiteY48"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97719 w 836089"/>
              <a:gd name="connsiteY27" fmla="*/ 641268 h 1029411"/>
              <a:gd name="connsiteX28" fmla="*/ 742950 w 836089"/>
              <a:gd name="connsiteY28" fmla="*/ 688893 h 1029411"/>
              <a:gd name="connsiteX29" fmla="*/ 661988 w 836089"/>
              <a:gd name="connsiteY29" fmla="*/ 681749 h 1029411"/>
              <a:gd name="connsiteX30" fmla="*/ 604838 w 836089"/>
              <a:gd name="connsiteY30" fmla="*/ 617455 h 1029411"/>
              <a:gd name="connsiteX31" fmla="*/ 559594 w 836089"/>
              <a:gd name="connsiteY31" fmla="*/ 679368 h 1029411"/>
              <a:gd name="connsiteX32" fmla="*/ 514350 w 836089"/>
              <a:gd name="connsiteY32" fmla="*/ 717468 h 1029411"/>
              <a:gd name="connsiteX33" fmla="*/ 492919 w 836089"/>
              <a:gd name="connsiteY33" fmla="*/ 781761 h 1029411"/>
              <a:gd name="connsiteX34" fmla="*/ 495300 w 836089"/>
              <a:gd name="connsiteY34" fmla="*/ 865105 h 1029411"/>
              <a:gd name="connsiteX35" fmla="*/ 519113 w 836089"/>
              <a:gd name="connsiteY35" fmla="*/ 941305 h 1029411"/>
              <a:gd name="connsiteX36" fmla="*/ 559594 w 836089"/>
              <a:gd name="connsiteY36" fmla="*/ 991311 h 1029411"/>
              <a:gd name="connsiteX37" fmla="*/ 569119 w 836089"/>
              <a:gd name="connsiteY37" fmla="*/ 1000836 h 1029411"/>
              <a:gd name="connsiteX38" fmla="*/ 464344 w 836089"/>
              <a:gd name="connsiteY38" fmla="*/ 1029411 h 1029411"/>
              <a:gd name="connsiteX39" fmla="*/ 340519 w 836089"/>
              <a:gd name="connsiteY39" fmla="*/ 1029411 h 1029411"/>
              <a:gd name="connsiteX40" fmla="*/ 283369 w 836089"/>
              <a:gd name="connsiteY40" fmla="*/ 1010361 h 1029411"/>
              <a:gd name="connsiteX41" fmla="*/ 350044 w 836089"/>
              <a:gd name="connsiteY41" fmla="*/ 962736 h 1029411"/>
              <a:gd name="connsiteX42" fmla="*/ 385763 w 836089"/>
              <a:gd name="connsiteY42" fmla="*/ 817480 h 1029411"/>
              <a:gd name="connsiteX43" fmla="*/ 388144 w 836089"/>
              <a:gd name="connsiteY43" fmla="*/ 736518 h 1029411"/>
              <a:gd name="connsiteX44" fmla="*/ 371475 w 836089"/>
              <a:gd name="connsiteY44" fmla="*/ 705561 h 1029411"/>
              <a:gd name="connsiteX45" fmla="*/ 347663 w 836089"/>
              <a:gd name="connsiteY45" fmla="*/ 743661 h 1029411"/>
              <a:gd name="connsiteX46" fmla="*/ 307182 w 836089"/>
              <a:gd name="connsiteY46" fmla="*/ 719849 h 1029411"/>
              <a:gd name="connsiteX47" fmla="*/ 266700 w 836089"/>
              <a:gd name="connsiteY47" fmla="*/ 729374 h 1029411"/>
              <a:gd name="connsiteX48" fmla="*/ 180975 w 836089"/>
              <a:gd name="connsiteY48"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95338 w 836089"/>
              <a:gd name="connsiteY27" fmla="*/ 646031 h 1029411"/>
              <a:gd name="connsiteX28" fmla="*/ 742950 w 836089"/>
              <a:gd name="connsiteY28" fmla="*/ 688893 h 1029411"/>
              <a:gd name="connsiteX29" fmla="*/ 661988 w 836089"/>
              <a:gd name="connsiteY29" fmla="*/ 681749 h 1029411"/>
              <a:gd name="connsiteX30" fmla="*/ 604838 w 836089"/>
              <a:gd name="connsiteY30" fmla="*/ 617455 h 1029411"/>
              <a:gd name="connsiteX31" fmla="*/ 559594 w 836089"/>
              <a:gd name="connsiteY31" fmla="*/ 679368 h 1029411"/>
              <a:gd name="connsiteX32" fmla="*/ 514350 w 836089"/>
              <a:gd name="connsiteY32" fmla="*/ 717468 h 1029411"/>
              <a:gd name="connsiteX33" fmla="*/ 492919 w 836089"/>
              <a:gd name="connsiteY33" fmla="*/ 781761 h 1029411"/>
              <a:gd name="connsiteX34" fmla="*/ 495300 w 836089"/>
              <a:gd name="connsiteY34" fmla="*/ 865105 h 1029411"/>
              <a:gd name="connsiteX35" fmla="*/ 519113 w 836089"/>
              <a:gd name="connsiteY35" fmla="*/ 941305 h 1029411"/>
              <a:gd name="connsiteX36" fmla="*/ 559594 w 836089"/>
              <a:gd name="connsiteY36" fmla="*/ 991311 h 1029411"/>
              <a:gd name="connsiteX37" fmla="*/ 569119 w 836089"/>
              <a:gd name="connsiteY37" fmla="*/ 1000836 h 1029411"/>
              <a:gd name="connsiteX38" fmla="*/ 464344 w 836089"/>
              <a:gd name="connsiteY38" fmla="*/ 1029411 h 1029411"/>
              <a:gd name="connsiteX39" fmla="*/ 340519 w 836089"/>
              <a:gd name="connsiteY39" fmla="*/ 1029411 h 1029411"/>
              <a:gd name="connsiteX40" fmla="*/ 283369 w 836089"/>
              <a:gd name="connsiteY40" fmla="*/ 1010361 h 1029411"/>
              <a:gd name="connsiteX41" fmla="*/ 350044 w 836089"/>
              <a:gd name="connsiteY41" fmla="*/ 962736 h 1029411"/>
              <a:gd name="connsiteX42" fmla="*/ 385763 w 836089"/>
              <a:gd name="connsiteY42" fmla="*/ 817480 h 1029411"/>
              <a:gd name="connsiteX43" fmla="*/ 388144 w 836089"/>
              <a:gd name="connsiteY43" fmla="*/ 736518 h 1029411"/>
              <a:gd name="connsiteX44" fmla="*/ 371475 w 836089"/>
              <a:gd name="connsiteY44" fmla="*/ 705561 h 1029411"/>
              <a:gd name="connsiteX45" fmla="*/ 347663 w 836089"/>
              <a:gd name="connsiteY45" fmla="*/ 743661 h 1029411"/>
              <a:gd name="connsiteX46" fmla="*/ 307182 w 836089"/>
              <a:gd name="connsiteY46" fmla="*/ 719849 h 1029411"/>
              <a:gd name="connsiteX47" fmla="*/ 266700 w 836089"/>
              <a:gd name="connsiteY47" fmla="*/ 729374 h 1029411"/>
              <a:gd name="connsiteX48" fmla="*/ 180975 w 836089"/>
              <a:gd name="connsiteY48"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95338 w 836089"/>
              <a:gd name="connsiteY27" fmla="*/ 646031 h 1029411"/>
              <a:gd name="connsiteX28" fmla="*/ 742950 w 836089"/>
              <a:gd name="connsiteY28" fmla="*/ 688893 h 1029411"/>
              <a:gd name="connsiteX29" fmla="*/ 661988 w 836089"/>
              <a:gd name="connsiteY29" fmla="*/ 681749 h 1029411"/>
              <a:gd name="connsiteX30" fmla="*/ 604838 w 836089"/>
              <a:gd name="connsiteY30" fmla="*/ 617455 h 1029411"/>
              <a:gd name="connsiteX31" fmla="*/ 559594 w 836089"/>
              <a:gd name="connsiteY31" fmla="*/ 679368 h 1029411"/>
              <a:gd name="connsiteX32" fmla="*/ 514350 w 836089"/>
              <a:gd name="connsiteY32" fmla="*/ 717468 h 1029411"/>
              <a:gd name="connsiteX33" fmla="*/ 492919 w 836089"/>
              <a:gd name="connsiteY33" fmla="*/ 781761 h 1029411"/>
              <a:gd name="connsiteX34" fmla="*/ 495300 w 836089"/>
              <a:gd name="connsiteY34" fmla="*/ 865105 h 1029411"/>
              <a:gd name="connsiteX35" fmla="*/ 519113 w 836089"/>
              <a:gd name="connsiteY35" fmla="*/ 941305 h 1029411"/>
              <a:gd name="connsiteX36" fmla="*/ 559594 w 836089"/>
              <a:gd name="connsiteY36" fmla="*/ 991311 h 1029411"/>
              <a:gd name="connsiteX37" fmla="*/ 569119 w 836089"/>
              <a:gd name="connsiteY37" fmla="*/ 1000836 h 1029411"/>
              <a:gd name="connsiteX38" fmla="*/ 464344 w 836089"/>
              <a:gd name="connsiteY38" fmla="*/ 1029411 h 1029411"/>
              <a:gd name="connsiteX39" fmla="*/ 340519 w 836089"/>
              <a:gd name="connsiteY39" fmla="*/ 1029411 h 1029411"/>
              <a:gd name="connsiteX40" fmla="*/ 283369 w 836089"/>
              <a:gd name="connsiteY40" fmla="*/ 1010361 h 1029411"/>
              <a:gd name="connsiteX41" fmla="*/ 350044 w 836089"/>
              <a:gd name="connsiteY41" fmla="*/ 962736 h 1029411"/>
              <a:gd name="connsiteX42" fmla="*/ 385763 w 836089"/>
              <a:gd name="connsiteY42" fmla="*/ 817480 h 1029411"/>
              <a:gd name="connsiteX43" fmla="*/ 388144 w 836089"/>
              <a:gd name="connsiteY43" fmla="*/ 736518 h 1029411"/>
              <a:gd name="connsiteX44" fmla="*/ 371475 w 836089"/>
              <a:gd name="connsiteY44" fmla="*/ 705561 h 1029411"/>
              <a:gd name="connsiteX45" fmla="*/ 347663 w 836089"/>
              <a:gd name="connsiteY45" fmla="*/ 743661 h 1029411"/>
              <a:gd name="connsiteX46" fmla="*/ 307182 w 836089"/>
              <a:gd name="connsiteY46" fmla="*/ 719849 h 1029411"/>
              <a:gd name="connsiteX47" fmla="*/ 266700 w 836089"/>
              <a:gd name="connsiteY47" fmla="*/ 729374 h 1029411"/>
              <a:gd name="connsiteX48" fmla="*/ 180975 w 836089"/>
              <a:gd name="connsiteY48"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95338 w 836089"/>
              <a:gd name="connsiteY27" fmla="*/ 646031 h 1029411"/>
              <a:gd name="connsiteX28" fmla="*/ 661988 w 836089"/>
              <a:gd name="connsiteY28" fmla="*/ 681749 h 1029411"/>
              <a:gd name="connsiteX29" fmla="*/ 604838 w 836089"/>
              <a:gd name="connsiteY29" fmla="*/ 617455 h 1029411"/>
              <a:gd name="connsiteX30" fmla="*/ 559594 w 836089"/>
              <a:gd name="connsiteY30" fmla="*/ 679368 h 1029411"/>
              <a:gd name="connsiteX31" fmla="*/ 514350 w 836089"/>
              <a:gd name="connsiteY31" fmla="*/ 717468 h 1029411"/>
              <a:gd name="connsiteX32" fmla="*/ 492919 w 836089"/>
              <a:gd name="connsiteY32" fmla="*/ 781761 h 1029411"/>
              <a:gd name="connsiteX33" fmla="*/ 495300 w 836089"/>
              <a:gd name="connsiteY33" fmla="*/ 865105 h 1029411"/>
              <a:gd name="connsiteX34" fmla="*/ 519113 w 836089"/>
              <a:gd name="connsiteY34" fmla="*/ 941305 h 1029411"/>
              <a:gd name="connsiteX35" fmla="*/ 559594 w 836089"/>
              <a:gd name="connsiteY35" fmla="*/ 991311 h 1029411"/>
              <a:gd name="connsiteX36" fmla="*/ 569119 w 836089"/>
              <a:gd name="connsiteY36" fmla="*/ 1000836 h 1029411"/>
              <a:gd name="connsiteX37" fmla="*/ 464344 w 836089"/>
              <a:gd name="connsiteY37" fmla="*/ 1029411 h 1029411"/>
              <a:gd name="connsiteX38" fmla="*/ 340519 w 836089"/>
              <a:gd name="connsiteY38" fmla="*/ 1029411 h 1029411"/>
              <a:gd name="connsiteX39" fmla="*/ 283369 w 836089"/>
              <a:gd name="connsiteY39" fmla="*/ 1010361 h 1029411"/>
              <a:gd name="connsiteX40" fmla="*/ 350044 w 836089"/>
              <a:gd name="connsiteY40" fmla="*/ 962736 h 1029411"/>
              <a:gd name="connsiteX41" fmla="*/ 385763 w 836089"/>
              <a:gd name="connsiteY41" fmla="*/ 817480 h 1029411"/>
              <a:gd name="connsiteX42" fmla="*/ 388144 w 836089"/>
              <a:gd name="connsiteY42" fmla="*/ 736518 h 1029411"/>
              <a:gd name="connsiteX43" fmla="*/ 371475 w 836089"/>
              <a:gd name="connsiteY43" fmla="*/ 705561 h 1029411"/>
              <a:gd name="connsiteX44" fmla="*/ 347663 w 836089"/>
              <a:gd name="connsiteY44" fmla="*/ 743661 h 1029411"/>
              <a:gd name="connsiteX45" fmla="*/ 307182 w 836089"/>
              <a:gd name="connsiteY45" fmla="*/ 719849 h 1029411"/>
              <a:gd name="connsiteX46" fmla="*/ 266700 w 836089"/>
              <a:gd name="connsiteY46" fmla="*/ 729374 h 1029411"/>
              <a:gd name="connsiteX47" fmla="*/ 180975 w 836089"/>
              <a:gd name="connsiteY47"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604838 w 836089"/>
              <a:gd name="connsiteY29" fmla="*/ 617455 h 1029411"/>
              <a:gd name="connsiteX30" fmla="*/ 559594 w 836089"/>
              <a:gd name="connsiteY30" fmla="*/ 679368 h 1029411"/>
              <a:gd name="connsiteX31" fmla="*/ 514350 w 836089"/>
              <a:gd name="connsiteY31" fmla="*/ 717468 h 1029411"/>
              <a:gd name="connsiteX32" fmla="*/ 492919 w 836089"/>
              <a:gd name="connsiteY32" fmla="*/ 781761 h 1029411"/>
              <a:gd name="connsiteX33" fmla="*/ 495300 w 836089"/>
              <a:gd name="connsiteY33" fmla="*/ 865105 h 1029411"/>
              <a:gd name="connsiteX34" fmla="*/ 519113 w 836089"/>
              <a:gd name="connsiteY34" fmla="*/ 941305 h 1029411"/>
              <a:gd name="connsiteX35" fmla="*/ 559594 w 836089"/>
              <a:gd name="connsiteY35" fmla="*/ 991311 h 1029411"/>
              <a:gd name="connsiteX36" fmla="*/ 569119 w 836089"/>
              <a:gd name="connsiteY36" fmla="*/ 1000836 h 1029411"/>
              <a:gd name="connsiteX37" fmla="*/ 464344 w 836089"/>
              <a:gd name="connsiteY37" fmla="*/ 1029411 h 1029411"/>
              <a:gd name="connsiteX38" fmla="*/ 340519 w 836089"/>
              <a:gd name="connsiteY38" fmla="*/ 1029411 h 1029411"/>
              <a:gd name="connsiteX39" fmla="*/ 283369 w 836089"/>
              <a:gd name="connsiteY39" fmla="*/ 1010361 h 1029411"/>
              <a:gd name="connsiteX40" fmla="*/ 350044 w 836089"/>
              <a:gd name="connsiteY40" fmla="*/ 962736 h 1029411"/>
              <a:gd name="connsiteX41" fmla="*/ 385763 w 836089"/>
              <a:gd name="connsiteY41" fmla="*/ 817480 h 1029411"/>
              <a:gd name="connsiteX42" fmla="*/ 388144 w 836089"/>
              <a:gd name="connsiteY42" fmla="*/ 736518 h 1029411"/>
              <a:gd name="connsiteX43" fmla="*/ 371475 w 836089"/>
              <a:gd name="connsiteY43" fmla="*/ 705561 h 1029411"/>
              <a:gd name="connsiteX44" fmla="*/ 347663 w 836089"/>
              <a:gd name="connsiteY44" fmla="*/ 743661 h 1029411"/>
              <a:gd name="connsiteX45" fmla="*/ 307182 w 836089"/>
              <a:gd name="connsiteY45" fmla="*/ 719849 h 1029411"/>
              <a:gd name="connsiteX46" fmla="*/ 266700 w 836089"/>
              <a:gd name="connsiteY46" fmla="*/ 729374 h 1029411"/>
              <a:gd name="connsiteX47" fmla="*/ 180975 w 836089"/>
              <a:gd name="connsiteY47"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604838 w 836089"/>
              <a:gd name="connsiteY29" fmla="*/ 617455 h 1029411"/>
              <a:gd name="connsiteX30" fmla="*/ 559594 w 836089"/>
              <a:gd name="connsiteY30" fmla="*/ 679368 h 1029411"/>
              <a:gd name="connsiteX31" fmla="*/ 514350 w 836089"/>
              <a:gd name="connsiteY31" fmla="*/ 717468 h 1029411"/>
              <a:gd name="connsiteX32" fmla="*/ 492919 w 836089"/>
              <a:gd name="connsiteY32" fmla="*/ 781761 h 1029411"/>
              <a:gd name="connsiteX33" fmla="*/ 495300 w 836089"/>
              <a:gd name="connsiteY33" fmla="*/ 865105 h 1029411"/>
              <a:gd name="connsiteX34" fmla="*/ 519113 w 836089"/>
              <a:gd name="connsiteY34" fmla="*/ 941305 h 1029411"/>
              <a:gd name="connsiteX35" fmla="*/ 559594 w 836089"/>
              <a:gd name="connsiteY35" fmla="*/ 991311 h 1029411"/>
              <a:gd name="connsiteX36" fmla="*/ 569119 w 836089"/>
              <a:gd name="connsiteY36" fmla="*/ 1000836 h 1029411"/>
              <a:gd name="connsiteX37" fmla="*/ 464344 w 836089"/>
              <a:gd name="connsiteY37" fmla="*/ 1029411 h 1029411"/>
              <a:gd name="connsiteX38" fmla="*/ 340519 w 836089"/>
              <a:gd name="connsiteY38" fmla="*/ 1029411 h 1029411"/>
              <a:gd name="connsiteX39" fmla="*/ 283369 w 836089"/>
              <a:gd name="connsiteY39" fmla="*/ 1010361 h 1029411"/>
              <a:gd name="connsiteX40" fmla="*/ 350044 w 836089"/>
              <a:gd name="connsiteY40" fmla="*/ 962736 h 1029411"/>
              <a:gd name="connsiteX41" fmla="*/ 385763 w 836089"/>
              <a:gd name="connsiteY41" fmla="*/ 817480 h 1029411"/>
              <a:gd name="connsiteX42" fmla="*/ 388144 w 836089"/>
              <a:gd name="connsiteY42" fmla="*/ 736518 h 1029411"/>
              <a:gd name="connsiteX43" fmla="*/ 371475 w 836089"/>
              <a:gd name="connsiteY43" fmla="*/ 705561 h 1029411"/>
              <a:gd name="connsiteX44" fmla="*/ 347663 w 836089"/>
              <a:gd name="connsiteY44" fmla="*/ 743661 h 1029411"/>
              <a:gd name="connsiteX45" fmla="*/ 307182 w 836089"/>
              <a:gd name="connsiteY45" fmla="*/ 719849 h 1029411"/>
              <a:gd name="connsiteX46" fmla="*/ 266700 w 836089"/>
              <a:gd name="connsiteY46" fmla="*/ 729374 h 1029411"/>
              <a:gd name="connsiteX47" fmla="*/ 180975 w 836089"/>
              <a:gd name="connsiteY47"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604838 w 836089"/>
              <a:gd name="connsiteY29" fmla="*/ 617455 h 1029411"/>
              <a:gd name="connsiteX30" fmla="*/ 559594 w 836089"/>
              <a:gd name="connsiteY30" fmla="*/ 679368 h 1029411"/>
              <a:gd name="connsiteX31" fmla="*/ 514350 w 836089"/>
              <a:gd name="connsiteY31" fmla="*/ 717468 h 1029411"/>
              <a:gd name="connsiteX32" fmla="*/ 492919 w 836089"/>
              <a:gd name="connsiteY32" fmla="*/ 781761 h 1029411"/>
              <a:gd name="connsiteX33" fmla="*/ 495300 w 836089"/>
              <a:gd name="connsiteY33" fmla="*/ 865105 h 1029411"/>
              <a:gd name="connsiteX34" fmla="*/ 519113 w 836089"/>
              <a:gd name="connsiteY34" fmla="*/ 941305 h 1029411"/>
              <a:gd name="connsiteX35" fmla="*/ 559594 w 836089"/>
              <a:gd name="connsiteY35" fmla="*/ 991311 h 1029411"/>
              <a:gd name="connsiteX36" fmla="*/ 569119 w 836089"/>
              <a:gd name="connsiteY36" fmla="*/ 1000836 h 1029411"/>
              <a:gd name="connsiteX37" fmla="*/ 464344 w 836089"/>
              <a:gd name="connsiteY37" fmla="*/ 1029411 h 1029411"/>
              <a:gd name="connsiteX38" fmla="*/ 340519 w 836089"/>
              <a:gd name="connsiteY38" fmla="*/ 1029411 h 1029411"/>
              <a:gd name="connsiteX39" fmla="*/ 283369 w 836089"/>
              <a:gd name="connsiteY39" fmla="*/ 1010361 h 1029411"/>
              <a:gd name="connsiteX40" fmla="*/ 350044 w 836089"/>
              <a:gd name="connsiteY40" fmla="*/ 962736 h 1029411"/>
              <a:gd name="connsiteX41" fmla="*/ 385763 w 836089"/>
              <a:gd name="connsiteY41" fmla="*/ 817480 h 1029411"/>
              <a:gd name="connsiteX42" fmla="*/ 388144 w 836089"/>
              <a:gd name="connsiteY42" fmla="*/ 736518 h 1029411"/>
              <a:gd name="connsiteX43" fmla="*/ 371475 w 836089"/>
              <a:gd name="connsiteY43" fmla="*/ 705561 h 1029411"/>
              <a:gd name="connsiteX44" fmla="*/ 347663 w 836089"/>
              <a:gd name="connsiteY44" fmla="*/ 743661 h 1029411"/>
              <a:gd name="connsiteX45" fmla="*/ 307182 w 836089"/>
              <a:gd name="connsiteY45" fmla="*/ 719849 h 1029411"/>
              <a:gd name="connsiteX46" fmla="*/ 266700 w 836089"/>
              <a:gd name="connsiteY46" fmla="*/ 729374 h 1029411"/>
              <a:gd name="connsiteX47" fmla="*/ 180975 w 836089"/>
              <a:gd name="connsiteY47"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604838 w 836089"/>
              <a:gd name="connsiteY29" fmla="*/ 617455 h 1029411"/>
              <a:gd name="connsiteX30" fmla="*/ 559594 w 836089"/>
              <a:gd name="connsiteY30" fmla="*/ 679368 h 1029411"/>
              <a:gd name="connsiteX31" fmla="*/ 514350 w 836089"/>
              <a:gd name="connsiteY31" fmla="*/ 717468 h 1029411"/>
              <a:gd name="connsiteX32" fmla="*/ 492919 w 836089"/>
              <a:gd name="connsiteY32" fmla="*/ 781761 h 1029411"/>
              <a:gd name="connsiteX33" fmla="*/ 495300 w 836089"/>
              <a:gd name="connsiteY33" fmla="*/ 865105 h 1029411"/>
              <a:gd name="connsiteX34" fmla="*/ 519113 w 836089"/>
              <a:gd name="connsiteY34" fmla="*/ 941305 h 1029411"/>
              <a:gd name="connsiteX35" fmla="*/ 559594 w 836089"/>
              <a:gd name="connsiteY35" fmla="*/ 991311 h 1029411"/>
              <a:gd name="connsiteX36" fmla="*/ 569119 w 836089"/>
              <a:gd name="connsiteY36" fmla="*/ 1000836 h 1029411"/>
              <a:gd name="connsiteX37" fmla="*/ 464344 w 836089"/>
              <a:gd name="connsiteY37" fmla="*/ 1029411 h 1029411"/>
              <a:gd name="connsiteX38" fmla="*/ 340519 w 836089"/>
              <a:gd name="connsiteY38" fmla="*/ 1029411 h 1029411"/>
              <a:gd name="connsiteX39" fmla="*/ 283369 w 836089"/>
              <a:gd name="connsiteY39" fmla="*/ 1010361 h 1029411"/>
              <a:gd name="connsiteX40" fmla="*/ 350044 w 836089"/>
              <a:gd name="connsiteY40" fmla="*/ 962736 h 1029411"/>
              <a:gd name="connsiteX41" fmla="*/ 385763 w 836089"/>
              <a:gd name="connsiteY41" fmla="*/ 817480 h 1029411"/>
              <a:gd name="connsiteX42" fmla="*/ 388144 w 836089"/>
              <a:gd name="connsiteY42" fmla="*/ 736518 h 1029411"/>
              <a:gd name="connsiteX43" fmla="*/ 371475 w 836089"/>
              <a:gd name="connsiteY43" fmla="*/ 705561 h 1029411"/>
              <a:gd name="connsiteX44" fmla="*/ 347663 w 836089"/>
              <a:gd name="connsiteY44" fmla="*/ 743661 h 1029411"/>
              <a:gd name="connsiteX45" fmla="*/ 307182 w 836089"/>
              <a:gd name="connsiteY45" fmla="*/ 719849 h 1029411"/>
              <a:gd name="connsiteX46" fmla="*/ 266700 w 836089"/>
              <a:gd name="connsiteY46" fmla="*/ 729374 h 1029411"/>
              <a:gd name="connsiteX47" fmla="*/ 180975 w 836089"/>
              <a:gd name="connsiteY47"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59594 w 836089"/>
              <a:gd name="connsiteY30" fmla="*/ 679368 h 1029411"/>
              <a:gd name="connsiteX31" fmla="*/ 514350 w 836089"/>
              <a:gd name="connsiteY31" fmla="*/ 717468 h 1029411"/>
              <a:gd name="connsiteX32" fmla="*/ 492919 w 836089"/>
              <a:gd name="connsiteY32" fmla="*/ 781761 h 1029411"/>
              <a:gd name="connsiteX33" fmla="*/ 495300 w 836089"/>
              <a:gd name="connsiteY33" fmla="*/ 865105 h 1029411"/>
              <a:gd name="connsiteX34" fmla="*/ 519113 w 836089"/>
              <a:gd name="connsiteY34" fmla="*/ 941305 h 1029411"/>
              <a:gd name="connsiteX35" fmla="*/ 559594 w 836089"/>
              <a:gd name="connsiteY35" fmla="*/ 991311 h 1029411"/>
              <a:gd name="connsiteX36" fmla="*/ 569119 w 836089"/>
              <a:gd name="connsiteY36" fmla="*/ 1000836 h 1029411"/>
              <a:gd name="connsiteX37" fmla="*/ 464344 w 836089"/>
              <a:gd name="connsiteY37" fmla="*/ 1029411 h 1029411"/>
              <a:gd name="connsiteX38" fmla="*/ 340519 w 836089"/>
              <a:gd name="connsiteY38" fmla="*/ 1029411 h 1029411"/>
              <a:gd name="connsiteX39" fmla="*/ 283369 w 836089"/>
              <a:gd name="connsiteY39" fmla="*/ 1010361 h 1029411"/>
              <a:gd name="connsiteX40" fmla="*/ 350044 w 836089"/>
              <a:gd name="connsiteY40" fmla="*/ 962736 h 1029411"/>
              <a:gd name="connsiteX41" fmla="*/ 385763 w 836089"/>
              <a:gd name="connsiteY41" fmla="*/ 817480 h 1029411"/>
              <a:gd name="connsiteX42" fmla="*/ 388144 w 836089"/>
              <a:gd name="connsiteY42" fmla="*/ 736518 h 1029411"/>
              <a:gd name="connsiteX43" fmla="*/ 371475 w 836089"/>
              <a:gd name="connsiteY43" fmla="*/ 705561 h 1029411"/>
              <a:gd name="connsiteX44" fmla="*/ 347663 w 836089"/>
              <a:gd name="connsiteY44" fmla="*/ 743661 h 1029411"/>
              <a:gd name="connsiteX45" fmla="*/ 307182 w 836089"/>
              <a:gd name="connsiteY45" fmla="*/ 719849 h 1029411"/>
              <a:gd name="connsiteX46" fmla="*/ 266700 w 836089"/>
              <a:gd name="connsiteY46" fmla="*/ 729374 h 1029411"/>
              <a:gd name="connsiteX47" fmla="*/ 180975 w 836089"/>
              <a:gd name="connsiteY47"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59594 w 836089"/>
              <a:gd name="connsiteY30" fmla="*/ 679368 h 1029411"/>
              <a:gd name="connsiteX31" fmla="*/ 514350 w 836089"/>
              <a:gd name="connsiteY31" fmla="*/ 717468 h 1029411"/>
              <a:gd name="connsiteX32" fmla="*/ 492919 w 836089"/>
              <a:gd name="connsiteY32" fmla="*/ 781761 h 1029411"/>
              <a:gd name="connsiteX33" fmla="*/ 495300 w 836089"/>
              <a:gd name="connsiteY33" fmla="*/ 865105 h 1029411"/>
              <a:gd name="connsiteX34" fmla="*/ 519113 w 836089"/>
              <a:gd name="connsiteY34" fmla="*/ 941305 h 1029411"/>
              <a:gd name="connsiteX35" fmla="*/ 559594 w 836089"/>
              <a:gd name="connsiteY35" fmla="*/ 991311 h 1029411"/>
              <a:gd name="connsiteX36" fmla="*/ 569119 w 836089"/>
              <a:gd name="connsiteY36" fmla="*/ 1000836 h 1029411"/>
              <a:gd name="connsiteX37" fmla="*/ 464344 w 836089"/>
              <a:gd name="connsiteY37" fmla="*/ 1029411 h 1029411"/>
              <a:gd name="connsiteX38" fmla="*/ 340519 w 836089"/>
              <a:gd name="connsiteY38" fmla="*/ 1029411 h 1029411"/>
              <a:gd name="connsiteX39" fmla="*/ 283369 w 836089"/>
              <a:gd name="connsiteY39" fmla="*/ 1010361 h 1029411"/>
              <a:gd name="connsiteX40" fmla="*/ 350044 w 836089"/>
              <a:gd name="connsiteY40" fmla="*/ 962736 h 1029411"/>
              <a:gd name="connsiteX41" fmla="*/ 385763 w 836089"/>
              <a:gd name="connsiteY41" fmla="*/ 817480 h 1029411"/>
              <a:gd name="connsiteX42" fmla="*/ 388144 w 836089"/>
              <a:gd name="connsiteY42" fmla="*/ 736518 h 1029411"/>
              <a:gd name="connsiteX43" fmla="*/ 371475 w 836089"/>
              <a:gd name="connsiteY43" fmla="*/ 705561 h 1029411"/>
              <a:gd name="connsiteX44" fmla="*/ 347663 w 836089"/>
              <a:gd name="connsiteY44" fmla="*/ 743661 h 1029411"/>
              <a:gd name="connsiteX45" fmla="*/ 307182 w 836089"/>
              <a:gd name="connsiteY45" fmla="*/ 719849 h 1029411"/>
              <a:gd name="connsiteX46" fmla="*/ 266700 w 836089"/>
              <a:gd name="connsiteY46" fmla="*/ 729374 h 1029411"/>
              <a:gd name="connsiteX47" fmla="*/ 180975 w 836089"/>
              <a:gd name="connsiteY47"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14350 w 836089"/>
              <a:gd name="connsiteY30" fmla="*/ 717468 h 1029411"/>
              <a:gd name="connsiteX31" fmla="*/ 492919 w 836089"/>
              <a:gd name="connsiteY31" fmla="*/ 781761 h 1029411"/>
              <a:gd name="connsiteX32" fmla="*/ 495300 w 836089"/>
              <a:gd name="connsiteY32" fmla="*/ 865105 h 1029411"/>
              <a:gd name="connsiteX33" fmla="*/ 519113 w 836089"/>
              <a:gd name="connsiteY33" fmla="*/ 941305 h 1029411"/>
              <a:gd name="connsiteX34" fmla="*/ 559594 w 836089"/>
              <a:gd name="connsiteY34" fmla="*/ 991311 h 1029411"/>
              <a:gd name="connsiteX35" fmla="*/ 569119 w 836089"/>
              <a:gd name="connsiteY35" fmla="*/ 1000836 h 1029411"/>
              <a:gd name="connsiteX36" fmla="*/ 464344 w 836089"/>
              <a:gd name="connsiteY36" fmla="*/ 1029411 h 1029411"/>
              <a:gd name="connsiteX37" fmla="*/ 340519 w 836089"/>
              <a:gd name="connsiteY37" fmla="*/ 1029411 h 1029411"/>
              <a:gd name="connsiteX38" fmla="*/ 283369 w 836089"/>
              <a:gd name="connsiteY38" fmla="*/ 1010361 h 1029411"/>
              <a:gd name="connsiteX39" fmla="*/ 350044 w 836089"/>
              <a:gd name="connsiteY39" fmla="*/ 962736 h 1029411"/>
              <a:gd name="connsiteX40" fmla="*/ 385763 w 836089"/>
              <a:gd name="connsiteY40" fmla="*/ 817480 h 1029411"/>
              <a:gd name="connsiteX41" fmla="*/ 388144 w 836089"/>
              <a:gd name="connsiteY41" fmla="*/ 736518 h 1029411"/>
              <a:gd name="connsiteX42" fmla="*/ 371475 w 836089"/>
              <a:gd name="connsiteY42" fmla="*/ 705561 h 1029411"/>
              <a:gd name="connsiteX43" fmla="*/ 347663 w 836089"/>
              <a:gd name="connsiteY43" fmla="*/ 743661 h 1029411"/>
              <a:gd name="connsiteX44" fmla="*/ 307182 w 836089"/>
              <a:gd name="connsiteY44" fmla="*/ 719849 h 1029411"/>
              <a:gd name="connsiteX45" fmla="*/ 266700 w 836089"/>
              <a:gd name="connsiteY45" fmla="*/ 729374 h 1029411"/>
              <a:gd name="connsiteX46" fmla="*/ 180975 w 836089"/>
              <a:gd name="connsiteY46"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14350 w 836089"/>
              <a:gd name="connsiteY30" fmla="*/ 717468 h 1029411"/>
              <a:gd name="connsiteX31" fmla="*/ 492919 w 836089"/>
              <a:gd name="connsiteY31" fmla="*/ 781761 h 1029411"/>
              <a:gd name="connsiteX32" fmla="*/ 495300 w 836089"/>
              <a:gd name="connsiteY32" fmla="*/ 865105 h 1029411"/>
              <a:gd name="connsiteX33" fmla="*/ 519113 w 836089"/>
              <a:gd name="connsiteY33" fmla="*/ 941305 h 1029411"/>
              <a:gd name="connsiteX34" fmla="*/ 559594 w 836089"/>
              <a:gd name="connsiteY34" fmla="*/ 991311 h 1029411"/>
              <a:gd name="connsiteX35" fmla="*/ 569119 w 836089"/>
              <a:gd name="connsiteY35" fmla="*/ 1000836 h 1029411"/>
              <a:gd name="connsiteX36" fmla="*/ 464344 w 836089"/>
              <a:gd name="connsiteY36" fmla="*/ 1029411 h 1029411"/>
              <a:gd name="connsiteX37" fmla="*/ 340519 w 836089"/>
              <a:gd name="connsiteY37" fmla="*/ 1029411 h 1029411"/>
              <a:gd name="connsiteX38" fmla="*/ 283369 w 836089"/>
              <a:gd name="connsiteY38" fmla="*/ 1010361 h 1029411"/>
              <a:gd name="connsiteX39" fmla="*/ 350044 w 836089"/>
              <a:gd name="connsiteY39" fmla="*/ 962736 h 1029411"/>
              <a:gd name="connsiteX40" fmla="*/ 385763 w 836089"/>
              <a:gd name="connsiteY40" fmla="*/ 817480 h 1029411"/>
              <a:gd name="connsiteX41" fmla="*/ 388144 w 836089"/>
              <a:gd name="connsiteY41" fmla="*/ 736518 h 1029411"/>
              <a:gd name="connsiteX42" fmla="*/ 371475 w 836089"/>
              <a:gd name="connsiteY42" fmla="*/ 705561 h 1029411"/>
              <a:gd name="connsiteX43" fmla="*/ 347663 w 836089"/>
              <a:gd name="connsiteY43" fmla="*/ 743661 h 1029411"/>
              <a:gd name="connsiteX44" fmla="*/ 307182 w 836089"/>
              <a:gd name="connsiteY44" fmla="*/ 719849 h 1029411"/>
              <a:gd name="connsiteX45" fmla="*/ 266700 w 836089"/>
              <a:gd name="connsiteY45" fmla="*/ 729374 h 1029411"/>
              <a:gd name="connsiteX46" fmla="*/ 180975 w 836089"/>
              <a:gd name="connsiteY46"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92919 w 836089"/>
              <a:gd name="connsiteY31" fmla="*/ 781761 h 1029411"/>
              <a:gd name="connsiteX32" fmla="*/ 495300 w 836089"/>
              <a:gd name="connsiteY32" fmla="*/ 865105 h 1029411"/>
              <a:gd name="connsiteX33" fmla="*/ 519113 w 836089"/>
              <a:gd name="connsiteY33" fmla="*/ 941305 h 1029411"/>
              <a:gd name="connsiteX34" fmla="*/ 559594 w 836089"/>
              <a:gd name="connsiteY34" fmla="*/ 991311 h 1029411"/>
              <a:gd name="connsiteX35" fmla="*/ 569119 w 836089"/>
              <a:gd name="connsiteY35" fmla="*/ 1000836 h 1029411"/>
              <a:gd name="connsiteX36" fmla="*/ 464344 w 836089"/>
              <a:gd name="connsiteY36" fmla="*/ 1029411 h 1029411"/>
              <a:gd name="connsiteX37" fmla="*/ 340519 w 836089"/>
              <a:gd name="connsiteY37" fmla="*/ 1029411 h 1029411"/>
              <a:gd name="connsiteX38" fmla="*/ 283369 w 836089"/>
              <a:gd name="connsiteY38" fmla="*/ 1010361 h 1029411"/>
              <a:gd name="connsiteX39" fmla="*/ 350044 w 836089"/>
              <a:gd name="connsiteY39" fmla="*/ 962736 h 1029411"/>
              <a:gd name="connsiteX40" fmla="*/ 385763 w 836089"/>
              <a:gd name="connsiteY40" fmla="*/ 817480 h 1029411"/>
              <a:gd name="connsiteX41" fmla="*/ 388144 w 836089"/>
              <a:gd name="connsiteY41" fmla="*/ 736518 h 1029411"/>
              <a:gd name="connsiteX42" fmla="*/ 371475 w 836089"/>
              <a:gd name="connsiteY42" fmla="*/ 705561 h 1029411"/>
              <a:gd name="connsiteX43" fmla="*/ 347663 w 836089"/>
              <a:gd name="connsiteY43" fmla="*/ 743661 h 1029411"/>
              <a:gd name="connsiteX44" fmla="*/ 307182 w 836089"/>
              <a:gd name="connsiteY44" fmla="*/ 719849 h 1029411"/>
              <a:gd name="connsiteX45" fmla="*/ 266700 w 836089"/>
              <a:gd name="connsiteY45" fmla="*/ 729374 h 1029411"/>
              <a:gd name="connsiteX46" fmla="*/ 180975 w 836089"/>
              <a:gd name="connsiteY46"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92919 w 836089"/>
              <a:gd name="connsiteY31" fmla="*/ 781761 h 1029411"/>
              <a:gd name="connsiteX32" fmla="*/ 495300 w 836089"/>
              <a:gd name="connsiteY32" fmla="*/ 865105 h 1029411"/>
              <a:gd name="connsiteX33" fmla="*/ 519113 w 836089"/>
              <a:gd name="connsiteY33" fmla="*/ 941305 h 1029411"/>
              <a:gd name="connsiteX34" fmla="*/ 559594 w 836089"/>
              <a:gd name="connsiteY34" fmla="*/ 991311 h 1029411"/>
              <a:gd name="connsiteX35" fmla="*/ 569119 w 836089"/>
              <a:gd name="connsiteY35" fmla="*/ 1000836 h 1029411"/>
              <a:gd name="connsiteX36" fmla="*/ 464344 w 836089"/>
              <a:gd name="connsiteY36" fmla="*/ 1029411 h 1029411"/>
              <a:gd name="connsiteX37" fmla="*/ 340519 w 836089"/>
              <a:gd name="connsiteY37" fmla="*/ 1029411 h 1029411"/>
              <a:gd name="connsiteX38" fmla="*/ 283369 w 836089"/>
              <a:gd name="connsiteY38" fmla="*/ 1010361 h 1029411"/>
              <a:gd name="connsiteX39" fmla="*/ 350044 w 836089"/>
              <a:gd name="connsiteY39" fmla="*/ 962736 h 1029411"/>
              <a:gd name="connsiteX40" fmla="*/ 385763 w 836089"/>
              <a:gd name="connsiteY40" fmla="*/ 817480 h 1029411"/>
              <a:gd name="connsiteX41" fmla="*/ 388144 w 836089"/>
              <a:gd name="connsiteY41" fmla="*/ 736518 h 1029411"/>
              <a:gd name="connsiteX42" fmla="*/ 371475 w 836089"/>
              <a:gd name="connsiteY42" fmla="*/ 705561 h 1029411"/>
              <a:gd name="connsiteX43" fmla="*/ 347663 w 836089"/>
              <a:gd name="connsiteY43" fmla="*/ 743661 h 1029411"/>
              <a:gd name="connsiteX44" fmla="*/ 307182 w 836089"/>
              <a:gd name="connsiteY44" fmla="*/ 719849 h 1029411"/>
              <a:gd name="connsiteX45" fmla="*/ 266700 w 836089"/>
              <a:gd name="connsiteY45" fmla="*/ 729374 h 1029411"/>
              <a:gd name="connsiteX46" fmla="*/ 180975 w 836089"/>
              <a:gd name="connsiteY46"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5775 w 836089"/>
              <a:gd name="connsiteY31" fmla="*/ 779379 h 1029411"/>
              <a:gd name="connsiteX32" fmla="*/ 495300 w 836089"/>
              <a:gd name="connsiteY32" fmla="*/ 865105 h 1029411"/>
              <a:gd name="connsiteX33" fmla="*/ 519113 w 836089"/>
              <a:gd name="connsiteY33" fmla="*/ 941305 h 1029411"/>
              <a:gd name="connsiteX34" fmla="*/ 559594 w 836089"/>
              <a:gd name="connsiteY34" fmla="*/ 991311 h 1029411"/>
              <a:gd name="connsiteX35" fmla="*/ 569119 w 836089"/>
              <a:gd name="connsiteY35" fmla="*/ 1000836 h 1029411"/>
              <a:gd name="connsiteX36" fmla="*/ 464344 w 836089"/>
              <a:gd name="connsiteY36" fmla="*/ 1029411 h 1029411"/>
              <a:gd name="connsiteX37" fmla="*/ 340519 w 836089"/>
              <a:gd name="connsiteY37" fmla="*/ 1029411 h 1029411"/>
              <a:gd name="connsiteX38" fmla="*/ 283369 w 836089"/>
              <a:gd name="connsiteY38" fmla="*/ 1010361 h 1029411"/>
              <a:gd name="connsiteX39" fmla="*/ 350044 w 836089"/>
              <a:gd name="connsiteY39" fmla="*/ 962736 h 1029411"/>
              <a:gd name="connsiteX40" fmla="*/ 385763 w 836089"/>
              <a:gd name="connsiteY40" fmla="*/ 817480 h 1029411"/>
              <a:gd name="connsiteX41" fmla="*/ 388144 w 836089"/>
              <a:gd name="connsiteY41" fmla="*/ 736518 h 1029411"/>
              <a:gd name="connsiteX42" fmla="*/ 371475 w 836089"/>
              <a:gd name="connsiteY42" fmla="*/ 705561 h 1029411"/>
              <a:gd name="connsiteX43" fmla="*/ 347663 w 836089"/>
              <a:gd name="connsiteY43" fmla="*/ 743661 h 1029411"/>
              <a:gd name="connsiteX44" fmla="*/ 307182 w 836089"/>
              <a:gd name="connsiteY44" fmla="*/ 719849 h 1029411"/>
              <a:gd name="connsiteX45" fmla="*/ 266700 w 836089"/>
              <a:gd name="connsiteY45" fmla="*/ 729374 h 1029411"/>
              <a:gd name="connsiteX46" fmla="*/ 180975 w 836089"/>
              <a:gd name="connsiteY46"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5775 w 836089"/>
              <a:gd name="connsiteY31" fmla="*/ 779379 h 1029411"/>
              <a:gd name="connsiteX32" fmla="*/ 483394 w 836089"/>
              <a:gd name="connsiteY32" fmla="*/ 865105 h 1029411"/>
              <a:gd name="connsiteX33" fmla="*/ 519113 w 836089"/>
              <a:gd name="connsiteY33" fmla="*/ 941305 h 1029411"/>
              <a:gd name="connsiteX34" fmla="*/ 559594 w 836089"/>
              <a:gd name="connsiteY34" fmla="*/ 991311 h 1029411"/>
              <a:gd name="connsiteX35" fmla="*/ 569119 w 836089"/>
              <a:gd name="connsiteY35" fmla="*/ 1000836 h 1029411"/>
              <a:gd name="connsiteX36" fmla="*/ 464344 w 836089"/>
              <a:gd name="connsiteY36" fmla="*/ 1029411 h 1029411"/>
              <a:gd name="connsiteX37" fmla="*/ 340519 w 836089"/>
              <a:gd name="connsiteY37" fmla="*/ 1029411 h 1029411"/>
              <a:gd name="connsiteX38" fmla="*/ 283369 w 836089"/>
              <a:gd name="connsiteY38" fmla="*/ 1010361 h 1029411"/>
              <a:gd name="connsiteX39" fmla="*/ 350044 w 836089"/>
              <a:gd name="connsiteY39" fmla="*/ 962736 h 1029411"/>
              <a:gd name="connsiteX40" fmla="*/ 385763 w 836089"/>
              <a:gd name="connsiteY40" fmla="*/ 817480 h 1029411"/>
              <a:gd name="connsiteX41" fmla="*/ 388144 w 836089"/>
              <a:gd name="connsiteY41" fmla="*/ 736518 h 1029411"/>
              <a:gd name="connsiteX42" fmla="*/ 371475 w 836089"/>
              <a:gd name="connsiteY42" fmla="*/ 705561 h 1029411"/>
              <a:gd name="connsiteX43" fmla="*/ 347663 w 836089"/>
              <a:gd name="connsiteY43" fmla="*/ 743661 h 1029411"/>
              <a:gd name="connsiteX44" fmla="*/ 307182 w 836089"/>
              <a:gd name="connsiteY44" fmla="*/ 719849 h 1029411"/>
              <a:gd name="connsiteX45" fmla="*/ 266700 w 836089"/>
              <a:gd name="connsiteY45" fmla="*/ 729374 h 1029411"/>
              <a:gd name="connsiteX46" fmla="*/ 180975 w 836089"/>
              <a:gd name="connsiteY46"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5775 w 836089"/>
              <a:gd name="connsiteY31" fmla="*/ 779379 h 1029411"/>
              <a:gd name="connsiteX32" fmla="*/ 483394 w 836089"/>
              <a:gd name="connsiteY32" fmla="*/ 865105 h 1029411"/>
              <a:gd name="connsiteX33" fmla="*/ 559594 w 836089"/>
              <a:gd name="connsiteY33" fmla="*/ 991311 h 1029411"/>
              <a:gd name="connsiteX34" fmla="*/ 569119 w 836089"/>
              <a:gd name="connsiteY34" fmla="*/ 1000836 h 1029411"/>
              <a:gd name="connsiteX35" fmla="*/ 464344 w 836089"/>
              <a:gd name="connsiteY35" fmla="*/ 1029411 h 1029411"/>
              <a:gd name="connsiteX36" fmla="*/ 340519 w 836089"/>
              <a:gd name="connsiteY36" fmla="*/ 1029411 h 1029411"/>
              <a:gd name="connsiteX37" fmla="*/ 283369 w 836089"/>
              <a:gd name="connsiteY37" fmla="*/ 1010361 h 1029411"/>
              <a:gd name="connsiteX38" fmla="*/ 350044 w 836089"/>
              <a:gd name="connsiteY38" fmla="*/ 962736 h 1029411"/>
              <a:gd name="connsiteX39" fmla="*/ 385763 w 836089"/>
              <a:gd name="connsiteY39" fmla="*/ 817480 h 1029411"/>
              <a:gd name="connsiteX40" fmla="*/ 388144 w 836089"/>
              <a:gd name="connsiteY40" fmla="*/ 736518 h 1029411"/>
              <a:gd name="connsiteX41" fmla="*/ 371475 w 836089"/>
              <a:gd name="connsiteY41" fmla="*/ 705561 h 1029411"/>
              <a:gd name="connsiteX42" fmla="*/ 347663 w 836089"/>
              <a:gd name="connsiteY42" fmla="*/ 743661 h 1029411"/>
              <a:gd name="connsiteX43" fmla="*/ 307182 w 836089"/>
              <a:gd name="connsiteY43" fmla="*/ 719849 h 1029411"/>
              <a:gd name="connsiteX44" fmla="*/ 266700 w 836089"/>
              <a:gd name="connsiteY44" fmla="*/ 729374 h 1029411"/>
              <a:gd name="connsiteX45" fmla="*/ 180975 w 836089"/>
              <a:gd name="connsiteY45"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5775 w 836089"/>
              <a:gd name="connsiteY31" fmla="*/ 779379 h 1029411"/>
              <a:gd name="connsiteX32" fmla="*/ 483394 w 836089"/>
              <a:gd name="connsiteY32" fmla="*/ 865105 h 1029411"/>
              <a:gd name="connsiteX33" fmla="*/ 559594 w 836089"/>
              <a:gd name="connsiteY33" fmla="*/ 991311 h 1029411"/>
              <a:gd name="connsiteX34" fmla="*/ 569119 w 836089"/>
              <a:gd name="connsiteY34" fmla="*/ 1000836 h 1029411"/>
              <a:gd name="connsiteX35" fmla="*/ 464344 w 836089"/>
              <a:gd name="connsiteY35" fmla="*/ 1029411 h 1029411"/>
              <a:gd name="connsiteX36" fmla="*/ 340519 w 836089"/>
              <a:gd name="connsiteY36" fmla="*/ 1029411 h 1029411"/>
              <a:gd name="connsiteX37" fmla="*/ 283369 w 836089"/>
              <a:gd name="connsiteY37" fmla="*/ 1010361 h 1029411"/>
              <a:gd name="connsiteX38" fmla="*/ 350044 w 836089"/>
              <a:gd name="connsiteY38" fmla="*/ 962736 h 1029411"/>
              <a:gd name="connsiteX39" fmla="*/ 385763 w 836089"/>
              <a:gd name="connsiteY39" fmla="*/ 817480 h 1029411"/>
              <a:gd name="connsiteX40" fmla="*/ 388144 w 836089"/>
              <a:gd name="connsiteY40" fmla="*/ 736518 h 1029411"/>
              <a:gd name="connsiteX41" fmla="*/ 371475 w 836089"/>
              <a:gd name="connsiteY41" fmla="*/ 705561 h 1029411"/>
              <a:gd name="connsiteX42" fmla="*/ 347663 w 836089"/>
              <a:gd name="connsiteY42" fmla="*/ 743661 h 1029411"/>
              <a:gd name="connsiteX43" fmla="*/ 307182 w 836089"/>
              <a:gd name="connsiteY43" fmla="*/ 719849 h 1029411"/>
              <a:gd name="connsiteX44" fmla="*/ 266700 w 836089"/>
              <a:gd name="connsiteY44" fmla="*/ 729374 h 1029411"/>
              <a:gd name="connsiteX45" fmla="*/ 180975 w 836089"/>
              <a:gd name="connsiteY45"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5775 w 836089"/>
              <a:gd name="connsiteY31" fmla="*/ 779379 h 1029411"/>
              <a:gd name="connsiteX32" fmla="*/ 483394 w 836089"/>
              <a:gd name="connsiteY32" fmla="*/ 865105 h 1029411"/>
              <a:gd name="connsiteX33" fmla="*/ 559594 w 836089"/>
              <a:gd name="connsiteY33" fmla="*/ 991311 h 1029411"/>
              <a:gd name="connsiteX34" fmla="*/ 464344 w 836089"/>
              <a:gd name="connsiteY34" fmla="*/ 1029411 h 1029411"/>
              <a:gd name="connsiteX35" fmla="*/ 340519 w 836089"/>
              <a:gd name="connsiteY35" fmla="*/ 1029411 h 1029411"/>
              <a:gd name="connsiteX36" fmla="*/ 283369 w 836089"/>
              <a:gd name="connsiteY36" fmla="*/ 1010361 h 1029411"/>
              <a:gd name="connsiteX37" fmla="*/ 350044 w 836089"/>
              <a:gd name="connsiteY37" fmla="*/ 962736 h 1029411"/>
              <a:gd name="connsiteX38" fmla="*/ 385763 w 836089"/>
              <a:gd name="connsiteY38" fmla="*/ 817480 h 1029411"/>
              <a:gd name="connsiteX39" fmla="*/ 388144 w 836089"/>
              <a:gd name="connsiteY39" fmla="*/ 736518 h 1029411"/>
              <a:gd name="connsiteX40" fmla="*/ 371475 w 836089"/>
              <a:gd name="connsiteY40" fmla="*/ 705561 h 1029411"/>
              <a:gd name="connsiteX41" fmla="*/ 347663 w 836089"/>
              <a:gd name="connsiteY41" fmla="*/ 743661 h 1029411"/>
              <a:gd name="connsiteX42" fmla="*/ 307182 w 836089"/>
              <a:gd name="connsiteY42" fmla="*/ 719849 h 1029411"/>
              <a:gd name="connsiteX43" fmla="*/ 266700 w 836089"/>
              <a:gd name="connsiteY43" fmla="*/ 729374 h 1029411"/>
              <a:gd name="connsiteX44" fmla="*/ 180975 w 836089"/>
              <a:gd name="connsiteY44"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5775 w 836089"/>
              <a:gd name="connsiteY31" fmla="*/ 779379 h 1029411"/>
              <a:gd name="connsiteX32" fmla="*/ 483394 w 836089"/>
              <a:gd name="connsiteY32" fmla="*/ 865105 h 1029411"/>
              <a:gd name="connsiteX33" fmla="*/ 559594 w 836089"/>
              <a:gd name="connsiteY33" fmla="*/ 991311 h 1029411"/>
              <a:gd name="connsiteX34" fmla="*/ 464344 w 836089"/>
              <a:gd name="connsiteY34" fmla="*/ 1029411 h 1029411"/>
              <a:gd name="connsiteX35" fmla="*/ 340519 w 836089"/>
              <a:gd name="connsiteY35" fmla="*/ 1029411 h 1029411"/>
              <a:gd name="connsiteX36" fmla="*/ 283369 w 836089"/>
              <a:gd name="connsiteY36" fmla="*/ 1010361 h 1029411"/>
              <a:gd name="connsiteX37" fmla="*/ 350044 w 836089"/>
              <a:gd name="connsiteY37" fmla="*/ 962736 h 1029411"/>
              <a:gd name="connsiteX38" fmla="*/ 385763 w 836089"/>
              <a:gd name="connsiteY38" fmla="*/ 817480 h 1029411"/>
              <a:gd name="connsiteX39" fmla="*/ 388144 w 836089"/>
              <a:gd name="connsiteY39" fmla="*/ 736518 h 1029411"/>
              <a:gd name="connsiteX40" fmla="*/ 371475 w 836089"/>
              <a:gd name="connsiteY40" fmla="*/ 705561 h 1029411"/>
              <a:gd name="connsiteX41" fmla="*/ 347663 w 836089"/>
              <a:gd name="connsiteY41" fmla="*/ 743661 h 1029411"/>
              <a:gd name="connsiteX42" fmla="*/ 307182 w 836089"/>
              <a:gd name="connsiteY42" fmla="*/ 719849 h 1029411"/>
              <a:gd name="connsiteX43" fmla="*/ 266700 w 836089"/>
              <a:gd name="connsiteY43" fmla="*/ 729374 h 1029411"/>
              <a:gd name="connsiteX44" fmla="*/ 180975 w 836089"/>
              <a:gd name="connsiteY44"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3394 w 836089"/>
              <a:gd name="connsiteY31" fmla="*/ 865105 h 1029411"/>
              <a:gd name="connsiteX32" fmla="*/ 559594 w 836089"/>
              <a:gd name="connsiteY32" fmla="*/ 991311 h 1029411"/>
              <a:gd name="connsiteX33" fmla="*/ 464344 w 836089"/>
              <a:gd name="connsiteY33" fmla="*/ 1029411 h 1029411"/>
              <a:gd name="connsiteX34" fmla="*/ 340519 w 836089"/>
              <a:gd name="connsiteY34" fmla="*/ 1029411 h 1029411"/>
              <a:gd name="connsiteX35" fmla="*/ 283369 w 836089"/>
              <a:gd name="connsiteY35" fmla="*/ 1010361 h 1029411"/>
              <a:gd name="connsiteX36" fmla="*/ 350044 w 836089"/>
              <a:gd name="connsiteY36" fmla="*/ 962736 h 1029411"/>
              <a:gd name="connsiteX37" fmla="*/ 385763 w 836089"/>
              <a:gd name="connsiteY37" fmla="*/ 817480 h 1029411"/>
              <a:gd name="connsiteX38" fmla="*/ 388144 w 836089"/>
              <a:gd name="connsiteY38" fmla="*/ 736518 h 1029411"/>
              <a:gd name="connsiteX39" fmla="*/ 371475 w 836089"/>
              <a:gd name="connsiteY39" fmla="*/ 705561 h 1029411"/>
              <a:gd name="connsiteX40" fmla="*/ 347663 w 836089"/>
              <a:gd name="connsiteY40" fmla="*/ 743661 h 1029411"/>
              <a:gd name="connsiteX41" fmla="*/ 307182 w 836089"/>
              <a:gd name="connsiteY41" fmla="*/ 719849 h 1029411"/>
              <a:gd name="connsiteX42" fmla="*/ 266700 w 836089"/>
              <a:gd name="connsiteY42" fmla="*/ 729374 h 1029411"/>
              <a:gd name="connsiteX43" fmla="*/ 180975 w 836089"/>
              <a:gd name="connsiteY43"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3394 w 836089"/>
              <a:gd name="connsiteY31" fmla="*/ 865105 h 1029411"/>
              <a:gd name="connsiteX32" fmla="*/ 559594 w 836089"/>
              <a:gd name="connsiteY32" fmla="*/ 991311 h 1029411"/>
              <a:gd name="connsiteX33" fmla="*/ 464344 w 836089"/>
              <a:gd name="connsiteY33" fmla="*/ 1029411 h 1029411"/>
              <a:gd name="connsiteX34" fmla="*/ 340519 w 836089"/>
              <a:gd name="connsiteY34" fmla="*/ 1029411 h 1029411"/>
              <a:gd name="connsiteX35" fmla="*/ 283369 w 836089"/>
              <a:gd name="connsiteY35" fmla="*/ 1010361 h 1029411"/>
              <a:gd name="connsiteX36" fmla="*/ 350044 w 836089"/>
              <a:gd name="connsiteY36" fmla="*/ 962736 h 1029411"/>
              <a:gd name="connsiteX37" fmla="*/ 385763 w 836089"/>
              <a:gd name="connsiteY37" fmla="*/ 817480 h 1029411"/>
              <a:gd name="connsiteX38" fmla="*/ 388144 w 836089"/>
              <a:gd name="connsiteY38" fmla="*/ 736518 h 1029411"/>
              <a:gd name="connsiteX39" fmla="*/ 371475 w 836089"/>
              <a:gd name="connsiteY39" fmla="*/ 705561 h 1029411"/>
              <a:gd name="connsiteX40" fmla="*/ 347663 w 836089"/>
              <a:gd name="connsiteY40" fmla="*/ 743661 h 1029411"/>
              <a:gd name="connsiteX41" fmla="*/ 307182 w 836089"/>
              <a:gd name="connsiteY41" fmla="*/ 719849 h 1029411"/>
              <a:gd name="connsiteX42" fmla="*/ 266700 w 836089"/>
              <a:gd name="connsiteY42" fmla="*/ 729374 h 1029411"/>
              <a:gd name="connsiteX43" fmla="*/ 180975 w 836089"/>
              <a:gd name="connsiteY43"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3394 w 836089"/>
              <a:gd name="connsiteY31" fmla="*/ 865105 h 1029411"/>
              <a:gd name="connsiteX32" fmla="*/ 559594 w 836089"/>
              <a:gd name="connsiteY32" fmla="*/ 991311 h 1029411"/>
              <a:gd name="connsiteX33" fmla="*/ 464344 w 836089"/>
              <a:gd name="connsiteY33" fmla="*/ 1029411 h 1029411"/>
              <a:gd name="connsiteX34" fmla="*/ 340519 w 836089"/>
              <a:gd name="connsiteY34" fmla="*/ 1029411 h 1029411"/>
              <a:gd name="connsiteX35" fmla="*/ 283369 w 836089"/>
              <a:gd name="connsiteY35" fmla="*/ 1010361 h 1029411"/>
              <a:gd name="connsiteX36" fmla="*/ 350044 w 836089"/>
              <a:gd name="connsiteY36" fmla="*/ 962736 h 1029411"/>
              <a:gd name="connsiteX37" fmla="*/ 385763 w 836089"/>
              <a:gd name="connsiteY37" fmla="*/ 817480 h 1029411"/>
              <a:gd name="connsiteX38" fmla="*/ 388144 w 836089"/>
              <a:gd name="connsiteY38" fmla="*/ 736518 h 1029411"/>
              <a:gd name="connsiteX39" fmla="*/ 371475 w 836089"/>
              <a:gd name="connsiteY39" fmla="*/ 705561 h 1029411"/>
              <a:gd name="connsiteX40" fmla="*/ 347663 w 836089"/>
              <a:gd name="connsiteY40" fmla="*/ 743661 h 1029411"/>
              <a:gd name="connsiteX41" fmla="*/ 307182 w 836089"/>
              <a:gd name="connsiteY41" fmla="*/ 719849 h 1029411"/>
              <a:gd name="connsiteX42" fmla="*/ 266700 w 836089"/>
              <a:gd name="connsiteY42" fmla="*/ 729374 h 1029411"/>
              <a:gd name="connsiteX43" fmla="*/ 180975 w 836089"/>
              <a:gd name="connsiteY43" fmla="*/ 776999 h 1029411"/>
              <a:gd name="connsiteX0" fmla="*/ 180975 w 836089"/>
              <a:gd name="connsiteY0" fmla="*/ 776999 h 1029411"/>
              <a:gd name="connsiteX1" fmla="*/ 157163 w 836089"/>
              <a:gd name="connsiteY1" fmla="*/ 731755 h 1029411"/>
              <a:gd name="connsiteX2" fmla="*/ 107157 w 836089"/>
              <a:gd name="connsiteY2" fmla="*/ 696036 h 1029411"/>
              <a:gd name="connsiteX3" fmla="*/ 64294 w 836089"/>
              <a:gd name="connsiteY3" fmla="*/ 676986 h 1029411"/>
              <a:gd name="connsiteX4" fmla="*/ 33338 w 836089"/>
              <a:gd name="connsiteY4" fmla="*/ 653174 h 1029411"/>
              <a:gd name="connsiteX5" fmla="*/ 0 w 836089"/>
              <a:gd name="connsiteY5" fmla="*/ 574593 h 1029411"/>
              <a:gd name="connsiteX6" fmla="*/ 0 w 836089"/>
              <a:gd name="connsiteY6" fmla="*/ 479343 h 1029411"/>
              <a:gd name="connsiteX7" fmla="*/ 4763 w 836089"/>
              <a:gd name="connsiteY7" fmla="*/ 446005 h 1029411"/>
              <a:gd name="connsiteX8" fmla="*/ 21432 w 836089"/>
              <a:gd name="connsiteY8" fmla="*/ 410286 h 1029411"/>
              <a:gd name="connsiteX9" fmla="*/ 9525 w 836089"/>
              <a:gd name="connsiteY9" fmla="*/ 345993 h 1029411"/>
              <a:gd name="connsiteX10" fmla="*/ 54769 w 836089"/>
              <a:gd name="connsiteY10" fmla="*/ 305511 h 1029411"/>
              <a:gd name="connsiteX11" fmla="*/ 130969 w 836089"/>
              <a:gd name="connsiteY11" fmla="*/ 300749 h 1029411"/>
              <a:gd name="connsiteX12" fmla="*/ 145257 w 836089"/>
              <a:gd name="connsiteY12" fmla="*/ 298368 h 1029411"/>
              <a:gd name="connsiteX13" fmla="*/ 121444 w 836089"/>
              <a:gd name="connsiteY13" fmla="*/ 243599 h 1029411"/>
              <a:gd name="connsiteX14" fmla="*/ 142875 w 836089"/>
              <a:gd name="connsiteY14" fmla="*/ 141205 h 1029411"/>
              <a:gd name="connsiteX15" fmla="*/ 223838 w 836089"/>
              <a:gd name="connsiteY15" fmla="*/ 45955 h 1029411"/>
              <a:gd name="connsiteX16" fmla="*/ 359569 w 836089"/>
              <a:gd name="connsiteY16" fmla="*/ 3093 h 1029411"/>
              <a:gd name="connsiteX17" fmla="*/ 469107 w 836089"/>
              <a:gd name="connsiteY17" fmla="*/ 10236 h 1029411"/>
              <a:gd name="connsiteX18" fmla="*/ 547688 w 836089"/>
              <a:gd name="connsiteY18" fmla="*/ 65006 h 1029411"/>
              <a:gd name="connsiteX19" fmla="*/ 628650 w 836089"/>
              <a:gd name="connsiteY19" fmla="*/ 134061 h 1029411"/>
              <a:gd name="connsiteX20" fmla="*/ 692944 w 836089"/>
              <a:gd name="connsiteY20" fmla="*/ 122155 h 1029411"/>
              <a:gd name="connsiteX21" fmla="*/ 721519 w 836089"/>
              <a:gd name="connsiteY21" fmla="*/ 215024 h 1029411"/>
              <a:gd name="connsiteX22" fmla="*/ 697707 w 836089"/>
              <a:gd name="connsiteY22" fmla="*/ 267411 h 1029411"/>
              <a:gd name="connsiteX23" fmla="*/ 785813 w 836089"/>
              <a:gd name="connsiteY23" fmla="*/ 288843 h 1029411"/>
              <a:gd name="connsiteX24" fmla="*/ 809625 w 836089"/>
              <a:gd name="connsiteY24" fmla="*/ 345993 h 1029411"/>
              <a:gd name="connsiteX25" fmla="*/ 814388 w 836089"/>
              <a:gd name="connsiteY25" fmla="*/ 424574 h 1029411"/>
              <a:gd name="connsiteX26" fmla="*/ 835819 w 836089"/>
              <a:gd name="connsiteY26" fmla="*/ 526968 h 1029411"/>
              <a:gd name="connsiteX27" fmla="*/ 785813 w 836089"/>
              <a:gd name="connsiteY27" fmla="*/ 641269 h 1029411"/>
              <a:gd name="connsiteX28" fmla="*/ 661988 w 836089"/>
              <a:gd name="connsiteY28" fmla="*/ 681749 h 1029411"/>
              <a:gd name="connsiteX29" fmla="*/ 597694 w 836089"/>
              <a:gd name="connsiteY29" fmla="*/ 622217 h 1029411"/>
              <a:gd name="connsiteX30" fmla="*/ 507206 w 836089"/>
              <a:gd name="connsiteY30" fmla="*/ 717468 h 1029411"/>
              <a:gd name="connsiteX31" fmla="*/ 483394 w 836089"/>
              <a:gd name="connsiteY31" fmla="*/ 865105 h 1029411"/>
              <a:gd name="connsiteX32" fmla="*/ 559594 w 836089"/>
              <a:gd name="connsiteY32" fmla="*/ 991311 h 1029411"/>
              <a:gd name="connsiteX33" fmla="*/ 340519 w 836089"/>
              <a:gd name="connsiteY33" fmla="*/ 1029411 h 1029411"/>
              <a:gd name="connsiteX34" fmla="*/ 283369 w 836089"/>
              <a:gd name="connsiteY34" fmla="*/ 1010361 h 1029411"/>
              <a:gd name="connsiteX35" fmla="*/ 350044 w 836089"/>
              <a:gd name="connsiteY35" fmla="*/ 962736 h 1029411"/>
              <a:gd name="connsiteX36" fmla="*/ 385763 w 836089"/>
              <a:gd name="connsiteY36" fmla="*/ 817480 h 1029411"/>
              <a:gd name="connsiteX37" fmla="*/ 388144 w 836089"/>
              <a:gd name="connsiteY37" fmla="*/ 736518 h 1029411"/>
              <a:gd name="connsiteX38" fmla="*/ 371475 w 836089"/>
              <a:gd name="connsiteY38" fmla="*/ 705561 h 1029411"/>
              <a:gd name="connsiteX39" fmla="*/ 347663 w 836089"/>
              <a:gd name="connsiteY39" fmla="*/ 743661 h 1029411"/>
              <a:gd name="connsiteX40" fmla="*/ 307182 w 836089"/>
              <a:gd name="connsiteY40" fmla="*/ 719849 h 1029411"/>
              <a:gd name="connsiteX41" fmla="*/ 266700 w 836089"/>
              <a:gd name="connsiteY41" fmla="*/ 729374 h 1029411"/>
              <a:gd name="connsiteX42" fmla="*/ 180975 w 836089"/>
              <a:gd name="connsiteY42" fmla="*/ 776999 h 1029411"/>
              <a:gd name="connsiteX0" fmla="*/ 180975 w 836089"/>
              <a:gd name="connsiteY0" fmla="*/ 776999 h 1030241"/>
              <a:gd name="connsiteX1" fmla="*/ 157163 w 836089"/>
              <a:gd name="connsiteY1" fmla="*/ 731755 h 1030241"/>
              <a:gd name="connsiteX2" fmla="*/ 107157 w 836089"/>
              <a:gd name="connsiteY2" fmla="*/ 696036 h 1030241"/>
              <a:gd name="connsiteX3" fmla="*/ 64294 w 836089"/>
              <a:gd name="connsiteY3" fmla="*/ 676986 h 1030241"/>
              <a:gd name="connsiteX4" fmla="*/ 33338 w 836089"/>
              <a:gd name="connsiteY4" fmla="*/ 653174 h 1030241"/>
              <a:gd name="connsiteX5" fmla="*/ 0 w 836089"/>
              <a:gd name="connsiteY5" fmla="*/ 574593 h 1030241"/>
              <a:gd name="connsiteX6" fmla="*/ 0 w 836089"/>
              <a:gd name="connsiteY6" fmla="*/ 479343 h 1030241"/>
              <a:gd name="connsiteX7" fmla="*/ 4763 w 836089"/>
              <a:gd name="connsiteY7" fmla="*/ 446005 h 1030241"/>
              <a:gd name="connsiteX8" fmla="*/ 21432 w 836089"/>
              <a:gd name="connsiteY8" fmla="*/ 410286 h 1030241"/>
              <a:gd name="connsiteX9" fmla="*/ 9525 w 836089"/>
              <a:gd name="connsiteY9" fmla="*/ 345993 h 1030241"/>
              <a:gd name="connsiteX10" fmla="*/ 54769 w 836089"/>
              <a:gd name="connsiteY10" fmla="*/ 305511 h 1030241"/>
              <a:gd name="connsiteX11" fmla="*/ 130969 w 836089"/>
              <a:gd name="connsiteY11" fmla="*/ 300749 h 1030241"/>
              <a:gd name="connsiteX12" fmla="*/ 145257 w 836089"/>
              <a:gd name="connsiteY12" fmla="*/ 298368 h 1030241"/>
              <a:gd name="connsiteX13" fmla="*/ 121444 w 836089"/>
              <a:gd name="connsiteY13" fmla="*/ 243599 h 1030241"/>
              <a:gd name="connsiteX14" fmla="*/ 142875 w 836089"/>
              <a:gd name="connsiteY14" fmla="*/ 141205 h 1030241"/>
              <a:gd name="connsiteX15" fmla="*/ 223838 w 836089"/>
              <a:gd name="connsiteY15" fmla="*/ 45955 h 1030241"/>
              <a:gd name="connsiteX16" fmla="*/ 359569 w 836089"/>
              <a:gd name="connsiteY16" fmla="*/ 3093 h 1030241"/>
              <a:gd name="connsiteX17" fmla="*/ 469107 w 836089"/>
              <a:gd name="connsiteY17" fmla="*/ 10236 h 1030241"/>
              <a:gd name="connsiteX18" fmla="*/ 547688 w 836089"/>
              <a:gd name="connsiteY18" fmla="*/ 65006 h 1030241"/>
              <a:gd name="connsiteX19" fmla="*/ 628650 w 836089"/>
              <a:gd name="connsiteY19" fmla="*/ 134061 h 1030241"/>
              <a:gd name="connsiteX20" fmla="*/ 692944 w 836089"/>
              <a:gd name="connsiteY20" fmla="*/ 122155 h 1030241"/>
              <a:gd name="connsiteX21" fmla="*/ 721519 w 836089"/>
              <a:gd name="connsiteY21" fmla="*/ 215024 h 1030241"/>
              <a:gd name="connsiteX22" fmla="*/ 697707 w 836089"/>
              <a:gd name="connsiteY22" fmla="*/ 267411 h 1030241"/>
              <a:gd name="connsiteX23" fmla="*/ 785813 w 836089"/>
              <a:gd name="connsiteY23" fmla="*/ 288843 h 1030241"/>
              <a:gd name="connsiteX24" fmla="*/ 809625 w 836089"/>
              <a:gd name="connsiteY24" fmla="*/ 345993 h 1030241"/>
              <a:gd name="connsiteX25" fmla="*/ 814388 w 836089"/>
              <a:gd name="connsiteY25" fmla="*/ 424574 h 1030241"/>
              <a:gd name="connsiteX26" fmla="*/ 835819 w 836089"/>
              <a:gd name="connsiteY26" fmla="*/ 526968 h 1030241"/>
              <a:gd name="connsiteX27" fmla="*/ 785813 w 836089"/>
              <a:gd name="connsiteY27" fmla="*/ 641269 h 1030241"/>
              <a:gd name="connsiteX28" fmla="*/ 661988 w 836089"/>
              <a:gd name="connsiteY28" fmla="*/ 681749 h 1030241"/>
              <a:gd name="connsiteX29" fmla="*/ 597694 w 836089"/>
              <a:gd name="connsiteY29" fmla="*/ 622217 h 1030241"/>
              <a:gd name="connsiteX30" fmla="*/ 507206 w 836089"/>
              <a:gd name="connsiteY30" fmla="*/ 717468 h 1030241"/>
              <a:gd name="connsiteX31" fmla="*/ 483394 w 836089"/>
              <a:gd name="connsiteY31" fmla="*/ 865105 h 1030241"/>
              <a:gd name="connsiteX32" fmla="*/ 559594 w 836089"/>
              <a:gd name="connsiteY32" fmla="*/ 991311 h 1030241"/>
              <a:gd name="connsiteX33" fmla="*/ 340519 w 836089"/>
              <a:gd name="connsiteY33" fmla="*/ 1029411 h 1030241"/>
              <a:gd name="connsiteX34" fmla="*/ 283369 w 836089"/>
              <a:gd name="connsiteY34" fmla="*/ 1010361 h 1030241"/>
              <a:gd name="connsiteX35" fmla="*/ 350044 w 836089"/>
              <a:gd name="connsiteY35" fmla="*/ 962736 h 1030241"/>
              <a:gd name="connsiteX36" fmla="*/ 385763 w 836089"/>
              <a:gd name="connsiteY36" fmla="*/ 817480 h 1030241"/>
              <a:gd name="connsiteX37" fmla="*/ 388144 w 836089"/>
              <a:gd name="connsiteY37" fmla="*/ 736518 h 1030241"/>
              <a:gd name="connsiteX38" fmla="*/ 371475 w 836089"/>
              <a:gd name="connsiteY38" fmla="*/ 705561 h 1030241"/>
              <a:gd name="connsiteX39" fmla="*/ 347663 w 836089"/>
              <a:gd name="connsiteY39" fmla="*/ 743661 h 1030241"/>
              <a:gd name="connsiteX40" fmla="*/ 307182 w 836089"/>
              <a:gd name="connsiteY40" fmla="*/ 719849 h 1030241"/>
              <a:gd name="connsiteX41" fmla="*/ 266700 w 836089"/>
              <a:gd name="connsiteY41" fmla="*/ 729374 h 1030241"/>
              <a:gd name="connsiteX42" fmla="*/ 180975 w 836089"/>
              <a:gd name="connsiteY42" fmla="*/ 776999 h 1030241"/>
              <a:gd name="connsiteX0" fmla="*/ 180975 w 836089"/>
              <a:gd name="connsiteY0" fmla="*/ 776999 h 1030846"/>
              <a:gd name="connsiteX1" fmla="*/ 157163 w 836089"/>
              <a:gd name="connsiteY1" fmla="*/ 731755 h 1030846"/>
              <a:gd name="connsiteX2" fmla="*/ 107157 w 836089"/>
              <a:gd name="connsiteY2" fmla="*/ 696036 h 1030846"/>
              <a:gd name="connsiteX3" fmla="*/ 64294 w 836089"/>
              <a:gd name="connsiteY3" fmla="*/ 676986 h 1030846"/>
              <a:gd name="connsiteX4" fmla="*/ 33338 w 836089"/>
              <a:gd name="connsiteY4" fmla="*/ 653174 h 1030846"/>
              <a:gd name="connsiteX5" fmla="*/ 0 w 836089"/>
              <a:gd name="connsiteY5" fmla="*/ 574593 h 1030846"/>
              <a:gd name="connsiteX6" fmla="*/ 0 w 836089"/>
              <a:gd name="connsiteY6" fmla="*/ 479343 h 1030846"/>
              <a:gd name="connsiteX7" fmla="*/ 4763 w 836089"/>
              <a:gd name="connsiteY7" fmla="*/ 446005 h 1030846"/>
              <a:gd name="connsiteX8" fmla="*/ 21432 w 836089"/>
              <a:gd name="connsiteY8" fmla="*/ 410286 h 1030846"/>
              <a:gd name="connsiteX9" fmla="*/ 9525 w 836089"/>
              <a:gd name="connsiteY9" fmla="*/ 345993 h 1030846"/>
              <a:gd name="connsiteX10" fmla="*/ 54769 w 836089"/>
              <a:gd name="connsiteY10" fmla="*/ 305511 h 1030846"/>
              <a:gd name="connsiteX11" fmla="*/ 130969 w 836089"/>
              <a:gd name="connsiteY11" fmla="*/ 300749 h 1030846"/>
              <a:gd name="connsiteX12" fmla="*/ 145257 w 836089"/>
              <a:gd name="connsiteY12" fmla="*/ 298368 h 1030846"/>
              <a:gd name="connsiteX13" fmla="*/ 121444 w 836089"/>
              <a:gd name="connsiteY13" fmla="*/ 243599 h 1030846"/>
              <a:gd name="connsiteX14" fmla="*/ 142875 w 836089"/>
              <a:gd name="connsiteY14" fmla="*/ 141205 h 1030846"/>
              <a:gd name="connsiteX15" fmla="*/ 223838 w 836089"/>
              <a:gd name="connsiteY15" fmla="*/ 45955 h 1030846"/>
              <a:gd name="connsiteX16" fmla="*/ 359569 w 836089"/>
              <a:gd name="connsiteY16" fmla="*/ 3093 h 1030846"/>
              <a:gd name="connsiteX17" fmla="*/ 469107 w 836089"/>
              <a:gd name="connsiteY17" fmla="*/ 10236 h 1030846"/>
              <a:gd name="connsiteX18" fmla="*/ 547688 w 836089"/>
              <a:gd name="connsiteY18" fmla="*/ 65006 h 1030846"/>
              <a:gd name="connsiteX19" fmla="*/ 628650 w 836089"/>
              <a:gd name="connsiteY19" fmla="*/ 134061 h 1030846"/>
              <a:gd name="connsiteX20" fmla="*/ 692944 w 836089"/>
              <a:gd name="connsiteY20" fmla="*/ 122155 h 1030846"/>
              <a:gd name="connsiteX21" fmla="*/ 721519 w 836089"/>
              <a:gd name="connsiteY21" fmla="*/ 215024 h 1030846"/>
              <a:gd name="connsiteX22" fmla="*/ 697707 w 836089"/>
              <a:gd name="connsiteY22" fmla="*/ 267411 h 1030846"/>
              <a:gd name="connsiteX23" fmla="*/ 785813 w 836089"/>
              <a:gd name="connsiteY23" fmla="*/ 288843 h 1030846"/>
              <a:gd name="connsiteX24" fmla="*/ 809625 w 836089"/>
              <a:gd name="connsiteY24" fmla="*/ 345993 h 1030846"/>
              <a:gd name="connsiteX25" fmla="*/ 814388 w 836089"/>
              <a:gd name="connsiteY25" fmla="*/ 424574 h 1030846"/>
              <a:gd name="connsiteX26" fmla="*/ 835819 w 836089"/>
              <a:gd name="connsiteY26" fmla="*/ 526968 h 1030846"/>
              <a:gd name="connsiteX27" fmla="*/ 785813 w 836089"/>
              <a:gd name="connsiteY27" fmla="*/ 641269 h 1030846"/>
              <a:gd name="connsiteX28" fmla="*/ 661988 w 836089"/>
              <a:gd name="connsiteY28" fmla="*/ 681749 h 1030846"/>
              <a:gd name="connsiteX29" fmla="*/ 597694 w 836089"/>
              <a:gd name="connsiteY29" fmla="*/ 622217 h 1030846"/>
              <a:gd name="connsiteX30" fmla="*/ 507206 w 836089"/>
              <a:gd name="connsiteY30" fmla="*/ 717468 h 1030846"/>
              <a:gd name="connsiteX31" fmla="*/ 483394 w 836089"/>
              <a:gd name="connsiteY31" fmla="*/ 865105 h 1030846"/>
              <a:gd name="connsiteX32" fmla="*/ 559594 w 836089"/>
              <a:gd name="connsiteY32" fmla="*/ 991311 h 1030846"/>
              <a:gd name="connsiteX33" fmla="*/ 340519 w 836089"/>
              <a:gd name="connsiteY33" fmla="*/ 1029411 h 1030846"/>
              <a:gd name="connsiteX34" fmla="*/ 283369 w 836089"/>
              <a:gd name="connsiteY34" fmla="*/ 1010361 h 1030846"/>
              <a:gd name="connsiteX35" fmla="*/ 350044 w 836089"/>
              <a:gd name="connsiteY35" fmla="*/ 962736 h 1030846"/>
              <a:gd name="connsiteX36" fmla="*/ 385763 w 836089"/>
              <a:gd name="connsiteY36" fmla="*/ 817480 h 1030846"/>
              <a:gd name="connsiteX37" fmla="*/ 388144 w 836089"/>
              <a:gd name="connsiteY37" fmla="*/ 736518 h 1030846"/>
              <a:gd name="connsiteX38" fmla="*/ 371475 w 836089"/>
              <a:gd name="connsiteY38" fmla="*/ 705561 h 1030846"/>
              <a:gd name="connsiteX39" fmla="*/ 347663 w 836089"/>
              <a:gd name="connsiteY39" fmla="*/ 743661 h 1030846"/>
              <a:gd name="connsiteX40" fmla="*/ 307182 w 836089"/>
              <a:gd name="connsiteY40" fmla="*/ 719849 h 1030846"/>
              <a:gd name="connsiteX41" fmla="*/ 266700 w 836089"/>
              <a:gd name="connsiteY41" fmla="*/ 729374 h 1030846"/>
              <a:gd name="connsiteX42" fmla="*/ 180975 w 836089"/>
              <a:gd name="connsiteY42" fmla="*/ 776999 h 1030846"/>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50044 w 836089"/>
              <a:gd name="connsiteY35" fmla="*/ 962736 h 1031792"/>
              <a:gd name="connsiteX36" fmla="*/ 385763 w 836089"/>
              <a:gd name="connsiteY36" fmla="*/ 817480 h 1031792"/>
              <a:gd name="connsiteX37" fmla="*/ 388144 w 836089"/>
              <a:gd name="connsiteY37" fmla="*/ 736518 h 1031792"/>
              <a:gd name="connsiteX38" fmla="*/ 371475 w 836089"/>
              <a:gd name="connsiteY38" fmla="*/ 705561 h 1031792"/>
              <a:gd name="connsiteX39" fmla="*/ 347663 w 836089"/>
              <a:gd name="connsiteY39" fmla="*/ 743661 h 1031792"/>
              <a:gd name="connsiteX40" fmla="*/ 307182 w 836089"/>
              <a:gd name="connsiteY40" fmla="*/ 719849 h 1031792"/>
              <a:gd name="connsiteX41" fmla="*/ 266700 w 836089"/>
              <a:gd name="connsiteY41" fmla="*/ 729374 h 1031792"/>
              <a:gd name="connsiteX42" fmla="*/ 180975 w 836089"/>
              <a:gd name="connsiteY42"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50044 w 836089"/>
              <a:gd name="connsiteY35" fmla="*/ 962736 h 1031792"/>
              <a:gd name="connsiteX36" fmla="*/ 385763 w 836089"/>
              <a:gd name="connsiteY36" fmla="*/ 817480 h 1031792"/>
              <a:gd name="connsiteX37" fmla="*/ 388144 w 836089"/>
              <a:gd name="connsiteY37" fmla="*/ 736518 h 1031792"/>
              <a:gd name="connsiteX38" fmla="*/ 371475 w 836089"/>
              <a:gd name="connsiteY38" fmla="*/ 705561 h 1031792"/>
              <a:gd name="connsiteX39" fmla="*/ 347663 w 836089"/>
              <a:gd name="connsiteY39" fmla="*/ 743661 h 1031792"/>
              <a:gd name="connsiteX40" fmla="*/ 307182 w 836089"/>
              <a:gd name="connsiteY40" fmla="*/ 719849 h 1031792"/>
              <a:gd name="connsiteX41" fmla="*/ 266700 w 836089"/>
              <a:gd name="connsiteY41" fmla="*/ 729374 h 1031792"/>
              <a:gd name="connsiteX42" fmla="*/ 180975 w 836089"/>
              <a:gd name="connsiteY42"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88144 w 836089"/>
              <a:gd name="connsiteY36" fmla="*/ 736518 h 1031792"/>
              <a:gd name="connsiteX37" fmla="*/ 371475 w 836089"/>
              <a:gd name="connsiteY37" fmla="*/ 705561 h 1031792"/>
              <a:gd name="connsiteX38" fmla="*/ 347663 w 836089"/>
              <a:gd name="connsiteY38" fmla="*/ 743661 h 1031792"/>
              <a:gd name="connsiteX39" fmla="*/ 307182 w 836089"/>
              <a:gd name="connsiteY39" fmla="*/ 719849 h 1031792"/>
              <a:gd name="connsiteX40" fmla="*/ 266700 w 836089"/>
              <a:gd name="connsiteY40" fmla="*/ 729374 h 1031792"/>
              <a:gd name="connsiteX41" fmla="*/ 180975 w 836089"/>
              <a:gd name="connsiteY41"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88144 w 836089"/>
              <a:gd name="connsiteY36" fmla="*/ 736518 h 1031792"/>
              <a:gd name="connsiteX37" fmla="*/ 371475 w 836089"/>
              <a:gd name="connsiteY37" fmla="*/ 705561 h 1031792"/>
              <a:gd name="connsiteX38" fmla="*/ 347663 w 836089"/>
              <a:gd name="connsiteY38" fmla="*/ 743661 h 1031792"/>
              <a:gd name="connsiteX39" fmla="*/ 307182 w 836089"/>
              <a:gd name="connsiteY39" fmla="*/ 719849 h 1031792"/>
              <a:gd name="connsiteX40" fmla="*/ 266700 w 836089"/>
              <a:gd name="connsiteY40" fmla="*/ 729374 h 1031792"/>
              <a:gd name="connsiteX41" fmla="*/ 180975 w 836089"/>
              <a:gd name="connsiteY41"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88144 w 836089"/>
              <a:gd name="connsiteY36" fmla="*/ 736518 h 1031792"/>
              <a:gd name="connsiteX37" fmla="*/ 371475 w 836089"/>
              <a:gd name="connsiteY37" fmla="*/ 705561 h 1031792"/>
              <a:gd name="connsiteX38" fmla="*/ 347663 w 836089"/>
              <a:gd name="connsiteY38" fmla="*/ 743661 h 1031792"/>
              <a:gd name="connsiteX39" fmla="*/ 307182 w 836089"/>
              <a:gd name="connsiteY39" fmla="*/ 719849 h 1031792"/>
              <a:gd name="connsiteX40" fmla="*/ 266700 w 836089"/>
              <a:gd name="connsiteY40" fmla="*/ 729374 h 1031792"/>
              <a:gd name="connsiteX41" fmla="*/ 180975 w 836089"/>
              <a:gd name="connsiteY41"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71475 w 836089"/>
              <a:gd name="connsiteY36" fmla="*/ 705561 h 1031792"/>
              <a:gd name="connsiteX37" fmla="*/ 347663 w 836089"/>
              <a:gd name="connsiteY37" fmla="*/ 743661 h 1031792"/>
              <a:gd name="connsiteX38" fmla="*/ 307182 w 836089"/>
              <a:gd name="connsiteY38" fmla="*/ 719849 h 1031792"/>
              <a:gd name="connsiteX39" fmla="*/ 266700 w 836089"/>
              <a:gd name="connsiteY39" fmla="*/ 729374 h 1031792"/>
              <a:gd name="connsiteX40" fmla="*/ 180975 w 836089"/>
              <a:gd name="connsiteY40"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71475 w 836089"/>
              <a:gd name="connsiteY36" fmla="*/ 705561 h 1031792"/>
              <a:gd name="connsiteX37" fmla="*/ 347663 w 836089"/>
              <a:gd name="connsiteY37" fmla="*/ 743661 h 1031792"/>
              <a:gd name="connsiteX38" fmla="*/ 307182 w 836089"/>
              <a:gd name="connsiteY38" fmla="*/ 719849 h 1031792"/>
              <a:gd name="connsiteX39" fmla="*/ 266700 w 836089"/>
              <a:gd name="connsiteY39" fmla="*/ 729374 h 1031792"/>
              <a:gd name="connsiteX40" fmla="*/ 180975 w 836089"/>
              <a:gd name="connsiteY40"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71475 w 836089"/>
              <a:gd name="connsiteY36" fmla="*/ 705561 h 1031792"/>
              <a:gd name="connsiteX37" fmla="*/ 347663 w 836089"/>
              <a:gd name="connsiteY37" fmla="*/ 743661 h 1031792"/>
              <a:gd name="connsiteX38" fmla="*/ 307182 w 836089"/>
              <a:gd name="connsiteY38" fmla="*/ 719849 h 1031792"/>
              <a:gd name="connsiteX39" fmla="*/ 266700 w 836089"/>
              <a:gd name="connsiteY39" fmla="*/ 729374 h 1031792"/>
              <a:gd name="connsiteX40" fmla="*/ 180975 w 836089"/>
              <a:gd name="connsiteY40"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71475 w 836089"/>
              <a:gd name="connsiteY36" fmla="*/ 705561 h 1031792"/>
              <a:gd name="connsiteX37" fmla="*/ 347663 w 836089"/>
              <a:gd name="connsiteY37" fmla="*/ 743661 h 1031792"/>
              <a:gd name="connsiteX38" fmla="*/ 266700 w 836089"/>
              <a:gd name="connsiteY38" fmla="*/ 729374 h 1031792"/>
              <a:gd name="connsiteX39" fmla="*/ 180975 w 836089"/>
              <a:gd name="connsiteY39"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71475 w 836089"/>
              <a:gd name="connsiteY36" fmla="*/ 705561 h 1031792"/>
              <a:gd name="connsiteX37" fmla="*/ 347663 w 836089"/>
              <a:gd name="connsiteY37" fmla="*/ 743661 h 1031792"/>
              <a:gd name="connsiteX38" fmla="*/ 266700 w 836089"/>
              <a:gd name="connsiteY38" fmla="*/ 729374 h 1031792"/>
              <a:gd name="connsiteX39" fmla="*/ 180975 w 836089"/>
              <a:gd name="connsiteY39"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71475 w 836089"/>
              <a:gd name="connsiteY36" fmla="*/ 705561 h 1031792"/>
              <a:gd name="connsiteX37" fmla="*/ 347663 w 836089"/>
              <a:gd name="connsiteY37" fmla="*/ 743661 h 1031792"/>
              <a:gd name="connsiteX38" fmla="*/ 266700 w 836089"/>
              <a:gd name="connsiteY38" fmla="*/ 729374 h 1031792"/>
              <a:gd name="connsiteX39" fmla="*/ 180975 w 836089"/>
              <a:gd name="connsiteY39" fmla="*/ 776999 h 1031792"/>
              <a:gd name="connsiteX0" fmla="*/ 180975 w 836089"/>
              <a:gd name="connsiteY0" fmla="*/ 776999 h 1031792"/>
              <a:gd name="connsiteX1" fmla="*/ 157163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71475 w 836089"/>
              <a:gd name="connsiteY36" fmla="*/ 705561 h 1031792"/>
              <a:gd name="connsiteX37" fmla="*/ 347663 w 836089"/>
              <a:gd name="connsiteY37" fmla="*/ 743661 h 1031792"/>
              <a:gd name="connsiteX38" fmla="*/ 266700 w 836089"/>
              <a:gd name="connsiteY38" fmla="*/ 729374 h 1031792"/>
              <a:gd name="connsiteX39" fmla="*/ 180975 w 836089"/>
              <a:gd name="connsiteY39" fmla="*/ 776999 h 1031792"/>
              <a:gd name="connsiteX0" fmla="*/ 180975 w 836089"/>
              <a:gd name="connsiteY0" fmla="*/ 776999 h 1031792"/>
              <a:gd name="connsiteX1" fmla="*/ 169070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71475 w 836089"/>
              <a:gd name="connsiteY36" fmla="*/ 705561 h 1031792"/>
              <a:gd name="connsiteX37" fmla="*/ 347663 w 836089"/>
              <a:gd name="connsiteY37" fmla="*/ 743661 h 1031792"/>
              <a:gd name="connsiteX38" fmla="*/ 266700 w 836089"/>
              <a:gd name="connsiteY38" fmla="*/ 729374 h 1031792"/>
              <a:gd name="connsiteX39" fmla="*/ 180975 w 836089"/>
              <a:gd name="connsiteY39" fmla="*/ 776999 h 1031792"/>
              <a:gd name="connsiteX0" fmla="*/ 180975 w 836089"/>
              <a:gd name="connsiteY0" fmla="*/ 776999 h 1031792"/>
              <a:gd name="connsiteX1" fmla="*/ 169070 w 836089"/>
              <a:gd name="connsiteY1" fmla="*/ 731755 h 1031792"/>
              <a:gd name="connsiteX2" fmla="*/ 107157 w 836089"/>
              <a:gd name="connsiteY2" fmla="*/ 696036 h 1031792"/>
              <a:gd name="connsiteX3" fmla="*/ 64294 w 836089"/>
              <a:gd name="connsiteY3" fmla="*/ 676986 h 1031792"/>
              <a:gd name="connsiteX4" fmla="*/ 33338 w 836089"/>
              <a:gd name="connsiteY4" fmla="*/ 653174 h 1031792"/>
              <a:gd name="connsiteX5" fmla="*/ 0 w 836089"/>
              <a:gd name="connsiteY5" fmla="*/ 574593 h 1031792"/>
              <a:gd name="connsiteX6" fmla="*/ 0 w 836089"/>
              <a:gd name="connsiteY6" fmla="*/ 479343 h 1031792"/>
              <a:gd name="connsiteX7" fmla="*/ 4763 w 836089"/>
              <a:gd name="connsiteY7" fmla="*/ 446005 h 1031792"/>
              <a:gd name="connsiteX8" fmla="*/ 21432 w 836089"/>
              <a:gd name="connsiteY8" fmla="*/ 410286 h 1031792"/>
              <a:gd name="connsiteX9" fmla="*/ 9525 w 836089"/>
              <a:gd name="connsiteY9" fmla="*/ 345993 h 1031792"/>
              <a:gd name="connsiteX10" fmla="*/ 54769 w 836089"/>
              <a:gd name="connsiteY10" fmla="*/ 305511 h 1031792"/>
              <a:gd name="connsiteX11" fmla="*/ 130969 w 836089"/>
              <a:gd name="connsiteY11" fmla="*/ 300749 h 1031792"/>
              <a:gd name="connsiteX12" fmla="*/ 145257 w 836089"/>
              <a:gd name="connsiteY12" fmla="*/ 298368 h 1031792"/>
              <a:gd name="connsiteX13" fmla="*/ 121444 w 836089"/>
              <a:gd name="connsiteY13" fmla="*/ 243599 h 1031792"/>
              <a:gd name="connsiteX14" fmla="*/ 142875 w 836089"/>
              <a:gd name="connsiteY14" fmla="*/ 141205 h 1031792"/>
              <a:gd name="connsiteX15" fmla="*/ 223838 w 836089"/>
              <a:gd name="connsiteY15" fmla="*/ 45955 h 1031792"/>
              <a:gd name="connsiteX16" fmla="*/ 359569 w 836089"/>
              <a:gd name="connsiteY16" fmla="*/ 3093 h 1031792"/>
              <a:gd name="connsiteX17" fmla="*/ 469107 w 836089"/>
              <a:gd name="connsiteY17" fmla="*/ 10236 h 1031792"/>
              <a:gd name="connsiteX18" fmla="*/ 547688 w 836089"/>
              <a:gd name="connsiteY18" fmla="*/ 65006 h 1031792"/>
              <a:gd name="connsiteX19" fmla="*/ 628650 w 836089"/>
              <a:gd name="connsiteY19" fmla="*/ 134061 h 1031792"/>
              <a:gd name="connsiteX20" fmla="*/ 692944 w 836089"/>
              <a:gd name="connsiteY20" fmla="*/ 122155 h 1031792"/>
              <a:gd name="connsiteX21" fmla="*/ 721519 w 836089"/>
              <a:gd name="connsiteY21" fmla="*/ 215024 h 1031792"/>
              <a:gd name="connsiteX22" fmla="*/ 697707 w 836089"/>
              <a:gd name="connsiteY22" fmla="*/ 267411 h 1031792"/>
              <a:gd name="connsiteX23" fmla="*/ 785813 w 836089"/>
              <a:gd name="connsiteY23" fmla="*/ 288843 h 1031792"/>
              <a:gd name="connsiteX24" fmla="*/ 809625 w 836089"/>
              <a:gd name="connsiteY24" fmla="*/ 345993 h 1031792"/>
              <a:gd name="connsiteX25" fmla="*/ 814388 w 836089"/>
              <a:gd name="connsiteY25" fmla="*/ 424574 h 1031792"/>
              <a:gd name="connsiteX26" fmla="*/ 835819 w 836089"/>
              <a:gd name="connsiteY26" fmla="*/ 526968 h 1031792"/>
              <a:gd name="connsiteX27" fmla="*/ 785813 w 836089"/>
              <a:gd name="connsiteY27" fmla="*/ 641269 h 1031792"/>
              <a:gd name="connsiteX28" fmla="*/ 661988 w 836089"/>
              <a:gd name="connsiteY28" fmla="*/ 681749 h 1031792"/>
              <a:gd name="connsiteX29" fmla="*/ 597694 w 836089"/>
              <a:gd name="connsiteY29" fmla="*/ 622217 h 1031792"/>
              <a:gd name="connsiteX30" fmla="*/ 507206 w 836089"/>
              <a:gd name="connsiteY30" fmla="*/ 717468 h 1031792"/>
              <a:gd name="connsiteX31" fmla="*/ 483394 w 836089"/>
              <a:gd name="connsiteY31" fmla="*/ 865105 h 1031792"/>
              <a:gd name="connsiteX32" fmla="*/ 559594 w 836089"/>
              <a:gd name="connsiteY32" fmla="*/ 991311 h 1031792"/>
              <a:gd name="connsiteX33" fmla="*/ 340519 w 836089"/>
              <a:gd name="connsiteY33" fmla="*/ 1029411 h 1031792"/>
              <a:gd name="connsiteX34" fmla="*/ 288132 w 836089"/>
              <a:gd name="connsiteY34" fmla="*/ 1031792 h 1031792"/>
              <a:gd name="connsiteX35" fmla="*/ 385763 w 836089"/>
              <a:gd name="connsiteY35" fmla="*/ 817480 h 1031792"/>
              <a:gd name="connsiteX36" fmla="*/ 371475 w 836089"/>
              <a:gd name="connsiteY36" fmla="*/ 705561 h 1031792"/>
              <a:gd name="connsiteX37" fmla="*/ 347663 w 836089"/>
              <a:gd name="connsiteY37" fmla="*/ 743661 h 1031792"/>
              <a:gd name="connsiteX38" fmla="*/ 266700 w 836089"/>
              <a:gd name="connsiteY38" fmla="*/ 729374 h 1031792"/>
              <a:gd name="connsiteX39" fmla="*/ 180975 w 836089"/>
              <a:gd name="connsiteY39" fmla="*/ 776999 h 1031792"/>
              <a:gd name="connsiteX0" fmla="*/ 180975 w 836089"/>
              <a:gd name="connsiteY0" fmla="*/ 776999 h 1031792"/>
              <a:gd name="connsiteX1" fmla="*/ 169070 w 836089"/>
              <a:gd name="connsiteY1" fmla="*/ 731755 h 1031792"/>
              <a:gd name="connsiteX2" fmla="*/ 107157 w 836089"/>
              <a:gd name="connsiteY2" fmla="*/ 696036 h 1031792"/>
              <a:gd name="connsiteX3" fmla="*/ 33338 w 836089"/>
              <a:gd name="connsiteY3" fmla="*/ 653174 h 1031792"/>
              <a:gd name="connsiteX4" fmla="*/ 0 w 836089"/>
              <a:gd name="connsiteY4" fmla="*/ 574593 h 1031792"/>
              <a:gd name="connsiteX5" fmla="*/ 0 w 836089"/>
              <a:gd name="connsiteY5" fmla="*/ 479343 h 1031792"/>
              <a:gd name="connsiteX6" fmla="*/ 4763 w 836089"/>
              <a:gd name="connsiteY6" fmla="*/ 446005 h 1031792"/>
              <a:gd name="connsiteX7" fmla="*/ 21432 w 836089"/>
              <a:gd name="connsiteY7" fmla="*/ 410286 h 1031792"/>
              <a:gd name="connsiteX8" fmla="*/ 9525 w 836089"/>
              <a:gd name="connsiteY8" fmla="*/ 345993 h 1031792"/>
              <a:gd name="connsiteX9" fmla="*/ 54769 w 836089"/>
              <a:gd name="connsiteY9" fmla="*/ 305511 h 1031792"/>
              <a:gd name="connsiteX10" fmla="*/ 130969 w 836089"/>
              <a:gd name="connsiteY10" fmla="*/ 300749 h 1031792"/>
              <a:gd name="connsiteX11" fmla="*/ 145257 w 836089"/>
              <a:gd name="connsiteY11" fmla="*/ 298368 h 1031792"/>
              <a:gd name="connsiteX12" fmla="*/ 121444 w 836089"/>
              <a:gd name="connsiteY12" fmla="*/ 243599 h 1031792"/>
              <a:gd name="connsiteX13" fmla="*/ 142875 w 836089"/>
              <a:gd name="connsiteY13" fmla="*/ 141205 h 1031792"/>
              <a:gd name="connsiteX14" fmla="*/ 223838 w 836089"/>
              <a:gd name="connsiteY14" fmla="*/ 45955 h 1031792"/>
              <a:gd name="connsiteX15" fmla="*/ 359569 w 836089"/>
              <a:gd name="connsiteY15" fmla="*/ 3093 h 1031792"/>
              <a:gd name="connsiteX16" fmla="*/ 469107 w 836089"/>
              <a:gd name="connsiteY16" fmla="*/ 10236 h 1031792"/>
              <a:gd name="connsiteX17" fmla="*/ 547688 w 836089"/>
              <a:gd name="connsiteY17" fmla="*/ 65006 h 1031792"/>
              <a:gd name="connsiteX18" fmla="*/ 628650 w 836089"/>
              <a:gd name="connsiteY18" fmla="*/ 134061 h 1031792"/>
              <a:gd name="connsiteX19" fmla="*/ 692944 w 836089"/>
              <a:gd name="connsiteY19" fmla="*/ 122155 h 1031792"/>
              <a:gd name="connsiteX20" fmla="*/ 721519 w 836089"/>
              <a:gd name="connsiteY20" fmla="*/ 215024 h 1031792"/>
              <a:gd name="connsiteX21" fmla="*/ 697707 w 836089"/>
              <a:gd name="connsiteY21" fmla="*/ 267411 h 1031792"/>
              <a:gd name="connsiteX22" fmla="*/ 785813 w 836089"/>
              <a:gd name="connsiteY22" fmla="*/ 288843 h 1031792"/>
              <a:gd name="connsiteX23" fmla="*/ 809625 w 836089"/>
              <a:gd name="connsiteY23" fmla="*/ 345993 h 1031792"/>
              <a:gd name="connsiteX24" fmla="*/ 814388 w 836089"/>
              <a:gd name="connsiteY24" fmla="*/ 424574 h 1031792"/>
              <a:gd name="connsiteX25" fmla="*/ 835819 w 836089"/>
              <a:gd name="connsiteY25" fmla="*/ 526968 h 1031792"/>
              <a:gd name="connsiteX26" fmla="*/ 785813 w 836089"/>
              <a:gd name="connsiteY26" fmla="*/ 641269 h 1031792"/>
              <a:gd name="connsiteX27" fmla="*/ 661988 w 836089"/>
              <a:gd name="connsiteY27" fmla="*/ 681749 h 1031792"/>
              <a:gd name="connsiteX28" fmla="*/ 597694 w 836089"/>
              <a:gd name="connsiteY28" fmla="*/ 622217 h 1031792"/>
              <a:gd name="connsiteX29" fmla="*/ 507206 w 836089"/>
              <a:gd name="connsiteY29" fmla="*/ 717468 h 1031792"/>
              <a:gd name="connsiteX30" fmla="*/ 483394 w 836089"/>
              <a:gd name="connsiteY30" fmla="*/ 865105 h 1031792"/>
              <a:gd name="connsiteX31" fmla="*/ 559594 w 836089"/>
              <a:gd name="connsiteY31" fmla="*/ 991311 h 1031792"/>
              <a:gd name="connsiteX32" fmla="*/ 340519 w 836089"/>
              <a:gd name="connsiteY32" fmla="*/ 1029411 h 1031792"/>
              <a:gd name="connsiteX33" fmla="*/ 288132 w 836089"/>
              <a:gd name="connsiteY33" fmla="*/ 1031792 h 1031792"/>
              <a:gd name="connsiteX34" fmla="*/ 385763 w 836089"/>
              <a:gd name="connsiteY34" fmla="*/ 817480 h 1031792"/>
              <a:gd name="connsiteX35" fmla="*/ 371475 w 836089"/>
              <a:gd name="connsiteY35" fmla="*/ 705561 h 1031792"/>
              <a:gd name="connsiteX36" fmla="*/ 347663 w 836089"/>
              <a:gd name="connsiteY36" fmla="*/ 743661 h 1031792"/>
              <a:gd name="connsiteX37" fmla="*/ 266700 w 836089"/>
              <a:gd name="connsiteY37" fmla="*/ 729374 h 1031792"/>
              <a:gd name="connsiteX38" fmla="*/ 180975 w 836089"/>
              <a:gd name="connsiteY38" fmla="*/ 776999 h 1031792"/>
              <a:gd name="connsiteX0" fmla="*/ 180975 w 836089"/>
              <a:gd name="connsiteY0" fmla="*/ 776999 h 1031792"/>
              <a:gd name="connsiteX1" fmla="*/ 169070 w 836089"/>
              <a:gd name="connsiteY1" fmla="*/ 731755 h 1031792"/>
              <a:gd name="connsiteX2" fmla="*/ 33338 w 836089"/>
              <a:gd name="connsiteY2" fmla="*/ 653174 h 1031792"/>
              <a:gd name="connsiteX3" fmla="*/ 0 w 836089"/>
              <a:gd name="connsiteY3" fmla="*/ 574593 h 1031792"/>
              <a:gd name="connsiteX4" fmla="*/ 0 w 836089"/>
              <a:gd name="connsiteY4" fmla="*/ 479343 h 1031792"/>
              <a:gd name="connsiteX5" fmla="*/ 4763 w 836089"/>
              <a:gd name="connsiteY5" fmla="*/ 446005 h 1031792"/>
              <a:gd name="connsiteX6" fmla="*/ 21432 w 836089"/>
              <a:gd name="connsiteY6" fmla="*/ 410286 h 1031792"/>
              <a:gd name="connsiteX7" fmla="*/ 9525 w 836089"/>
              <a:gd name="connsiteY7" fmla="*/ 345993 h 1031792"/>
              <a:gd name="connsiteX8" fmla="*/ 54769 w 836089"/>
              <a:gd name="connsiteY8" fmla="*/ 305511 h 1031792"/>
              <a:gd name="connsiteX9" fmla="*/ 130969 w 836089"/>
              <a:gd name="connsiteY9" fmla="*/ 300749 h 1031792"/>
              <a:gd name="connsiteX10" fmla="*/ 145257 w 836089"/>
              <a:gd name="connsiteY10" fmla="*/ 298368 h 1031792"/>
              <a:gd name="connsiteX11" fmla="*/ 121444 w 836089"/>
              <a:gd name="connsiteY11" fmla="*/ 243599 h 1031792"/>
              <a:gd name="connsiteX12" fmla="*/ 142875 w 836089"/>
              <a:gd name="connsiteY12" fmla="*/ 141205 h 1031792"/>
              <a:gd name="connsiteX13" fmla="*/ 223838 w 836089"/>
              <a:gd name="connsiteY13" fmla="*/ 45955 h 1031792"/>
              <a:gd name="connsiteX14" fmla="*/ 359569 w 836089"/>
              <a:gd name="connsiteY14" fmla="*/ 3093 h 1031792"/>
              <a:gd name="connsiteX15" fmla="*/ 469107 w 836089"/>
              <a:gd name="connsiteY15" fmla="*/ 10236 h 1031792"/>
              <a:gd name="connsiteX16" fmla="*/ 547688 w 836089"/>
              <a:gd name="connsiteY16" fmla="*/ 65006 h 1031792"/>
              <a:gd name="connsiteX17" fmla="*/ 628650 w 836089"/>
              <a:gd name="connsiteY17" fmla="*/ 134061 h 1031792"/>
              <a:gd name="connsiteX18" fmla="*/ 692944 w 836089"/>
              <a:gd name="connsiteY18" fmla="*/ 122155 h 1031792"/>
              <a:gd name="connsiteX19" fmla="*/ 721519 w 836089"/>
              <a:gd name="connsiteY19" fmla="*/ 215024 h 1031792"/>
              <a:gd name="connsiteX20" fmla="*/ 697707 w 836089"/>
              <a:gd name="connsiteY20" fmla="*/ 267411 h 1031792"/>
              <a:gd name="connsiteX21" fmla="*/ 785813 w 836089"/>
              <a:gd name="connsiteY21" fmla="*/ 288843 h 1031792"/>
              <a:gd name="connsiteX22" fmla="*/ 809625 w 836089"/>
              <a:gd name="connsiteY22" fmla="*/ 345993 h 1031792"/>
              <a:gd name="connsiteX23" fmla="*/ 814388 w 836089"/>
              <a:gd name="connsiteY23" fmla="*/ 424574 h 1031792"/>
              <a:gd name="connsiteX24" fmla="*/ 835819 w 836089"/>
              <a:gd name="connsiteY24" fmla="*/ 526968 h 1031792"/>
              <a:gd name="connsiteX25" fmla="*/ 785813 w 836089"/>
              <a:gd name="connsiteY25" fmla="*/ 641269 h 1031792"/>
              <a:gd name="connsiteX26" fmla="*/ 661988 w 836089"/>
              <a:gd name="connsiteY26" fmla="*/ 681749 h 1031792"/>
              <a:gd name="connsiteX27" fmla="*/ 597694 w 836089"/>
              <a:gd name="connsiteY27" fmla="*/ 622217 h 1031792"/>
              <a:gd name="connsiteX28" fmla="*/ 507206 w 836089"/>
              <a:gd name="connsiteY28" fmla="*/ 717468 h 1031792"/>
              <a:gd name="connsiteX29" fmla="*/ 483394 w 836089"/>
              <a:gd name="connsiteY29" fmla="*/ 865105 h 1031792"/>
              <a:gd name="connsiteX30" fmla="*/ 559594 w 836089"/>
              <a:gd name="connsiteY30" fmla="*/ 991311 h 1031792"/>
              <a:gd name="connsiteX31" fmla="*/ 340519 w 836089"/>
              <a:gd name="connsiteY31" fmla="*/ 1029411 h 1031792"/>
              <a:gd name="connsiteX32" fmla="*/ 288132 w 836089"/>
              <a:gd name="connsiteY32" fmla="*/ 1031792 h 1031792"/>
              <a:gd name="connsiteX33" fmla="*/ 385763 w 836089"/>
              <a:gd name="connsiteY33" fmla="*/ 817480 h 1031792"/>
              <a:gd name="connsiteX34" fmla="*/ 371475 w 836089"/>
              <a:gd name="connsiteY34" fmla="*/ 705561 h 1031792"/>
              <a:gd name="connsiteX35" fmla="*/ 347663 w 836089"/>
              <a:gd name="connsiteY35" fmla="*/ 743661 h 1031792"/>
              <a:gd name="connsiteX36" fmla="*/ 266700 w 836089"/>
              <a:gd name="connsiteY36" fmla="*/ 729374 h 1031792"/>
              <a:gd name="connsiteX37" fmla="*/ 180975 w 836089"/>
              <a:gd name="connsiteY37" fmla="*/ 776999 h 1031792"/>
              <a:gd name="connsiteX0" fmla="*/ 180975 w 836089"/>
              <a:gd name="connsiteY0" fmla="*/ 776999 h 1031792"/>
              <a:gd name="connsiteX1" fmla="*/ 169070 w 836089"/>
              <a:gd name="connsiteY1" fmla="*/ 731755 h 1031792"/>
              <a:gd name="connsiteX2" fmla="*/ 33338 w 836089"/>
              <a:gd name="connsiteY2" fmla="*/ 653174 h 1031792"/>
              <a:gd name="connsiteX3" fmla="*/ 0 w 836089"/>
              <a:gd name="connsiteY3" fmla="*/ 574593 h 1031792"/>
              <a:gd name="connsiteX4" fmla="*/ 0 w 836089"/>
              <a:gd name="connsiteY4" fmla="*/ 479343 h 1031792"/>
              <a:gd name="connsiteX5" fmla="*/ 4763 w 836089"/>
              <a:gd name="connsiteY5" fmla="*/ 446005 h 1031792"/>
              <a:gd name="connsiteX6" fmla="*/ 21432 w 836089"/>
              <a:gd name="connsiteY6" fmla="*/ 410286 h 1031792"/>
              <a:gd name="connsiteX7" fmla="*/ 9525 w 836089"/>
              <a:gd name="connsiteY7" fmla="*/ 345993 h 1031792"/>
              <a:gd name="connsiteX8" fmla="*/ 54769 w 836089"/>
              <a:gd name="connsiteY8" fmla="*/ 305511 h 1031792"/>
              <a:gd name="connsiteX9" fmla="*/ 130969 w 836089"/>
              <a:gd name="connsiteY9" fmla="*/ 300749 h 1031792"/>
              <a:gd name="connsiteX10" fmla="*/ 145257 w 836089"/>
              <a:gd name="connsiteY10" fmla="*/ 298368 h 1031792"/>
              <a:gd name="connsiteX11" fmla="*/ 121444 w 836089"/>
              <a:gd name="connsiteY11" fmla="*/ 243599 h 1031792"/>
              <a:gd name="connsiteX12" fmla="*/ 142875 w 836089"/>
              <a:gd name="connsiteY12" fmla="*/ 141205 h 1031792"/>
              <a:gd name="connsiteX13" fmla="*/ 223838 w 836089"/>
              <a:gd name="connsiteY13" fmla="*/ 45955 h 1031792"/>
              <a:gd name="connsiteX14" fmla="*/ 359569 w 836089"/>
              <a:gd name="connsiteY14" fmla="*/ 3093 h 1031792"/>
              <a:gd name="connsiteX15" fmla="*/ 469107 w 836089"/>
              <a:gd name="connsiteY15" fmla="*/ 10236 h 1031792"/>
              <a:gd name="connsiteX16" fmla="*/ 547688 w 836089"/>
              <a:gd name="connsiteY16" fmla="*/ 65006 h 1031792"/>
              <a:gd name="connsiteX17" fmla="*/ 628650 w 836089"/>
              <a:gd name="connsiteY17" fmla="*/ 134061 h 1031792"/>
              <a:gd name="connsiteX18" fmla="*/ 692944 w 836089"/>
              <a:gd name="connsiteY18" fmla="*/ 122155 h 1031792"/>
              <a:gd name="connsiteX19" fmla="*/ 721519 w 836089"/>
              <a:gd name="connsiteY19" fmla="*/ 215024 h 1031792"/>
              <a:gd name="connsiteX20" fmla="*/ 697707 w 836089"/>
              <a:gd name="connsiteY20" fmla="*/ 267411 h 1031792"/>
              <a:gd name="connsiteX21" fmla="*/ 785813 w 836089"/>
              <a:gd name="connsiteY21" fmla="*/ 288843 h 1031792"/>
              <a:gd name="connsiteX22" fmla="*/ 809625 w 836089"/>
              <a:gd name="connsiteY22" fmla="*/ 345993 h 1031792"/>
              <a:gd name="connsiteX23" fmla="*/ 814388 w 836089"/>
              <a:gd name="connsiteY23" fmla="*/ 424574 h 1031792"/>
              <a:gd name="connsiteX24" fmla="*/ 835819 w 836089"/>
              <a:gd name="connsiteY24" fmla="*/ 526968 h 1031792"/>
              <a:gd name="connsiteX25" fmla="*/ 785813 w 836089"/>
              <a:gd name="connsiteY25" fmla="*/ 641269 h 1031792"/>
              <a:gd name="connsiteX26" fmla="*/ 661988 w 836089"/>
              <a:gd name="connsiteY26" fmla="*/ 681749 h 1031792"/>
              <a:gd name="connsiteX27" fmla="*/ 597694 w 836089"/>
              <a:gd name="connsiteY27" fmla="*/ 622217 h 1031792"/>
              <a:gd name="connsiteX28" fmla="*/ 507206 w 836089"/>
              <a:gd name="connsiteY28" fmla="*/ 717468 h 1031792"/>
              <a:gd name="connsiteX29" fmla="*/ 483394 w 836089"/>
              <a:gd name="connsiteY29" fmla="*/ 865105 h 1031792"/>
              <a:gd name="connsiteX30" fmla="*/ 559594 w 836089"/>
              <a:gd name="connsiteY30" fmla="*/ 991311 h 1031792"/>
              <a:gd name="connsiteX31" fmla="*/ 340519 w 836089"/>
              <a:gd name="connsiteY31" fmla="*/ 1029411 h 1031792"/>
              <a:gd name="connsiteX32" fmla="*/ 288132 w 836089"/>
              <a:gd name="connsiteY32" fmla="*/ 1031792 h 1031792"/>
              <a:gd name="connsiteX33" fmla="*/ 385763 w 836089"/>
              <a:gd name="connsiteY33" fmla="*/ 817480 h 1031792"/>
              <a:gd name="connsiteX34" fmla="*/ 371475 w 836089"/>
              <a:gd name="connsiteY34" fmla="*/ 705561 h 1031792"/>
              <a:gd name="connsiteX35" fmla="*/ 347663 w 836089"/>
              <a:gd name="connsiteY35" fmla="*/ 743661 h 1031792"/>
              <a:gd name="connsiteX36" fmla="*/ 266700 w 836089"/>
              <a:gd name="connsiteY36" fmla="*/ 729374 h 1031792"/>
              <a:gd name="connsiteX37" fmla="*/ 180975 w 836089"/>
              <a:gd name="connsiteY37" fmla="*/ 776999 h 1031792"/>
              <a:gd name="connsiteX0" fmla="*/ 180975 w 836089"/>
              <a:gd name="connsiteY0" fmla="*/ 776999 h 1031792"/>
              <a:gd name="connsiteX1" fmla="*/ 169070 w 836089"/>
              <a:gd name="connsiteY1" fmla="*/ 731755 h 1031792"/>
              <a:gd name="connsiteX2" fmla="*/ 33338 w 836089"/>
              <a:gd name="connsiteY2" fmla="*/ 653174 h 1031792"/>
              <a:gd name="connsiteX3" fmla="*/ 0 w 836089"/>
              <a:gd name="connsiteY3" fmla="*/ 574593 h 1031792"/>
              <a:gd name="connsiteX4" fmla="*/ 0 w 836089"/>
              <a:gd name="connsiteY4" fmla="*/ 479343 h 1031792"/>
              <a:gd name="connsiteX5" fmla="*/ 4763 w 836089"/>
              <a:gd name="connsiteY5" fmla="*/ 446005 h 1031792"/>
              <a:gd name="connsiteX6" fmla="*/ 21432 w 836089"/>
              <a:gd name="connsiteY6" fmla="*/ 410286 h 1031792"/>
              <a:gd name="connsiteX7" fmla="*/ 9525 w 836089"/>
              <a:gd name="connsiteY7" fmla="*/ 345993 h 1031792"/>
              <a:gd name="connsiteX8" fmla="*/ 54769 w 836089"/>
              <a:gd name="connsiteY8" fmla="*/ 305511 h 1031792"/>
              <a:gd name="connsiteX9" fmla="*/ 130969 w 836089"/>
              <a:gd name="connsiteY9" fmla="*/ 300749 h 1031792"/>
              <a:gd name="connsiteX10" fmla="*/ 145257 w 836089"/>
              <a:gd name="connsiteY10" fmla="*/ 298368 h 1031792"/>
              <a:gd name="connsiteX11" fmla="*/ 121444 w 836089"/>
              <a:gd name="connsiteY11" fmla="*/ 243599 h 1031792"/>
              <a:gd name="connsiteX12" fmla="*/ 142875 w 836089"/>
              <a:gd name="connsiteY12" fmla="*/ 141205 h 1031792"/>
              <a:gd name="connsiteX13" fmla="*/ 223838 w 836089"/>
              <a:gd name="connsiteY13" fmla="*/ 45955 h 1031792"/>
              <a:gd name="connsiteX14" fmla="*/ 359569 w 836089"/>
              <a:gd name="connsiteY14" fmla="*/ 3093 h 1031792"/>
              <a:gd name="connsiteX15" fmla="*/ 469107 w 836089"/>
              <a:gd name="connsiteY15" fmla="*/ 10236 h 1031792"/>
              <a:gd name="connsiteX16" fmla="*/ 547688 w 836089"/>
              <a:gd name="connsiteY16" fmla="*/ 65006 h 1031792"/>
              <a:gd name="connsiteX17" fmla="*/ 628650 w 836089"/>
              <a:gd name="connsiteY17" fmla="*/ 134061 h 1031792"/>
              <a:gd name="connsiteX18" fmla="*/ 692944 w 836089"/>
              <a:gd name="connsiteY18" fmla="*/ 122155 h 1031792"/>
              <a:gd name="connsiteX19" fmla="*/ 721519 w 836089"/>
              <a:gd name="connsiteY19" fmla="*/ 215024 h 1031792"/>
              <a:gd name="connsiteX20" fmla="*/ 697707 w 836089"/>
              <a:gd name="connsiteY20" fmla="*/ 267411 h 1031792"/>
              <a:gd name="connsiteX21" fmla="*/ 785813 w 836089"/>
              <a:gd name="connsiteY21" fmla="*/ 288843 h 1031792"/>
              <a:gd name="connsiteX22" fmla="*/ 809625 w 836089"/>
              <a:gd name="connsiteY22" fmla="*/ 345993 h 1031792"/>
              <a:gd name="connsiteX23" fmla="*/ 814388 w 836089"/>
              <a:gd name="connsiteY23" fmla="*/ 424574 h 1031792"/>
              <a:gd name="connsiteX24" fmla="*/ 835819 w 836089"/>
              <a:gd name="connsiteY24" fmla="*/ 526968 h 1031792"/>
              <a:gd name="connsiteX25" fmla="*/ 785813 w 836089"/>
              <a:gd name="connsiteY25" fmla="*/ 641269 h 1031792"/>
              <a:gd name="connsiteX26" fmla="*/ 661988 w 836089"/>
              <a:gd name="connsiteY26" fmla="*/ 681749 h 1031792"/>
              <a:gd name="connsiteX27" fmla="*/ 597694 w 836089"/>
              <a:gd name="connsiteY27" fmla="*/ 622217 h 1031792"/>
              <a:gd name="connsiteX28" fmla="*/ 507206 w 836089"/>
              <a:gd name="connsiteY28" fmla="*/ 717468 h 1031792"/>
              <a:gd name="connsiteX29" fmla="*/ 483394 w 836089"/>
              <a:gd name="connsiteY29" fmla="*/ 865105 h 1031792"/>
              <a:gd name="connsiteX30" fmla="*/ 559594 w 836089"/>
              <a:gd name="connsiteY30" fmla="*/ 991311 h 1031792"/>
              <a:gd name="connsiteX31" fmla="*/ 340519 w 836089"/>
              <a:gd name="connsiteY31" fmla="*/ 1029411 h 1031792"/>
              <a:gd name="connsiteX32" fmla="*/ 288132 w 836089"/>
              <a:gd name="connsiteY32" fmla="*/ 1031792 h 1031792"/>
              <a:gd name="connsiteX33" fmla="*/ 385763 w 836089"/>
              <a:gd name="connsiteY33" fmla="*/ 817480 h 1031792"/>
              <a:gd name="connsiteX34" fmla="*/ 371475 w 836089"/>
              <a:gd name="connsiteY34" fmla="*/ 705561 h 1031792"/>
              <a:gd name="connsiteX35" fmla="*/ 347663 w 836089"/>
              <a:gd name="connsiteY35" fmla="*/ 743661 h 1031792"/>
              <a:gd name="connsiteX36" fmla="*/ 266700 w 836089"/>
              <a:gd name="connsiteY36" fmla="*/ 729374 h 1031792"/>
              <a:gd name="connsiteX37" fmla="*/ 180975 w 836089"/>
              <a:gd name="connsiteY37" fmla="*/ 776999 h 1031792"/>
              <a:gd name="connsiteX0" fmla="*/ 180975 w 836089"/>
              <a:gd name="connsiteY0" fmla="*/ 776999 h 1031792"/>
              <a:gd name="connsiteX1" fmla="*/ 169070 w 836089"/>
              <a:gd name="connsiteY1" fmla="*/ 731755 h 1031792"/>
              <a:gd name="connsiteX2" fmla="*/ 33338 w 836089"/>
              <a:gd name="connsiteY2" fmla="*/ 653174 h 1031792"/>
              <a:gd name="connsiteX3" fmla="*/ 0 w 836089"/>
              <a:gd name="connsiteY3" fmla="*/ 574593 h 1031792"/>
              <a:gd name="connsiteX4" fmla="*/ 0 w 836089"/>
              <a:gd name="connsiteY4" fmla="*/ 479343 h 1031792"/>
              <a:gd name="connsiteX5" fmla="*/ 4763 w 836089"/>
              <a:gd name="connsiteY5" fmla="*/ 446005 h 1031792"/>
              <a:gd name="connsiteX6" fmla="*/ 21432 w 836089"/>
              <a:gd name="connsiteY6" fmla="*/ 410286 h 1031792"/>
              <a:gd name="connsiteX7" fmla="*/ 9525 w 836089"/>
              <a:gd name="connsiteY7" fmla="*/ 345993 h 1031792"/>
              <a:gd name="connsiteX8" fmla="*/ 54769 w 836089"/>
              <a:gd name="connsiteY8" fmla="*/ 305511 h 1031792"/>
              <a:gd name="connsiteX9" fmla="*/ 130969 w 836089"/>
              <a:gd name="connsiteY9" fmla="*/ 300749 h 1031792"/>
              <a:gd name="connsiteX10" fmla="*/ 145257 w 836089"/>
              <a:gd name="connsiteY10" fmla="*/ 298368 h 1031792"/>
              <a:gd name="connsiteX11" fmla="*/ 121444 w 836089"/>
              <a:gd name="connsiteY11" fmla="*/ 243599 h 1031792"/>
              <a:gd name="connsiteX12" fmla="*/ 142875 w 836089"/>
              <a:gd name="connsiteY12" fmla="*/ 141205 h 1031792"/>
              <a:gd name="connsiteX13" fmla="*/ 223838 w 836089"/>
              <a:gd name="connsiteY13" fmla="*/ 45955 h 1031792"/>
              <a:gd name="connsiteX14" fmla="*/ 359569 w 836089"/>
              <a:gd name="connsiteY14" fmla="*/ 3093 h 1031792"/>
              <a:gd name="connsiteX15" fmla="*/ 469107 w 836089"/>
              <a:gd name="connsiteY15" fmla="*/ 10236 h 1031792"/>
              <a:gd name="connsiteX16" fmla="*/ 547688 w 836089"/>
              <a:gd name="connsiteY16" fmla="*/ 65006 h 1031792"/>
              <a:gd name="connsiteX17" fmla="*/ 628650 w 836089"/>
              <a:gd name="connsiteY17" fmla="*/ 134061 h 1031792"/>
              <a:gd name="connsiteX18" fmla="*/ 692944 w 836089"/>
              <a:gd name="connsiteY18" fmla="*/ 122155 h 1031792"/>
              <a:gd name="connsiteX19" fmla="*/ 721519 w 836089"/>
              <a:gd name="connsiteY19" fmla="*/ 215024 h 1031792"/>
              <a:gd name="connsiteX20" fmla="*/ 697707 w 836089"/>
              <a:gd name="connsiteY20" fmla="*/ 267411 h 1031792"/>
              <a:gd name="connsiteX21" fmla="*/ 785813 w 836089"/>
              <a:gd name="connsiteY21" fmla="*/ 288843 h 1031792"/>
              <a:gd name="connsiteX22" fmla="*/ 809625 w 836089"/>
              <a:gd name="connsiteY22" fmla="*/ 345993 h 1031792"/>
              <a:gd name="connsiteX23" fmla="*/ 814388 w 836089"/>
              <a:gd name="connsiteY23" fmla="*/ 424574 h 1031792"/>
              <a:gd name="connsiteX24" fmla="*/ 835819 w 836089"/>
              <a:gd name="connsiteY24" fmla="*/ 526968 h 1031792"/>
              <a:gd name="connsiteX25" fmla="*/ 785813 w 836089"/>
              <a:gd name="connsiteY25" fmla="*/ 641269 h 1031792"/>
              <a:gd name="connsiteX26" fmla="*/ 661988 w 836089"/>
              <a:gd name="connsiteY26" fmla="*/ 681749 h 1031792"/>
              <a:gd name="connsiteX27" fmla="*/ 597694 w 836089"/>
              <a:gd name="connsiteY27" fmla="*/ 622217 h 1031792"/>
              <a:gd name="connsiteX28" fmla="*/ 507206 w 836089"/>
              <a:gd name="connsiteY28" fmla="*/ 717468 h 1031792"/>
              <a:gd name="connsiteX29" fmla="*/ 483394 w 836089"/>
              <a:gd name="connsiteY29" fmla="*/ 865105 h 1031792"/>
              <a:gd name="connsiteX30" fmla="*/ 559594 w 836089"/>
              <a:gd name="connsiteY30" fmla="*/ 991311 h 1031792"/>
              <a:gd name="connsiteX31" fmla="*/ 340519 w 836089"/>
              <a:gd name="connsiteY31" fmla="*/ 1029411 h 1031792"/>
              <a:gd name="connsiteX32" fmla="*/ 288132 w 836089"/>
              <a:gd name="connsiteY32" fmla="*/ 1031792 h 1031792"/>
              <a:gd name="connsiteX33" fmla="*/ 385763 w 836089"/>
              <a:gd name="connsiteY33" fmla="*/ 817480 h 1031792"/>
              <a:gd name="connsiteX34" fmla="*/ 371475 w 836089"/>
              <a:gd name="connsiteY34" fmla="*/ 705561 h 1031792"/>
              <a:gd name="connsiteX35" fmla="*/ 347663 w 836089"/>
              <a:gd name="connsiteY35" fmla="*/ 743661 h 1031792"/>
              <a:gd name="connsiteX36" fmla="*/ 266700 w 836089"/>
              <a:gd name="connsiteY36" fmla="*/ 729374 h 1031792"/>
              <a:gd name="connsiteX37" fmla="*/ 180975 w 836089"/>
              <a:gd name="connsiteY37" fmla="*/ 776999 h 1031792"/>
              <a:gd name="connsiteX0" fmla="*/ 180975 w 836089"/>
              <a:gd name="connsiteY0" fmla="*/ 776999 h 1031792"/>
              <a:gd name="connsiteX1" fmla="*/ 169070 w 836089"/>
              <a:gd name="connsiteY1" fmla="*/ 731755 h 1031792"/>
              <a:gd name="connsiteX2" fmla="*/ 33338 w 836089"/>
              <a:gd name="connsiteY2" fmla="*/ 653174 h 1031792"/>
              <a:gd name="connsiteX3" fmla="*/ 0 w 836089"/>
              <a:gd name="connsiteY3" fmla="*/ 574593 h 1031792"/>
              <a:gd name="connsiteX4" fmla="*/ 0 w 836089"/>
              <a:gd name="connsiteY4" fmla="*/ 479343 h 1031792"/>
              <a:gd name="connsiteX5" fmla="*/ 4763 w 836089"/>
              <a:gd name="connsiteY5" fmla="*/ 446005 h 1031792"/>
              <a:gd name="connsiteX6" fmla="*/ 21432 w 836089"/>
              <a:gd name="connsiteY6" fmla="*/ 410286 h 1031792"/>
              <a:gd name="connsiteX7" fmla="*/ 54769 w 836089"/>
              <a:gd name="connsiteY7" fmla="*/ 305511 h 1031792"/>
              <a:gd name="connsiteX8" fmla="*/ 130969 w 836089"/>
              <a:gd name="connsiteY8" fmla="*/ 300749 h 1031792"/>
              <a:gd name="connsiteX9" fmla="*/ 145257 w 836089"/>
              <a:gd name="connsiteY9" fmla="*/ 298368 h 1031792"/>
              <a:gd name="connsiteX10" fmla="*/ 121444 w 836089"/>
              <a:gd name="connsiteY10" fmla="*/ 243599 h 1031792"/>
              <a:gd name="connsiteX11" fmla="*/ 142875 w 836089"/>
              <a:gd name="connsiteY11" fmla="*/ 141205 h 1031792"/>
              <a:gd name="connsiteX12" fmla="*/ 223838 w 836089"/>
              <a:gd name="connsiteY12" fmla="*/ 45955 h 1031792"/>
              <a:gd name="connsiteX13" fmla="*/ 359569 w 836089"/>
              <a:gd name="connsiteY13" fmla="*/ 3093 h 1031792"/>
              <a:gd name="connsiteX14" fmla="*/ 469107 w 836089"/>
              <a:gd name="connsiteY14" fmla="*/ 10236 h 1031792"/>
              <a:gd name="connsiteX15" fmla="*/ 547688 w 836089"/>
              <a:gd name="connsiteY15" fmla="*/ 65006 h 1031792"/>
              <a:gd name="connsiteX16" fmla="*/ 628650 w 836089"/>
              <a:gd name="connsiteY16" fmla="*/ 134061 h 1031792"/>
              <a:gd name="connsiteX17" fmla="*/ 692944 w 836089"/>
              <a:gd name="connsiteY17" fmla="*/ 122155 h 1031792"/>
              <a:gd name="connsiteX18" fmla="*/ 721519 w 836089"/>
              <a:gd name="connsiteY18" fmla="*/ 215024 h 1031792"/>
              <a:gd name="connsiteX19" fmla="*/ 697707 w 836089"/>
              <a:gd name="connsiteY19" fmla="*/ 267411 h 1031792"/>
              <a:gd name="connsiteX20" fmla="*/ 785813 w 836089"/>
              <a:gd name="connsiteY20" fmla="*/ 288843 h 1031792"/>
              <a:gd name="connsiteX21" fmla="*/ 809625 w 836089"/>
              <a:gd name="connsiteY21" fmla="*/ 345993 h 1031792"/>
              <a:gd name="connsiteX22" fmla="*/ 814388 w 836089"/>
              <a:gd name="connsiteY22" fmla="*/ 424574 h 1031792"/>
              <a:gd name="connsiteX23" fmla="*/ 835819 w 836089"/>
              <a:gd name="connsiteY23" fmla="*/ 526968 h 1031792"/>
              <a:gd name="connsiteX24" fmla="*/ 785813 w 836089"/>
              <a:gd name="connsiteY24" fmla="*/ 641269 h 1031792"/>
              <a:gd name="connsiteX25" fmla="*/ 661988 w 836089"/>
              <a:gd name="connsiteY25" fmla="*/ 681749 h 1031792"/>
              <a:gd name="connsiteX26" fmla="*/ 597694 w 836089"/>
              <a:gd name="connsiteY26" fmla="*/ 622217 h 1031792"/>
              <a:gd name="connsiteX27" fmla="*/ 507206 w 836089"/>
              <a:gd name="connsiteY27" fmla="*/ 717468 h 1031792"/>
              <a:gd name="connsiteX28" fmla="*/ 483394 w 836089"/>
              <a:gd name="connsiteY28" fmla="*/ 865105 h 1031792"/>
              <a:gd name="connsiteX29" fmla="*/ 559594 w 836089"/>
              <a:gd name="connsiteY29" fmla="*/ 991311 h 1031792"/>
              <a:gd name="connsiteX30" fmla="*/ 340519 w 836089"/>
              <a:gd name="connsiteY30" fmla="*/ 1029411 h 1031792"/>
              <a:gd name="connsiteX31" fmla="*/ 288132 w 836089"/>
              <a:gd name="connsiteY31" fmla="*/ 1031792 h 1031792"/>
              <a:gd name="connsiteX32" fmla="*/ 385763 w 836089"/>
              <a:gd name="connsiteY32" fmla="*/ 817480 h 1031792"/>
              <a:gd name="connsiteX33" fmla="*/ 371475 w 836089"/>
              <a:gd name="connsiteY33" fmla="*/ 705561 h 1031792"/>
              <a:gd name="connsiteX34" fmla="*/ 347663 w 836089"/>
              <a:gd name="connsiteY34" fmla="*/ 743661 h 1031792"/>
              <a:gd name="connsiteX35" fmla="*/ 266700 w 836089"/>
              <a:gd name="connsiteY35" fmla="*/ 729374 h 1031792"/>
              <a:gd name="connsiteX36" fmla="*/ 180975 w 836089"/>
              <a:gd name="connsiteY36" fmla="*/ 776999 h 1031792"/>
              <a:gd name="connsiteX0" fmla="*/ 180975 w 836089"/>
              <a:gd name="connsiteY0" fmla="*/ 776999 h 1031792"/>
              <a:gd name="connsiteX1" fmla="*/ 169070 w 836089"/>
              <a:gd name="connsiteY1" fmla="*/ 731755 h 1031792"/>
              <a:gd name="connsiteX2" fmla="*/ 33338 w 836089"/>
              <a:gd name="connsiteY2" fmla="*/ 653174 h 1031792"/>
              <a:gd name="connsiteX3" fmla="*/ 0 w 836089"/>
              <a:gd name="connsiteY3" fmla="*/ 574593 h 1031792"/>
              <a:gd name="connsiteX4" fmla="*/ 0 w 836089"/>
              <a:gd name="connsiteY4" fmla="*/ 479343 h 1031792"/>
              <a:gd name="connsiteX5" fmla="*/ 4763 w 836089"/>
              <a:gd name="connsiteY5" fmla="*/ 446005 h 1031792"/>
              <a:gd name="connsiteX6" fmla="*/ 21432 w 836089"/>
              <a:gd name="connsiteY6" fmla="*/ 410286 h 1031792"/>
              <a:gd name="connsiteX7" fmla="*/ 54769 w 836089"/>
              <a:gd name="connsiteY7" fmla="*/ 305511 h 1031792"/>
              <a:gd name="connsiteX8" fmla="*/ 130969 w 836089"/>
              <a:gd name="connsiteY8" fmla="*/ 300749 h 1031792"/>
              <a:gd name="connsiteX9" fmla="*/ 145257 w 836089"/>
              <a:gd name="connsiteY9" fmla="*/ 298368 h 1031792"/>
              <a:gd name="connsiteX10" fmla="*/ 121444 w 836089"/>
              <a:gd name="connsiteY10" fmla="*/ 243599 h 1031792"/>
              <a:gd name="connsiteX11" fmla="*/ 142875 w 836089"/>
              <a:gd name="connsiteY11" fmla="*/ 141205 h 1031792"/>
              <a:gd name="connsiteX12" fmla="*/ 223838 w 836089"/>
              <a:gd name="connsiteY12" fmla="*/ 45955 h 1031792"/>
              <a:gd name="connsiteX13" fmla="*/ 359569 w 836089"/>
              <a:gd name="connsiteY13" fmla="*/ 3093 h 1031792"/>
              <a:gd name="connsiteX14" fmla="*/ 469107 w 836089"/>
              <a:gd name="connsiteY14" fmla="*/ 10236 h 1031792"/>
              <a:gd name="connsiteX15" fmla="*/ 547688 w 836089"/>
              <a:gd name="connsiteY15" fmla="*/ 65006 h 1031792"/>
              <a:gd name="connsiteX16" fmla="*/ 628650 w 836089"/>
              <a:gd name="connsiteY16" fmla="*/ 134061 h 1031792"/>
              <a:gd name="connsiteX17" fmla="*/ 692944 w 836089"/>
              <a:gd name="connsiteY17" fmla="*/ 122155 h 1031792"/>
              <a:gd name="connsiteX18" fmla="*/ 721519 w 836089"/>
              <a:gd name="connsiteY18" fmla="*/ 215024 h 1031792"/>
              <a:gd name="connsiteX19" fmla="*/ 697707 w 836089"/>
              <a:gd name="connsiteY19" fmla="*/ 267411 h 1031792"/>
              <a:gd name="connsiteX20" fmla="*/ 785813 w 836089"/>
              <a:gd name="connsiteY20" fmla="*/ 288843 h 1031792"/>
              <a:gd name="connsiteX21" fmla="*/ 809625 w 836089"/>
              <a:gd name="connsiteY21" fmla="*/ 345993 h 1031792"/>
              <a:gd name="connsiteX22" fmla="*/ 814388 w 836089"/>
              <a:gd name="connsiteY22" fmla="*/ 424574 h 1031792"/>
              <a:gd name="connsiteX23" fmla="*/ 835819 w 836089"/>
              <a:gd name="connsiteY23" fmla="*/ 526968 h 1031792"/>
              <a:gd name="connsiteX24" fmla="*/ 785813 w 836089"/>
              <a:gd name="connsiteY24" fmla="*/ 641269 h 1031792"/>
              <a:gd name="connsiteX25" fmla="*/ 661988 w 836089"/>
              <a:gd name="connsiteY25" fmla="*/ 681749 h 1031792"/>
              <a:gd name="connsiteX26" fmla="*/ 597694 w 836089"/>
              <a:gd name="connsiteY26" fmla="*/ 622217 h 1031792"/>
              <a:gd name="connsiteX27" fmla="*/ 507206 w 836089"/>
              <a:gd name="connsiteY27" fmla="*/ 717468 h 1031792"/>
              <a:gd name="connsiteX28" fmla="*/ 483394 w 836089"/>
              <a:gd name="connsiteY28" fmla="*/ 865105 h 1031792"/>
              <a:gd name="connsiteX29" fmla="*/ 559594 w 836089"/>
              <a:gd name="connsiteY29" fmla="*/ 991311 h 1031792"/>
              <a:gd name="connsiteX30" fmla="*/ 340519 w 836089"/>
              <a:gd name="connsiteY30" fmla="*/ 1029411 h 1031792"/>
              <a:gd name="connsiteX31" fmla="*/ 288132 w 836089"/>
              <a:gd name="connsiteY31" fmla="*/ 1031792 h 1031792"/>
              <a:gd name="connsiteX32" fmla="*/ 385763 w 836089"/>
              <a:gd name="connsiteY32" fmla="*/ 817480 h 1031792"/>
              <a:gd name="connsiteX33" fmla="*/ 371475 w 836089"/>
              <a:gd name="connsiteY33" fmla="*/ 705561 h 1031792"/>
              <a:gd name="connsiteX34" fmla="*/ 347663 w 836089"/>
              <a:gd name="connsiteY34" fmla="*/ 743661 h 1031792"/>
              <a:gd name="connsiteX35" fmla="*/ 266700 w 836089"/>
              <a:gd name="connsiteY35" fmla="*/ 729374 h 1031792"/>
              <a:gd name="connsiteX36" fmla="*/ 180975 w 836089"/>
              <a:gd name="connsiteY36" fmla="*/ 776999 h 1031792"/>
              <a:gd name="connsiteX0" fmla="*/ 180975 w 836089"/>
              <a:gd name="connsiteY0" fmla="*/ 776999 h 1031792"/>
              <a:gd name="connsiteX1" fmla="*/ 169070 w 836089"/>
              <a:gd name="connsiteY1" fmla="*/ 731755 h 1031792"/>
              <a:gd name="connsiteX2" fmla="*/ 33338 w 836089"/>
              <a:gd name="connsiteY2" fmla="*/ 653174 h 1031792"/>
              <a:gd name="connsiteX3" fmla="*/ 0 w 836089"/>
              <a:gd name="connsiteY3" fmla="*/ 574593 h 1031792"/>
              <a:gd name="connsiteX4" fmla="*/ 0 w 836089"/>
              <a:gd name="connsiteY4" fmla="*/ 479343 h 1031792"/>
              <a:gd name="connsiteX5" fmla="*/ 4763 w 836089"/>
              <a:gd name="connsiteY5" fmla="*/ 446005 h 1031792"/>
              <a:gd name="connsiteX6" fmla="*/ 21432 w 836089"/>
              <a:gd name="connsiteY6" fmla="*/ 410286 h 1031792"/>
              <a:gd name="connsiteX7" fmla="*/ 54769 w 836089"/>
              <a:gd name="connsiteY7" fmla="*/ 305511 h 1031792"/>
              <a:gd name="connsiteX8" fmla="*/ 130969 w 836089"/>
              <a:gd name="connsiteY8" fmla="*/ 300749 h 1031792"/>
              <a:gd name="connsiteX9" fmla="*/ 145257 w 836089"/>
              <a:gd name="connsiteY9" fmla="*/ 298368 h 1031792"/>
              <a:gd name="connsiteX10" fmla="*/ 121444 w 836089"/>
              <a:gd name="connsiteY10" fmla="*/ 243599 h 1031792"/>
              <a:gd name="connsiteX11" fmla="*/ 142875 w 836089"/>
              <a:gd name="connsiteY11" fmla="*/ 141205 h 1031792"/>
              <a:gd name="connsiteX12" fmla="*/ 223838 w 836089"/>
              <a:gd name="connsiteY12" fmla="*/ 45955 h 1031792"/>
              <a:gd name="connsiteX13" fmla="*/ 359569 w 836089"/>
              <a:gd name="connsiteY13" fmla="*/ 3093 h 1031792"/>
              <a:gd name="connsiteX14" fmla="*/ 469107 w 836089"/>
              <a:gd name="connsiteY14" fmla="*/ 10236 h 1031792"/>
              <a:gd name="connsiteX15" fmla="*/ 547688 w 836089"/>
              <a:gd name="connsiteY15" fmla="*/ 65006 h 1031792"/>
              <a:gd name="connsiteX16" fmla="*/ 628650 w 836089"/>
              <a:gd name="connsiteY16" fmla="*/ 134061 h 1031792"/>
              <a:gd name="connsiteX17" fmla="*/ 692944 w 836089"/>
              <a:gd name="connsiteY17" fmla="*/ 122155 h 1031792"/>
              <a:gd name="connsiteX18" fmla="*/ 721519 w 836089"/>
              <a:gd name="connsiteY18" fmla="*/ 215024 h 1031792"/>
              <a:gd name="connsiteX19" fmla="*/ 697707 w 836089"/>
              <a:gd name="connsiteY19" fmla="*/ 267411 h 1031792"/>
              <a:gd name="connsiteX20" fmla="*/ 785813 w 836089"/>
              <a:gd name="connsiteY20" fmla="*/ 288843 h 1031792"/>
              <a:gd name="connsiteX21" fmla="*/ 809625 w 836089"/>
              <a:gd name="connsiteY21" fmla="*/ 345993 h 1031792"/>
              <a:gd name="connsiteX22" fmla="*/ 814388 w 836089"/>
              <a:gd name="connsiteY22" fmla="*/ 424574 h 1031792"/>
              <a:gd name="connsiteX23" fmla="*/ 835819 w 836089"/>
              <a:gd name="connsiteY23" fmla="*/ 526968 h 1031792"/>
              <a:gd name="connsiteX24" fmla="*/ 785813 w 836089"/>
              <a:gd name="connsiteY24" fmla="*/ 641269 h 1031792"/>
              <a:gd name="connsiteX25" fmla="*/ 661988 w 836089"/>
              <a:gd name="connsiteY25" fmla="*/ 681749 h 1031792"/>
              <a:gd name="connsiteX26" fmla="*/ 597694 w 836089"/>
              <a:gd name="connsiteY26" fmla="*/ 622217 h 1031792"/>
              <a:gd name="connsiteX27" fmla="*/ 507206 w 836089"/>
              <a:gd name="connsiteY27" fmla="*/ 717468 h 1031792"/>
              <a:gd name="connsiteX28" fmla="*/ 483394 w 836089"/>
              <a:gd name="connsiteY28" fmla="*/ 865105 h 1031792"/>
              <a:gd name="connsiteX29" fmla="*/ 559594 w 836089"/>
              <a:gd name="connsiteY29" fmla="*/ 991311 h 1031792"/>
              <a:gd name="connsiteX30" fmla="*/ 340519 w 836089"/>
              <a:gd name="connsiteY30" fmla="*/ 1029411 h 1031792"/>
              <a:gd name="connsiteX31" fmla="*/ 288132 w 836089"/>
              <a:gd name="connsiteY31" fmla="*/ 1031792 h 1031792"/>
              <a:gd name="connsiteX32" fmla="*/ 385763 w 836089"/>
              <a:gd name="connsiteY32" fmla="*/ 817480 h 1031792"/>
              <a:gd name="connsiteX33" fmla="*/ 371475 w 836089"/>
              <a:gd name="connsiteY33" fmla="*/ 705561 h 1031792"/>
              <a:gd name="connsiteX34" fmla="*/ 347663 w 836089"/>
              <a:gd name="connsiteY34" fmla="*/ 743661 h 1031792"/>
              <a:gd name="connsiteX35" fmla="*/ 266700 w 836089"/>
              <a:gd name="connsiteY35" fmla="*/ 729374 h 1031792"/>
              <a:gd name="connsiteX36" fmla="*/ 180975 w 836089"/>
              <a:gd name="connsiteY36" fmla="*/ 776999 h 1031792"/>
              <a:gd name="connsiteX0" fmla="*/ 180975 w 836089"/>
              <a:gd name="connsiteY0" fmla="*/ 776999 h 1031792"/>
              <a:gd name="connsiteX1" fmla="*/ 169070 w 836089"/>
              <a:gd name="connsiteY1" fmla="*/ 731755 h 1031792"/>
              <a:gd name="connsiteX2" fmla="*/ 33338 w 836089"/>
              <a:gd name="connsiteY2" fmla="*/ 653174 h 1031792"/>
              <a:gd name="connsiteX3" fmla="*/ 0 w 836089"/>
              <a:gd name="connsiteY3" fmla="*/ 574593 h 1031792"/>
              <a:gd name="connsiteX4" fmla="*/ 0 w 836089"/>
              <a:gd name="connsiteY4" fmla="*/ 479343 h 1031792"/>
              <a:gd name="connsiteX5" fmla="*/ 4763 w 836089"/>
              <a:gd name="connsiteY5" fmla="*/ 446005 h 1031792"/>
              <a:gd name="connsiteX6" fmla="*/ 21432 w 836089"/>
              <a:gd name="connsiteY6" fmla="*/ 410286 h 1031792"/>
              <a:gd name="connsiteX7" fmla="*/ 54769 w 836089"/>
              <a:gd name="connsiteY7" fmla="*/ 305511 h 1031792"/>
              <a:gd name="connsiteX8" fmla="*/ 130969 w 836089"/>
              <a:gd name="connsiteY8" fmla="*/ 300749 h 1031792"/>
              <a:gd name="connsiteX9" fmla="*/ 145257 w 836089"/>
              <a:gd name="connsiteY9" fmla="*/ 298368 h 1031792"/>
              <a:gd name="connsiteX10" fmla="*/ 121444 w 836089"/>
              <a:gd name="connsiteY10" fmla="*/ 243599 h 1031792"/>
              <a:gd name="connsiteX11" fmla="*/ 142875 w 836089"/>
              <a:gd name="connsiteY11" fmla="*/ 141205 h 1031792"/>
              <a:gd name="connsiteX12" fmla="*/ 223838 w 836089"/>
              <a:gd name="connsiteY12" fmla="*/ 45955 h 1031792"/>
              <a:gd name="connsiteX13" fmla="*/ 359569 w 836089"/>
              <a:gd name="connsiteY13" fmla="*/ 3093 h 1031792"/>
              <a:gd name="connsiteX14" fmla="*/ 469107 w 836089"/>
              <a:gd name="connsiteY14" fmla="*/ 10236 h 1031792"/>
              <a:gd name="connsiteX15" fmla="*/ 547688 w 836089"/>
              <a:gd name="connsiteY15" fmla="*/ 65006 h 1031792"/>
              <a:gd name="connsiteX16" fmla="*/ 628650 w 836089"/>
              <a:gd name="connsiteY16" fmla="*/ 134061 h 1031792"/>
              <a:gd name="connsiteX17" fmla="*/ 692944 w 836089"/>
              <a:gd name="connsiteY17" fmla="*/ 122155 h 1031792"/>
              <a:gd name="connsiteX18" fmla="*/ 721519 w 836089"/>
              <a:gd name="connsiteY18" fmla="*/ 215024 h 1031792"/>
              <a:gd name="connsiteX19" fmla="*/ 697707 w 836089"/>
              <a:gd name="connsiteY19" fmla="*/ 267411 h 1031792"/>
              <a:gd name="connsiteX20" fmla="*/ 785813 w 836089"/>
              <a:gd name="connsiteY20" fmla="*/ 288843 h 1031792"/>
              <a:gd name="connsiteX21" fmla="*/ 809625 w 836089"/>
              <a:gd name="connsiteY21" fmla="*/ 345993 h 1031792"/>
              <a:gd name="connsiteX22" fmla="*/ 814388 w 836089"/>
              <a:gd name="connsiteY22" fmla="*/ 424574 h 1031792"/>
              <a:gd name="connsiteX23" fmla="*/ 835819 w 836089"/>
              <a:gd name="connsiteY23" fmla="*/ 526968 h 1031792"/>
              <a:gd name="connsiteX24" fmla="*/ 785813 w 836089"/>
              <a:gd name="connsiteY24" fmla="*/ 641269 h 1031792"/>
              <a:gd name="connsiteX25" fmla="*/ 661988 w 836089"/>
              <a:gd name="connsiteY25" fmla="*/ 681749 h 1031792"/>
              <a:gd name="connsiteX26" fmla="*/ 597694 w 836089"/>
              <a:gd name="connsiteY26" fmla="*/ 622217 h 1031792"/>
              <a:gd name="connsiteX27" fmla="*/ 507206 w 836089"/>
              <a:gd name="connsiteY27" fmla="*/ 717468 h 1031792"/>
              <a:gd name="connsiteX28" fmla="*/ 483394 w 836089"/>
              <a:gd name="connsiteY28" fmla="*/ 865105 h 1031792"/>
              <a:gd name="connsiteX29" fmla="*/ 559594 w 836089"/>
              <a:gd name="connsiteY29" fmla="*/ 991311 h 1031792"/>
              <a:gd name="connsiteX30" fmla="*/ 340519 w 836089"/>
              <a:gd name="connsiteY30" fmla="*/ 1029411 h 1031792"/>
              <a:gd name="connsiteX31" fmla="*/ 288132 w 836089"/>
              <a:gd name="connsiteY31" fmla="*/ 1031792 h 1031792"/>
              <a:gd name="connsiteX32" fmla="*/ 385763 w 836089"/>
              <a:gd name="connsiteY32" fmla="*/ 817480 h 1031792"/>
              <a:gd name="connsiteX33" fmla="*/ 371475 w 836089"/>
              <a:gd name="connsiteY33" fmla="*/ 705561 h 1031792"/>
              <a:gd name="connsiteX34" fmla="*/ 347663 w 836089"/>
              <a:gd name="connsiteY34" fmla="*/ 743661 h 1031792"/>
              <a:gd name="connsiteX35" fmla="*/ 266700 w 836089"/>
              <a:gd name="connsiteY35" fmla="*/ 729374 h 1031792"/>
              <a:gd name="connsiteX36" fmla="*/ 180975 w 836089"/>
              <a:gd name="connsiteY36" fmla="*/ 776999 h 1031792"/>
              <a:gd name="connsiteX0" fmla="*/ 180975 w 836089"/>
              <a:gd name="connsiteY0" fmla="*/ 776999 h 1031792"/>
              <a:gd name="connsiteX1" fmla="*/ 169070 w 836089"/>
              <a:gd name="connsiteY1" fmla="*/ 731755 h 1031792"/>
              <a:gd name="connsiteX2" fmla="*/ 33338 w 836089"/>
              <a:gd name="connsiteY2" fmla="*/ 653174 h 1031792"/>
              <a:gd name="connsiteX3" fmla="*/ 0 w 836089"/>
              <a:gd name="connsiteY3" fmla="*/ 574593 h 1031792"/>
              <a:gd name="connsiteX4" fmla="*/ 0 w 836089"/>
              <a:gd name="connsiteY4" fmla="*/ 479343 h 1031792"/>
              <a:gd name="connsiteX5" fmla="*/ 4763 w 836089"/>
              <a:gd name="connsiteY5" fmla="*/ 446005 h 1031792"/>
              <a:gd name="connsiteX6" fmla="*/ 21432 w 836089"/>
              <a:gd name="connsiteY6" fmla="*/ 410286 h 1031792"/>
              <a:gd name="connsiteX7" fmla="*/ 54769 w 836089"/>
              <a:gd name="connsiteY7" fmla="*/ 305511 h 1031792"/>
              <a:gd name="connsiteX8" fmla="*/ 145257 w 836089"/>
              <a:gd name="connsiteY8" fmla="*/ 298368 h 1031792"/>
              <a:gd name="connsiteX9" fmla="*/ 121444 w 836089"/>
              <a:gd name="connsiteY9" fmla="*/ 243599 h 1031792"/>
              <a:gd name="connsiteX10" fmla="*/ 142875 w 836089"/>
              <a:gd name="connsiteY10" fmla="*/ 141205 h 1031792"/>
              <a:gd name="connsiteX11" fmla="*/ 223838 w 836089"/>
              <a:gd name="connsiteY11" fmla="*/ 45955 h 1031792"/>
              <a:gd name="connsiteX12" fmla="*/ 359569 w 836089"/>
              <a:gd name="connsiteY12" fmla="*/ 3093 h 1031792"/>
              <a:gd name="connsiteX13" fmla="*/ 469107 w 836089"/>
              <a:gd name="connsiteY13" fmla="*/ 10236 h 1031792"/>
              <a:gd name="connsiteX14" fmla="*/ 547688 w 836089"/>
              <a:gd name="connsiteY14" fmla="*/ 65006 h 1031792"/>
              <a:gd name="connsiteX15" fmla="*/ 628650 w 836089"/>
              <a:gd name="connsiteY15" fmla="*/ 134061 h 1031792"/>
              <a:gd name="connsiteX16" fmla="*/ 692944 w 836089"/>
              <a:gd name="connsiteY16" fmla="*/ 122155 h 1031792"/>
              <a:gd name="connsiteX17" fmla="*/ 721519 w 836089"/>
              <a:gd name="connsiteY17" fmla="*/ 215024 h 1031792"/>
              <a:gd name="connsiteX18" fmla="*/ 697707 w 836089"/>
              <a:gd name="connsiteY18" fmla="*/ 267411 h 1031792"/>
              <a:gd name="connsiteX19" fmla="*/ 785813 w 836089"/>
              <a:gd name="connsiteY19" fmla="*/ 288843 h 1031792"/>
              <a:gd name="connsiteX20" fmla="*/ 809625 w 836089"/>
              <a:gd name="connsiteY20" fmla="*/ 345993 h 1031792"/>
              <a:gd name="connsiteX21" fmla="*/ 814388 w 836089"/>
              <a:gd name="connsiteY21" fmla="*/ 424574 h 1031792"/>
              <a:gd name="connsiteX22" fmla="*/ 835819 w 836089"/>
              <a:gd name="connsiteY22" fmla="*/ 526968 h 1031792"/>
              <a:gd name="connsiteX23" fmla="*/ 785813 w 836089"/>
              <a:gd name="connsiteY23" fmla="*/ 641269 h 1031792"/>
              <a:gd name="connsiteX24" fmla="*/ 661988 w 836089"/>
              <a:gd name="connsiteY24" fmla="*/ 681749 h 1031792"/>
              <a:gd name="connsiteX25" fmla="*/ 597694 w 836089"/>
              <a:gd name="connsiteY25" fmla="*/ 622217 h 1031792"/>
              <a:gd name="connsiteX26" fmla="*/ 507206 w 836089"/>
              <a:gd name="connsiteY26" fmla="*/ 717468 h 1031792"/>
              <a:gd name="connsiteX27" fmla="*/ 483394 w 836089"/>
              <a:gd name="connsiteY27" fmla="*/ 865105 h 1031792"/>
              <a:gd name="connsiteX28" fmla="*/ 559594 w 836089"/>
              <a:gd name="connsiteY28" fmla="*/ 991311 h 1031792"/>
              <a:gd name="connsiteX29" fmla="*/ 340519 w 836089"/>
              <a:gd name="connsiteY29" fmla="*/ 1029411 h 1031792"/>
              <a:gd name="connsiteX30" fmla="*/ 288132 w 836089"/>
              <a:gd name="connsiteY30" fmla="*/ 1031792 h 1031792"/>
              <a:gd name="connsiteX31" fmla="*/ 385763 w 836089"/>
              <a:gd name="connsiteY31" fmla="*/ 817480 h 1031792"/>
              <a:gd name="connsiteX32" fmla="*/ 371475 w 836089"/>
              <a:gd name="connsiteY32" fmla="*/ 705561 h 1031792"/>
              <a:gd name="connsiteX33" fmla="*/ 347663 w 836089"/>
              <a:gd name="connsiteY33" fmla="*/ 743661 h 1031792"/>
              <a:gd name="connsiteX34" fmla="*/ 266700 w 836089"/>
              <a:gd name="connsiteY34" fmla="*/ 729374 h 1031792"/>
              <a:gd name="connsiteX35" fmla="*/ 180975 w 836089"/>
              <a:gd name="connsiteY35" fmla="*/ 776999 h 1031792"/>
              <a:gd name="connsiteX0" fmla="*/ 180975 w 836089"/>
              <a:gd name="connsiteY0" fmla="*/ 776999 h 1036854"/>
              <a:gd name="connsiteX1" fmla="*/ 169070 w 836089"/>
              <a:gd name="connsiteY1" fmla="*/ 731755 h 1036854"/>
              <a:gd name="connsiteX2" fmla="*/ 33338 w 836089"/>
              <a:gd name="connsiteY2" fmla="*/ 653174 h 1036854"/>
              <a:gd name="connsiteX3" fmla="*/ 0 w 836089"/>
              <a:gd name="connsiteY3" fmla="*/ 574593 h 1036854"/>
              <a:gd name="connsiteX4" fmla="*/ 0 w 836089"/>
              <a:gd name="connsiteY4" fmla="*/ 479343 h 1036854"/>
              <a:gd name="connsiteX5" fmla="*/ 4763 w 836089"/>
              <a:gd name="connsiteY5" fmla="*/ 446005 h 1036854"/>
              <a:gd name="connsiteX6" fmla="*/ 21432 w 836089"/>
              <a:gd name="connsiteY6" fmla="*/ 410286 h 1036854"/>
              <a:gd name="connsiteX7" fmla="*/ 54769 w 836089"/>
              <a:gd name="connsiteY7" fmla="*/ 305511 h 1036854"/>
              <a:gd name="connsiteX8" fmla="*/ 145257 w 836089"/>
              <a:gd name="connsiteY8" fmla="*/ 298368 h 1036854"/>
              <a:gd name="connsiteX9" fmla="*/ 121444 w 836089"/>
              <a:gd name="connsiteY9" fmla="*/ 243599 h 1036854"/>
              <a:gd name="connsiteX10" fmla="*/ 142875 w 836089"/>
              <a:gd name="connsiteY10" fmla="*/ 141205 h 1036854"/>
              <a:gd name="connsiteX11" fmla="*/ 223838 w 836089"/>
              <a:gd name="connsiteY11" fmla="*/ 45955 h 1036854"/>
              <a:gd name="connsiteX12" fmla="*/ 359569 w 836089"/>
              <a:gd name="connsiteY12" fmla="*/ 3093 h 1036854"/>
              <a:gd name="connsiteX13" fmla="*/ 469107 w 836089"/>
              <a:gd name="connsiteY13" fmla="*/ 10236 h 1036854"/>
              <a:gd name="connsiteX14" fmla="*/ 547688 w 836089"/>
              <a:gd name="connsiteY14" fmla="*/ 65006 h 1036854"/>
              <a:gd name="connsiteX15" fmla="*/ 628650 w 836089"/>
              <a:gd name="connsiteY15" fmla="*/ 134061 h 1036854"/>
              <a:gd name="connsiteX16" fmla="*/ 692944 w 836089"/>
              <a:gd name="connsiteY16" fmla="*/ 122155 h 1036854"/>
              <a:gd name="connsiteX17" fmla="*/ 721519 w 836089"/>
              <a:gd name="connsiteY17" fmla="*/ 215024 h 1036854"/>
              <a:gd name="connsiteX18" fmla="*/ 697707 w 836089"/>
              <a:gd name="connsiteY18" fmla="*/ 267411 h 1036854"/>
              <a:gd name="connsiteX19" fmla="*/ 785813 w 836089"/>
              <a:gd name="connsiteY19" fmla="*/ 288843 h 1036854"/>
              <a:gd name="connsiteX20" fmla="*/ 809625 w 836089"/>
              <a:gd name="connsiteY20" fmla="*/ 345993 h 1036854"/>
              <a:gd name="connsiteX21" fmla="*/ 814388 w 836089"/>
              <a:gd name="connsiteY21" fmla="*/ 424574 h 1036854"/>
              <a:gd name="connsiteX22" fmla="*/ 835819 w 836089"/>
              <a:gd name="connsiteY22" fmla="*/ 526968 h 1036854"/>
              <a:gd name="connsiteX23" fmla="*/ 785813 w 836089"/>
              <a:gd name="connsiteY23" fmla="*/ 641269 h 1036854"/>
              <a:gd name="connsiteX24" fmla="*/ 661988 w 836089"/>
              <a:gd name="connsiteY24" fmla="*/ 681749 h 1036854"/>
              <a:gd name="connsiteX25" fmla="*/ 597694 w 836089"/>
              <a:gd name="connsiteY25" fmla="*/ 622217 h 1036854"/>
              <a:gd name="connsiteX26" fmla="*/ 507206 w 836089"/>
              <a:gd name="connsiteY26" fmla="*/ 717468 h 1036854"/>
              <a:gd name="connsiteX27" fmla="*/ 483394 w 836089"/>
              <a:gd name="connsiteY27" fmla="*/ 865105 h 1036854"/>
              <a:gd name="connsiteX28" fmla="*/ 585787 w 836089"/>
              <a:gd name="connsiteY28" fmla="*/ 1017505 h 1036854"/>
              <a:gd name="connsiteX29" fmla="*/ 340519 w 836089"/>
              <a:gd name="connsiteY29" fmla="*/ 1029411 h 1036854"/>
              <a:gd name="connsiteX30" fmla="*/ 288132 w 836089"/>
              <a:gd name="connsiteY30" fmla="*/ 1031792 h 1036854"/>
              <a:gd name="connsiteX31" fmla="*/ 385763 w 836089"/>
              <a:gd name="connsiteY31" fmla="*/ 817480 h 1036854"/>
              <a:gd name="connsiteX32" fmla="*/ 371475 w 836089"/>
              <a:gd name="connsiteY32" fmla="*/ 705561 h 1036854"/>
              <a:gd name="connsiteX33" fmla="*/ 347663 w 836089"/>
              <a:gd name="connsiteY33" fmla="*/ 743661 h 1036854"/>
              <a:gd name="connsiteX34" fmla="*/ 266700 w 836089"/>
              <a:gd name="connsiteY34" fmla="*/ 729374 h 1036854"/>
              <a:gd name="connsiteX35" fmla="*/ 180975 w 836089"/>
              <a:gd name="connsiteY35" fmla="*/ 776999 h 103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36089" h="1036854">
                <a:moveTo>
                  <a:pt x="180975" y="776999"/>
                </a:moveTo>
                <a:lnTo>
                  <a:pt x="169070" y="731755"/>
                </a:lnTo>
                <a:cubicBezTo>
                  <a:pt x="123826" y="707943"/>
                  <a:pt x="64294" y="684130"/>
                  <a:pt x="33338" y="653174"/>
                </a:cubicBezTo>
                <a:lnTo>
                  <a:pt x="0" y="574593"/>
                </a:lnTo>
                <a:lnTo>
                  <a:pt x="0" y="479343"/>
                </a:lnTo>
                <a:lnTo>
                  <a:pt x="4763" y="446005"/>
                </a:lnTo>
                <a:lnTo>
                  <a:pt x="21432" y="410286"/>
                </a:lnTo>
                <a:cubicBezTo>
                  <a:pt x="-7937" y="358692"/>
                  <a:pt x="15082" y="323768"/>
                  <a:pt x="54769" y="305511"/>
                </a:cubicBezTo>
                <a:lnTo>
                  <a:pt x="145257" y="298368"/>
                </a:lnTo>
                <a:lnTo>
                  <a:pt x="121444" y="243599"/>
                </a:lnTo>
                <a:lnTo>
                  <a:pt x="142875" y="141205"/>
                </a:lnTo>
                <a:lnTo>
                  <a:pt x="223838" y="45955"/>
                </a:lnTo>
                <a:cubicBezTo>
                  <a:pt x="259954" y="23333"/>
                  <a:pt x="318691" y="9046"/>
                  <a:pt x="359569" y="3093"/>
                </a:cubicBezTo>
                <a:cubicBezTo>
                  <a:pt x="400447" y="-2860"/>
                  <a:pt x="437754" y="-83"/>
                  <a:pt x="469107" y="10236"/>
                </a:cubicBezTo>
                <a:cubicBezTo>
                  <a:pt x="500460" y="20555"/>
                  <a:pt x="521098" y="44369"/>
                  <a:pt x="547688" y="65006"/>
                </a:cubicBezTo>
                <a:cubicBezTo>
                  <a:pt x="574278" y="85643"/>
                  <a:pt x="604374" y="124707"/>
                  <a:pt x="628650" y="134061"/>
                </a:cubicBezTo>
                <a:cubicBezTo>
                  <a:pt x="671909" y="150730"/>
                  <a:pt x="677466" y="108661"/>
                  <a:pt x="692944" y="122155"/>
                </a:cubicBezTo>
                <a:cubicBezTo>
                  <a:pt x="708422" y="135649"/>
                  <a:pt x="719138" y="191211"/>
                  <a:pt x="721519" y="215024"/>
                </a:cubicBezTo>
                <a:lnTo>
                  <a:pt x="697707" y="267411"/>
                </a:lnTo>
                <a:lnTo>
                  <a:pt x="785813" y="288843"/>
                </a:lnTo>
                <a:cubicBezTo>
                  <a:pt x="817563" y="300749"/>
                  <a:pt x="811213" y="322180"/>
                  <a:pt x="809625" y="345993"/>
                </a:cubicBezTo>
                <a:cubicBezTo>
                  <a:pt x="827882" y="369806"/>
                  <a:pt x="834231" y="388855"/>
                  <a:pt x="814388" y="424574"/>
                </a:cubicBezTo>
                <a:cubicBezTo>
                  <a:pt x="798512" y="473788"/>
                  <a:pt x="839788" y="484899"/>
                  <a:pt x="835819" y="526968"/>
                </a:cubicBezTo>
                <a:cubicBezTo>
                  <a:pt x="822325" y="566656"/>
                  <a:pt x="807641" y="610710"/>
                  <a:pt x="785813" y="641269"/>
                </a:cubicBezTo>
                <a:cubicBezTo>
                  <a:pt x="763985" y="671828"/>
                  <a:pt x="705644" y="698418"/>
                  <a:pt x="661988" y="681749"/>
                </a:cubicBezTo>
                <a:cubicBezTo>
                  <a:pt x="640557" y="661905"/>
                  <a:pt x="597693" y="649205"/>
                  <a:pt x="597694" y="622217"/>
                </a:cubicBezTo>
                <a:cubicBezTo>
                  <a:pt x="569913" y="653967"/>
                  <a:pt x="556418" y="683337"/>
                  <a:pt x="507206" y="717468"/>
                </a:cubicBezTo>
                <a:cubicBezTo>
                  <a:pt x="490538" y="755569"/>
                  <a:pt x="474663" y="819465"/>
                  <a:pt x="483394" y="865105"/>
                </a:cubicBezTo>
                <a:cubicBezTo>
                  <a:pt x="480219" y="916699"/>
                  <a:pt x="534193" y="994486"/>
                  <a:pt x="585787" y="1017505"/>
                </a:cubicBezTo>
                <a:cubicBezTo>
                  <a:pt x="519906" y="1046874"/>
                  <a:pt x="465931" y="1035761"/>
                  <a:pt x="340519" y="1029411"/>
                </a:cubicBezTo>
                <a:lnTo>
                  <a:pt x="288132" y="1031792"/>
                </a:lnTo>
                <a:cubicBezTo>
                  <a:pt x="376636" y="991708"/>
                  <a:pt x="385763" y="871455"/>
                  <a:pt x="385763" y="817480"/>
                </a:cubicBezTo>
                <a:cubicBezTo>
                  <a:pt x="394890" y="758345"/>
                  <a:pt x="377825" y="717864"/>
                  <a:pt x="371475" y="705561"/>
                </a:cubicBezTo>
                <a:lnTo>
                  <a:pt x="347663" y="743661"/>
                </a:lnTo>
                <a:cubicBezTo>
                  <a:pt x="332581" y="715087"/>
                  <a:pt x="293688" y="719848"/>
                  <a:pt x="266700" y="729374"/>
                </a:cubicBezTo>
                <a:cubicBezTo>
                  <a:pt x="228600" y="742867"/>
                  <a:pt x="209550" y="761124"/>
                  <a:pt x="180975" y="776999"/>
                </a:cubicBezTo>
                <a:close/>
              </a:path>
            </a:pathLst>
          </a:custGeom>
          <a:solidFill>
            <a:schemeClr val="accent3"/>
          </a:solidFill>
        </p:spPr>
        <p:txBody>
          <a:bodyPr lIns="0" tIns="0" rIns="0" bIns="540000" anchor="ctr">
            <a:normAutofit/>
          </a:bodyPr>
          <a:lstStyle/>
          <a:p>
            <a:pPr algn="ctr">
              <a:defRPr/>
            </a:pPr>
            <a:r>
              <a:rPr lang="en-US" altLang="zh-CN" sz="3200" dirty="0">
                <a:solidFill>
                  <a:srgbClr val="FFFFFF"/>
                </a:solidFill>
              </a:rPr>
              <a:t>LOREM IPSUM</a:t>
            </a:r>
          </a:p>
        </p:txBody>
      </p:sp>
      <p:sp>
        <p:nvSpPr>
          <p:cNvPr id="21" name="MH_SubTitle_2"/>
          <p:cNvSpPr/>
          <p:nvPr>
            <p:custDataLst>
              <p:tags r:id="rId3"/>
            </p:custDataLst>
          </p:nvPr>
        </p:nvSpPr>
        <p:spPr>
          <a:xfrm>
            <a:off x="7318375" y="2524125"/>
            <a:ext cx="2693988" cy="368300"/>
          </a:xfrm>
          <a:prstGeom prst="rect">
            <a:avLst/>
          </a:prstGeom>
        </p:spPr>
        <p:txBody>
          <a:bodyPr anchor="b">
            <a:normAutofit lnSpcReduction="10000"/>
          </a:bodyPr>
          <a:lstStyle/>
          <a:p>
            <a:pPr marL="87313" algn="just">
              <a:lnSpc>
                <a:spcPct val="120000"/>
              </a:lnSpc>
              <a:defRPr/>
            </a:pPr>
            <a:r>
              <a:rPr lang="en-US" altLang="zh-CN" sz="1600" b="1"/>
              <a:t>LOREM IPSUM</a:t>
            </a:r>
          </a:p>
        </p:txBody>
      </p:sp>
      <p:sp>
        <p:nvSpPr>
          <p:cNvPr id="26" name="MH_SubTitle_1"/>
          <p:cNvSpPr/>
          <p:nvPr>
            <p:custDataLst>
              <p:tags r:id="rId4"/>
            </p:custDataLst>
          </p:nvPr>
        </p:nvSpPr>
        <p:spPr>
          <a:xfrm>
            <a:off x="1939926" y="3014663"/>
            <a:ext cx="2646363" cy="368300"/>
          </a:xfrm>
          <a:prstGeom prst="rect">
            <a:avLst/>
          </a:prstGeom>
        </p:spPr>
        <p:txBody>
          <a:bodyPr anchor="b">
            <a:normAutofit lnSpcReduction="10000"/>
          </a:bodyPr>
          <a:lstStyle/>
          <a:p>
            <a:pPr marL="87313" algn="r">
              <a:lnSpc>
                <a:spcPct val="120000"/>
              </a:lnSpc>
              <a:defRPr/>
            </a:pPr>
            <a:r>
              <a:rPr lang="en-US" altLang="zh-CN" sz="1600" b="1" dirty="0"/>
              <a:t>LOREM IPSUM</a:t>
            </a:r>
          </a:p>
        </p:txBody>
      </p:sp>
      <p:sp>
        <p:nvSpPr>
          <p:cNvPr id="36" name="MH_SubTitle_4"/>
          <p:cNvSpPr/>
          <p:nvPr>
            <p:custDataLst>
              <p:tags r:id="rId5"/>
            </p:custDataLst>
          </p:nvPr>
        </p:nvSpPr>
        <p:spPr>
          <a:xfrm>
            <a:off x="7613650" y="3740150"/>
            <a:ext cx="2693988" cy="368300"/>
          </a:xfrm>
          <a:prstGeom prst="rect">
            <a:avLst/>
          </a:prstGeom>
        </p:spPr>
        <p:txBody>
          <a:bodyPr anchor="b">
            <a:normAutofit lnSpcReduction="10000"/>
          </a:bodyPr>
          <a:lstStyle/>
          <a:p>
            <a:pPr marL="87313" algn="just">
              <a:lnSpc>
                <a:spcPct val="120000"/>
              </a:lnSpc>
              <a:defRPr/>
            </a:pPr>
            <a:r>
              <a:rPr lang="en-US" altLang="zh-CN" sz="1600" b="1"/>
              <a:t>LOREM IPSUM</a:t>
            </a:r>
          </a:p>
        </p:txBody>
      </p:sp>
      <p:sp>
        <p:nvSpPr>
          <p:cNvPr id="42" name="MH_SubTitle_3"/>
          <p:cNvSpPr/>
          <p:nvPr>
            <p:custDataLst>
              <p:tags r:id="rId6"/>
            </p:custDataLst>
          </p:nvPr>
        </p:nvSpPr>
        <p:spPr>
          <a:xfrm>
            <a:off x="2152651" y="4314825"/>
            <a:ext cx="2646363" cy="368300"/>
          </a:xfrm>
          <a:prstGeom prst="rect">
            <a:avLst/>
          </a:prstGeom>
        </p:spPr>
        <p:txBody>
          <a:bodyPr anchor="b">
            <a:normAutofit lnSpcReduction="10000"/>
          </a:bodyPr>
          <a:lstStyle/>
          <a:p>
            <a:pPr marL="87313" algn="r">
              <a:lnSpc>
                <a:spcPct val="120000"/>
              </a:lnSpc>
              <a:defRPr/>
            </a:pPr>
            <a:r>
              <a:rPr lang="en-US" altLang="zh-CN" sz="1600" b="1"/>
              <a:t>LOREM IPSUM</a:t>
            </a:r>
          </a:p>
        </p:txBody>
      </p:sp>
      <p:sp>
        <p:nvSpPr>
          <p:cNvPr id="3093" name="MH_Other_1"/>
          <p:cNvSpPr>
            <a:spLocks noChangeArrowheads="1"/>
          </p:cNvSpPr>
          <p:nvPr>
            <p:custDataLst>
              <p:tags r:id="rId7"/>
            </p:custDataLst>
          </p:nvPr>
        </p:nvSpPr>
        <p:spPr bwMode="auto">
          <a:xfrm>
            <a:off x="6765926" y="2978151"/>
            <a:ext cx="53975" cy="53975"/>
          </a:xfrm>
          <a:prstGeom prst="ellipse">
            <a:avLst/>
          </a:prstGeom>
          <a:solidFill>
            <a:srgbClr val="FFFFFF"/>
          </a:solidFill>
          <a:ln>
            <a:noFill/>
          </a:ln>
        </p:spPr>
        <p:txBody>
          <a:bodyPr anchor="ctr">
            <a:normAutofit fontScale="25000" lnSpcReduction="2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eaLnBrk="1" hangingPunct="1">
              <a:lnSpc>
                <a:spcPct val="120000"/>
              </a:lnSpc>
              <a:spcBef>
                <a:spcPct val="0"/>
              </a:spcBef>
              <a:buFontTx/>
              <a:buNone/>
              <a:defRPr/>
            </a:pPr>
            <a:endParaRPr lang="zh-CN" altLang="en-US" sz="1400">
              <a:solidFill>
                <a:schemeClr val="bg1"/>
              </a:solidFill>
              <a:latin typeface="+mn-lt"/>
              <a:ea typeface="+mn-ea"/>
            </a:endParaRPr>
          </a:p>
        </p:txBody>
      </p:sp>
      <p:sp>
        <p:nvSpPr>
          <p:cNvPr id="3094" name="MH_Other_2"/>
          <p:cNvSpPr>
            <a:spLocks noChangeArrowheads="1"/>
          </p:cNvSpPr>
          <p:nvPr>
            <p:custDataLst>
              <p:tags r:id="rId8"/>
            </p:custDataLst>
          </p:nvPr>
        </p:nvSpPr>
        <p:spPr bwMode="auto">
          <a:xfrm rot="18949819">
            <a:off x="6778625" y="2960688"/>
            <a:ext cx="107950" cy="11112"/>
          </a:xfrm>
          <a:prstGeom prst="rect">
            <a:avLst/>
          </a:prstGeom>
          <a:solidFill>
            <a:srgbClr val="FFFFFF"/>
          </a:solidFill>
          <a:ln>
            <a:noFill/>
          </a:ln>
        </p:spPr>
        <p:txBody>
          <a:bodyPr anchor="ctr">
            <a:normAutofit fontScale="25000" lnSpcReduction="2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eaLnBrk="1" hangingPunct="1">
              <a:lnSpc>
                <a:spcPct val="120000"/>
              </a:lnSpc>
              <a:spcBef>
                <a:spcPct val="0"/>
              </a:spcBef>
              <a:buFontTx/>
              <a:buNone/>
              <a:defRPr/>
            </a:pPr>
            <a:endParaRPr lang="zh-CN" altLang="en-US" sz="1400">
              <a:solidFill>
                <a:schemeClr val="bg1"/>
              </a:solidFill>
              <a:latin typeface="+mn-lt"/>
              <a:ea typeface="+mn-ea"/>
            </a:endParaRPr>
          </a:p>
        </p:txBody>
      </p:sp>
      <p:sp>
        <p:nvSpPr>
          <p:cNvPr id="30" name="MH_Other_3"/>
          <p:cNvSpPr/>
          <p:nvPr>
            <p:custDataLst>
              <p:tags r:id="rId9"/>
            </p:custDataLst>
          </p:nvPr>
        </p:nvSpPr>
        <p:spPr bwMode="auto">
          <a:xfrm>
            <a:off x="6865939" y="2728914"/>
            <a:ext cx="496887" cy="206375"/>
          </a:xfrm>
          <a:custGeom>
            <a:avLst/>
            <a:gdLst>
              <a:gd name="connsiteX0" fmla="*/ 301650 w 496670"/>
              <a:gd name="connsiteY0" fmla="*/ 0 h 206120"/>
              <a:gd name="connsiteX1" fmla="*/ 496670 w 496670"/>
              <a:gd name="connsiteY1" fmla="*/ 0 h 206120"/>
              <a:gd name="connsiteX2" fmla="*/ 496670 w 496670"/>
              <a:gd name="connsiteY2" fmla="*/ 10800 h 206120"/>
              <a:gd name="connsiteX3" fmla="*/ 208670 w 496670"/>
              <a:gd name="connsiteY3" fmla="*/ 10800 h 206120"/>
              <a:gd name="connsiteX4" fmla="*/ 208670 w 496670"/>
              <a:gd name="connsiteY4" fmla="*/ 10722 h 206120"/>
              <a:gd name="connsiteX5" fmla="*/ 7525 w 496670"/>
              <a:gd name="connsiteY5" fmla="*/ 206120 h 206120"/>
              <a:gd name="connsiteX6" fmla="*/ 0 w 496670"/>
              <a:gd name="connsiteY6" fmla="*/ 198373 h 206120"/>
              <a:gd name="connsiteX7" fmla="*/ 204125 w 496670"/>
              <a:gd name="connsiteY7" fmla="*/ 79 h 206120"/>
              <a:gd name="connsiteX8" fmla="*/ 301650 w 496670"/>
              <a:gd name="connsiteY8" fmla="*/ 79 h 20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670" h="206120">
                <a:moveTo>
                  <a:pt x="301650" y="0"/>
                </a:moveTo>
                <a:lnTo>
                  <a:pt x="496670" y="0"/>
                </a:lnTo>
                <a:lnTo>
                  <a:pt x="496670" y="10800"/>
                </a:lnTo>
                <a:lnTo>
                  <a:pt x="208670" y="10800"/>
                </a:lnTo>
                <a:lnTo>
                  <a:pt x="208670" y="10722"/>
                </a:lnTo>
                <a:lnTo>
                  <a:pt x="7525" y="206120"/>
                </a:lnTo>
                <a:lnTo>
                  <a:pt x="0" y="198373"/>
                </a:lnTo>
                <a:lnTo>
                  <a:pt x="204125" y="79"/>
                </a:lnTo>
                <a:lnTo>
                  <a:pt x="301650" y="79"/>
                </a:lnTo>
                <a:close/>
              </a:path>
            </a:pathLst>
          </a:custGeom>
          <a:solidFill>
            <a:srgbClr val="BCBCBC"/>
          </a:solidFill>
        </p:spPr>
        <p:txBody>
          <a:bodyPr anchor="ctr">
            <a:normAutofit fontScale="47500" lnSpcReduction="20000"/>
          </a:bodyPr>
          <a:lstStyle/>
          <a:p>
            <a:pPr algn="just">
              <a:lnSpc>
                <a:spcPct val="120000"/>
              </a:lnSpc>
              <a:defRPr/>
            </a:pPr>
            <a:endParaRPr lang="zh-CN" altLang="en-US" sz="1400" dirty="0">
              <a:solidFill>
                <a:schemeClr val="bg1"/>
              </a:solidFill>
            </a:endParaRPr>
          </a:p>
        </p:txBody>
      </p:sp>
      <p:sp>
        <p:nvSpPr>
          <p:cNvPr id="3090" name="MH_Other_4"/>
          <p:cNvSpPr>
            <a:spLocks noChangeArrowheads="1"/>
          </p:cNvSpPr>
          <p:nvPr>
            <p:custDataLst>
              <p:tags r:id="rId10"/>
            </p:custDataLst>
          </p:nvPr>
        </p:nvSpPr>
        <p:spPr bwMode="auto">
          <a:xfrm>
            <a:off x="7072314" y="4176714"/>
            <a:ext cx="53975" cy="53975"/>
          </a:xfrm>
          <a:prstGeom prst="ellipse">
            <a:avLst/>
          </a:prstGeom>
          <a:solidFill>
            <a:srgbClr val="FFFFFF"/>
          </a:solidFill>
          <a:ln>
            <a:noFill/>
          </a:ln>
        </p:spPr>
        <p:txBody>
          <a:bodyPr anchor="ctr">
            <a:normAutofit fontScale="25000" lnSpcReduction="2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eaLnBrk="1" hangingPunct="1">
              <a:lnSpc>
                <a:spcPct val="120000"/>
              </a:lnSpc>
              <a:spcBef>
                <a:spcPct val="0"/>
              </a:spcBef>
              <a:buFontTx/>
              <a:buNone/>
              <a:defRPr/>
            </a:pPr>
            <a:endParaRPr lang="zh-CN" altLang="en-US" sz="1400">
              <a:solidFill>
                <a:schemeClr val="bg1"/>
              </a:solidFill>
              <a:latin typeface="+mn-lt"/>
              <a:ea typeface="+mn-ea"/>
            </a:endParaRPr>
          </a:p>
        </p:txBody>
      </p:sp>
      <p:sp>
        <p:nvSpPr>
          <p:cNvPr id="3091" name="MH_Other_5"/>
          <p:cNvSpPr>
            <a:spLocks noChangeArrowheads="1"/>
          </p:cNvSpPr>
          <p:nvPr>
            <p:custDataLst>
              <p:tags r:id="rId11"/>
            </p:custDataLst>
          </p:nvPr>
        </p:nvSpPr>
        <p:spPr bwMode="auto">
          <a:xfrm rot="18949819">
            <a:off x="7085013" y="4159251"/>
            <a:ext cx="107950" cy="11113"/>
          </a:xfrm>
          <a:prstGeom prst="rect">
            <a:avLst/>
          </a:prstGeom>
          <a:solidFill>
            <a:srgbClr val="FFFFFF"/>
          </a:solidFill>
          <a:ln>
            <a:noFill/>
          </a:ln>
        </p:spPr>
        <p:txBody>
          <a:bodyPr anchor="ctr">
            <a:normAutofit fontScale="25000" lnSpcReduction="2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eaLnBrk="1" hangingPunct="1">
              <a:lnSpc>
                <a:spcPct val="120000"/>
              </a:lnSpc>
              <a:spcBef>
                <a:spcPct val="0"/>
              </a:spcBef>
              <a:buFontTx/>
              <a:buNone/>
              <a:defRPr/>
            </a:pPr>
            <a:endParaRPr lang="zh-CN" altLang="en-US" sz="1400">
              <a:solidFill>
                <a:schemeClr val="bg1"/>
              </a:solidFill>
              <a:latin typeface="+mn-lt"/>
              <a:ea typeface="+mn-ea"/>
            </a:endParaRPr>
          </a:p>
        </p:txBody>
      </p:sp>
      <p:sp>
        <p:nvSpPr>
          <p:cNvPr id="43" name="MH_Other_6"/>
          <p:cNvSpPr/>
          <p:nvPr>
            <p:custDataLst>
              <p:tags r:id="rId12"/>
            </p:custDataLst>
          </p:nvPr>
        </p:nvSpPr>
        <p:spPr bwMode="auto">
          <a:xfrm>
            <a:off x="7172325" y="3927476"/>
            <a:ext cx="495300" cy="206375"/>
          </a:xfrm>
          <a:custGeom>
            <a:avLst/>
            <a:gdLst>
              <a:gd name="connsiteX0" fmla="*/ 301650 w 496670"/>
              <a:gd name="connsiteY0" fmla="*/ 0 h 206120"/>
              <a:gd name="connsiteX1" fmla="*/ 496670 w 496670"/>
              <a:gd name="connsiteY1" fmla="*/ 0 h 206120"/>
              <a:gd name="connsiteX2" fmla="*/ 496670 w 496670"/>
              <a:gd name="connsiteY2" fmla="*/ 10800 h 206120"/>
              <a:gd name="connsiteX3" fmla="*/ 208670 w 496670"/>
              <a:gd name="connsiteY3" fmla="*/ 10800 h 206120"/>
              <a:gd name="connsiteX4" fmla="*/ 208670 w 496670"/>
              <a:gd name="connsiteY4" fmla="*/ 10722 h 206120"/>
              <a:gd name="connsiteX5" fmla="*/ 7525 w 496670"/>
              <a:gd name="connsiteY5" fmla="*/ 206120 h 206120"/>
              <a:gd name="connsiteX6" fmla="*/ 0 w 496670"/>
              <a:gd name="connsiteY6" fmla="*/ 198373 h 206120"/>
              <a:gd name="connsiteX7" fmla="*/ 204125 w 496670"/>
              <a:gd name="connsiteY7" fmla="*/ 79 h 206120"/>
              <a:gd name="connsiteX8" fmla="*/ 301650 w 496670"/>
              <a:gd name="connsiteY8" fmla="*/ 79 h 20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670" h="206120">
                <a:moveTo>
                  <a:pt x="301650" y="0"/>
                </a:moveTo>
                <a:lnTo>
                  <a:pt x="496670" y="0"/>
                </a:lnTo>
                <a:lnTo>
                  <a:pt x="496670" y="10800"/>
                </a:lnTo>
                <a:lnTo>
                  <a:pt x="208670" y="10800"/>
                </a:lnTo>
                <a:lnTo>
                  <a:pt x="208670" y="10722"/>
                </a:lnTo>
                <a:lnTo>
                  <a:pt x="7525" y="206120"/>
                </a:lnTo>
                <a:lnTo>
                  <a:pt x="0" y="198373"/>
                </a:lnTo>
                <a:lnTo>
                  <a:pt x="204125" y="79"/>
                </a:lnTo>
                <a:lnTo>
                  <a:pt x="301650" y="79"/>
                </a:lnTo>
                <a:close/>
              </a:path>
            </a:pathLst>
          </a:custGeom>
          <a:solidFill>
            <a:srgbClr val="BCBCBC"/>
          </a:solidFill>
        </p:spPr>
        <p:txBody>
          <a:bodyPr anchor="ctr">
            <a:normAutofit fontScale="47500" lnSpcReduction="20000"/>
          </a:bodyPr>
          <a:lstStyle/>
          <a:p>
            <a:pPr algn="just">
              <a:lnSpc>
                <a:spcPct val="120000"/>
              </a:lnSpc>
              <a:defRPr/>
            </a:pPr>
            <a:endParaRPr lang="zh-CN" altLang="en-US" sz="1400" dirty="0">
              <a:solidFill>
                <a:schemeClr val="bg1"/>
              </a:solidFill>
            </a:endParaRPr>
          </a:p>
        </p:txBody>
      </p:sp>
      <p:sp>
        <p:nvSpPr>
          <p:cNvPr id="3087" name="MH_Other_7"/>
          <p:cNvSpPr>
            <a:spLocks noChangeArrowheads="1"/>
          </p:cNvSpPr>
          <p:nvPr>
            <p:custDataLst>
              <p:tags r:id="rId13"/>
            </p:custDataLst>
          </p:nvPr>
        </p:nvSpPr>
        <p:spPr bwMode="auto">
          <a:xfrm flipH="1">
            <a:off x="5157789" y="3478214"/>
            <a:ext cx="53975" cy="53975"/>
          </a:xfrm>
          <a:prstGeom prst="ellipse">
            <a:avLst/>
          </a:prstGeom>
          <a:solidFill>
            <a:srgbClr val="FFFFFF"/>
          </a:solidFill>
          <a:ln>
            <a:noFill/>
          </a:ln>
        </p:spPr>
        <p:txBody>
          <a:bodyPr anchor="ctr">
            <a:normAutofit fontScale="25000" lnSpcReduction="2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eaLnBrk="1" hangingPunct="1">
              <a:lnSpc>
                <a:spcPct val="120000"/>
              </a:lnSpc>
              <a:spcBef>
                <a:spcPct val="0"/>
              </a:spcBef>
              <a:buFontTx/>
              <a:buNone/>
              <a:defRPr/>
            </a:pPr>
            <a:endParaRPr lang="zh-CN" altLang="en-US" sz="1400">
              <a:solidFill>
                <a:schemeClr val="bg1"/>
              </a:solidFill>
              <a:latin typeface="+mn-lt"/>
              <a:ea typeface="+mn-ea"/>
            </a:endParaRPr>
          </a:p>
        </p:txBody>
      </p:sp>
      <p:sp>
        <p:nvSpPr>
          <p:cNvPr id="3088" name="MH_Other_8"/>
          <p:cNvSpPr>
            <a:spLocks noChangeArrowheads="1"/>
          </p:cNvSpPr>
          <p:nvPr>
            <p:custDataLst>
              <p:tags r:id="rId14"/>
            </p:custDataLst>
          </p:nvPr>
        </p:nvSpPr>
        <p:spPr bwMode="auto">
          <a:xfrm rot="2650181" flipH="1">
            <a:off x="5091113" y="3460751"/>
            <a:ext cx="107950" cy="11113"/>
          </a:xfrm>
          <a:prstGeom prst="rect">
            <a:avLst/>
          </a:prstGeom>
          <a:solidFill>
            <a:srgbClr val="FFFFFF"/>
          </a:solidFill>
          <a:ln>
            <a:noFill/>
          </a:ln>
        </p:spPr>
        <p:txBody>
          <a:bodyPr anchor="ctr">
            <a:normAutofit fontScale="25000" lnSpcReduction="2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eaLnBrk="1" hangingPunct="1">
              <a:lnSpc>
                <a:spcPct val="120000"/>
              </a:lnSpc>
              <a:spcBef>
                <a:spcPct val="0"/>
              </a:spcBef>
              <a:buFontTx/>
              <a:buNone/>
              <a:defRPr/>
            </a:pPr>
            <a:endParaRPr lang="zh-CN" altLang="en-US" sz="1400">
              <a:solidFill>
                <a:schemeClr val="bg1"/>
              </a:solidFill>
              <a:latin typeface="+mn-lt"/>
              <a:ea typeface="+mn-ea"/>
            </a:endParaRPr>
          </a:p>
        </p:txBody>
      </p:sp>
      <p:sp>
        <p:nvSpPr>
          <p:cNvPr id="47" name="MH_Other_9"/>
          <p:cNvSpPr/>
          <p:nvPr>
            <p:custDataLst>
              <p:tags r:id="rId15"/>
            </p:custDataLst>
          </p:nvPr>
        </p:nvSpPr>
        <p:spPr bwMode="auto">
          <a:xfrm flipH="1">
            <a:off x="4614864" y="3228976"/>
            <a:ext cx="496887" cy="206375"/>
          </a:xfrm>
          <a:custGeom>
            <a:avLst/>
            <a:gdLst>
              <a:gd name="connsiteX0" fmla="*/ 301650 w 496670"/>
              <a:gd name="connsiteY0" fmla="*/ 0 h 206120"/>
              <a:gd name="connsiteX1" fmla="*/ 496670 w 496670"/>
              <a:gd name="connsiteY1" fmla="*/ 0 h 206120"/>
              <a:gd name="connsiteX2" fmla="*/ 496670 w 496670"/>
              <a:gd name="connsiteY2" fmla="*/ 10800 h 206120"/>
              <a:gd name="connsiteX3" fmla="*/ 208670 w 496670"/>
              <a:gd name="connsiteY3" fmla="*/ 10800 h 206120"/>
              <a:gd name="connsiteX4" fmla="*/ 208670 w 496670"/>
              <a:gd name="connsiteY4" fmla="*/ 10722 h 206120"/>
              <a:gd name="connsiteX5" fmla="*/ 7525 w 496670"/>
              <a:gd name="connsiteY5" fmla="*/ 206120 h 206120"/>
              <a:gd name="connsiteX6" fmla="*/ 0 w 496670"/>
              <a:gd name="connsiteY6" fmla="*/ 198373 h 206120"/>
              <a:gd name="connsiteX7" fmla="*/ 204125 w 496670"/>
              <a:gd name="connsiteY7" fmla="*/ 79 h 206120"/>
              <a:gd name="connsiteX8" fmla="*/ 301650 w 496670"/>
              <a:gd name="connsiteY8" fmla="*/ 79 h 20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670" h="206120">
                <a:moveTo>
                  <a:pt x="301650" y="0"/>
                </a:moveTo>
                <a:lnTo>
                  <a:pt x="496670" y="0"/>
                </a:lnTo>
                <a:lnTo>
                  <a:pt x="496670" y="10800"/>
                </a:lnTo>
                <a:lnTo>
                  <a:pt x="208670" y="10800"/>
                </a:lnTo>
                <a:lnTo>
                  <a:pt x="208670" y="10722"/>
                </a:lnTo>
                <a:lnTo>
                  <a:pt x="7525" y="206120"/>
                </a:lnTo>
                <a:lnTo>
                  <a:pt x="0" y="198373"/>
                </a:lnTo>
                <a:lnTo>
                  <a:pt x="204125" y="79"/>
                </a:lnTo>
                <a:lnTo>
                  <a:pt x="301650" y="79"/>
                </a:lnTo>
                <a:close/>
              </a:path>
            </a:pathLst>
          </a:custGeom>
          <a:solidFill>
            <a:srgbClr val="BCBCBC"/>
          </a:solidFill>
        </p:spPr>
        <p:txBody>
          <a:bodyPr anchor="ctr">
            <a:normAutofit fontScale="47500" lnSpcReduction="20000"/>
          </a:bodyPr>
          <a:lstStyle/>
          <a:p>
            <a:pPr algn="just">
              <a:lnSpc>
                <a:spcPct val="120000"/>
              </a:lnSpc>
              <a:defRPr/>
            </a:pPr>
            <a:endParaRPr lang="zh-CN" altLang="en-US" sz="1400" dirty="0">
              <a:solidFill>
                <a:schemeClr val="bg1"/>
              </a:solidFill>
            </a:endParaRPr>
          </a:p>
        </p:txBody>
      </p:sp>
      <p:sp>
        <p:nvSpPr>
          <p:cNvPr id="3084" name="MH_Other_10"/>
          <p:cNvSpPr>
            <a:spLocks noChangeArrowheads="1"/>
          </p:cNvSpPr>
          <p:nvPr>
            <p:custDataLst>
              <p:tags r:id="rId16"/>
            </p:custDataLst>
          </p:nvPr>
        </p:nvSpPr>
        <p:spPr bwMode="auto">
          <a:xfrm flipH="1">
            <a:off x="5502276" y="4529139"/>
            <a:ext cx="53975" cy="53975"/>
          </a:xfrm>
          <a:prstGeom prst="ellipse">
            <a:avLst/>
          </a:prstGeom>
          <a:solidFill>
            <a:srgbClr val="FFFFFF"/>
          </a:solidFill>
          <a:ln>
            <a:noFill/>
          </a:ln>
        </p:spPr>
        <p:txBody>
          <a:bodyPr anchor="ctr">
            <a:normAutofit fontScale="25000" lnSpcReduction="2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eaLnBrk="1" hangingPunct="1">
              <a:lnSpc>
                <a:spcPct val="120000"/>
              </a:lnSpc>
              <a:spcBef>
                <a:spcPct val="0"/>
              </a:spcBef>
              <a:buFontTx/>
              <a:buNone/>
              <a:defRPr/>
            </a:pPr>
            <a:endParaRPr lang="zh-CN" altLang="en-US" sz="1400">
              <a:solidFill>
                <a:schemeClr val="bg1"/>
              </a:solidFill>
              <a:latin typeface="+mn-lt"/>
              <a:ea typeface="+mn-ea"/>
            </a:endParaRPr>
          </a:p>
        </p:txBody>
      </p:sp>
      <p:sp>
        <p:nvSpPr>
          <p:cNvPr id="3085" name="MH_Other_11"/>
          <p:cNvSpPr>
            <a:spLocks noChangeArrowheads="1"/>
          </p:cNvSpPr>
          <p:nvPr>
            <p:custDataLst>
              <p:tags r:id="rId17"/>
            </p:custDataLst>
          </p:nvPr>
        </p:nvSpPr>
        <p:spPr bwMode="auto">
          <a:xfrm flipH="1">
            <a:off x="5419725" y="4551364"/>
            <a:ext cx="107950" cy="9525"/>
          </a:xfrm>
          <a:prstGeom prst="rect">
            <a:avLst/>
          </a:prstGeom>
          <a:solidFill>
            <a:srgbClr val="FFFFFF"/>
          </a:solidFill>
          <a:ln>
            <a:noFill/>
          </a:ln>
        </p:spPr>
        <p:txBody>
          <a:bodyPr anchor="ctr">
            <a:normAutofit fontScale="25000" lnSpcReduction="20000"/>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eaLnBrk="1" hangingPunct="1">
              <a:lnSpc>
                <a:spcPct val="120000"/>
              </a:lnSpc>
              <a:spcBef>
                <a:spcPct val="0"/>
              </a:spcBef>
              <a:buFontTx/>
              <a:buNone/>
              <a:defRPr/>
            </a:pPr>
            <a:endParaRPr lang="zh-CN" altLang="en-US" sz="1400">
              <a:solidFill>
                <a:schemeClr val="bg1"/>
              </a:solidFill>
              <a:latin typeface="+mn-lt"/>
              <a:ea typeface="+mn-ea"/>
            </a:endParaRPr>
          </a:p>
        </p:txBody>
      </p:sp>
      <p:sp>
        <p:nvSpPr>
          <p:cNvPr id="53" name="MH_Other_12"/>
          <p:cNvSpPr/>
          <p:nvPr>
            <p:custDataLst>
              <p:tags r:id="rId18"/>
            </p:custDataLst>
          </p:nvPr>
        </p:nvSpPr>
        <p:spPr bwMode="auto">
          <a:xfrm flipH="1">
            <a:off x="4827589" y="4551364"/>
            <a:ext cx="649287" cy="9525"/>
          </a:xfrm>
          <a:custGeom>
            <a:avLst/>
            <a:gdLst>
              <a:gd name="connsiteX0" fmla="*/ 197354 w 197354"/>
              <a:gd name="connsiteY0" fmla="*/ 0 h 10800"/>
              <a:gd name="connsiteX1" fmla="*/ 2334 w 197354"/>
              <a:gd name="connsiteY1" fmla="*/ 0 h 10800"/>
              <a:gd name="connsiteX2" fmla="*/ 2334 w 197354"/>
              <a:gd name="connsiteY2" fmla="*/ 79 h 10800"/>
              <a:gd name="connsiteX3" fmla="*/ 0 w 197354"/>
              <a:gd name="connsiteY3" fmla="*/ 79 h 10800"/>
              <a:gd name="connsiteX4" fmla="*/ 0 w 197354"/>
              <a:gd name="connsiteY4" fmla="*/ 10800 h 10800"/>
              <a:gd name="connsiteX5" fmla="*/ 197354 w 197354"/>
              <a:gd name="connsiteY5" fmla="*/ 10800 h 1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354" h="10800">
                <a:moveTo>
                  <a:pt x="197354" y="0"/>
                </a:moveTo>
                <a:lnTo>
                  <a:pt x="2334" y="0"/>
                </a:lnTo>
                <a:lnTo>
                  <a:pt x="2334" y="79"/>
                </a:lnTo>
                <a:lnTo>
                  <a:pt x="0" y="79"/>
                </a:lnTo>
                <a:lnTo>
                  <a:pt x="0" y="10800"/>
                </a:lnTo>
                <a:lnTo>
                  <a:pt x="197354" y="10800"/>
                </a:lnTo>
                <a:close/>
              </a:path>
            </a:pathLst>
          </a:custGeom>
          <a:solidFill>
            <a:srgbClr val="BCBCBC"/>
          </a:solidFill>
        </p:spPr>
        <p:txBody>
          <a:bodyPr anchor="ctr">
            <a:normAutofit fontScale="25000" lnSpcReduction="20000"/>
          </a:bodyPr>
          <a:lstStyle/>
          <a:p>
            <a:pPr algn="just">
              <a:lnSpc>
                <a:spcPct val="120000"/>
              </a:lnSpc>
              <a:defRPr/>
            </a:pPr>
            <a:endParaRPr lang="zh-CN" altLang="en-US" sz="1400" dirty="0">
              <a:solidFill>
                <a:schemeClr val="bg1"/>
              </a:solidFill>
            </a:endParaRPr>
          </a:p>
        </p:txBody>
      </p:sp>
      <p:sp>
        <p:nvSpPr>
          <p:cNvPr id="2" name="MH_PageTitle"/>
          <p:cNvSpPr>
            <a:spLocks noGrp="1"/>
          </p:cNvSpPr>
          <p:nvPr>
            <p:ph type="title"/>
            <p:custDataLst>
              <p:tags r:id="rId19"/>
            </p:custDataLst>
          </p:nvPr>
        </p:nvSpPr>
        <p:spPr/>
        <p:txBody>
          <a:bodyPr/>
          <a:lstStyle/>
          <a:p>
            <a:pPr eaLnBrk="1" hangingPunct="1"/>
            <a:r>
              <a:rPr lang="en-US" altLang="zh-CN" smtClean="0"/>
              <a:t>LOREM IPSUM</a:t>
            </a:r>
          </a:p>
        </p:txBody>
      </p:sp>
      <p:sp>
        <p:nvSpPr>
          <p:cNvPr id="20" name="MH_Text_2"/>
          <p:cNvSpPr/>
          <p:nvPr>
            <p:custDataLst>
              <p:tags r:id="rId20"/>
            </p:custDataLst>
          </p:nvPr>
        </p:nvSpPr>
        <p:spPr>
          <a:xfrm>
            <a:off x="7318375" y="2844800"/>
            <a:ext cx="2693988" cy="609600"/>
          </a:xfrm>
          <a:prstGeom prst="rect">
            <a:avLst/>
          </a:prstGeom>
        </p:spPr>
        <p:txBody>
          <a:bodyPr>
            <a:normAutofit/>
          </a:bodyPr>
          <a:lstStyle/>
          <a:p>
            <a:pPr marL="87313" algn="just">
              <a:lnSpc>
                <a:spcPct val="120000"/>
              </a:lnSpc>
              <a:defRPr/>
            </a:pPr>
            <a:r>
              <a:rPr lang="da-DK" altLang="zh-CN" sz="1400">
                <a:solidFill>
                  <a:schemeClr val="tx1">
                    <a:lumMod val="50000"/>
                    <a:lumOff val="50000"/>
                  </a:schemeClr>
                </a:solidFill>
              </a:rPr>
              <a:t>Lorem ipsum dolor sit </a:t>
            </a:r>
          </a:p>
          <a:p>
            <a:pPr marL="87313" algn="just">
              <a:lnSpc>
                <a:spcPct val="120000"/>
              </a:lnSpc>
              <a:defRPr/>
            </a:pPr>
            <a:r>
              <a:rPr lang="da-DK" altLang="zh-CN" sz="1400">
                <a:solidFill>
                  <a:schemeClr val="tx1">
                    <a:lumMod val="50000"/>
                    <a:lumOff val="50000"/>
                  </a:schemeClr>
                </a:solidFill>
              </a:rPr>
              <a:t>Lorem ipsum dolor sit </a:t>
            </a:r>
          </a:p>
        </p:txBody>
      </p:sp>
      <p:sp>
        <p:nvSpPr>
          <p:cNvPr id="22" name="MH_Text_1"/>
          <p:cNvSpPr/>
          <p:nvPr>
            <p:custDataLst>
              <p:tags r:id="rId21"/>
            </p:custDataLst>
          </p:nvPr>
        </p:nvSpPr>
        <p:spPr>
          <a:xfrm>
            <a:off x="1939926" y="3335338"/>
            <a:ext cx="2646363" cy="609600"/>
          </a:xfrm>
          <a:prstGeom prst="rect">
            <a:avLst/>
          </a:prstGeom>
        </p:spPr>
        <p:txBody>
          <a:bodyPr>
            <a:normAutofit/>
          </a:bodyPr>
          <a:lstStyle/>
          <a:p>
            <a:pPr marL="87313" algn="r">
              <a:lnSpc>
                <a:spcPct val="120000"/>
              </a:lnSpc>
              <a:defRPr/>
            </a:pPr>
            <a:r>
              <a:rPr lang="da-DK" altLang="zh-CN" sz="1400" dirty="0">
                <a:solidFill>
                  <a:schemeClr val="tx1">
                    <a:lumMod val="50000"/>
                    <a:lumOff val="50000"/>
                  </a:schemeClr>
                </a:solidFill>
              </a:rPr>
              <a:t>Lorem ipsum dolor sit </a:t>
            </a:r>
          </a:p>
          <a:p>
            <a:pPr marL="87313" algn="r">
              <a:lnSpc>
                <a:spcPct val="120000"/>
              </a:lnSpc>
              <a:defRPr/>
            </a:pPr>
            <a:r>
              <a:rPr lang="da-DK" altLang="zh-CN" sz="1400" dirty="0">
                <a:solidFill>
                  <a:schemeClr val="tx1">
                    <a:lumMod val="50000"/>
                    <a:lumOff val="50000"/>
                  </a:schemeClr>
                </a:solidFill>
              </a:rPr>
              <a:t>Lorem ipsum dolor sit </a:t>
            </a:r>
          </a:p>
        </p:txBody>
      </p:sp>
      <p:sp>
        <p:nvSpPr>
          <p:cNvPr id="23" name="MH_Text_4"/>
          <p:cNvSpPr/>
          <p:nvPr>
            <p:custDataLst>
              <p:tags r:id="rId22"/>
            </p:custDataLst>
          </p:nvPr>
        </p:nvSpPr>
        <p:spPr>
          <a:xfrm>
            <a:off x="7613650" y="4060825"/>
            <a:ext cx="2693988" cy="609600"/>
          </a:xfrm>
          <a:prstGeom prst="rect">
            <a:avLst/>
          </a:prstGeom>
        </p:spPr>
        <p:txBody>
          <a:bodyPr>
            <a:normAutofit/>
          </a:bodyPr>
          <a:lstStyle/>
          <a:p>
            <a:pPr marL="87313" algn="just">
              <a:lnSpc>
                <a:spcPct val="120000"/>
              </a:lnSpc>
              <a:defRPr/>
            </a:pPr>
            <a:r>
              <a:rPr lang="da-DK" altLang="zh-CN" sz="1400">
                <a:solidFill>
                  <a:schemeClr val="tx1">
                    <a:lumMod val="50000"/>
                    <a:lumOff val="50000"/>
                  </a:schemeClr>
                </a:solidFill>
              </a:rPr>
              <a:t>Lorem ipsum dolor sit </a:t>
            </a:r>
          </a:p>
          <a:p>
            <a:pPr marL="87313" algn="just">
              <a:lnSpc>
                <a:spcPct val="120000"/>
              </a:lnSpc>
              <a:defRPr/>
            </a:pPr>
            <a:r>
              <a:rPr lang="da-DK" altLang="zh-CN" sz="1400">
                <a:solidFill>
                  <a:schemeClr val="tx1">
                    <a:lumMod val="50000"/>
                    <a:lumOff val="50000"/>
                  </a:schemeClr>
                </a:solidFill>
              </a:rPr>
              <a:t>Lorem ipsum dolor sit </a:t>
            </a:r>
          </a:p>
        </p:txBody>
      </p:sp>
      <p:sp>
        <p:nvSpPr>
          <p:cNvPr id="24" name="MH_Text_3"/>
          <p:cNvSpPr/>
          <p:nvPr>
            <p:custDataLst>
              <p:tags r:id="rId23"/>
            </p:custDataLst>
          </p:nvPr>
        </p:nvSpPr>
        <p:spPr>
          <a:xfrm>
            <a:off x="2152651" y="4635500"/>
            <a:ext cx="2646363" cy="609600"/>
          </a:xfrm>
          <a:prstGeom prst="rect">
            <a:avLst/>
          </a:prstGeom>
        </p:spPr>
        <p:txBody>
          <a:bodyPr>
            <a:normAutofit/>
          </a:bodyPr>
          <a:lstStyle/>
          <a:p>
            <a:pPr marL="87313" algn="r">
              <a:lnSpc>
                <a:spcPct val="120000"/>
              </a:lnSpc>
              <a:defRPr/>
            </a:pPr>
            <a:r>
              <a:rPr lang="da-DK" altLang="zh-CN" sz="1400">
                <a:solidFill>
                  <a:schemeClr val="tx1">
                    <a:lumMod val="50000"/>
                    <a:lumOff val="50000"/>
                  </a:schemeClr>
                </a:solidFill>
              </a:rPr>
              <a:t>Lorem ipsum dolor sit </a:t>
            </a:r>
          </a:p>
          <a:p>
            <a:pPr marL="87313" algn="r">
              <a:lnSpc>
                <a:spcPct val="120000"/>
              </a:lnSpc>
              <a:defRPr/>
            </a:pPr>
            <a:r>
              <a:rPr lang="da-DK" altLang="zh-CN" sz="1400">
                <a:solidFill>
                  <a:schemeClr val="tx1">
                    <a:lumMod val="50000"/>
                    <a:lumOff val="50000"/>
                  </a:schemeClr>
                </a:solidFill>
              </a:rPr>
              <a:t>Lorem ipsum dolor sit </a:t>
            </a:r>
          </a:p>
        </p:txBody>
      </p:sp>
    </p:spTree>
    <p:custDataLst>
      <p:tags r:id="rId1"/>
    </p:custDataLst>
    <p:extLst>
      <p:ext uri="{BB962C8B-B14F-4D97-AF65-F5344CB8AC3E}">
        <p14:creationId xmlns:p14="http://schemas.microsoft.com/office/powerpoint/2010/main" val="25475191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4929188" y="2382839"/>
            <a:ext cx="2316162" cy="2206625"/>
          </a:xfrm>
          <a:prstGeom prst="pentagon">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latin typeface="Arial" panose="020B0604020202020204" pitchFamily="34" charset="0"/>
              <a:ea typeface="微软雅黑" panose="020B0503020204020204" pitchFamily="34" charset="-122"/>
            </a:endParaRPr>
          </a:p>
        </p:txBody>
      </p:sp>
      <p:sp>
        <p:nvSpPr>
          <p:cNvPr id="4" name="MH_Title_1"/>
          <p:cNvSpPr/>
          <p:nvPr>
            <p:custDataLst>
              <p:tags r:id="rId3"/>
            </p:custDataLst>
          </p:nvPr>
        </p:nvSpPr>
        <p:spPr>
          <a:xfrm>
            <a:off x="5326064" y="2849564"/>
            <a:ext cx="1531937" cy="153193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hangingPunct="1">
              <a:lnSpc>
                <a:spcPct val="110000"/>
              </a:lnSpc>
              <a:defRPr/>
            </a:pPr>
            <a:r>
              <a:rPr lang="en-US" altLang="zh-CN" sz="2000">
                <a:solidFill>
                  <a:srgbClr val="333333"/>
                </a:solidFill>
              </a:rPr>
              <a:t>LOREM IPSUM</a:t>
            </a:r>
          </a:p>
        </p:txBody>
      </p:sp>
      <p:sp>
        <p:nvSpPr>
          <p:cNvPr id="7" name="MH_Other_2"/>
          <p:cNvSpPr/>
          <p:nvPr>
            <p:custDataLst>
              <p:tags r:id="rId4"/>
            </p:custDataLst>
          </p:nvPr>
        </p:nvSpPr>
        <p:spPr>
          <a:xfrm rot="19470660">
            <a:off x="4556125" y="2179638"/>
            <a:ext cx="1422400" cy="6096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8" name="MH_Other_3"/>
          <p:cNvSpPr/>
          <p:nvPr>
            <p:custDataLst>
              <p:tags r:id="rId5"/>
            </p:custDataLst>
          </p:nvPr>
        </p:nvSpPr>
        <p:spPr>
          <a:xfrm rot="19470660">
            <a:off x="4932363" y="2133601"/>
            <a:ext cx="584200" cy="582613"/>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latin typeface="Arial" panose="020B0604020202020204" pitchFamily="34" charset="0"/>
              <a:ea typeface="微软雅黑" panose="020B0503020204020204" pitchFamily="34" charset="-122"/>
            </a:endParaRPr>
          </a:p>
        </p:txBody>
      </p:sp>
      <p:sp>
        <p:nvSpPr>
          <p:cNvPr id="9" name="MH_Other_4"/>
          <p:cNvSpPr>
            <a:spLocks/>
          </p:cNvSpPr>
          <p:nvPr>
            <p:custDataLst>
              <p:tags r:id="rId6"/>
            </p:custDataLst>
          </p:nvPr>
        </p:nvSpPr>
        <p:spPr bwMode="auto">
          <a:xfrm>
            <a:off x="5046664" y="2292351"/>
            <a:ext cx="344487" cy="246063"/>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accent1"/>
          </a:solidFill>
          <a:ln>
            <a:noFill/>
          </a:ln>
          <a:extLst/>
        </p:spPr>
        <p:txBody>
          <a:bodyPr anchor="ctr">
            <a:normAutofit fontScale="62500" lnSpcReduction="20000"/>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Arial" panose="020B0604020202020204" pitchFamily="34" charset="0"/>
              <a:ea typeface="微软雅黑" panose="020B0503020204020204" pitchFamily="34" charset="-122"/>
            </a:endParaRPr>
          </a:p>
        </p:txBody>
      </p:sp>
      <p:sp>
        <p:nvSpPr>
          <p:cNvPr id="3079" name="MH_SubTitle_1"/>
          <p:cNvSpPr txBox="1">
            <a:spLocks/>
          </p:cNvSpPr>
          <p:nvPr>
            <p:custDataLst>
              <p:tags r:id="rId7"/>
            </p:custDataLst>
          </p:nvPr>
        </p:nvSpPr>
        <p:spPr bwMode="auto">
          <a:xfrm>
            <a:off x="2403476" y="1979614"/>
            <a:ext cx="2238375"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10000"/>
              </a:lnSpc>
              <a:defRPr/>
            </a:pPr>
            <a:r>
              <a:rPr lang="en-US" altLang="zh-CN" sz="1600">
                <a:solidFill>
                  <a:schemeClr val="tx1">
                    <a:lumMod val="75000"/>
                    <a:lumOff val="25000"/>
                  </a:schemeClr>
                </a:solidFill>
                <a:latin typeface="+mn-lt"/>
                <a:ea typeface="+mn-ea"/>
              </a:rPr>
              <a:t>LOREM IPSUM </a:t>
            </a:r>
          </a:p>
          <a:p>
            <a:pPr algn="r" eaLnBrk="1" hangingPunct="1">
              <a:lnSpc>
                <a:spcPct val="110000"/>
              </a:lnSpc>
              <a:defRPr/>
            </a:pPr>
            <a:r>
              <a:rPr lang="en-US" altLang="zh-CN" sz="1600">
                <a:solidFill>
                  <a:schemeClr val="tx1">
                    <a:lumMod val="75000"/>
                    <a:lumOff val="25000"/>
                  </a:schemeClr>
                </a:solidFill>
                <a:latin typeface="+mn-lt"/>
                <a:ea typeface="+mn-ea"/>
              </a:rPr>
              <a:t>LOREM IPSUM </a:t>
            </a:r>
            <a:endParaRPr lang="zh-CN" altLang="en-US" sz="1600">
              <a:solidFill>
                <a:schemeClr val="tx1">
                  <a:lumMod val="75000"/>
                  <a:lumOff val="25000"/>
                </a:schemeClr>
              </a:solidFill>
              <a:latin typeface="+mn-lt"/>
              <a:ea typeface="+mn-ea"/>
            </a:endParaRPr>
          </a:p>
        </p:txBody>
      </p:sp>
      <p:sp>
        <p:nvSpPr>
          <p:cNvPr id="3080" name="MH_SubTitle_5"/>
          <p:cNvSpPr txBox="1">
            <a:spLocks/>
          </p:cNvSpPr>
          <p:nvPr>
            <p:custDataLst>
              <p:tags r:id="rId8"/>
            </p:custDataLst>
          </p:nvPr>
        </p:nvSpPr>
        <p:spPr bwMode="auto">
          <a:xfrm>
            <a:off x="7470776" y="1833564"/>
            <a:ext cx="2239963"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altLang="zh-CN" sz="1600">
                <a:solidFill>
                  <a:schemeClr val="tx1">
                    <a:lumMod val="75000"/>
                    <a:lumOff val="25000"/>
                  </a:schemeClr>
                </a:solidFill>
                <a:latin typeface="+mn-lt"/>
                <a:ea typeface="+mn-ea"/>
              </a:rPr>
              <a:t>LOREM IPSUM </a:t>
            </a:r>
          </a:p>
          <a:p>
            <a:pPr eaLnBrk="1" hangingPunct="1">
              <a:lnSpc>
                <a:spcPct val="110000"/>
              </a:lnSpc>
              <a:defRPr/>
            </a:pPr>
            <a:r>
              <a:rPr lang="en-US" altLang="zh-CN" sz="1600">
                <a:solidFill>
                  <a:schemeClr val="tx1">
                    <a:lumMod val="75000"/>
                    <a:lumOff val="25000"/>
                  </a:schemeClr>
                </a:solidFill>
                <a:latin typeface="+mn-lt"/>
                <a:ea typeface="+mn-ea"/>
              </a:rPr>
              <a:t>LOREM IPSUM </a:t>
            </a:r>
            <a:endParaRPr lang="zh-CN" altLang="en-US" sz="1600">
              <a:solidFill>
                <a:schemeClr val="tx1">
                  <a:lumMod val="75000"/>
                  <a:lumOff val="25000"/>
                </a:schemeClr>
              </a:solidFill>
              <a:latin typeface="+mn-lt"/>
              <a:ea typeface="+mn-ea"/>
            </a:endParaRPr>
          </a:p>
        </p:txBody>
      </p:sp>
      <p:sp>
        <p:nvSpPr>
          <p:cNvPr id="13" name="MH_Other_5"/>
          <p:cNvSpPr/>
          <p:nvPr>
            <p:custDataLst>
              <p:tags r:id="rId9"/>
            </p:custDataLst>
          </p:nvPr>
        </p:nvSpPr>
        <p:spPr>
          <a:xfrm rot="2129340" flipH="1">
            <a:off x="6197600" y="2189163"/>
            <a:ext cx="1422400" cy="6096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14" name="MH_Other_6"/>
          <p:cNvSpPr/>
          <p:nvPr>
            <p:custDataLst>
              <p:tags r:id="rId10"/>
            </p:custDataLst>
          </p:nvPr>
        </p:nvSpPr>
        <p:spPr>
          <a:xfrm rot="2129340" flipH="1">
            <a:off x="6661151" y="2141538"/>
            <a:ext cx="582613" cy="584200"/>
          </a:xfrm>
          <a:prstGeom prst="ellipse">
            <a:avLst/>
          </a:prstGeom>
          <a:solidFill>
            <a:srgbClr val="FFFFFF"/>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latin typeface="Arial" panose="020B0604020202020204" pitchFamily="34" charset="0"/>
              <a:ea typeface="微软雅黑" panose="020B0503020204020204" pitchFamily="34" charset="-122"/>
            </a:endParaRPr>
          </a:p>
        </p:txBody>
      </p:sp>
      <p:sp>
        <p:nvSpPr>
          <p:cNvPr id="17" name="MH_Other_7"/>
          <p:cNvSpPr>
            <a:spLocks/>
          </p:cNvSpPr>
          <p:nvPr>
            <p:custDataLst>
              <p:tags r:id="rId11"/>
            </p:custDataLst>
          </p:nvPr>
        </p:nvSpPr>
        <p:spPr bwMode="auto">
          <a:xfrm>
            <a:off x="6800850" y="2293938"/>
            <a:ext cx="330200" cy="277812"/>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normAutofit fontScale="85000" lnSpcReduction="20000"/>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Arial" panose="020B0604020202020204" pitchFamily="34" charset="0"/>
              <a:ea typeface="微软雅黑" panose="020B0503020204020204" pitchFamily="34" charset="-122"/>
            </a:endParaRPr>
          </a:p>
        </p:txBody>
      </p:sp>
      <p:sp>
        <p:nvSpPr>
          <p:cNvPr id="19" name="MH_Other_8"/>
          <p:cNvSpPr/>
          <p:nvPr>
            <p:custDataLst>
              <p:tags r:id="rId12"/>
            </p:custDataLst>
          </p:nvPr>
        </p:nvSpPr>
        <p:spPr>
          <a:xfrm rot="10800000">
            <a:off x="5375275" y="4678363"/>
            <a:ext cx="1423988" cy="6096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20" name="MH_Other_9"/>
          <p:cNvSpPr/>
          <p:nvPr>
            <p:custDataLst>
              <p:tags r:id="rId13"/>
            </p:custDataLst>
          </p:nvPr>
        </p:nvSpPr>
        <p:spPr>
          <a:xfrm rot="10800000">
            <a:off x="5795963" y="4765676"/>
            <a:ext cx="584200" cy="582613"/>
          </a:xfrm>
          <a:prstGeom prst="ellipse">
            <a:avLst/>
          </a:prstGeom>
          <a:solidFill>
            <a:srgbClr val="FFFFFF"/>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latin typeface="Arial" panose="020B0604020202020204" pitchFamily="34" charset="0"/>
              <a:ea typeface="微软雅黑" panose="020B0503020204020204" pitchFamily="34" charset="-122"/>
            </a:endParaRPr>
          </a:p>
        </p:txBody>
      </p:sp>
      <p:sp>
        <p:nvSpPr>
          <p:cNvPr id="22" name="MH_Other_10"/>
          <p:cNvSpPr/>
          <p:nvPr>
            <p:custDataLst>
              <p:tags r:id="rId14"/>
            </p:custDataLst>
          </p:nvPr>
        </p:nvSpPr>
        <p:spPr>
          <a:xfrm>
            <a:off x="5946775" y="4913313"/>
            <a:ext cx="279400" cy="33655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Arial" panose="020B0604020202020204" pitchFamily="34" charset="0"/>
              <a:ea typeface="微软雅黑" panose="020B0503020204020204" pitchFamily="34" charset="-122"/>
            </a:endParaRPr>
          </a:p>
        </p:txBody>
      </p:sp>
      <p:sp>
        <p:nvSpPr>
          <p:cNvPr id="3087" name="MH_SubTitle_3"/>
          <p:cNvSpPr txBox="1">
            <a:spLocks/>
          </p:cNvSpPr>
          <p:nvPr>
            <p:custDataLst>
              <p:tags r:id="rId15"/>
            </p:custDataLst>
          </p:nvPr>
        </p:nvSpPr>
        <p:spPr bwMode="auto">
          <a:xfrm>
            <a:off x="4972051" y="5392739"/>
            <a:ext cx="2239963"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en-US" altLang="zh-CN" sz="1600">
                <a:solidFill>
                  <a:schemeClr val="tx1">
                    <a:lumMod val="75000"/>
                    <a:lumOff val="25000"/>
                  </a:schemeClr>
                </a:solidFill>
                <a:latin typeface="+mn-lt"/>
                <a:ea typeface="+mn-ea"/>
              </a:rPr>
              <a:t>LOREM IPSUM </a:t>
            </a:r>
          </a:p>
          <a:p>
            <a:pPr algn="ctr" eaLnBrk="1" hangingPunct="1">
              <a:lnSpc>
                <a:spcPct val="110000"/>
              </a:lnSpc>
              <a:defRPr/>
            </a:pPr>
            <a:r>
              <a:rPr lang="en-US" altLang="zh-CN" sz="1600">
                <a:solidFill>
                  <a:schemeClr val="tx1">
                    <a:lumMod val="75000"/>
                    <a:lumOff val="25000"/>
                  </a:schemeClr>
                </a:solidFill>
                <a:latin typeface="+mn-lt"/>
                <a:ea typeface="+mn-ea"/>
              </a:rPr>
              <a:t>LOREM IPSUM </a:t>
            </a:r>
            <a:endParaRPr lang="zh-CN" altLang="en-US" sz="1600">
              <a:solidFill>
                <a:schemeClr val="tx1">
                  <a:lumMod val="75000"/>
                  <a:lumOff val="25000"/>
                </a:schemeClr>
              </a:solidFill>
              <a:latin typeface="+mn-lt"/>
              <a:ea typeface="+mn-ea"/>
            </a:endParaRPr>
          </a:p>
        </p:txBody>
      </p:sp>
      <p:sp>
        <p:nvSpPr>
          <p:cNvPr id="25" name="MH_Other_11"/>
          <p:cNvSpPr/>
          <p:nvPr>
            <p:custDataLst>
              <p:tags r:id="rId16"/>
            </p:custDataLst>
          </p:nvPr>
        </p:nvSpPr>
        <p:spPr>
          <a:xfrm rot="15116999">
            <a:off x="4092575" y="3729038"/>
            <a:ext cx="1371600" cy="6096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26" name="MH_Other_12"/>
          <p:cNvSpPr/>
          <p:nvPr>
            <p:custDataLst>
              <p:tags r:id="rId17"/>
            </p:custDataLst>
          </p:nvPr>
        </p:nvSpPr>
        <p:spPr>
          <a:xfrm rot="15116999">
            <a:off x="4424363" y="3789363"/>
            <a:ext cx="584200" cy="584200"/>
          </a:xfrm>
          <a:prstGeom prst="ellipse">
            <a:avLst/>
          </a:prstGeom>
          <a:solidFill>
            <a:srgbClr val="FFFFFF"/>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latin typeface="Arial" panose="020B0604020202020204" pitchFamily="34" charset="0"/>
              <a:ea typeface="微软雅黑" panose="020B0503020204020204" pitchFamily="34" charset="-122"/>
            </a:endParaRPr>
          </a:p>
        </p:txBody>
      </p:sp>
      <p:sp>
        <p:nvSpPr>
          <p:cNvPr id="28" name="MH_Other_13"/>
          <p:cNvSpPr>
            <a:spLocks noChangeArrowheads="1"/>
          </p:cNvSpPr>
          <p:nvPr>
            <p:custDataLst>
              <p:tags r:id="rId18"/>
            </p:custDataLst>
          </p:nvPr>
        </p:nvSpPr>
        <p:spPr bwMode="auto">
          <a:xfrm>
            <a:off x="4578350" y="3968751"/>
            <a:ext cx="255588" cy="252413"/>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accent5"/>
          </a:solidFill>
          <a:ln>
            <a:noFill/>
          </a:ln>
          <a:extLst/>
        </p:spPr>
        <p:txBody>
          <a:bodyPr anchor="ctr">
            <a:normAutofit fontScale="70000" lnSpcReduction="20000"/>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Arial" panose="020B0604020202020204" pitchFamily="34" charset="0"/>
              <a:ea typeface="微软雅黑" panose="020B0503020204020204" pitchFamily="34" charset="-122"/>
            </a:endParaRPr>
          </a:p>
        </p:txBody>
      </p:sp>
      <p:sp>
        <p:nvSpPr>
          <p:cNvPr id="31" name="MH_Other_14"/>
          <p:cNvSpPr/>
          <p:nvPr>
            <p:custDataLst>
              <p:tags r:id="rId19"/>
            </p:custDataLst>
          </p:nvPr>
        </p:nvSpPr>
        <p:spPr>
          <a:xfrm rot="6483001" flipH="1">
            <a:off x="6721475" y="3721100"/>
            <a:ext cx="1371600" cy="6096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bodyPr>
          <a:lstStyle/>
          <a:p>
            <a:pPr algn="ctr">
              <a:defRPr/>
            </a:pPr>
            <a:endParaRPr lang="zh-CN" altLang="en-US">
              <a:latin typeface="Arial" panose="020B0604020202020204" pitchFamily="34" charset="0"/>
              <a:ea typeface="微软雅黑" panose="020B0503020204020204" pitchFamily="34" charset="-122"/>
            </a:endParaRPr>
          </a:p>
        </p:txBody>
      </p:sp>
      <p:sp>
        <p:nvSpPr>
          <p:cNvPr id="32" name="MH_Other_15"/>
          <p:cNvSpPr/>
          <p:nvPr>
            <p:custDataLst>
              <p:tags r:id="rId20"/>
            </p:custDataLst>
          </p:nvPr>
        </p:nvSpPr>
        <p:spPr>
          <a:xfrm rot="6483001" flipH="1">
            <a:off x="7178676" y="3781426"/>
            <a:ext cx="582613" cy="582613"/>
          </a:xfrm>
          <a:prstGeom prst="ellipse">
            <a:avLst/>
          </a:prstGeom>
          <a:solidFill>
            <a:srgbClr val="FFFFFF"/>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latin typeface="Arial" panose="020B0604020202020204" pitchFamily="34" charset="0"/>
              <a:ea typeface="微软雅黑" panose="020B0503020204020204" pitchFamily="34" charset="-122"/>
            </a:endParaRPr>
          </a:p>
        </p:txBody>
      </p:sp>
      <p:sp>
        <p:nvSpPr>
          <p:cNvPr id="34" name="MH_Other_16"/>
          <p:cNvSpPr>
            <a:spLocks/>
          </p:cNvSpPr>
          <p:nvPr>
            <p:custDataLst>
              <p:tags r:id="rId21"/>
            </p:custDataLst>
          </p:nvPr>
        </p:nvSpPr>
        <p:spPr bwMode="auto">
          <a:xfrm>
            <a:off x="7286626" y="3922713"/>
            <a:ext cx="314325" cy="309562"/>
          </a:xfrm>
          <a:custGeom>
            <a:avLst/>
            <a:gdLst>
              <a:gd name="T0" fmla="*/ 2147483646 w 6140"/>
              <a:gd name="T1" fmla="*/ 2147483646 h 6040"/>
              <a:gd name="T2" fmla="*/ 2147483646 w 6140"/>
              <a:gd name="T3" fmla="*/ 2147483646 h 6040"/>
              <a:gd name="T4" fmla="*/ 2147483646 w 6140"/>
              <a:gd name="T5" fmla="*/ 2147483646 h 6040"/>
              <a:gd name="T6" fmla="*/ 2147483646 w 6140"/>
              <a:gd name="T7" fmla="*/ 2147483646 h 6040"/>
              <a:gd name="T8" fmla="*/ 2147483646 w 6140"/>
              <a:gd name="T9" fmla="*/ 2147483646 h 6040"/>
              <a:gd name="T10" fmla="*/ 2147483646 w 6140"/>
              <a:gd name="T11" fmla="*/ 2147483646 h 6040"/>
              <a:gd name="T12" fmla="*/ 2147483646 w 6140"/>
              <a:gd name="T13" fmla="*/ 2147483646 h 6040"/>
              <a:gd name="T14" fmla="*/ 2147483646 w 6140"/>
              <a:gd name="T15" fmla="*/ 2147483646 h 6040"/>
              <a:gd name="T16" fmla="*/ 2147483646 w 6140"/>
              <a:gd name="T17" fmla="*/ 2147483646 h 6040"/>
              <a:gd name="T18" fmla="*/ 2147483646 w 6140"/>
              <a:gd name="T19" fmla="*/ 2147483646 h 6040"/>
              <a:gd name="T20" fmla="*/ 2147483646 w 6140"/>
              <a:gd name="T21" fmla="*/ 2147483646 h 6040"/>
              <a:gd name="T22" fmla="*/ 2147483646 w 6140"/>
              <a:gd name="T23" fmla="*/ 2147483646 h 6040"/>
              <a:gd name="T24" fmla="*/ 2147483646 w 6140"/>
              <a:gd name="T25" fmla="*/ 2147483646 h 6040"/>
              <a:gd name="T26" fmla="*/ 2147483646 w 6140"/>
              <a:gd name="T27" fmla="*/ 2147483646 h 6040"/>
              <a:gd name="T28" fmla="*/ 298699967 w 6140"/>
              <a:gd name="T29" fmla="*/ 2147483646 h 6040"/>
              <a:gd name="T30" fmla="*/ 836224881 w 6140"/>
              <a:gd name="T31" fmla="*/ 2147483646 h 6040"/>
              <a:gd name="T32" fmla="*/ 2147483646 w 6140"/>
              <a:gd name="T33" fmla="*/ 89854040 h 6040"/>
              <a:gd name="T34" fmla="*/ 2147483646 w 6140"/>
              <a:gd name="T35" fmla="*/ 1707904638 h 6040"/>
              <a:gd name="T36" fmla="*/ 2147483646 w 6140"/>
              <a:gd name="T37" fmla="*/ 2147483646 h 6040"/>
              <a:gd name="T38" fmla="*/ 2147483646 w 6140"/>
              <a:gd name="T39" fmla="*/ 2147483646 h 6040"/>
              <a:gd name="T40" fmla="*/ 2147483646 w 6140"/>
              <a:gd name="T41" fmla="*/ 2147483646 h 6040"/>
              <a:gd name="T42" fmla="*/ 2147483646 w 6140"/>
              <a:gd name="T43" fmla="*/ 2147483646 h 6040"/>
              <a:gd name="T44" fmla="*/ 2147483646 w 6140"/>
              <a:gd name="T45" fmla="*/ 2147483646 h 6040"/>
              <a:gd name="T46" fmla="*/ 2147483646 w 6140"/>
              <a:gd name="T47" fmla="*/ 2147483646 h 6040"/>
              <a:gd name="T48" fmla="*/ 2147483646 w 6140"/>
              <a:gd name="T49" fmla="*/ 2147483646 h 6040"/>
              <a:gd name="T50" fmla="*/ 2147483646 w 6140"/>
              <a:gd name="T51" fmla="*/ 2147483646 h 6040"/>
              <a:gd name="T52" fmla="*/ 2147483646 w 6140"/>
              <a:gd name="T53" fmla="*/ 2147483646 h 6040"/>
              <a:gd name="T54" fmla="*/ 2147483646 w 6140"/>
              <a:gd name="T55" fmla="*/ 2147483646 h 6040"/>
              <a:gd name="T56" fmla="*/ 2147483646 w 6140"/>
              <a:gd name="T57" fmla="*/ 2147483646 h 6040"/>
              <a:gd name="T58" fmla="*/ 2147483646 w 6140"/>
              <a:gd name="T59" fmla="*/ 2147483646 h 6040"/>
              <a:gd name="T60" fmla="*/ 2147483646 w 6140"/>
              <a:gd name="T61" fmla="*/ 2147483646 h 6040"/>
              <a:gd name="T62" fmla="*/ 2147483646 w 6140"/>
              <a:gd name="T63" fmla="*/ 2147483646 h 6040"/>
              <a:gd name="T64" fmla="*/ 2147483646 w 6140"/>
              <a:gd name="T65" fmla="*/ 2147483646 h 6040"/>
              <a:gd name="T66" fmla="*/ 2147483646 w 6140"/>
              <a:gd name="T67" fmla="*/ 2147483646 h 6040"/>
              <a:gd name="T68" fmla="*/ 2147483646 w 6140"/>
              <a:gd name="T69" fmla="*/ 2147483646 h 6040"/>
              <a:gd name="T70" fmla="*/ 2147483646 w 6140"/>
              <a:gd name="T71" fmla="*/ 2147483646 h 6040"/>
              <a:gd name="T72" fmla="*/ 2147483646 w 6140"/>
              <a:gd name="T73" fmla="*/ 2147483646 h 6040"/>
              <a:gd name="T74" fmla="*/ 2147483646 w 6140"/>
              <a:gd name="T75" fmla="*/ 2147483646 h 6040"/>
              <a:gd name="T76" fmla="*/ 2147483646 w 6140"/>
              <a:gd name="T77" fmla="*/ 2147483646 h 6040"/>
              <a:gd name="T78" fmla="*/ 2147483646 w 6140"/>
              <a:gd name="T79" fmla="*/ 2147483646 h 6040"/>
              <a:gd name="T80" fmla="*/ 2147483646 w 6140"/>
              <a:gd name="T81" fmla="*/ 2147483646 h 6040"/>
              <a:gd name="T82" fmla="*/ 2147483646 w 6140"/>
              <a:gd name="T83" fmla="*/ 2147483646 h 6040"/>
              <a:gd name="T84" fmla="*/ 2147483646 w 6140"/>
              <a:gd name="T85" fmla="*/ 2147483646 h 6040"/>
              <a:gd name="T86" fmla="*/ 2147483646 w 6140"/>
              <a:gd name="T87" fmla="*/ 2147483646 h 6040"/>
              <a:gd name="T88" fmla="*/ 2147483646 w 6140"/>
              <a:gd name="T89" fmla="*/ 2147483646 h 6040"/>
              <a:gd name="T90" fmla="*/ 2147483646 w 6140"/>
              <a:gd name="T91" fmla="*/ 2147483646 h 6040"/>
              <a:gd name="T92" fmla="*/ 2147483646 w 6140"/>
              <a:gd name="T93" fmla="*/ 2147483646 h 6040"/>
              <a:gd name="T94" fmla="*/ 2147483646 w 6140"/>
              <a:gd name="T95" fmla="*/ 2147483646 h 6040"/>
              <a:gd name="T96" fmla="*/ 2147483646 w 6140"/>
              <a:gd name="T97" fmla="*/ 2147483646 h 6040"/>
              <a:gd name="T98" fmla="*/ 2147483646 w 6140"/>
              <a:gd name="T99" fmla="*/ 2147483646 h 6040"/>
              <a:gd name="T100" fmla="*/ 2147483646 w 6140"/>
              <a:gd name="T101" fmla="*/ 2147483646 h 6040"/>
              <a:gd name="T102" fmla="*/ 2147483646 w 6140"/>
              <a:gd name="T103" fmla="*/ 2147483646 h 6040"/>
              <a:gd name="T104" fmla="*/ 2147483646 w 6140"/>
              <a:gd name="T105" fmla="*/ 2147483646 h 6040"/>
              <a:gd name="T106" fmla="*/ 2147483646 w 6140"/>
              <a:gd name="T107" fmla="*/ 2147483646 h 6040"/>
              <a:gd name="T108" fmla="*/ 2147483646 w 6140"/>
              <a:gd name="T109" fmla="*/ 2147483646 h 6040"/>
              <a:gd name="T110" fmla="*/ 2147483646 w 6140"/>
              <a:gd name="T111" fmla="*/ 2147483646 h 6040"/>
              <a:gd name="T112" fmla="*/ 2147483646 w 6140"/>
              <a:gd name="T113" fmla="*/ 2147483646 h 6040"/>
              <a:gd name="T114" fmla="*/ 2147483646 w 6140"/>
              <a:gd name="T115" fmla="*/ 2147483646 h 6040"/>
              <a:gd name="T116" fmla="*/ 2147483646 w 6140"/>
              <a:gd name="T117" fmla="*/ 2147483646 h 6040"/>
              <a:gd name="T118" fmla="*/ 2147483646 w 6140"/>
              <a:gd name="T119" fmla="*/ 2147483646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accent3"/>
          </a:solidFill>
          <a:ln>
            <a:noFill/>
          </a:ln>
          <a:extLst/>
        </p:spPr>
        <p:txBody>
          <a:bodyPr anchor="ctr">
            <a:normAutofit fontScale="92500" lnSpcReduction="20000"/>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Arial" panose="020B0604020202020204" pitchFamily="34" charset="0"/>
              <a:ea typeface="微软雅黑" panose="020B0503020204020204" pitchFamily="34" charset="-122"/>
            </a:endParaRPr>
          </a:p>
        </p:txBody>
      </p:sp>
      <p:sp>
        <p:nvSpPr>
          <p:cNvPr id="3094" name="MH_SubTitle_2"/>
          <p:cNvSpPr txBox="1">
            <a:spLocks/>
          </p:cNvSpPr>
          <p:nvPr>
            <p:custDataLst>
              <p:tags r:id="rId22"/>
            </p:custDataLst>
          </p:nvPr>
        </p:nvSpPr>
        <p:spPr bwMode="auto">
          <a:xfrm>
            <a:off x="1901826" y="3686175"/>
            <a:ext cx="2238375" cy="90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10000"/>
              </a:lnSpc>
              <a:defRPr/>
            </a:pPr>
            <a:r>
              <a:rPr lang="en-US" altLang="zh-CN" sz="1600">
                <a:solidFill>
                  <a:schemeClr val="tx1">
                    <a:lumMod val="75000"/>
                    <a:lumOff val="25000"/>
                  </a:schemeClr>
                </a:solidFill>
                <a:latin typeface="+mn-lt"/>
                <a:ea typeface="+mn-ea"/>
              </a:rPr>
              <a:t>LOREM IPSUM </a:t>
            </a:r>
          </a:p>
          <a:p>
            <a:pPr algn="r" eaLnBrk="1" hangingPunct="1">
              <a:lnSpc>
                <a:spcPct val="110000"/>
              </a:lnSpc>
              <a:defRPr/>
            </a:pPr>
            <a:r>
              <a:rPr lang="en-US" altLang="zh-CN" sz="1600">
                <a:solidFill>
                  <a:schemeClr val="tx1">
                    <a:lumMod val="75000"/>
                    <a:lumOff val="25000"/>
                  </a:schemeClr>
                </a:solidFill>
                <a:latin typeface="+mn-lt"/>
                <a:ea typeface="+mn-ea"/>
              </a:rPr>
              <a:t>LOREM IPSUM </a:t>
            </a:r>
            <a:endParaRPr lang="zh-CN" altLang="en-US" sz="1600">
              <a:solidFill>
                <a:schemeClr val="tx1">
                  <a:lumMod val="75000"/>
                  <a:lumOff val="25000"/>
                </a:schemeClr>
              </a:solidFill>
              <a:latin typeface="+mn-lt"/>
              <a:ea typeface="+mn-ea"/>
            </a:endParaRPr>
          </a:p>
        </p:txBody>
      </p:sp>
      <p:sp>
        <p:nvSpPr>
          <p:cNvPr id="39" name="MH_SubTitle_4"/>
          <p:cNvSpPr txBox="1">
            <a:spLocks/>
          </p:cNvSpPr>
          <p:nvPr>
            <p:custDataLst>
              <p:tags r:id="rId23"/>
            </p:custDataLst>
          </p:nvPr>
        </p:nvSpPr>
        <p:spPr>
          <a:xfrm>
            <a:off x="7967664" y="3571875"/>
            <a:ext cx="2238375" cy="871538"/>
          </a:xfrm>
          <a:prstGeom prst="rect">
            <a:avLst/>
          </a:prstGeom>
          <a:noFill/>
        </p:spPr>
        <p:txBody>
          <a:bodyPr anchor="ctr">
            <a:normAutofit/>
          </a:bodyPr>
          <a:lstStyle>
            <a:defPPr>
              <a:defRPr lang="zh-CN"/>
            </a:defPPr>
            <a:lvl1pPr>
              <a:lnSpc>
                <a:spcPct val="130000"/>
              </a:lnSpc>
              <a:defRPr sz="1200"/>
            </a:lvl1pPr>
          </a:lstStyle>
          <a:p>
            <a:pPr eaLnBrk="1" hangingPunct="1">
              <a:lnSpc>
                <a:spcPct val="110000"/>
              </a:lnSpc>
              <a:defRPr/>
            </a:pPr>
            <a:r>
              <a:rPr lang="en-US" altLang="zh-CN" sz="1600">
                <a:solidFill>
                  <a:schemeClr val="tx1">
                    <a:lumMod val="75000"/>
                    <a:lumOff val="25000"/>
                  </a:schemeClr>
                </a:solidFill>
              </a:rPr>
              <a:t>LOREM IPSUM </a:t>
            </a:r>
          </a:p>
          <a:p>
            <a:pPr eaLnBrk="1" hangingPunct="1">
              <a:lnSpc>
                <a:spcPct val="110000"/>
              </a:lnSpc>
              <a:defRPr/>
            </a:pPr>
            <a:r>
              <a:rPr lang="en-US" altLang="zh-CN" sz="1600">
                <a:solidFill>
                  <a:schemeClr val="tx1">
                    <a:lumMod val="75000"/>
                    <a:lumOff val="25000"/>
                  </a:schemeClr>
                </a:solidFill>
              </a:rPr>
              <a:t>LOREM IPSUM </a:t>
            </a:r>
            <a:endParaRPr lang="zh-CN" altLang="en-US" sz="1600">
              <a:solidFill>
                <a:schemeClr val="tx1">
                  <a:lumMod val="75000"/>
                  <a:lumOff val="25000"/>
                </a:schemeClr>
              </a:solidFill>
            </a:endParaRPr>
          </a:p>
        </p:txBody>
      </p:sp>
      <p:sp>
        <p:nvSpPr>
          <p:cNvPr id="2072" name="MH_PageTitle"/>
          <p:cNvSpPr>
            <a:spLocks noGrp="1"/>
          </p:cNvSpPr>
          <p:nvPr>
            <p:ph type="title"/>
            <p:custDataLst>
              <p:tags r:id="rId24"/>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217109072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MH_Other_1"/>
          <p:cNvSpPr/>
          <p:nvPr>
            <p:custDataLst>
              <p:tags r:id="rId2"/>
            </p:custDataLst>
          </p:nvPr>
        </p:nvSpPr>
        <p:spPr>
          <a:xfrm>
            <a:off x="2486026" y="2663826"/>
            <a:ext cx="2619375" cy="2619375"/>
          </a:xfrm>
          <a:prstGeom prst="ellipse">
            <a:avLst/>
          </a:prstGeom>
          <a:solidFill>
            <a:schemeClr val="accent1"/>
          </a:solidFill>
          <a:ln w="12700" cmpd="sng">
            <a:noFill/>
          </a:ln>
          <a:effectLst>
            <a:outerShdw blurRad="508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Title_1"/>
          <p:cNvSpPr/>
          <p:nvPr>
            <p:custDataLst>
              <p:tags r:id="rId3"/>
            </p:custDataLst>
          </p:nvPr>
        </p:nvSpPr>
        <p:spPr>
          <a:xfrm>
            <a:off x="2701923" y="2879722"/>
            <a:ext cx="2187580" cy="2187580"/>
          </a:xfrm>
          <a:prstGeom prst="ellipse">
            <a:avLst/>
          </a:prstGeom>
          <a:solidFill>
            <a:srgbClr val="FFFFFF"/>
          </a:solidFill>
          <a:ln w="12700" cmpd="sng">
            <a:noFill/>
          </a:ln>
          <a:effectLst>
            <a:innerShdw blurRad="127000" dist="635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3200" dirty="0">
                <a:solidFill>
                  <a:srgbClr val="303030"/>
                </a:solidFill>
              </a:rPr>
              <a:t>LOREM IPSUM</a:t>
            </a:r>
          </a:p>
        </p:txBody>
      </p:sp>
      <p:sp>
        <p:nvSpPr>
          <p:cNvPr id="33" name="MH_Other_2"/>
          <p:cNvSpPr/>
          <p:nvPr>
            <p:custDataLst>
              <p:tags r:id="rId4"/>
            </p:custDataLst>
          </p:nvPr>
        </p:nvSpPr>
        <p:spPr>
          <a:xfrm>
            <a:off x="7056439" y="3159126"/>
            <a:ext cx="384175" cy="38417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MH_Other_3"/>
          <p:cNvSpPr/>
          <p:nvPr>
            <p:custDataLst>
              <p:tags r:id="rId5"/>
            </p:custDataLst>
          </p:nvPr>
        </p:nvSpPr>
        <p:spPr>
          <a:xfrm>
            <a:off x="6989763" y="1679576"/>
            <a:ext cx="265112" cy="265113"/>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MH_Other_4"/>
          <p:cNvSpPr/>
          <p:nvPr>
            <p:custDataLst>
              <p:tags r:id="rId6"/>
            </p:custDataLst>
          </p:nvPr>
        </p:nvSpPr>
        <p:spPr>
          <a:xfrm>
            <a:off x="4956175" y="2647950"/>
            <a:ext cx="565150" cy="565150"/>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MH_Other_5"/>
          <p:cNvSpPr/>
          <p:nvPr>
            <p:custDataLst>
              <p:tags r:id="rId7"/>
            </p:custDataLst>
          </p:nvPr>
        </p:nvSpPr>
        <p:spPr>
          <a:xfrm>
            <a:off x="5329239" y="3333751"/>
            <a:ext cx="1235075" cy="1235075"/>
          </a:xfrm>
          <a:prstGeom prst="ellipse">
            <a:avLst/>
          </a:prstGeom>
          <a:solidFill>
            <a:schemeClr val="accent2"/>
          </a:solidFill>
          <a:ln w="12700" cmpd="sng">
            <a:noFill/>
          </a:ln>
          <a:effectLst>
            <a:outerShdw blurRad="50800" dist="25400" dir="81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MH_SubTitle_1"/>
          <p:cNvSpPr/>
          <p:nvPr>
            <p:custDataLst>
              <p:tags r:id="rId8"/>
            </p:custDataLst>
          </p:nvPr>
        </p:nvSpPr>
        <p:spPr>
          <a:xfrm>
            <a:off x="5415218" y="3419670"/>
            <a:ext cx="1064651" cy="1064651"/>
          </a:xfrm>
          <a:prstGeom prst="ellipse">
            <a:avLst/>
          </a:prstGeom>
          <a:solidFill>
            <a:srgbClr val="FFFFFF"/>
          </a:solidFill>
          <a:ln w="12700" cmpd="sng">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a:solidFill>
                  <a:srgbClr val="303030"/>
                </a:solidFill>
              </a:rPr>
              <a:t>LOREM</a:t>
            </a:r>
          </a:p>
        </p:txBody>
      </p:sp>
      <p:sp>
        <p:nvSpPr>
          <p:cNvPr id="39" name="MH_Other_6"/>
          <p:cNvSpPr/>
          <p:nvPr>
            <p:custDataLst>
              <p:tags r:id="rId9"/>
            </p:custDataLst>
          </p:nvPr>
        </p:nvSpPr>
        <p:spPr>
          <a:xfrm>
            <a:off x="5737225" y="4716464"/>
            <a:ext cx="382588" cy="38417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MH_Other_7"/>
          <p:cNvSpPr/>
          <p:nvPr>
            <p:custDataLst>
              <p:tags r:id="rId10"/>
            </p:custDataLst>
          </p:nvPr>
        </p:nvSpPr>
        <p:spPr>
          <a:xfrm>
            <a:off x="4670425" y="4908550"/>
            <a:ext cx="668338" cy="668338"/>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87" name="MH_Desc_1"/>
          <p:cNvSpPr>
            <a:spLocks noChangeArrowheads="1"/>
          </p:cNvSpPr>
          <p:nvPr>
            <p:custDataLst>
              <p:tags r:id="rId11"/>
            </p:custDataLst>
          </p:nvPr>
        </p:nvSpPr>
        <p:spPr bwMode="auto">
          <a:xfrm>
            <a:off x="7732714" y="5065714"/>
            <a:ext cx="2511425"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da-DK" altLang="zh-CN" sz="1600">
                <a:latin typeface="+mn-lt"/>
                <a:ea typeface="+mn-ea"/>
              </a:rPr>
              <a:t>Lorem ipsum dolor sit </a:t>
            </a:r>
          </a:p>
          <a:p>
            <a:pPr algn="just" eaLnBrk="1" hangingPunct="1">
              <a:lnSpc>
                <a:spcPct val="130000"/>
              </a:lnSpc>
              <a:defRPr/>
            </a:pPr>
            <a:r>
              <a:rPr lang="da-DK" altLang="zh-CN" sz="1600">
                <a:latin typeface="+mn-lt"/>
                <a:ea typeface="+mn-ea"/>
              </a:rPr>
              <a:t>Lorem ipsum dolor sit </a:t>
            </a:r>
          </a:p>
          <a:p>
            <a:pPr algn="just" eaLnBrk="1" hangingPunct="1">
              <a:lnSpc>
                <a:spcPct val="130000"/>
              </a:lnSpc>
              <a:defRPr/>
            </a:pPr>
            <a:r>
              <a:rPr lang="da-DK" altLang="zh-CN" sz="1600">
                <a:latin typeface="+mn-lt"/>
                <a:ea typeface="+mn-ea"/>
              </a:rPr>
              <a:t>Lorem ipsum dolor sit</a:t>
            </a:r>
          </a:p>
        </p:txBody>
      </p:sp>
      <p:cxnSp>
        <p:nvCxnSpPr>
          <p:cNvPr id="47" name="MH_Other_8"/>
          <p:cNvCxnSpPr/>
          <p:nvPr>
            <p:custDataLst>
              <p:tags r:id="rId12"/>
            </p:custDataLst>
          </p:nvPr>
        </p:nvCxnSpPr>
        <p:spPr>
          <a:xfrm>
            <a:off x="7640638" y="5138738"/>
            <a:ext cx="0" cy="855662"/>
          </a:xfrm>
          <a:prstGeom prst="line">
            <a:avLst/>
          </a:prstGeom>
          <a:ln w="19050">
            <a:solidFill>
              <a:schemeClr val="accent1">
                <a:alpha val="93000"/>
              </a:schemeClr>
            </a:solidFill>
          </a:ln>
        </p:spPr>
        <p:style>
          <a:lnRef idx="1">
            <a:schemeClr val="accent1"/>
          </a:lnRef>
          <a:fillRef idx="0">
            <a:schemeClr val="accent1"/>
          </a:fillRef>
          <a:effectRef idx="0">
            <a:schemeClr val="accent1"/>
          </a:effectRef>
          <a:fontRef idx="minor">
            <a:schemeClr val="tx1"/>
          </a:fontRef>
        </p:style>
      </p:cxnSp>
      <p:sp>
        <p:nvSpPr>
          <p:cNvPr id="48" name="MH_Other_9"/>
          <p:cNvSpPr/>
          <p:nvPr>
            <p:custDataLst>
              <p:tags r:id="rId13"/>
            </p:custDataLst>
          </p:nvPr>
        </p:nvSpPr>
        <p:spPr>
          <a:xfrm>
            <a:off x="6256339" y="4454526"/>
            <a:ext cx="276225" cy="27622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9" name="MH_Other_10"/>
          <p:cNvSpPr/>
          <p:nvPr>
            <p:custDataLst>
              <p:tags r:id="rId14"/>
            </p:custDataLst>
          </p:nvPr>
        </p:nvSpPr>
        <p:spPr>
          <a:xfrm>
            <a:off x="5087939" y="5559425"/>
            <a:ext cx="314325" cy="312738"/>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MH_Other_11"/>
          <p:cNvSpPr/>
          <p:nvPr>
            <p:custDataLst>
              <p:tags r:id="rId15"/>
            </p:custDataLst>
          </p:nvPr>
        </p:nvSpPr>
        <p:spPr>
          <a:xfrm>
            <a:off x="8861426" y="2373313"/>
            <a:ext cx="265113" cy="265112"/>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MH_Other_12"/>
          <p:cNvSpPr/>
          <p:nvPr>
            <p:custDataLst>
              <p:tags r:id="rId16"/>
            </p:custDataLst>
          </p:nvPr>
        </p:nvSpPr>
        <p:spPr>
          <a:xfrm>
            <a:off x="6119814" y="2030414"/>
            <a:ext cx="1235075" cy="1235075"/>
          </a:xfrm>
          <a:prstGeom prst="ellipse">
            <a:avLst/>
          </a:prstGeom>
          <a:solidFill>
            <a:schemeClr val="accent2"/>
          </a:solidFill>
          <a:ln w="12700" cmpd="sng">
            <a:noFill/>
          </a:ln>
          <a:effectLst>
            <a:outerShdw blurRad="50800" dist="25400" dir="81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MH_SubTitle_2"/>
          <p:cNvSpPr/>
          <p:nvPr>
            <p:custDataLst>
              <p:tags r:id="rId17"/>
            </p:custDataLst>
          </p:nvPr>
        </p:nvSpPr>
        <p:spPr>
          <a:xfrm>
            <a:off x="6205529" y="2115623"/>
            <a:ext cx="1064651" cy="1064651"/>
          </a:xfrm>
          <a:prstGeom prst="ellipse">
            <a:avLst/>
          </a:prstGeom>
          <a:solidFill>
            <a:srgbClr val="FFFFFF"/>
          </a:solidFill>
          <a:ln w="12700" cmpd="sng">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a:solidFill>
                  <a:srgbClr val="303030"/>
                </a:solidFill>
              </a:rPr>
              <a:t>LOREM</a:t>
            </a:r>
          </a:p>
        </p:txBody>
      </p:sp>
      <p:sp>
        <p:nvSpPr>
          <p:cNvPr id="25" name="MH_Other_13"/>
          <p:cNvSpPr/>
          <p:nvPr>
            <p:custDataLst>
              <p:tags r:id="rId18"/>
            </p:custDataLst>
          </p:nvPr>
        </p:nvSpPr>
        <p:spPr>
          <a:xfrm>
            <a:off x="7508876" y="2679701"/>
            <a:ext cx="1235075" cy="1235075"/>
          </a:xfrm>
          <a:prstGeom prst="ellipse">
            <a:avLst/>
          </a:prstGeom>
          <a:solidFill>
            <a:schemeClr val="accent2"/>
          </a:solidFill>
          <a:ln w="12700" cmpd="sng">
            <a:noFill/>
          </a:ln>
          <a:effectLst>
            <a:outerShdw blurRad="50800" dist="25400" dir="81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MH_SubTitle_3"/>
          <p:cNvSpPr/>
          <p:nvPr>
            <p:custDataLst>
              <p:tags r:id="rId19"/>
            </p:custDataLst>
          </p:nvPr>
        </p:nvSpPr>
        <p:spPr>
          <a:xfrm>
            <a:off x="7593437" y="2764513"/>
            <a:ext cx="1064651" cy="1064651"/>
          </a:xfrm>
          <a:prstGeom prst="ellipse">
            <a:avLst/>
          </a:prstGeom>
          <a:solidFill>
            <a:srgbClr val="FFFFFF"/>
          </a:solidFill>
          <a:ln w="12700" cmpd="sng">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a:solidFill>
                  <a:srgbClr val="303030"/>
                </a:solidFill>
              </a:rPr>
              <a:t>LOREM</a:t>
            </a:r>
          </a:p>
        </p:txBody>
      </p:sp>
      <p:sp>
        <p:nvSpPr>
          <p:cNvPr id="27" name="MH_Other_14"/>
          <p:cNvSpPr/>
          <p:nvPr>
            <p:custDataLst>
              <p:tags r:id="rId20"/>
            </p:custDataLst>
          </p:nvPr>
        </p:nvSpPr>
        <p:spPr>
          <a:xfrm>
            <a:off x="8802689" y="2738439"/>
            <a:ext cx="382587" cy="38417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MH_Other_15"/>
          <p:cNvSpPr/>
          <p:nvPr>
            <p:custDataLst>
              <p:tags r:id="rId21"/>
            </p:custDataLst>
          </p:nvPr>
        </p:nvSpPr>
        <p:spPr>
          <a:xfrm>
            <a:off x="7226300" y="1851026"/>
            <a:ext cx="382588" cy="38417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MH_Other_16"/>
          <p:cNvSpPr/>
          <p:nvPr>
            <p:custDataLst>
              <p:tags r:id="rId22"/>
            </p:custDataLst>
          </p:nvPr>
        </p:nvSpPr>
        <p:spPr>
          <a:xfrm>
            <a:off x="5556251" y="2805114"/>
            <a:ext cx="276225" cy="274637"/>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rgbClr val="F2F2F2"/>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03" name="MH_PageTitle"/>
          <p:cNvSpPr>
            <a:spLocks noGrp="1"/>
          </p:cNvSpPr>
          <p:nvPr>
            <p:ph type="title"/>
            <p:custDataLst>
              <p:tags r:id="rId23"/>
            </p:custDataLst>
          </p:nvPr>
        </p:nvSpPr>
        <p:spPr/>
        <p:txBody>
          <a:bodyPr/>
          <a:lstStyle/>
          <a:p>
            <a:r>
              <a:rPr lang="en-US" altLang="zh-CN" smtClean="0"/>
              <a:t>LOREM IPSUM DOLOR </a:t>
            </a:r>
            <a:endParaRPr lang="zh-CN" altLang="zh-CN" smtClean="0"/>
          </a:p>
        </p:txBody>
      </p:sp>
    </p:spTree>
    <p:custDataLst>
      <p:tags r:id="rId1"/>
    </p:custDataLst>
    <p:extLst>
      <p:ext uri="{BB962C8B-B14F-4D97-AF65-F5344CB8AC3E}">
        <p14:creationId xmlns:p14="http://schemas.microsoft.com/office/powerpoint/2010/main" val="152786246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MH_Other_1"/>
          <p:cNvSpPr/>
          <p:nvPr>
            <p:custDataLst>
              <p:tags r:id="rId2"/>
            </p:custDataLst>
          </p:nvPr>
        </p:nvSpPr>
        <p:spPr>
          <a:xfrm rot="16354950">
            <a:off x="4039395" y="4406107"/>
            <a:ext cx="1228725" cy="1046163"/>
          </a:xfrm>
          <a:custGeom>
            <a:avLst/>
            <a:gdLst>
              <a:gd name="connsiteX0" fmla="*/ 1446963 w 3398439"/>
              <a:gd name="connsiteY0" fmla="*/ 0 h 2893926"/>
              <a:gd name="connsiteX1" fmla="*/ 2828874 w 3398439"/>
              <a:gd name="connsiteY1" fmla="*/ 1016680 h 2893926"/>
              <a:gd name="connsiteX2" fmla="*/ 2861471 w 3398439"/>
              <a:gd name="connsiteY2" fmla="*/ 1143458 h 2893926"/>
              <a:gd name="connsiteX3" fmla="*/ 3398439 w 3398439"/>
              <a:gd name="connsiteY3" fmla="*/ 1399504 h 2893926"/>
              <a:gd name="connsiteX4" fmla="*/ 2878435 w 3398439"/>
              <a:gd name="connsiteY4" fmla="*/ 1647461 h 2893926"/>
              <a:gd name="connsiteX5" fmla="*/ 2864529 w 3398439"/>
              <a:gd name="connsiteY5" fmla="*/ 1738577 h 2893926"/>
              <a:gd name="connsiteX6" fmla="*/ 1446963 w 3398439"/>
              <a:gd name="connsiteY6" fmla="*/ 2893926 h 2893926"/>
              <a:gd name="connsiteX7" fmla="*/ 0 w 3398439"/>
              <a:gd name="connsiteY7" fmla="*/ 1446963 h 2893926"/>
              <a:gd name="connsiteX8" fmla="*/ 1446963 w 3398439"/>
              <a:gd name="connsiteY8" fmla="*/ 0 h 2893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8439" h="2893926">
                <a:moveTo>
                  <a:pt x="1446963" y="0"/>
                </a:moveTo>
                <a:cubicBezTo>
                  <a:pt x="2096261" y="0"/>
                  <a:pt x="2645672" y="427667"/>
                  <a:pt x="2828874" y="1016680"/>
                </a:cubicBezTo>
                <a:lnTo>
                  <a:pt x="2861471" y="1143458"/>
                </a:lnTo>
                <a:lnTo>
                  <a:pt x="3398439" y="1399504"/>
                </a:lnTo>
                <a:lnTo>
                  <a:pt x="2878435" y="1647461"/>
                </a:lnTo>
                <a:lnTo>
                  <a:pt x="2864529" y="1738577"/>
                </a:lnTo>
                <a:cubicBezTo>
                  <a:pt x="2729605" y="2397934"/>
                  <a:pt x="2146207" y="2893926"/>
                  <a:pt x="1446963" y="2893926"/>
                </a:cubicBezTo>
                <a:cubicBezTo>
                  <a:pt x="647827" y="2893926"/>
                  <a:pt x="0" y="2246099"/>
                  <a:pt x="0" y="1446963"/>
                </a:cubicBezTo>
                <a:cubicBezTo>
                  <a:pt x="0" y="647827"/>
                  <a:pt x="647827" y="0"/>
                  <a:pt x="1446963" y="0"/>
                </a:cubicBezTo>
                <a:close/>
              </a:path>
            </a:pathLst>
          </a:cu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MH_SubTitle_3"/>
          <p:cNvSpPr/>
          <p:nvPr>
            <p:custDataLst>
              <p:tags r:id="rId3"/>
            </p:custDataLst>
          </p:nvPr>
        </p:nvSpPr>
        <p:spPr>
          <a:xfrm rot="154950">
            <a:off x="4183303" y="4567689"/>
            <a:ext cx="931940" cy="931941"/>
          </a:xfrm>
          <a:custGeom>
            <a:avLst/>
            <a:gdLst>
              <a:gd name="connsiteX0" fmla="*/ 588030 w 1116418"/>
              <a:gd name="connsiteY0" fmla="*/ 811 h 1116419"/>
              <a:gd name="connsiteX1" fmla="*/ 1115607 w 1116418"/>
              <a:gd name="connsiteY1" fmla="*/ 588031 h 1116419"/>
              <a:gd name="connsiteX2" fmla="*/ 528388 w 1116418"/>
              <a:gd name="connsiteY2" fmla="*/ 1115608 h 1116419"/>
              <a:gd name="connsiteX3" fmla="*/ 811 w 1116418"/>
              <a:gd name="connsiteY3" fmla="*/ 528388 h 1116419"/>
              <a:gd name="connsiteX4" fmla="*/ 271290 w 1116418"/>
              <a:gd name="connsiteY4" fmla="*/ 79332 h 1116419"/>
              <a:gd name="connsiteX5" fmla="*/ 588030 w 1116418"/>
              <a:gd name="connsiteY5" fmla="*/ 811 h 111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418" h="1116419">
                <a:moveTo>
                  <a:pt x="588030" y="811"/>
                </a:moveTo>
                <a:cubicBezTo>
                  <a:pt x="895873" y="17280"/>
                  <a:pt x="1132077" y="280188"/>
                  <a:pt x="1115607" y="588031"/>
                </a:cubicBezTo>
                <a:cubicBezTo>
                  <a:pt x="1099138" y="895874"/>
                  <a:pt x="836231" y="1132078"/>
                  <a:pt x="528388" y="1115608"/>
                </a:cubicBezTo>
                <a:cubicBezTo>
                  <a:pt x="220545" y="1099138"/>
                  <a:pt x="-15659" y="836232"/>
                  <a:pt x="811" y="528388"/>
                </a:cubicBezTo>
                <a:cubicBezTo>
                  <a:pt x="11104" y="335987"/>
                  <a:pt x="117662" y="171569"/>
                  <a:pt x="271290" y="79332"/>
                </a:cubicBezTo>
                <a:cubicBezTo>
                  <a:pt x="363468" y="23991"/>
                  <a:pt x="472590" y="-5365"/>
                  <a:pt x="588030" y="811"/>
                </a:cubicBezTo>
                <a:close/>
              </a:path>
            </a:pathLst>
          </a:custGeom>
          <a:solidFill>
            <a:srgbClr val="FFFFFF"/>
          </a:solidFill>
          <a:ln w="12700" cmpd="sng">
            <a:noFill/>
          </a:ln>
          <a:effectLst>
            <a:innerShdw blurRad="63500" dist="63500" dir="114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a:solidFill>
                  <a:srgbClr val="4F4F4F"/>
                </a:solidFill>
              </a:rPr>
              <a:t>LOREM</a:t>
            </a:r>
            <a:endParaRPr lang="zh-CN" altLang="en-US" sz="1600" dirty="0">
              <a:solidFill>
                <a:srgbClr val="4F4F4F"/>
              </a:solidFill>
            </a:endParaRPr>
          </a:p>
        </p:txBody>
      </p:sp>
      <p:sp>
        <p:nvSpPr>
          <p:cNvPr id="33" name="MH_Other_2"/>
          <p:cNvSpPr/>
          <p:nvPr>
            <p:custDataLst>
              <p:tags r:id="rId4"/>
            </p:custDataLst>
          </p:nvPr>
        </p:nvSpPr>
        <p:spPr>
          <a:xfrm rot="16354950">
            <a:off x="4490322" y="4373635"/>
            <a:ext cx="345591" cy="706207"/>
          </a:xfrm>
          <a:custGeom>
            <a:avLst/>
            <a:gdLst>
              <a:gd name="connsiteX0" fmla="*/ 428625 w 857250"/>
              <a:gd name="connsiteY0" fmla="*/ 0 h 1915826"/>
              <a:gd name="connsiteX1" fmla="*/ 479696 w 857250"/>
              <a:gd name="connsiteY1" fmla="*/ 46417 h 1915826"/>
              <a:gd name="connsiteX2" fmla="*/ 857250 w 857250"/>
              <a:gd name="connsiteY2" fmla="*/ 957913 h 1915826"/>
              <a:gd name="connsiteX3" fmla="*/ 479696 w 857250"/>
              <a:gd name="connsiteY3" fmla="*/ 1869409 h 1915826"/>
              <a:gd name="connsiteX4" fmla="*/ 428625 w 857250"/>
              <a:gd name="connsiteY4" fmla="*/ 1915826 h 1915826"/>
              <a:gd name="connsiteX5" fmla="*/ 377554 w 857250"/>
              <a:gd name="connsiteY5" fmla="*/ 1869409 h 1915826"/>
              <a:gd name="connsiteX6" fmla="*/ 0 w 857250"/>
              <a:gd name="connsiteY6" fmla="*/ 957913 h 1915826"/>
              <a:gd name="connsiteX7" fmla="*/ 377554 w 857250"/>
              <a:gd name="connsiteY7" fmla="*/ 46417 h 191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0" h="1915826">
                <a:moveTo>
                  <a:pt x="428625" y="0"/>
                </a:moveTo>
                <a:lnTo>
                  <a:pt x="479696" y="46417"/>
                </a:lnTo>
                <a:cubicBezTo>
                  <a:pt x="712969" y="279689"/>
                  <a:pt x="857250" y="601952"/>
                  <a:pt x="857250" y="957913"/>
                </a:cubicBezTo>
                <a:cubicBezTo>
                  <a:pt x="857250" y="1313875"/>
                  <a:pt x="712969" y="1636137"/>
                  <a:pt x="479696" y="1869409"/>
                </a:cubicBezTo>
                <a:lnTo>
                  <a:pt x="428625" y="1915826"/>
                </a:lnTo>
                <a:lnTo>
                  <a:pt x="377554" y="1869409"/>
                </a:lnTo>
                <a:cubicBezTo>
                  <a:pt x="144282" y="1636137"/>
                  <a:pt x="0" y="1313875"/>
                  <a:pt x="0" y="957913"/>
                </a:cubicBezTo>
                <a:cubicBezTo>
                  <a:pt x="0" y="601952"/>
                  <a:pt x="144282" y="279689"/>
                  <a:pt x="377554" y="46417"/>
                </a:cubicBezTo>
                <a:close/>
              </a:path>
            </a:pathLst>
          </a:custGeom>
          <a:solidFill>
            <a:schemeClr val="accent3"/>
          </a:solidFill>
          <a:ln w="12700" cmpd="sng">
            <a:noFill/>
          </a:ln>
          <a:effectLst>
            <a:innerShdw blurRad="63500" dist="50800" dir="20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MH_Other_3"/>
          <p:cNvSpPr/>
          <p:nvPr>
            <p:custDataLst>
              <p:tags r:id="rId5"/>
            </p:custDataLst>
          </p:nvPr>
        </p:nvSpPr>
        <p:spPr>
          <a:xfrm rot="5400000">
            <a:off x="4025107" y="2120107"/>
            <a:ext cx="1228725" cy="1046162"/>
          </a:xfrm>
          <a:custGeom>
            <a:avLst/>
            <a:gdLst>
              <a:gd name="connsiteX0" fmla="*/ 1446963 w 3398439"/>
              <a:gd name="connsiteY0" fmla="*/ 0 h 2893926"/>
              <a:gd name="connsiteX1" fmla="*/ 2828874 w 3398439"/>
              <a:gd name="connsiteY1" fmla="*/ 1016680 h 2893926"/>
              <a:gd name="connsiteX2" fmla="*/ 2861471 w 3398439"/>
              <a:gd name="connsiteY2" fmla="*/ 1143458 h 2893926"/>
              <a:gd name="connsiteX3" fmla="*/ 3398439 w 3398439"/>
              <a:gd name="connsiteY3" fmla="*/ 1399504 h 2893926"/>
              <a:gd name="connsiteX4" fmla="*/ 2878435 w 3398439"/>
              <a:gd name="connsiteY4" fmla="*/ 1647461 h 2893926"/>
              <a:gd name="connsiteX5" fmla="*/ 2864529 w 3398439"/>
              <a:gd name="connsiteY5" fmla="*/ 1738577 h 2893926"/>
              <a:gd name="connsiteX6" fmla="*/ 1446963 w 3398439"/>
              <a:gd name="connsiteY6" fmla="*/ 2893926 h 2893926"/>
              <a:gd name="connsiteX7" fmla="*/ 0 w 3398439"/>
              <a:gd name="connsiteY7" fmla="*/ 1446963 h 2893926"/>
              <a:gd name="connsiteX8" fmla="*/ 1446963 w 3398439"/>
              <a:gd name="connsiteY8" fmla="*/ 0 h 2893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8439" h="2893926">
                <a:moveTo>
                  <a:pt x="1446963" y="0"/>
                </a:moveTo>
                <a:cubicBezTo>
                  <a:pt x="2096261" y="0"/>
                  <a:pt x="2645672" y="427667"/>
                  <a:pt x="2828874" y="1016680"/>
                </a:cubicBezTo>
                <a:lnTo>
                  <a:pt x="2861471" y="1143458"/>
                </a:lnTo>
                <a:lnTo>
                  <a:pt x="3398439" y="1399504"/>
                </a:lnTo>
                <a:lnTo>
                  <a:pt x="2878435" y="1647461"/>
                </a:lnTo>
                <a:lnTo>
                  <a:pt x="2864529" y="1738577"/>
                </a:lnTo>
                <a:cubicBezTo>
                  <a:pt x="2729605" y="2397934"/>
                  <a:pt x="2146207" y="2893926"/>
                  <a:pt x="1446963" y="2893926"/>
                </a:cubicBezTo>
                <a:cubicBezTo>
                  <a:pt x="647827" y="2893926"/>
                  <a:pt x="0" y="2246099"/>
                  <a:pt x="0" y="1446963"/>
                </a:cubicBezTo>
                <a:cubicBezTo>
                  <a:pt x="0" y="647827"/>
                  <a:pt x="647827" y="0"/>
                  <a:pt x="1446963" y="0"/>
                </a:cubicBezTo>
                <a:close/>
              </a:path>
            </a:pathLst>
          </a:cu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8" name="MH_SubTitle_1"/>
          <p:cNvSpPr/>
          <p:nvPr>
            <p:custDataLst>
              <p:tags r:id="rId6"/>
            </p:custDataLst>
          </p:nvPr>
        </p:nvSpPr>
        <p:spPr>
          <a:xfrm>
            <a:off x="4174043" y="2071638"/>
            <a:ext cx="931940" cy="931941"/>
          </a:xfrm>
          <a:custGeom>
            <a:avLst/>
            <a:gdLst>
              <a:gd name="connsiteX0" fmla="*/ 588030 w 1116418"/>
              <a:gd name="connsiteY0" fmla="*/ 811 h 1116419"/>
              <a:gd name="connsiteX1" fmla="*/ 1115607 w 1116418"/>
              <a:gd name="connsiteY1" fmla="*/ 588031 h 1116419"/>
              <a:gd name="connsiteX2" fmla="*/ 528388 w 1116418"/>
              <a:gd name="connsiteY2" fmla="*/ 1115608 h 1116419"/>
              <a:gd name="connsiteX3" fmla="*/ 811 w 1116418"/>
              <a:gd name="connsiteY3" fmla="*/ 528388 h 1116419"/>
              <a:gd name="connsiteX4" fmla="*/ 271290 w 1116418"/>
              <a:gd name="connsiteY4" fmla="*/ 79332 h 1116419"/>
              <a:gd name="connsiteX5" fmla="*/ 588030 w 1116418"/>
              <a:gd name="connsiteY5" fmla="*/ 811 h 111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418" h="1116419">
                <a:moveTo>
                  <a:pt x="588030" y="811"/>
                </a:moveTo>
                <a:cubicBezTo>
                  <a:pt x="895873" y="17280"/>
                  <a:pt x="1132077" y="280188"/>
                  <a:pt x="1115607" y="588031"/>
                </a:cubicBezTo>
                <a:cubicBezTo>
                  <a:pt x="1099138" y="895874"/>
                  <a:pt x="836231" y="1132078"/>
                  <a:pt x="528388" y="1115608"/>
                </a:cubicBezTo>
                <a:cubicBezTo>
                  <a:pt x="220545" y="1099138"/>
                  <a:pt x="-15659" y="836232"/>
                  <a:pt x="811" y="528388"/>
                </a:cubicBezTo>
                <a:cubicBezTo>
                  <a:pt x="11104" y="335987"/>
                  <a:pt x="117662" y="171569"/>
                  <a:pt x="271290" y="79332"/>
                </a:cubicBezTo>
                <a:cubicBezTo>
                  <a:pt x="363468" y="23991"/>
                  <a:pt x="472590" y="-5365"/>
                  <a:pt x="588030" y="811"/>
                </a:cubicBezTo>
                <a:close/>
              </a:path>
            </a:pathLst>
          </a:custGeom>
          <a:solidFill>
            <a:srgbClr val="FFFFFF"/>
          </a:solidFill>
          <a:ln w="12700" cmpd="sng">
            <a:noFill/>
          </a:ln>
          <a:effectLst>
            <a:innerShdw blurRad="63500" dist="63500" dir="2154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dirty="0">
                <a:solidFill>
                  <a:srgbClr val="4F4F4F"/>
                </a:solidFill>
              </a:rPr>
              <a:t>LOREM</a:t>
            </a:r>
          </a:p>
        </p:txBody>
      </p:sp>
      <p:sp>
        <p:nvSpPr>
          <p:cNvPr id="60" name="MH_Other_4"/>
          <p:cNvSpPr/>
          <p:nvPr>
            <p:custDataLst>
              <p:tags r:id="rId7"/>
            </p:custDataLst>
          </p:nvPr>
        </p:nvSpPr>
        <p:spPr>
          <a:xfrm rot="5400000">
            <a:off x="4467219" y="2491737"/>
            <a:ext cx="345591" cy="706207"/>
          </a:xfrm>
          <a:custGeom>
            <a:avLst/>
            <a:gdLst>
              <a:gd name="connsiteX0" fmla="*/ 428625 w 857250"/>
              <a:gd name="connsiteY0" fmla="*/ 0 h 1915826"/>
              <a:gd name="connsiteX1" fmla="*/ 479696 w 857250"/>
              <a:gd name="connsiteY1" fmla="*/ 46417 h 1915826"/>
              <a:gd name="connsiteX2" fmla="*/ 857250 w 857250"/>
              <a:gd name="connsiteY2" fmla="*/ 957913 h 1915826"/>
              <a:gd name="connsiteX3" fmla="*/ 479696 w 857250"/>
              <a:gd name="connsiteY3" fmla="*/ 1869409 h 1915826"/>
              <a:gd name="connsiteX4" fmla="*/ 428625 w 857250"/>
              <a:gd name="connsiteY4" fmla="*/ 1915826 h 1915826"/>
              <a:gd name="connsiteX5" fmla="*/ 377554 w 857250"/>
              <a:gd name="connsiteY5" fmla="*/ 1869409 h 1915826"/>
              <a:gd name="connsiteX6" fmla="*/ 0 w 857250"/>
              <a:gd name="connsiteY6" fmla="*/ 957913 h 1915826"/>
              <a:gd name="connsiteX7" fmla="*/ 377554 w 857250"/>
              <a:gd name="connsiteY7" fmla="*/ 46417 h 191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0" h="1915826">
                <a:moveTo>
                  <a:pt x="428625" y="0"/>
                </a:moveTo>
                <a:lnTo>
                  <a:pt x="479696" y="46417"/>
                </a:lnTo>
                <a:cubicBezTo>
                  <a:pt x="712969" y="279689"/>
                  <a:pt x="857250" y="601952"/>
                  <a:pt x="857250" y="957913"/>
                </a:cubicBezTo>
                <a:cubicBezTo>
                  <a:pt x="857250" y="1313875"/>
                  <a:pt x="712969" y="1636137"/>
                  <a:pt x="479696" y="1869409"/>
                </a:cubicBezTo>
                <a:lnTo>
                  <a:pt x="428625" y="1915826"/>
                </a:lnTo>
                <a:lnTo>
                  <a:pt x="377554" y="1869409"/>
                </a:lnTo>
                <a:cubicBezTo>
                  <a:pt x="144282" y="1636137"/>
                  <a:pt x="0" y="1313875"/>
                  <a:pt x="0" y="957913"/>
                </a:cubicBezTo>
                <a:cubicBezTo>
                  <a:pt x="0" y="601952"/>
                  <a:pt x="144282" y="279689"/>
                  <a:pt x="377554" y="46417"/>
                </a:cubicBezTo>
                <a:close/>
              </a:path>
            </a:pathLst>
          </a:custGeom>
          <a:solidFill>
            <a:schemeClr val="accent1"/>
          </a:solidFill>
          <a:ln w="12700" cmpd="sng">
            <a:noFill/>
          </a:ln>
          <a:effectLst>
            <a:innerShdw blurRad="63500" dist="50800" dir="20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MH_Other_5"/>
          <p:cNvSpPr/>
          <p:nvPr>
            <p:custDataLst>
              <p:tags r:id="rId8"/>
            </p:custDataLst>
          </p:nvPr>
        </p:nvSpPr>
        <p:spPr>
          <a:xfrm>
            <a:off x="2889250" y="3286126"/>
            <a:ext cx="1227138" cy="1046163"/>
          </a:xfrm>
          <a:custGeom>
            <a:avLst/>
            <a:gdLst>
              <a:gd name="connsiteX0" fmla="*/ 1446963 w 3398439"/>
              <a:gd name="connsiteY0" fmla="*/ 0 h 2893926"/>
              <a:gd name="connsiteX1" fmla="*/ 2828874 w 3398439"/>
              <a:gd name="connsiteY1" fmla="*/ 1016680 h 2893926"/>
              <a:gd name="connsiteX2" fmla="*/ 2861471 w 3398439"/>
              <a:gd name="connsiteY2" fmla="*/ 1143458 h 2893926"/>
              <a:gd name="connsiteX3" fmla="*/ 3398439 w 3398439"/>
              <a:gd name="connsiteY3" fmla="*/ 1399504 h 2893926"/>
              <a:gd name="connsiteX4" fmla="*/ 2878435 w 3398439"/>
              <a:gd name="connsiteY4" fmla="*/ 1647461 h 2893926"/>
              <a:gd name="connsiteX5" fmla="*/ 2864529 w 3398439"/>
              <a:gd name="connsiteY5" fmla="*/ 1738577 h 2893926"/>
              <a:gd name="connsiteX6" fmla="*/ 1446963 w 3398439"/>
              <a:gd name="connsiteY6" fmla="*/ 2893926 h 2893926"/>
              <a:gd name="connsiteX7" fmla="*/ 0 w 3398439"/>
              <a:gd name="connsiteY7" fmla="*/ 1446963 h 2893926"/>
              <a:gd name="connsiteX8" fmla="*/ 1446963 w 3398439"/>
              <a:gd name="connsiteY8" fmla="*/ 0 h 2893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8439" h="2893926">
                <a:moveTo>
                  <a:pt x="1446963" y="0"/>
                </a:moveTo>
                <a:cubicBezTo>
                  <a:pt x="2096261" y="0"/>
                  <a:pt x="2645672" y="427667"/>
                  <a:pt x="2828874" y="1016680"/>
                </a:cubicBezTo>
                <a:lnTo>
                  <a:pt x="2861471" y="1143458"/>
                </a:lnTo>
                <a:lnTo>
                  <a:pt x="3398439" y="1399504"/>
                </a:lnTo>
                <a:lnTo>
                  <a:pt x="2878435" y="1647461"/>
                </a:lnTo>
                <a:lnTo>
                  <a:pt x="2864529" y="1738577"/>
                </a:lnTo>
                <a:cubicBezTo>
                  <a:pt x="2729605" y="2397934"/>
                  <a:pt x="2146207" y="2893926"/>
                  <a:pt x="1446963" y="2893926"/>
                </a:cubicBezTo>
                <a:cubicBezTo>
                  <a:pt x="647827" y="2893926"/>
                  <a:pt x="0" y="2246099"/>
                  <a:pt x="0" y="1446963"/>
                </a:cubicBezTo>
                <a:cubicBezTo>
                  <a:pt x="0" y="647827"/>
                  <a:pt x="647827" y="0"/>
                  <a:pt x="1446963" y="0"/>
                </a:cubicBezTo>
                <a:close/>
              </a:path>
            </a:pathLst>
          </a:cu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 name="MH_SubTitle_4"/>
          <p:cNvSpPr/>
          <p:nvPr>
            <p:custDataLst>
              <p:tags r:id="rId9"/>
            </p:custDataLst>
          </p:nvPr>
        </p:nvSpPr>
        <p:spPr>
          <a:xfrm>
            <a:off x="2931756" y="3343100"/>
            <a:ext cx="931940" cy="931941"/>
          </a:xfrm>
          <a:custGeom>
            <a:avLst/>
            <a:gdLst>
              <a:gd name="connsiteX0" fmla="*/ 588030 w 1116418"/>
              <a:gd name="connsiteY0" fmla="*/ 811 h 1116419"/>
              <a:gd name="connsiteX1" fmla="*/ 1115607 w 1116418"/>
              <a:gd name="connsiteY1" fmla="*/ 588031 h 1116419"/>
              <a:gd name="connsiteX2" fmla="*/ 528388 w 1116418"/>
              <a:gd name="connsiteY2" fmla="*/ 1115608 h 1116419"/>
              <a:gd name="connsiteX3" fmla="*/ 811 w 1116418"/>
              <a:gd name="connsiteY3" fmla="*/ 528388 h 1116419"/>
              <a:gd name="connsiteX4" fmla="*/ 271290 w 1116418"/>
              <a:gd name="connsiteY4" fmla="*/ 79332 h 1116419"/>
              <a:gd name="connsiteX5" fmla="*/ 588030 w 1116418"/>
              <a:gd name="connsiteY5" fmla="*/ 811 h 111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418" h="1116419">
                <a:moveTo>
                  <a:pt x="588030" y="811"/>
                </a:moveTo>
                <a:cubicBezTo>
                  <a:pt x="895873" y="17280"/>
                  <a:pt x="1132077" y="280188"/>
                  <a:pt x="1115607" y="588031"/>
                </a:cubicBezTo>
                <a:cubicBezTo>
                  <a:pt x="1099138" y="895874"/>
                  <a:pt x="836231" y="1132078"/>
                  <a:pt x="528388" y="1115608"/>
                </a:cubicBezTo>
                <a:cubicBezTo>
                  <a:pt x="220545" y="1099138"/>
                  <a:pt x="-15659" y="836232"/>
                  <a:pt x="811" y="528388"/>
                </a:cubicBezTo>
                <a:cubicBezTo>
                  <a:pt x="11104" y="335987"/>
                  <a:pt x="117662" y="171569"/>
                  <a:pt x="271290" y="79332"/>
                </a:cubicBezTo>
                <a:cubicBezTo>
                  <a:pt x="363468" y="23991"/>
                  <a:pt x="472590" y="-5365"/>
                  <a:pt x="588030" y="811"/>
                </a:cubicBezTo>
                <a:close/>
              </a:path>
            </a:pathLst>
          </a:custGeom>
          <a:solidFill>
            <a:srgbClr val="FFFFFF"/>
          </a:solidFill>
          <a:ln w="12700" cmpd="sng">
            <a:noFill/>
          </a:ln>
          <a:effectLst>
            <a:innerShdw blurRad="63500" dist="63500" dir="162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defRPr/>
            </a:pPr>
            <a:r>
              <a:rPr lang="en-US" altLang="zh-CN" sz="1600">
                <a:solidFill>
                  <a:srgbClr val="4F4F4F"/>
                </a:solidFill>
              </a:rPr>
              <a:t>LOREM</a:t>
            </a:r>
            <a:endParaRPr lang="zh-CN" altLang="en-US" sz="1600" dirty="0">
              <a:solidFill>
                <a:srgbClr val="4F4F4F"/>
              </a:solidFill>
            </a:endParaRPr>
          </a:p>
        </p:txBody>
      </p:sp>
      <p:sp>
        <p:nvSpPr>
          <p:cNvPr id="52" name="MH_Other_6"/>
          <p:cNvSpPr/>
          <p:nvPr>
            <p:custDataLst>
              <p:tags r:id="rId10"/>
            </p:custDataLst>
          </p:nvPr>
        </p:nvSpPr>
        <p:spPr>
          <a:xfrm>
            <a:off x="3532165" y="3455967"/>
            <a:ext cx="345591" cy="706207"/>
          </a:xfrm>
          <a:custGeom>
            <a:avLst/>
            <a:gdLst>
              <a:gd name="connsiteX0" fmla="*/ 428625 w 857250"/>
              <a:gd name="connsiteY0" fmla="*/ 0 h 1915826"/>
              <a:gd name="connsiteX1" fmla="*/ 479696 w 857250"/>
              <a:gd name="connsiteY1" fmla="*/ 46417 h 1915826"/>
              <a:gd name="connsiteX2" fmla="*/ 857250 w 857250"/>
              <a:gd name="connsiteY2" fmla="*/ 957913 h 1915826"/>
              <a:gd name="connsiteX3" fmla="*/ 479696 w 857250"/>
              <a:gd name="connsiteY3" fmla="*/ 1869409 h 1915826"/>
              <a:gd name="connsiteX4" fmla="*/ 428625 w 857250"/>
              <a:gd name="connsiteY4" fmla="*/ 1915826 h 1915826"/>
              <a:gd name="connsiteX5" fmla="*/ 377554 w 857250"/>
              <a:gd name="connsiteY5" fmla="*/ 1869409 h 1915826"/>
              <a:gd name="connsiteX6" fmla="*/ 0 w 857250"/>
              <a:gd name="connsiteY6" fmla="*/ 957913 h 1915826"/>
              <a:gd name="connsiteX7" fmla="*/ 377554 w 857250"/>
              <a:gd name="connsiteY7" fmla="*/ 46417 h 191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0" h="1915826">
                <a:moveTo>
                  <a:pt x="428625" y="0"/>
                </a:moveTo>
                <a:lnTo>
                  <a:pt x="479696" y="46417"/>
                </a:lnTo>
                <a:cubicBezTo>
                  <a:pt x="712969" y="279689"/>
                  <a:pt x="857250" y="601952"/>
                  <a:pt x="857250" y="957913"/>
                </a:cubicBezTo>
                <a:cubicBezTo>
                  <a:pt x="857250" y="1313875"/>
                  <a:pt x="712969" y="1636137"/>
                  <a:pt x="479696" y="1869409"/>
                </a:cubicBezTo>
                <a:lnTo>
                  <a:pt x="428625" y="1915826"/>
                </a:lnTo>
                <a:lnTo>
                  <a:pt x="377554" y="1869409"/>
                </a:lnTo>
                <a:cubicBezTo>
                  <a:pt x="144282" y="1636137"/>
                  <a:pt x="0" y="1313875"/>
                  <a:pt x="0" y="957913"/>
                </a:cubicBezTo>
                <a:cubicBezTo>
                  <a:pt x="0" y="601952"/>
                  <a:pt x="144282" y="279689"/>
                  <a:pt x="377554" y="46417"/>
                </a:cubicBezTo>
                <a:close/>
              </a:path>
            </a:pathLst>
          </a:custGeom>
          <a:solidFill>
            <a:schemeClr val="accent4"/>
          </a:solidFill>
          <a:ln w="12700" cmpd="sng">
            <a:noFill/>
          </a:ln>
          <a:effectLst>
            <a:innerShdw blurRad="63500" dist="50800" dir="20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2" name="MH_Other_7"/>
          <p:cNvSpPr/>
          <p:nvPr>
            <p:custDataLst>
              <p:tags r:id="rId11"/>
            </p:custDataLst>
          </p:nvPr>
        </p:nvSpPr>
        <p:spPr>
          <a:xfrm rot="10800000">
            <a:off x="5208589" y="3252788"/>
            <a:ext cx="1228725" cy="1046162"/>
          </a:xfrm>
          <a:custGeom>
            <a:avLst/>
            <a:gdLst>
              <a:gd name="connsiteX0" fmla="*/ 1446963 w 3398439"/>
              <a:gd name="connsiteY0" fmla="*/ 0 h 2893926"/>
              <a:gd name="connsiteX1" fmla="*/ 2828874 w 3398439"/>
              <a:gd name="connsiteY1" fmla="*/ 1016680 h 2893926"/>
              <a:gd name="connsiteX2" fmla="*/ 2861471 w 3398439"/>
              <a:gd name="connsiteY2" fmla="*/ 1143458 h 2893926"/>
              <a:gd name="connsiteX3" fmla="*/ 3398439 w 3398439"/>
              <a:gd name="connsiteY3" fmla="*/ 1399504 h 2893926"/>
              <a:gd name="connsiteX4" fmla="*/ 2878435 w 3398439"/>
              <a:gd name="connsiteY4" fmla="*/ 1647461 h 2893926"/>
              <a:gd name="connsiteX5" fmla="*/ 2864529 w 3398439"/>
              <a:gd name="connsiteY5" fmla="*/ 1738577 h 2893926"/>
              <a:gd name="connsiteX6" fmla="*/ 1446963 w 3398439"/>
              <a:gd name="connsiteY6" fmla="*/ 2893926 h 2893926"/>
              <a:gd name="connsiteX7" fmla="*/ 0 w 3398439"/>
              <a:gd name="connsiteY7" fmla="*/ 1446963 h 2893926"/>
              <a:gd name="connsiteX8" fmla="*/ 1446963 w 3398439"/>
              <a:gd name="connsiteY8" fmla="*/ 0 h 2893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8439" h="2893926">
                <a:moveTo>
                  <a:pt x="1446963" y="0"/>
                </a:moveTo>
                <a:cubicBezTo>
                  <a:pt x="2096261" y="0"/>
                  <a:pt x="2645672" y="427667"/>
                  <a:pt x="2828874" y="1016680"/>
                </a:cubicBezTo>
                <a:lnTo>
                  <a:pt x="2861471" y="1143458"/>
                </a:lnTo>
                <a:lnTo>
                  <a:pt x="3398439" y="1399504"/>
                </a:lnTo>
                <a:lnTo>
                  <a:pt x="2878435" y="1647461"/>
                </a:lnTo>
                <a:lnTo>
                  <a:pt x="2864529" y="1738577"/>
                </a:lnTo>
                <a:cubicBezTo>
                  <a:pt x="2729605" y="2397934"/>
                  <a:pt x="2146207" y="2893926"/>
                  <a:pt x="1446963" y="2893926"/>
                </a:cubicBezTo>
                <a:cubicBezTo>
                  <a:pt x="647827" y="2893926"/>
                  <a:pt x="0" y="2246099"/>
                  <a:pt x="0" y="1446963"/>
                </a:cubicBezTo>
                <a:cubicBezTo>
                  <a:pt x="0" y="647827"/>
                  <a:pt x="647827" y="0"/>
                  <a:pt x="1446963" y="0"/>
                </a:cubicBezTo>
                <a:close/>
              </a:path>
            </a:pathLst>
          </a:cu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3" name="MH_SubTitle_2"/>
          <p:cNvSpPr/>
          <p:nvPr>
            <p:custDataLst>
              <p:tags r:id="rId12"/>
            </p:custDataLst>
          </p:nvPr>
        </p:nvSpPr>
        <p:spPr>
          <a:xfrm>
            <a:off x="5461635" y="3309760"/>
            <a:ext cx="931940" cy="931941"/>
          </a:xfrm>
          <a:custGeom>
            <a:avLst/>
            <a:gdLst>
              <a:gd name="connsiteX0" fmla="*/ 588030 w 1116418"/>
              <a:gd name="connsiteY0" fmla="*/ 811 h 1116419"/>
              <a:gd name="connsiteX1" fmla="*/ 1115607 w 1116418"/>
              <a:gd name="connsiteY1" fmla="*/ 588031 h 1116419"/>
              <a:gd name="connsiteX2" fmla="*/ 528388 w 1116418"/>
              <a:gd name="connsiteY2" fmla="*/ 1115608 h 1116419"/>
              <a:gd name="connsiteX3" fmla="*/ 811 w 1116418"/>
              <a:gd name="connsiteY3" fmla="*/ 528388 h 1116419"/>
              <a:gd name="connsiteX4" fmla="*/ 271290 w 1116418"/>
              <a:gd name="connsiteY4" fmla="*/ 79332 h 1116419"/>
              <a:gd name="connsiteX5" fmla="*/ 588030 w 1116418"/>
              <a:gd name="connsiteY5" fmla="*/ 811 h 111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418" h="1116419">
                <a:moveTo>
                  <a:pt x="588030" y="811"/>
                </a:moveTo>
                <a:cubicBezTo>
                  <a:pt x="895873" y="17280"/>
                  <a:pt x="1132077" y="280188"/>
                  <a:pt x="1115607" y="588031"/>
                </a:cubicBezTo>
                <a:cubicBezTo>
                  <a:pt x="1099138" y="895874"/>
                  <a:pt x="836231" y="1132078"/>
                  <a:pt x="528388" y="1115608"/>
                </a:cubicBezTo>
                <a:cubicBezTo>
                  <a:pt x="220545" y="1099138"/>
                  <a:pt x="-15659" y="836232"/>
                  <a:pt x="811" y="528388"/>
                </a:cubicBezTo>
                <a:cubicBezTo>
                  <a:pt x="11104" y="335987"/>
                  <a:pt x="117662" y="171569"/>
                  <a:pt x="271290" y="79332"/>
                </a:cubicBezTo>
                <a:cubicBezTo>
                  <a:pt x="363468" y="23991"/>
                  <a:pt x="472590" y="-5365"/>
                  <a:pt x="588030" y="811"/>
                </a:cubicBezTo>
                <a:close/>
              </a:path>
            </a:pathLst>
          </a:custGeom>
          <a:solidFill>
            <a:srgbClr val="FFFFFF"/>
          </a:solidFill>
          <a:ln w="12700" cmpd="sng">
            <a:noFill/>
          </a:ln>
          <a:effectLst>
            <a:innerShdw blurRad="63500" dist="63500" dir="48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324000" tIns="0" rIns="0" bIns="0" anchor="ctr">
            <a:normAutofit/>
          </a:bodyPr>
          <a:lstStyle/>
          <a:p>
            <a:pPr algn="ctr">
              <a:defRPr/>
            </a:pPr>
            <a:r>
              <a:rPr lang="en-US" altLang="zh-CN" sz="1600">
                <a:solidFill>
                  <a:srgbClr val="4F4F4F"/>
                </a:solidFill>
              </a:rPr>
              <a:t>LOREM</a:t>
            </a:r>
            <a:endParaRPr lang="zh-CN" altLang="en-US" sz="1600" dirty="0">
              <a:solidFill>
                <a:srgbClr val="4F4F4F"/>
              </a:solidFill>
            </a:endParaRPr>
          </a:p>
        </p:txBody>
      </p:sp>
      <p:sp>
        <p:nvSpPr>
          <p:cNvPr id="64" name="MH_Other_8"/>
          <p:cNvSpPr/>
          <p:nvPr>
            <p:custDataLst>
              <p:tags r:id="rId13"/>
            </p:custDataLst>
          </p:nvPr>
        </p:nvSpPr>
        <p:spPr>
          <a:xfrm rot="10800000">
            <a:off x="5447578" y="3422626"/>
            <a:ext cx="345591" cy="706207"/>
          </a:xfrm>
          <a:custGeom>
            <a:avLst/>
            <a:gdLst>
              <a:gd name="connsiteX0" fmla="*/ 428625 w 857250"/>
              <a:gd name="connsiteY0" fmla="*/ 0 h 1915826"/>
              <a:gd name="connsiteX1" fmla="*/ 479696 w 857250"/>
              <a:gd name="connsiteY1" fmla="*/ 46417 h 1915826"/>
              <a:gd name="connsiteX2" fmla="*/ 857250 w 857250"/>
              <a:gd name="connsiteY2" fmla="*/ 957913 h 1915826"/>
              <a:gd name="connsiteX3" fmla="*/ 479696 w 857250"/>
              <a:gd name="connsiteY3" fmla="*/ 1869409 h 1915826"/>
              <a:gd name="connsiteX4" fmla="*/ 428625 w 857250"/>
              <a:gd name="connsiteY4" fmla="*/ 1915826 h 1915826"/>
              <a:gd name="connsiteX5" fmla="*/ 377554 w 857250"/>
              <a:gd name="connsiteY5" fmla="*/ 1869409 h 1915826"/>
              <a:gd name="connsiteX6" fmla="*/ 0 w 857250"/>
              <a:gd name="connsiteY6" fmla="*/ 957913 h 1915826"/>
              <a:gd name="connsiteX7" fmla="*/ 377554 w 857250"/>
              <a:gd name="connsiteY7" fmla="*/ 46417 h 191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0" h="1915826">
                <a:moveTo>
                  <a:pt x="428625" y="0"/>
                </a:moveTo>
                <a:lnTo>
                  <a:pt x="479696" y="46417"/>
                </a:lnTo>
                <a:cubicBezTo>
                  <a:pt x="712969" y="279689"/>
                  <a:pt x="857250" y="601952"/>
                  <a:pt x="857250" y="957913"/>
                </a:cubicBezTo>
                <a:cubicBezTo>
                  <a:pt x="857250" y="1313875"/>
                  <a:pt x="712969" y="1636137"/>
                  <a:pt x="479696" y="1869409"/>
                </a:cubicBezTo>
                <a:lnTo>
                  <a:pt x="428625" y="1915826"/>
                </a:lnTo>
                <a:lnTo>
                  <a:pt x="377554" y="1869409"/>
                </a:lnTo>
                <a:cubicBezTo>
                  <a:pt x="144282" y="1636137"/>
                  <a:pt x="0" y="1313875"/>
                  <a:pt x="0" y="957913"/>
                </a:cubicBezTo>
                <a:cubicBezTo>
                  <a:pt x="0" y="601952"/>
                  <a:pt x="144282" y="279689"/>
                  <a:pt x="377554" y="46417"/>
                </a:cubicBezTo>
                <a:close/>
              </a:path>
            </a:pathLst>
          </a:custGeom>
          <a:solidFill>
            <a:schemeClr val="accent2"/>
          </a:solidFill>
          <a:ln w="12700" cmpd="sng">
            <a:noFill/>
          </a:ln>
          <a:effectLst>
            <a:innerShdw blurRad="63500" dist="50800" dir="204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MH_Title_1"/>
          <p:cNvSpPr txBox="1"/>
          <p:nvPr>
            <p:custDataLst>
              <p:tags r:id="rId14"/>
            </p:custDataLst>
          </p:nvPr>
        </p:nvSpPr>
        <p:spPr>
          <a:xfrm>
            <a:off x="4116388" y="3589339"/>
            <a:ext cx="1084262" cy="401637"/>
          </a:xfrm>
          <a:prstGeom prst="rect">
            <a:avLst/>
          </a:prstGeom>
          <a:noFill/>
        </p:spPr>
        <p:txBody>
          <a:bodyPr anchor="ctr">
            <a:spAutoFit/>
          </a:bodyPr>
          <a:lstStyle/>
          <a:p>
            <a:pPr algn="ctr">
              <a:defRPr/>
            </a:pPr>
            <a:r>
              <a:rPr lang="en-US" altLang="zh-CN" sz="2000" dirty="0"/>
              <a:t>LOREM</a:t>
            </a:r>
          </a:p>
        </p:txBody>
      </p:sp>
      <p:cxnSp>
        <p:nvCxnSpPr>
          <p:cNvPr id="79" name="MH_Other_9"/>
          <p:cNvCxnSpPr/>
          <p:nvPr>
            <p:custDataLst>
              <p:tags r:id="rId15"/>
            </p:custDataLst>
          </p:nvPr>
        </p:nvCxnSpPr>
        <p:spPr>
          <a:xfrm>
            <a:off x="7315200" y="2820988"/>
            <a:ext cx="3352800" cy="0"/>
          </a:xfrm>
          <a:prstGeom prst="line">
            <a:avLst/>
          </a:prstGeom>
          <a:ln w="9525">
            <a:solidFill>
              <a:srgbClr val="D5D5D5"/>
            </a:solidFill>
            <a:prstDash val="solid"/>
          </a:ln>
        </p:spPr>
        <p:style>
          <a:lnRef idx="1">
            <a:schemeClr val="accent1"/>
          </a:lnRef>
          <a:fillRef idx="0">
            <a:schemeClr val="accent1"/>
          </a:fillRef>
          <a:effectRef idx="0">
            <a:schemeClr val="accent1"/>
          </a:effectRef>
          <a:fontRef idx="minor">
            <a:schemeClr val="tx1"/>
          </a:fontRef>
        </p:style>
      </p:cxnSp>
      <p:sp>
        <p:nvSpPr>
          <p:cNvPr id="80" name="MH_Desc_1"/>
          <p:cNvSpPr txBox="1"/>
          <p:nvPr>
            <p:custDataLst>
              <p:tags r:id="rId16"/>
            </p:custDataLst>
          </p:nvPr>
        </p:nvSpPr>
        <p:spPr>
          <a:xfrm>
            <a:off x="7315200" y="3003550"/>
            <a:ext cx="2235200" cy="2586038"/>
          </a:xfrm>
          <a:prstGeom prst="rect">
            <a:avLst/>
          </a:prstGeom>
          <a:noFill/>
        </p:spPr>
        <p:txBody>
          <a:bodyPr lIns="0" tIns="0" rIns="0" bIns="0">
            <a:normAutofit/>
          </a:bodyPr>
          <a:lstStyle/>
          <a:p>
            <a:pPr>
              <a:lnSpc>
                <a:spcPct val="150000"/>
              </a:lnSpc>
              <a:defRPr/>
            </a:pPr>
            <a:r>
              <a:rPr lang="da-DK" altLang="zh-CN" sz="1600" dirty="0">
                <a:solidFill>
                  <a:schemeClr val="tx1">
                    <a:lumMod val="50000"/>
                    <a:lumOff val="50000"/>
                  </a:schemeClr>
                </a:solidFill>
              </a:rPr>
              <a:t>Lorem ipsum dolor sit  </a:t>
            </a:r>
          </a:p>
          <a:p>
            <a:pPr>
              <a:lnSpc>
                <a:spcPct val="150000"/>
              </a:lnSpc>
              <a:defRPr/>
            </a:pPr>
            <a:r>
              <a:rPr lang="da-DK" altLang="zh-CN" sz="1600" dirty="0">
                <a:solidFill>
                  <a:schemeClr val="tx1">
                    <a:lumMod val="50000"/>
                    <a:lumOff val="50000"/>
                  </a:schemeClr>
                </a:solidFill>
              </a:rPr>
              <a:t>Lorem ipsum dolor sit </a:t>
            </a:r>
          </a:p>
          <a:p>
            <a:pPr>
              <a:lnSpc>
                <a:spcPct val="150000"/>
              </a:lnSpc>
              <a:defRPr/>
            </a:pPr>
            <a:r>
              <a:rPr lang="da-DK" altLang="zh-CN" sz="1600" dirty="0">
                <a:solidFill>
                  <a:schemeClr val="tx1">
                    <a:lumMod val="50000"/>
                    <a:lumOff val="50000"/>
                  </a:schemeClr>
                </a:solidFill>
              </a:rPr>
              <a:t> Lorem ipsum dolor sit  </a:t>
            </a:r>
          </a:p>
          <a:p>
            <a:pPr>
              <a:lnSpc>
                <a:spcPct val="150000"/>
              </a:lnSpc>
              <a:defRPr/>
            </a:pPr>
            <a:r>
              <a:rPr lang="da-DK" altLang="zh-CN" sz="1600" dirty="0">
                <a:solidFill>
                  <a:schemeClr val="tx1">
                    <a:lumMod val="50000"/>
                    <a:lumOff val="50000"/>
                  </a:schemeClr>
                </a:solidFill>
              </a:rPr>
              <a:t>Lorem ipsum dolor sit  </a:t>
            </a:r>
          </a:p>
          <a:p>
            <a:pPr>
              <a:lnSpc>
                <a:spcPct val="150000"/>
              </a:lnSpc>
              <a:defRPr/>
            </a:pPr>
            <a:r>
              <a:rPr lang="da-DK" altLang="zh-CN" sz="1600" dirty="0">
                <a:solidFill>
                  <a:schemeClr val="tx1">
                    <a:lumMod val="50000"/>
                    <a:lumOff val="50000"/>
                  </a:schemeClr>
                </a:solidFill>
              </a:rPr>
              <a:t>Lorem ipsum dolor sit  </a:t>
            </a:r>
          </a:p>
          <a:p>
            <a:pPr>
              <a:lnSpc>
                <a:spcPct val="150000"/>
              </a:lnSpc>
              <a:defRPr/>
            </a:pPr>
            <a:r>
              <a:rPr lang="da-DK" altLang="zh-CN" sz="1600" dirty="0">
                <a:solidFill>
                  <a:schemeClr val="tx1">
                    <a:lumMod val="50000"/>
                    <a:lumOff val="50000"/>
                  </a:schemeClr>
                </a:solidFill>
              </a:rPr>
              <a:t>Lorem ipsum dolor sit  </a:t>
            </a:r>
          </a:p>
          <a:p>
            <a:pPr>
              <a:lnSpc>
                <a:spcPct val="150000"/>
              </a:lnSpc>
              <a:defRPr/>
            </a:pPr>
            <a:r>
              <a:rPr lang="da-DK" altLang="zh-CN" sz="1600" dirty="0">
                <a:solidFill>
                  <a:schemeClr val="tx1">
                    <a:lumMod val="50000"/>
                    <a:lumOff val="50000"/>
                  </a:schemeClr>
                </a:solidFill>
              </a:rPr>
              <a:t>Lorem ipsum dolor sit  </a:t>
            </a:r>
          </a:p>
        </p:txBody>
      </p:sp>
      <p:sp>
        <p:nvSpPr>
          <p:cNvPr id="3105" name="MH_PageTitle"/>
          <p:cNvSpPr>
            <a:spLocks noGrp="1"/>
          </p:cNvSpPr>
          <p:nvPr>
            <p:ph type="title"/>
            <p:custDataLst>
              <p:tags r:id="rId17"/>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44821238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1"/>
          <p:cNvSpPr/>
          <p:nvPr>
            <p:custDataLst>
              <p:tags r:id="rId2"/>
            </p:custDataLst>
          </p:nvPr>
        </p:nvSpPr>
        <p:spPr>
          <a:xfrm rot="20946086">
            <a:off x="4095750" y="4165600"/>
            <a:ext cx="2654300" cy="876300"/>
          </a:xfrm>
          <a:custGeom>
            <a:avLst/>
            <a:gdLst>
              <a:gd name="connsiteX0" fmla="*/ 0 w 2654300"/>
              <a:gd name="connsiteY0" fmla="*/ 0 h 876300"/>
              <a:gd name="connsiteX1" fmla="*/ 571500 w 2654300"/>
              <a:gd name="connsiteY1" fmla="*/ 482600 h 876300"/>
              <a:gd name="connsiteX2" fmla="*/ 1549400 w 2654300"/>
              <a:gd name="connsiteY2" fmla="*/ 520700 h 876300"/>
              <a:gd name="connsiteX3" fmla="*/ 2654300 w 2654300"/>
              <a:gd name="connsiteY3" fmla="*/ 876300 h 876300"/>
            </a:gdLst>
            <a:ahLst/>
            <a:cxnLst>
              <a:cxn ang="0">
                <a:pos x="connsiteX0" y="connsiteY0"/>
              </a:cxn>
              <a:cxn ang="0">
                <a:pos x="connsiteX1" y="connsiteY1"/>
              </a:cxn>
              <a:cxn ang="0">
                <a:pos x="connsiteX2" y="connsiteY2"/>
              </a:cxn>
              <a:cxn ang="0">
                <a:pos x="connsiteX3" y="connsiteY3"/>
              </a:cxn>
            </a:cxnLst>
            <a:rect l="l" t="t" r="r" b="b"/>
            <a:pathLst>
              <a:path w="2654300" h="876300">
                <a:moveTo>
                  <a:pt x="0" y="0"/>
                </a:moveTo>
                <a:cubicBezTo>
                  <a:pt x="156633" y="197908"/>
                  <a:pt x="313267" y="395817"/>
                  <a:pt x="571500" y="482600"/>
                </a:cubicBezTo>
                <a:cubicBezTo>
                  <a:pt x="829733" y="569383"/>
                  <a:pt x="1202267" y="455083"/>
                  <a:pt x="1549400" y="520700"/>
                </a:cubicBezTo>
                <a:cubicBezTo>
                  <a:pt x="1896533" y="586317"/>
                  <a:pt x="2275416" y="731308"/>
                  <a:pt x="2654300" y="876300"/>
                </a:cubicBezTo>
              </a:path>
            </a:pathLst>
          </a:custGeom>
          <a:noFill/>
          <a:ln w="28575"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MH_Other_2"/>
          <p:cNvSpPr/>
          <p:nvPr>
            <p:custDataLst>
              <p:tags r:id="rId3"/>
            </p:custDataLst>
          </p:nvPr>
        </p:nvSpPr>
        <p:spPr>
          <a:xfrm>
            <a:off x="4081463" y="2273300"/>
            <a:ext cx="2743200" cy="520700"/>
          </a:xfrm>
          <a:custGeom>
            <a:avLst/>
            <a:gdLst>
              <a:gd name="connsiteX0" fmla="*/ 0 w 2743200"/>
              <a:gd name="connsiteY0" fmla="*/ 520700 h 520700"/>
              <a:gd name="connsiteX1" fmla="*/ 787400 w 2743200"/>
              <a:gd name="connsiteY1" fmla="*/ 228600 h 520700"/>
              <a:gd name="connsiteX2" fmla="*/ 1930400 w 2743200"/>
              <a:gd name="connsiteY2" fmla="*/ 317500 h 520700"/>
              <a:gd name="connsiteX3" fmla="*/ 2743200 w 2743200"/>
              <a:gd name="connsiteY3" fmla="*/ 0 h 520700"/>
            </a:gdLst>
            <a:ahLst/>
            <a:cxnLst>
              <a:cxn ang="0">
                <a:pos x="connsiteX0" y="connsiteY0"/>
              </a:cxn>
              <a:cxn ang="0">
                <a:pos x="connsiteX1" y="connsiteY1"/>
              </a:cxn>
              <a:cxn ang="0">
                <a:pos x="connsiteX2" y="connsiteY2"/>
              </a:cxn>
              <a:cxn ang="0">
                <a:pos x="connsiteX3" y="connsiteY3"/>
              </a:cxn>
            </a:cxnLst>
            <a:rect l="l" t="t" r="r" b="b"/>
            <a:pathLst>
              <a:path w="2743200" h="520700">
                <a:moveTo>
                  <a:pt x="0" y="520700"/>
                </a:moveTo>
                <a:cubicBezTo>
                  <a:pt x="232833" y="391583"/>
                  <a:pt x="465667" y="262467"/>
                  <a:pt x="787400" y="228600"/>
                </a:cubicBezTo>
                <a:cubicBezTo>
                  <a:pt x="1109133" y="194733"/>
                  <a:pt x="1604433" y="355600"/>
                  <a:pt x="1930400" y="317500"/>
                </a:cubicBezTo>
                <a:cubicBezTo>
                  <a:pt x="2256367" y="279400"/>
                  <a:pt x="2499783" y="139700"/>
                  <a:pt x="2743200" y="0"/>
                </a:cubicBezTo>
              </a:path>
            </a:pathLst>
          </a:custGeom>
          <a:noFill/>
          <a:ln w="28575"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MH_Other_3"/>
          <p:cNvSpPr/>
          <p:nvPr>
            <p:custDataLst>
              <p:tags r:id="rId4"/>
            </p:custDataLst>
          </p:nvPr>
        </p:nvSpPr>
        <p:spPr>
          <a:xfrm>
            <a:off x="4398963" y="2922588"/>
            <a:ext cx="2108200" cy="254000"/>
          </a:xfrm>
          <a:custGeom>
            <a:avLst/>
            <a:gdLst>
              <a:gd name="connsiteX0" fmla="*/ 0 w 2108200"/>
              <a:gd name="connsiteY0" fmla="*/ 112861 h 254890"/>
              <a:gd name="connsiteX1" fmla="*/ 685800 w 2108200"/>
              <a:gd name="connsiteY1" fmla="*/ 252561 h 254890"/>
              <a:gd name="connsiteX2" fmla="*/ 1600200 w 2108200"/>
              <a:gd name="connsiteY2" fmla="*/ 11261 h 254890"/>
              <a:gd name="connsiteX3" fmla="*/ 2108200 w 2108200"/>
              <a:gd name="connsiteY3" fmla="*/ 62061 h 254890"/>
            </a:gdLst>
            <a:ahLst/>
            <a:cxnLst>
              <a:cxn ang="0">
                <a:pos x="connsiteX0" y="connsiteY0"/>
              </a:cxn>
              <a:cxn ang="0">
                <a:pos x="connsiteX1" y="connsiteY1"/>
              </a:cxn>
              <a:cxn ang="0">
                <a:pos x="connsiteX2" y="connsiteY2"/>
              </a:cxn>
              <a:cxn ang="0">
                <a:pos x="connsiteX3" y="connsiteY3"/>
              </a:cxn>
            </a:cxnLst>
            <a:rect l="l" t="t" r="r" b="b"/>
            <a:pathLst>
              <a:path w="2108200" h="254890">
                <a:moveTo>
                  <a:pt x="0" y="112861"/>
                </a:moveTo>
                <a:cubicBezTo>
                  <a:pt x="209550" y="191177"/>
                  <a:pt x="419100" y="269494"/>
                  <a:pt x="685800" y="252561"/>
                </a:cubicBezTo>
                <a:cubicBezTo>
                  <a:pt x="952500" y="235628"/>
                  <a:pt x="1363133" y="43011"/>
                  <a:pt x="1600200" y="11261"/>
                </a:cubicBezTo>
                <a:cubicBezTo>
                  <a:pt x="1837267" y="-20489"/>
                  <a:pt x="1972733" y="20786"/>
                  <a:pt x="2108200" y="62061"/>
                </a:cubicBezTo>
              </a:path>
            </a:pathLst>
          </a:custGeom>
          <a:noFill/>
          <a:ln w="28575"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MH_Other_4"/>
          <p:cNvSpPr/>
          <p:nvPr>
            <p:custDataLst>
              <p:tags r:id="rId5"/>
            </p:custDataLst>
          </p:nvPr>
        </p:nvSpPr>
        <p:spPr>
          <a:xfrm>
            <a:off x="4384675" y="3441700"/>
            <a:ext cx="2897188" cy="255588"/>
          </a:xfrm>
          <a:custGeom>
            <a:avLst/>
            <a:gdLst>
              <a:gd name="connsiteX0" fmla="*/ 1629 w 2732129"/>
              <a:gd name="connsiteY0" fmla="*/ 0 h 266878"/>
              <a:gd name="connsiteX1" fmla="*/ 103229 w 2732129"/>
              <a:gd name="connsiteY1" fmla="*/ 50800 h 266878"/>
              <a:gd name="connsiteX2" fmla="*/ 662029 w 2732129"/>
              <a:gd name="connsiteY2" fmla="*/ 266700 h 266878"/>
              <a:gd name="connsiteX3" fmla="*/ 2033629 w 2732129"/>
              <a:gd name="connsiteY3" fmla="*/ 88900 h 266878"/>
              <a:gd name="connsiteX4" fmla="*/ 2732129 w 2732129"/>
              <a:gd name="connsiteY4" fmla="*/ 152400 h 26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2129" h="266878">
                <a:moveTo>
                  <a:pt x="1629" y="0"/>
                </a:moveTo>
                <a:cubicBezTo>
                  <a:pt x="-2604" y="3175"/>
                  <a:pt x="-6837" y="6350"/>
                  <a:pt x="103229" y="50800"/>
                </a:cubicBezTo>
                <a:cubicBezTo>
                  <a:pt x="213295" y="95250"/>
                  <a:pt x="340296" y="260350"/>
                  <a:pt x="662029" y="266700"/>
                </a:cubicBezTo>
                <a:cubicBezTo>
                  <a:pt x="983762" y="273050"/>
                  <a:pt x="1688612" y="107950"/>
                  <a:pt x="2033629" y="88900"/>
                </a:cubicBezTo>
                <a:cubicBezTo>
                  <a:pt x="2378646" y="69850"/>
                  <a:pt x="2555387" y="111125"/>
                  <a:pt x="2732129" y="152400"/>
                </a:cubicBezTo>
              </a:path>
            </a:pathLst>
          </a:custGeom>
          <a:noFill/>
          <a:ln w="28575"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 name="MH_Other_5"/>
          <p:cNvSpPr/>
          <p:nvPr>
            <p:custDataLst>
              <p:tags r:id="rId6"/>
            </p:custDataLst>
          </p:nvPr>
        </p:nvSpPr>
        <p:spPr>
          <a:xfrm rot="20888126">
            <a:off x="4038600" y="3871914"/>
            <a:ext cx="2171700" cy="663575"/>
          </a:xfrm>
          <a:custGeom>
            <a:avLst/>
            <a:gdLst>
              <a:gd name="connsiteX0" fmla="*/ 0 w 2171700"/>
              <a:gd name="connsiteY0" fmla="*/ 0 h 662740"/>
              <a:gd name="connsiteX1" fmla="*/ 698500 w 2171700"/>
              <a:gd name="connsiteY1" fmla="*/ 190500 h 662740"/>
              <a:gd name="connsiteX2" fmla="*/ 1422400 w 2171700"/>
              <a:gd name="connsiteY2" fmla="*/ 647700 h 662740"/>
              <a:gd name="connsiteX3" fmla="*/ 2171700 w 2171700"/>
              <a:gd name="connsiteY3" fmla="*/ 508000 h 662740"/>
            </a:gdLst>
            <a:ahLst/>
            <a:cxnLst>
              <a:cxn ang="0">
                <a:pos x="connsiteX0" y="connsiteY0"/>
              </a:cxn>
              <a:cxn ang="0">
                <a:pos x="connsiteX1" y="connsiteY1"/>
              </a:cxn>
              <a:cxn ang="0">
                <a:pos x="connsiteX2" y="connsiteY2"/>
              </a:cxn>
              <a:cxn ang="0">
                <a:pos x="connsiteX3" y="connsiteY3"/>
              </a:cxn>
            </a:cxnLst>
            <a:rect l="l" t="t" r="r" b="b"/>
            <a:pathLst>
              <a:path w="2171700" h="662740">
                <a:moveTo>
                  <a:pt x="0" y="0"/>
                </a:moveTo>
                <a:cubicBezTo>
                  <a:pt x="230716" y="41275"/>
                  <a:pt x="461433" y="82550"/>
                  <a:pt x="698500" y="190500"/>
                </a:cubicBezTo>
                <a:cubicBezTo>
                  <a:pt x="935567" y="298450"/>
                  <a:pt x="1176867" y="594783"/>
                  <a:pt x="1422400" y="647700"/>
                </a:cubicBezTo>
                <a:cubicBezTo>
                  <a:pt x="1667933" y="700617"/>
                  <a:pt x="1919816" y="604308"/>
                  <a:pt x="2171700" y="508000"/>
                </a:cubicBezTo>
              </a:path>
            </a:pathLst>
          </a:custGeom>
          <a:noFill/>
          <a:ln w="28575"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MH_Other_6"/>
          <p:cNvSpPr/>
          <p:nvPr>
            <p:custDataLst>
              <p:tags r:id="rId7"/>
            </p:custDataLst>
          </p:nvPr>
        </p:nvSpPr>
        <p:spPr>
          <a:xfrm>
            <a:off x="2424113" y="2500313"/>
            <a:ext cx="2114550" cy="2114550"/>
          </a:xfrm>
          <a:prstGeom prst="ellipse">
            <a:avLst/>
          </a:prstGeom>
          <a:solidFill>
            <a:srgbClr val="FFFFFF"/>
          </a:solidFill>
          <a:ln w="28575"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MH_Title_1"/>
          <p:cNvSpPr/>
          <p:nvPr>
            <p:custDataLst>
              <p:tags r:id="rId8"/>
            </p:custDataLst>
          </p:nvPr>
        </p:nvSpPr>
        <p:spPr>
          <a:xfrm>
            <a:off x="2586038" y="2660650"/>
            <a:ext cx="1790700" cy="1792288"/>
          </a:xfrm>
          <a:prstGeom prst="ellipse">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800">
                <a:solidFill>
                  <a:srgbClr val="FFFFFF"/>
                </a:solidFill>
              </a:rPr>
              <a:t>LOREM</a:t>
            </a:r>
          </a:p>
        </p:txBody>
      </p:sp>
      <p:sp>
        <p:nvSpPr>
          <p:cNvPr id="32" name="MH_SubTitle_2"/>
          <p:cNvSpPr/>
          <p:nvPr>
            <p:custDataLst>
              <p:tags r:id="rId9"/>
            </p:custDataLst>
          </p:nvPr>
        </p:nvSpPr>
        <p:spPr>
          <a:xfrm>
            <a:off x="6445250" y="2706688"/>
            <a:ext cx="558800" cy="558800"/>
          </a:xfrm>
          <a:prstGeom prst="ellipse">
            <a:avLst/>
          </a:prstGeom>
          <a:solidFill>
            <a:schemeClr val="accent1">
              <a:lumMod val="20000"/>
              <a:lumOff val="80000"/>
            </a:schemeClr>
          </a:solidFill>
          <a:ln w="57150"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chemeClr val="accent1">
                    <a:lumMod val="50000"/>
                  </a:schemeClr>
                </a:solidFill>
              </a:rPr>
              <a:t>58</a:t>
            </a:r>
            <a:endParaRPr lang="zh-CN" altLang="en-US" sz="2400" dirty="0">
              <a:solidFill>
                <a:schemeClr val="accent1">
                  <a:lumMod val="50000"/>
                </a:schemeClr>
              </a:solidFill>
            </a:endParaRPr>
          </a:p>
        </p:txBody>
      </p:sp>
      <p:sp>
        <p:nvSpPr>
          <p:cNvPr id="33" name="MH_SubTitle_3"/>
          <p:cNvSpPr/>
          <p:nvPr>
            <p:custDataLst>
              <p:tags r:id="rId10"/>
            </p:custDataLst>
          </p:nvPr>
        </p:nvSpPr>
        <p:spPr>
          <a:xfrm>
            <a:off x="7281863" y="3328988"/>
            <a:ext cx="558800" cy="558800"/>
          </a:xfrm>
          <a:prstGeom prst="ellipse">
            <a:avLst/>
          </a:prstGeom>
          <a:solidFill>
            <a:schemeClr val="accent1">
              <a:lumMod val="20000"/>
              <a:lumOff val="80000"/>
            </a:schemeClr>
          </a:solidFill>
          <a:ln w="57150"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chemeClr val="accent1">
                    <a:lumMod val="50000"/>
                  </a:schemeClr>
                </a:solidFill>
              </a:rPr>
              <a:t>90</a:t>
            </a:r>
            <a:endParaRPr lang="zh-CN" altLang="en-US" sz="2400" dirty="0">
              <a:solidFill>
                <a:schemeClr val="accent1">
                  <a:lumMod val="50000"/>
                </a:schemeClr>
              </a:solidFill>
            </a:endParaRPr>
          </a:p>
        </p:txBody>
      </p:sp>
      <p:sp>
        <p:nvSpPr>
          <p:cNvPr id="34" name="MH_SubTitle_4"/>
          <p:cNvSpPr/>
          <p:nvPr>
            <p:custDataLst>
              <p:tags r:id="rId11"/>
            </p:custDataLst>
          </p:nvPr>
        </p:nvSpPr>
        <p:spPr>
          <a:xfrm>
            <a:off x="6170613" y="3840163"/>
            <a:ext cx="558800" cy="558800"/>
          </a:xfrm>
          <a:prstGeom prst="ellipse">
            <a:avLst/>
          </a:prstGeom>
          <a:solidFill>
            <a:schemeClr val="accent1">
              <a:lumMod val="20000"/>
              <a:lumOff val="80000"/>
            </a:schemeClr>
          </a:solidFill>
          <a:ln w="57150"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chemeClr val="accent1">
                    <a:lumMod val="50000"/>
                  </a:schemeClr>
                </a:solidFill>
              </a:rPr>
              <a:t>42</a:t>
            </a:r>
            <a:endParaRPr lang="zh-CN" altLang="en-US" sz="2400" dirty="0">
              <a:solidFill>
                <a:schemeClr val="accent1">
                  <a:lumMod val="50000"/>
                </a:schemeClr>
              </a:solidFill>
            </a:endParaRPr>
          </a:p>
        </p:txBody>
      </p:sp>
      <p:sp>
        <p:nvSpPr>
          <p:cNvPr id="40" name="MH_SubTitle_1"/>
          <p:cNvSpPr/>
          <p:nvPr>
            <p:custDataLst>
              <p:tags r:id="rId12"/>
            </p:custDataLst>
          </p:nvPr>
        </p:nvSpPr>
        <p:spPr>
          <a:xfrm>
            <a:off x="6831013" y="1946275"/>
            <a:ext cx="558800" cy="558800"/>
          </a:xfrm>
          <a:prstGeom prst="ellipse">
            <a:avLst/>
          </a:prstGeom>
          <a:solidFill>
            <a:schemeClr val="accent1">
              <a:lumMod val="20000"/>
              <a:lumOff val="80000"/>
            </a:schemeClr>
          </a:solidFill>
          <a:ln w="57150"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chemeClr val="accent1">
                    <a:lumMod val="50000"/>
                  </a:schemeClr>
                </a:solidFill>
              </a:rPr>
              <a:t>80</a:t>
            </a:r>
            <a:endParaRPr lang="zh-CN" altLang="en-US" sz="2400" dirty="0">
              <a:solidFill>
                <a:schemeClr val="accent1">
                  <a:lumMod val="50000"/>
                </a:schemeClr>
              </a:solidFill>
            </a:endParaRPr>
          </a:p>
        </p:txBody>
      </p:sp>
      <p:sp>
        <p:nvSpPr>
          <p:cNvPr id="49" name="MH_Text_1"/>
          <p:cNvSpPr txBox="1"/>
          <p:nvPr>
            <p:custDataLst>
              <p:tags r:id="rId13"/>
            </p:custDataLst>
          </p:nvPr>
        </p:nvSpPr>
        <p:spPr>
          <a:xfrm>
            <a:off x="7478714" y="2041525"/>
            <a:ext cx="1830387" cy="368300"/>
          </a:xfrm>
          <a:prstGeom prst="rect">
            <a:avLst/>
          </a:prstGeom>
          <a:noFill/>
        </p:spPr>
        <p:txBody>
          <a:bodyPr anchor="ctr">
            <a:normAutofit/>
          </a:bodyPr>
          <a:lstStyle/>
          <a:p>
            <a:pPr>
              <a:defRPr/>
            </a:pPr>
            <a:r>
              <a:rPr lang="en-US" altLang="zh-CN" dirty="0" err="1"/>
              <a:t>Lorem</a:t>
            </a:r>
            <a:r>
              <a:rPr lang="en-US" altLang="zh-CN" dirty="0"/>
              <a:t> </a:t>
            </a:r>
            <a:r>
              <a:rPr lang="en-US" altLang="zh-CN" dirty="0" err="1"/>
              <a:t>ipsum</a:t>
            </a:r>
            <a:endParaRPr lang="en-US" altLang="zh-CN" dirty="0"/>
          </a:p>
        </p:txBody>
      </p:sp>
      <p:sp>
        <p:nvSpPr>
          <p:cNvPr id="50" name="MH_Text_2"/>
          <p:cNvSpPr txBox="1"/>
          <p:nvPr>
            <p:custDataLst>
              <p:tags r:id="rId14"/>
            </p:custDataLst>
          </p:nvPr>
        </p:nvSpPr>
        <p:spPr>
          <a:xfrm>
            <a:off x="7080250" y="2808288"/>
            <a:ext cx="1830388" cy="368300"/>
          </a:xfrm>
          <a:prstGeom prst="rect">
            <a:avLst/>
          </a:prstGeom>
          <a:noFill/>
        </p:spPr>
        <p:txBody>
          <a:bodyPr anchor="ctr">
            <a:normAutofit/>
          </a:bodyPr>
          <a:lstStyle/>
          <a:p>
            <a:pPr>
              <a:defRPr/>
            </a:pPr>
            <a:r>
              <a:rPr lang="en-US" altLang="zh-CN" dirty="0" err="1"/>
              <a:t>Lorem</a:t>
            </a:r>
            <a:r>
              <a:rPr lang="en-US" altLang="zh-CN" dirty="0"/>
              <a:t> </a:t>
            </a:r>
            <a:r>
              <a:rPr lang="en-US" altLang="zh-CN" dirty="0" err="1"/>
              <a:t>ipsum</a:t>
            </a:r>
            <a:endParaRPr lang="en-US" altLang="zh-CN" dirty="0"/>
          </a:p>
        </p:txBody>
      </p:sp>
      <p:sp>
        <p:nvSpPr>
          <p:cNvPr id="51" name="MH_Text_3"/>
          <p:cNvSpPr txBox="1"/>
          <p:nvPr>
            <p:custDataLst>
              <p:tags r:id="rId15"/>
            </p:custDataLst>
          </p:nvPr>
        </p:nvSpPr>
        <p:spPr>
          <a:xfrm>
            <a:off x="7937500" y="3441700"/>
            <a:ext cx="1830388" cy="369888"/>
          </a:xfrm>
          <a:prstGeom prst="rect">
            <a:avLst/>
          </a:prstGeom>
          <a:noFill/>
        </p:spPr>
        <p:txBody>
          <a:bodyPr anchor="ctr">
            <a:normAutofit/>
          </a:bodyPr>
          <a:lstStyle/>
          <a:p>
            <a:pPr>
              <a:defRPr/>
            </a:pPr>
            <a:r>
              <a:rPr lang="en-US" altLang="zh-CN"/>
              <a:t>Lorem ipsum</a:t>
            </a:r>
          </a:p>
        </p:txBody>
      </p:sp>
      <p:sp>
        <p:nvSpPr>
          <p:cNvPr id="52" name="MH_Text_4"/>
          <p:cNvSpPr txBox="1"/>
          <p:nvPr>
            <p:custDataLst>
              <p:tags r:id="rId16"/>
            </p:custDataLst>
          </p:nvPr>
        </p:nvSpPr>
        <p:spPr>
          <a:xfrm>
            <a:off x="6813550" y="3978275"/>
            <a:ext cx="1830388" cy="369888"/>
          </a:xfrm>
          <a:prstGeom prst="rect">
            <a:avLst/>
          </a:prstGeom>
          <a:noFill/>
        </p:spPr>
        <p:txBody>
          <a:bodyPr anchor="ctr">
            <a:normAutofit/>
          </a:bodyPr>
          <a:lstStyle/>
          <a:p>
            <a:pPr>
              <a:defRPr/>
            </a:pPr>
            <a:r>
              <a:rPr lang="en-US" altLang="zh-CN"/>
              <a:t>Lorem ipsum</a:t>
            </a:r>
          </a:p>
        </p:txBody>
      </p:sp>
      <p:sp>
        <p:nvSpPr>
          <p:cNvPr id="19" name="MH_SubTitle_5"/>
          <p:cNvSpPr/>
          <p:nvPr>
            <p:custDataLst>
              <p:tags r:id="rId17"/>
            </p:custDataLst>
          </p:nvPr>
        </p:nvSpPr>
        <p:spPr>
          <a:xfrm>
            <a:off x="6831013" y="4521200"/>
            <a:ext cx="558800" cy="558800"/>
          </a:xfrm>
          <a:prstGeom prst="ellipse">
            <a:avLst/>
          </a:prstGeom>
          <a:solidFill>
            <a:schemeClr val="accent1">
              <a:lumMod val="20000"/>
              <a:lumOff val="80000"/>
            </a:schemeClr>
          </a:solidFill>
          <a:ln w="57150"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chemeClr val="accent1">
                    <a:lumMod val="50000"/>
                  </a:schemeClr>
                </a:solidFill>
              </a:rPr>
              <a:t>80</a:t>
            </a:r>
            <a:endParaRPr lang="zh-CN" altLang="en-US" sz="2400" dirty="0">
              <a:solidFill>
                <a:schemeClr val="accent1">
                  <a:lumMod val="50000"/>
                </a:schemeClr>
              </a:solidFill>
            </a:endParaRPr>
          </a:p>
        </p:txBody>
      </p:sp>
      <p:sp>
        <p:nvSpPr>
          <p:cNvPr id="21" name="MH_Text_5"/>
          <p:cNvSpPr txBox="1"/>
          <p:nvPr>
            <p:custDataLst>
              <p:tags r:id="rId18"/>
            </p:custDataLst>
          </p:nvPr>
        </p:nvSpPr>
        <p:spPr>
          <a:xfrm>
            <a:off x="7462839" y="4621213"/>
            <a:ext cx="1830387" cy="368300"/>
          </a:xfrm>
          <a:prstGeom prst="rect">
            <a:avLst/>
          </a:prstGeom>
          <a:noFill/>
        </p:spPr>
        <p:txBody>
          <a:bodyPr anchor="ctr">
            <a:normAutofit/>
          </a:bodyPr>
          <a:lstStyle/>
          <a:p>
            <a:pPr>
              <a:defRPr/>
            </a:pPr>
            <a:r>
              <a:rPr lang="en-US" altLang="zh-CN"/>
              <a:t>Lorem ipsum</a:t>
            </a:r>
          </a:p>
        </p:txBody>
      </p:sp>
      <p:sp>
        <p:nvSpPr>
          <p:cNvPr id="3091" name="MH_PageTitle"/>
          <p:cNvSpPr>
            <a:spLocks noGrp="1"/>
          </p:cNvSpPr>
          <p:nvPr>
            <p:ph type="title"/>
            <p:custDataLst>
              <p:tags r:id="rId19"/>
            </p:custDataLst>
          </p:nvPr>
        </p:nvSpPr>
        <p:spPr/>
        <p:txBody>
          <a:bodyPr/>
          <a:lstStyle/>
          <a:p>
            <a:r>
              <a:rPr lang="en-US" altLang="zh-CN" smtClean="0"/>
              <a:t>LOREM IPSUM DOLOR </a:t>
            </a:r>
            <a:endParaRPr lang="zh-CN" altLang="zh-CN" smtClean="0"/>
          </a:p>
        </p:txBody>
      </p:sp>
    </p:spTree>
    <p:custDataLst>
      <p:tags r:id="rId1"/>
    </p:custDataLst>
    <p:extLst>
      <p:ext uri="{BB962C8B-B14F-4D97-AF65-F5344CB8AC3E}">
        <p14:creationId xmlns:p14="http://schemas.microsoft.com/office/powerpoint/2010/main" val="423003223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MH_Other_1"/>
          <p:cNvSpPr/>
          <p:nvPr>
            <p:custDataLst>
              <p:tags r:id="rId2"/>
            </p:custDataLst>
          </p:nvPr>
        </p:nvSpPr>
        <p:spPr>
          <a:xfrm>
            <a:off x="1981200" y="3987800"/>
            <a:ext cx="3759200" cy="179388"/>
          </a:xfrm>
          <a:custGeom>
            <a:avLst/>
            <a:gdLst>
              <a:gd name="connsiteX0" fmla="*/ 0 w 3721100"/>
              <a:gd name="connsiteY0" fmla="*/ 101600 h 193715"/>
              <a:gd name="connsiteX1" fmla="*/ 2463800 w 3721100"/>
              <a:gd name="connsiteY1" fmla="*/ 190500 h 193715"/>
              <a:gd name="connsiteX2" fmla="*/ 3721100 w 3721100"/>
              <a:gd name="connsiteY2" fmla="*/ 0 h 193715"/>
              <a:gd name="connsiteX0" fmla="*/ 0 w 3721100"/>
              <a:gd name="connsiteY0" fmla="*/ 101600 h 193715"/>
              <a:gd name="connsiteX1" fmla="*/ 2463800 w 3721100"/>
              <a:gd name="connsiteY1" fmla="*/ 190500 h 193715"/>
              <a:gd name="connsiteX2" fmla="*/ 3721100 w 3721100"/>
              <a:gd name="connsiteY2" fmla="*/ 0 h 193715"/>
              <a:gd name="connsiteX0" fmla="*/ 0 w 3721100"/>
              <a:gd name="connsiteY0" fmla="*/ 101600 h 159057"/>
              <a:gd name="connsiteX1" fmla="*/ 1638300 w 3721100"/>
              <a:gd name="connsiteY1" fmla="*/ 152400 h 159057"/>
              <a:gd name="connsiteX2" fmla="*/ 3721100 w 3721100"/>
              <a:gd name="connsiteY2" fmla="*/ 0 h 159057"/>
              <a:gd name="connsiteX0" fmla="*/ 0 w 3759200"/>
              <a:gd name="connsiteY0" fmla="*/ 76200 h 154960"/>
              <a:gd name="connsiteX1" fmla="*/ 1676400 w 3759200"/>
              <a:gd name="connsiteY1" fmla="*/ 152400 h 154960"/>
              <a:gd name="connsiteX2" fmla="*/ 3759200 w 3759200"/>
              <a:gd name="connsiteY2" fmla="*/ 0 h 154960"/>
              <a:gd name="connsiteX0" fmla="*/ 0 w 3759200"/>
              <a:gd name="connsiteY0" fmla="*/ 76200 h 107454"/>
              <a:gd name="connsiteX1" fmla="*/ 2044700 w 3759200"/>
              <a:gd name="connsiteY1" fmla="*/ 88900 h 107454"/>
              <a:gd name="connsiteX2" fmla="*/ 3759200 w 3759200"/>
              <a:gd name="connsiteY2" fmla="*/ 0 h 107454"/>
              <a:gd name="connsiteX0" fmla="*/ 0 w 3759200"/>
              <a:gd name="connsiteY0" fmla="*/ 76200 h 179488"/>
              <a:gd name="connsiteX1" fmla="*/ 2070100 w 3759200"/>
              <a:gd name="connsiteY1" fmla="*/ 177800 h 179488"/>
              <a:gd name="connsiteX2" fmla="*/ 3759200 w 3759200"/>
              <a:gd name="connsiteY2" fmla="*/ 0 h 179488"/>
            </a:gdLst>
            <a:ahLst/>
            <a:cxnLst>
              <a:cxn ang="0">
                <a:pos x="connsiteX0" y="connsiteY0"/>
              </a:cxn>
              <a:cxn ang="0">
                <a:pos x="connsiteX1" y="connsiteY1"/>
              </a:cxn>
              <a:cxn ang="0">
                <a:pos x="connsiteX2" y="connsiteY2"/>
              </a:cxn>
            </a:cxnLst>
            <a:rect l="l" t="t" r="r" b="b"/>
            <a:pathLst>
              <a:path w="3759200" h="179488">
                <a:moveTo>
                  <a:pt x="0" y="76200"/>
                </a:moveTo>
                <a:cubicBezTo>
                  <a:pt x="921808" y="129116"/>
                  <a:pt x="1443567" y="190500"/>
                  <a:pt x="2070100" y="177800"/>
                </a:cubicBezTo>
                <a:cubicBezTo>
                  <a:pt x="2696633" y="165100"/>
                  <a:pt x="3440641" y="86783"/>
                  <a:pt x="3759200" y="0"/>
                </a:cubicBezTo>
              </a:path>
            </a:pathLst>
          </a:custGeom>
          <a:no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ndParaRPr>
          </a:p>
        </p:txBody>
      </p:sp>
      <p:sp>
        <p:nvSpPr>
          <p:cNvPr id="4" name="MH_Other_2"/>
          <p:cNvSpPr/>
          <p:nvPr>
            <p:custDataLst>
              <p:tags r:id="rId3"/>
            </p:custDataLst>
          </p:nvPr>
        </p:nvSpPr>
        <p:spPr>
          <a:xfrm>
            <a:off x="1981200" y="2324100"/>
            <a:ext cx="3263900" cy="1778000"/>
          </a:xfrm>
          <a:custGeom>
            <a:avLst/>
            <a:gdLst>
              <a:gd name="connsiteX0" fmla="*/ 0 w 3225800"/>
              <a:gd name="connsiteY0" fmla="*/ 1816100 h 1816100"/>
              <a:gd name="connsiteX1" fmla="*/ 1727200 w 3225800"/>
              <a:gd name="connsiteY1" fmla="*/ 1270000 h 1816100"/>
              <a:gd name="connsiteX2" fmla="*/ 3225800 w 3225800"/>
              <a:gd name="connsiteY2" fmla="*/ 0 h 1816100"/>
              <a:gd name="connsiteX0" fmla="*/ 0 w 3263900"/>
              <a:gd name="connsiteY0" fmla="*/ 1778000 h 1778000"/>
              <a:gd name="connsiteX1" fmla="*/ 1765300 w 3263900"/>
              <a:gd name="connsiteY1" fmla="*/ 1270000 h 1778000"/>
              <a:gd name="connsiteX2" fmla="*/ 3263900 w 3263900"/>
              <a:gd name="connsiteY2" fmla="*/ 0 h 1778000"/>
              <a:gd name="connsiteX0" fmla="*/ 0 w 3263900"/>
              <a:gd name="connsiteY0" fmla="*/ 1778000 h 1778000"/>
              <a:gd name="connsiteX1" fmla="*/ 2235200 w 3263900"/>
              <a:gd name="connsiteY1" fmla="*/ 1041400 h 1778000"/>
              <a:gd name="connsiteX2" fmla="*/ 3263900 w 3263900"/>
              <a:gd name="connsiteY2" fmla="*/ 0 h 1778000"/>
              <a:gd name="connsiteX0" fmla="*/ 0 w 3263900"/>
              <a:gd name="connsiteY0" fmla="*/ 1778000 h 1778000"/>
              <a:gd name="connsiteX1" fmla="*/ 2235200 w 3263900"/>
              <a:gd name="connsiteY1" fmla="*/ 1041400 h 1778000"/>
              <a:gd name="connsiteX2" fmla="*/ 3263900 w 3263900"/>
              <a:gd name="connsiteY2" fmla="*/ 0 h 1778000"/>
              <a:gd name="connsiteX0" fmla="*/ 0 w 3263900"/>
              <a:gd name="connsiteY0" fmla="*/ 1778000 h 1778000"/>
              <a:gd name="connsiteX1" fmla="*/ 2044700 w 3263900"/>
              <a:gd name="connsiteY1" fmla="*/ 1130300 h 1778000"/>
              <a:gd name="connsiteX2" fmla="*/ 3263900 w 3263900"/>
              <a:gd name="connsiteY2" fmla="*/ 0 h 1778000"/>
              <a:gd name="connsiteX0" fmla="*/ 0 w 3263900"/>
              <a:gd name="connsiteY0" fmla="*/ 1778000 h 1778000"/>
              <a:gd name="connsiteX1" fmla="*/ 2197100 w 3263900"/>
              <a:gd name="connsiteY1" fmla="*/ 901700 h 1778000"/>
              <a:gd name="connsiteX2" fmla="*/ 3263900 w 3263900"/>
              <a:gd name="connsiteY2" fmla="*/ 0 h 1778000"/>
              <a:gd name="connsiteX0" fmla="*/ 0 w 3263900"/>
              <a:gd name="connsiteY0" fmla="*/ 1778000 h 1778000"/>
              <a:gd name="connsiteX1" fmla="*/ 2159000 w 3263900"/>
              <a:gd name="connsiteY1" fmla="*/ 952500 h 1778000"/>
              <a:gd name="connsiteX2" fmla="*/ 3263900 w 3263900"/>
              <a:gd name="connsiteY2" fmla="*/ 0 h 1778000"/>
              <a:gd name="connsiteX0" fmla="*/ 0 w 3263900"/>
              <a:gd name="connsiteY0" fmla="*/ 1778000 h 1778000"/>
              <a:gd name="connsiteX1" fmla="*/ 2070100 w 3263900"/>
              <a:gd name="connsiteY1" fmla="*/ 1016000 h 1778000"/>
              <a:gd name="connsiteX2" fmla="*/ 3263900 w 3263900"/>
              <a:gd name="connsiteY2" fmla="*/ 0 h 1778000"/>
              <a:gd name="connsiteX0" fmla="*/ 0 w 3263900"/>
              <a:gd name="connsiteY0" fmla="*/ 1778000 h 1778000"/>
              <a:gd name="connsiteX1" fmla="*/ 2070100 w 3263900"/>
              <a:gd name="connsiteY1" fmla="*/ 1016000 h 1778000"/>
              <a:gd name="connsiteX2" fmla="*/ 3263900 w 3263900"/>
              <a:gd name="connsiteY2" fmla="*/ 0 h 1778000"/>
            </a:gdLst>
            <a:ahLst/>
            <a:cxnLst>
              <a:cxn ang="0">
                <a:pos x="connsiteX0" y="connsiteY0"/>
              </a:cxn>
              <a:cxn ang="0">
                <a:pos x="connsiteX1" y="connsiteY1"/>
              </a:cxn>
              <a:cxn ang="0">
                <a:pos x="connsiteX2" y="connsiteY2"/>
              </a:cxn>
            </a:cxnLst>
            <a:rect l="l" t="t"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 name="MH_Other_3"/>
          <p:cNvSpPr/>
          <p:nvPr>
            <p:custDataLst>
              <p:tags r:id="rId4"/>
            </p:custDataLst>
          </p:nvPr>
        </p:nvSpPr>
        <p:spPr>
          <a:xfrm>
            <a:off x="1981200" y="3162300"/>
            <a:ext cx="4203700" cy="939800"/>
          </a:xfrm>
          <a:custGeom>
            <a:avLst/>
            <a:gdLst>
              <a:gd name="connsiteX0" fmla="*/ 0 w 4203700"/>
              <a:gd name="connsiteY0" fmla="*/ 939800 h 939800"/>
              <a:gd name="connsiteX1" fmla="*/ 2540000 w 4203700"/>
              <a:gd name="connsiteY1" fmla="*/ 558800 h 939800"/>
              <a:gd name="connsiteX2" fmla="*/ 4203700 w 4203700"/>
              <a:gd name="connsiteY2" fmla="*/ 0 h 939800"/>
              <a:gd name="connsiteX0" fmla="*/ 0 w 4203700"/>
              <a:gd name="connsiteY0" fmla="*/ 939800 h 939800"/>
              <a:gd name="connsiteX1" fmla="*/ 2374900 w 4203700"/>
              <a:gd name="connsiteY1" fmla="*/ 711200 h 939800"/>
              <a:gd name="connsiteX2" fmla="*/ 4203700 w 4203700"/>
              <a:gd name="connsiteY2" fmla="*/ 0 h 939800"/>
              <a:gd name="connsiteX0" fmla="*/ 0 w 4203700"/>
              <a:gd name="connsiteY0" fmla="*/ 939800 h 939800"/>
              <a:gd name="connsiteX1" fmla="*/ 2387600 w 4203700"/>
              <a:gd name="connsiteY1" fmla="*/ 622300 h 939800"/>
              <a:gd name="connsiteX2" fmla="*/ 4203700 w 4203700"/>
              <a:gd name="connsiteY2" fmla="*/ 0 h 939800"/>
            </a:gdLst>
            <a:ahLst/>
            <a:cxnLst>
              <a:cxn ang="0">
                <a:pos x="connsiteX0" y="connsiteY0"/>
              </a:cxn>
              <a:cxn ang="0">
                <a:pos x="connsiteX1" y="connsiteY1"/>
              </a:cxn>
              <a:cxn ang="0">
                <a:pos x="connsiteX2" y="connsiteY2"/>
              </a:cxn>
            </a:cxnLst>
            <a:rect l="l" t="t"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9" name="MH_Other_4"/>
          <p:cNvSpPr/>
          <p:nvPr>
            <p:custDataLst>
              <p:tags r:id="rId5"/>
            </p:custDataLst>
          </p:nvPr>
        </p:nvSpPr>
        <p:spPr>
          <a:xfrm>
            <a:off x="2044700" y="4089400"/>
            <a:ext cx="4152900" cy="685800"/>
          </a:xfrm>
          <a:custGeom>
            <a:avLst/>
            <a:gdLst>
              <a:gd name="connsiteX0" fmla="*/ 0 w 4152900"/>
              <a:gd name="connsiteY0" fmla="*/ 0 h 685800"/>
              <a:gd name="connsiteX1" fmla="*/ 2959100 w 4152900"/>
              <a:gd name="connsiteY1" fmla="*/ 368300 h 685800"/>
              <a:gd name="connsiteX2" fmla="*/ 4152900 w 4152900"/>
              <a:gd name="connsiteY2" fmla="*/ 685800 h 685800"/>
            </a:gdLst>
            <a:ahLst/>
            <a:cxnLst>
              <a:cxn ang="0">
                <a:pos x="connsiteX0" y="connsiteY0"/>
              </a:cxn>
              <a:cxn ang="0">
                <a:pos x="connsiteX1" y="connsiteY1"/>
              </a:cxn>
              <a:cxn ang="0">
                <a:pos x="connsiteX2" y="connsiteY2"/>
              </a:cxn>
            </a:cxnLst>
            <a:rect l="l" t="t"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MH_Other_5"/>
          <p:cNvSpPr/>
          <p:nvPr>
            <p:custDataLst>
              <p:tags r:id="rId6"/>
            </p:custDataLst>
          </p:nvPr>
        </p:nvSpPr>
        <p:spPr>
          <a:xfrm>
            <a:off x="1993900" y="4089400"/>
            <a:ext cx="3251200" cy="1536700"/>
          </a:xfrm>
          <a:custGeom>
            <a:avLst/>
            <a:gdLst>
              <a:gd name="connsiteX0" fmla="*/ 0 w 3251200"/>
              <a:gd name="connsiteY0" fmla="*/ 0 h 1536700"/>
              <a:gd name="connsiteX1" fmla="*/ 2489200 w 3251200"/>
              <a:gd name="connsiteY1" fmla="*/ 927100 h 1536700"/>
              <a:gd name="connsiteX2" fmla="*/ 3251200 w 3251200"/>
              <a:gd name="connsiteY2" fmla="*/ 1536700 h 1536700"/>
              <a:gd name="connsiteX0" fmla="*/ 0 w 3251200"/>
              <a:gd name="connsiteY0" fmla="*/ 0 h 1536700"/>
              <a:gd name="connsiteX1" fmla="*/ 2235200 w 3251200"/>
              <a:gd name="connsiteY1" fmla="*/ 787400 h 1536700"/>
              <a:gd name="connsiteX2" fmla="*/ 3251200 w 3251200"/>
              <a:gd name="connsiteY2" fmla="*/ 1536700 h 1536700"/>
              <a:gd name="connsiteX0" fmla="*/ 0 w 3251200"/>
              <a:gd name="connsiteY0" fmla="*/ 0 h 1536700"/>
              <a:gd name="connsiteX1" fmla="*/ 2235200 w 3251200"/>
              <a:gd name="connsiteY1" fmla="*/ 787400 h 1536700"/>
              <a:gd name="connsiteX2" fmla="*/ 3251200 w 3251200"/>
              <a:gd name="connsiteY2" fmla="*/ 1536700 h 1536700"/>
            </a:gdLst>
            <a:ahLst/>
            <a:cxnLst>
              <a:cxn ang="0">
                <a:pos x="connsiteX0" y="connsiteY0"/>
              </a:cxn>
              <a:cxn ang="0">
                <a:pos x="connsiteX1" y="connsiteY1"/>
              </a:cxn>
              <a:cxn ang="0">
                <a:pos x="connsiteX2" y="connsiteY2"/>
              </a:cxn>
            </a:cxnLst>
            <a:rect l="l" t="t"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33" name="MH_Other_6"/>
          <p:cNvSpPr/>
          <p:nvPr>
            <p:custDataLst>
              <p:tags r:id="rId7"/>
            </p:custDataLst>
          </p:nvPr>
        </p:nvSpPr>
        <p:spPr>
          <a:xfrm>
            <a:off x="4949825" y="1965325"/>
            <a:ext cx="668338" cy="668338"/>
          </a:xfrm>
          <a:prstGeom prst="ellipse">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ea typeface="Gungsuh" panose="02030600000101010101" pitchFamily="18" charset="-127"/>
                <a:cs typeface="Verdana" panose="020B0604030504040204" pitchFamily="34" charset="0"/>
              </a:rPr>
              <a:t>01</a:t>
            </a:r>
            <a:endParaRPr lang="zh-CN" altLang="en-US" sz="2400" dirty="0">
              <a:solidFill>
                <a:srgbClr val="FFFFFF"/>
              </a:solidFill>
              <a:ea typeface="Gungsuh" panose="02030600000101010101" pitchFamily="18" charset="-127"/>
              <a:cs typeface="Verdana" panose="020B0604030504040204" pitchFamily="34" charset="0"/>
            </a:endParaRPr>
          </a:p>
        </p:txBody>
      </p:sp>
      <p:sp>
        <p:nvSpPr>
          <p:cNvPr id="34" name="MH_Other_7"/>
          <p:cNvSpPr/>
          <p:nvPr>
            <p:custDataLst>
              <p:tags r:id="rId8"/>
            </p:custDataLst>
          </p:nvPr>
        </p:nvSpPr>
        <p:spPr>
          <a:xfrm>
            <a:off x="5878514" y="2770189"/>
            <a:ext cx="668337" cy="668337"/>
          </a:xfrm>
          <a:prstGeom prst="ellipse">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ea typeface="Gungsuh" panose="02030600000101010101" pitchFamily="18" charset="-127"/>
                <a:cs typeface="Verdana" panose="020B0604030504040204" pitchFamily="34" charset="0"/>
              </a:rPr>
              <a:t>02</a:t>
            </a:r>
            <a:endParaRPr lang="zh-CN" altLang="en-US" sz="2400" dirty="0">
              <a:solidFill>
                <a:srgbClr val="FFFFFF"/>
              </a:solidFill>
              <a:ea typeface="Gungsuh" panose="02030600000101010101" pitchFamily="18" charset="-127"/>
              <a:cs typeface="Verdana" panose="020B0604030504040204" pitchFamily="34" charset="0"/>
            </a:endParaRPr>
          </a:p>
        </p:txBody>
      </p:sp>
      <p:sp>
        <p:nvSpPr>
          <p:cNvPr id="35" name="MH_Other_8"/>
          <p:cNvSpPr/>
          <p:nvPr>
            <p:custDataLst>
              <p:tags r:id="rId9"/>
            </p:custDataLst>
          </p:nvPr>
        </p:nvSpPr>
        <p:spPr>
          <a:xfrm>
            <a:off x="5403850" y="3638551"/>
            <a:ext cx="668338" cy="669925"/>
          </a:xfrm>
          <a:prstGeom prst="ellipse">
            <a:avLst/>
          </a:pr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ea typeface="Gungsuh" panose="02030600000101010101" pitchFamily="18" charset="-127"/>
                <a:cs typeface="Verdana" panose="020B0604030504040204" pitchFamily="34" charset="0"/>
              </a:rPr>
              <a:t>03</a:t>
            </a:r>
            <a:endParaRPr lang="zh-CN" altLang="en-US" sz="2400" dirty="0">
              <a:solidFill>
                <a:srgbClr val="FFFFFF"/>
              </a:solidFill>
              <a:ea typeface="Gungsuh" panose="02030600000101010101" pitchFamily="18" charset="-127"/>
              <a:cs typeface="Verdana" panose="020B0604030504040204" pitchFamily="34" charset="0"/>
            </a:endParaRPr>
          </a:p>
        </p:txBody>
      </p:sp>
      <p:sp>
        <p:nvSpPr>
          <p:cNvPr id="36" name="MH_Other_9"/>
          <p:cNvSpPr/>
          <p:nvPr>
            <p:custDataLst>
              <p:tags r:id="rId10"/>
            </p:custDataLst>
          </p:nvPr>
        </p:nvSpPr>
        <p:spPr>
          <a:xfrm>
            <a:off x="5875339" y="4379914"/>
            <a:ext cx="668337" cy="669925"/>
          </a:xfrm>
          <a:prstGeom prst="ellipse">
            <a:avLst/>
          </a:pr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ea typeface="Gungsuh" panose="02030600000101010101" pitchFamily="18" charset="-127"/>
                <a:cs typeface="Verdana" panose="020B0604030504040204" pitchFamily="34" charset="0"/>
              </a:rPr>
              <a:t>04</a:t>
            </a:r>
            <a:endParaRPr lang="zh-CN" altLang="en-US" sz="2400" dirty="0">
              <a:solidFill>
                <a:srgbClr val="FFFFFF"/>
              </a:solidFill>
              <a:ea typeface="Gungsuh" panose="02030600000101010101" pitchFamily="18" charset="-127"/>
              <a:cs typeface="Verdana" panose="020B0604030504040204" pitchFamily="34" charset="0"/>
            </a:endParaRPr>
          </a:p>
        </p:txBody>
      </p:sp>
      <p:sp>
        <p:nvSpPr>
          <p:cNvPr id="39" name="MH_Other_10"/>
          <p:cNvSpPr/>
          <p:nvPr>
            <p:custDataLst>
              <p:tags r:id="rId11"/>
            </p:custDataLst>
          </p:nvPr>
        </p:nvSpPr>
        <p:spPr>
          <a:xfrm>
            <a:off x="4918075" y="5313364"/>
            <a:ext cx="668338" cy="668337"/>
          </a:xfrm>
          <a:prstGeom prst="ellipse">
            <a:avLst/>
          </a:prstGeom>
          <a:solidFill>
            <a:schemeClr val="accent6"/>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ea typeface="Gungsuh" panose="02030600000101010101" pitchFamily="18" charset="-127"/>
                <a:cs typeface="Verdana" panose="020B0604030504040204" pitchFamily="34" charset="0"/>
              </a:rPr>
              <a:t>05</a:t>
            </a:r>
            <a:endParaRPr lang="zh-CN" altLang="en-US" sz="2400" dirty="0">
              <a:solidFill>
                <a:srgbClr val="FFFFFF"/>
              </a:solidFill>
              <a:ea typeface="Gungsuh" panose="02030600000101010101" pitchFamily="18" charset="-127"/>
              <a:cs typeface="Verdana" panose="020B0604030504040204" pitchFamily="34" charset="0"/>
            </a:endParaRPr>
          </a:p>
        </p:txBody>
      </p:sp>
      <p:sp>
        <p:nvSpPr>
          <p:cNvPr id="53" name="MH_Title_1"/>
          <p:cNvSpPr/>
          <p:nvPr>
            <p:custDataLst>
              <p:tags r:id="rId12"/>
            </p:custDataLst>
          </p:nvPr>
        </p:nvSpPr>
        <p:spPr>
          <a:xfrm>
            <a:off x="1517651" y="3249613"/>
            <a:ext cx="1158875" cy="1674812"/>
          </a:xfrm>
          <a:custGeom>
            <a:avLst/>
            <a:gdLst>
              <a:gd name="connsiteX0" fmla="*/ 273226 w 1159484"/>
              <a:gd name="connsiteY0" fmla="*/ 1430 h 1674380"/>
              <a:gd name="connsiteX1" fmla="*/ 987809 w 1159484"/>
              <a:gd name="connsiteY1" fmla="*/ 329296 h 1674380"/>
              <a:gd name="connsiteX2" fmla="*/ 985175 w 1159484"/>
              <a:gd name="connsiteY2" fmla="*/ 1348519 h 1674380"/>
              <a:gd name="connsiteX3" fmla="*/ 0 w 1159484"/>
              <a:gd name="connsiteY3" fmla="*/ 1609769 h 1674380"/>
              <a:gd name="connsiteX4" fmla="*/ 3997 w 1159484"/>
              <a:gd name="connsiteY4" fmla="*/ 62957 h 1674380"/>
              <a:gd name="connsiteX5" fmla="*/ 273226 w 1159484"/>
              <a:gd name="connsiteY5" fmla="*/ 1430 h 167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1">
              <a:lumMod val="7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anchor="ctr">
            <a:normAutofit/>
          </a:bodyPr>
          <a:lstStyle/>
          <a:p>
            <a:pPr algn="ctr">
              <a:defRPr/>
            </a:pPr>
            <a:r>
              <a:rPr lang="en-US" altLang="zh-CN" sz="2400">
                <a:solidFill>
                  <a:srgbClr val="FFFFFF"/>
                </a:solidFill>
              </a:rPr>
              <a:t>LOREM</a:t>
            </a:r>
            <a:endParaRPr lang="zh-CN" altLang="en-US" sz="2400" dirty="0">
              <a:solidFill>
                <a:srgbClr val="FFFFFF"/>
              </a:solidFill>
            </a:endParaRPr>
          </a:p>
        </p:txBody>
      </p:sp>
      <p:sp>
        <p:nvSpPr>
          <p:cNvPr id="3085" name="MH_PageTitle"/>
          <p:cNvSpPr>
            <a:spLocks noGrp="1"/>
          </p:cNvSpPr>
          <p:nvPr>
            <p:ph type="title"/>
            <p:custDataLst>
              <p:tags r:id="rId13"/>
            </p:custDataLst>
          </p:nvPr>
        </p:nvSpPr>
        <p:spPr/>
        <p:txBody>
          <a:bodyPr/>
          <a:lstStyle/>
          <a:p>
            <a:pPr eaLnBrk="1" hangingPunct="1"/>
            <a:r>
              <a:rPr lang="en-US" altLang="zh-CN" smtClean="0"/>
              <a:t>LOREM IPSUM DOLOR</a:t>
            </a:r>
            <a:endParaRPr lang="zh-CN" altLang="en-US" smtClean="0"/>
          </a:p>
        </p:txBody>
      </p:sp>
      <p:sp>
        <p:nvSpPr>
          <p:cNvPr id="19" name="MH_SubTitle_1"/>
          <p:cNvSpPr txBox="1">
            <a:spLocks noChangeArrowheads="1"/>
          </p:cNvSpPr>
          <p:nvPr>
            <p:custDataLst>
              <p:tags r:id="rId14"/>
            </p:custDataLst>
          </p:nvPr>
        </p:nvSpPr>
        <p:spPr bwMode="auto">
          <a:xfrm>
            <a:off x="5661025" y="1965325"/>
            <a:ext cx="367188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da-DK" altLang="zh-CN">
                <a:solidFill>
                  <a:schemeClr val="tx1">
                    <a:lumMod val="75000"/>
                    <a:lumOff val="25000"/>
                  </a:schemeClr>
                </a:solidFill>
                <a:latin typeface="+mn-lt"/>
                <a:ea typeface="+mn-ea"/>
              </a:rPr>
              <a:t>Lorem ipsum dolor sit</a:t>
            </a:r>
            <a:endParaRPr lang="zh-CN" altLang="en-US" dirty="0">
              <a:solidFill>
                <a:schemeClr val="tx1">
                  <a:lumMod val="75000"/>
                  <a:lumOff val="25000"/>
                </a:schemeClr>
              </a:solidFill>
              <a:latin typeface="+mn-lt"/>
              <a:ea typeface="+mn-ea"/>
            </a:endParaRPr>
          </a:p>
        </p:txBody>
      </p:sp>
      <p:sp>
        <p:nvSpPr>
          <p:cNvPr id="20" name="MH_SubTitle_2"/>
          <p:cNvSpPr txBox="1">
            <a:spLocks noChangeArrowheads="1"/>
          </p:cNvSpPr>
          <p:nvPr>
            <p:custDataLst>
              <p:tags r:id="rId15"/>
            </p:custDataLst>
          </p:nvPr>
        </p:nvSpPr>
        <p:spPr bwMode="auto">
          <a:xfrm>
            <a:off x="6577014" y="2754314"/>
            <a:ext cx="3671887"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da-DK" altLang="zh-CN">
                <a:solidFill>
                  <a:schemeClr val="tx1">
                    <a:lumMod val="75000"/>
                    <a:lumOff val="25000"/>
                  </a:schemeClr>
                </a:solidFill>
                <a:latin typeface="+mn-lt"/>
                <a:ea typeface="+mn-ea"/>
              </a:rPr>
              <a:t>Lorem ipsum dolor sit</a:t>
            </a:r>
            <a:endParaRPr lang="zh-CN" altLang="en-US" dirty="0">
              <a:solidFill>
                <a:schemeClr val="tx1">
                  <a:lumMod val="75000"/>
                  <a:lumOff val="25000"/>
                </a:schemeClr>
              </a:solidFill>
              <a:latin typeface="+mn-lt"/>
              <a:ea typeface="+mn-ea"/>
            </a:endParaRPr>
          </a:p>
        </p:txBody>
      </p:sp>
      <p:sp>
        <p:nvSpPr>
          <p:cNvPr id="21" name="MH_SubTitle_3"/>
          <p:cNvSpPr txBox="1">
            <a:spLocks noChangeArrowheads="1"/>
          </p:cNvSpPr>
          <p:nvPr>
            <p:custDataLst>
              <p:tags r:id="rId16"/>
            </p:custDataLst>
          </p:nvPr>
        </p:nvSpPr>
        <p:spPr bwMode="auto">
          <a:xfrm>
            <a:off x="6102350" y="3651250"/>
            <a:ext cx="367188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da-DK" altLang="zh-CN">
                <a:solidFill>
                  <a:schemeClr val="tx1">
                    <a:lumMod val="75000"/>
                    <a:lumOff val="25000"/>
                  </a:schemeClr>
                </a:solidFill>
                <a:latin typeface="+mn-lt"/>
                <a:ea typeface="+mn-ea"/>
              </a:rPr>
              <a:t>Lorem ipsum dolor sit</a:t>
            </a:r>
            <a:endParaRPr lang="zh-CN" altLang="en-US" dirty="0">
              <a:solidFill>
                <a:schemeClr val="tx1">
                  <a:lumMod val="75000"/>
                  <a:lumOff val="25000"/>
                </a:schemeClr>
              </a:solidFill>
              <a:latin typeface="+mn-lt"/>
              <a:ea typeface="+mn-ea"/>
            </a:endParaRPr>
          </a:p>
        </p:txBody>
      </p:sp>
      <p:sp>
        <p:nvSpPr>
          <p:cNvPr id="22" name="MH_SubTitle_4"/>
          <p:cNvSpPr txBox="1">
            <a:spLocks noChangeArrowheads="1"/>
          </p:cNvSpPr>
          <p:nvPr>
            <p:custDataLst>
              <p:tags r:id="rId17"/>
            </p:custDataLst>
          </p:nvPr>
        </p:nvSpPr>
        <p:spPr bwMode="auto">
          <a:xfrm>
            <a:off x="6575425" y="4405314"/>
            <a:ext cx="3671888"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da-DK" altLang="zh-CN">
                <a:solidFill>
                  <a:schemeClr val="tx1">
                    <a:lumMod val="75000"/>
                    <a:lumOff val="25000"/>
                  </a:schemeClr>
                </a:solidFill>
                <a:latin typeface="+mn-lt"/>
                <a:ea typeface="+mn-ea"/>
              </a:rPr>
              <a:t>Lorem ipsum dolor sit</a:t>
            </a:r>
            <a:endParaRPr lang="zh-CN" altLang="en-US" dirty="0">
              <a:solidFill>
                <a:schemeClr val="tx1">
                  <a:lumMod val="75000"/>
                  <a:lumOff val="25000"/>
                </a:schemeClr>
              </a:solidFill>
              <a:latin typeface="+mn-lt"/>
              <a:ea typeface="+mn-ea"/>
            </a:endParaRPr>
          </a:p>
        </p:txBody>
      </p:sp>
      <p:sp>
        <p:nvSpPr>
          <p:cNvPr id="23" name="MH_SubTitle_5"/>
          <p:cNvSpPr txBox="1">
            <a:spLocks noChangeArrowheads="1"/>
          </p:cNvSpPr>
          <p:nvPr>
            <p:custDataLst>
              <p:tags r:id="rId18"/>
            </p:custDataLst>
          </p:nvPr>
        </p:nvSpPr>
        <p:spPr bwMode="auto">
          <a:xfrm>
            <a:off x="5616576" y="5343525"/>
            <a:ext cx="4443413"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da-DK" altLang="zh-CN">
                <a:solidFill>
                  <a:schemeClr val="tx1">
                    <a:lumMod val="75000"/>
                    <a:lumOff val="25000"/>
                  </a:schemeClr>
                </a:solidFill>
                <a:latin typeface="+mn-lt"/>
                <a:ea typeface="+mn-ea"/>
              </a:rPr>
              <a:t>Lorem ipsum dolor sit</a:t>
            </a:r>
            <a:endParaRPr lang="zh-CN" altLang="en-US" dirty="0">
              <a:solidFill>
                <a:schemeClr val="tx1">
                  <a:lumMod val="75000"/>
                  <a:lumOff val="25000"/>
                </a:schemeClr>
              </a:solidFill>
              <a:latin typeface="+mn-lt"/>
              <a:ea typeface="+mn-ea"/>
            </a:endParaRPr>
          </a:p>
        </p:txBody>
      </p:sp>
    </p:spTree>
    <p:custDataLst>
      <p:tags r:id="rId1"/>
    </p:custDataLst>
    <p:extLst>
      <p:ext uri="{BB962C8B-B14F-4D97-AF65-F5344CB8AC3E}">
        <p14:creationId xmlns:p14="http://schemas.microsoft.com/office/powerpoint/2010/main" val="42458700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Other_1"/>
          <p:cNvSpPr/>
          <p:nvPr>
            <p:custDataLst>
              <p:tags r:id="rId2"/>
            </p:custDataLst>
          </p:nvPr>
        </p:nvSpPr>
        <p:spPr>
          <a:xfrm>
            <a:off x="1524000" y="3048001"/>
            <a:ext cx="9144000" cy="223361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MH_Other_2"/>
          <p:cNvSpPr/>
          <p:nvPr>
            <p:custDataLst>
              <p:tags r:id="rId3"/>
            </p:custDataLst>
          </p:nvPr>
        </p:nvSpPr>
        <p:spPr>
          <a:xfrm>
            <a:off x="3776664" y="2800350"/>
            <a:ext cx="295275" cy="24765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40" name="MH_Other_3"/>
          <p:cNvSpPr/>
          <p:nvPr>
            <p:custDataLst>
              <p:tags r:id="rId4"/>
            </p:custDataLst>
          </p:nvPr>
        </p:nvSpPr>
        <p:spPr>
          <a:xfrm>
            <a:off x="1866900" y="2800351"/>
            <a:ext cx="2057400" cy="2481263"/>
          </a:xfrm>
          <a:prstGeom prst="parallelogram">
            <a:avLst>
              <a:gd name="adj" fmla="val 6346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44" name="MH_Other_4"/>
          <p:cNvSpPr/>
          <p:nvPr>
            <p:custDataLst>
              <p:tags r:id="rId5"/>
            </p:custDataLst>
          </p:nvPr>
        </p:nvSpPr>
        <p:spPr>
          <a:xfrm>
            <a:off x="5140326" y="2800350"/>
            <a:ext cx="295275" cy="24765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45" name="MH_Other_5"/>
          <p:cNvSpPr/>
          <p:nvPr>
            <p:custDataLst>
              <p:tags r:id="rId6"/>
            </p:custDataLst>
          </p:nvPr>
        </p:nvSpPr>
        <p:spPr>
          <a:xfrm>
            <a:off x="3230563" y="2800351"/>
            <a:ext cx="2057400" cy="2481263"/>
          </a:xfrm>
          <a:prstGeom prst="parallelogram">
            <a:avLst>
              <a:gd name="adj" fmla="val 6346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47" name="MH_Other_6"/>
          <p:cNvSpPr/>
          <p:nvPr>
            <p:custDataLst>
              <p:tags r:id="rId7"/>
            </p:custDataLst>
          </p:nvPr>
        </p:nvSpPr>
        <p:spPr>
          <a:xfrm>
            <a:off x="6505576" y="2800350"/>
            <a:ext cx="295275" cy="24765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48" name="MH_Other_7"/>
          <p:cNvSpPr/>
          <p:nvPr>
            <p:custDataLst>
              <p:tags r:id="rId8"/>
            </p:custDataLst>
          </p:nvPr>
        </p:nvSpPr>
        <p:spPr>
          <a:xfrm>
            <a:off x="4595813" y="2800351"/>
            <a:ext cx="2057400" cy="2481263"/>
          </a:xfrm>
          <a:prstGeom prst="parallelogram">
            <a:avLst>
              <a:gd name="adj" fmla="val 6346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0" name="MH_Other_8"/>
          <p:cNvSpPr/>
          <p:nvPr>
            <p:custDataLst>
              <p:tags r:id="rId9"/>
            </p:custDataLst>
          </p:nvPr>
        </p:nvSpPr>
        <p:spPr>
          <a:xfrm>
            <a:off x="7869239" y="2800350"/>
            <a:ext cx="295275" cy="24765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1" name="MH_Other_9"/>
          <p:cNvSpPr/>
          <p:nvPr>
            <p:custDataLst>
              <p:tags r:id="rId10"/>
            </p:custDataLst>
          </p:nvPr>
        </p:nvSpPr>
        <p:spPr>
          <a:xfrm>
            <a:off x="5959475" y="2800351"/>
            <a:ext cx="2057400" cy="2481263"/>
          </a:xfrm>
          <a:prstGeom prst="parallelogram">
            <a:avLst>
              <a:gd name="adj" fmla="val 6346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5" name="MH_Title_1"/>
          <p:cNvSpPr/>
          <p:nvPr>
            <p:custDataLst>
              <p:tags r:id="rId11"/>
            </p:custDataLst>
          </p:nvPr>
        </p:nvSpPr>
        <p:spPr>
          <a:xfrm>
            <a:off x="9010650" y="3048001"/>
            <a:ext cx="666750" cy="22336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a:bodyPr>
          <a:lstStyle/>
          <a:p>
            <a:pPr algn="ctr">
              <a:defRPr/>
            </a:pPr>
            <a:r>
              <a:rPr lang="en-US" altLang="zh-CN" sz="2400">
                <a:solidFill>
                  <a:srgbClr val="FFFFFF"/>
                </a:solidFill>
              </a:rPr>
              <a:t>Lorem ipsum</a:t>
            </a:r>
            <a:endParaRPr lang="zh-CN" altLang="en-US" sz="2400" dirty="0">
              <a:solidFill>
                <a:srgbClr val="FFFFFF"/>
              </a:solidFill>
            </a:endParaRPr>
          </a:p>
        </p:txBody>
      </p:sp>
      <p:sp>
        <p:nvSpPr>
          <p:cNvPr id="58" name="MH_SubTitle_1"/>
          <p:cNvSpPr/>
          <p:nvPr>
            <p:custDataLst>
              <p:tags r:id="rId12"/>
            </p:custDataLst>
          </p:nvPr>
        </p:nvSpPr>
        <p:spPr>
          <a:xfrm rot="1664396">
            <a:off x="2659063" y="3011489"/>
            <a:ext cx="461962" cy="2041525"/>
          </a:xfrm>
          <a:prstGeom prst="rect">
            <a:avLst/>
          </a:prstGeom>
        </p:spPr>
        <p:txBody>
          <a:bodyPr vert="eaVert" lIns="0" tIns="0" rIns="0" bIns="0" anchor="ctr">
            <a:normAutofit/>
          </a:bodyPr>
          <a:lstStyle/>
          <a:p>
            <a:pPr algn="ctr">
              <a:defRPr/>
            </a:pPr>
            <a:r>
              <a:rPr lang="en-US" altLang="zh-CN" sz="2000" spc="100">
                <a:solidFill>
                  <a:srgbClr val="FFFFFF"/>
                </a:solidFill>
              </a:rPr>
              <a:t>Lorem ipsum</a:t>
            </a:r>
            <a:endParaRPr lang="zh-CN" altLang="en-US" sz="2000" spc="100" dirty="0">
              <a:solidFill>
                <a:srgbClr val="FFFFFF"/>
              </a:solidFill>
            </a:endParaRPr>
          </a:p>
        </p:txBody>
      </p:sp>
      <p:sp>
        <p:nvSpPr>
          <p:cNvPr id="59" name="MH_SubTitle_2"/>
          <p:cNvSpPr/>
          <p:nvPr>
            <p:custDataLst>
              <p:tags r:id="rId13"/>
            </p:custDataLst>
          </p:nvPr>
        </p:nvSpPr>
        <p:spPr>
          <a:xfrm rot="1664396">
            <a:off x="4029076" y="2889251"/>
            <a:ext cx="461963" cy="2284413"/>
          </a:xfrm>
          <a:prstGeom prst="rect">
            <a:avLst/>
          </a:prstGeom>
        </p:spPr>
        <p:txBody>
          <a:bodyPr vert="eaVert" lIns="0" tIns="0" rIns="0" bIns="0" anchor="ctr">
            <a:normAutofit/>
          </a:bodyPr>
          <a:lstStyle/>
          <a:p>
            <a:pPr algn="ctr">
              <a:defRPr/>
            </a:pPr>
            <a:r>
              <a:rPr lang="en-US" altLang="zh-CN" sz="2000" spc="100">
                <a:solidFill>
                  <a:srgbClr val="FFFFFF"/>
                </a:solidFill>
              </a:rPr>
              <a:t>Lorem ipsum</a:t>
            </a:r>
            <a:endParaRPr lang="zh-CN" altLang="en-US" sz="2000" spc="100" dirty="0">
              <a:solidFill>
                <a:srgbClr val="FFFFFF"/>
              </a:solidFill>
            </a:endParaRPr>
          </a:p>
        </p:txBody>
      </p:sp>
      <p:sp>
        <p:nvSpPr>
          <p:cNvPr id="60" name="MH_SubTitle_3"/>
          <p:cNvSpPr/>
          <p:nvPr>
            <p:custDataLst>
              <p:tags r:id="rId14"/>
            </p:custDataLst>
          </p:nvPr>
        </p:nvSpPr>
        <p:spPr>
          <a:xfrm rot="1664396">
            <a:off x="5399089" y="3011489"/>
            <a:ext cx="460375" cy="2041525"/>
          </a:xfrm>
          <a:prstGeom prst="rect">
            <a:avLst/>
          </a:prstGeom>
        </p:spPr>
        <p:txBody>
          <a:bodyPr vert="eaVert" lIns="0" tIns="0" rIns="0" bIns="0" anchor="ctr">
            <a:normAutofit/>
          </a:bodyPr>
          <a:lstStyle/>
          <a:p>
            <a:pPr algn="ctr">
              <a:defRPr/>
            </a:pPr>
            <a:r>
              <a:rPr lang="en-US" altLang="zh-CN" sz="2000" spc="100">
                <a:solidFill>
                  <a:srgbClr val="FFFFFF"/>
                </a:solidFill>
              </a:rPr>
              <a:t>Lorem ipsum</a:t>
            </a:r>
            <a:endParaRPr lang="zh-CN" altLang="en-US" sz="2000" spc="100" dirty="0">
              <a:solidFill>
                <a:srgbClr val="FFFFFF"/>
              </a:solidFill>
            </a:endParaRPr>
          </a:p>
        </p:txBody>
      </p:sp>
      <p:sp>
        <p:nvSpPr>
          <p:cNvPr id="61" name="MH_SubTitle_4"/>
          <p:cNvSpPr/>
          <p:nvPr>
            <p:custDataLst>
              <p:tags r:id="rId15"/>
            </p:custDataLst>
          </p:nvPr>
        </p:nvSpPr>
        <p:spPr>
          <a:xfrm rot="1664396">
            <a:off x="6767513" y="2889251"/>
            <a:ext cx="461962" cy="2284413"/>
          </a:xfrm>
          <a:prstGeom prst="rect">
            <a:avLst/>
          </a:prstGeom>
        </p:spPr>
        <p:txBody>
          <a:bodyPr vert="eaVert" lIns="0" tIns="0" rIns="0" bIns="0" anchor="ctr">
            <a:normAutofit/>
          </a:bodyPr>
          <a:lstStyle/>
          <a:p>
            <a:pPr algn="ctr">
              <a:defRPr/>
            </a:pPr>
            <a:r>
              <a:rPr lang="en-US" altLang="zh-CN" sz="2000" spc="100">
                <a:solidFill>
                  <a:srgbClr val="FFFFFF"/>
                </a:solidFill>
              </a:rPr>
              <a:t>Lorem ipsum</a:t>
            </a:r>
            <a:endParaRPr lang="zh-CN" altLang="en-US" sz="2000" spc="100" dirty="0">
              <a:solidFill>
                <a:srgbClr val="FFFFFF"/>
              </a:solidFill>
            </a:endParaRPr>
          </a:p>
        </p:txBody>
      </p:sp>
      <p:sp>
        <p:nvSpPr>
          <p:cNvPr id="3088" name="MH_PageTitle"/>
          <p:cNvSpPr>
            <a:spLocks noGrp="1"/>
          </p:cNvSpPr>
          <p:nvPr>
            <p:ph type="title"/>
            <p:custDataLst>
              <p:tags r:id="rId16"/>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163768647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MH_SubTitle_1"/>
          <p:cNvSpPr/>
          <p:nvPr>
            <p:custDataLst>
              <p:tags r:id="rId2"/>
            </p:custDataLst>
          </p:nvPr>
        </p:nvSpPr>
        <p:spPr>
          <a:xfrm>
            <a:off x="5491164" y="3036889"/>
            <a:ext cx="928687" cy="92868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a:solidFill>
                  <a:srgbClr val="FFFFFF"/>
                </a:solidFill>
              </a:rPr>
              <a:t>LOREM</a:t>
            </a:r>
            <a:endParaRPr lang="zh-CN" altLang="en-US" sz="1600" dirty="0">
              <a:solidFill>
                <a:srgbClr val="FFFFFF"/>
              </a:solidFill>
            </a:endParaRPr>
          </a:p>
        </p:txBody>
      </p:sp>
      <p:sp>
        <p:nvSpPr>
          <p:cNvPr id="16" name="MH_SubTitle_2"/>
          <p:cNvSpPr/>
          <p:nvPr>
            <p:custDataLst>
              <p:tags r:id="rId3"/>
            </p:custDataLst>
          </p:nvPr>
        </p:nvSpPr>
        <p:spPr>
          <a:xfrm>
            <a:off x="6481763" y="3757613"/>
            <a:ext cx="927100" cy="927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a:solidFill>
                  <a:srgbClr val="FFFFFF"/>
                </a:solidFill>
              </a:rPr>
              <a:t>LOREM</a:t>
            </a:r>
            <a:endParaRPr lang="zh-CN" altLang="en-US" sz="1600" dirty="0">
              <a:solidFill>
                <a:srgbClr val="FFFFFF"/>
              </a:solidFill>
            </a:endParaRPr>
          </a:p>
        </p:txBody>
      </p:sp>
      <p:sp>
        <p:nvSpPr>
          <p:cNvPr id="17" name="MH_SubTitle_3"/>
          <p:cNvSpPr/>
          <p:nvPr>
            <p:custDataLst>
              <p:tags r:id="rId4"/>
            </p:custDataLst>
          </p:nvPr>
        </p:nvSpPr>
        <p:spPr>
          <a:xfrm>
            <a:off x="6103938" y="4933950"/>
            <a:ext cx="927100" cy="927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a:solidFill>
                  <a:srgbClr val="FFFFFF"/>
                </a:solidFill>
              </a:rPr>
              <a:t>LOREM</a:t>
            </a:r>
            <a:endParaRPr lang="zh-CN" altLang="en-US" sz="1600" dirty="0">
              <a:solidFill>
                <a:srgbClr val="FFFFFF"/>
              </a:solidFill>
            </a:endParaRPr>
          </a:p>
        </p:txBody>
      </p:sp>
      <p:sp>
        <p:nvSpPr>
          <p:cNvPr id="23" name="MH_SubTitle_4"/>
          <p:cNvSpPr/>
          <p:nvPr>
            <p:custDataLst>
              <p:tags r:id="rId5"/>
            </p:custDataLst>
          </p:nvPr>
        </p:nvSpPr>
        <p:spPr>
          <a:xfrm>
            <a:off x="4879975" y="4933950"/>
            <a:ext cx="927100" cy="927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a:solidFill>
                  <a:srgbClr val="FFFFFF"/>
                </a:solidFill>
              </a:rPr>
              <a:t>LOREM</a:t>
            </a:r>
            <a:endParaRPr lang="zh-CN" altLang="en-US" sz="1600" dirty="0">
              <a:solidFill>
                <a:srgbClr val="FFFFFF"/>
              </a:solidFill>
            </a:endParaRPr>
          </a:p>
        </p:txBody>
      </p:sp>
      <p:sp>
        <p:nvSpPr>
          <p:cNvPr id="24" name="MH_SubTitle_5"/>
          <p:cNvSpPr/>
          <p:nvPr>
            <p:custDataLst>
              <p:tags r:id="rId6"/>
            </p:custDataLst>
          </p:nvPr>
        </p:nvSpPr>
        <p:spPr>
          <a:xfrm>
            <a:off x="4500564" y="3770313"/>
            <a:ext cx="928687" cy="927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a:solidFill>
                  <a:srgbClr val="FFFFFF"/>
                </a:solidFill>
              </a:rPr>
              <a:t>LOREM</a:t>
            </a:r>
            <a:endParaRPr lang="zh-CN" altLang="en-US" sz="1600" dirty="0">
              <a:solidFill>
                <a:srgbClr val="FFFFFF"/>
              </a:solidFill>
            </a:endParaRPr>
          </a:p>
        </p:txBody>
      </p:sp>
      <p:sp>
        <p:nvSpPr>
          <p:cNvPr id="8" name="MH_Other_1"/>
          <p:cNvSpPr/>
          <p:nvPr>
            <p:custDataLst>
              <p:tags r:id="rId7"/>
            </p:custDataLst>
          </p:nvPr>
        </p:nvSpPr>
        <p:spPr>
          <a:xfrm>
            <a:off x="5210175" y="3810000"/>
            <a:ext cx="1492250" cy="1493838"/>
          </a:xfrm>
          <a:prstGeom prst="ellipse">
            <a:avLst/>
          </a:prstGeom>
          <a:solidFill>
            <a:srgbClr val="FFFFFF"/>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9" name="MH_Title_1"/>
          <p:cNvSpPr/>
          <p:nvPr>
            <p:custDataLst>
              <p:tags r:id="rId8"/>
            </p:custDataLst>
          </p:nvPr>
        </p:nvSpPr>
        <p:spPr>
          <a:xfrm>
            <a:off x="5382098" y="3970898"/>
            <a:ext cx="1147915" cy="1147915"/>
          </a:xfrm>
          <a:prstGeom prst="ellipse">
            <a:avLst/>
          </a:prstGeom>
          <a:solidFill>
            <a:schemeClr val="accent2"/>
          </a:solidFill>
          <a:ln>
            <a:noFill/>
          </a:ln>
          <a:effectLst>
            <a:innerShdw blurRad="63500">
              <a:schemeClr val="accent2">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LOREM</a:t>
            </a:r>
            <a:endParaRPr lang="zh-CN" altLang="en-US" sz="2000" dirty="0">
              <a:solidFill>
                <a:srgbClr val="FFFFFF"/>
              </a:solidFill>
            </a:endParaRPr>
          </a:p>
        </p:txBody>
      </p:sp>
      <p:sp>
        <p:nvSpPr>
          <p:cNvPr id="3083" name="MH_PageTitle"/>
          <p:cNvSpPr>
            <a:spLocks noGrp="1"/>
          </p:cNvSpPr>
          <p:nvPr>
            <p:ph type="title"/>
            <p:custDataLst>
              <p:tags r:id="rId9"/>
            </p:custDataLst>
          </p:nvPr>
        </p:nvSpPr>
        <p:spPr/>
        <p:txBody>
          <a:bodyPr/>
          <a:lstStyle/>
          <a:p>
            <a:pPr eaLnBrk="1" hangingPunct="1"/>
            <a:r>
              <a:rPr lang="en-US" altLang="zh-CN" smtClean="0"/>
              <a:t>LOREM IPSUM DOLOR </a:t>
            </a:r>
            <a:endParaRPr lang="zh-CN" altLang="en-US" smtClean="0"/>
          </a:p>
        </p:txBody>
      </p:sp>
      <p:sp>
        <p:nvSpPr>
          <p:cNvPr id="22" name="MH_Text_1"/>
          <p:cNvSpPr txBox="1"/>
          <p:nvPr>
            <p:custDataLst>
              <p:tags r:id="rId10"/>
            </p:custDataLst>
          </p:nvPr>
        </p:nvSpPr>
        <p:spPr>
          <a:xfrm>
            <a:off x="5046663" y="2095501"/>
            <a:ext cx="1816100" cy="931863"/>
          </a:xfrm>
          <a:prstGeom prst="rect">
            <a:avLst/>
          </a:prstGeom>
          <a:noFill/>
        </p:spPr>
        <p:txBody>
          <a:bodyPr anchor="b">
            <a:normAutofit/>
          </a:bodyPr>
          <a:lstStyle>
            <a:defPPr>
              <a:defRPr lang="zh-CN"/>
            </a:defPPr>
            <a:lvl1pPr>
              <a:lnSpc>
                <a:spcPct val="130000"/>
              </a:lnSpc>
              <a:defRPr sz="1400">
                <a:solidFill>
                  <a:schemeClr val="bg1">
                    <a:lumMod val="50000"/>
                  </a:schemeClr>
                </a:solidFill>
                <a:latin typeface="幼圆" panose="02010509060101010101" pitchFamily="49" charset="-122"/>
                <a:ea typeface="幼圆" panose="02010509060101010101" pitchFamily="49" charset="-122"/>
              </a:defRPr>
            </a:lvl1pPr>
          </a:lstStyle>
          <a:p>
            <a:pPr algn="ctr">
              <a:defRPr/>
            </a:pPr>
            <a:r>
              <a:rPr lang="en-US" altLang="zh-CN" kern="0">
                <a:solidFill>
                  <a:schemeClr val="tx1"/>
                </a:solidFill>
                <a:latin typeface="+mn-lt"/>
                <a:ea typeface="+mn-ea"/>
              </a:rPr>
              <a:t>Lorem ipsum dolor </a:t>
            </a:r>
          </a:p>
          <a:p>
            <a:pPr algn="ctr">
              <a:defRPr/>
            </a:pPr>
            <a:r>
              <a:rPr lang="en-US" altLang="zh-CN" kern="0">
                <a:solidFill>
                  <a:schemeClr val="tx1"/>
                </a:solidFill>
                <a:latin typeface="+mn-lt"/>
                <a:ea typeface="+mn-ea"/>
              </a:rPr>
              <a:t>Lorem ipsum dolor </a:t>
            </a:r>
          </a:p>
        </p:txBody>
      </p:sp>
      <p:sp>
        <p:nvSpPr>
          <p:cNvPr id="25" name="MH_Text_2"/>
          <p:cNvSpPr txBox="1"/>
          <p:nvPr>
            <p:custDataLst>
              <p:tags r:id="rId11"/>
            </p:custDataLst>
          </p:nvPr>
        </p:nvSpPr>
        <p:spPr>
          <a:xfrm>
            <a:off x="7400925" y="3810000"/>
            <a:ext cx="1816100" cy="933450"/>
          </a:xfrm>
          <a:prstGeom prst="rect">
            <a:avLst/>
          </a:prstGeom>
          <a:noFill/>
        </p:spPr>
        <p:txBody>
          <a:bodyPr anchor="ctr">
            <a:normAutofit/>
          </a:bodyPr>
          <a:lstStyle>
            <a:defPPr>
              <a:defRPr lang="zh-CN"/>
            </a:defPPr>
            <a:lvl1pPr>
              <a:lnSpc>
                <a:spcPct val="130000"/>
              </a:lnSpc>
              <a:defRPr sz="1400">
                <a:solidFill>
                  <a:schemeClr val="bg1">
                    <a:lumMod val="50000"/>
                  </a:schemeClr>
                </a:solidFill>
                <a:latin typeface="幼圆" panose="02010509060101010101" pitchFamily="49" charset="-122"/>
                <a:ea typeface="幼圆" panose="02010509060101010101" pitchFamily="49" charset="-122"/>
              </a:defRPr>
            </a:lvl1pPr>
          </a:lstStyle>
          <a:p>
            <a:pPr algn="ctr">
              <a:defRPr/>
            </a:pPr>
            <a:r>
              <a:rPr lang="en-US" altLang="zh-CN" kern="0">
                <a:solidFill>
                  <a:schemeClr val="tx1"/>
                </a:solidFill>
                <a:latin typeface="+mn-lt"/>
                <a:ea typeface="+mn-ea"/>
              </a:rPr>
              <a:t>Lorem ipsum dolor </a:t>
            </a:r>
          </a:p>
          <a:p>
            <a:pPr algn="ctr">
              <a:defRPr/>
            </a:pPr>
            <a:r>
              <a:rPr lang="en-US" altLang="zh-CN" kern="0">
                <a:solidFill>
                  <a:schemeClr val="tx1"/>
                </a:solidFill>
                <a:latin typeface="+mn-lt"/>
                <a:ea typeface="+mn-ea"/>
              </a:rPr>
              <a:t>Lorem ipsum dolor </a:t>
            </a:r>
          </a:p>
        </p:txBody>
      </p:sp>
      <p:sp>
        <p:nvSpPr>
          <p:cNvPr id="26" name="MH_Text_3"/>
          <p:cNvSpPr txBox="1"/>
          <p:nvPr>
            <p:custDataLst>
              <p:tags r:id="rId12"/>
            </p:custDataLst>
          </p:nvPr>
        </p:nvSpPr>
        <p:spPr>
          <a:xfrm>
            <a:off x="7031038" y="4983163"/>
            <a:ext cx="1816100" cy="933450"/>
          </a:xfrm>
          <a:prstGeom prst="rect">
            <a:avLst/>
          </a:prstGeom>
          <a:noFill/>
        </p:spPr>
        <p:txBody>
          <a:bodyPr anchor="ctr">
            <a:normAutofit/>
          </a:bodyPr>
          <a:lstStyle>
            <a:defPPr>
              <a:defRPr lang="zh-CN"/>
            </a:defPPr>
            <a:lvl1pPr>
              <a:lnSpc>
                <a:spcPct val="130000"/>
              </a:lnSpc>
              <a:defRPr sz="1400">
                <a:solidFill>
                  <a:schemeClr val="bg1">
                    <a:lumMod val="50000"/>
                  </a:schemeClr>
                </a:solidFill>
                <a:latin typeface="幼圆" panose="02010509060101010101" pitchFamily="49" charset="-122"/>
                <a:ea typeface="幼圆" panose="02010509060101010101" pitchFamily="49" charset="-122"/>
              </a:defRPr>
            </a:lvl1pPr>
          </a:lstStyle>
          <a:p>
            <a:pPr algn="ctr">
              <a:defRPr/>
            </a:pPr>
            <a:r>
              <a:rPr lang="en-US" altLang="zh-CN" kern="0">
                <a:solidFill>
                  <a:schemeClr val="tx1"/>
                </a:solidFill>
                <a:latin typeface="+mn-lt"/>
                <a:ea typeface="+mn-ea"/>
              </a:rPr>
              <a:t>Lorem ipsum dolor </a:t>
            </a:r>
          </a:p>
          <a:p>
            <a:pPr algn="ctr">
              <a:defRPr/>
            </a:pPr>
            <a:r>
              <a:rPr lang="en-US" altLang="zh-CN" kern="0">
                <a:solidFill>
                  <a:schemeClr val="tx1"/>
                </a:solidFill>
                <a:latin typeface="+mn-lt"/>
                <a:ea typeface="+mn-ea"/>
              </a:rPr>
              <a:t>Lorem ipsum dolor </a:t>
            </a:r>
          </a:p>
        </p:txBody>
      </p:sp>
      <p:sp>
        <p:nvSpPr>
          <p:cNvPr id="27" name="MH_Text_4"/>
          <p:cNvSpPr txBox="1"/>
          <p:nvPr>
            <p:custDataLst>
              <p:tags r:id="rId13"/>
            </p:custDataLst>
          </p:nvPr>
        </p:nvSpPr>
        <p:spPr>
          <a:xfrm>
            <a:off x="3057525" y="4972050"/>
            <a:ext cx="1816100" cy="933450"/>
          </a:xfrm>
          <a:prstGeom prst="rect">
            <a:avLst/>
          </a:prstGeom>
          <a:noFill/>
        </p:spPr>
        <p:txBody>
          <a:bodyPr anchor="ctr">
            <a:normAutofit/>
          </a:bodyPr>
          <a:lstStyle>
            <a:defPPr>
              <a:defRPr lang="zh-CN"/>
            </a:defPPr>
            <a:lvl1pPr>
              <a:lnSpc>
                <a:spcPct val="130000"/>
              </a:lnSpc>
              <a:defRPr sz="1400">
                <a:solidFill>
                  <a:schemeClr val="bg1">
                    <a:lumMod val="50000"/>
                  </a:schemeClr>
                </a:solidFill>
                <a:latin typeface="幼圆" panose="02010509060101010101" pitchFamily="49" charset="-122"/>
                <a:ea typeface="幼圆" panose="02010509060101010101" pitchFamily="49" charset="-122"/>
              </a:defRPr>
            </a:lvl1pPr>
          </a:lstStyle>
          <a:p>
            <a:pPr algn="ctr">
              <a:defRPr/>
            </a:pPr>
            <a:r>
              <a:rPr lang="en-US" altLang="zh-CN" kern="0">
                <a:solidFill>
                  <a:schemeClr val="tx1"/>
                </a:solidFill>
                <a:latin typeface="+mn-lt"/>
                <a:ea typeface="+mn-ea"/>
              </a:rPr>
              <a:t>Lorem ipsum dolor </a:t>
            </a:r>
          </a:p>
          <a:p>
            <a:pPr algn="ctr">
              <a:defRPr/>
            </a:pPr>
            <a:r>
              <a:rPr lang="en-US" altLang="zh-CN" kern="0">
                <a:solidFill>
                  <a:schemeClr val="tx1"/>
                </a:solidFill>
                <a:latin typeface="+mn-lt"/>
                <a:ea typeface="+mn-ea"/>
              </a:rPr>
              <a:t>Lorem ipsum dolor</a:t>
            </a:r>
          </a:p>
        </p:txBody>
      </p:sp>
      <p:sp>
        <p:nvSpPr>
          <p:cNvPr id="28" name="MH_Text_5"/>
          <p:cNvSpPr txBox="1"/>
          <p:nvPr>
            <p:custDataLst>
              <p:tags r:id="rId14"/>
            </p:custDataLst>
          </p:nvPr>
        </p:nvSpPr>
        <p:spPr>
          <a:xfrm>
            <a:off x="2671763" y="3767138"/>
            <a:ext cx="1816100" cy="933450"/>
          </a:xfrm>
          <a:prstGeom prst="rect">
            <a:avLst/>
          </a:prstGeom>
          <a:noFill/>
        </p:spPr>
        <p:txBody>
          <a:bodyPr anchor="ctr">
            <a:normAutofit/>
          </a:bodyPr>
          <a:lstStyle>
            <a:defPPr>
              <a:defRPr lang="zh-CN"/>
            </a:defPPr>
            <a:lvl1pPr>
              <a:lnSpc>
                <a:spcPct val="130000"/>
              </a:lnSpc>
              <a:defRPr sz="1400">
                <a:solidFill>
                  <a:schemeClr val="bg1">
                    <a:lumMod val="50000"/>
                  </a:schemeClr>
                </a:solidFill>
                <a:latin typeface="幼圆" panose="02010509060101010101" pitchFamily="49" charset="-122"/>
                <a:ea typeface="幼圆" panose="02010509060101010101" pitchFamily="49" charset="-122"/>
              </a:defRPr>
            </a:lvl1pPr>
          </a:lstStyle>
          <a:p>
            <a:pPr algn="ctr">
              <a:defRPr/>
            </a:pPr>
            <a:r>
              <a:rPr lang="en-US" altLang="zh-CN" kern="0">
                <a:solidFill>
                  <a:schemeClr val="tx1"/>
                </a:solidFill>
                <a:latin typeface="+mn-lt"/>
                <a:ea typeface="+mn-ea"/>
              </a:rPr>
              <a:t>Lorem ipsum dolor </a:t>
            </a:r>
          </a:p>
          <a:p>
            <a:pPr algn="ctr">
              <a:defRPr/>
            </a:pPr>
            <a:r>
              <a:rPr lang="en-US" altLang="zh-CN" kern="0">
                <a:solidFill>
                  <a:schemeClr val="tx1"/>
                </a:solidFill>
                <a:latin typeface="+mn-lt"/>
                <a:ea typeface="+mn-ea"/>
              </a:rPr>
              <a:t>Lorem ipsum dolor </a:t>
            </a:r>
          </a:p>
        </p:txBody>
      </p:sp>
    </p:spTree>
    <p:custDataLst>
      <p:tags r:id="rId1"/>
    </p:custDataLst>
    <p:extLst>
      <p:ext uri="{BB962C8B-B14F-4D97-AF65-F5344CB8AC3E}">
        <p14:creationId xmlns:p14="http://schemas.microsoft.com/office/powerpoint/2010/main" val="216916006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Title_1"/>
          <p:cNvSpPr>
            <a:spLocks noChangeArrowheads="1"/>
          </p:cNvSpPr>
          <p:nvPr>
            <p:custDataLst>
              <p:tags r:id="rId2"/>
            </p:custDataLst>
          </p:nvPr>
        </p:nvSpPr>
        <p:spPr bwMode="auto">
          <a:xfrm>
            <a:off x="5654675" y="3543300"/>
            <a:ext cx="920750" cy="922338"/>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defRPr/>
            </a:pPr>
            <a:r>
              <a:rPr lang="en-US" altLang="zh-CN" sz="1400" b="1">
                <a:solidFill>
                  <a:srgbClr val="FFFFFF"/>
                </a:solidFill>
                <a:latin typeface="+mn-lt"/>
                <a:ea typeface="+mn-ea"/>
              </a:rPr>
              <a:t>LOREM</a:t>
            </a:r>
            <a:endParaRPr lang="zh-CN" altLang="en-US" sz="1400" b="1">
              <a:solidFill>
                <a:srgbClr val="FFFFFF"/>
              </a:solidFill>
              <a:latin typeface="+mn-lt"/>
              <a:ea typeface="+mn-ea"/>
            </a:endParaRPr>
          </a:p>
        </p:txBody>
      </p:sp>
      <p:sp>
        <p:nvSpPr>
          <p:cNvPr id="40" name="MH_SubTitle_2"/>
          <p:cNvSpPr>
            <a:spLocks/>
          </p:cNvSpPr>
          <p:nvPr>
            <p:custDataLst>
              <p:tags r:id="rId3"/>
            </p:custDataLst>
          </p:nvPr>
        </p:nvSpPr>
        <p:spPr bwMode="auto">
          <a:xfrm>
            <a:off x="6115051" y="2776538"/>
            <a:ext cx="2106613" cy="2017712"/>
          </a:xfrm>
          <a:custGeom>
            <a:avLst/>
            <a:gdLst>
              <a:gd name="T0" fmla="*/ 149 w 304"/>
              <a:gd name="T1" fmla="*/ 0 h 291"/>
              <a:gd name="T2" fmla="*/ 0 w 304"/>
              <a:gd name="T3" fmla="*/ 111 h 291"/>
              <a:gd name="T4" fmla="*/ 78 w 304"/>
              <a:gd name="T5" fmla="*/ 89 h 291"/>
              <a:gd name="T6" fmla="*/ 234 w 304"/>
              <a:gd name="T7" fmla="*/ 246 h 291"/>
              <a:gd name="T8" fmla="*/ 227 w 304"/>
              <a:gd name="T9" fmla="*/ 291 h 291"/>
              <a:gd name="T10" fmla="*/ 304 w 304"/>
              <a:gd name="T11" fmla="*/ 156 h 291"/>
              <a:gd name="T12" fmla="*/ 149 w 304"/>
              <a:gd name="T13" fmla="*/ 0 h 291"/>
            </a:gdLst>
            <a:ahLst/>
            <a:cxnLst>
              <a:cxn ang="0">
                <a:pos x="T0" y="T1"/>
              </a:cxn>
              <a:cxn ang="0">
                <a:pos x="T2" y="T3"/>
              </a:cxn>
              <a:cxn ang="0">
                <a:pos x="T4" y="T5"/>
              </a:cxn>
              <a:cxn ang="0">
                <a:pos x="T6" y="T7"/>
              </a:cxn>
              <a:cxn ang="0">
                <a:pos x="T8" y="T9"/>
              </a:cxn>
              <a:cxn ang="0">
                <a:pos x="T10" y="T11"/>
              </a:cxn>
              <a:cxn ang="0">
                <a:pos x="T12" y="T13"/>
              </a:cxn>
            </a:cxnLst>
            <a:rect l="0" t="0" r="r" b="b"/>
            <a:pathLst>
              <a:path w="304" h="291">
                <a:moveTo>
                  <a:pt x="149" y="0"/>
                </a:moveTo>
                <a:cubicBezTo>
                  <a:pt x="78" y="0"/>
                  <a:pt x="19" y="47"/>
                  <a:pt x="0" y="111"/>
                </a:cubicBezTo>
                <a:cubicBezTo>
                  <a:pt x="23" y="97"/>
                  <a:pt x="50" y="89"/>
                  <a:pt x="78" y="89"/>
                </a:cubicBezTo>
                <a:cubicBezTo>
                  <a:pt x="164" y="89"/>
                  <a:pt x="234" y="159"/>
                  <a:pt x="234" y="246"/>
                </a:cubicBezTo>
                <a:cubicBezTo>
                  <a:pt x="234" y="261"/>
                  <a:pt x="231" y="276"/>
                  <a:pt x="227" y="291"/>
                </a:cubicBezTo>
                <a:cubicBezTo>
                  <a:pt x="273" y="264"/>
                  <a:pt x="304" y="213"/>
                  <a:pt x="304" y="156"/>
                </a:cubicBezTo>
                <a:cubicBezTo>
                  <a:pt x="304" y="70"/>
                  <a:pt x="234" y="0"/>
                  <a:pt x="149" y="0"/>
                </a:cubicBezTo>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288000">
            <a:normAutofit/>
          </a:bodyPr>
          <a:lstStyle/>
          <a:p>
            <a:pPr algn="ctr">
              <a:defRPr/>
            </a:pPr>
            <a:r>
              <a:rPr lang="en-US" altLang="zh-CN">
                <a:solidFill>
                  <a:srgbClr val="FFFFFF"/>
                </a:solidFill>
              </a:rPr>
              <a:t>LOREM</a:t>
            </a:r>
            <a:endParaRPr lang="zh-CN" altLang="en-US" dirty="0">
              <a:solidFill>
                <a:srgbClr val="FFFFFF"/>
              </a:solidFill>
            </a:endParaRPr>
          </a:p>
        </p:txBody>
      </p:sp>
      <p:sp>
        <p:nvSpPr>
          <p:cNvPr id="43" name="MH_SubTitle_1"/>
          <p:cNvSpPr>
            <a:spLocks/>
          </p:cNvSpPr>
          <p:nvPr>
            <p:custDataLst>
              <p:tags r:id="rId4"/>
            </p:custDataLst>
          </p:nvPr>
        </p:nvSpPr>
        <p:spPr bwMode="auto">
          <a:xfrm>
            <a:off x="4959350" y="1874839"/>
            <a:ext cx="2127250" cy="2128837"/>
          </a:xfrm>
          <a:custGeom>
            <a:avLst/>
            <a:gdLst>
              <a:gd name="T0" fmla="*/ 10 w 307"/>
              <a:gd name="T1" fmla="*/ 145 h 307"/>
              <a:gd name="T2" fmla="*/ 100 w 307"/>
              <a:gd name="T3" fmla="*/ 307 h 307"/>
              <a:gd name="T4" fmla="*/ 89 w 307"/>
              <a:gd name="T5" fmla="*/ 226 h 307"/>
              <a:gd name="T6" fmla="*/ 264 w 307"/>
              <a:gd name="T7" fmla="*/ 93 h 307"/>
              <a:gd name="T8" fmla="*/ 307 w 307"/>
              <a:gd name="T9" fmla="*/ 105 h 307"/>
              <a:gd name="T10" fmla="*/ 184 w 307"/>
              <a:gd name="T11" fmla="*/ 11 h 307"/>
              <a:gd name="T12" fmla="*/ 10 w 307"/>
              <a:gd name="T13" fmla="*/ 145 h 307"/>
            </a:gdLst>
            <a:ahLst/>
            <a:cxnLst>
              <a:cxn ang="0">
                <a:pos x="T0" y="T1"/>
              </a:cxn>
              <a:cxn ang="0">
                <a:pos x="T2" y="T3"/>
              </a:cxn>
              <a:cxn ang="0">
                <a:pos x="T4" y="T5"/>
              </a:cxn>
              <a:cxn ang="0">
                <a:pos x="T6" y="T7"/>
              </a:cxn>
              <a:cxn ang="0">
                <a:pos x="T8" y="T9"/>
              </a:cxn>
              <a:cxn ang="0">
                <a:pos x="T10" y="T11"/>
              </a:cxn>
              <a:cxn ang="0">
                <a:pos x="T12" y="T13"/>
              </a:cxn>
            </a:cxnLst>
            <a:rect l="0" t="0" r="r" b="b"/>
            <a:pathLst>
              <a:path w="307" h="307">
                <a:moveTo>
                  <a:pt x="10" y="145"/>
                </a:moveTo>
                <a:cubicBezTo>
                  <a:pt x="0" y="214"/>
                  <a:pt x="39" y="279"/>
                  <a:pt x="100" y="307"/>
                </a:cubicBezTo>
                <a:cubicBezTo>
                  <a:pt x="89" y="282"/>
                  <a:pt x="85" y="255"/>
                  <a:pt x="89" y="226"/>
                </a:cubicBezTo>
                <a:cubicBezTo>
                  <a:pt x="100" y="141"/>
                  <a:pt x="179" y="81"/>
                  <a:pt x="264" y="93"/>
                </a:cubicBezTo>
                <a:cubicBezTo>
                  <a:pt x="279" y="95"/>
                  <a:pt x="294" y="99"/>
                  <a:pt x="307" y="105"/>
                </a:cubicBezTo>
                <a:cubicBezTo>
                  <a:pt x="287" y="56"/>
                  <a:pt x="241" y="18"/>
                  <a:pt x="184" y="11"/>
                </a:cubicBezTo>
                <a:cubicBezTo>
                  <a:pt x="99" y="0"/>
                  <a:pt x="21" y="59"/>
                  <a:pt x="10" y="145"/>
                </a:cubicBezTo>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216000" tIns="324000" bIns="108000">
            <a:normAutofit/>
          </a:bodyPr>
          <a:lstStyle/>
          <a:p>
            <a:pPr algn="ctr">
              <a:defRPr/>
            </a:pPr>
            <a:r>
              <a:rPr lang="en-US" altLang="zh-CN">
                <a:solidFill>
                  <a:srgbClr val="FFFFFF"/>
                </a:solidFill>
              </a:rPr>
              <a:t>LOREM</a:t>
            </a:r>
            <a:endParaRPr lang="zh-CN" altLang="en-US" dirty="0">
              <a:solidFill>
                <a:srgbClr val="FFFFFF"/>
              </a:solidFill>
            </a:endParaRPr>
          </a:p>
        </p:txBody>
      </p:sp>
      <p:sp>
        <p:nvSpPr>
          <p:cNvPr id="46" name="MH_SubTitle_4"/>
          <p:cNvSpPr>
            <a:spLocks/>
          </p:cNvSpPr>
          <p:nvPr>
            <p:custDataLst>
              <p:tags r:id="rId5"/>
            </p:custDataLst>
          </p:nvPr>
        </p:nvSpPr>
        <p:spPr bwMode="auto">
          <a:xfrm>
            <a:off x="3987800" y="3155950"/>
            <a:ext cx="2127250" cy="2058988"/>
          </a:xfrm>
          <a:custGeom>
            <a:avLst/>
            <a:gdLst>
              <a:gd name="T0" fmla="*/ 153 w 307"/>
              <a:gd name="T1" fmla="*/ 294 h 297"/>
              <a:gd name="T2" fmla="*/ 307 w 307"/>
              <a:gd name="T3" fmla="*/ 189 h 297"/>
              <a:gd name="T4" fmla="*/ 227 w 307"/>
              <a:gd name="T5" fmla="*/ 207 h 297"/>
              <a:gd name="T6" fmla="*/ 78 w 307"/>
              <a:gd name="T7" fmla="*/ 45 h 297"/>
              <a:gd name="T8" fmla="*/ 87 w 307"/>
              <a:gd name="T9" fmla="*/ 0 h 297"/>
              <a:gd name="T10" fmla="*/ 4 w 307"/>
              <a:gd name="T11" fmla="*/ 131 h 297"/>
              <a:gd name="T12" fmla="*/ 153 w 307"/>
              <a:gd name="T13" fmla="*/ 294 h 297"/>
            </a:gdLst>
            <a:ahLst/>
            <a:cxnLst>
              <a:cxn ang="0">
                <a:pos x="T0" y="T1"/>
              </a:cxn>
              <a:cxn ang="0">
                <a:pos x="T2" y="T3"/>
              </a:cxn>
              <a:cxn ang="0">
                <a:pos x="T4" y="T5"/>
              </a:cxn>
              <a:cxn ang="0">
                <a:pos x="T6" y="T7"/>
              </a:cxn>
              <a:cxn ang="0">
                <a:pos x="T8" y="T9"/>
              </a:cxn>
              <a:cxn ang="0">
                <a:pos x="T10" y="T11"/>
              </a:cxn>
              <a:cxn ang="0">
                <a:pos x="T12" y="T13"/>
              </a:cxn>
            </a:cxnLst>
            <a:rect l="0" t="0" r="r" b="b"/>
            <a:pathLst>
              <a:path w="307" h="297">
                <a:moveTo>
                  <a:pt x="153" y="294"/>
                </a:moveTo>
                <a:cubicBezTo>
                  <a:pt x="223" y="297"/>
                  <a:pt x="285" y="252"/>
                  <a:pt x="307" y="189"/>
                </a:cubicBezTo>
                <a:cubicBezTo>
                  <a:pt x="283" y="202"/>
                  <a:pt x="256" y="208"/>
                  <a:pt x="227" y="207"/>
                </a:cubicBezTo>
                <a:cubicBezTo>
                  <a:pt x="141" y="203"/>
                  <a:pt x="75" y="131"/>
                  <a:pt x="78" y="45"/>
                </a:cubicBezTo>
                <a:cubicBezTo>
                  <a:pt x="79" y="29"/>
                  <a:pt x="82" y="15"/>
                  <a:pt x="87" y="0"/>
                </a:cubicBezTo>
                <a:cubicBezTo>
                  <a:pt x="40" y="26"/>
                  <a:pt x="7" y="74"/>
                  <a:pt x="4" y="131"/>
                </a:cubicBezTo>
                <a:cubicBezTo>
                  <a:pt x="0" y="217"/>
                  <a:pt x="67" y="290"/>
                  <a:pt x="153" y="294"/>
                </a:cubicBezTo>
              </a:path>
            </a:pathLst>
          </a:cu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80000" tIns="36000" bIns="324000" anchor="b">
            <a:normAutofit/>
          </a:bodyPr>
          <a:lstStyle/>
          <a:p>
            <a:pPr algn="ctr">
              <a:defRPr/>
            </a:pPr>
            <a:r>
              <a:rPr lang="en-US" altLang="zh-CN">
                <a:solidFill>
                  <a:srgbClr val="FFFFFF"/>
                </a:solidFill>
              </a:rPr>
              <a:t>LOREM</a:t>
            </a:r>
            <a:endParaRPr lang="zh-CN" altLang="en-US" dirty="0">
              <a:solidFill>
                <a:srgbClr val="FFFFFF"/>
              </a:solidFill>
            </a:endParaRPr>
          </a:p>
        </p:txBody>
      </p:sp>
      <p:sp>
        <p:nvSpPr>
          <p:cNvPr id="49" name="MH_SubTitle_3"/>
          <p:cNvSpPr>
            <a:spLocks/>
          </p:cNvSpPr>
          <p:nvPr>
            <p:custDataLst>
              <p:tags r:id="rId6"/>
            </p:custDataLst>
          </p:nvPr>
        </p:nvSpPr>
        <p:spPr bwMode="auto">
          <a:xfrm>
            <a:off x="5278438" y="4003675"/>
            <a:ext cx="2043112" cy="2120900"/>
          </a:xfrm>
          <a:custGeom>
            <a:avLst/>
            <a:gdLst>
              <a:gd name="T0" fmla="*/ 293 w 295"/>
              <a:gd name="T1" fmla="*/ 152 h 306"/>
              <a:gd name="T2" fmla="*/ 187 w 295"/>
              <a:gd name="T3" fmla="*/ 0 h 306"/>
              <a:gd name="T4" fmla="*/ 205 w 295"/>
              <a:gd name="T5" fmla="*/ 79 h 306"/>
              <a:gd name="T6" fmla="*/ 45 w 295"/>
              <a:gd name="T7" fmla="*/ 230 h 306"/>
              <a:gd name="T8" fmla="*/ 0 w 295"/>
              <a:gd name="T9" fmla="*/ 222 h 306"/>
              <a:gd name="T10" fmla="*/ 132 w 295"/>
              <a:gd name="T11" fmla="*/ 303 h 306"/>
              <a:gd name="T12" fmla="*/ 293 w 295"/>
              <a:gd name="T13" fmla="*/ 152 h 306"/>
            </a:gdLst>
            <a:ahLst/>
            <a:cxnLst>
              <a:cxn ang="0">
                <a:pos x="T0" y="T1"/>
              </a:cxn>
              <a:cxn ang="0">
                <a:pos x="T2" y="T3"/>
              </a:cxn>
              <a:cxn ang="0">
                <a:pos x="T4" y="T5"/>
              </a:cxn>
              <a:cxn ang="0">
                <a:pos x="T6" y="T7"/>
              </a:cxn>
              <a:cxn ang="0">
                <a:pos x="T8" y="T9"/>
              </a:cxn>
              <a:cxn ang="0">
                <a:pos x="T10" y="T11"/>
              </a:cxn>
              <a:cxn ang="0">
                <a:pos x="T12" y="T13"/>
              </a:cxn>
            </a:cxnLst>
            <a:rect l="0" t="0" r="r" b="b"/>
            <a:pathLst>
              <a:path w="295" h="306">
                <a:moveTo>
                  <a:pt x="293" y="152"/>
                </a:moveTo>
                <a:cubicBezTo>
                  <a:pt x="295" y="82"/>
                  <a:pt x="250" y="21"/>
                  <a:pt x="187" y="0"/>
                </a:cubicBezTo>
                <a:cubicBezTo>
                  <a:pt x="200" y="23"/>
                  <a:pt x="206" y="50"/>
                  <a:pt x="205" y="79"/>
                </a:cubicBezTo>
                <a:cubicBezTo>
                  <a:pt x="203" y="165"/>
                  <a:pt x="131" y="232"/>
                  <a:pt x="45" y="230"/>
                </a:cubicBezTo>
                <a:cubicBezTo>
                  <a:pt x="29" y="229"/>
                  <a:pt x="14" y="226"/>
                  <a:pt x="0" y="222"/>
                </a:cubicBezTo>
                <a:cubicBezTo>
                  <a:pt x="26" y="269"/>
                  <a:pt x="75" y="301"/>
                  <a:pt x="132" y="303"/>
                </a:cubicBezTo>
                <a:cubicBezTo>
                  <a:pt x="218" y="306"/>
                  <a:pt x="290" y="238"/>
                  <a:pt x="293" y="152"/>
                </a:cubicBezTo>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 bIns="252000" anchor="b">
            <a:normAutofit/>
          </a:bodyPr>
          <a:lstStyle/>
          <a:p>
            <a:pPr algn="ctr">
              <a:defRPr/>
            </a:pPr>
            <a:r>
              <a:rPr lang="en-US" altLang="zh-CN">
                <a:solidFill>
                  <a:srgbClr val="FFFFFF"/>
                </a:solidFill>
              </a:rPr>
              <a:t>LOREM</a:t>
            </a:r>
            <a:endParaRPr lang="zh-CN" altLang="en-US" dirty="0">
              <a:solidFill>
                <a:srgbClr val="FFFFFF"/>
              </a:solidFill>
            </a:endParaRPr>
          </a:p>
        </p:txBody>
      </p:sp>
      <p:sp>
        <p:nvSpPr>
          <p:cNvPr id="3079" name="MH_Text_2"/>
          <p:cNvSpPr>
            <a:spLocks noChangeArrowheads="1"/>
          </p:cNvSpPr>
          <p:nvPr>
            <p:custDataLst>
              <p:tags r:id="rId7"/>
            </p:custDataLst>
          </p:nvPr>
        </p:nvSpPr>
        <p:spPr bwMode="auto">
          <a:xfrm>
            <a:off x="8197851" y="2533650"/>
            <a:ext cx="2016125"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sz="1600">
                <a:latin typeface="+mn-lt"/>
                <a:ea typeface="+mn-ea"/>
              </a:rPr>
              <a:t>Lorem ipsum dolor sit amet consectetur</a:t>
            </a:r>
            <a:endParaRPr lang="zh-CN" altLang="en-US" sz="1600">
              <a:latin typeface="+mn-lt"/>
              <a:ea typeface="+mn-ea"/>
            </a:endParaRPr>
          </a:p>
        </p:txBody>
      </p:sp>
      <p:sp>
        <p:nvSpPr>
          <p:cNvPr id="3080" name="MH_Text_1"/>
          <p:cNvSpPr>
            <a:spLocks noChangeArrowheads="1"/>
          </p:cNvSpPr>
          <p:nvPr>
            <p:custDataLst>
              <p:tags r:id="rId8"/>
            </p:custDataLst>
          </p:nvPr>
        </p:nvSpPr>
        <p:spPr bwMode="auto">
          <a:xfrm flipH="1">
            <a:off x="3035301" y="1631950"/>
            <a:ext cx="2016125"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sz="1600">
                <a:latin typeface="+mn-lt"/>
                <a:ea typeface="+mn-ea"/>
              </a:rPr>
              <a:t>Lorem ipsum dolor sit amet consectetur</a:t>
            </a:r>
            <a:endParaRPr lang="zh-CN" altLang="en-US" sz="1600">
              <a:latin typeface="+mn-lt"/>
              <a:ea typeface="+mn-ea"/>
            </a:endParaRPr>
          </a:p>
        </p:txBody>
      </p:sp>
      <p:sp>
        <p:nvSpPr>
          <p:cNvPr id="3081" name="MH_Text_4"/>
          <p:cNvSpPr>
            <a:spLocks noChangeArrowheads="1"/>
          </p:cNvSpPr>
          <p:nvPr>
            <p:custDataLst>
              <p:tags r:id="rId9"/>
            </p:custDataLst>
          </p:nvPr>
        </p:nvSpPr>
        <p:spPr bwMode="auto">
          <a:xfrm flipH="1">
            <a:off x="2039939" y="4173539"/>
            <a:ext cx="2016125"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en-US" altLang="zh-CN" sz="1600">
                <a:latin typeface="+mn-lt"/>
                <a:ea typeface="+mn-ea"/>
              </a:rPr>
              <a:t>Lorem ipsum dolor sit amet consectetur</a:t>
            </a:r>
            <a:endParaRPr lang="zh-CN" altLang="en-US" sz="1600">
              <a:latin typeface="+mn-lt"/>
              <a:ea typeface="+mn-ea"/>
            </a:endParaRPr>
          </a:p>
        </p:txBody>
      </p:sp>
      <p:sp>
        <p:nvSpPr>
          <p:cNvPr id="3082" name="MH_Text_3"/>
          <p:cNvSpPr>
            <a:spLocks noChangeArrowheads="1"/>
          </p:cNvSpPr>
          <p:nvPr>
            <p:custDataLst>
              <p:tags r:id="rId10"/>
            </p:custDataLst>
          </p:nvPr>
        </p:nvSpPr>
        <p:spPr bwMode="auto">
          <a:xfrm>
            <a:off x="7234239" y="5172075"/>
            <a:ext cx="2016125"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sz="1600">
                <a:latin typeface="+mn-lt"/>
                <a:ea typeface="+mn-ea"/>
              </a:rPr>
              <a:t>Lorem ipsum dolor sit amet consectetur</a:t>
            </a:r>
            <a:endParaRPr lang="zh-CN" altLang="en-US" sz="1600">
              <a:latin typeface="+mn-lt"/>
              <a:ea typeface="+mn-ea"/>
            </a:endParaRPr>
          </a:p>
        </p:txBody>
      </p:sp>
      <p:sp>
        <p:nvSpPr>
          <p:cNvPr id="3083" name="MH_PageTitle"/>
          <p:cNvSpPr>
            <a:spLocks noGrp="1"/>
          </p:cNvSpPr>
          <p:nvPr>
            <p:ph type="title"/>
            <p:custDataLst>
              <p:tags r:id="rId11"/>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179598699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 name="MH_SubTitle_2"/>
          <p:cNvSpPr/>
          <p:nvPr>
            <p:custDataLst>
              <p:tags r:id="rId2"/>
            </p:custDataLst>
          </p:nvPr>
        </p:nvSpPr>
        <p:spPr bwMode="auto">
          <a:xfrm>
            <a:off x="6740526" y="2565400"/>
            <a:ext cx="987425" cy="985838"/>
          </a:xfrm>
          <a:prstGeom prst="ellipse">
            <a:avLst/>
          </a:prstGeom>
          <a:solidFill>
            <a:srgbClr val="FFFFFF"/>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400" b="1">
                <a:solidFill>
                  <a:schemeClr val="accent1">
                    <a:lumMod val="75000"/>
                  </a:schemeClr>
                </a:solidFill>
              </a:rPr>
              <a:t>LOREM</a:t>
            </a:r>
            <a:endParaRPr lang="zh-CN" altLang="en-US" sz="1400" b="1" dirty="0">
              <a:solidFill>
                <a:schemeClr val="accent1">
                  <a:lumMod val="75000"/>
                </a:schemeClr>
              </a:solidFill>
            </a:endParaRPr>
          </a:p>
        </p:txBody>
      </p:sp>
      <p:sp>
        <p:nvSpPr>
          <p:cNvPr id="63" name="MH_SubTitle_1"/>
          <p:cNvSpPr/>
          <p:nvPr>
            <p:custDataLst>
              <p:tags r:id="rId3"/>
            </p:custDataLst>
          </p:nvPr>
        </p:nvSpPr>
        <p:spPr bwMode="auto">
          <a:xfrm>
            <a:off x="4483101" y="2565400"/>
            <a:ext cx="987425" cy="985838"/>
          </a:xfrm>
          <a:prstGeom prst="ellipse">
            <a:avLst/>
          </a:prstGeom>
          <a:solidFill>
            <a:srgbClr val="FFFFFF"/>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400" b="1">
                <a:solidFill>
                  <a:schemeClr val="accent1">
                    <a:lumMod val="75000"/>
                  </a:schemeClr>
                </a:solidFill>
              </a:rPr>
              <a:t>LOREM</a:t>
            </a:r>
            <a:endParaRPr lang="zh-CN" altLang="en-US" sz="1400" b="1" dirty="0">
              <a:solidFill>
                <a:schemeClr val="accent1">
                  <a:lumMod val="75000"/>
                </a:schemeClr>
              </a:solidFill>
            </a:endParaRPr>
          </a:p>
        </p:txBody>
      </p:sp>
      <p:sp>
        <p:nvSpPr>
          <p:cNvPr id="66" name="MH_SubTitle_3"/>
          <p:cNvSpPr/>
          <p:nvPr>
            <p:custDataLst>
              <p:tags r:id="rId4"/>
            </p:custDataLst>
          </p:nvPr>
        </p:nvSpPr>
        <p:spPr bwMode="auto">
          <a:xfrm>
            <a:off x="6740526" y="4643439"/>
            <a:ext cx="987425" cy="985837"/>
          </a:xfrm>
          <a:prstGeom prst="ellipse">
            <a:avLst/>
          </a:prstGeom>
          <a:solidFill>
            <a:srgbClr val="FFFFFF"/>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400" b="1">
                <a:solidFill>
                  <a:schemeClr val="accent1">
                    <a:lumMod val="75000"/>
                  </a:schemeClr>
                </a:solidFill>
              </a:rPr>
              <a:t>LOREM</a:t>
            </a:r>
            <a:endParaRPr lang="zh-CN" altLang="en-US" sz="1400" b="1" dirty="0">
              <a:solidFill>
                <a:schemeClr val="accent1">
                  <a:lumMod val="75000"/>
                </a:schemeClr>
              </a:solidFill>
            </a:endParaRPr>
          </a:p>
        </p:txBody>
      </p:sp>
      <p:sp>
        <p:nvSpPr>
          <p:cNvPr id="69" name="MH_SubTitle_4"/>
          <p:cNvSpPr/>
          <p:nvPr>
            <p:custDataLst>
              <p:tags r:id="rId5"/>
            </p:custDataLst>
          </p:nvPr>
        </p:nvSpPr>
        <p:spPr bwMode="auto">
          <a:xfrm>
            <a:off x="4483101" y="4643439"/>
            <a:ext cx="987425" cy="985837"/>
          </a:xfrm>
          <a:prstGeom prst="ellipse">
            <a:avLst/>
          </a:prstGeom>
          <a:solidFill>
            <a:srgbClr val="FFFFFF"/>
          </a:solid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400" b="1">
                <a:solidFill>
                  <a:schemeClr val="accent1">
                    <a:lumMod val="75000"/>
                  </a:schemeClr>
                </a:solidFill>
              </a:rPr>
              <a:t>LOREM</a:t>
            </a:r>
            <a:endParaRPr lang="zh-CN" altLang="en-US" sz="1400" b="1" dirty="0">
              <a:solidFill>
                <a:schemeClr val="accent1">
                  <a:lumMod val="75000"/>
                </a:schemeClr>
              </a:solidFill>
            </a:endParaRPr>
          </a:p>
        </p:txBody>
      </p:sp>
      <p:sp>
        <p:nvSpPr>
          <p:cNvPr id="3078" name="MH_Title_1"/>
          <p:cNvSpPr>
            <a:spLocks/>
          </p:cNvSpPr>
          <p:nvPr>
            <p:custDataLst>
              <p:tags r:id="rId6"/>
            </p:custDataLst>
          </p:nvPr>
        </p:nvSpPr>
        <p:spPr bwMode="auto">
          <a:xfrm>
            <a:off x="5454650" y="3424239"/>
            <a:ext cx="1301750" cy="1303337"/>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r>
              <a:rPr lang="en-US" altLang="zh-CN" sz="1800">
                <a:solidFill>
                  <a:srgbClr val="FFFFFF"/>
                </a:solidFill>
                <a:latin typeface="+mn-lt"/>
                <a:ea typeface="+mn-ea"/>
              </a:rPr>
              <a:t>LOREM</a:t>
            </a:r>
            <a:endParaRPr lang="zh-CN" altLang="en-US" sz="1800">
              <a:solidFill>
                <a:srgbClr val="FFFFFF"/>
              </a:solidFill>
              <a:latin typeface="+mn-lt"/>
              <a:ea typeface="+mn-ea"/>
            </a:endParaRPr>
          </a:p>
        </p:txBody>
      </p:sp>
      <p:sp>
        <p:nvSpPr>
          <p:cNvPr id="3079" name="MH_PageTitle"/>
          <p:cNvSpPr>
            <a:spLocks noGrp="1"/>
          </p:cNvSpPr>
          <p:nvPr>
            <p:ph type="title"/>
            <p:custDataLst>
              <p:tags r:id="rId7"/>
            </p:custDataLst>
          </p:nvPr>
        </p:nvSpPr>
        <p:spPr/>
        <p:txBody>
          <a:bodyPr/>
          <a:lstStyle/>
          <a:p>
            <a:pPr eaLnBrk="1" hangingPunct="1"/>
            <a:r>
              <a:rPr lang="en-US" altLang="zh-CN" smtClean="0"/>
              <a:t>LOREM IPSUM DOLOR</a:t>
            </a:r>
            <a:endParaRPr lang="zh-CN" altLang="en-US" smtClean="0"/>
          </a:p>
        </p:txBody>
      </p:sp>
      <p:sp>
        <p:nvSpPr>
          <p:cNvPr id="3080" name="MH_Text_2"/>
          <p:cNvSpPr txBox="1">
            <a:spLocks noChangeArrowheads="1"/>
          </p:cNvSpPr>
          <p:nvPr>
            <p:custDataLst>
              <p:tags r:id="rId8"/>
            </p:custDataLst>
          </p:nvPr>
        </p:nvSpPr>
        <p:spPr bwMode="auto">
          <a:xfrm>
            <a:off x="7859714" y="2352675"/>
            <a:ext cx="2179637"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da-DK" altLang="zh-CN" sz="1600">
                <a:latin typeface="+mn-lt"/>
                <a:ea typeface="+mn-ea"/>
              </a:rPr>
              <a:t>Lorem ipsum dolor</a:t>
            </a:r>
          </a:p>
          <a:p>
            <a:pPr eaLnBrk="1" hangingPunct="1">
              <a:lnSpc>
                <a:spcPct val="130000"/>
              </a:lnSpc>
              <a:defRPr/>
            </a:pPr>
            <a:r>
              <a:rPr lang="da-DK" altLang="zh-CN" sz="1600">
                <a:latin typeface="+mn-lt"/>
                <a:ea typeface="+mn-ea"/>
              </a:rPr>
              <a:t>Lorem ipsum dolor</a:t>
            </a:r>
          </a:p>
        </p:txBody>
      </p:sp>
      <p:sp>
        <p:nvSpPr>
          <p:cNvPr id="3081" name="MH_Text_3"/>
          <p:cNvSpPr txBox="1">
            <a:spLocks noChangeArrowheads="1"/>
          </p:cNvSpPr>
          <p:nvPr>
            <p:custDataLst>
              <p:tags r:id="rId9"/>
            </p:custDataLst>
          </p:nvPr>
        </p:nvSpPr>
        <p:spPr bwMode="auto">
          <a:xfrm>
            <a:off x="7859714" y="4446589"/>
            <a:ext cx="2179637" cy="145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da-DK" altLang="zh-CN" sz="1600">
                <a:latin typeface="+mn-lt"/>
                <a:ea typeface="+mn-ea"/>
              </a:rPr>
              <a:t>Lorem ipsum dolor</a:t>
            </a:r>
          </a:p>
          <a:p>
            <a:pPr eaLnBrk="1" hangingPunct="1">
              <a:lnSpc>
                <a:spcPct val="130000"/>
              </a:lnSpc>
              <a:defRPr/>
            </a:pPr>
            <a:r>
              <a:rPr lang="da-DK" altLang="zh-CN" sz="1600">
                <a:latin typeface="+mn-lt"/>
                <a:ea typeface="+mn-ea"/>
              </a:rPr>
              <a:t>Lorem ipsum dolor</a:t>
            </a:r>
          </a:p>
        </p:txBody>
      </p:sp>
      <p:sp>
        <p:nvSpPr>
          <p:cNvPr id="3082" name="MH_Text_4"/>
          <p:cNvSpPr txBox="1">
            <a:spLocks noChangeArrowheads="1"/>
          </p:cNvSpPr>
          <p:nvPr>
            <p:custDataLst>
              <p:tags r:id="rId10"/>
            </p:custDataLst>
          </p:nvPr>
        </p:nvSpPr>
        <p:spPr bwMode="auto">
          <a:xfrm>
            <a:off x="2225675" y="4430714"/>
            <a:ext cx="2179638" cy="145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da-DK" altLang="zh-CN" sz="1600">
                <a:latin typeface="+mn-lt"/>
                <a:ea typeface="+mn-ea"/>
              </a:rPr>
              <a:t>Lorem ipsum dolor</a:t>
            </a:r>
          </a:p>
          <a:p>
            <a:pPr algn="r" eaLnBrk="1" hangingPunct="1">
              <a:lnSpc>
                <a:spcPct val="130000"/>
              </a:lnSpc>
              <a:defRPr/>
            </a:pPr>
            <a:r>
              <a:rPr lang="da-DK" altLang="zh-CN" sz="1600">
                <a:latin typeface="+mn-lt"/>
                <a:ea typeface="+mn-ea"/>
              </a:rPr>
              <a:t>Lorem ipsum dolor</a:t>
            </a:r>
          </a:p>
        </p:txBody>
      </p:sp>
      <p:sp>
        <p:nvSpPr>
          <p:cNvPr id="3083" name="MH_Text_1"/>
          <p:cNvSpPr txBox="1">
            <a:spLocks noChangeArrowheads="1"/>
          </p:cNvSpPr>
          <p:nvPr>
            <p:custDataLst>
              <p:tags r:id="rId11"/>
            </p:custDataLst>
          </p:nvPr>
        </p:nvSpPr>
        <p:spPr bwMode="auto">
          <a:xfrm>
            <a:off x="2225675" y="2352675"/>
            <a:ext cx="2179638"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da-DK" altLang="zh-CN" sz="1600">
                <a:latin typeface="+mn-lt"/>
                <a:ea typeface="+mn-ea"/>
              </a:rPr>
              <a:t>Lorem ipsum dolor</a:t>
            </a:r>
          </a:p>
          <a:p>
            <a:pPr algn="r" eaLnBrk="1" hangingPunct="1">
              <a:lnSpc>
                <a:spcPct val="130000"/>
              </a:lnSpc>
              <a:defRPr/>
            </a:pPr>
            <a:r>
              <a:rPr lang="da-DK" altLang="zh-CN" sz="1600">
                <a:latin typeface="+mn-lt"/>
                <a:ea typeface="+mn-ea"/>
              </a:rPr>
              <a:t>Lorem ipsum dolor</a:t>
            </a:r>
          </a:p>
        </p:txBody>
      </p:sp>
    </p:spTree>
    <p:custDataLst>
      <p:tags r:id="rId1"/>
    </p:custDataLst>
    <p:extLst>
      <p:ext uri="{BB962C8B-B14F-4D97-AF65-F5344CB8AC3E}">
        <p14:creationId xmlns:p14="http://schemas.microsoft.com/office/powerpoint/2010/main" val="287192350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p:nvPr>
            <p:custDataLst>
              <p:tags r:id="rId2"/>
            </p:custDataLst>
          </p:nvPr>
        </p:nvSpPr>
        <p:spPr>
          <a:xfrm rot="17243473" flipV="1">
            <a:off x="4873626" y="4329114"/>
            <a:ext cx="1666875" cy="1203325"/>
          </a:xfrm>
          <a:prstGeom prst="swooshArrow">
            <a:avLst>
              <a:gd name="adj1" fmla="val 18690"/>
              <a:gd name="adj2" fmla="val 29712"/>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sp>
      <p:sp>
        <p:nvSpPr>
          <p:cNvPr id="25" name="MH_Other_2"/>
          <p:cNvSpPr/>
          <p:nvPr>
            <p:custDataLst>
              <p:tags r:id="rId3"/>
            </p:custDataLst>
          </p:nvPr>
        </p:nvSpPr>
        <p:spPr>
          <a:xfrm rot="10020000" flipV="1">
            <a:off x="6396038" y="3230564"/>
            <a:ext cx="1668462" cy="1203325"/>
          </a:xfrm>
          <a:prstGeom prst="swooshArrow">
            <a:avLst>
              <a:gd name="adj1" fmla="val 18690"/>
              <a:gd name="adj2" fmla="val 29712"/>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sp>
      <p:sp>
        <p:nvSpPr>
          <p:cNvPr id="27" name="MH_Other_3"/>
          <p:cNvSpPr/>
          <p:nvPr>
            <p:custDataLst>
              <p:tags r:id="rId4"/>
            </p:custDataLst>
          </p:nvPr>
        </p:nvSpPr>
        <p:spPr>
          <a:xfrm rot="2820000" flipV="1">
            <a:off x="4664076" y="2446338"/>
            <a:ext cx="1668462" cy="1204913"/>
          </a:xfrm>
          <a:prstGeom prst="swooshArrow">
            <a:avLst>
              <a:gd name="adj1" fmla="val 18690"/>
              <a:gd name="adj2" fmla="val 29712"/>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sp>
      <p:sp>
        <p:nvSpPr>
          <p:cNvPr id="6" name="MH_Title_1"/>
          <p:cNvSpPr/>
          <p:nvPr>
            <p:custDataLst>
              <p:tags r:id="rId5"/>
            </p:custDataLst>
          </p:nvPr>
        </p:nvSpPr>
        <p:spPr>
          <a:xfrm>
            <a:off x="5797550" y="3598863"/>
            <a:ext cx="685800" cy="685800"/>
          </a:xfrm>
          <a:prstGeom prst="ellipse">
            <a:avLst/>
          </a:prstGeom>
          <a:solidFill>
            <a:srgbClr val="FFFFFF"/>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r>
              <a:rPr lang="en-US" altLang="zh-CN" sz="1400">
                <a:solidFill>
                  <a:srgbClr val="3B3B3B"/>
                </a:solidFill>
                <a:latin typeface="+mn-lt"/>
                <a:ea typeface="+mn-ea"/>
              </a:rPr>
              <a:t>AMET</a:t>
            </a:r>
            <a:endParaRPr lang="zh-CN" altLang="en-US" sz="1400">
              <a:solidFill>
                <a:srgbClr val="3B3B3B"/>
              </a:solidFill>
              <a:latin typeface="+mn-lt"/>
              <a:ea typeface="+mn-ea"/>
            </a:endParaRPr>
          </a:p>
        </p:txBody>
      </p:sp>
      <p:sp>
        <p:nvSpPr>
          <p:cNvPr id="3078" name="MH_PageTitle"/>
          <p:cNvSpPr>
            <a:spLocks noGrp="1"/>
          </p:cNvSpPr>
          <p:nvPr>
            <p:ph type="title"/>
            <p:custDataLst>
              <p:tags r:id="rId6"/>
            </p:custDataLst>
          </p:nvPr>
        </p:nvSpPr>
        <p:spPr/>
        <p:txBody>
          <a:bodyPr/>
          <a:lstStyle/>
          <a:p>
            <a:pPr eaLnBrk="1" hangingPunct="1"/>
            <a:r>
              <a:rPr lang="en-US" altLang="zh-CN" smtClean="0"/>
              <a:t>LOREM IPSUM DOLOR</a:t>
            </a:r>
            <a:endParaRPr lang="zh-CN" altLang="en-US" smtClean="0"/>
          </a:p>
        </p:txBody>
      </p:sp>
      <p:sp>
        <p:nvSpPr>
          <p:cNvPr id="10" name="MH_SubTitle_3"/>
          <p:cNvSpPr txBox="1"/>
          <p:nvPr>
            <p:custDataLst>
              <p:tags r:id="rId7"/>
            </p:custDataLst>
          </p:nvPr>
        </p:nvSpPr>
        <p:spPr>
          <a:xfrm>
            <a:off x="2671763" y="4451350"/>
            <a:ext cx="2413000" cy="958850"/>
          </a:xfrm>
          <a:prstGeom prst="rect">
            <a:avLst/>
          </a:prstGeom>
          <a:noFill/>
        </p:spPr>
        <p:txBody>
          <a:bodyPr anchor="ctr">
            <a:normAutofit/>
          </a:bodyPr>
          <a:lstStyle/>
          <a:p>
            <a:pPr algn="ctr">
              <a:lnSpc>
                <a:spcPct val="130000"/>
              </a:lnSpc>
              <a:defRPr/>
            </a:pPr>
            <a:r>
              <a:rPr lang="en-US" altLang="zh-CN" sz="1600" kern="0"/>
              <a:t>Lorem ipsum dolor sit</a:t>
            </a:r>
          </a:p>
          <a:p>
            <a:pPr algn="ctr">
              <a:lnSpc>
                <a:spcPct val="130000"/>
              </a:lnSpc>
              <a:defRPr/>
            </a:pPr>
            <a:r>
              <a:rPr lang="en-US" altLang="zh-CN" sz="1600" kern="0"/>
              <a:t>Lorem ipsum dolor sit</a:t>
            </a:r>
          </a:p>
        </p:txBody>
      </p:sp>
      <p:sp>
        <p:nvSpPr>
          <p:cNvPr id="11" name="MH_SubTitle_1"/>
          <p:cNvSpPr txBox="1"/>
          <p:nvPr>
            <p:custDataLst>
              <p:tags r:id="rId8"/>
            </p:custDataLst>
          </p:nvPr>
        </p:nvSpPr>
        <p:spPr>
          <a:xfrm>
            <a:off x="5568950" y="1763713"/>
            <a:ext cx="2374900" cy="957262"/>
          </a:xfrm>
          <a:prstGeom prst="rect">
            <a:avLst/>
          </a:prstGeom>
          <a:noFill/>
        </p:spPr>
        <p:txBody>
          <a:bodyPr anchor="ctr">
            <a:normAutofit/>
          </a:bodyPr>
          <a:lstStyle/>
          <a:p>
            <a:pPr>
              <a:lnSpc>
                <a:spcPct val="130000"/>
              </a:lnSpc>
              <a:defRPr/>
            </a:pPr>
            <a:r>
              <a:rPr lang="en-US" altLang="zh-CN" sz="1600" kern="0"/>
              <a:t>Lorem ipsum dolor sit Lorem ipsum dolor sit </a:t>
            </a:r>
          </a:p>
        </p:txBody>
      </p:sp>
      <p:sp>
        <p:nvSpPr>
          <p:cNvPr id="12" name="MH_SubTitle_2"/>
          <p:cNvSpPr txBox="1"/>
          <p:nvPr>
            <p:custDataLst>
              <p:tags r:id="rId9"/>
            </p:custDataLst>
          </p:nvPr>
        </p:nvSpPr>
        <p:spPr>
          <a:xfrm>
            <a:off x="6999289" y="4340226"/>
            <a:ext cx="2376487" cy="957263"/>
          </a:xfrm>
          <a:prstGeom prst="rect">
            <a:avLst/>
          </a:prstGeom>
          <a:noFill/>
        </p:spPr>
        <p:txBody>
          <a:bodyPr anchor="ctr">
            <a:normAutofit/>
          </a:bodyPr>
          <a:lstStyle/>
          <a:p>
            <a:pPr algn="ctr">
              <a:lnSpc>
                <a:spcPct val="130000"/>
              </a:lnSpc>
              <a:defRPr/>
            </a:pPr>
            <a:r>
              <a:rPr lang="en-US" altLang="zh-CN" sz="1600" kern="0"/>
              <a:t>Lorem ipsum dolor sit</a:t>
            </a:r>
          </a:p>
          <a:p>
            <a:pPr algn="ctr">
              <a:lnSpc>
                <a:spcPct val="130000"/>
              </a:lnSpc>
              <a:defRPr/>
            </a:pPr>
            <a:r>
              <a:rPr lang="en-US" altLang="zh-CN" sz="1600" kern="0"/>
              <a:t>Lorem ipsum dolor sit</a:t>
            </a:r>
          </a:p>
        </p:txBody>
      </p:sp>
    </p:spTree>
    <p:custDataLst>
      <p:tags r:id="rId1"/>
    </p:custDataLst>
    <p:extLst>
      <p:ext uri="{BB962C8B-B14F-4D97-AF65-F5344CB8AC3E}">
        <p14:creationId xmlns:p14="http://schemas.microsoft.com/office/powerpoint/2010/main" val="95843483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MH_Title_1"/>
          <p:cNvSpPr/>
          <p:nvPr>
            <p:custDataLst>
              <p:tags r:id="rId2"/>
            </p:custDataLst>
          </p:nvPr>
        </p:nvSpPr>
        <p:spPr>
          <a:xfrm>
            <a:off x="5073650" y="1776414"/>
            <a:ext cx="1836738" cy="2130425"/>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solidFill>
            <a:srgbClr val="FFFFFF"/>
          </a:solidFill>
          <a:ln w="203200" cap="flat" cmpd="sng" algn="ctr">
            <a:solidFill>
              <a:schemeClr val="accent1"/>
            </a:solidFill>
            <a:prstDash val="solid"/>
          </a:ln>
          <a:effectLst/>
        </p:spPr>
        <p:txBody>
          <a:bodyPr anchor="ctr">
            <a:normAutofit/>
          </a:bodyPr>
          <a:lstStyle/>
          <a:p>
            <a:pPr algn="ctr">
              <a:defRPr/>
            </a:pPr>
            <a:r>
              <a:rPr lang="en-US" altLang="zh-CN" sz="2800" kern="0">
                <a:solidFill>
                  <a:schemeClr val="accent1"/>
                </a:solidFill>
              </a:rPr>
              <a:t>LOREM </a:t>
            </a:r>
            <a:endParaRPr lang="en-US" sz="2800" kern="0" dirty="0">
              <a:solidFill>
                <a:schemeClr val="accent1"/>
              </a:solidFill>
            </a:endParaRPr>
          </a:p>
        </p:txBody>
      </p:sp>
      <p:sp>
        <p:nvSpPr>
          <p:cNvPr id="29" name="MH_Other_1"/>
          <p:cNvSpPr/>
          <p:nvPr>
            <p:custDataLst>
              <p:tags r:id="rId3"/>
            </p:custDataLst>
          </p:nvPr>
        </p:nvSpPr>
        <p:spPr>
          <a:xfrm>
            <a:off x="5570539" y="4057650"/>
            <a:ext cx="858837" cy="177800"/>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a:defRPr/>
            </a:pPr>
            <a:endParaRPr lang="en-US" sz="1350" kern="0">
              <a:solidFill>
                <a:sysClr val="window" lastClr="FFFFFF"/>
              </a:solidFill>
              <a:latin typeface="Calibri"/>
            </a:endParaRPr>
          </a:p>
        </p:txBody>
      </p:sp>
      <p:sp>
        <p:nvSpPr>
          <p:cNvPr id="30" name="MH_Other_2"/>
          <p:cNvSpPr/>
          <p:nvPr>
            <p:custDataLst>
              <p:tags r:id="rId4"/>
            </p:custDataLst>
          </p:nvPr>
        </p:nvSpPr>
        <p:spPr>
          <a:xfrm>
            <a:off x="5645151" y="4313239"/>
            <a:ext cx="709613" cy="179387"/>
          </a:xfrm>
          <a:prstGeom prst="roundRect">
            <a:avLst>
              <a:gd name="adj" fmla="val 50000"/>
            </a:avLst>
          </a:prstGeom>
          <a:solidFill>
            <a:schemeClr val="accent1"/>
          </a:solidFill>
          <a:ln w="25400" cap="flat" cmpd="sng" algn="ctr">
            <a:noFill/>
            <a:prstDash val="solid"/>
          </a:ln>
          <a:effectLst/>
        </p:spPr>
        <p:txBody>
          <a:bodyPr anchor="ctr"/>
          <a:lstStyle/>
          <a:p>
            <a:pPr algn="ctr">
              <a:defRPr/>
            </a:pPr>
            <a:endParaRPr lang="en-US" sz="1350" kern="0">
              <a:solidFill>
                <a:sysClr val="window" lastClr="FFFFFF"/>
              </a:solidFill>
              <a:latin typeface="Calibri"/>
            </a:endParaRPr>
          </a:p>
        </p:txBody>
      </p:sp>
      <p:sp>
        <p:nvSpPr>
          <p:cNvPr id="31" name="MH_Other_3"/>
          <p:cNvSpPr/>
          <p:nvPr>
            <p:custDataLst>
              <p:tags r:id="rId5"/>
            </p:custDataLst>
          </p:nvPr>
        </p:nvSpPr>
        <p:spPr>
          <a:xfrm>
            <a:off x="5570539" y="4570413"/>
            <a:ext cx="858837" cy="177800"/>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a:defRPr/>
            </a:pPr>
            <a:endParaRPr lang="en-US" sz="1350" kern="0">
              <a:solidFill>
                <a:sysClr val="window" lastClr="FFFFFF"/>
              </a:solidFill>
              <a:latin typeface="Calibri"/>
            </a:endParaRPr>
          </a:p>
        </p:txBody>
      </p:sp>
      <p:sp>
        <p:nvSpPr>
          <p:cNvPr id="32" name="MH_Other_4"/>
          <p:cNvSpPr/>
          <p:nvPr>
            <p:custDataLst>
              <p:tags r:id="rId6"/>
            </p:custDataLst>
          </p:nvPr>
        </p:nvSpPr>
        <p:spPr>
          <a:xfrm>
            <a:off x="5729289" y="4827589"/>
            <a:ext cx="541337" cy="134937"/>
          </a:xfrm>
          <a:prstGeom prst="roundRect">
            <a:avLst>
              <a:gd name="adj" fmla="val 50000"/>
            </a:avLst>
          </a:prstGeom>
          <a:solidFill>
            <a:schemeClr val="accent1"/>
          </a:solidFill>
          <a:ln w="25400" cap="flat" cmpd="sng" algn="ctr">
            <a:noFill/>
            <a:prstDash val="solid"/>
          </a:ln>
          <a:effectLst/>
        </p:spPr>
        <p:txBody>
          <a:bodyPr anchor="ctr"/>
          <a:lstStyle/>
          <a:p>
            <a:pPr algn="ctr">
              <a:defRPr/>
            </a:pPr>
            <a:endParaRPr lang="en-US" sz="1350" kern="0">
              <a:solidFill>
                <a:sysClr val="window" lastClr="FFFFFF"/>
              </a:solidFill>
              <a:latin typeface="+mn-ea"/>
            </a:endParaRPr>
          </a:p>
        </p:txBody>
      </p:sp>
      <p:sp>
        <p:nvSpPr>
          <p:cNvPr id="3079" name="MH_Other_5"/>
          <p:cNvSpPr>
            <a:spLocks noChangeArrowheads="1"/>
          </p:cNvSpPr>
          <p:nvPr>
            <p:custDataLst>
              <p:tags r:id="rId7"/>
            </p:custDataLst>
          </p:nvPr>
        </p:nvSpPr>
        <p:spPr bwMode="auto">
          <a:xfrm>
            <a:off x="3760789" y="1722439"/>
            <a:ext cx="485775" cy="485775"/>
          </a:xfrm>
          <a:prstGeom prst="ellipse">
            <a:avLst/>
          </a:prstGeom>
          <a:solidFill>
            <a:srgbClr val="FFFFFF"/>
          </a:solidFill>
          <a:ln w="57150" algn="ctr">
            <a:solidFill>
              <a:srgbClr val="BFBFBF"/>
            </a:solidFill>
            <a:round/>
            <a:headEnd/>
            <a:tailEnd/>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chemeClr val="accent1"/>
                </a:solidFill>
                <a:latin typeface="Agency FB" panose="020B0503020202020204" pitchFamily="34" charset="0"/>
                <a:ea typeface="微软雅黑" panose="020B0503020204020204" pitchFamily="34" charset="-122"/>
                <a:cs typeface="Times New Roman" panose="02020603050405020304" pitchFamily="18" charset="0"/>
              </a:rPr>
              <a:t>01</a:t>
            </a:r>
          </a:p>
        </p:txBody>
      </p:sp>
      <p:cxnSp>
        <p:nvCxnSpPr>
          <p:cNvPr id="3080" name="MH_Other_6"/>
          <p:cNvCxnSpPr>
            <a:cxnSpLocks noChangeShapeType="1"/>
          </p:cNvCxnSpPr>
          <p:nvPr>
            <p:custDataLst>
              <p:tags r:id="rId8"/>
            </p:custDataLst>
          </p:nvPr>
        </p:nvCxnSpPr>
        <p:spPr bwMode="auto">
          <a:xfrm>
            <a:off x="4318000" y="2027238"/>
            <a:ext cx="647700" cy="271462"/>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3081" name="MH_Other_7"/>
          <p:cNvSpPr>
            <a:spLocks noChangeArrowheads="1"/>
          </p:cNvSpPr>
          <p:nvPr>
            <p:custDataLst>
              <p:tags r:id="rId9"/>
            </p:custDataLst>
          </p:nvPr>
        </p:nvSpPr>
        <p:spPr bwMode="auto">
          <a:xfrm>
            <a:off x="7745414" y="1722439"/>
            <a:ext cx="485775" cy="485775"/>
          </a:xfrm>
          <a:prstGeom prst="ellipse">
            <a:avLst/>
          </a:prstGeom>
          <a:solidFill>
            <a:srgbClr val="FFFFFF"/>
          </a:solidFill>
          <a:ln w="57150" algn="ctr">
            <a:solidFill>
              <a:srgbClr val="BFBFBF"/>
            </a:solidFill>
            <a:round/>
            <a:headEnd/>
            <a:tailEnd/>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chemeClr val="accent1"/>
                </a:solidFill>
                <a:latin typeface="Agency FB" panose="020B0503020202020204" pitchFamily="34" charset="0"/>
                <a:ea typeface="微软雅黑" panose="020B0503020204020204" pitchFamily="34" charset="-122"/>
                <a:cs typeface="Times New Roman" panose="02020603050405020304" pitchFamily="18" charset="0"/>
              </a:rPr>
              <a:t>02</a:t>
            </a:r>
          </a:p>
        </p:txBody>
      </p:sp>
      <p:cxnSp>
        <p:nvCxnSpPr>
          <p:cNvPr id="3082" name="MH_Other_8"/>
          <p:cNvCxnSpPr>
            <a:cxnSpLocks noChangeShapeType="1"/>
          </p:cNvCxnSpPr>
          <p:nvPr>
            <p:custDataLst>
              <p:tags r:id="rId10"/>
            </p:custDataLst>
          </p:nvPr>
        </p:nvCxnSpPr>
        <p:spPr bwMode="auto">
          <a:xfrm rot="8309691">
            <a:off x="7031038" y="2012951"/>
            <a:ext cx="647700" cy="269875"/>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3083" name="MH_Other_9"/>
          <p:cNvSpPr>
            <a:spLocks noChangeArrowheads="1"/>
          </p:cNvSpPr>
          <p:nvPr>
            <p:custDataLst>
              <p:tags r:id="rId11"/>
            </p:custDataLst>
          </p:nvPr>
        </p:nvSpPr>
        <p:spPr bwMode="auto">
          <a:xfrm>
            <a:off x="4392614" y="4310064"/>
            <a:ext cx="485775" cy="485775"/>
          </a:xfrm>
          <a:prstGeom prst="ellipse">
            <a:avLst/>
          </a:prstGeom>
          <a:solidFill>
            <a:srgbClr val="FFFFFF"/>
          </a:solidFill>
          <a:ln w="57150" algn="ctr">
            <a:solidFill>
              <a:srgbClr val="BFBFBF"/>
            </a:solidFill>
            <a:round/>
            <a:headEnd/>
            <a:tailEnd/>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chemeClr val="accent1"/>
                </a:solidFill>
                <a:latin typeface="Agency FB" panose="020B0503020202020204" pitchFamily="34" charset="0"/>
                <a:ea typeface="微软雅黑" panose="020B0503020204020204" pitchFamily="34" charset="-122"/>
                <a:cs typeface="Times New Roman" panose="02020603050405020304" pitchFamily="18" charset="0"/>
              </a:rPr>
              <a:t>03</a:t>
            </a:r>
          </a:p>
        </p:txBody>
      </p:sp>
      <p:cxnSp>
        <p:nvCxnSpPr>
          <p:cNvPr id="3084" name="MH_Other_10"/>
          <p:cNvCxnSpPr>
            <a:cxnSpLocks noChangeShapeType="1"/>
          </p:cNvCxnSpPr>
          <p:nvPr>
            <p:custDataLst>
              <p:tags r:id="rId12"/>
            </p:custDataLst>
          </p:nvPr>
        </p:nvCxnSpPr>
        <p:spPr bwMode="auto">
          <a:xfrm rot="-3781756">
            <a:off x="4791076" y="3990976"/>
            <a:ext cx="647700" cy="269875"/>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3085" name="MH_Other_11"/>
          <p:cNvSpPr>
            <a:spLocks noChangeArrowheads="1"/>
          </p:cNvSpPr>
          <p:nvPr>
            <p:custDataLst>
              <p:tags r:id="rId13"/>
            </p:custDataLst>
          </p:nvPr>
        </p:nvSpPr>
        <p:spPr bwMode="auto">
          <a:xfrm>
            <a:off x="7146926" y="4310064"/>
            <a:ext cx="485775" cy="485775"/>
          </a:xfrm>
          <a:prstGeom prst="ellipse">
            <a:avLst/>
          </a:prstGeom>
          <a:solidFill>
            <a:srgbClr val="FFFFFF"/>
          </a:solidFill>
          <a:ln w="57150" algn="ctr">
            <a:solidFill>
              <a:srgbClr val="BFBFBF"/>
            </a:solidFill>
            <a:round/>
            <a:headEnd/>
            <a:tailEnd/>
          </a:ln>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2400" b="1">
                <a:solidFill>
                  <a:schemeClr val="accent1"/>
                </a:solidFill>
                <a:latin typeface="Agency FB" panose="020B0503020202020204" pitchFamily="34" charset="0"/>
                <a:ea typeface="微软雅黑" panose="020B0503020204020204" pitchFamily="34" charset="-122"/>
                <a:cs typeface="Times New Roman" panose="02020603050405020304" pitchFamily="18" charset="0"/>
              </a:rPr>
              <a:t>04</a:t>
            </a:r>
          </a:p>
        </p:txBody>
      </p:sp>
      <p:cxnSp>
        <p:nvCxnSpPr>
          <p:cNvPr id="3086" name="MH_Other_12"/>
          <p:cNvCxnSpPr>
            <a:cxnSpLocks noChangeShapeType="1"/>
          </p:cNvCxnSpPr>
          <p:nvPr>
            <p:custDataLst>
              <p:tags r:id="rId14"/>
            </p:custDataLst>
          </p:nvPr>
        </p:nvCxnSpPr>
        <p:spPr bwMode="auto">
          <a:xfrm flipH="1" flipV="1">
            <a:off x="6615113" y="3897313"/>
            <a:ext cx="557212" cy="438150"/>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3087" name="MH_PageTitle"/>
          <p:cNvSpPr>
            <a:spLocks noGrp="1"/>
          </p:cNvSpPr>
          <p:nvPr>
            <p:ph type="title"/>
            <p:custDataLst>
              <p:tags r:id="rId15"/>
            </p:custDataLst>
          </p:nvPr>
        </p:nvSpPr>
        <p:spPr/>
        <p:txBody>
          <a:bodyPr/>
          <a:lstStyle/>
          <a:p>
            <a:pPr eaLnBrk="1" hangingPunct="1"/>
            <a:r>
              <a:rPr lang="en-US" altLang="zh-CN" smtClean="0"/>
              <a:t>LOREM IPSUM DOLOR </a:t>
            </a:r>
            <a:endParaRPr lang="zh-CN" altLang="en-US" smtClean="0"/>
          </a:p>
        </p:txBody>
      </p:sp>
      <p:sp>
        <p:nvSpPr>
          <p:cNvPr id="24" name="MH_SubTitle_1"/>
          <p:cNvSpPr txBox="1">
            <a:spLocks noChangeArrowheads="1"/>
          </p:cNvSpPr>
          <p:nvPr>
            <p:custDataLst>
              <p:tags r:id="rId16"/>
            </p:custDataLst>
          </p:nvPr>
        </p:nvSpPr>
        <p:spPr bwMode="auto">
          <a:xfrm flipH="1">
            <a:off x="3144839" y="2349501"/>
            <a:ext cx="171767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defRPr/>
            </a:pPr>
            <a:r>
              <a:rPr lang="en-US" altLang="zh-CN" sz="1800" b="1">
                <a:solidFill>
                  <a:schemeClr val="accent1">
                    <a:lumMod val="75000"/>
                  </a:schemeClr>
                </a:solidFill>
                <a:latin typeface="+mn-lt"/>
                <a:ea typeface="+mn-ea"/>
                <a:cs typeface="Times New Roman" panose="02020603050405020304" pitchFamily="18" charset="0"/>
              </a:rPr>
              <a:t>LOREM</a:t>
            </a:r>
            <a:endParaRPr lang="zh-CN" altLang="en-US" sz="1800" b="1">
              <a:solidFill>
                <a:schemeClr val="accent1">
                  <a:lumMod val="75000"/>
                </a:schemeClr>
              </a:solidFill>
              <a:latin typeface="+mn-lt"/>
              <a:ea typeface="+mn-ea"/>
              <a:cs typeface="Times New Roman" panose="02020603050405020304" pitchFamily="18" charset="0"/>
            </a:endParaRPr>
          </a:p>
        </p:txBody>
      </p:sp>
      <p:sp>
        <p:nvSpPr>
          <p:cNvPr id="25" name="MH_Text_1"/>
          <p:cNvSpPr txBox="1"/>
          <p:nvPr>
            <p:custDataLst>
              <p:tags r:id="rId17"/>
            </p:custDataLst>
          </p:nvPr>
        </p:nvSpPr>
        <p:spPr>
          <a:xfrm>
            <a:off x="3144839" y="2608263"/>
            <a:ext cx="1717675" cy="931862"/>
          </a:xfrm>
          <a:prstGeom prst="rect">
            <a:avLst/>
          </a:prstGeom>
          <a:noFill/>
        </p:spPr>
        <p:txBody>
          <a:bodyPr>
            <a:normAutofit/>
          </a:bodyPr>
          <a:lstStyle/>
          <a:p>
            <a:pPr algn="ctr">
              <a:lnSpc>
                <a:spcPct val="130000"/>
              </a:lnSpc>
              <a:defRPr/>
            </a:pPr>
            <a:r>
              <a:rPr lang="en-US" altLang="zh-CN" sz="1400" kern="0">
                <a:solidFill>
                  <a:schemeClr val="tx1">
                    <a:lumMod val="65000"/>
                    <a:lumOff val="35000"/>
                  </a:schemeClr>
                </a:solidFill>
                <a:cs typeface="Arial" pitchFamily="34" charset="0"/>
              </a:rPr>
              <a:t>Lorem ipsum dolor</a:t>
            </a:r>
          </a:p>
          <a:p>
            <a:pPr algn="ctr">
              <a:lnSpc>
                <a:spcPct val="130000"/>
              </a:lnSpc>
              <a:defRPr/>
            </a:pPr>
            <a:r>
              <a:rPr lang="en-US" altLang="zh-CN" sz="1400" kern="0">
                <a:solidFill>
                  <a:schemeClr val="tx1">
                    <a:lumMod val="65000"/>
                    <a:lumOff val="35000"/>
                  </a:schemeClr>
                </a:solidFill>
                <a:cs typeface="Arial" pitchFamily="34" charset="0"/>
              </a:rPr>
              <a:t>Lorem ipsum dolor</a:t>
            </a:r>
          </a:p>
          <a:p>
            <a:pPr algn="ctr">
              <a:lnSpc>
                <a:spcPct val="130000"/>
              </a:lnSpc>
              <a:defRPr/>
            </a:pPr>
            <a:r>
              <a:rPr lang="en-US" altLang="zh-CN" sz="1400" kern="0">
                <a:solidFill>
                  <a:schemeClr val="tx1">
                    <a:lumMod val="65000"/>
                    <a:lumOff val="35000"/>
                  </a:schemeClr>
                </a:solidFill>
                <a:cs typeface="Arial" pitchFamily="34" charset="0"/>
              </a:rPr>
              <a:t>Lorem ipsum dolor</a:t>
            </a:r>
            <a:endParaRPr lang="en-US" altLang="zh-CN" sz="1400" kern="0" dirty="0">
              <a:solidFill>
                <a:schemeClr val="tx1">
                  <a:lumMod val="65000"/>
                  <a:lumOff val="35000"/>
                </a:schemeClr>
              </a:solidFill>
              <a:cs typeface="Arial" pitchFamily="34" charset="0"/>
            </a:endParaRPr>
          </a:p>
        </p:txBody>
      </p:sp>
      <p:sp>
        <p:nvSpPr>
          <p:cNvPr id="26" name="MH_SubTitle_2"/>
          <p:cNvSpPr txBox="1">
            <a:spLocks noChangeArrowheads="1"/>
          </p:cNvSpPr>
          <p:nvPr>
            <p:custDataLst>
              <p:tags r:id="rId18"/>
            </p:custDataLst>
          </p:nvPr>
        </p:nvSpPr>
        <p:spPr bwMode="auto">
          <a:xfrm flipH="1">
            <a:off x="7131050" y="2349501"/>
            <a:ext cx="1716088"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defRPr/>
            </a:pPr>
            <a:r>
              <a:rPr lang="en-US" altLang="zh-CN" sz="1800" b="1">
                <a:solidFill>
                  <a:schemeClr val="accent1">
                    <a:lumMod val="75000"/>
                  </a:schemeClr>
                </a:solidFill>
                <a:latin typeface="+mn-lt"/>
                <a:ea typeface="+mn-ea"/>
                <a:cs typeface="Times New Roman" panose="02020603050405020304" pitchFamily="18" charset="0"/>
              </a:rPr>
              <a:t>LOREM</a:t>
            </a:r>
            <a:endParaRPr lang="zh-CN" altLang="en-US" sz="1800" b="1">
              <a:solidFill>
                <a:schemeClr val="accent1">
                  <a:lumMod val="75000"/>
                </a:schemeClr>
              </a:solidFill>
              <a:latin typeface="+mn-lt"/>
              <a:ea typeface="+mn-ea"/>
              <a:cs typeface="Times New Roman" panose="02020603050405020304" pitchFamily="18" charset="0"/>
            </a:endParaRPr>
          </a:p>
        </p:txBody>
      </p:sp>
      <p:sp>
        <p:nvSpPr>
          <p:cNvPr id="27" name="MH_Text_2"/>
          <p:cNvSpPr txBox="1"/>
          <p:nvPr>
            <p:custDataLst>
              <p:tags r:id="rId19"/>
            </p:custDataLst>
          </p:nvPr>
        </p:nvSpPr>
        <p:spPr>
          <a:xfrm>
            <a:off x="7131050" y="2608263"/>
            <a:ext cx="1716088" cy="931862"/>
          </a:xfrm>
          <a:prstGeom prst="rect">
            <a:avLst/>
          </a:prstGeom>
          <a:noFill/>
        </p:spPr>
        <p:txBody>
          <a:bodyPr>
            <a:normAutofit/>
          </a:bodyPr>
          <a:lstStyle/>
          <a:p>
            <a:pPr algn="ctr">
              <a:lnSpc>
                <a:spcPct val="130000"/>
              </a:lnSpc>
              <a:defRPr/>
            </a:pPr>
            <a:r>
              <a:rPr lang="en-US" altLang="zh-CN" sz="1400" kern="0">
                <a:solidFill>
                  <a:schemeClr val="tx1">
                    <a:lumMod val="65000"/>
                    <a:lumOff val="35000"/>
                  </a:schemeClr>
                </a:solidFill>
                <a:cs typeface="Arial" pitchFamily="34" charset="0"/>
              </a:rPr>
              <a:t>Lorem ipsum dolor</a:t>
            </a:r>
          </a:p>
          <a:p>
            <a:pPr algn="ctr">
              <a:lnSpc>
                <a:spcPct val="130000"/>
              </a:lnSpc>
              <a:defRPr/>
            </a:pPr>
            <a:r>
              <a:rPr lang="en-US" altLang="zh-CN" sz="1400" kern="0">
                <a:solidFill>
                  <a:schemeClr val="tx1">
                    <a:lumMod val="65000"/>
                    <a:lumOff val="35000"/>
                  </a:schemeClr>
                </a:solidFill>
                <a:cs typeface="Arial" pitchFamily="34" charset="0"/>
              </a:rPr>
              <a:t>Lorem ipsum dolor</a:t>
            </a:r>
          </a:p>
          <a:p>
            <a:pPr algn="ctr">
              <a:lnSpc>
                <a:spcPct val="130000"/>
              </a:lnSpc>
              <a:defRPr/>
            </a:pPr>
            <a:r>
              <a:rPr lang="en-US" altLang="zh-CN" sz="1400" kern="0">
                <a:solidFill>
                  <a:schemeClr val="tx1">
                    <a:lumMod val="65000"/>
                    <a:lumOff val="35000"/>
                  </a:schemeClr>
                </a:solidFill>
                <a:cs typeface="Arial" pitchFamily="34" charset="0"/>
              </a:rPr>
              <a:t>Lorem ipsum dolor</a:t>
            </a:r>
            <a:endParaRPr lang="en-US" altLang="zh-CN" sz="1400" kern="0" dirty="0">
              <a:solidFill>
                <a:schemeClr val="tx1">
                  <a:lumMod val="65000"/>
                  <a:lumOff val="35000"/>
                </a:schemeClr>
              </a:solidFill>
              <a:cs typeface="Arial" pitchFamily="34" charset="0"/>
            </a:endParaRPr>
          </a:p>
        </p:txBody>
      </p:sp>
      <p:sp>
        <p:nvSpPr>
          <p:cNvPr id="33" name="MH_SubTitle_3"/>
          <p:cNvSpPr txBox="1">
            <a:spLocks noChangeArrowheads="1"/>
          </p:cNvSpPr>
          <p:nvPr>
            <p:custDataLst>
              <p:tags r:id="rId20"/>
            </p:custDataLst>
          </p:nvPr>
        </p:nvSpPr>
        <p:spPr bwMode="auto">
          <a:xfrm flipH="1">
            <a:off x="3778250" y="4926014"/>
            <a:ext cx="1716088"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defRPr/>
            </a:pPr>
            <a:r>
              <a:rPr lang="en-US" altLang="zh-CN" sz="1800" b="1">
                <a:solidFill>
                  <a:schemeClr val="accent1">
                    <a:lumMod val="75000"/>
                  </a:schemeClr>
                </a:solidFill>
                <a:latin typeface="+mn-lt"/>
                <a:ea typeface="+mn-ea"/>
                <a:cs typeface="Times New Roman" panose="02020603050405020304" pitchFamily="18" charset="0"/>
              </a:rPr>
              <a:t>LOREM</a:t>
            </a:r>
            <a:endParaRPr lang="zh-CN" altLang="en-US" sz="1800" b="1">
              <a:solidFill>
                <a:schemeClr val="accent1">
                  <a:lumMod val="75000"/>
                </a:schemeClr>
              </a:solidFill>
              <a:latin typeface="+mn-lt"/>
              <a:ea typeface="+mn-ea"/>
              <a:cs typeface="Times New Roman" panose="02020603050405020304" pitchFamily="18" charset="0"/>
            </a:endParaRPr>
          </a:p>
        </p:txBody>
      </p:sp>
      <p:sp>
        <p:nvSpPr>
          <p:cNvPr id="34" name="MH_Text_3"/>
          <p:cNvSpPr txBox="1"/>
          <p:nvPr>
            <p:custDataLst>
              <p:tags r:id="rId21"/>
            </p:custDataLst>
          </p:nvPr>
        </p:nvSpPr>
        <p:spPr>
          <a:xfrm>
            <a:off x="3778250" y="5184776"/>
            <a:ext cx="1716088" cy="931863"/>
          </a:xfrm>
          <a:prstGeom prst="rect">
            <a:avLst/>
          </a:prstGeom>
          <a:noFill/>
        </p:spPr>
        <p:txBody>
          <a:bodyPr>
            <a:normAutofit/>
          </a:bodyPr>
          <a:lstStyle/>
          <a:p>
            <a:pPr algn="ctr">
              <a:lnSpc>
                <a:spcPct val="130000"/>
              </a:lnSpc>
              <a:defRPr/>
            </a:pPr>
            <a:r>
              <a:rPr lang="en-US" altLang="zh-CN" sz="1400" kern="0">
                <a:solidFill>
                  <a:schemeClr val="tx1">
                    <a:lumMod val="65000"/>
                    <a:lumOff val="35000"/>
                  </a:schemeClr>
                </a:solidFill>
                <a:cs typeface="Arial" pitchFamily="34" charset="0"/>
              </a:rPr>
              <a:t>Lorem ipsum dolor</a:t>
            </a:r>
          </a:p>
          <a:p>
            <a:pPr algn="ctr">
              <a:lnSpc>
                <a:spcPct val="130000"/>
              </a:lnSpc>
              <a:defRPr/>
            </a:pPr>
            <a:r>
              <a:rPr lang="en-US" altLang="zh-CN" sz="1400" kern="0">
                <a:solidFill>
                  <a:schemeClr val="tx1">
                    <a:lumMod val="65000"/>
                    <a:lumOff val="35000"/>
                  </a:schemeClr>
                </a:solidFill>
                <a:cs typeface="Arial" pitchFamily="34" charset="0"/>
              </a:rPr>
              <a:t>Lorem ipsum dolor</a:t>
            </a:r>
          </a:p>
          <a:p>
            <a:pPr algn="ctr">
              <a:lnSpc>
                <a:spcPct val="130000"/>
              </a:lnSpc>
              <a:defRPr/>
            </a:pPr>
            <a:r>
              <a:rPr lang="en-US" altLang="zh-CN" sz="1400" kern="0">
                <a:solidFill>
                  <a:schemeClr val="tx1">
                    <a:lumMod val="65000"/>
                    <a:lumOff val="35000"/>
                  </a:schemeClr>
                </a:solidFill>
                <a:cs typeface="Arial" pitchFamily="34" charset="0"/>
              </a:rPr>
              <a:t>Lorem ipsum dolor</a:t>
            </a:r>
            <a:endParaRPr lang="en-US" altLang="zh-CN" sz="1400" kern="0" dirty="0">
              <a:solidFill>
                <a:schemeClr val="tx1">
                  <a:lumMod val="65000"/>
                  <a:lumOff val="35000"/>
                </a:schemeClr>
              </a:solidFill>
              <a:cs typeface="Arial" pitchFamily="34" charset="0"/>
            </a:endParaRPr>
          </a:p>
        </p:txBody>
      </p:sp>
      <p:sp>
        <p:nvSpPr>
          <p:cNvPr id="35" name="MH_SubTitle_4"/>
          <p:cNvSpPr txBox="1">
            <a:spLocks noChangeArrowheads="1"/>
          </p:cNvSpPr>
          <p:nvPr>
            <p:custDataLst>
              <p:tags r:id="rId22"/>
            </p:custDataLst>
          </p:nvPr>
        </p:nvSpPr>
        <p:spPr bwMode="auto">
          <a:xfrm flipH="1">
            <a:off x="6532564" y="4926014"/>
            <a:ext cx="17160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defRPr/>
            </a:pPr>
            <a:r>
              <a:rPr lang="en-US" altLang="zh-CN" sz="1800" b="1">
                <a:solidFill>
                  <a:schemeClr val="accent1">
                    <a:lumMod val="75000"/>
                  </a:schemeClr>
                </a:solidFill>
                <a:latin typeface="+mn-lt"/>
                <a:ea typeface="+mn-ea"/>
                <a:cs typeface="Times New Roman" panose="02020603050405020304" pitchFamily="18" charset="0"/>
              </a:rPr>
              <a:t>LOREM</a:t>
            </a:r>
            <a:endParaRPr lang="zh-CN" altLang="en-US" sz="1800" b="1">
              <a:solidFill>
                <a:schemeClr val="accent1">
                  <a:lumMod val="75000"/>
                </a:schemeClr>
              </a:solidFill>
              <a:latin typeface="+mn-lt"/>
              <a:ea typeface="+mn-ea"/>
              <a:cs typeface="Times New Roman" panose="02020603050405020304" pitchFamily="18" charset="0"/>
            </a:endParaRPr>
          </a:p>
        </p:txBody>
      </p:sp>
      <p:sp>
        <p:nvSpPr>
          <p:cNvPr id="36" name="MH_Text_4"/>
          <p:cNvSpPr txBox="1"/>
          <p:nvPr>
            <p:custDataLst>
              <p:tags r:id="rId23"/>
            </p:custDataLst>
          </p:nvPr>
        </p:nvSpPr>
        <p:spPr>
          <a:xfrm>
            <a:off x="6532564" y="5184776"/>
            <a:ext cx="1716087" cy="931863"/>
          </a:xfrm>
          <a:prstGeom prst="rect">
            <a:avLst/>
          </a:prstGeom>
          <a:noFill/>
        </p:spPr>
        <p:txBody>
          <a:bodyPr>
            <a:normAutofit/>
          </a:bodyPr>
          <a:lstStyle/>
          <a:p>
            <a:pPr algn="ctr">
              <a:lnSpc>
                <a:spcPct val="130000"/>
              </a:lnSpc>
              <a:defRPr/>
            </a:pPr>
            <a:r>
              <a:rPr lang="en-US" altLang="zh-CN" sz="1400" kern="0">
                <a:solidFill>
                  <a:schemeClr val="tx1">
                    <a:lumMod val="65000"/>
                    <a:lumOff val="35000"/>
                  </a:schemeClr>
                </a:solidFill>
                <a:cs typeface="Arial" pitchFamily="34" charset="0"/>
              </a:rPr>
              <a:t>Lorem ipsum dolor</a:t>
            </a:r>
          </a:p>
          <a:p>
            <a:pPr algn="ctr">
              <a:lnSpc>
                <a:spcPct val="130000"/>
              </a:lnSpc>
              <a:defRPr/>
            </a:pPr>
            <a:r>
              <a:rPr lang="en-US" altLang="zh-CN" sz="1400" kern="0">
                <a:solidFill>
                  <a:schemeClr val="tx1">
                    <a:lumMod val="65000"/>
                    <a:lumOff val="35000"/>
                  </a:schemeClr>
                </a:solidFill>
                <a:cs typeface="Arial" pitchFamily="34" charset="0"/>
              </a:rPr>
              <a:t>Lorem ipsum dolor</a:t>
            </a:r>
          </a:p>
          <a:p>
            <a:pPr algn="ctr">
              <a:lnSpc>
                <a:spcPct val="130000"/>
              </a:lnSpc>
              <a:defRPr/>
            </a:pPr>
            <a:r>
              <a:rPr lang="en-US" altLang="zh-CN" sz="1400" kern="0">
                <a:solidFill>
                  <a:schemeClr val="tx1">
                    <a:lumMod val="65000"/>
                    <a:lumOff val="35000"/>
                  </a:schemeClr>
                </a:solidFill>
                <a:cs typeface="Arial" pitchFamily="34" charset="0"/>
              </a:rPr>
              <a:t>Lorem ipsum dolor</a:t>
            </a:r>
            <a:endParaRPr lang="en-US" altLang="zh-CN" sz="1400" kern="0" dirty="0">
              <a:solidFill>
                <a:schemeClr val="tx1">
                  <a:lumMod val="65000"/>
                  <a:lumOff val="35000"/>
                </a:schemeClr>
              </a:solidFill>
              <a:cs typeface="Arial" pitchFamily="34" charset="0"/>
            </a:endParaRPr>
          </a:p>
        </p:txBody>
      </p:sp>
    </p:spTree>
    <p:custDataLst>
      <p:tags r:id="rId1"/>
    </p:custDataLst>
    <p:extLst>
      <p:ext uri="{BB962C8B-B14F-4D97-AF65-F5344CB8AC3E}">
        <p14:creationId xmlns:p14="http://schemas.microsoft.com/office/powerpoint/2010/main" val="5465397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3" name="MH_Other_1"/>
          <p:cNvSpPr>
            <a:spLocks noChangeShapeType="1"/>
          </p:cNvSpPr>
          <p:nvPr>
            <p:custDataLst>
              <p:tags r:id="rId3"/>
            </p:custDataLst>
          </p:nvPr>
        </p:nvSpPr>
        <p:spPr bwMode="auto">
          <a:xfrm flipV="1">
            <a:off x="3660776" y="2293938"/>
            <a:ext cx="2339975" cy="1231900"/>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5" name="MH_Other_2"/>
          <p:cNvSpPr>
            <a:spLocks noChangeShapeType="1"/>
          </p:cNvSpPr>
          <p:nvPr>
            <p:custDataLst>
              <p:tags r:id="rId4"/>
            </p:custDataLst>
          </p:nvPr>
        </p:nvSpPr>
        <p:spPr bwMode="auto">
          <a:xfrm flipV="1">
            <a:off x="3649663" y="3670300"/>
            <a:ext cx="2354262" cy="0"/>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6" name="MH_Other_3"/>
          <p:cNvSpPr>
            <a:spLocks noChangeShapeType="1"/>
          </p:cNvSpPr>
          <p:nvPr>
            <p:custDataLst>
              <p:tags r:id="rId5"/>
            </p:custDataLst>
          </p:nvPr>
        </p:nvSpPr>
        <p:spPr bwMode="auto">
          <a:xfrm>
            <a:off x="3781426" y="3884613"/>
            <a:ext cx="2219325" cy="1236662"/>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a:solidFill>
                <a:srgbClr val="FFFFFF"/>
              </a:solidFill>
            </a:endParaRPr>
          </a:p>
        </p:txBody>
      </p:sp>
      <p:sp>
        <p:nvSpPr>
          <p:cNvPr id="2054" name="MH_SubTitle_1"/>
          <p:cNvSpPr>
            <a:spLocks noChangeArrowheads="1"/>
          </p:cNvSpPr>
          <p:nvPr>
            <p:custDataLst>
              <p:tags r:id="rId6"/>
            </p:custDataLst>
          </p:nvPr>
        </p:nvSpPr>
        <p:spPr bwMode="gray">
          <a:xfrm>
            <a:off x="6032500" y="1928813"/>
            <a:ext cx="3633788" cy="646112"/>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nchorCtr="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kumimoji="1" lang="da-DK" altLang="zh-CN">
                <a:solidFill>
                  <a:srgbClr val="FFFFFF"/>
                </a:solidFill>
              </a:rPr>
              <a:t>LOREM IPSUM DOLOR SIT</a:t>
            </a:r>
            <a:endParaRPr kumimoji="1" lang="zh-TW" altLang="en-US">
              <a:solidFill>
                <a:srgbClr val="FFFFFF"/>
              </a:solidFill>
              <a:ea typeface="新細明體" panose="02020500000000000000" pitchFamily="18" charset="-120"/>
            </a:endParaRPr>
          </a:p>
        </p:txBody>
      </p:sp>
      <p:sp>
        <p:nvSpPr>
          <p:cNvPr id="8" name="MH_SubTitle_2"/>
          <p:cNvSpPr>
            <a:spLocks noChangeArrowheads="1"/>
          </p:cNvSpPr>
          <p:nvPr>
            <p:custDataLst>
              <p:tags r:id="rId7"/>
            </p:custDataLst>
          </p:nvPr>
        </p:nvSpPr>
        <p:spPr bwMode="gray">
          <a:xfrm>
            <a:off x="6032500" y="3376613"/>
            <a:ext cx="3633788" cy="646112"/>
          </a:xfrm>
          <a:prstGeom prst="roundRect">
            <a:avLst>
              <a:gd name="adj" fmla="val 50000"/>
            </a:avLst>
          </a:prstGeom>
          <a:solidFill>
            <a:schemeClr val="accent3"/>
          </a:solidFill>
          <a:ln>
            <a:noFill/>
          </a:ln>
          <a:extLst/>
        </p:spPr>
        <p:txBody>
          <a:bodyPr lIns="0" tIns="0" rIns="0" bIns="0" anchor="ctr" anchorCtr="1">
            <a:normAutofit/>
          </a:bodyPr>
          <a:lstStyle/>
          <a:p>
            <a:pPr>
              <a:defRPr/>
            </a:pPr>
            <a:r>
              <a:rPr kumimoji="1" lang="da-DK" altLang="zh-CN" dirty="0">
                <a:solidFill>
                  <a:srgbClr val="FFFFFF"/>
                </a:solidFill>
              </a:rPr>
              <a:t>LOREM IPSUM DOLOR SIT</a:t>
            </a:r>
            <a:endParaRPr kumimoji="1" lang="zh-TW" altLang="en-US" dirty="0">
              <a:solidFill>
                <a:srgbClr val="FFFFFF"/>
              </a:solidFill>
            </a:endParaRPr>
          </a:p>
        </p:txBody>
      </p:sp>
      <p:sp>
        <p:nvSpPr>
          <p:cNvPr id="9" name="MH_SubTitle_3"/>
          <p:cNvSpPr>
            <a:spLocks noChangeArrowheads="1"/>
          </p:cNvSpPr>
          <p:nvPr>
            <p:custDataLst>
              <p:tags r:id="rId8"/>
            </p:custDataLst>
          </p:nvPr>
        </p:nvSpPr>
        <p:spPr bwMode="gray">
          <a:xfrm>
            <a:off x="6032500" y="4824413"/>
            <a:ext cx="3633788" cy="647700"/>
          </a:xfrm>
          <a:prstGeom prst="roundRect">
            <a:avLst>
              <a:gd name="adj" fmla="val 50000"/>
            </a:avLst>
          </a:prstGeom>
          <a:solidFill>
            <a:schemeClr val="accent4"/>
          </a:solidFill>
          <a:ln>
            <a:noFill/>
          </a:ln>
          <a:extLst/>
        </p:spPr>
        <p:txBody>
          <a:bodyPr lIns="0" tIns="0" rIns="0" bIns="0" anchor="ctr" anchorCtr="1">
            <a:normAutofit/>
          </a:bodyPr>
          <a:lstStyle/>
          <a:p>
            <a:pPr>
              <a:defRPr/>
            </a:pPr>
            <a:r>
              <a:rPr kumimoji="1" lang="da-DK" altLang="zh-CN" dirty="0">
                <a:solidFill>
                  <a:srgbClr val="FFFFFF"/>
                </a:solidFill>
              </a:rPr>
              <a:t>LOREM IPSUM DOLOR SIT</a:t>
            </a:r>
            <a:endParaRPr kumimoji="1" lang="zh-TW" altLang="en-US" dirty="0">
              <a:solidFill>
                <a:srgbClr val="FFFFFF"/>
              </a:solidFill>
            </a:endParaRPr>
          </a:p>
        </p:txBody>
      </p:sp>
      <p:sp>
        <p:nvSpPr>
          <p:cNvPr id="10" name="MH_Other_4"/>
          <p:cNvSpPr>
            <a:spLocks noChangeArrowheads="1"/>
          </p:cNvSpPr>
          <p:nvPr>
            <p:custDataLst>
              <p:tags r:id="rId9"/>
            </p:custDataLst>
          </p:nvPr>
        </p:nvSpPr>
        <p:spPr bwMode="gray">
          <a:xfrm>
            <a:off x="2293938" y="2730501"/>
            <a:ext cx="1903412" cy="1903413"/>
          </a:xfrm>
          <a:prstGeom prst="ellipse">
            <a:avLst/>
          </a:prstGeom>
          <a:solidFill>
            <a:schemeClr val="accent1">
              <a:lumMod val="40000"/>
              <a:lumOff val="60000"/>
            </a:schemeClr>
          </a:solidFill>
          <a:ln>
            <a:noFill/>
          </a:ln>
          <a:extLst/>
        </p:spPr>
        <p:txBody>
          <a:bodyPr lIns="0" tIns="0" rIns="0" bIns="0" anchor="ctr" anchorCtr="1">
            <a:normAutofit/>
          </a:bodyPr>
          <a:lstStyle/>
          <a:p>
            <a:pPr algn="ctr">
              <a:defRPr/>
            </a:pPr>
            <a:endParaRPr kumimoji="1" lang="zh-TW" altLang="en-US" sz="2400" dirty="0">
              <a:solidFill>
                <a:srgbClr val="FFFFFF"/>
              </a:solidFill>
            </a:endParaRPr>
          </a:p>
        </p:txBody>
      </p:sp>
      <p:sp>
        <p:nvSpPr>
          <p:cNvPr id="11" name="MH_Title_1"/>
          <p:cNvSpPr/>
          <p:nvPr>
            <p:custDataLst>
              <p:tags r:id="rId10"/>
            </p:custDataLst>
          </p:nvPr>
        </p:nvSpPr>
        <p:spPr>
          <a:xfrm>
            <a:off x="2506663" y="2943225"/>
            <a:ext cx="1479550" cy="14795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TW" sz="2000">
                <a:solidFill>
                  <a:srgbClr val="FFFFFF"/>
                </a:solidFill>
              </a:rPr>
              <a:t>LOREM IPSUM</a:t>
            </a:r>
            <a:endParaRPr lang="zh-TW" altLang="en-US" sz="2000" dirty="0">
              <a:solidFill>
                <a:srgbClr val="FFFFFF"/>
              </a:solidFill>
            </a:endParaRPr>
          </a:p>
        </p:txBody>
      </p:sp>
    </p:spTree>
    <p:custDataLst>
      <p:tags r:id="rId1"/>
    </p:custDataLst>
    <p:extLst>
      <p:ext uri="{BB962C8B-B14F-4D97-AF65-F5344CB8AC3E}">
        <p14:creationId xmlns:p14="http://schemas.microsoft.com/office/powerpoint/2010/main" val="389760931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2847976" y="2689225"/>
            <a:ext cx="327025" cy="23050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cxnSp>
        <p:nvCxnSpPr>
          <p:cNvPr id="5" name="MH_Other_2"/>
          <p:cNvCxnSpPr/>
          <p:nvPr>
            <p:custDataLst>
              <p:tags r:id="rId3"/>
            </p:custDataLst>
          </p:nvPr>
        </p:nvCxnSpPr>
        <p:spPr>
          <a:xfrm>
            <a:off x="3876675" y="2693989"/>
            <a:ext cx="0" cy="2300287"/>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76" name="MH_SubTitle_1"/>
          <p:cNvSpPr txBox="1">
            <a:spLocks noChangeArrowheads="1"/>
          </p:cNvSpPr>
          <p:nvPr>
            <p:custDataLst>
              <p:tags r:id="rId4"/>
            </p:custDataLst>
          </p:nvPr>
        </p:nvSpPr>
        <p:spPr bwMode="auto">
          <a:xfrm>
            <a:off x="4637088" y="2679701"/>
            <a:ext cx="1147762"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b="1">
                <a:latin typeface="+mn-lt"/>
                <a:ea typeface="+mn-ea"/>
              </a:rPr>
              <a:t>LOREM</a:t>
            </a:r>
            <a:endParaRPr lang="zh-CN" altLang="en-US" b="1">
              <a:latin typeface="+mn-lt"/>
              <a:ea typeface="+mn-ea"/>
            </a:endParaRPr>
          </a:p>
        </p:txBody>
      </p:sp>
      <p:sp>
        <p:nvSpPr>
          <p:cNvPr id="5125" name="MH_Text_1"/>
          <p:cNvSpPr txBox="1">
            <a:spLocks noChangeArrowheads="1"/>
          </p:cNvSpPr>
          <p:nvPr>
            <p:custDataLst>
              <p:tags r:id="rId5"/>
            </p:custDataLst>
          </p:nvPr>
        </p:nvSpPr>
        <p:spPr bwMode="auto">
          <a:xfrm>
            <a:off x="4110039" y="3151189"/>
            <a:ext cx="1620837"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600">
                <a:solidFill>
                  <a:schemeClr val="tx1">
                    <a:lumMod val="50000"/>
                    <a:lumOff val="50000"/>
                  </a:schemeClr>
                </a:solidFill>
                <a:latin typeface="+mn-lt"/>
                <a:ea typeface="+mn-ea"/>
              </a:rPr>
              <a:t>Lorem ipsum</a:t>
            </a:r>
          </a:p>
          <a:p>
            <a:pPr algn="ctr" eaLnBrk="1" hangingPunct="1">
              <a:lnSpc>
                <a:spcPct val="130000"/>
              </a:lnSpc>
              <a:defRPr/>
            </a:pPr>
            <a:r>
              <a:rPr lang="en-US" altLang="zh-CN" sz="1600">
                <a:solidFill>
                  <a:schemeClr val="tx1">
                    <a:lumMod val="50000"/>
                    <a:lumOff val="50000"/>
                  </a:schemeClr>
                </a:solidFill>
                <a:latin typeface="+mn-lt"/>
                <a:ea typeface="+mn-ea"/>
              </a:rPr>
              <a:t>Lorem ipsum</a:t>
            </a:r>
          </a:p>
          <a:p>
            <a:pPr algn="ctr" eaLnBrk="1" hangingPunct="1">
              <a:lnSpc>
                <a:spcPct val="130000"/>
              </a:lnSpc>
              <a:defRPr/>
            </a:pPr>
            <a:r>
              <a:rPr lang="en-US" altLang="zh-CN" sz="1600">
                <a:solidFill>
                  <a:schemeClr val="tx1">
                    <a:lumMod val="50000"/>
                    <a:lumOff val="50000"/>
                  </a:schemeClr>
                </a:solidFill>
                <a:latin typeface="+mn-lt"/>
                <a:ea typeface="+mn-ea"/>
              </a:rPr>
              <a:t>Lorem ipsum</a:t>
            </a:r>
          </a:p>
          <a:p>
            <a:pPr algn="ctr" eaLnBrk="1" hangingPunct="1">
              <a:lnSpc>
                <a:spcPct val="130000"/>
              </a:lnSpc>
              <a:defRPr/>
            </a:pPr>
            <a:r>
              <a:rPr lang="en-US" altLang="zh-CN" sz="1600">
                <a:solidFill>
                  <a:schemeClr val="tx1">
                    <a:lumMod val="50000"/>
                    <a:lumOff val="50000"/>
                  </a:schemeClr>
                </a:solidFill>
                <a:latin typeface="+mn-lt"/>
                <a:ea typeface="+mn-ea"/>
              </a:rPr>
              <a:t>Lorem ipsum</a:t>
            </a:r>
          </a:p>
        </p:txBody>
      </p:sp>
      <p:cxnSp>
        <p:nvCxnSpPr>
          <p:cNvPr id="9" name="MH_Other_3"/>
          <p:cNvCxnSpPr/>
          <p:nvPr>
            <p:custDataLst>
              <p:tags r:id="rId6"/>
            </p:custDataLst>
          </p:nvPr>
        </p:nvCxnSpPr>
        <p:spPr>
          <a:xfrm>
            <a:off x="5788025" y="2855913"/>
            <a:ext cx="0" cy="213836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MH_Other_4"/>
          <p:cNvSpPr txBox="1"/>
          <p:nvPr>
            <p:custDataLst>
              <p:tags r:id="rId7"/>
            </p:custDataLst>
          </p:nvPr>
        </p:nvSpPr>
        <p:spPr>
          <a:xfrm>
            <a:off x="4262439" y="2603501"/>
            <a:ext cx="344487" cy="600075"/>
          </a:xfrm>
          <a:prstGeom prst="rect">
            <a:avLst/>
          </a:prstGeom>
          <a:noFill/>
        </p:spPr>
        <p:txBody>
          <a:bodyPr wrap="none" lIns="0" tIns="0" rIns="0" bIns="0" anchor="b"/>
          <a:lstStyle/>
          <a:p>
            <a:pPr algn="r">
              <a:defRPr/>
            </a:pPr>
            <a:r>
              <a:rPr lang="en-US" altLang="zh-CN" sz="4050" dirty="0">
                <a:solidFill>
                  <a:schemeClr val="accent1"/>
                </a:solidFill>
                <a:latin typeface="Arial Black" pitchFamily="34" charset="0"/>
                <a:ea typeface="微软雅黑" panose="020B0503020204020204" pitchFamily="34" charset="-122"/>
              </a:rPr>
              <a:t>1</a:t>
            </a:r>
            <a:endParaRPr lang="zh-CN" altLang="en-US" sz="4050" dirty="0">
              <a:solidFill>
                <a:schemeClr val="accent1"/>
              </a:solidFill>
              <a:latin typeface="Arial Black" pitchFamily="34" charset="0"/>
              <a:ea typeface="微软雅黑" panose="020B0503020204020204" pitchFamily="34" charset="-122"/>
            </a:endParaRPr>
          </a:p>
        </p:txBody>
      </p:sp>
      <p:sp>
        <p:nvSpPr>
          <p:cNvPr id="3080" name="MH_SubTitle_2"/>
          <p:cNvSpPr txBox="1">
            <a:spLocks noChangeArrowheads="1"/>
          </p:cNvSpPr>
          <p:nvPr>
            <p:custDataLst>
              <p:tags r:id="rId8"/>
            </p:custDataLst>
          </p:nvPr>
        </p:nvSpPr>
        <p:spPr bwMode="auto">
          <a:xfrm>
            <a:off x="6492875" y="2679701"/>
            <a:ext cx="1189038"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b="1">
                <a:latin typeface="+mn-lt"/>
                <a:ea typeface="+mn-ea"/>
              </a:rPr>
              <a:t>LOREM</a:t>
            </a:r>
            <a:endParaRPr lang="zh-CN" altLang="en-US" b="1">
              <a:latin typeface="+mn-lt"/>
              <a:ea typeface="+mn-ea"/>
            </a:endParaRPr>
          </a:p>
        </p:txBody>
      </p:sp>
      <p:sp>
        <p:nvSpPr>
          <p:cNvPr id="5129" name="MH_Text_2"/>
          <p:cNvSpPr txBox="1">
            <a:spLocks noChangeArrowheads="1"/>
          </p:cNvSpPr>
          <p:nvPr>
            <p:custDataLst>
              <p:tags r:id="rId9"/>
            </p:custDataLst>
          </p:nvPr>
        </p:nvSpPr>
        <p:spPr bwMode="auto">
          <a:xfrm>
            <a:off x="5997575" y="3151189"/>
            <a:ext cx="1620838"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600">
                <a:solidFill>
                  <a:schemeClr val="tx1">
                    <a:lumMod val="50000"/>
                    <a:lumOff val="50000"/>
                  </a:schemeClr>
                </a:solidFill>
                <a:latin typeface="+mn-lt"/>
                <a:ea typeface="+mn-ea"/>
              </a:rPr>
              <a:t>Lorem ipsum</a:t>
            </a:r>
          </a:p>
          <a:p>
            <a:pPr algn="ctr" eaLnBrk="1" hangingPunct="1">
              <a:lnSpc>
                <a:spcPct val="130000"/>
              </a:lnSpc>
              <a:defRPr/>
            </a:pPr>
            <a:r>
              <a:rPr lang="en-US" altLang="zh-CN" sz="1600">
                <a:solidFill>
                  <a:schemeClr val="tx1">
                    <a:lumMod val="50000"/>
                    <a:lumOff val="50000"/>
                  </a:schemeClr>
                </a:solidFill>
                <a:latin typeface="+mn-lt"/>
                <a:ea typeface="+mn-ea"/>
              </a:rPr>
              <a:t>Lorem ipsum</a:t>
            </a:r>
          </a:p>
          <a:p>
            <a:pPr algn="ctr" eaLnBrk="1" hangingPunct="1">
              <a:lnSpc>
                <a:spcPct val="130000"/>
              </a:lnSpc>
              <a:defRPr/>
            </a:pPr>
            <a:r>
              <a:rPr lang="en-US" altLang="zh-CN" sz="1600">
                <a:solidFill>
                  <a:schemeClr val="tx1">
                    <a:lumMod val="50000"/>
                    <a:lumOff val="50000"/>
                  </a:schemeClr>
                </a:solidFill>
                <a:latin typeface="+mn-lt"/>
                <a:ea typeface="+mn-ea"/>
              </a:rPr>
              <a:t>Lorem ipsum</a:t>
            </a:r>
          </a:p>
          <a:p>
            <a:pPr algn="ctr" eaLnBrk="1" hangingPunct="1">
              <a:lnSpc>
                <a:spcPct val="130000"/>
              </a:lnSpc>
              <a:defRPr/>
            </a:pPr>
            <a:r>
              <a:rPr lang="en-US" altLang="zh-CN" sz="1600">
                <a:solidFill>
                  <a:schemeClr val="tx1">
                    <a:lumMod val="50000"/>
                    <a:lumOff val="50000"/>
                  </a:schemeClr>
                </a:solidFill>
                <a:latin typeface="+mn-lt"/>
                <a:ea typeface="+mn-ea"/>
              </a:rPr>
              <a:t>Lorem ipsum</a:t>
            </a:r>
          </a:p>
        </p:txBody>
      </p:sp>
      <p:cxnSp>
        <p:nvCxnSpPr>
          <p:cNvPr id="22" name="MH_Other_5"/>
          <p:cNvCxnSpPr/>
          <p:nvPr>
            <p:custDataLst>
              <p:tags r:id="rId10"/>
            </p:custDataLst>
          </p:nvPr>
        </p:nvCxnSpPr>
        <p:spPr>
          <a:xfrm>
            <a:off x="7699375" y="2855913"/>
            <a:ext cx="0" cy="213836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MH_Other_6"/>
          <p:cNvSpPr txBox="1"/>
          <p:nvPr>
            <p:custDataLst>
              <p:tags r:id="rId11"/>
            </p:custDataLst>
          </p:nvPr>
        </p:nvSpPr>
        <p:spPr>
          <a:xfrm>
            <a:off x="6118225" y="2603501"/>
            <a:ext cx="344488" cy="600075"/>
          </a:xfrm>
          <a:prstGeom prst="rect">
            <a:avLst/>
          </a:prstGeom>
          <a:noFill/>
        </p:spPr>
        <p:txBody>
          <a:bodyPr wrap="none" lIns="0" tIns="0" rIns="0" bIns="0" anchor="b"/>
          <a:lstStyle/>
          <a:p>
            <a:pPr algn="r">
              <a:defRPr/>
            </a:pPr>
            <a:r>
              <a:rPr lang="en-US" altLang="zh-CN" sz="4050" dirty="0">
                <a:solidFill>
                  <a:schemeClr val="accent1"/>
                </a:solidFill>
                <a:latin typeface="Arial Black" pitchFamily="34" charset="0"/>
                <a:ea typeface="微软雅黑" panose="020B0503020204020204" pitchFamily="34" charset="-122"/>
              </a:rPr>
              <a:t>2</a:t>
            </a:r>
            <a:endParaRPr lang="zh-CN" altLang="en-US" sz="4050" dirty="0">
              <a:solidFill>
                <a:schemeClr val="accent1"/>
              </a:solidFill>
              <a:latin typeface="Arial Black" pitchFamily="34" charset="0"/>
              <a:ea typeface="微软雅黑" panose="020B0503020204020204" pitchFamily="34" charset="-122"/>
            </a:endParaRPr>
          </a:p>
        </p:txBody>
      </p:sp>
      <p:sp>
        <p:nvSpPr>
          <p:cNvPr id="3084" name="MH_SubTitle_3"/>
          <p:cNvSpPr txBox="1">
            <a:spLocks noChangeArrowheads="1"/>
          </p:cNvSpPr>
          <p:nvPr>
            <p:custDataLst>
              <p:tags r:id="rId12"/>
            </p:custDataLst>
          </p:nvPr>
        </p:nvSpPr>
        <p:spPr bwMode="auto">
          <a:xfrm>
            <a:off x="8348664" y="2679701"/>
            <a:ext cx="1220787"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b="1">
                <a:latin typeface="+mn-lt"/>
                <a:ea typeface="+mn-ea"/>
              </a:rPr>
              <a:t>LOREM</a:t>
            </a:r>
            <a:endParaRPr lang="zh-CN" altLang="en-US" b="1">
              <a:latin typeface="+mn-lt"/>
              <a:ea typeface="+mn-ea"/>
            </a:endParaRPr>
          </a:p>
        </p:txBody>
      </p:sp>
      <p:sp>
        <p:nvSpPr>
          <p:cNvPr id="5133" name="MH_Text_3"/>
          <p:cNvSpPr txBox="1">
            <a:spLocks noChangeArrowheads="1"/>
          </p:cNvSpPr>
          <p:nvPr>
            <p:custDataLst>
              <p:tags r:id="rId13"/>
            </p:custDataLst>
          </p:nvPr>
        </p:nvSpPr>
        <p:spPr bwMode="auto">
          <a:xfrm>
            <a:off x="7885114" y="3151189"/>
            <a:ext cx="1620837"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600">
                <a:solidFill>
                  <a:schemeClr val="tx1">
                    <a:lumMod val="50000"/>
                    <a:lumOff val="50000"/>
                  </a:schemeClr>
                </a:solidFill>
                <a:latin typeface="+mn-lt"/>
                <a:ea typeface="+mn-ea"/>
              </a:rPr>
              <a:t>Lorem ipsum</a:t>
            </a:r>
          </a:p>
          <a:p>
            <a:pPr algn="ctr" eaLnBrk="1" hangingPunct="1">
              <a:lnSpc>
                <a:spcPct val="130000"/>
              </a:lnSpc>
              <a:defRPr/>
            </a:pPr>
            <a:r>
              <a:rPr lang="en-US" altLang="zh-CN" sz="1600">
                <a:solidFill>
                  <a:schemeClr val="tx1">
                    <a:lumMod val="50000"/>
                    <a:lumOff val="50000"/>
                  </a:schemeClr>
                </a:solidFill>
                <a:latin typeface="+mn-lt"/>
                <a:ea typeface="+mn-ea"/>
              </a:rPr>
              <a:t>Lorem ipsum</a:t>
            </a:r>
          </a:p>
          <a:p>
            <a:pPr algn="ctr" eaLnBrk="1" hangingPunct="1">
              <a:lnSpc>
                <a:spcPct val="130000"/>
              </a:lnSpc>
              <a:defRPr/>
            </a:pPr>
            <a:r>
              <a:rPr lang="en-US" altLang="zh-CN" sz="1600">
                <a:solidFill>
                  <a:schemeClr val="tx1">
                    <a:lumMod val="50000"/>
                    <a:lumOff val="50000"/>
                  </a:schemeClr>
                </a:solidFill>
                <a:latin typeface="+mn-lt"/>
                <a:ea typeface="+mn-ea"/>
              </a:rPr>
              <a:t>Lorem ipsum</a:t>
            </a:r>
          </a:p>
          <a:p>
            <a:pPr algn="ctr" eaLnBrk="1" hangingPunct="1">
              <a:lnSpc>
                <a:spcPct val="130000"/>
              </a:lnSpc>
              <a:defRPr/>
            </a:pPr>
            <a:r>
              <a:rPr lang="en-US" altLang="zh-CN" sz="1600">
                <a:solidFill>
                  <a:schemeClr val="tx1">
                    <a:lumMod val="50000"/>
                    <a:lumOff val="50000"/>
                  </a:schemeClr>
                </a:solidFill>
                <a:latin typeface="+mn-lt"/>
                <a:ea typeface="+mn-ea"/>
              </a:rPr>
              <a:t>Lorem ipsum</a:t>
            </a:r>
          </a:p>
        </p:txBody>
      </p:sp>
      <p:sp>
        <p:nvSpPr>
          <p:cNvPr id="27" name="MH_Other_7"/>
          <p:cNvSpPr txBox="1"/>
          <p:nvPr>
            <p:custDataLst>
              <p:tags r:id="rId14"/>
            </p:custDataLst>
          </p:nvPr>
        </p:nvSpPr>
        <p:spPr>
          <a:xfrm>
            <a:off x="7975600" y="2603501"/>
            <a:ext cx="344488" cy="600075"/>
          </a:xfrm>
          <a:prstGeom prst="rect">
            <a:avLst/>
          </a:prstGeom>
          <a:noFill/>
        </p:spPr>
        <p:txBody>
          <a:bodyPr wrap="none" lIns="0" tIns="0" rIns="0" bIns="0" anchor="b"/>
          <a:lstStyle/>
          <a:p>
            <a:pPr algn="r">
              <a:defRPr/>
            </a:pPr>
            <a:r>
              <a:rPr lang="en-US" altLang="zh-CN" sz="4050" dirty="0">
                <a:solidFill>
                  <a:schemeClr val="accent1"/>
                </a:solidFill>
                <a:latin typeface="Arial Black" pitchFamily="34" charset="0"/>
                <a:ea typeface="微软雅黑" panose="020B0503020204020204" pitchFamily="34" charset="-122"/>
              </a:rPr>
              <a:t>3</a:t>
            </a:r>
            <a:endParaRPr lang="zh-CN" altLang="en-US" sz="4050" dirty="0">
              <a:solidFill>
                <a:schemeClr val="accent1"/>
              </a:solidFill>
              <a:latin typeface="Arial Black" pitchFamily="34" charset="0"/>
              <a:ea typeface="微软雅黑" panose="020B0503020204020204" pitchFamily="34" charset="-122"/>
            </a:endParaRPr>
          </a:p>
        </p:txBody>
      </p:sp>
      <p:sp>
        <p:nvSpPr>
          <p:cNvPr id="5135" name="MH_Title_1"/>
          <p:cNvSpPr txBox="1">
            <a:spLocks noChangeArrowheads="1"/>
          </p:cNvSpPr>
          <p:nvPr>
            <p:custDataLst>
              <p:tags r:id="rId15"/>
            </p:custDataLst>
          </p:nvPr>
        </p:nvSpPr>
        <p:spPr bwMode="auto">
          <a:xfrm>
            <a:off x="3259138" y="2689225"/>
            <a:ext cx="506412"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ormAutofit fontScale="92500" lnSpcReduction="100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en-US" altLang="zh-CN" sz="2800" b="1" dirty="0">
                <a:latin typeface="+mn-lt"/>
                <a:ea typeface="+mn-ea"/>
              </a:rPr>
              <a:t>LOREM</a:t>
            </a:r>
            <a:endParaRPr lang="zh-CN" altLang="en-US" sz="2800" b="1" dirty="0">
              <a:latin typeface="+mn-lt"/>
              <a:ea typeface="+mn-ea"/>
            </a:endParaRPr>
          </a:p>
        </p:txBody>
      </p:sp>
      <p:sp>
        <p:nvSpPr>
          <p:cNvPr id="3088" name="MH_PageTitle"/>
          <p:cNvSpPr>
            <a:spLocks noGrp="1"/>
          </p:cNvSpPr>
          <p:nvPr>
            <p:ph type="title"/>
            <p:custDataLst>
              <p:tags r:id="rId16"/>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232497366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MH_Other_1"/>
          <p:cNvSpPr/>
          <p:nvPr>
            <p:custDataLst>
              <p:tags r:id="rId2"/>
            </p:custDataLst>
          </p:nvPr>
        </p:nvSpPr>
        <p:spPr>
          <a:xfrm rot="5880000">
            <a:off x="6257926" y="2765426"/>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7" name="MH_Other_2"/>
          <p:cNvSpPr/>
          <p:nvPr>
            <p:custDataLst>
              <p:tags r:id="rId3"/>
            </p:custDataLst>
          </p:nvPr>
        </p:nvSpPr>
        <p:spPr>
          <a:xfrm rot="10200000">
            <a:off x="5610226" y="3436939"/>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8" name="MH_Other_3"/>
          <p:cNvSpPr/>
          <p:nvPr>
            <p:custDataLst>
              <p:tags r:id="rId4"/>
            </p:custDataLst>
          </p:nvPr>
        </p:nvSpPr>
        <p:spPr>
          <a:xfrm rot="14520000">
            <a:off x="4770439" y="3027364"/>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9" name="MH_Other_4"/>
          <p:cNvSpPr/>
          <p:nvPr>
            <p:custDataLst>
              <p:tags r:id="rId5"/>
            </p:custDataLst>
          </p:nvPr>
        </p:nvSpPr>
        <p:spPr>
          <a:xfrm rot="18840000">
            <a:off x="4899820" y="2102645"/>
            <a:ext cx="1160463"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0" name="MH_Other_5"/>
          <p:cNvSpPr/>
          <p:nvPr>
            <p:custDataLst>
              <p:tags r:id="rId6"/>
            </p:custDataLst>
          </p:nvPr>
        </p:nvSpPr>
        <p:spPr>
          <a:xfrm rot="1560000">
            <a:off x="5819776" y="1939926"/>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1" name="MH_Title_1"/>
          <p:cNvSpPr/>
          <p:nvPr>
            <p:custDataLst>
              <p:tags r:id="rId7"/>
            </p:custDataLst>
          </p:nvPr>
        </p:nvSpPr>
        <p:spPr>
          <a:xfrm>
            <a:off x="5373689" y="2952750"/>
            <a:ext cx="1373187" cy="1371600"/>
          </a:xfrm>
          <a:prstGeom prst="ellipse">
            <a:avLst/>
          </a:prstGeom>
          <a:solidFill>
            <a:srgbClr val="FFFFFF"/>
          </a:solidFill>
          <a:ln w="95250" cap="flat" cmpd="sng" algn="ctr">
            <a:solidFill>
              <a:schemeClr val="accent1">
                <a:lumMod val="60000"/>
                <a:lumOff val="40000"/>
              </a:schemeClr>
            </a:solidFill>
            <a:prstDash val="solid"/>
          </a:ln>
          <a:effectLst/>
        </p:spPr>
        <p:txBody>
          <a:bodyPr lIns="0" tIns="0" rIns="0" bIns="0" anchor="ctr">
            <a:normAutofit/>
          </a:bodyPr>
          <a:lstStyle/>
          <a:p>
            <a:pPr algn="ctr">
              <a:defRPr/>
            </a:pPr>
            <a:r>
              <a:rPr lang="en-US" altLang="zh-CN" sz="2800" kern="0">
                <a:solidFill>
                  <a:schemeClr val="accent1">
                    <a:lumMod val="75000"/>
                  </a:schemeClr>
                </a:solidFill>
              </a:rPr>
              <a:t>Lorem</a:t>
            </a:r>
            <a:endParaRPr lang="zh-CN" altLang="en-US" sz="2800" kern="0" dirty="0">
              <a:solidFill>
                <a:schemeClr val="accent1">
                  <a:lumMod val="75000"/>
                </a:schemeClr>
              </a:solidFill>
            </a:endParaRPr>
          </a:p>
        </p:txBody>
      </p:sp>
      <p:sp>
        <p:nvSpPr>
          <p:cNvPr id="39" name="MH_Other_6"/>
          <p:cNvSpPr txBox="1"/>
          <p:nvPr>
            <p:custDataLst>
              <p:tags r:id="rId8"/>
            </p:custDataLst>
          </p:nvPr>
        </p:nvSpPr>
        <p:spPr>
          <a:xfrm>
            <a:off x="5943601" y="2393950"/>
            <a:ext cx="466725" cy="369888"/>
          </a:xfrm>
          <a:prstGeom prst="rect">
            <a:avLst/>
          </a:prstGeom>
          <a:noFill/>
        </p:spPr>
        <p:txBody>
          <a:bodyPr>
            <a:spAutoFit/>
          </a:bodyPr>
          <a:lstStyle/>
          <a:p>
            <a:pPr algn="ctr">
              <a:defRPr/>
            </a:pPr>
            <a:r>
              <a:rPr lang="en-US" altLang="zh-CN" b="1" kern="0" dirty="0">
                <a:solidFill>
                  <a:srgbClr val="FFFFFF"/>
                </a:solidFill>
                <a:latin typeface="Arial" pitchFamily="34" charset="0"/>
                <a:ea typeface="微软雅黑" pitchFamily="34" charset="-122"/>
                <a:cs typeface="Arial" pitchFamily="34" charset="0"/>
              </a:rPr>
              <a:t>01</a:t>
            </a:r>
            <a:endParaRPr lang="zh-CN" altLang="en-US" b="1" kern="0" dirty="0">
              <a:solidFill>
                <a:srgbClr val="FFFFFF"/>
              </a:solidFill>
              <a:latin typeface="Arial" pitchFamily="34" charset="0"/>
              <a:ea typeface="微软雅黑" pitchFamily="34" charset="-122"/>
              <a:cs typeface="Arial" pitchFamily="34" charset="0"/>
            </a:endParaRPr>
          </a:p>
        </p:txBody>
      </p:sp>
      <p:sp>
        <p:nvSpPr>
          <p:cNvPr id="40" name="MH_Other_7"/>
          <p:cNvSpPr txBox="1"/>
          <p:nvPr>
            <p:custDataLst>
              <p:tags r:id="rId9"/>
            </p:custDataLst>
          </p:nvPr>
        </p:nvSpPr>
        <p:spPr>
          <a:xfrm>
            <a:off x="6834188" y="3240088"/>
            <a:ext cx="468312" cy="368300"/>
          </a:xfrm>
          <a:prstGeom prst="rect">
            <a:avLst/>
          </a:prstGeom>
          <a:noFill/>
        </p:spPr>
        <p:txBody>
          <a:bodyPr>
            <a:spAutoFit/>
          </a:bodyPr>
          <a:lstStyle/>
          <a:p>
            <a:pPr algn="ctr">
              <a:defRPr/>
            </a:pPr>
            <a:r>
              <a:rPr lang="en-US" altLang="zh-CN" b="1" kern="0" dirty="0">
                <a:solidFill>
                  <a:srgbClr val="FFFFFF"/>
                </a:solidFill>
                <a:latin typeface="Arial" pitchFamily="34" charset="0"/>
                <a:ea typeface="微软雅黑" pitchFamily="34" charset="-122"/>
                <a:cs typeface="Arial" pitchFamily="34" charset="0"/>
              </a:rPr>
              <a:t>02</a:t>
            </a:r>
            <a:endParaRPr lang="zh-CN" altLang="en-US" b="1" kern="0" dirty="0">
              <a:solidFill>
                <a:srgbClr val="FFFFFF"/>
              </a:solidFill>
              <a:latin typeface="Arial" pitchFamily="34" charset="0"/>
              <a:ea typeface="微软雅黑" pitchFamily="34" charset="-122"/>
              <a:cs typeface="Arial" pitchFamily="34" charset="0"/>
            </a:endParaRPr>
          </a:p>
        </p:txBody>
      </p:sp>
      <p:sp>
        <p:nvSpPr>
          <p:cNvPr id="41" name="MH_Other_8"/>
          <p:cNvSpPr txBox="1"/>
          <p:nvPr>
            <p:custDataLst>
              <p:tags r:id="rId10"/>
            </p:custDataLst>
          </p:nvPr>
        </p:nvSpPr>
        <p:spPr>
          <a:xfrm>
            <a:off x="6343651" y="4459289"/>
            <a:ext cx="468313" cy="369887"/>
          </a:xfrm>
          <a:prstGeom prst="rect">
            <a:avLst/>
          </a:prstGeom>
          <a:noFill/>
        </p:spPr>
        <p:txBody>
          <a:bodyPr>
            <a:spAutoFit/>
          </a:bodyPr>
          <a:lstStyle/>
          <a:p>
            <a:pPr algn="ctr">
              <a:defRPr/>
            </a:pPr>
            <a:r>
              <a:rPr lang="en-US" altLang="zh-CN" b="1" kern="0" dirty="0">
                <a:solidFill>
                  <a:srgbClr val="FFFFFF"/>
                </a:solidFill>
                <a:latin typeface="Arial" pitchFamily="34" charset="0"/>
                <a:ea typeface="微软雅黑" pitchFamily="34" charset="-122"/>
                <a:cs typeface="Arial" pitchFamily="34" charset="0"/>
              </a:rPr>
              <a:t>03</a:t>
            </a:r>
            <a:endParaRPr lang="zh-CN" altLang="en-US" b="1" kern="0" dirty="0">
              <a:solidFill>
                <a:srgbClr val="FFFFFF"/>
              </a:solidFill>
              <a:latin typeface="Arial" pitchFamily="34" charset="0"/>
              <a:ea typeface="微软雅黑" pitchFamily="34" charset="-122"/>
              <a:cs typeface="Arial" pitchFamily="34" charset="0"/>
            </a:endParaRPr>
          </a:p>
        </p:txBody>
      </p:sp>
      <p:sp>
        <p:nvSpPr>
          <p:cNvPr id="42" name="MH_Other_9"/>
          <p:cNvSpPr txBox="1"/>
          <p:nvPr>
            <p:custDataLst>
              <p:tags r:id="rId11"/>
            </p:custDataLst>
          </p:nvPr>
        </p:nvSpPr>
        <p:spPr>
          <a:xfrm>
            <a:off x="4910139" y="4268788"/>
            <a:ext cx="466725" cy="368300"/>
          </a:xfrm>
          <a:prstGeom prst="rect">
            <a:avLst/>
          </a:prstGeom>
          <a:noFill/>
        </p:spPr>
        <p:txBody>
          <a:bodyPr>
            <a:spAutoFit/>
          </a:bodyPr>
          <a:lstStyle/>
          <a:p>
            <a:pPr algn="ctr">
              <a:defRPr/>
            </a:pPr>
            <a:r>
              <a:rPr lang="en-US" altLang="zh-CN" b="1" kern="0" dirty="0">
                <a:solidFill>
                  <a:srgbClr val="FFFFFF"/>
                </a:solidFill>
                <a:latin typeface="Arial" pitchFamily="34" charset="0"/>
                <a:ea typeface="微软雅黑" pitchFamily="34" charset="-122"/>
                <a:cs typeface="Arial" pitchFamily="34" charset="0"/>
              </a:rPr>
              <a:t>04</a:t>
            </a:r>
            <a:endParaRPr lang="zh-CN" altLang="en-US" b="1" kern="0" dirty="0">
              <a:solidFill>
                <a:srgbClr val="FFFFFF"/>
              </a:solidFill>
              <a:latin typeface="Arial" pitchFamily="34" charset="0"/>
              <a:ea typeface="微软雅黑" pitchFamily="34" charset="-122"/>
              <a:cs typeface="Arial" pitchFamily="34" charset="0"/>
            </a:endParaRPr>
          </a:p>
        </p:txBody>
      </p:sp>
      <p:sp>
        <p:nvSpPr>
          <p:cNvPr id="43" name="MH_Other_10"/>
          <p:cNvSpPr txBox="1"/>
          <p:nvPr>
            <p:custDataLst>
              <p:tags r:id="rId12"/>
            </p:custDataLst>
          </p:nvPr>
        </p:nvSpPr>
        <p:spPr>
          <a:xfrm>
            <a:off x="4873626" y="3027363"/>
            <a:ext cx="466725" cy="368300"/>
          </a:xfrm>
          <a:prstGeom prst="rect">
            <a:avLst/>
          </a:prstGeom>
          <a:noFill/>
        </p:spPr>
        <p:txBody>
          <a:bodyPr>
            <a:spAutoFit/>
          </a:bodyPr>
          <a:lstStyle/>
          <a:p>
            <a:pPr algn="ctr">
              <a:defRPr/>
            </a:pPr>
            <a:r>
              <a:rPr lang="en-US" altLang="zh-CN" b="1" kern="0" dirty="0">
                <a:solidFill>
                  <a:srgbClr val="FFFFFF"/>
                </a:solidFill>
                <a:latin typeface="Arial" pitchFamily="34" charset="0"/>
                <a:ea typeface="微软雅黑" pitchFamily="34" charset="-122"/>
                <a:cs typeface="Arial" pitchFamily="34" charset="0"/>
              </a:rPr>
              <a:t>05</a:t>
            </a:r>
            <a:endParaRPr lang="zh-CN" altLang="en-US" b="1" kern="0" dirty="0">
              <a:solidFill>
                <a:srgbClr val="FFFFFF"/>
              </a:solidFill>
              <a:latin typeface="Arial" pitchFamily="34" charset="0"/>
              <a:ea typeface="微软雅黑" pitchFamily="34" charset="-122"/>
              <a:cs typeface="Arial" pitchFamily="34" charset="0"/>
            </a:endParaRPr>
          </a:p>
        </p:txBody>
      </p:sp>
      <p:sp>
        <p:nvSpPr>
          <p:cNvPr id="3085" name="MH_PageTitle"/>
          <p:cNvSpPr>
            <a:spLocks noGrp="1"/>
          </p:cNvSpPr>
          <p:nvPr>
            <p:ph type="title"/>
            <p:custDataLst>
              <p:tags r:id="rId13"/>
            </p:custDataLst>
          </p:nvPr>
        </p:nvSpPr>
        <p:spPr/>
        <p:txBody>
          <a:bodyPr/>
          <a:lstStyle/>
          <a:p>
            <a:pPr eaLnBrk="1" hangingPunct="1"/>
            <a:r>
              <a:rPr lang="en-US" altLang="zh-CN" smtClean="0"/>
              <a:t>LOREM IPSUM DOLOR </a:t>
            </a:r>
            <a:endParaRPr lang="zh-CN" altLang="en-US" smtClean="0"/>
          </a:p>
        </p:txBody>
      </p:sp>
      <p:sp>
        <p:nvSpPr>
          <p:cNvPr id="20" name="MH_SubTitle_1"/>
          <p:cNvSpPr/>
          <p:nvPr>
            <p:custDataLst>
              <p:tags r:id="rId14"/>
            </p:custDataLst>
          </p:nvPr>
        </p:nvSpPr>
        <p:spPr>
          <a:xfrm>
            <a:off x="7342188" y="1951038"/>
            <a:ext cx="1979612" cy="652462"/>
          </a:xfrm>
          <a:prstGeom prst="rect">
            <a:avLst/>
          </a:prstGeom>
        </p:spPr>
        <p:txBody>
          <a:bodyPr anchor="ctr">
            <a:normAutofit/>
          </a:bodyPr>
          <a:lstStyle/>
          <a:p>
            <a:pPr>
              <a:lnSpc>
                <a:spcPct val="130000"/>
              </a:lnSpc>
              <a:defRPr/>
            </a:pPr>
            <a:r>
              <a:rPr lang="en-US" altLang="zh-CN" sz="1400" kern="0"/>
              <a:t>Lorem ipsum dolor </a:t>
            </a:r>
          </a:p>
          <a:p>
            <a:pPr>
              <a:lnSpc>
                <a:spcPct val="130000"/>
              </a:lnSpc>
              <a:defRPr/>
            </a:pPr>
            <a:r>
              <a:rPr lang="en-US" altLang="zh-CN" sz="1400" kern="0"/>
              <a:t>Lorem ipsum dolor </a:t>
            </a:r>
            <a:endParaRPr lang="en-US" altLang="zh-CN" sz="1400" kern="0" dirty="0"/>
          </a:p>
        </p:txBody>
      </p:sp>
      <p:sp>
        <p:nvSpPr>
          <p:cNvPr id="21" name="MH_SubTitle_2"/>
          <p:cNvSpPr/>
          <p:nvPr>
            <p:custDataLst>
              <p:tags r:id="rId15"/>
            </p:custDataLst>
          </p:nvPr>
        </p:nvSpPr>
        <p:spPr>
          <a:xfrm>
            <a:off x="7600950" y="4427538"/>
            <a:ext cx="1981200" cy="652462"/>
          </a:xfrm>
          <a:prstGeom prst="rect">
            <a:avLst/>
          </a:prstGeom>
        </p:spPr>
        <p:txBody>
          <a:bodyPr>
            <a:normAutofit/>
          </a:bodyPr>
          <a:lstStyle/>
          <a:p>
            <a:pPr>
              <a:lnSpc>
                <a:spcPct val="130000"/>
              </a:lnSpc>
              <a:defRPr/>
            </a:pPr>
            <a:r>
              <a:rPr lang="en-US" altLang="zh-CN" sz="1400" kern="0"/>
              <a:t>Lorem ipsum dolor </a:t>
            </a:r>
          </a:p>
          <a:p>
            <a:pPr>
              <a:lnSpc>
                <a:spcPct val="130000"/>
              </a:lnSpc>
              <a:defRPr/>
            </a:pPr>
            <a:r>
              <a:rPr lang="en-US" altLang="zh-CN" sz="1400" kern="0"/>
              <a:t>Lorem ipsum dolor </a:t>
            </a:r>
            <a:endParaRPr lang="en-US" altLang="zh-CN" sz="1400" kern="0" dirty="0"/>
          </a:p>
        </p:txBody>
      </p:sp>
      <p:sp>
        <p:nvSpPr>
          <p:cNvPr id="22" name="MH_SubTitle_3"/>
          <p:cNvSpPr/>
          <p:nvPr>
            <p:custDataLst>
              <p:tags r:id="rId16"/>
            </p:custDataLst>
          </p:nvPr>
        </p:nvSpPr>
        <p:spPr>
          <a:xfrm>
            <a:off x="5175251" y="5481638"/>
            <a:ext cx="1979613" cy="652462"/>
          </a:xfrm>
          <a:prstGeom prst="rect">
            <a:avLst/>
          </a:prstGeom>
        </p:spPr>
        <p:txBody>
          <a:bodyPr>
            <a:normAutofit/>
          </a:bodyPr>
          <a:lstStyle/>
          <a:p>
            <a:pPr>
              <a:lnSpc>
                <a:spcPct val="130000"/>
              </a:lnSpc>
              <a:defRPr/>
            </a:pPr>
            <a:r>
              <a:rPr lang="en-US" altLang="zh-CN" sz="1400" kern="0"/>
              <a:t>Lorem ipsum dolor </a:t>
            </a:r>
          </a:p>
          <a:p>
            <a:pPr>
              <a:lnSpc>
                <a:spcPct val="130000"/>
              </a:lnSpc>
              <a:defRPr/>
            </a:pPr>
            <a:r>
              <a:rPr lang="en-US" altLang="zh-CN" sz="1400" kern="0"/>
              <a:t>Lorem ipsum dolor </a:t>
            </a:r>
            <a:endParaRPr lang="en-US" altLang="zh-CN" sz="1400" kern="0" dirty="0"/>
          </a:p>
        </p:txBody>
      </p:sp>
      <p:sp>
        <p:nvSpPr>
          <p:cNvPr id="23" name="MH_SubTitle_4"/>
          <p:cNvSpPr/>
          <p:nvPr>
            <p:custDataLst>
              <p:tags r:id="rId17"/>
            </p:custDataLst>
          </p:nvPr>
        </p:nvSpPr>
        <p:spPr>
          <a:xfrm>
            <a:off x="2276476" y="3943351"/>
            <a:ext cx="1979613" cy="652463"/>
          </a:xfrm>
          <a:prstGeom prst="rect">
            <a:avLst/>
          </a:prstGeom>
        </p:spPr>
        <p:txBody>
          <a:bodyPr anchor="ctr">
            <a:normAutofit/>
          </a:bodyPr>
          <a:lstStyle/>
          <a:p>
            <a:pPr algn="r">
              <a:lnSpc>
                <a:spcPct val="130000"/>
              </a:lnSpc>
              <a:defRPr/>
            </a:pPr>
            <a:r>
              <a:rPr lang="en-US" altLang="zh-CN" sz="1400" kern="0"/>
              <a:t>Lorem ipsum dolor </a:t>
            </a:r>
          </a:p>
          <a:p>
            <a:pPr algn="r">
              <a:lnSpc>
                <a:spcPct val="130000"/>
              </a:lnSpc>
              <a:defRPr/>
            </a:pPr>
            <a:r>
              <a:rPr lang="en-US" altLang="zh-CN" sz="1400" kern="0"/>
              <a:t>Lorem ipsum dolor </a:t>
            </a:r>
            <a:endParaRPr lang="en-US" altLang="zh-CN" sz="1400" kern="0" dirty="0"/>
          </a:p>
        </p:txBody>
      </p:sp>
      <p:sp>
        <p:nvSpPr>
          <p:cNvPr id="24" name="MH_SubTitle_5"/>
          <p:cNvSpPr/>
          <p:nvPr>
            <p:custDataLst>
              <p:tags r:id="rId18"/>
            </p:custDataLst>
          </p:nvPr>
        </p:nvSpPr>
        <p:spPr>
          <a:xfrm>
            <a:off x="2928938" y="1900238"/>
            <a:ext cx="1981200" cy="652462"/>
          </a:xfrm>
          <a:prstGeom prst="rect">
            <a:avLst/>
          </a:prstGeom>
        </p:spPr>
        <p:txBody>
          <a:bodyPr anchor="ctr">
            <a:normAutofit/>
          </a:bodyPr>
          <a:lstStyle/>
          <a:p>
            <a:pPr algn="r">
              <a:lnSpc>
                <a:spcPct val="130000"/>
              </a:lnSpc>
              <a:defRPr/>
            </a:pPr>
            <a:r>
              <a:rPr lang="en-US" altLang="zh-CN" sz="1400" kern="0"/>
              <a:t>Lorem ipsum dolor </a:t>
            </a:r>
          </a:p>
          <a:p>
            <a:pPr algn="r">
              <a:lnSpc>
                <a:spcPct val="130000"/>
              </a:lnSpc>
              <a:defRPr/>
            </a:pPr>
            <a:r>
              <a:rPr lang="en-US" altLang="zh-CN" sz="1400" kern="0"/>
              <a:t>Lorem ipsum dolor </a:t>
            </a:r>
            <a:endParaRPr lang="en-US" altLang="zh-CN" sz="1400" kern="0" dirty="0"/>
          </a:p>
        </p:txBody>
      </p:sp>
    </p:spTree>
    <p:custDataLst>
      <p:tags r:id="rId1"/>
    </p:custDataLst>
    <p:extLst>
      <p:ext uri="{BB962C8B-B14F-4D97-AF65-F5344CB8AC3E}">
        <p14:creationId xmlns:p14="http://schemas.microsoft.com/office/powerpoint/2010/main" val="40677180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MH_SubTitle_4"/>
          <p:cNvSpPr/>
          <p:nvPr>
            <p:custDataLst>
              <p:tags r:id="rId2"/>
            </p:custDataLst>
          </p:nvPr>
        </p:nvSpPr>
        <p:spPr>
          <a:xfrm>
            <a:off x="4545013" y="4232276"/>
            <a:ext cx="1790700" cy="506413"/>
          </a:xfrm>
          <a:custGeom>
            <a:avLst/>
            <a:gdLst/>
            <a:ahLst/>
            <a:cxnLst/>
            <a:rect l="l" t="t" r="r" b="b"/>
            <a:pathLst>
              <a:path w="2387612" h="673183">
                <a:moveTo>
                  <a:pt x="0" y="0"/>
                </a:moveTo>
                <a:lnTo>
                  <a:pt x="2387612" y="0"/>
                </a:lnTo>
                <a:lnTo>
                  <a:pt x="2387612" y="673183"/>
                </a:lnTo>
                <a:lnTo>
                  <a:pt x="145514" y="673183"/>
                </a:lnTo>
                <a:close/>
              </a:path>
            </a:pathLst>
          </a:custGeom>
          <a:solidFill>
            <a:schemeClr val="accent3">
              <a:alpha val="88000"/>
            </a:schemeClr>
          </a:solidFill>
          <a:ln w="12700" cap="flat" cmpd="sng" algn="ctr">
            <a:solidFill>
              <a:sysClr val="window" lastClr="FFFFFF"/>
            </a:solidFill>
            <a:prstDash val="solid"/>
            <a:miter lim="800000"/>
          </a:ln>
          <a:effectLst/>
        </p:spPr>
        <p:txBody>
          <a:bodyPr lIns="108000" tIns="0" rIns="72000" bIns="0" anchor="ctr">
            <a:normAutofit/>
          </a:bodyPr>
          <a:lstStyle/>
          <a:p>
            <a:pPr algn="ctr">
              <a:lnSpc>
                <a:spcPct val="130000"/>
              </a:lnSpc>
              <a:defRPr/>
            </a:pPr>
            <a:r>
              <a:rPr lang="en-US" altLang="zh-CN" kern="0">
                <a:solidFill>
                  <a:srgbClr val="FFFFFF"/>
                </a:solidFill>
              </a:rPr>
              <a:t>Lorem ipsum</a:t>
            </a:r>
            <a:endParaRPr lang="zh-CN" altLang="en-US" kern="0" dirty="0">
              <a:solidFill>
                <a:srgbClr val="FFFFFF"/>
              </a:solidFill>
            </a:endParaRPr>
          </a:p>
        </p:txBody>
      </p:sp>
      <p:sp>
        <p:nvSpPr>
          <p:cNvPr id="29" name="MH_SubTitle_3"/>
          <p:cNvSpPr/>
          <p:nvPr>
            <p:custDataLst>
              <p:tags r:id="rId3"/>
            </p:custDataLst>
          </p:nvPr>
        </p:nvSpPr>
        <p:spPr>
          <a:xfrm>
            <a:off x="4433889" y="3719514"/>
            <a:ext cx="1901825" cy="504825"/>
          </a:xfrm>
          <a:custGeom>
            <a:avLst/>
            <a:gdLst/>
            <a:ahLst/>
            <a:cxnLst/>
            <a:rect l="l" t="t" r="r" b="b"/>
            <a:pathLst>
              <a:path w="2535587" h="673183">
                <a:moveTo>
                  <a:pt x="0" y="0"/>
                </a:moveTo>
                <a:lnTo>
                  <a:pt x="2535587" y="0"/>
                </a:lnTo>
                <a:lnTo>
                  <a:pt x="2535587" y="673183"/>
                </a:lnTo>
                <a:lnTo>
                  <a:pt x="145514" y="673183"/>
                </a:lnTo>
                <a:close/>
              </a:path>
            </a:pathLst>
          </a:custGeom>
          <a:solidFill>
            <a:schemeClr val="accent2">
              <a:alpha val="88000"/>
            </a:schemeClr>
          </a:solidFill>
          <a:ln w="12700" cap="flat" cmpd="sng" algn="ctr">
            <a:solidFill>
              <a:sysClr val="window" lastClr="FFFFFF"/>
            </a:solidFill>
            <a:prstDash val="solid"/>
            <a:miter lim="800000"/>
          </a:ln>
          <a:effectLst/>
        </p:spPr>
        <p:txBody>
          <a:bodyPr lIns="108000" tIns="0" rIns="72000" bIns="0" anchor="ctr">
            <a:normAutofit/>
          </a:bodyPr>
          <a:lstStyle/>
          <a:p>
            <a:pPr algn="ctr">
              <a:lnSpc>
                <a:spcPct val="130000"/>
              </a:lnSpc>
              <a:defRPr/>
            </a:pPr>
            <a:r>
              <a:rPr lang="en-US" altLang="zh-CN" kern="0">
                <a:solidFill>
                  <a:srgbClr val="FFFFFF"/>
                </a:solidFill>
              </a:rPr>
              <a:t>Lorem ipsum</a:t>
            </a:r>
            <a:endParaRPr lang="zh-CN" altLang="en-US" kern="0" dirty="0">
              <a:solidFill>
                <a:srgbClr val="FFFFFF"/>
              </a:solidFill>
            </a:endParaRPr>
          </a:p>
        </p:txBody>
      </p:sp>
      <p:sp>
        <p:nvSpPr>
          <p:cNvPr id="30" name="MH_SubTitle_2"/>
          <p:cNvSpPr/>
          <p:nvPr>
            <p:custDataLst>
              <p:tags r:id="rId4"/>
            </p:custDataLst>
          </p:nvPr>
        </p:nvSpPr>
        <p:spPr>
          <a:xfrm>
            <a:off x="4324351" y="3206751"/>
            <a:ext cx="2011363" cy="504825"/>
          </a:xfrm>
          <a:custGeom>
            <a:avLst/>
            <a:gdLst/>
            <a:ahLst/>
            <a:cxnLst/>
            <a:rect l="l" t="t" r="r" b="b"/>
            <a:pathLst>
              <a:path w="2683562" h="673183">
                <a:moveTo>
                  <a:pt x="0" y="0"/>
                </a:moveTo>
                <a:lnTo>
                  <a:pt x="2683562" y="0"/>
                </a:lnTo>
                <a:lnTo>
                  <a:pt x="2683562" y="673183"/>
                </a:lnTo>
                <a:lnTo>
                  <a:pt x="145515" y="673183"/>
                </a:lnTo>
                <a:close/>
              </a:path>
            </a:pathLst>
          </a:custGeom>
          <a:solidFill>
            <a:schemeClr val="accent3">
              <a:alpha val="88000"/>
            </a:schemeClr>
          </a:solidFill>
          <a:ln w="12700" cap="flat" cmpd="sng" algn="ctr">
            <a:solidFill>
              <a:sysClr val="window" lastClr="FFFFFF"/>
            </a:solidFill>
            <a:prstDash val="solid"/>
            <a:miter lim="800000"/>
          </a:ln>
          <a:effectLst/>
        </p:spPr>
        <p:txBody>
          <a:bodyPr lIns="108000" tIns="0" rIns="72000" bIns="0" anchor="ctr">
            <a:normAutofit/>
          </a:bodyPr>
          <a:lstStyle/>
          <a:p>
            <a:pPr algn="ctr">
              <a:lnSpc>
                <a:spcPct val="130000"/>
              </a:lnSpc>
              <a:defRPr/>
            </a:pPr>
            <a:r>
              <a:rPr lang="en-US" altLang="zh-CN" kern="0">
                <a:solidFill>
                  <a:srgbClr val="FFFFFF"/>
                </a:solidFill>
              </a:rPr>
              <a:t>Lorem ipsum</a:t>
            </a:r>
            <a:endParaRPr lang="zh-CN" altLang="en-US" kern="0" dirty="0">
              <a:solidFill>
                <a:srgbClr val="FFFFFF"/>
              </a:solidFill>
            </a:endParaRPr>
          </a:p>
        </p:txBody>
      </p:sp>
      <p:sp>
        <p:nvSpPr>
          <p:cNvPr id="31" name="MH_SubTitle_1"/>
          <p:cNvSpPr/>
          <p:nvPr>
            <p:custDataLst>
              <p:tags r:id="rId5"/>
            </p:custDataLst>
          </p:nvPr>
        </p:nvSpPr>
        <p:spPr>
          <a:xfrm>
            <a:off x="4213225" y="2692401"/>
            <a:ext cx="2122488" cy="504825"/>
          </a:xfrm>
          <a:custGeom>
            <a:avLst/>
            <a:gdLst/>
            <a:ahLst/>
            <a:cxnLst/>
            <a:rect l="l" t="t" r="r" b="b"/>
            <a:pathLst>
              <a:path w="2831536" h="673183">
                <a:moveTo>
                  <a:pt x="0" y="0"/>
                </a:moveTo>
                <a:lnTo>
                  <a:pt x="2831536" y="0"/>
                </a:lnTo>
                <a:lnTo>
                  <a:pt x="2831536" y="673183"/>
                </a:lnTo>
                <a:lnTo>
                  <a:pt x="145514" y="673183"/>
                </a:lnTo>
                <a:close/>
              </a:path>
            </a:pathLst>
          </a:custGeom>
          <a:solidFill>
            <a:schemeClr val="accent2">
              <a:alpha val="88000"/>
            </a:schemeClr>
          </a:solidFill>
          <a:ln w="12700" cap="flat" cmpd="sng" algn="ctr">
            <a:solidFill>
              <a:sysClr val="window" lastClr="FFFFFF"/>
            </a:solidFill>
            <a:prstDash val="solid"/>
            <a:miter lim="800000"/>
          </a:ln>
          <a:effectLst/>
        </p:spPr>
        <p:txBody>
          <a:bodyPr lIns="108000" tIns="0" rIns="72000" bIns="0" anchor="ctr">
            <a:normAutofit/>
          </a:bodyPr>
          <a:lstStyle/>
          <a:p>
            <a:pPr algn="ctr">
              <a:lnSpc>
                <a:spcPct val="130000"/>
              </a:lnSpc>
              <a:defRPr/>
            </a:pPr>
            <a:r>
              <a:rPr lang="en-US" altLang="zh-CN" kern="0">
                <a:solidFill>
                  <a:srgbClr val="FFFFFF"/>
                </a:solidFill>
              </a:rPr>
              <a:t>Lorem ipsum</a:t>
            </a:r>
            <a:endParaRPr lang="zh-CN" altLang="en-US" kern="0" dirty="0">
              <a:solidFill>
                <a:srgbClr val="FFFFFF"/>
              </a:solidFill>
            </a:endParaRPr>
          </a:p>
        </p:txBody>
      </p:sp>
      <p:sp>
        <p:nvSpPr>
          <p:cNvPr id="32" name="MH_Title_1"/>
          <p:cNvSpPr/>
          <p:nvPr>
            <p:custDataLst>
              <p:tags r:id="rId6"/>
            </p:custDataLst>
          </p:nvPr>
        </p:nvSpPr>
        <p:spPr>
          <a:xfrm>
            <a:off x="6338888" y="2692401"/>
            <a:ext cx="1433512" cy="2062163"/>
          </a:xfrm>
          <a:custGeom>
            <a:avLst/>
            <a:gdLst/>
            <a:ahLst/>
            <a:cxnLst/>
            <a:rect l="l" t="t" r="r" b="b"/>
            <a:pathLst>
              <a:path w="1912719" h="2750081">
                <a:moveTo>
                  <a:pt x="0" y="0"/>
                </a:moveTo>
                <a:lnTo>
                  <a:pt x="1912719" y="18725"/>
                </a:lnTo>
                <a:lnTo>
                  <a:pt x="1404719" y="2750081"/>
                </a:lnTo>
                <a:lnTo>
                  <a:pt x="0" y="2750081"/>
                </a:lnTo>
                <a:close/>
              </a:path>
            </a:pathLst>
          </a:custGeom>
          <a:solidFill>
            <a:schemeClr val="accent1"/>
          </a:solidFill>
          <a:ln w="12700" cap="flat" cmpd="sng" algn="ctr">
            <a:solidFill>
              <a:sysClr val="window" lastClr="FFFFFF"/>
            </a:solidFill>
            <a:prstDash val="solid"/>
            <a:miter lim="800000"/>
          </a:ln>
          <a:effectLst>
            <a:outerShdw blurRad="25400" dist="12700" dir="5400000" algn="t" rotWithShape="0">
              <a:prstClr val="black">
                <a:alpha val="48000"/>
              </a:prstClr>
            </a:outerShdw>
          </a:effectLst>
        </p:spPr>
        <p:txBody>
          <a:bodyPr tIns="0" rIns="252000" bIns="0" anchor="ctr">
            <a:normAutofit/>
          </a:bodyPr>
          <a:lstStyle/>
          <a:p>
            <a:pPr algn="ctr">
              <a:lnSpc>
                <a:spcPct val="130000"/>
              </a:lnSpc>
              <a:defRPr/>
            </a:pPr>
            <a:r>
              <a:rPr lang="en-US" altLang="zh-CN" sz="2400" kern="0">
                <a:solidFill>
                  <a:srgbClr val="FFFFFF"/>
                </a:solidFill>
              </a:rPr>
              <a:t>LOREM</a:t>
            </a:r>
            <a:endParaRPr lang="zh-CN" altLang="en-US" sz="2400" kern="0" dirty="0">
              <a:solidFill>
                <a:srgbClr val="FFFFFF"/>
              </a:solidFill>
            </a:endParaRPr>
          </a:p>
        </p:txBody>
      </p:sp>
      <p:sp>
        <p:nvSpPr>
          <p:cNvPr id="33" name="MH_Other_1"/>
          <p:cNvSpPr>
            <a:spLocks noChangeArrowheads="1"/>
          </p:cNvSpPr>
          <p:nvPr>
            <p:custDataLst>
              <p:tags r:id="rId7"/>
            </p:custDataLst>
          </p:nvPr>
        </p:nvSpPr>
        <p:spPr bwMode="auto">
          <a:xfrm>
            <a:off x="4879975" y="5316539"/>
            <a:ext cx="674688" cy="13493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dirty="0">
              <a:solidFill>
                <a:srgbClr val="FFFFFF"/>
              </a:solidFill>
              <a:latin typeface="+mn-ea"/>
            </a:endParaRPr>
          </a:p>
        </p:txBody>
      </p:sp>
      <p:sp>
        <p:nvSpPr>
          <p:cNvPr id="34" name="MH_Other_2"/>
          <p:cNvSpPr/>
          <p:nvPr>
            <p:custDataLst>
              <p:tags r:id="rId8"/>
            </p:custDataLst>
          </p:nvPr>
        </p:nvSpPr>
        <p:spPr>
          <a:xfrm>
            <a:off x="4529138" y="2079625"/>
            <a:ext cx="3619500" cy="2674938"/>
          </a:xfrm>
          <a:custGeom>
            <a:avLst/>
            <a:gdLst>
              <a:gd name="connsiteX0" fmla="*/ 0 w 1383957"/>
              <a:gd name="connsiteY0" fmla="*/ 939114 h 939114"/>
              <a:gd name="connsiteX1" fmla="*/ 1000897 w 1383957"/>
              <a:gd name="connsiteY1" fmla="*/ 939114 h 939114"/>
              <a:gd name="connsiteX2" fmla="*/ 1210962 w 1383957"/>
              <a:gd name="connsiteY2" fmla="*/ 49427 h 939114"/>
              <a:gd name="connsiteX3" fmla="*/ 1334530 w 1383957"/>
              <a:gd name="connsiteY3" fmla="*/ 0 h 939114"/>
              <a:gd name="connsiteX4" fmla="*/ 1383957 w 1383957"/>
              <a:gd name="connsiteY4" fmla="*/ 160638 h 939114"/>
              <a:gd name="connsiteX0" fmla="*/ 0 w 1383957"/>
              <a:gd name="connsiteY0" fmla="*/ 980817 h 980817"/>
              <a:gd name="connsiteX1" fmla="*/ 1000897 w 1383957"/>
              <a:gd name="connsiteY1" fmla="*/ 980817 h 980817"/>
              <a:gd name="connsiteX2" fmla="*/ 1210962 w 1383957"/>
              <a:gd name="connsiteY2" fmla="*/ 91130 h 980817"/>
              <a:gd name="connsiteX3" fmla="*/ 1334530 w 1383957"/>
              <a:gd name="connsiteY3" fmla="*/ 41703 h 980817"/>
              <a:gd name="connsiteX4" fmla="*/ 1383957 w 1383957"/>
              <a:gd name="connsiteY4" fmla="*/ 202341 h 980817"/>
              <a:gd name="connsiteX0" fmla="*/ 0 w 1383957"/>
              <a:gd name="connsiteY0" fmla="*/ 993410 h 993410"/>
              <a:gd name="connsiteX1" fmla="*/ 1000897 w 1383957"/>
              <a:gd name="connsiteY1" fmla="*/ 993410 h 993410"/>
              <a:gd name="connsiteX2" fmla="*/ 1210962 w 1383957"/>
              <a:gd name="connsiteY2" fmla="*/ 103723 h 993410"/>
              <a:gd name="connsiteX3" fmla="*/ 1338950 w 1383957"/>
              <a:gd name="connsiteY3" fmla="*/ 27777 h 993410"/>
              <a:gd name="connsiteX4" fmla="*/ 1383957 w 1383957"/>
              <a:gd name="connsiteY4" fmla="*/ 214934 h 993410"/>
              <a:gd name="connsiteX0" fmla="*/ 0 w 1375117"/>
              <a:gd name="connsiteY0" fmla="*/ 990568 h 990568"/>
              <a:gd name="connsiteX1" fmla="*/ 1000897 w 1375117"/>
              <a:gd name="connsiteY1" fmla="*/ 990568 h 990568"/>
              <a:gd name="connsiteX2" fmla="*/ 1210962 w 1375117"/>
              <a:gd name="connsiteY2" fmla="*/ 100881 h 990568"/>
              <a:gd name="connsiteX3" fmla="*/ 1338950 w 1375117"/>
              <a:gd name="connsiteY3" fmla="*/ 24935 h 990568"/>
              <a:gd name="connsiteX4" fmla="*/ 1375117 w 1375117"/>
              <a:gd name="connsiteY4" fmla="*/ 167894 h 990568"/>
              <a:gd name="connsiteX0" fmla="*/ 0 w 1344967"/>
              <a:gd name="connsiteY0" fmla="*/ 989167 h 989167"/>
              <a:gd name="connsiteX1" fmla="*/ 1000897 w 1344967"/>
              <a:gd name="connsiteY1" fmla="*/ 989167 h 989167"/>
              <a:gd name="connsiteX2" fmla="*/ 1210962 w 1344967"/>
              <a:gd name="connsiteY2" fmla="*/ 99480 h 989167"/>
              <a:gd name="connsiteX3" fmla="*/ 1338950 w 1344967"/>
              <a:gd name="connsiteY3" fmla="*/ 23534 h 989167"/>
              <a:gd name="connsiteX4" fmla="*/ 1335338 w 1344967"/>
              <a:gd name="connsiteY4" fmla="*/ 144394 h 989167"/>
              <a:gd name="connsiteX0" fmla="*/ 0 w 1352190"/>
              <a:gd name="connsiteY0" fmla="*/ 989167 h 989167"/>
              <a:gd name="connsiteX1" fmla="*/ 1000897 w 1352190"/>
              <a:gd name="connsiteY1" fmla="*/ 989167 h 989167"/>
              <a:gd name="connsiteX2" fmla="*/ 1210962 w 1352190"/>
              <a:gd name="connsiteY2" fmla="*/ 99480 h 989167"/>
              <a:gd name="connsiteX3" fmla="*/ 1338950 w 1352190"/>
              <a:gd name="connsiteY3" fmla="*/ 23534 h 989167"/>
              <a:gd name="connsiteX4" fmla="*/ 1335338 w 1352190"/>
              <a:gd name="connsiteY4" fmla="*/ 144394 h 989167"/>
              <a:gd name="connsiteX0" fmla="*/ 0 w 1350398"/>
              <a:gd name="connsiteY0" fmla="*/ 996014 h 996014"/>
              <a:gd name="connsiteX1" fmla="*/ 1000897 w 1350398"/>
              <a:gd name="connsiteY1" fmla="*/ 996014 h 996014"/>
              <a:gd name="connsiteX2" fmla="*/ 1210962 w 1350398"/>
              <a:gd name="connsiteY2" fmla="*/ 106327 h 996014"/>
              <a:gd name="connsiteX3" fmla="*/ 1338950 w 1350398"/>
              <a:gd name="connsiteY3" fmla="*/ 30381 h 996014"/>
              <a:gd name="connsiteX4" fmla="*/ 1335338 w 1350398"/>
              <a:gd name="connsiteY4" fmla="*/ 151241 h 996014"/>
              <a:gd name="connsiteX0" fmla="*/ 0 w 1726088"/>
              <a:gd name="connsiteY0" fmla="*/ 1000434 h 1000434"/>
              <a:gd name="connsiteX1" fmla="*/ 1376587 w 1726088"/>
              <a:gd name="connsiteY1" fmla="*/ 996014 h 1000434"/>
              <a:gd name="connsiteX2" fmla="*/ 1586652 w 1726088"/>
              <a:gd name="connsiteY2" fmla="*/ 106327 h 1000434"/>
              <a:gd name="connsiteX3" fmla="*/ 1714640 w 1726088"/>
              <a:gd name="connsiteY3" fmla="*/ 30381 h 1000434"/>
              <a:gd name="connsiteX4" fmla="*/ 1711028 w 1726088"/>
              <a:gd name="connsiteY4" fmla="*/ 151241 h 1000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088" h="1000434">
                <a:moveTo>
                  <a:pt x="0" y="1000434"/>
                </a:moveTo>
                <a:lnTo>
                  <a:pt x="1376587" y="996014"/>
                </a:lnTo>
                <a:lnTo>
                  <a:pt x="1586652" y="106327"/>
                </a:lnTo>
                <a:cubicBezTo>
                  <a:pt x="1642258" y="-50192"/>
                  <a:pt x="1698331" y="5216"/>
                  <a:pt x="1714640" y="30381"/>
                </a:cubicBezTo>
                <a:cubicBezTo>
                  <a:pt x="1730949" y="55546"/>
                  <a:pt x="1729911" y="97695"/>
                  <a:pt x="1711028" y="151241"/>
                </a:cubicBezTo>
              </a:path>
            </a:pathLst>
          </a:custGeom>
          <a:noFill/>
          <a:ln w="57150" cap="flat" cmpd="sng" algn="ctr">
            <a:solidFill>
              <a:schemeClr val="tx1">
                <a:lumMod val="50000"/>
                <a:lumOff val="50000"/>
              </a:schemeClr>
            </a:solidFill>
            <a:prstDash val="solid"/>
            <a:miter lim="800000"/>
          </a:ln>
          <a:effectLst/>
        </p:spPr>
        <p:txBody>
          <a:bodyPr anchor="ctr"/>
          <a:lstStyle/>
          <a:p>
            <a:pPr algn="ctr">
              <a:defRPr/>
            </a:pPr>
            <a:endParaRPr lang="zh-CN" altLang="en-US" sz="1350" kern="0" dirty="0">
              <a:solidFill>
                <a:srgbClr val="FFFFFF"/>
              </a:solidFill>
              <a:latin typeface="+mn-ea"/>
            </a:endParaRPr>
          </a:p>
        </p:txBody>
      </p:sp>
      <p:sp>
        <p:nvSpPr>
          <p:cNvPr id="35" name="MH_Other_3"/>
          <p:cNvSpPr/>
          <p:nvPr>
            <p:custDataLst>
              <p:tags r:id="rId9"/>
            </p:custDataLst>
          </p:nvPr>
        </p:nvSpPr>
        <p:spPr>
          <a:xfrm>
            <a:off x="4935538" y="4754563"/>
            <a:ext cx="563562" cy="565150"/>
          </a:xfrm>
          <a:prstGeom prst="ellipse">
            <a:avLst/>
          </a:prstGeom>
          <a:noFill/>
          <a:ln w="57150" cap="flat" cmpd="sng" algn="ctr">
            <a:solidFill>
              <a:schemeClr val="tx1">
                <a:lumMod val="50000"/>
                <a:lumOff val="50000"/>
              </a:schemeClr>
            </a:solidFill>
            <a:prstDash val="solid"/>
            <a:miter lim="800000"/>
          </a:ln>
          <a:effectLst/>
        </p:spPr>
        <p:txBody>
          <a:bodyPr anchor="ctr"/>
          <a:lstStyle/>
          <a:p>
            <a:pPr algn="ctr">
              <a:defRPr/>
            </a:pPr>
            <a:endParaRPr lang="zh-CN" altLang="en-US" sz="1350" kern="0" dirty="0">
              <a:solidFill>
                <a:srgbClr val="FFFFFF"/>
              </a:solidFill>
            </a:endParaRPr>
          </a:p>
        </p:txBody>
      </p:sp>
      <p:sp>
        <p:nvSpPr>
          <p:cNvPr id="36" name="MH_Other_4"/>
          <p:cNvSpPr/>
          <p:nvPr>
            <p:custDataLst>
              <p:tags r:id="rId10"/>
            </p:custDataLst>
          </p:nvPr>
        </p:nvSpPr>
        <p:spPr>
          <a:xfrm>
            <a:off x="6503988" y="4754563"/>
            <a:ext cx="563562" cy="565150"/>
          </a:xfrm>
          <a:prstGeom prst="ellipse">
            <a:avLst/>
          </a:prstGeom>
          <a:noFill/>
          <a:ln w="57150" cap="flat" cmpd="sng" algn="ctr">
            <a:solidFill>
              <a:schemeClr val="tx1">
                <a:lumMod val="50000"/>
                <a:lumOff val="50000"/>
              </a:schemeClr>
            </a:solidFill>
            <a:prstDash val="solid"/>
            <a:miter lim="800000"/>
          </a:ln>
          <a:effectLst/>
        </p:spPr>
        <p:txBody>
          <a:bodyPr anchor="ctr"/>
          <a:lstStyle/>
          <a:p>
            <a:pPr algn="ctr">
              <a:defRPr/>
            </a:pPr>
            <a:endParaRPr lang="zh-CN" altLang="en-US" sz="1350" kern="0" dirty="0">
              <a:solidFill>
                <a:srgbClr val="FFFFFF"/>
              </a:solidFill>
            </a:endParaRPr>
          </a:p>
        </p:txBody>
      </p:sp>
      <p:sp>
        <p:nvSpPr>
          <p:cNvPr id="13" name="MH_Other_5"/>
          <p:cNvSpPr>
            <a:spLocks noChangeArrowheads="1"/>
          </p:cNvSpPr>
          <p:nvPr>
            <p:custDataLst>
              <p:tags r:id="rId11"/>
            </p:custDataLst>
          </p:nvPr>
        </p:nvSpPr>
        <p:spPr bwMode="auto">
          <a:xfrm>
            <a:off x="6448425" y="5316539"/>
            <a:ext cx="674688" cy="13493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dirty="0">
              <a:solidFill>
                <a:srgbClr val="FFFFFF"/>
              </a:solidFill>
              <a:latin typeface="+mn-ea"/>
            </a:endParaRPr>
          </a:p>
        </p:txBody>
      </p:sp>
      <p:sp>
        <p:nvSpPr>
          <p:cNvPr id="3084" name="MH_PageTitle"/>
          <p:cNvSpPr>
            <a:spLocks noGrp="1"/>
          </p:cNvSpPr>
          <p:nvPr>
            <p:ph type="title"/>
            <p:custDataLst>
              <p:tags r:id="rId12"/>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29751209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MH_Other_1"/>
          <p:cNvSpPr/>
          <p:nvPr>
            <p:custDataLst>
              <p:tags r:id="rId2"/>
            </p:custDataLst>
          </p:nvPr>
        </p:nvSpPr>
        <p:spPr>
          <a:xfrm>
            <a:off x="4149726" y="3327400"/>
            <a:ext cx="3890963" cy="2249488"/>
          </a:xfrm>
          <a:custGeom>
            <a:avLst/>
            <a:gdLst/>
            <a:ahLst/>
            <a:cxnLst/>
            <a:rect l="l" t="t" r="r" b="b"/>
            <a:pathLst>
              <a:path w="6552728" h="3789040">
                <a:moveTo>
                  <a:pt x="3276364" y="0"/>
                </a:moveTo>
                <a:cubicBezTo>
                  <a:pt x="5085850" y="0"/>
                  <a:pt x="6552728" y="1466878"/>
                  <a:pt x="6552728" y="3276364"/>
                </a:cubicBezTo>
                <a:cubicBezTo>
                  <a:pt x="6552728" y="3450792"/>
                  <a:pt x="6539098" y="3622036"/>
                  <a:pt x="6512527" y="3789040"/>
                </a:cubicBezTo>
                <a:lnTo>
                  <a:pt x="5535623" y="3789040"/>
                </a:lnTo>
                <a:cubicBezTo>
                  <a:pt x="5553690" y="3674839"/>
                  <a:pt x="5562811" y="3557773"/>
                  <a:pt x="5562811" y="3438575"/>
                </a:cubicBezTo>
                <a:cubicBezTo>
                  <a:pt x="5562811" y="2175805"/>
                  <a:pt x="4539134" y="1152128"/>
                  <a:pt x="3276364" y="1152128"/>
                </a:cubicBezTo>
                <a:cubicBezTo>
                  <a:pt x="2013594" y="1152128"/>
                  <a:pt x="989917" y="2175805"/>
                  <a:pt x="989917" y="3438575"/>
                </a:cubicBezTo>
                <a:cubicBezTo>
                  <a:pt x="989917" y="3557773"/>
                  <a:pt x="999038" y="3674839"/>
                  <a:pt x="1017105" y="3789040"/>
                </a:cubicBezTo>
                <a:lnTo>
                  <a:pt x="40201" y="3789040"/>
                </a:lnTo>
                <a:cubicBezTo>
                  <a:pt x="13631" y="3622036"/>
                  <a:pt x="0" y="3450792"/>
                  <a:pt x="0" y="3276364"/>
                </a:cubicBezTo>
                <a:cubicBezTo>
                  <a:pt x="0" y="1466878"/>
                  <a:pt x="1466878" y="0"/>
                  <a:pt x="3276364" y="0"/>
                </a:cubicBez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rgbClr val="FFFFFF"/>
              </a:solidFill>
            </a:endParaRPr>
          </a:p>
        </p:txBody>
      </p:sp>
      <p:sp>
        <p:nvSpPr>
          <p:cNvPr id="21" name="MH_Other_2"/>
          <p:cNvSpPr/>
          <p:nvPr>
            <p:custDataLst>
              <p:tags r:id="rId3"/>
            </p:custDataLst>
          </p:nvPr>
        </p:nvSpPr>
        <p:spPr>
          <a:xfrm>
            <a:off x="4278314" y="3468688"/>
            <a:ext cx="3635375" cy="2100262"/>
          </a:xfrm>
          <a:custGeom>
            <a:avLst/>
            <a:gdLst/>
            <a:ahLst/>
            <a:cxnLst/>
            <a:rect l="l" t="t" r="r" b="b"/>
            <a:pathLst>
              <a:path w="6120680" h="3539213">
                <a:moveTo>
                  <a:pt x="3060340" y="0"/>
                </a:moveTo>
                <a:cubicBezTo>
                  <a:pt x="4750520" y="0"/>
                  <a:pt x="6120680" y="1370161"/>
                  <a:pt x="6120680" y="3060340"/>
                </a:cubicBezTo>
                <a:cubicBezTo>
                  <a:pt x="6120680" y="3223267"/>
                  <a:pt x="6107949" y="3383220"/>
                  <a:pt x="6083130" y="3539213"/>
                </a:cubicBezTo>
                <a:lnTo>
                  <a:pt x="5462282" y="3539213"/>
                </a:lnTo>
                <a:cubicBezTo>
                  <a:pt x="5481168" y="3419369"/>
                  <a:pt x="5490610" y="3296541"/>
                  <a:pt x="5490610" y="3171507"/>
                </a:cubicBezTo>
                <a:cubicBezTo>
                  <a:pt x="5490610" y="1829306"/>
                  <a:pt x="4402541" y="741237"/>
                  <a:pt x="3060340" y="741237"/>
                </a:cubicBezTo>
                <a:cubicBezTo>
                  <a:pt x="1718139" y="741237"/>
                  <a:pt x="630070" y="1829306"/>
                  <a:pt x="630070" y="3171507"/>
                </a:cubicBezTo>
                <a:cubicBezTo>
                  <a:pt x="630070" y="3296541"/>
                  <a:pt x="639513" y="3419369"/>
                  <a:pt x="658398" y="3539213"/>
                </a:cubicBezTo>
                <a:lnTo>
                  <a:pt x="37550" y="3539213"/>
                </a:lnTo>
                <a:cubicBezTo>
                  <a:pt x="12732" y="3383220"/>
                  <a:pt x="0" y="3223267"/>
                  <a:pt x="0" y="3060340"/>
                </a:cubicBezTo>
                <a:cubicBezTo>
                  <a:pt x="0" y="1370161"/>
                  <a:pt x="1370161" y="0"/>
                  <a:pt x="3060340"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rgbClr val="FFFFFF"/>
              </a:solidFill>
            </a:endParaRPr>
          </a:p>
        </p:txBody>
      </p:sp>
      <p:sp>
        <p:nvSpPr>
          <p:cNvPr id="3076" name="MH_SubTitle_5"/>
          <p:cNvSpPr txBox="1">
            <a:spLocks noChangeArrowheads="1"/>
          </p:cNvSpPr>
          <p:nvPr>
            <p:custDataLst>
              <p:tags r:id="rId4"/>
            </p:custDataLst>
          </p:nvPr>
        </p:nvSpPr>
        <p:spPr bwMode="auto">
          <a:xfrm rot="3690000">
            <a:off x="7238208" y="4426745"/>
            <a:ext cx="630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72000" bIns="0">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100">
                <a:solidFill>
                  <a:srgbClr val="FFFFFF"/>
                </a:solidFill>
                <a:latin typeface="+mn-lt"/>
                <a:ea typeface="+mn-ea"/>
              </a:rPr>
              <a:t>LOREM</a:t>
            </a:r>
            <a:endParaRPr lang="zh-CN" altLang="en-US" sz="1100" dirty="0">
              <a:solidFill>
                <a:srgbClr val="FFFFFF"/>
              </a:solidFill>
              <a:latin typeface="+mn-lt"/>
              <a:ea typeface="+mn-ea"/>
            </a:endParaRPr>
          </a:p>
        </p:txBody>
      </p:sp>
      <p:sp>
        <p:nvSpPr>
          <p:cNvPr id="3077" name="MH_SubTitle_4"/>
          <p:cNvSpPr txBox="1">
            <a:spLocks noChangeArrowheads="1"/>
          </p:cNvSpPr>
          <p:nvPr>
            <p:custDataLst>
              <p:tags r:id="rId5"/>
            </p:custDataLst>
          </p:nvPr>
        </p:nvSpPr>
        <p:spPr bwMode="auto">
          <a:xfrm rot="1845000">
            <a:off x="6630989" y="3795714"/>
            <a:ext cx="630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72000" bIns="0">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100">
                <a:solidFill>
                  <a:srgbClr val="FFFFFF"/>
                </a:solidFill>
                <a:latin typeface="+mn-lt"/>
                <a:ea typeface="+mn-ea"/>
              </a:rPr>
              <a:t>LOREM</a:t>
            </a:r>
            <a:endParaRPr lang="zh-CN" altLang="en-US" sz="1100">
              <a:solidFill>
                <a:srgbClr val="FFFFFF"/>
              </a:solidFill>
              <a:latin typeface="+mn-lt"/>
              <a:ea typeface="+mn-ea"/>
            </a:endParaRPr>
          </a:p>
        </p:txBody>
      </p:sp>
      <p:sp>
        <p:nvSpPr>
          <p:cNvPr id="3078" name="MH_SubTitle_1"/>
          <p:cNvSpPr txBox="1">
            <a:spLocks noChangeArrowheads="1"/>
          </p:cNvSpPr>
          <p:nvPr>
            <p:custDataLst>
              <p:tags r:id="rId6"/>
            </p:custDataLst>
          </p:nvPr>
        </p:nvSpPr>
        <p:spPr bwMode="auto">
          <a:xfrm rot="-3690000">
            <a:off x="4336258" y="4426745"/>
            <a:ext cx="630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72000" bIns="0">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100">
                <a:solidFill>
                  <a:srgbClr val="FFFFFF"/>
                </a:solidFill>
                <a:latin typeface="+mn-lt"/>
                <a:ea typeface="+mn-ea"/>
              </a:rPr>
              <a:t>LOREM</a:t>
            </a:r>
            <a:endParaRPr lang="zh-CN" altLang="en-US" sz="1100" dirty="0">
              <a:solidFill>
                <a:srgbClr val="FFFFFF"/>
              </a:solidFill>
              <a:latin typeface="+mn-lt"/>
              <a:ea typeface="+mn-ea"/>
            </a:endParaRPr>
          </a:p>
        </p:txBody>
      </p:sp>
      <p:sp>
        <p:nvSpPr>
          <p:cNvPr id="3079" name="MH_SubTitle_2"/>
          <p:cNvSpPr txBox="1">
            <a:spLocks noChangeArrowheads="1"/>
          </p:cNvSpPr>
          <p:nvPr>
            <p:custDataLst>
              <p:tags r:id="rId7"/>
            </p:custDataLst>
          </p:nvPr>
        </p:nvSpPr>
        <p:spPr bwMode="auto">
          <a:xfrm rot="-1845000">
            <a:off x="4943475" y="3795714"/>
            <a:ext cx="628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72000" bIns="0">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100">
                <a:solidFill>
                  <a:srgbClr val="FFFFFF"/>
                </a:solidFill>
                <a:latin typeface="+mn-lt"/>
                <a:ea typeface="+mn-ea"/>
              </a:rPr>
              <a:t>LOREM</a:t>
            </a:r>
            <a:endParaRPr lang="zh-CN" altLang="en-US" sz="1100" dirty="0">
              <a:solidFill>
                <a:srgbClr val="FFFFFF"/>
              </a:solidFill>
              <a:latin typeface="+mn-lt"/>
              <a:ea typeface="+mn-ea"/>
            </a:endParaRPr>
          </a:p>
        </p:txBody>
      </p:sp>
      <p:sp>
        <p:nvSpPr>
          <p:cNvPr id="3080" name="MH_SubTitle_3"/>
          <p:cNvSpPr txBox="1">
            <a:spLocks noChangeArrowheads="1"/>
          </p:cNvSpPr>
          <p:nvPr>
            <p:custDataLst>
              <p:tags r:id="rId8"/>
            </p:custDataLst>
          </p:nvPr>
        </p:nvSpPr>
        <p:spPr bwMode="auto">
          <a:xfrm>
            <a:off x="5788025" y="3563939"/>
            <a:ext cx="628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72000" bIns="0">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100">
                <a:solidFill>
                  <a:srgbClr val="FFFFFF"/>
                </a:solidFill>
                <a:latin typeface="+mn-lt"/>
                <a:ea typeface="+mn-ea"/>
              </a:rPr>
              <a:t>LOREM</a:t>
            </a:r>
            <a:endParaRPr lang="zh-CN" altLang="en-US" sz="1100" dirty="0">
              <a:solidFill>
                <a:srgbClr val="FFFFFF"/>
              </a:solidFill>
              <a:latin typeface="+mn-lt"/>
              <a:ea typeface="+mn-ea"/>
            </a:endParaRPr>
          </a:p>
        </p:txBody>
      </p:sp>
      <p:sp>
        <p:nvSpPr>
          <p:cNvPr id="63" name="MH_Text_2"/>
          <p:cNvSpPr txBox="1"/>
          <p:nvPr>
            <p:custDataLst>
              <p:tags r:id="rId9"/>
            </p:custDataLst>
          </p:nvPr>
        </p:nvSpPr>
        <p:spPr>
          <a:xfrm>
            <a:off x="3857625" y="2514601"/>
            <a:ext cx="1079500" cy="652463"/>
          </a:xfrm>
          <a:prstGeom prst="rect">
            <a:avLst/>
          </a:prstGeom>
          <a:noFill/>
        </p:spPr>
        <p:txBody>
          <a:bodyPr lIns="324000" anchor="b">
            <a:normAutofit fontScale="92500" lnSpcReduction="10000"/>
          </a:bodyPr>
          <a:lstStyle/>
          <a:p>
            <a:pPr>
              <a:lnSpc>
                <a:spcPct val="130000"/>
              </a:lnSpc>
              <a:defRPr/>
            </a:pPr>
            <a:r>
              <a:rPr lang="en-US" altLang="zh-CN" sz="1600"/>
              <a:t>Lorem ipsum</a:t>
            </a:r>
            <a:endParaRPr lang="zh-CN" altLang="en-US" sz="1600" dirty="0"/>
          </a:p>
        </p:txBody>
      </p:sp>
      <p:sp>
        <p:nvSpPr>
          <p:cNvPr id="67" name="MH_Text_3"/>
          <p:cNvSpPr txBox="1"/>
          <p:nvPr>
            <p:custDataLst>
              <p:tags r:id="rId10"/>
            </p:custDataLst>
          </p:nvPr>
        </p:nvSpPr>
        <p:spPr>
          <a:xfrm>
            <a:off x="5568950" y="1966913"/>
            <a:ext cx="1079500" cy="652462"/>
          </a:xfrm>
          <a:prstGeom prst="rect">
            <a:avLst/>
          </a:prstGeom>
          <a:noFill/>
        </p:spPr>
        <p:txBody>
          <a:bodyPr lIns="324000" anchor="b">
            <a:normAutofit fontScale="92500" lnSpcReduction="10000"/>
          </a:bodyPr>
          <a:lstStyle/>
          <a:p>
            <a:pPr>
              <a:lnSpc>
                <a:spcPct val="130000"/>
              </a:lnSpc>
              <a:defRPr/>
            </a:pPr>
            <a:r>
              <a:rPr lang="en-US" altLang="zh-CN" sz="1600"/>
              <a:t>Lorem ipsum</a:t>
            </a:r>
            <a:endParaRPr lang="zh-CN" altLang="en-US" sz="1600" dirty="0"/>
          </a:p>
        </p:txBody>
      </p:sp>
      <p:sp>
        <p:nvSpPr>
          <p:cNvPr id="68" name="MH_Text_1"/>
          <p:cNvSpPr txBox="1"/>
          <p:nvPr>
            <p:custDataLst>
              <p:tags r:id="rId11"/>
            </p:custDataLst>
          </p:nvPr>
        </p:nvSpPr>
        <p:spPr>
          <a:xfrm>
            <a:off x="2782888" y="3933826"/>
            <a:ext cx="1079500" cy="652463"/>
          </a:xfrm>
          <a:prstGeom prst="rect">
            <a:avLst/>
          </a:prstGeom>
          <a:noFill/>
        </p:spPr>
        <p:txBody>
          <a:bodyPr lIns="324000" anchor="ctr">
            <a:normAutofit fontScale="92500" lnSpcReduction="10000"/>
          </a:bodyPr>
          <a:lstStyle/>
          <a:p>
            <a:pPr>
              <a:lnSpc>
                <a:spcPct val="130000"/>
              </a:lnSpc>
              <a:defRPr/>
            </a:pPr>
            <a:r>
              <a:rPr lang="en-US" altLang="zh-CN" sz="1600"/>
              <a:t>Lorem ipsum</a:t>
            </a:r>
            <a:endParaRPr lang="zh-CN" altLang="en-US" sz="1600" dirty="0"/>
          </a:p>
        </p:txBody>
      </p:sp>
      <p:sp>
        <p:nvSpPr>
          <p:cNvPr id="69" name="MH_Text_4"/>
          <p:cNvSpPr txBox="1"/>
          <p:nvPr>
            <p:custDataLst>
              <p:tags r:id="rId12"/>
            </p:custDataLst>
          </p:nvPr>
        </p:nvSpPr>
        <p:spPr>
          <a:xfrm>
            <a:off x="7280275" y="2493963"/>
            <a:ext cx="1079500" cy="654050"/>
          </a:xfrm>
          <a:prstGeom prst="rect">
            <a:avLst/>
          </a:prstGeom>
          <a:noFill/>
        </p:spPr>
        <p:txBody>
          <a:bodyPr lIns="324000" anchor="b">
            <a:normAutofit fontScale="92500" lnSpcReduction="10000"/>
          </a:bodyPr>
          <a:lstStyle/>
          <a:p>
            <a:pPr>
              <a:lnSpc>
                <a:spcPct val="130000"/>
              </a:lnSpc>
              <a:defRPr/>
            </a:pPr>
            <a:r>
              <a:rPr lang="en-US" altLang="zh-CN" sz="1600"/>
              <a:t>Lorem ipsum</a:t>
            </a:r>
            <a:endParaRPr lang="zh-CN" altLang="en-US" sz="1600" dirty="0"/>
          </a:p>
        </p:txBody>
      </p:sp>
      <p:sp>
        <p:nvSpPr>
          <p:cNvPr id="70" name="MH_Text_5"/>
          <p:cNvSpPr txBox="1"/>
          <p:nvPr>
            <p:custDataLst>
              <p:tags r:id="rId13"/>
            </p:custDataLst>
          </p:nvPr>
        </p:nvSpPr>
        <p:spPr>
          <a:xfrm>
            <a:off x="8355013" y="3933826"/>
            <a:ext cx="1079500" cy="652463"/>
          </a:xfrm>
          <a:prstGeom prst="rect">
            <a:avLst/>
          </a:prstGeom>
          <a:noFill/>
        </p:spPr>
        <p:txBody>
          <a:bodyPr lIns="324000" anchor="ctr">
            <a:normAutofit fontScale="92500" lnSpcReduction="10000"/>
          </a:bodyPr>
          <a:lstStyle/>
          <a:p>
            <a:pPr>
              <a:lnSpc>
                <a:spcPct val="130000"/>
              </a:lnSpc>
              <a:defRPr/>
            </a:pPr>
            <a:r>
              <a:rPr lang="en-US" altLang="zh-CN" sz="1600"/>
              <a:t>Lorem ipsum</a:t>
            </a:r>
            <a:endParaRPr lang="zh-CN" altLang="en-US" sz="1600" dirty="0"/>
          </a:p>
        </p:txBody>
      </p:sp>
      <p:sp>
        <p:nvSpPr>
          <p:cNvPr id="32" name="MH_Other_3"/>
          <p:cNvSpPr/>
          <p:nvPr>
            <p:custDataLst>
              <p:tags r:id="rId14"/>
            </p:custDataLst>
          </p:nvPr>
        </p:nvSpPr>
        <p:spPr>
          <a:xfrm rot="21600000">
            <a:off x="5961064" y="2805114"/>
            <a:ext cx="269875" cy="638175"/>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sp>
        <p:nvSpPr>
          <p:cNvPr id="33" name="MH_Other_4"/>
          <p:cNvSpPr/>
          <p:nvPr>
            <p:custDataLst>
              <p:tags r:id="rId15"/>
            </p:custDataLst>
          </p:nvPr>
        </p:nvSpPr>
        <p:spPr>
          <a:xfrm rot="23535000">
            <a:off x="7092951" y="3132139"/>
            <a:ext cx="269875" cy="638175"/>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sp>
        <p:nvSpPr>
          <p:cNvPr id="34" name="MH_Other_5"/>
          <p:cNvSpPr/>
          <p:nvPr>
            <p:custDataLst>
              <p:tags r:id="rId16"/>
            </p:custDataLst>
          </p:nvPr>
        </p:nvSpPr>
        <p:spPr>
          <a:xfrm rot="25470000">
            <a:off x="7875589" y="4013201"/>
            <a:ext cx="269875" cy="638175"/>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sp>
        <p:nvSpPr>
          <p:cNvPr id="35" name="MH_Other_6"/>
          <p:cNvSpPr/>
          <p:nvPr>
            <p:custDataLst>
              <p:tags r:id="rId17"/>
            </p:custDataLst>
          </p:nvPr>
        </p:nvSpPr>
        <p:spPr>
          <a:xfrm rot="19665000">
            <a:off x="4829176" y="3132139"/>
            <a:ext cx="269875" cy="638175"/>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sp>
        <p:nvSpPr>
          <p:cNvPr id="36" name="MH_Other_7"/>
          <p:cNvSpPr/>
          <p:nvPr>
            <p:custDataLst>
              <p:tags r:id="rId18"/>
            </p:custDataLst>
          </p:nvPr>
        </p:nvSpPr>
        <p:spPr>
          <a:xfrm rot="17730000">
            <a:off x="4046539" y="4013201"/>
            <a:ext cx="269875" cy="638175"/>
          </a:xfrm>
          <a:custGeom>
            <a:avLst/>
            <a:gdLst>
              <a:gd name="connsiteX0" fmla="*/ 135004 w 270008"/>
              <a:gd name="connsiteY0" fmla="*/ 0 h 637236"/>
              <a:gd name="connsiteX1" fmla="*/ 270008 w 270008"/>
              <a:gd name="connsiteY1" fmla="*/ 135004 h 637236"/>
              <a:gd name="connsiteX2" fmla="*/ 230467 w 270008"/>
              <a:gd name="connsiteY2" fmla="*/ 230466 h 637236"/>
              <a:gd name="connsiteX3" fmla="*/ 196340 w 270008"/>
              <a:gd name="connsiteY3" fmla="*/ 253475 h 637236"/>
              <a:gd name="connsiteX4" fmla="*/ 196340 w 270008"/>
              <a:gd name="connsiteY4" fmla="*/ 637236 h 637236"/>
              <a:gd name="connsiteX5" fmla="*/ 73669 w 270008"/>
              <a:gd name="connsiteY5" fmla="*/ 637236 h 637236"/>
              <a:gd name="connsiteX6" fmla="*/ 73669 w 270008"/>
              <a:gd name="connsiteY6" fmla="*/ 253476 h 637236"/>
              <a:gd name="connsiteX7" fmla="*/ 39541 w 270008"/>
              <a:gd name="connsiteY7" fmla="*/ 230466 h 637236"/>
              <a:gd name="connsiteX8" fmla="*/ 0 w 270008"/>
              <a:gd name="connsiteY8" fmla="*/ 135004 h 637236"/>
              <a:gd name="connsiteX9" fmla="*/ 135004 w 270008"/>
              <a:gd name="connsiteY9" fmla="*/ 0 h 63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008" h="637236">
                <a:moveTo>
                  <a:pt x="135004" y="0"/>
                </a:moveTo>
                <a:cubicBezTo>
                  <a:pt x="209565" y="0"/>
                  <a:pt x="270008" y="60443"/>
                  <a:pt x="270008" y="135004"/>
                </a:cubicBezTo>
                <a:cubicBezTo>
                  <a:pt x="270008" y="172284"/>
                  <a:pt x="254898" y="206035"/>
                  <a:pt x="230467" y="230466"/>
                </a:cubicBezTo>
                <a:lnTo>
                  <a:pt x="196340" y="253475"/>
                </a:lnTo>
                <a:lnTo>
                  <a:pt x="196340" y="637236"/>
                </a:lnTo>
                <a:lnTo>
                  <a:pt x="73669" y="637236"/>
                </a:lnTo>
                <a:lnTo>
                  <a:pt x="73669" y="253476"/>
                </a:lnTo>
                <a:lnTo>
                  <a:pt x="39541" y="230466"/>
                </a:lnTo>
                <a:cubicBezTo>
                  <a:pt x="15111" y="206035"/>
                  <a:pt x="0" y="172284"/>
                  <a:pt x="0" y="135004"/>
                </a:cubicBezTo>
                <a:cubicBezTo>
                  <a:pt x="0" y="60443"/>
                  <a:pt x="60443" y="0"/>
                  <a:pt x="135004" y="0"/>
                </a:cubicBezTo>
                <a:close/>
              </a:path>
            </a:pathLst>
          </a:custGeom>
          <a:solidFill>
            <a:schemeClr val="accent1">
              <a:lumMod val="40000"/>
              <a:lumOff val="6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solidFill>
                <a:schemeClr val="tx1"/>
              </a:solidFill>
            </a:endParaRPr>
          </a:p>
        </p:txBody>
      </p:sp>
      <p:sp>
        <p:nvSpPr>
          <p:cNvPr id="3091" name="MH_PageTitle"/>
          <p:cNvSpPr>
            <a:spLocks noGrp="1"/>
          </p:cNvSpPr>
          <p:nvPr>
            <p:ph type="title"/>
            <p:custDataLst>
              <p:tags r:id="rId19"/>
            </p:custDataLst>
          </p:nvPr>
        </p:nvSpPr>
        <p:spPr/>
        <p:txBody>
          <a:bodyPr/>
          <a:lstStyle/>
          <a:p>
            <a:pPr eaLnBrk="1" hangingPunct="1"/>
            <a:r>
              <a:rPr lang="en-US" altLang="zh-CN" smtClean="0"/>
              <a:t>LOREM IPSUM DOLOR</a:t>
            </a:r>
            <a:endParaRPr lang="zh-CN" altLang="en-US" smtClean="0"/>
          </a:p>
        </p:txBody>
      </p:sp>
      <p:sp>
        <p:nvSpPr>
          <p:cNvPr id="3092" name="MH_Title_1"/>
          <p:cNvSpPr txBox="1">
            <a:spLocks noChangeArrowheads="1"/>
          </p:cNvSpPr>
          <p:nvPr>
            <p:custDataLst>
              <p:tags r:id="rId20"/>
            </p:custDataLst>
          </p:nvPr>
        </p:nvSpPr>
        <p:spPr bwMode="auto">
          <a:xfrm>
            <a:off x="5200650" y="4632326"/>
            <a:ext cx="184785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400">
                <a:latin typeface="+mn-lt"/>
                <a:ea typeface="+mn-ea"/>
              </a:rPr>
              <a:t>LOREM</a:t>
            </a:r>
            <a:endParaRPr lang="zh-CN" altLang="en-US" sz="2400">
              <a:latin typeface="+mn-lt"/>
              <a:ea typeface="+mn-ea"/>
            </a:endParaRPr>
          </a:p>
        </p:txBody>
      </p:sp>
    </p:spTree>
    <p:custDataLst>
      <p:tags r:id="rId1"/>
    </p:custDataLst>
    <p:extLst>
      <p:ext uri="{BB962C8B-B14F-4D97-AF65-F5344CB8AC3E}">
        <p14:creationId xmlns:p14="http://schemas.microsoft.com/office/powerpoint/2010/main" val="41689037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MH_Title_1"/>
          <p:cNvSpPr/>
          <p:nvPr>
            <p:custDataLst>
              <p:tags r:id="rId2"/>
            </p:custDataLst>
          </p:nvPr>
        </p:nvSpPr>
        <p:spPr bwMode="auto">
          <a:xfrm>
            <a:off x="5537201" y="3313114"/>
            <a:ext cx="1800225" cy="1798637"/>
          </a:xfrm>
          <a:prstGeom prst="roundRect">
            <a:avLst>
              <a:gd name="adj" fmla="val 50000"/>
            </a:avLst>
          </a:prstGeom>
          <a:solidFill>
            <a:srgbClr val="FFFFFF"/>
          </a:solidFill>
          <a:ln w="1047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30000"/>
              </a:lnSpc>
              <a:defRPr/>
            </a:pPr>
            <a:r>
              <a:rPr lang="en-US" altLang="zh-CN" sz="2400">
                <a:solidFill>
                  <a:schemeClr val="accent1">
                    <a:lumMod val="75000"/>
                  </a:schemeClr>
                </a:solidFill>
              </a:rPr>
              <a:t>LOREM </a:t>
            </a:r>
          </a:p>
        </p:txBody>
      </p:sp>
      <p:sp>
        <p:nvSpPr>
          <p:cNvPr id="32" name="MH_Other_1"/>
          <p:cNvSpPr/>
          <p:nvPr>
            <p:custDataLst>
              <p:tags r:id="rId3"/>
            </p:custDataLst>
          </p:nvPr>
        </p:nvSpPr>
        <p:spPr>
          <a:xfrm>
            <a:off x="5334001" y="3113089"/>
            <a:ext cx="2003425" cy="1785937"/>
          </a:xfrm>
          <a:custGeom>
            <a:avLst/>
            <a:gdLst/>
            <a:ahLst/>
            <a:cxnLst/>
            <a:rect l="l" t="t" r="r" b="b"/>
            <a:pathLst>
              <a:path w="2947419" h="2628439">
                <a:moveTo>
                  <a:pt x="1548172" y="0"/>
                </a:moveTo>
                <a:cubicBezTo>
                  <a:pt x="2167148" y="0"/>
                  <a:pt x="2701282" y="363248"/>
                  <a:pt x="2947419" y="888960"/>
                </a:cubicBezTo>
                <a:cubicBezTo>
                  <a:pt x="2681009" y="444425"/>
                  <a:pt x="2194232" y="147830"/>
                  <a:pt x="1638182" y="147830"/>
                </a:cubicBezTo>
                <a:cubicBezTo>
                  <a:pt x="793092" y="147830"/>
                  <a:pt x="108012" y="832910"/>
                  <a:pt x="108012" y="1678000"/>
                </a:cubicBezTo>
                <a:cubicBezTo>
                  <a:pt x="108012" y="2037461"/>
                  <a:pt x="231960" y="2367971"/>
                  <a:pt x="440311" y="2628439"/>
                </a:cubicBezTo>
                <a:cubicBezTo>
                  <a:pt x="167640" y="2350006"/>
                  <a:pt x="0" y="1968666"/>
                  <a:pt x="0" y="1548172"/>
                </a:cubicBezTo>
                <a:cubicBezTo>
                  <a:pt x="0" y="693140"/>
                  <a:pt x="693140" y="0"/>
                  <a:pt x="1548172" y="0"/>
                </a:cubicBezTo>
                <a:close/>
              </a:path>
            </a:pathLst>
          </a:custGeom>
          <a:solidFill>
            <a:schemeClr val="accent1">
              <a:lumMod val="20000"/>
              <a:lumOff val="8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35" name="MH_Other_2"/>
          <p:cNvSpPr/>
          <p:nvPr>
            <p:custDataLst>
              <p:tags r:id="rId4"/>
            </p:custDataLst>
          </p:nvPr>
        </p:nvSpPr>
        <p:spPr>
          <a:xfrm>
            <a:off x="6759576" y="3113089"/>
            <a:ext cx="206375" cy="212725"/>
          </a:xfrm>
          <a:prstGeom prst="ellipse">
            <a:avLst/>
          </a:prstGeom>
          <a:solidFill>
            <a:schemeClr val="accent1">
              <a:lumMod val="40000"/>
              <a:lumOff val="60000"/>
            </a:schemeClr>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36" name="MH_Other_3"/>
          <p:cNvSpPr/>
          <p:nvPr>
            <p:custDataLst>
              <p:tags r:id="rId5"/>
            </p:custDataLst>
          </p:nvPr>
        </p:nvSpPr>
        <p:spPr>
          <a:xfrm>
            <a:off x="5895975" y="3084513"/>
            <a:ext cx="204788" cy="214312"/>
          </a:xfrm>
          <a:prstGeom prst="ellipse">
            <a:avLst/>
          </a:prstGeom>
          <a:solidFill>
            <a:schemeClr val="accent1">
              <a:lumMod val="40000"/>
              <a:lumOff val="60000"/>
            </a:schemeClr>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37" name="MH_Other_4"/>
          <p:cNvSpPr/>
          <p:nvPr>
            <p:custDataLst>
              <p:tags r:id="rId6"/>
            </p:custDataLst>
          </p:nvPr>
        </p:nvSpPr>
        <p:spPr>
          <a:xfrm>
            <a:off x="5300664" y="3621089"/>
            <a:ext cx="206375" cy="212725"/>
          </a:xfrm>
          <a:prstGeom prst="ellipse">
            <a:avLst/>
          </a:prstGeom>
          <a:solidFill>
            <a:schemeClr val="accent1">
              <a:lumMod val="40000"/>
              <a:lumOff val="60000"/>
            </a:schemeClr>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38" name="MH_Other_5"/>
          <p:cNvSpPr/>
          <p:nvPr>
            <p:custDataLst>
              <p:tags r:id="rId7"/>
            </p:custDataLst>
          </p:nvPr>
        </p:nvSpPr>
        <p:spPr>
          <a:xfrm>
            <a:off x="5257800" y="4383089"/>
            <a:ext cx="209550" cy="212725"/>
          </a:xfrm>
          <a:prstGeom prst="ellipse">
            <a:avLst/>
          </a:prstGeom>
          <a:solidFill>
            <a:schemeClr val="accent1">
              <a:lumMod val="40000"/>
              <a:lumOff val="60000"/>
            </a:schemeClr>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40" name="MH_Other_6"/>
          <p:cNvSpPr/>
          <p:nvPr>
            <p:custDataLst>
              <p:tags r:id="rId8"/>
            </p:custDataLst>
          </p:nvPr>
        </p:nvSpPr>
        <p:spPr bwMode="auto">
          <a:xfrm>
            <a:off x="6796088" y="4519614"/>
            <a:ext cx="812800" cy="814387"/>
          </a:xfrm>
          <a:prstGeom prst="roundRect">
            <a:avLst>
              <a:gd name="adj" fmla="val 50000"/>
            </a:avLst>
          </a:prstGeom>
          <a:solidFill>
            <a:srgbClr val="FFFFFF"/>
          </a:solidFill>
          <a:ln w="952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mn-ea"/>
            </a:endParaRPr>
          </a:p>
        </p:txBody>
      </p:sp>
      <p:sp>
        <p:nvSpPr>
          <p:cNvPr id="3081" name="MH_PageTitle"/>
          <p:cNvSpPr>
            <a:spLocks noGrp="1"/>
          </p:cNvSpPr>
          <p:nvPr>
            <p:ph type="title"/>
            <p:custDataLst>
              <p:tags r:id="rId9"/>
            </p:custDataLst>
          </p:nvPr>
        </p:nvSpPr>
        <p:spPr/>
        <p:txBody>
          <a:bodyPr/>
          <a:lstStyle/>
          <a:p>
            <a:pPr eaLnBrk="1" hangingPunct="1"/>
            <a:r>
              <a:rPr lang="en-US" altLang="zh-CN" smtClean="0"/>
              <a:t>LOREM IPSUM DOLOR</a:t>
            </a:r>
            <a:endParaRPr lang="zh-CN" altLang="en-US" smtClean="0"/>
          </a:p>
        </p:txBody>
      </p:sp>
      <p:sp>
        <p:nvSpPr>
          <p:cNvPr id="3082" name="MH_SubTitle_1"/>
          <p:cNvSpPr txBox="1">
            <a:spLocks noChangeArrowheads="1"/>
          </p:cNvSpPr>
          <p:nvPr>
            <p:custDataLst>
              <p:tags r:id="rId10"/>
            </p:custDataLst>
          </p:nvPr>
        </p:nvSpPr>
        <p:spPr bwMode="auto">
          <a:xfrm>
            <a:off x="3408364" y="4256089"/>
            <a:ext cx="164623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spcBef>
                <a:spcPct val="0"/>
              </a:spcBef>
              <a:buFontTx/>
              <a:buNone/>
              <a:defRPr/>
            </a:pPr>
            <a:r>
              <a:rPr lang="en-US" altLang="zh-CN" sz="1600">
                <a:latin typeface="+mn-lt"/>
                <a:ea typeface="+mn-ea"/>
              </a:rPr>
              <a:t>LOREM IPSUM</a:t>
            </a:r>
          </a:p>
        </p:txBody>
      </p:sp>
      <p:sp>
        <p:nvSpPr>
          <p:cNvPr id="3083" name="MH_SubTitle_2"/>
          <p:cNvSpPr txBox="1">
            <a:spLocks noChangeArrowheads="1"/>
          </p:cNvSpPr>
          <p:nvPr>
            <p:custDataLst>
              <p:tags r:id="rId11"/>
            </p:custDataLst>
          </p:nvPr>
        </p:nvSpPr>
        <p:spPr bwMode="auto">
          <a:xfrm>
            <a:off x="3490913" y="3444875"/>
            <a:ext cx="1649412"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spcBef>
                <a:spcPct val="0"/>
              </a:spcBef>
              <a:buFontTx/>
              <a:buNone/>
              <a:defRPr/>
            </a:pPr>
            <a:r>
              <a:rPr lang="en-US" altLang="zh-CN" sz="1600">
                <a:latin typeface="+mn-lt"/>
                <a:ea typeface="+mn-ea"/>
              </a:rPr>
              <a:t>LOREM IPSUM</a:t>
            </a:r>
          </a:p>
        </p:txBody>
      </p:sp>
      <p:sp>
        <p:nvSpPr>
          <p:cNvPr id="3084" name="MH_SubTitle_3"/>
          <p:cNvSpPr txBox="1">
            <a:spLocks noChangeArrowheads="1"/>
          </p:cNvSpPr>
          <p:nvPr>
            <p:custDataLst>
              <p:tags r:id="rId12"/>
            </p:custDataLst>
          </p:nvPr>
        </p:nvSpPr>
        <p:spPr bwMode="auto">
          <a:xfrm>
            <a:off x="3925888" y="2711451"/>
            <a:ext cx="18716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spcBef>
                <a:spcPct val="0"/>
              </a:spcBef>
              <a:buFontTx/>
              <a:buNone/>
              <a:defRPr/>
            </a:pPr>
            <a:r>
              <a:rPr lang="en-US" altLang="zh-CN" sz="1600">
                <a:latin typeface="+mn-lt"/>
                <a:ea typeface="+mn-ea"/>
              </a:rPr>
              <a:t>LOREM IPSUM</a:t>
            </a:r>
          </a:p>
        </p:txBody>
      </p:sp>
      <p:sp>
        <p:nvSpPr>
          <p:cNvPr id="3085" name="MH_SubTitle_4"/>
          <p:cNvSpPr txBox="1">
            <a:spLocks noChangeArrowheads="1"/>
          </p:cNvSpPr>
          <p:nvPr>
            <p:custDataLst>
              <p:tags r:id="rId13"/>
            </p:custDataLst>
          </p:nvPr>
        </p:nvSpPr>
        <p:spPr bwMode="auto">
          <a:xfrm>
            <a:off x="7064375" y="2700338"/>
            <a:ext cx="18621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30000"/>
              </a:lnSpc>
              <a:spcBef>
                <a:spcPct val="0"/>
              </a:spcBef>
              <a:buFontTx/>
              <a:buNone/>
              <a:defRPr/>
            </a:pPr>
            <a:r>
              <a:rPr lang="en-US" altLang="zh-CN" sz="1600">
                <a:latin typeface="+mn-lt"/>
                <a:ea typeface="+mn-ea"/>
              </a:rPr>
              <a:t>LOREM IPSUM</a:t>
            </a:r>
          </a:p>
        </p:txBody>
      </p:sp>
    </p:spTree>
    <p:custDataLst>
      <p:tags r:id="rId1"/>
    </p:custDataLst>
    <p:extLst>
      <p:ext uri="{BB962C8B-B14F-4D97-AF65-F5344CB8AC3E}">
        <p14:creationId xmlns:p14="http://schemas.microsoft.com/office/powerpoint/2010/main" val="3530398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MH_Other_1"/>
          <p:cNvSpPr/>
          <p:nvPr>
            <p:custDataLst>
              <p:tags r:id="rId2"/>
            </p:custDataLst>
          </p:nvPr>
        </p:nvSpPr>
        <p:spPr>
          <a:xfrm flipV="1">
            <a:off x="3529013" y="2417763"/>
            <a:ext cx="3035300" cy="3033712"/>
          </a:xfrm>
          <a:custGeom>
            <a:avLst/>
            <a:gdLst>
              <a:gd name="connsiteX0" fmla="*/ 1706880 w 3413760"/>
              <a:gd name="connsiteY0" fmla="*/ 0 h 3413760"/>
              <a:gd name="connsiteX1" fmla="*/ 3185081 w 3413760"/>
              <a:gd name="connsiteY1" fmla="*/ 853440 h 3413760"/>
              <a:gd name="connsiteX2" fmla="*/ 1706880 w 3413760"/>
              <a:gd name="connsiteY2" fmla="*/ 1706880 h 3413760"/>
              <a:gd name="connsiteX3" fmla="*/ 1706880 w 3413760"/>
              <a:gd name="connsiteY3" fmla="*/ 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0"/>
                </a:moveTo>
                <a:cubicBezTo>
                  <a:pt x="2316689" y="0"/>
                  <a:pt x="2880177" y="325329"/>
                  <a:pt x="3185081" y="853440"/>
                </a:cubicBezTo>
                <a:lnTo>
                  <a:pt x="1706880" y="1706880"/>
                </a:lnTo>
                <a:lnTo>
                  <a:pt x="1706880" y="0"/>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微软雅黑" panose="020B0503020204020204" pitchFamily="34" charset="-122"/>
              <a:ea typeface="微软雅黑" panose="020B0503020204020204" pitchFamily="34" charset="-122"/>
            </a:endParaRPr>
          </a:p>
        </p:txBody>
      </p:sp>
      <p:sp>
        <p:nvSpPr>
          <p:cNvPr id="15" name="MH_Other_2"/>
          <p:cNvSpPr/>
          <p:nvPr>
            <p:custDataLst>
              <p:tags r:id="rId3"/>
            </p:custDataLst>
          </p:nvPr>
        </p:nvSpPr>
        <p:spPr>
          <a:xfrm flipV="1">
            <a:off x="3565525" y="2354263"/>
            <a:ext cx="3035300" cy="3035300"/>
          </a:xfrm>
          <a:custGeom>
            <a:avLst/>
            <a:gdLst>
              <a:gd name="connsiteX0" fmla="*/ 3185081 w 3413760"/>
              <a:gd name="connsiteY0" fmla="*/ 853440 h 3413760"/>
              <a:gd name="connsiteX1" fmla="*/ 3185081 w 3413760"/>
              <a:gd name="connsiteY1" fmla="*/ 2560320 h 3413760"/>
              <a:gd name="connsiteX2" fmla="*/ 1706880 w 3413760"/>
              <a:gd name="connsiteY2" fmla="*/ 1706880 h 3413760"/>
              <a:gd name="connsiteX3" fmla="*/ 3185081 w 3413760"/>
              <a:gd name="connsiteY3" fmla="*/ 85344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185081" y="853440"/>
                </a:moveTo>
                <a:cubicBezTo>
                  <a:pt x="3489986" y="1381551"/>
                  <a:pt x="3489986" y="2032209"/>
                  <a:pt x="3185081" y="2560320"/>
                </a:cubicBezTo>
                <a:lnTo>
                  <a:pt x="1706880" y="1706880"/>
                </a:lnTo>
                <a:lnTo>
                  <a:pt x="3185081" y="853440"/>
                </a:lnTo>
                <a:close/>
              </a:path>
            </a:pathLst>
          </a:custGeom>
          <a:solidFill>
            <a:schemeClr val="accent1"/>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微软雅黑" panose="020B0503020204020204" pitchFamily="34" charset="-122"/>
              <a:ea typeface="微软雅黑" panose="020B0503020204020204" pitchFamily="34" charset="-122"/>
            </a:endParaRPr>
          </a:p>
        </p:txBody>
      </p:sp>
      <p:sp>
        <p:nvSpPr>
          <p:cNvPr id="16" name="MH_Other_3"/>
          <p:cNvSpPr/>
          <p:nvPr>
            <p:custDataLst>
              <p:tags r:id="rId4"/>
            </p:custDataLst>
          </p:nvPr>
        </p:nvSpPr>
        <p:spPr>
          <a:xfrm flipV="1">
            <a:off x="3529013" y="2292351"/>
            <a:ext cx="3035300" cy="3033713"/>
          </a:xfrm>
          <a:custGeom>
            <a:avLst/>
            <a:gdLst>
              <a:gd name="connsiteX0" fmla="*/ 3185081 w 3413760"/>
              <a:gd name="connsiteY0" fmla="*/ 2560320 h 3413760"/>
              <a:gd name="connsiteX1" fmla="*/ 1706880 w 3413760"/>
              <a:gd name="connsiteY1" fmla="*/ 3413760 h 3413760"/>
              <a:gd name="connsiteX2" fmla="*/ 1706880 w 3413760"/>
              <a:gd name="connsiteY2" fmla="*/ 1706880 h 3413760"/>
              <a:gd name="connsiteX3" fmla="*/ 3185081 w 3413760"/>
              <a:gd name="connsiteY3" fmla="*/ 256032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185081" y="2560320"/>
                </a:moveTo>
                <a:cubicBezTo>
                  <a:pt x="2880176" y="3088431"/>
                  <a:pt x="2316689" y="3413760"/>
                  <a:pt x="1706880" y="3413760"/>
                </a:cubicBezTo>
                <a:lnTo>
                  <a:pt x="1706880" y="1706880"/>
                </a:lnTo>
                <a:lnTo>
                  <a:pt x="3185081" y="2560320"/>
                </a:lnTo>
                <a:close/>
              </a:path>
            </a:pathLst>
          </a:custGeom>
          <a:solidFill>
            <a:schemeClr val="accent1"/>
          </a:solidFill>
          <a:ln w="571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微软雅黑" panose="020B0503020204020204" pitchFamily="34" charset="-122"/>
              <a:ea typeface="微软雅黑" panose="020B0503020204020204" pitchFamily="34" charset="-122"/>
            </a:endParaRPr>
          </a:p>
        </p:txBody>
      </p:sp>
      <p:sp>
        <p:nvSpPr>
          <p:cNvPr id="20" name="MH_Other_4"/>
          <p:cNvSpPr/>
          <p:nvPr>
            <p:custDataLst>
              <p:tags r:id="rId5"/>
            </p:custDataLst>
          </p:nvPr>
        </p:nvSpPr>
        <p:spPr>
          <a:xfrm flipV="1">
            <a:off x="3341688" y="2228850"/>
            <a:ext cx="3409950" cy="3411538"/>
          </a:xfrm>
          <a:prstGeom prst="circularArrow">
            <a:avLst>
              <a:gd name="adj1" fmla="val 5085"/>
              <a:gd name="adj2" fmla="val 327528"/>
              <a:gd name="adj3" fmla="val 19472472"/>
              <a:gd name="adj4" fmla="val 16200251"/>
              <a:gd name="adj5" fmla="val 5932"/>
            </a:avLst>
          </a:prstGeom>
          <a:solidFill>
            <a:srgbClr val="EAEAEA"/>
          </a:solidFill>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1" name="MH_Other_5"/>
          <p:cNvSpPr/>
          <p:nvPr>
            <p:custDataLst>
              <p:tags r:id="rId6"/>
            </p:custDataLst>
          </p:nvPr>
        </p:nvSpPr>
        <p:spPr>
          <a:xfrm flipV="1">
            <a:off x="3378200" y="2166938"/>
            <a:ext cx="3409950" cy="3409950"/>
          </a:xfrm>
          <a:prstGeom prst="circularArrow">
            <a:avLst>
              <a:gd name="adj1" fmla="val 5085"/>
              <a:gd name="adj2" fmla="val 327528"/>
              <a:gd name="adj3" fmla="val 1472472"/>
              <a:gd name="adj4" fmla="val 19800000"/>
              <a:gd name="adj5" fmla="val 5932"/>
            </a:avLst>
          </a:prstGeom>
          <a:solidFill>
            <a:srgbClr val="EAEAEA"/>
          </a:solidFill>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2" name="MH_Other_6"/>
          <p:cNvSpPr/>
          <p:nvPr>
            <p:custDataLst>
              <p:tags r:id="rId7"/>
            </p:custDataLst>
          </p:nvPr>
        </p:nvSpPr>
        <p:spPr>
          <a:xfrm flipV="1">
            <a:off x="3341688" y="2103439"/>
            <a:ext cx="3409950" cy="3411537"/>
          </a:xfrm>
          <a:prstGeom prst="circularArrow">
            <a:avLst>
              <a:gd name="adj1" fmla="val 5085"/>
              <a:gd name="adj2" fmla="val 327528"/>
              <a:gd name="adj3" fmla="val 5072221"/>
              <a:gd name="adj4" fmla="val 1800729"/>
              <a:gd name="adj5" fmla="val 5932"/>
            </a:avLst>
          </a:prstGeom>
          <a:solidFill>
            <a:srgbClr val="EAEAEA"/>
          </a:solidFill>
          <a:effectLst/>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80" name="MH_SubTitle_1"/>
          <p:cNvSpPr txBox="1">
            <a:spLocks noChangeArrowheads="1"/>
          </p:cNvSpPr>
          <p:nvPr>
            <p:custDataLst>
              <p:tags r:id="rId8"/>
            </p:custDataLst>
          </p:nvPr>
        </p:nvSpPr>
        <p:spPr bwMode="auto">
          <a:xfrm>
            <a:off x="5199064" y="2706688"/>
            <a:ext cx="788987"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1600" b="1">
                <a:solidFill>
                  <a:srgbClr val="FFFFFF"/>
                </a:solidFill>
                <a:latin typeface="+mn-lt"/>
                <a:ea typeface="+mn-ea"/>
              </a:rPr>
              <a:t>Lorem</a:t>
            </a:r>
            <a:endParaRPr lang="zh-CN" altLang="en-US" sz="1600" b="1">
              <a:solidFill>
                <a:srgbClr val="FFFFFF"/>
              </a:solidFill>
              <a:latin typeface="+mn-lt"/>
              <a:ea typeface="+mn-ea"/>
            </a:endParaRPr>
          </a:p>
        </p:txBody>
      </p:sp>
      <p:sp>
        <p:nvSpPr>
          <p:cNvPr id="3081" name="MH_SubTitle_2"/>
          <p:cNvSpPr txBox="1">
            <a:spLocks noChangeArrowheads="1"/>
          </p:cNvSpPr>
          <p:nvPr>
            <p:custDataLst>
              <p:tags r:id="rId9"/>
            </p:custDataLst>
          </p:nvPr>
        </p:nvSpPr>
        <p:spPr bwMode="auto">
          <a:xfrm>
            <a:off x="5626100" y="3725863"/>
            <a:ext cx="788988"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1600" b="1">
                <a:solidFill>
                  <a:srgbClr val="FFFFFF"/>
                </a:solidFill>
                <a:latin typeface="+mn-lt"/>
                <a:ea typeface="+mn-ea"/>
              </a:rPr>
              <a:t>Lorem</a:t>
            </a:r>
            <a:endParaRPr lang="zh-CN" altLang="en-US" sz="1600" b="1">
              <a:solidFill>
                <a:srgbClr val="FFFFFF"/>
              </a:solidFill>
              <a:latin typeface="+mn-lt"/>
              <a:ea typeface="+mn-ea"/>
            </a:endParaRPr>
          </a:p>
        </p:txBody>
      </p:sp>
      <p:sp>
        <p:nvSpPr>
          <p:cNvPr id="3082" name="MH_SubTitle_3"/>
          <p:cNvSpPr txBox="1">
            <a:spLocks noChangeArrowheads="1"/>
          </p:cNvSpPr>
          <p:nvPr>
            <p:custDataLst>
              <p:tags r:id="rId10"/>
            </p:custDataLst>
          </p:nvPr>
        </p:nvSpPr>
        <p:spPr bwMode="auto">
          <a:xfrm>
            <a:off x="5133975" y="4614863"/>
            <a:ext cx="788988"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1600" b="1">
                <a:solidFill>
                  <a:srgbClr val="FFFFFF"/>
                </a:solidFill>
                <a:latin typeface="+mn-lt"/>
                <a:ea typeface="+mn-ea"/>
              </a:rPr>
              <a:t>Lorem</a:t>
            </a:r>
            <a:endParaRPr lang="zh-CN" altLang="en-US" sz="1600" b="1">
              <a:solidFill>
                <a:srgbClr val="FFFFFF"/>
              </a:solidFill>
              <a:latin typeface="+mn-lt"/>
              <a:ea typeface="+mn-ea"/>
            </a:endParaRPr>
          </a:p>
        </p:txBody>
      </p:sp>
      <p:sp>
        <p:nvSpPr>
          <p:cNvPr id="3083" name="MH_Text_1"/>
          <p:cNvSpPr txBox="1">
            <a:spLocks noChangeArrowheads="1"/>
          </p:cNvSpPr>
          <p:nvPr>
            <p:custDataLst>
              <p:tags r:id="rId11"/>
            </p:custDataLst>
          </p:nvPr>
        </p:nvSpPr>
        <p:spPr bwMode="auto">
          <a:xfrm>
            <a:off x="6165850" y="2117726"/>
            <a:ext cx="260985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da-DK" altLang="zh-CN" sz="1600">
                <a:latin typeface="+mn-lt"/>
                <a:ea typeface="+mn-ea"/>
              </a:rPr>
              <a:t>Lorem ipsum dolor</a:t>
            </a:r>
          </a:p>
          <a:p>
            <a:pPr algn="just" eaLnBrk="1" hangingPunct="1">
              <a:lnSpc>
                <a:spcPct val="130000"/>
              </a:lnSpc>
              <a:defRPr/>
            </a:pPr>
            <a:r>
              <a:rPr lang="da-DK" altLang="zh-CN" sz="1600">
                <a:latin typeface="+mn-lt"/>
                <a:ea typeface="+mn-ea"/>
              </a:rPr>
              <a:t>Lorem ipsum dolor</a:t>
            </a:r>
            <a:endParaRPr lang="zh-CN" altLang="en-US" sz="1600">
              <a:latin typeface="+mn-lt"/>
              <a:ea typeface="+mn-ea"/>
            </a:endParaRPr>
          </a:p>
        </p:txBody>
      </p:sp>
      <p:sp>
        <p:nvSpPr>
          <p:cNvPr id="3" name="MH_Title_1"/>
          <p:cNvSpPr/>
          <p:nvPr>
            <p:custDataLst>
              <p:tags r:id="rId12"/>
            </p:custDataLst>
          </p:nvPr>
        </p:nvSpPr>
        <p:spPr>
          <a:xfrm>
            <a:off x="3614738" y="2928938"/>
            <a:ext cx="1885950" cy="1885950"/>
          </a:xfrm>
          <a:prstGeom prst="ellipse">
            <a:avLst/>
          </a:prstGeom>
          <a:solidFill>
            <a:srgbClr val="FFFFFF"/>
          </a:solidFill>
          <a:ln w="13652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30000"/>
              </a:lnSpc>
              <a:defRPr/>
            </a:pPr>
            <a:r>
              <a:rPr lang="en-US" altLang="zh-CN" sz="2800">
                <a:solidFill>
                  <a:srgbClr val="323232"/>
                </a:solidFill>
              </a:rPr>
              <a:t>LOREM</a:t>
            </a:r>
            <a:endParaRPr lang="zh-CN" altLang="en-US" sz="2800" dirty="0">
              <a:solidFill>
                <a:srgbClr val="323232"/>
              </a:solidFill>
            </a:endParaRPr>
          </a:p>
        </p:txBody>
      </p:sp>
      <p:sp>
        <p:nvSpPr>
          <p:cNvPr id="3085" name="MH_Text_2"/>
          <p:cNvSpPr txBox="1">
            <a:spLocks noChangeArrowheads="1"/>
          </p:cNvSpPr>
          <p:nvPr>
            <p:custDataLst>
              <p:tags r:id="rId13"/>
            </p:custDataLst>
          </p:nvPr>
        </p:nvSpPr>
        <p:spPr bwMode="auto">
          <a:xfrm>
            <a:off x="6762750" y="3544889"/>
            <a:ext cx="260985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40000"/>
              </a:lnSpc>
              <a:defRPr/>
            </a:pPr>
            <a:r>
              <a:rPr lang="da-DK" altLang="zh-CN" sz="1600">
                <a:latin typeface="+mn-lt"/>
                <a:ea typeface="+mn-ea"/>
              </a:rPr>
              <a:t>Lorem ipsum dolor</a:t>
            </a:r>
          </a:p>
          <a:p>
            <a:pPr algn="just" eaLnBrk="1" hangingPunct="1">
              <a:lnSpc>
                <a:spcPct val="140000"/>
              </a:lnSpc>
              <a:defRPr/>
            </a:pPr>
            <a:r>
              <a:rPr lang="da-DK" altLang="zh-CN" sz="1600">
                <a:latin typeface="+mn-lt"/>
                <a:ea typeface="+mn-ea"/>
              </a:rPr>
              <a:t>Lorem ipsum dolor</a:t>
            </a:r>
            <a:endParaRPr lang="zh-CN" altLang="en-US" sz="1600">
              <a:latin typeface="+mn-lt"/>
              <a:ea typeface="+mn-ea"/>
            </a:endParaRPr>
          </a:p>
        </p:txBody>
      </p:sp>
      <p:sp>
        <p:nvSpPr>
          <p:cNvPr id="3086" name="MH_Text_3"/>
          <p:cNvSpPr txBox="1">
            <a:spLocks noChangeArrowheads="1"/>
          </p:cNvSpPr>
          <p:nvPr>
            <p:custDataLst>
              <p:tags r:id="rId14"/>
            </p:custDataLst>
          </p:nvPr>
        </p:nvSpPr>
        <p:spPr bwMode="auto">
          <a:xfrm>
            <a:off x="6165850" y="5126039"/>
            <a:ext cx="260985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40000"/>
              </a:lnSpc>
              <a:defRPr/>
            </a:pPr>
            <a:r>
              <a:rPr lang="da-DK" altLang="zh-CN" sz="1600">
                <a:latin typeface="+mn-lt"/>
                <a:ea typeface="+mn-ea"/>
              </a:rPr>
              <a:t>Lorem ipsum dolor</a:t>
            </a:r>
          </a:p>
          <a:p>
            <a:pPr algn="just" eaLnBrk="1" hangingPunct="1">
              <a:lnSpc>
                <a:spcPct val="140000"/>
              </a:lnSpc>
              <a:defRPr/>
            </a:pPr>
            <a:r>
              <a:rPr lang="da-DK" altLang="zh-CN" sz="1600">
                <a:latin typeface="+mn-lt"/>
                <a:ea typeface="+mn-ea"/>
              </a:rPr>
              <a:t>Lorem ipsum dolor</a:t>
            </a:r>
            <a:endParaRPr lang="zh-CN" altLang="en-US" sz="1600">
              <a:latin typeface="+mn-lt"/>
              <a:ea typeface="+mn-ea"/>
            </a:endParaRPr>
          </a:p>
        </p:txBody>
      </p:sp>
      <p:sp>
        <p:nvSpPr>
          <p:cNvPr id="3087" name="MH_PageTitle"/>
          <p:cNvSpPr>
            <a:spLocks noGrp="1"/>
          </p:cNvSpPr>
          <p:nvPr>
            <p:ph type="title"/>
            <p:custDataLst>
              <p:tags r:id="rId15"/>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111351925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MH_Other_1"/>
          <p:cNvSpPr/>
          <p:nvPr>
            <p:custDataLst>
              <p:tags r:id="rId2"/>
            </p:custDataLst>
          </p:nvPr>
        </p:nvSpPr>
        <p:spPr>
          <a:xfrm>
            <a:off x="4132264" y="3614738"/>
            <a:ext cx="3856037" cy="906462"/>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rgbClr val="C5C5C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p>
        </p:txBody>
      </p:sp>
      <p:cxnSp>
        <p:nvCxnSpPr>
          <p:cNvPr id="11" name="MH_Other_2"/>
          <p:cNvCxnSpPr>
            <a:endCxn id="8" idx="1"/>
          </p:cNvCxnSpPr>
          <p:nvPr>
            <p:custDataLst>
              <p:tags r:id="rId3"/>
            </p:custDataLst>
          </p:nvPr>
        </p:nvCxnSpPr>
        <p:spPr>
          <a:xfrm>
            <a:off x="6057900" y="3165476"/>
            <a:ext cx="1588" cy="1355725"/>
          </a:xfrm>
          <a:prstGeom prst="line">
            <a:avLst/>
          </a:prstGeom>
          <a:ln w="19050">
            <a:solidFill>
              <a:srgbClr val="C5C5C5"/>
            </a:solidFill>
          </a:ln>
        </p:spPr>
        <p:style>
          <a:lnRef idx="1">
            <a:schemeClr val="accent1"/>
          </a:lnRef>
          <a:fillRef idx="0">
            <a:schemeClr val="accent1"/>
          </a:fillRef>
          <a:effectRef idx="0">
            <a:schemeClr val="accent1"/>
          </a:effectRef>
          <a:fontRef idx="minor">
            <a:schemeClr val="tx1"/>
          </a:fontRef>
        </p:style>
      </p:cxnSp>
      <p:sp>
        <p:nvSpPr>
          <p:cNvPr id="2" name="MH_Title_1"/>
          <p:cNvSpPr/>
          <p:nvPr>
            <p:custDataLst>
              <p:tags r:id="rId4"/>
            </p:custDataLst>
          </p:nvPr>
        </p:nvSpPr>
        <p:spPr>
          <a:xfrm>
            <a:off x="5510214" y="2043114"/>
            <a:ext cx="1100137" cy="1100137"/>
          </a:xfrm>
          <a:prstGeom prst="ellipse">
            <a:avLst/>
          </a:prstGeom>
          <a:solidFill>
            <a:srgbClr val="FFFFFF"/>
          </a:solidFill>
          <a:ln w="857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normAutofit/>
          </a:bodyPr>
          <a:lstStyle/>
          <a:p>
            <a:pPr algn="ctr">
              <a:defRPr/>
            </a:pPr>
            <a:r>
              <a:rPr lang="en-US" altLang="zh-CN" sz="2000" b="1">
                <a:solidFill>
                  <a:srgbClr val="626262"/>
                </a:solidFill>
              </a:rPr>
              <a:t>LOREM</a:t>
            </a:r>
            <a:endParaRPr lang="zh-CN" altLang="en-US" sz="2000" b="1" dirty="0">
              <a:solidFill>
                <a:srgbClr val="626262"/>
              </a:solidFill>
            </a:endParaRPr>
          </a:p>
        </p:txBody>
      </p:sp>
      <p:sp>
        <p:nvSpPr>
          <p:cNvPr id="14" name="MH_SubTitle_1"/>
          <p:cNvSpPr/>
          <p:nvPr>
            <p:custDataLst>
              <p:tags r:id="rId5"/>
            </p:custDataLst>
          </p:nvPr>
        </p:nvSpPr>
        <p:spPr>
          <a:xfrm>
            <a:off x="3644900" y="3203575"/>
            <a:ext cx="742950" cy="742950"/>
          </a:xfrm>
          <a:prstGeom prst="ellipse">
            <a:avLst/>
          </a:prstGeom>
          <a:solidFill>
            <a:srgbClr val="FFFFFF"/>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1400">
                <a:solidFill>
                  <a:srgbClr val="626262"/>
                </a:solidFill>
              </a:rPr>
              <a:t>Lorem</a:t>
            </a:r>
            <a:endParaRPr lang="zh-CN" altLang="en-US" sz="1400" dirty="0">
              <a:solidFill>
                <a:srgbClr val="626262"/>
              </a:solidFill>
            </a:endParaRPr>
          </a:p>
        </p:txBody>
      </p:sp>
      <p:sp>
        <p:nvSpPr>
          <p:cNvPr id="18" name="MH_SubTitle_2"/>
          <p:cNvSpPr/>
          <p:nvPr>
            <p:custDataLst>
              <p:tags r:id="rId6"/>
            </p:custDataLst>
          </p:nvPr>
        </p:nvSpPr>
        <p:spPr>
          <a:xfrm>
            <a:off x="4837113" y="4033838"/>
            <a:ext cx="742950" cy="741362"/>
          </a:xfrm>
          <a:prstGeom prst="ellipse">
            <a:avLst/>
          </a:prstGeom>
          <a:solidFill>
            <a:srgbClr val="FFFFFF"/>
          </a:solidFill>
          <a:ln w="857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1400">
                <a:solidFill>
                  <a:srgbClr val="626262"/>
                </a:solidFill>
              </a:rPr>
              <a:t>Lorem</a:t>
            </a:r>
            <a:endParaRPr lang="zh-CN" altLang="en-US" sz="1400" dirty="0">
              <a:solidFill>
                <a:srgbClr val="626262"/>
              </a:solidFill>
            </a:endParaRPr>
          </a:p>
        </p:txBody>
      </p:sp>
      <p:sp>
        <p:nvSpPr>
          <p:cNvPr id="30" name="MH_SubTitle_3"/>
          <p:cNvSpPr/>
          <p:nvPr>
            <p:custDataLst>
              <p:tags r:id="rId7"/>
            </p:custDataLst>
          </p:nvPr>
        </p:nvSpPr>
        <p:spPr>
          <a:xfrm>
            <a:off x="6511925" y="4029075"/>
            <a:ext cx="742950" cy="742950"/>
          </a:xfrm>
          <a:prstGeom prst="ellipse">
            <a:avLst/>
          </a:prstGeom>
          <a:solidFill>
            <a:srgbClr val="FFFFFF"/>
          </a:solidFill>
          <a:ln w="857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1400">
                <a:solidFill>
                  <a:srgbClr val="626262"/>
                </a:solidFill>
              </a:rPr>
              <a:t>Lorem</a:t>
            </a:r>
            <a:endParaRPr lang="zh-CN" altLang="en-US" sz="1400" dirty="0">
              <a:solidFill>
                <a:srgbClr val="626262"/>
              </a:solidFill>
            </a:endParaRPr>
          </a:p>
        </p:txBody>
      </p:sp>
      <p:sp>
        <p:nvSpPr>
          <p:cNvPr id="34" name="MH_SubTitle_4"/>
          <p:cNvSpPr/>
          <p:nvPr>
            <p:custDataLst>
              <p:tags r:id="rId8"/>
            </p:custDataLst>
          </p:nvPr>
        </p:nvSpPr>
        <p:spPr>
          <a:xfrm>
            <a:off x="7708900" y="3330575"/>
            <a:ext cx="742950" cy="742950"/>
          </a:xfrm>
          <a:prstGeom prst="ellipse">
            <a:avLst/>
          </a:prstGeom>
          <a:solidFill>
            <a:srgbClr val="FFFFFF"/>
          </a:solidFill>
          <a:ln w="857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sz="1400">
                <a:solidFill>
                  <a:srgbClr val="626262"/>
                </a:solidFill>
              </a:rPr>
              <a:t>Lorem</a:t>
            </a:r>
            <a:endParaRPr lang="zh-CN" altLang="en-US" sz="1400" dirty="0">
              <a:solidFill>
                <a:srgbClr val="626262"/>
              </a:solidFill>
            </a:endParaRPr>
          </a:p>
        </p:txBody>
      </p:sp>
      <p:sp>
        <p:nvSpPr>
          <p:cNvPr id="47" name="MH_Text_1"/>
          <p:cNvSpPr txBox="1"/>
          <p:nvPr>
            <p:custDataLst>
              <p:tags r:id="rId9"/>
            </p:custDataLst>
          </p:nvPr>
        </p:nvSpPr>
        <p:spPr>
          <a:xfrm>
            <a:off x="3417889" y="4067175"/>
            <a:ext cx="1196975" cy="622300"/>
          </a:xfrm>
          <a:prstGeom prst="rect">
            <a:avLst/>
          </a:prstGeom>
          <a:noFill/>
        </p:spPr>
        <p:txBody>
          <a:bodyPr>
            <a:normAutofit fontScale="92500" lnSpcReduction="20000"/>
          </a:bodyPr>
          <a:lstStyle/>
          <a:p>
            <a:pPr algn="ctr">
              <a:lnSpc>
                <a:spcPct val="130000"/>
              </a:lnSpc>
              <a:defRPr/>
            </a:pPr>
            <a:r>
              <a:rPr lang="en-US" altLang="zh-CN" sz="1600">
                <a:solidFill>
                  <a:srgbClr val="000000"/>
                </a:solidFill>
              </a:rPr>
              <a:t>Lorem</a:t>
            </a:r>
          </a:p>
          <a:p>
            <a:pPr algn="ctr">
              <a:lnSpc>
                <a:spcPct val="130000"/>
              </a:lnSpc>
              <a:defRPr/>
            </a:pPr>
            <a:r>
              <a:rPr lang="en-US" altLang="zh-CN" sz="1600">
                <a:solidFill>
                  <a:srgbClr val="000000"/>
                </a:solidFill>
              </a:rPr>
              <a:t>ipsum</a:t>
            </a:r>
          </a:p>
        </p:txBody>
      </p:sp>
      <p:sp>
        <p:nvSpPr>
          <p:cNvPr id="48" name="MH_Text_2"/>
          <p:cNvSpPr txBox="1"/>
          <p:nvPr>
            <p:custDataLst>
              <p:tags r:id="rId10"/>
            </p:custDataLst>
          </p:nvPr>
        </p:nvSpPr>
        <p:spPr>
          <a:xfrm>
            <a:off x="4610101" y="4868863"/>
            <a:ext cx="1196975" cy="622300"/>
          </a:xfrm>
          <a:prstGeom prst="rect">
            <a:avLst/>
          </a:prstGeom>
          <a:noFill/>
        </p:spPr>
        <p:txBody>
          <a:bodyPr>
            <a:normAutofit fontScale="92500" lnSpcReduction="20000"/>
          </a:bodyPr>
          <a:lstStyle/>
          <a:p>
            <a:pPr algn="ctr">
              <a:lnSpc>
                <a:spcPct val="130000"/>
              </a:lnSpc>
              <a:defRPr/>
            </a:pPr>
            <a:r>
              <a:rPr lang="en-US" altLang="zh-CN" sz="1600">
                <a:solidFill>
                  <a:srgbClr val="000000"/>
                </a:solidFill>
              </a:rPr>
              <a:t>Lorem </a:t>
            </a:r>
          </a:p>
          <a:p>
            <a:pPr algn="ctr">
              <a:lnSpc>
                <a:spcPct val="130000"/>
              </a:lnSpc>
              <a:defRPr/>
            </a:pPr>
            <a:r>
              <a:rPr lang="en-US" altLang="zh-CN" sz="1600">
                <a:solidFill>
                  <a:srgbClr val="000000"/>
                </a:solidFill>
              </a:rPr>
              <a:t>ipsum</a:t>
            </a:r>
          </a:p>
        </p:txBody>
      </p:sp>
      <p:sp>
        <p:nvSpPr>
          <p:cNvPr id="49" name="MH_Text_3"/>
          <p:cNvSpPr txBox="1"/>
          <p:nvPr>
            <p:custDataLst>
              <p:tags r:id="rId11"/>
            </p:custDataLst>
          </p:nvPr>
        </p:nvSpPr>
        <p:spPr>
          <a:xfrm>
            <a:off x="6284914" y="4876801"/>
            <a:ext cx="1196975" cy="627063"/>
          </a:xfrm>
          <a:prstGeom prst="rect">
            <a:avLst/>
          </a:prstGeom>
          <a:noFill/>
        </p:spPr>
        <p:txBody>
          <a:bodyPr>
            <a:normAutofit fontScale="92500" lnSpcReduction="20000"/>
          </a:bodyPr>
          <a:lstStyle/>
          <a:p>
            <a:pPr algn="ctr">
              <a:lnSpc>
                <a:spcPct val="130000"/>
              </a:lnSpc>
              <a:defRPr/>
            </a:pPr>
            <a:r>
              <a:rPr lang="en-US" altLang="zh-CN" sz="1600">
                <a:solidFill>
                  <a:srgbClr val="000000"/>
                </a:solidFill>
              </a:rPr>
              <a:t>Lorem</a:t>
            </a:r>
          </a:p>
          <a:p>
            <a:pPr algn="ctr">
              <a:lnSpc>
                <a:spcPct val="130000"/>
              </a:lnSpc>
              <a:defRPr/>
            </a:pPr>
            <a:r>
              <a:rPr lang="en-US" altLang="zh-CN" sz="1600">
                <a:solidFill>
                  <a:srgbClr val="000000"/>
                </a:solidFill>
              </a:rPr>
              <a:t>ipsum</a:t>
            </a:r>
          </a:p>
        </p:txBody>
      </p:sp>
      <p:sp>
        <p:nvSpPr>
          <p:cNvPr id="50" name="MH_Text_4"/>
          <p:cNvSpPr txBox="1"/>
          <p:nvPr>
            <p:custDataLst>
              <p:tags r:id="rId12"/>
            </p:custDataLst>
          </p:nvPr>
        </p:nvSpPr>
        <p:spPr>
          <a:xfrm>
            <a:off x="7481889" y="4224338"/>
            <a:ext cx="1196975" cy="622300"/>
          </a:xfrm>
          <a:prstGeom prst="rect">
            <a:avLst/>
          </a:prstGeom>
          <a:noFill/>
        </p:spPr>
        <p:txBody>
          <a:bodyPr>
            <a:normAutofit fontScale="92500" lnSpcReduction="20000"/>
          </a:bodyPr>
          <a:lstStyle/>
          <a:p>
            <a:pPr algn="ctr">
              <a:lnSpc>
                <a:spcPct val="130000"/>
              </a:lnSpc>
              <a:defRPr/>
            </a:pPr>
            <a:r>
              <a:rPr lang="en-US" altLang="zh-CN" sz="1600">
                <a:solidFill>
                  <a:srgbClr val="000000"/>
                </a:solidFill>
              </a:rPr>
              <a:t>Lorem </a:t>
            </a:r>
          </a:p>
          <a:p>
            <a:pPr algn="ctr">
              <a:lnSpc>
                <a:spcPct val="130000"/>
              </a:lnSpc>
              <a:defRPr/>
            </a:pPr>
            <a:r>
              <a:rPr lang="en-US" altLang="zh-CN" sz="1600">
                <a:solidFill>
                  <a:srgbClr val="000000"/>
                </a:solidFill>
              </a:rPr>
              <a:t>ipsum</a:t>
            </a:r>
          </a:p>
        </p:txBody>
      </p:sp>
      <p:sp>
        <p:nvSpPr>
          <p:cNvPr id="3085" name="MH_PageTitle"/>
          <p:cNvSpPr>
            <a:spLocks noGrp="1"/>
          </p:cNvSpPr>
          <p:nvPr>
            <p:ph type="title"/>
            <p:custDataLst>
              <p:tags r:id="rId13"/>
            </p:custDataLst>
          </p:nvPr>
        </p:nvSpPr>
        <p:spPr/>
        <p:txBody>
          <a:bodyPr/>
          <a:lstStyle/>
          <a:p>
            <a:pPr eaLnBrk="1" hangingPunct="1"/>
            <a:r>
              <a:rPr lang="en-US" altLang="zh-CN" smtClean="0"/>
              <a:t>LOREM IPSUM DOLOR</a:t>
            </a:r>
          </a:p>
        </p:txBody>
      </p:sp>
    </p:spTree>
    <p:custDataLst>
      <p:tags r:id="rId1"/>
    </p:custDataLst>
    <p:extLst>
      <p:ext uri="{BB962C8B-B14F-4D97-AF65-F5344CB8AC3E}">
        <p14:creationId xmlns:p14="http://schemas.microsoft.com/office/powerpoint/2010/main" val="11645308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MH_SubTitle_2"/>
          <p:cNvSpPr/>
          <p:nvPr>
            <p:custDataLst>
              <p:tags r:id="rId2"/>
            </p:custDataLst>
          </p:nvPr>
        </p:nvSpPr>
        <p:spPr>
          <a:xfrm rot="1800000" flipH="1">
            <a:off x="6026151" y="3973513"/>
            <a:ext cx="2193925" cy="1892300"/>
          </a:xfrm>
          <a:custGeom>
            <a:avLst/>
            <a:gdLst>
              <a:gd name="connsiteX0" fmla="*/ 553174 w 2193408"/>
              <a:gd name="connsiteY0" fmla="*/ 0 h 1890868"/>
              <a:gd name="connsiteX1" fmla="*/ 1640234 w 2193408"/>
              <a:gd name="connsiteY1" fmla="*/ 0 h 1890868"/>
              <a:gd name="connsiteX2" fmla="*/ 2193408 w 2193408"/>
              <a:gd name="connsiteY2" fmla="*/ 945434 h 1890868"/>
              <a:gd name="connsiteX3" fmla="*/ 1640234 w 2193408"/>
              <a:gd name="connsiteY3" fmla="*/ 1890868 h 1890868"/>
              <a:gd name="connsiteX4" fmla="*/ 553174 w 2193408"/>
              <a:gd name="connsiteY4" fmla="*/ 1890868 h 1890868"/>
              <a:gd name="connsiteX5" fmla="*/ 0 w 2193408"/>
              <a:gd name="connsiteY5" fmla="*/ 945434 h 189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3408" h="1890868">
                <a:moveTo>
                  <a:pt x="553174" y="0"/>
                </a:moveTo>
                <a:lnTo>
                  <a:pt x="1640234" y="0"/>
                </a:lnTo>
                <a:lnTo>
                  <a:pt x="2193408" y="945434"/>
                </a:lnTo>
                <a:lnTo>
                  <a:pt x="1640234" y="1890868"/>
                </a:lnTo>
                <a:lnTo>
                  <a:pt x="553174" y="1890868"/>
                </a:lnTo>
                <a:lnTo>
                  <a:pt x="0" y="945434"/>
                </a:lnTo>
                <a:close/>
              </a:path>
            </a:pathLst>
          </a:custGeom>
          <a:solidFill>
            <a:srgbClr val="FFFFFF"/>
          </a:solidFill>
          <a:ln w="101600" cap="flat" cmpd="sng" algn="ctr">
            <a:solidFill>
              <a:schemeClr val="accent1"/>
            </a:solidFill>
            <a:prstDash val="solid"/>
            <a:miter lim="800000"/>
          </a:ln>
          <a:effectLst/>
        </p:spPr>
        <p:txBody>
          <a:bodyPr lIns="612000" tIns="288000" rIns="612000" bIns="288000" anchor="ctr">
            <a:normAutofit lnSpcReduction="10000"/>
          </a:bodyPr>
          <a:lstStyle/>
          <a:p>
            <a:pPr algn="ctr">
              <a:lnSpc>
                <a:spcPct val="120000"/>
              </a:lnSpc>
              <a:defRPr/>
            </a:pPr>
            <a:r>
              <a:rPr lang="en-US" altLang="zh-CN" kern="0">
                <a:solidFill>
                  <a:srgbClr val="525252"/>
                </a:solidFill>
              </a:rPr>
              <a:t>Lorem ipsum</a:t>
            </a:r>
          </a:p>
          <a:p>
            <a:pPr algn="ctr">
              <a:lnSpc>
                <a:spcPct val="120000"/>
              </a:lnSpc>
              <a:defRPr/>
            </a:pPr>
            <a:r>
              <a:rPr lang="en-US" altLang="zh-CN" kern="0">
                <a:solidFill>
                  <a:srgbClr val="525252"/>
                </a:solidFill>
              </a:rPr>
              <a:t>Lorem ipsum</a:t>
            </a:r>
            <a:endParaRPr lang="zh-CN" altLang="en-US" kern="0" dirty="0">
              <a:solidFill>
                <a:srgbClr val="525252"/>
              </a:solidFill>
            </a:endParaRPr>
          </a:p>
        </p:txBody>
      </p:sp>
      <p:sp>
        <p:nvSpPr>
          <p:cNvPr id="68" name="MH_SubTitle_3"/>
          <p:cNvSpPr/>
          <p:nvPr>
            <p:custDataLst>
              <p:tags r:id="rId3"/>
            </p:custDataLst>
          </p:nvPr>
        </p:nvSpPr>
        <p:spPr>
          <a:xfrm rot="-1800000">
            <a:off x="3938589" y="3989388"/>
            <a:ext cx="2193925" cy="1890712"/>
          </a:xfrm>
          <a:custGeom>
            <a:avLst/>
            <a:gdLst>
              <a:gd name="connsiteX0" fmla="*/ 553174 w 2193408"/>
              <a:gd name="connsiteY0" fmla="*/ 0 h 1890868"/>
              <a:gd name="connsiteX1" fmla="*/ 1640234 w 2193408"/>
              <a:gd name="connsiteY1" fmla="*/ 0 h 1890868"/>
              <a:gd name="connsiteX2" fmla="*/ 2193408 w 2193408"/>
              <a:gd name="connsiteY2" fmla="*/ 945434 h 1890868"/>
              <a:gd name="connsiteX3" fmla="*/ 1640234 w 2193408"/>
              <a:gd name="connsiteY3" fmla="*/ 1890868 h 1890868"/>
              <a:gd name="connsiteX4" fmla="*/ 553174 w 2193408"/>
              <a:gd name="connsiteY4" fmla="*/ 1890868 h 1890868"/>
              <a:gd name="connsiteX5" fmla="*/ 0 w 2193408"/>
              <a:gd name="connsiteY5" fmla="*/ 945434 h 189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3408" h="1890868">
                <a:moveTo>
                  <a:pt x="553174" y="0"/>
                </a:moveTo>
                <a:lnTo>
                  <a:pt x="1640234" y="0"/>
                </a:lnTo>
                <a:lnTo>
                  <a:pt x="2193408" y="945434"/>
                </a:lnTo>
                <a:lnTo>
                  <a:pt x="1640234" y="1890868"/>
                </a:lnTo>
                <a:lnTo>
                  <a:pt x="553174" y="1890868"/>
                </a:lnTo>
                <a:lnTo>
                  <a:pt x="0" y="945434"/>
                </a:lnTo>
                <a:close/>
              </a:path>
            </a:pathLst>
          </a:custGeom>
          <a:solidFill>
            <a:srgbClr val="FFFFFF"/>
          </a:solidFill>
          <a:ln w="101600" cap="flat" cmpd="sng" algn="ctr">
            <a:solidFill>
              <a:schemeClr val="accent1"/>
            </a:solidFill>
            <a:prstDash val="solid"/>
            <a:miter lim="800000"/>
          </a:ln>
          <a:effectLst/>
        </p:spPr>
        <p:txBody>
          <a:bodyPr lIns="612000" tIns="288000" rIns="612000" bIns="288000" anchor="ctr">
            <a:normAutofit lnSpcReduction="10000"/>
          </a:bodyPr>
          <a:lstStyle/>
          <a:p>
            <a:pPr algn="ctr">
              <a:lnSpc>
                <a:spcPct val="120000"/>
              </a:lnSpc>
              <a:defRPr/>
            </a:pPr>
            <a:r>
              <a:rPr lang="en-US" altLang="zh-CN" kern="0">
                <a:solidFill>
                  <a:srgbClr val="525252"/>
                </a:solidFill>
              </a:rPr>
              <a:t>Lorem ipsum</a:t>
            </a:r>
          </a:p>
          <a:p>
            <a:pPr algn="ctr">
              <a:lnSpc>
                <a:spcPct val="120000"/>
              </a:lnSpc>
              <a:defRPr/>
            </a:pPr>
            <a:r>
              <a:rPr lang="en-US" altLang="zh-CN" kern="0">
                <a:solidFill>
                  <a:srgbClr val="525252"/>
                </a:solidFill>
              </a:rPr>
              <a:t>Lorem ipsum</a:t>
            </a:r>
            <a:endParaRPr lang="zh-CN" altLang="en-US" kern="0" dirty="0">
              <a:solidFill>
                <a:srgbClr val="525252"/>
              </a:solidFill>
            </a:endParaRPr>
          </a:p>
        </p:txBody>
      </p:sp>
      <p:sp>
        <p:nvSpPr>
          <p:cNvPr id="47" name="MH_SubTitle_1"/>
          <p:cNvSpPr/>
          <p:nvPr>
            <p:custDataLst>
              <p:tags r:id="rId4"/>
            </p:custDataLst>
          </p:nvPr>
        </p:nvSpPr>
        <p:spPr>
          <a:xfrm>
            <a:off x="5133975" y="2033589"/>
            <a:ext cx="1898650" cy="2181225"/>
          </a:xfrm>
          <a:custGeom>
            <a:avLst/>
            <a:gdLst>
              <a:gd name="connsiteX0" fmla="*/ 951779 w 1899546"/>
              <a:gd name="connsiteY0" fmla="*/ 0 h 2181070"/>
              <a:gd name="connsiteX1" fmla="*/ 1893201 w 1899546"/>
              <a:gd name="connsiteY1" fmla="*/ 543530 h 2181070"/>
              <a:gd name="connsiteX2" fmla="*/ 1899546 w 1899546"/>
              <a:gd name="connsiteY2" fmla="*/ 1638887 h 2181070"/>
              <a:gd name="connsiteX3" fmla="*/ 947767 w 1899546"/>
              <a:gd name="connsiteY3" fmla="*/ 2181070 h 2181070"/>
              <a:gd name="connsiteX4" fmla="*/ 6345 w 1899546"/>
              <a:gd name="connsiteY4" fmla="*/ 1637540 h 2181070"/>
              <a:gd name="connsiteX5" fmla="*/ 0 w 1899546"/>
              <a:gd name="connsiteY5" fmla="*/ 542183 h 2181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9546" h="2181070">
                <a:moveTo>
                  <a:pt x="951779" y="0"/>
                </a:moveTo>
                <a:lnTo>
                  <a:pt x="1893201" y="543530"/>
                </a:lnTo>
                <a:lnTo>
                  <a:pt x="1899546" y="1638887"/>
                </a:lnTo>
                <a:lnTo>
                  <a:pt x="947767" y="2181070"/>
                </a:lnTo>
                <a:lnTo>
                  <a:pt x="6345" y="1637540"/>
                </a:lnTo>
                <a:lnTo>
                  <a:pt x="0" y="542183"/>
                </a:lnTo>
                <a:close/>
              </a:path>
            </a:pathLst>
          </a:custGeom>
          <a:solidFill>
            <a:srgbClr val="FFFFFF"/>
          </a:solidFill>
          <a:ln w="101600" cap="flat" cmpd="sng" algn="ctr">
            <a:solidFill>
              <a:schemeClr val="accent1"/>
            </a:solidFill>
            <a:prstDash val="solid"/>
            <a:miter lim="800000"/>
          </a:ln>
          <a:effectLst/>
        </p:spPr>
        <p:txBody>
          <a:bodyPr lIns="72000" tIns="612000" rIns="72000" bIns="720000" anchor="ctr">
            <a:normAutofit/>
          </a:bodyPr>
          <a:lstStyle/>
          <a:p>
            <a:pPr algn="ctr">
              <a:lnSpc>
                <a:spcPct val="120000"/>
              </a:lnSpc>
              <a:defRPr/>
            </a:pPr>
            <a:r>
              <a:rPr lang="en-US" altLang="zh-CN" kern="0">
                <a:solidFill>
                  <a:srgbClr val="525252"/>
                </a:solidFill>
              </a:rPr>
              <a:t>Lorem</a:t>
            </a:r>
          </a:p>
          <a:p>
            <a:pPr algn="ctr">
              <a:lnSpc>
                <a:spcPct val="120000"/>
              </a:lnSpc>
              <a:defRPr/>
            </a:pPr>
            <a:r>
              <a:rPr lang="en-US" altLang="zh-CN" kern="0">
                <a:solidFill>
                  <a:srgbClr val="525252"/>
                </a:solidFill>
              </a:rPr>
              <a:t>ipsum</a:t>
            </a:r>
          </a:p>
        </p:txBody>
      </p:sp>
      <p:sp>
        <p:nvSpPr>
          <p:cNvPr id="22" name="MH_Other_1"/>
          <p:cNvSpPr/>
          <p:nvPr>
            <p:custDataLst>
              <p:tags r:id="rId5"/>
            </p:custDataLst>
          </p:nvPr>
        </p:nvSpPr>
        <p:spPr>
          <a:xfrm>
            <a:off x="5246689" y="2127250"/>
            <a:ext cx="1690687" cy="48260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144000" anchor="ctr"/>
          <a:lstStyle/>
          <a:p>
            <a:pPr algn="ctr">
              <a:defRPr/>
            </a:pPr>
            <a:r>
              <a:rPr lang="en-US" altLang="zh-CN" sz="2400" dirty="0">
                <a:solidFill>
                  <a:srgbClr val="FFFFFF"/>
                </a:solidFill>
                <a:latin typeface="Broadway" panose="04040905080B02020502" pitchFamily="82" charset="0"/>
              </a:rPr>
              <a:t>01</a:t>
            </a:r>
            <a:endParaRPr lang="zh-CN" altLang="en-US" sz="2400" dirty="0">
              <a:solidFill>
                <a:srgbClr val="FFFFFF"/>
              </a:solidFill>
              <a:latin typeface="Broadway" panose="04040905080B02020502" pitchFamily="82" charset="0"/>
            </a:endParaRPr>
          </a:p>
        </p:txBody>
      </p:sp>
      <p:sp>
        <p:nvSpPr>
          <p:cNvPr id="38" name="MH_Other_2"/>
          <p:cNvSpPr/>
          <p:nvPr>
            <p:custDataLst>
              <p:tags r:id="rId6"/>
            </p:custDataLst>
          </p:nvPr>
        </p:nvSpPr>
        <p:spPr>
          <a:xfrm>
            <a:off x="5265739" y="3360739"/>
            <a:ext cx="1635125" cy="1635125"/>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sz="1600" kern="0">
              <a:solidFill>
                <a:sysClr val="window" lastClr="FFFFFF"/>
              </a:solidFill>
              <a:latin typeface="Calibri"/>
            </a:endParaRPr>
          </a:p>
        </p:txBody>
      </p:sp>
      <p:sp>
        <p:nvSpPr>
          <p:cNvPr id="39" name="MH_Title_1"/>
          <p:cNvSpPr/>
          <p:nvPr>
            <p:custDataLst>
              <p:tags r:id="rId7"/>
            </p:custDataLst>
          </p:nvPr>
        </p:nvSpPr>
        <p:spPr>
          <a:xfrm>
            <a:off x="5457825" y="3552825"/>
            <a:ext cx="1250950" cy="1250950"/>
          </a:xfrm>
          <a:prstGeom prst="ellipse">
            <a:avLst/>
          </a:prstGeom>
          <a:solidFill>
            <a:srgbClr val="FFFFFF"/>
          </a:solidFill>
          <a:ln w="25400" cap="flat" cmpd="sng" algn="ctr">
            <a:solidFill>
              <a:sysClr val="window" lastClr="FFFFFF"/>
            </a:solidFill>
            <a:prstDash val="solid"/>
          </a:ln>
          <a:effectLst/>
        </p:spPr>
        <p:txBody>
          <a:bodyPr anchor="ctr">
            <a:normAutofit/>
          </a:bodyPr>
          <a:lstStyle/>
          <a:p>
            <a:pPr algn="ctr">
              <a:defRPr/>
            </a:pPr>
            <a:r>
              <a:rPr lang="en-US" altLang="zh-CN" kern="0">
                <a:solidFill>
                  <a:schemeClr val="accent2">
                    <a:lumMod val="75000"/>
                  </a:schemeClr>
                </a:solidFill>
              </a:rPr>
              <a:t>LOREM</a:t>
            </a:r>
            <a:endParaRPr lang="en-US" kern="0" dirty="0">
              <a:solidFill>
                <a:schemeClr val="accent2">
                  <a:lumMod val="75000"/>
                </a:schemeClr>
              </a:solidFill>
            </a:endParaRPr>
          </a:p>
        </p:txBody>
      </p:sp>
      <p:sp>
        <p:nvSpPr>
          <p:cNvPr id="62" name="MH_Other_3"/>
          <p:cNvSpPr/>
          <p:nvPr>
            <p:custDataLst>
              <p:tags r:id="rId8"/>
            </p:custDataLst>
          </p:nvPr>
        </p:nvSpPr>
        <p:spPr>
          <a:xfrm rot="19803009">
            <a:off x="4132263" y="4462464"/>
            <a:ext cx="482600" cy="1690687"/>
          </a:xfrm>
          <a:custGeom>
            <a:avLst/>
            <a:gdLst>
              <a:gd name="connsiteX0" fmla="*/ 483556 w 483556"/>
              <a:gd name="connsiteY0" fmla="*/ 0 h 1691016"/>
              <a:gd name="connsiteX1" fmla="*/ 483556 w 483556"/>
              <a:gd name="connsiteY1" fmla="*/ 1691016 h 1691016"/>
              <a:gd name="connsiteX2" fmla="*/ 0 w 483556"/>
              <a:gd name="connsiteY2" fmla="*/ 845508 h 1691016"/>
            </a:gdLst>
            <a:ahLst/>
            <a:cxnLst>
              <a:cxn ang="0">
                <a:pos x="connsiteX0" y="connsiteY0"/>
              </a:cxn>
              <a:cxn ang="0">
                <a:pos x="connsiteX1" y="connsiteY1"/>
              </a:cxn>
              <a:cxn ang="0">
                <a:pos x="connsiteX2" y="connsiteY2"/>
              </a:cxn>
            </a:cxnLst>
            <a:rect l="l" t="t" r="r" b="b"/>
            <a:pathLst>
              <a:path w="483556" h="1691016">
                <a:moveTo>
                  <a:pt x="483556" y="0"/>
                </a:moveTo>
                <a:lnTo>
                  <a:pt x="483556" y="1691016"/>
                </a:lnTo>
                <a:lnTo>
                  <a:pt x="0" y="84550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36000" anchor="ctr"/>
          <a:lstStyle/>
          <a:p>
            <a:pPr algn="ctr">
              <a:defRPr/>
            </a:pPr>
            <a:r>
              <a:rPr lang="en-US" altLang="zh-CN" sz="2400" dirty="0">
                <a:solidFill>
                  <a:srgbClr val="FFFFFF"/>
                </a:solidFill>
                <a:latin typeface="Broadway" panose="04040905080B02020502" pitchFamily="82" charset="0"/>
              </a:rPr>
              <a:t>03</a:t>
            </a:r>
            <a:endParaRPr lang="zh-CN" altLang="en-US" sz="2400" dirty="0">
              <a:solidFill>
                <a:srgbClr val="FFFFFF"/>
              </a:solidFill>
              <a:latin typeface="Broadway" panose="04040905080B02020502" pitchFamily="82" charset="0"/>
            </a:endParaRPr>
          </a:p>
        </p:txBody>
      </p:sp>
      <p:sp>
        <p:nvSpPr>
          <p:cNvPr id="63" name="MH_Other_4"/>
          <p:cNvSpPr/>
          <p:nvPr>
            <p:custDataLst>
              <p:tags r:id="rId9"/>
            </p:custDataLst>
          </p:nvPr>
        </p:nvSpPr>
        <p:spPr>
          <a:xfrm rot="1796991" flipH="1">
            <a:off x="7535864" y="4443414"/>
            <a:ext cx="484187" cy="1692275"/>
          </a:xfrm>
          <a:custGeom>
            <a:avLst/>
            <a:gdLst>
              <a:gd name="connsiteX0" fmla="*/ 483556 w 483556"/>
              <a:gd name="connsiteY0" fmla="*/ 0 h 1691016"/>
              <a:gd name="connsiteX1" fmla="*/ 483556 w 483556"/>
              <a:gd name="connsiteY1" fmla="*/ 1691016 h 1691016"/>
              <a:gd name="connsiteX2" fmla="*/ 0 w 483556"/>
              <a:gd name="connsiteY2" fmla="*/ 845508 h 1691016"/>
            </a:gdLst>
            <a:ahLst/>
            <a:cxnLst>
              <a:cxn ang="0">
                <a:pos x="connsiteX0" y="connsiteY0"/>
              </a:cxn>
              <a:cxn ang="0">
                <a:pos x="connsiteX1" y="connsiteY1"/>
              </a:cxn>
              <a:cxn ang="0">
                <a:pos x="connsiteX2" y="connsiteY2"/>
              </a:cxn>
            </a:cxnLst>
            <a:rect l="l" t="t" r="r" b="b"/>
            <a:pathLst>
              <a:path w="483556" h="1691016">
                <a:moveTo>
                  <a:pt x="483556" y="0"/>
                </a:moveTo>
                <a:lnTo>
                  <a:pt x="483556" y="1691016"/>
                </a:lnTo>
                <a:lnTo>
                  <a:pt x="0" y="84550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36000" bIns="36000" anchor="ctr"/>
          <a:lstStyle/>
          <a:p>
            <a:pPr algn="ctr">
              <a:defRPr/>
            </a:pPr>
            <a:r>
              <a:rPr lang="en-US" altLang="zh-CN" sz="2400" dirty="0">
                <a:solidFill>
                  <a:srgbClr val="FFFFFF"/>
                </a:solidFill>
                <a:latin typeface="Broadway" panose="04040905080B02020502" pitchFamily="82" charset="0"/>
              </a:rPr>
              <a:t>02</a:t>
            </a:r>
            <a:endParaRPr lang="zh-CN" altLang="en-US" sz="2400" dirty="0">
              <a:solidFill>
                <a:srgbClr val="FFFFFF"/>
              </a:solidFill>
              <a:latin typeface="Broadway" panose="04040905080B02020502" pitchFamily="82" charset="0"/>
            </a:endParaRPr>
          </a:p>
        </p:txBody>
      </p:sp>
      <p:sp>
        <p:nvSpPr>
          <p:cNvPr id="3082" name="MH_PageTitle"/>
          <p:cNvSpPr>
            <a:spLocks noGrp="1"/>
          </p:cNvSpPr>
          <p:nvPr>
            <p:ph type="title"/>
            <p:custDataLst>
              <p:tags r:id="rId10"/>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267921850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MH_Other_1"/>
          <p:cNvSpPr/>
          <p:nvPr>
            <p:custDataLst>
              <p:tags r:id="rId2"/>
            </p:custDataLst>
          </p:nvPr>
        </p:nvSpPr>
        <p:spPr>
          <a:xfrm>
            <a:off x="1520825" y="1738313"/>
            <a:ext cx="4135438" cy="4152900"/>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solidFill>
            <a:srgbClr val="EAEAEA"/>
          </a:solidFill>
          <a:ln w="25400" cap="flat" cmpd="sng" algn="ctr">
            <a:noFill/>
            <a:prstDash val="solid"/>
          </a:ln>
          <a:effectLst/>
        </p:spPr>
        <p:txBody>
          <a:bodyPr anchor="ctr"/>
          <a:lstStyle/>
          <a:p>
            <a:pPr algn="ctr">
              <a:defRPr/>
            </a:pPr>
            <a:endParaRPr lang="zh-CN" altLang="en-US" kern="0">
              <a:solidFill>
                <a:sysClr val="window" lastClr="FFFFFF"/>
              </a:solidFill>
              <a:latin typeface="Calibri"/>
              <a:ea typeface="宋体"/>
            </a:endParaRPr>
          </a:p>
        </p:txBody>
      </p:sp>
      <p:sp>
        <p:nvSpPr>
          <p:cNvPr id="23" name="MH_Other_2"/>
          <p:cNvSpPr/>
          <p:nvPr>
            <p:custDataLst>
              <p:tags r:id="rId3"/>
            </p:custDataLst>
          </p:nvPr>
        </p:nvSpPr>
        <p:spPr>
          <a:xfrm flipH="1">
            <a:off x="4122739" y="1843089"/>
            <a:ext cx="987425" cy="987425"/>
          </a:xfrm>
          <a:prstGeom prst="ellipse">
            <a:avLst/>
          </a:prstGeom>
          <a:solidFill>
            <a:schemeClr val="accent1"/>
          </a:solidFill>
          <a:ln w="19050" cap="flat" cmpd="sng" algn="ctr">
            <a:noFill/>
            <a:prstDash val="solid"/>
          </a:ln>
          <a:effectLst/>
        </p:spPr>
        <p:txBody>
          <a:bodyPr lIns="0" tIns="0" rIns="0" bIns="0" anchor="ctr"/>
          <a:lstStyle/>
          <a:p>
            <a:pPr algn="ctr">
              <a:defRPr/>
            </a:pPr>
            <a:r>
              <a:rPr lang="en-US" altLang="zh-CN" sz="3600" kern="0" dirty="0">
                <a:solidFill>
                  <a:srgbClr val="FFFFFF"/>
                </a:solidFill>
                <a:latin typeface="Arial" panose="020B0604020202020204" pitchFamily="34" charset="0"/>
                <a:ea typeface="宋体"/>
                <a:cs typeface="Arial" panose="020B0604020202020204" pitchFamily="34" charset="0"/>
              </a:rPr>
              <a:t>01</a:t>
            </a:r>
            <a:endParaRPr lang="zh-CN" altLang="en-US" sz="3600" kern="0" dirty="0">
              <a:solidFill>
                <a:srgbClr val="FFFFFF"/>
              </a:solidFill>
              <a:latin typeface="Arial" panose="020B0604020202020204" pitchFamily="34" charset="0"/>
              <a:ea typeface="宋体"/>
              <a:cs typeface="Arial" panose="020B0604020202020204" pitchFamily="34" charset="0"/>
            </a:endParaRPr>
          </a:p>
        </p:txBody>
      </p:sp>
      <p:sp>
        <p:nvSpPr>
          <p:cNvPr id="25" name="MH_Other_3"/>
          <p:cNvSpPr/>
          <p:nvPr>
            <p:custDataLst>
              <p:tags r:id="rId4"/>
            </p:custDataLst>
          </p:nvPr>
        </p:nvSpPr>
        <p:spPr>
          <a:xfrm flipH="1">
            <a:off x="4138614" y="4791076"/>
            <a:ext cx="987425" cy="987425"/>
          </a:xfrm>
          <a:prstGeom prst="ellipse">
            <a:avLst/>
          </a:prstGeom>
          <a:solidFill>
            <a:schemeClr val="accent3"/>
          </a:solidFill>
          <a:ln w="19050" cap="flat" cmpd="sng" algn="ctr">
            <a:noFill/>
            <a:prstDash val="solid"/>
          </a:ln>
          <a:effectLst/>
        </p:spPr>
        <p:txBody>
          <a:bodyPr lIns="0" tIns="0" rIns="0" bIns="0" anchor="ctr"/>
          <a:lstStyle/>
          <a:p>
            <a:pPr algn="ctr">
              <a:defRPr/>
            </a:pPr>
            <a:r>
              <a:rPr lang="en-US" altLang="zh-CN" sz="3600" kern="0" dirty="0">
                <a:solidFill>
                  <a:srgbClr val="FFFFFF"/>
                </a:solidFill>
                <a:latin typeface="Arial" panose="020B0604020202020204" pitchFamily="34" charset="0"/>
                <a:ea typeface="宋体"/>
                <a:cs typeface="Arial" panose="020B0604020202020204" pitchFamily="34" charset="0"/>
              </a:rPr>
              <a:t>03</a:t>
            </a:r>
            <a:endParaRPr lang="zh-CN" altLang="en-US" sz="3600" kern="0" dirty="0">
              <a:solidFill>
                <a:srgbClr val="FFFFFF"/>
              </a:solidFill>
              <a:latin typeface="Arial" panose="020B0604020202020204" pitchFamily="34" charset="0"/>
              <a:ea typeface="宋体"/>
              <a:cs typeface="Arial" panose="020B0604020202020204" pitchFamily="34" charset="0"/>
            </a:endParaRPr>
          </a:p>
        </p:txBody>
      </p:sp>
      <p:sp>
        <p:nvSpPr>
          <p:cNvPr id="27" name="MH_Other_4"/>
          <p:cNvSpPr/>
          <p:nvPr>
            <p:custDataLst>
              <p:tags r:id="rId5"/>
            </p:custDataLst>
          </p:nvPr>
        </p:nvSpPr>
        <p:spPr>
          <a:xfrm flipH="1">
            <a:off x="4562476" y="3260726"/>
            <a:ext cx="987425" cy="987425"/>
          </a:xfrm>
          <a:prstGeom prst="ellipse">
            <a:avLst/>
          </a:prstGeom>
          <a:solidFill>
            <a:schemeClr val="accent2"/>
          </a:solidFill>
          <a:ln w="19050" cap="flat" cmpd="sng" algn="ctr">
            <a:noFill/>
            <a:prstDash val="solid"/>
          </a:ln>
          <a:effectLst/>
        </p:spPr>
        <p:txBody>
          <a:bodyPr lIns="0" tIns="0" rIns="0" bIns="0" anchor="ctr"/>
          <a:lstStyle/>
          <a:p>
            <a:pPr algn="ctr">
              <a:defRPr/>
            </a:pPr>
            <a:r>
              <a:rPr lang="en-US" altLang="zh-CN" sz="3600" kern="0" dirty="0">
                <a:solidFill>
                  <a:srgbClr val="FFFFFF"/>
                </a:solidFill>
                <a:latin typeface="Arial" panose="020B0604020202020204" pitchFamily="34" charset="0"/>
                <a:ea typeface="宋体"/>
                <a:cs typeface="Arial" panose="020B0604020202020204" pitchFamily="34" charset="0"/>
              </a:rPr>
              <a:t>02</a:t>
            </a:r>
            <a:endParaRPr lang="zh-CN" altLang="en-US" sz="3600" kern="0" dirty="0">
              <a:solidFill>
                <a:srgbClr val="FFFFFF"/>
              </a:solidFill>
              <a:latin typeface="Arial" panose="020B0604020202020204" pitchFamily="34" charset="0"/>
              <a:ea typeface="宋体"/>
              <a:cs typeface="Arial" panose="020B0604020202020204" pitchFamily="34" charset="0"/>
            </a:endParaRPr>
          </a:p>
        </p:txBody>
      </p:sp>
      <p:sp>
        <p:nvSpPr>
          <p:cNvPr id="37" name="MH_Title_1"/>
          <p:cNvSpPr/>
          <p:nvPr>
            <p:custDataLst>
              <p:tags r:id="rId6"/>
            </p:custDataLst>
          </p:nvPr>
        </p:nvSpPr>
        <p:spPr>
          <a:xfrm>
            <a:off x="1524000" y="2932114"/>
            <a:ext cx="1411288" cy="1760537"/>
          </a:xfrm>
          <a:custGeom>
            <a:avLst/>
            <a:gdLst>
              <a:gd name="connsiteX0" fmla="*/ 586959 w 1529609"/>
              <a:gd name="connsiteY0" fmla="*/ 65 h 1907431"/>
              <a:gd name="connsiteX1" fmla="*/ 1529544 w 1529609"/>
              <a:gd name="connsiteY1" fmla="*/ 964782 h 1907431"/>
              <a:gd name="connsiteX2" fmla="*/ 564827 w 1529609"/>
              <a:gd name="connsiteY2" fmla="*/ 1907366 h 1907431"/>
              <a:gd name="connsiteX3" fmla="*/ 0 w 1529609"/>
              <a:gd name="connsiteY3" fmla="*/ 1712632 h 1907431"/>
              <a:gd name="connsiteX4" fmla="*/ 0 w 1529609"/>
              <a:gd name="connsiteY4" fmla="*/ 194607 h 1907431"/>
              <a:gd name="connsiteX5" fmla="*/ 586959 w 1529609"/>
              <a:gd name="connsiteY5" fmla="*/ 65 h 190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9609" h="1907431">
                <a:moveTo>
                  <a:pt x="586959" y="65"/>
                </a:moveTo>
                <a:cubicBezTo>
                  <a:pt x="1113646" y="6177"/>
                  <a:pt x="1535656" y="438095"/>
                  <a:pt x="1529544" y="964782"/>
                </a:cubicBezTo>
                <a:cubicBezTo>
                  <a:pt x="1523433" y="1491469"/>
                  <a:pt x="1091515" y="1913478"/>
                  <a:pt x="564827" y="1907366"/>
                </a:cubicBezTo>
                <a:cubicBezTo>
                  <a:pt x="352169" y="1904899"/>
                  <a:pt x="156577" y="1833014"/>
                  <a:pt x="0" y="1712632"/>
                </a:cubicBezTo>
                <a:lnTo>
                  <a:pt x="0" y="194607"/>
                </a:lnTo>
                <a:cubicBezTo>
                  <a:pt x="162454" y="70026"/>
                  <a:pt x="366397" y="-2494"/>
                  <a:pt x="586959" y="65"/>
                </a:cubicBezTo>
                <a:close/>
              </a:path>
            </a:pathLst>
          </a:custGeom>
          <a:solidFill>
            <a:srgbClr val="A9A9A9"/>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0" tIns="0" bIns="0" anchor="ctr">
            <a:normAutofit/>
          </a:bodyPr>
          <a:lstStyle/>
          <a:p>
            <a:pPr algn="ctr">
              <a:lnSpc>
                <a:spcPct val="130000"/>
              </a:lnSpc>
              <a:defRPr/>
            </a:pPr>
            <a:r>
              <a:rPr lang="en-US" altLang="zh-CN" sz="3200">
                <a:solidFill>
                  <a:srgbClr val="FFFFFF"/>
                </a:solidFill>
              </a:rPr>
              <a:t>LOREM</a:t>
            </a:r>
            <a:endParaRPr lang="zh-CN" altLang="en-US" sz="3200" dirty="0">
              <a:solidFill>
                <a:srgbClr val="FFFFFF"/>
              </a:solidFill>
            </a:endParaRPr>
          </a:p>
        </p:txBody>
      </p:sp>
      <p:sp>
        <p:nvSpPr>
          <p:cNvPr id="3079" name="MH_PageTitle"/>
          <p:cNvSpPr>
            <a:spLocks noGrp="1"/>
          </p:cNvSpPr>
          <p:nvPr>
            <p:ph type="title"/>
            <p:custDataLst>
              <p:tags r:id="rId7"/>
            </p:custDataLst>
          </p:nvPr>
        </p:nvSpPr>
        <p:spPr/>
        <p:txBody>
          <a:bodyPr/>
          <a:lstStyle/>
          <a:p>
            <a:pPr eaLnBrk="1" hangingPunct="1"/>
            <a:r>
              <a:rPr lang="en-US" altLang="zh-CN" smtClean="0"/>
              <a:t>LOREM IPSUM DOLOR</a:t>
            </a:r>
            <a:endParaRPr lang="zh-CN" altLang="en-US" smtClean="0"/>
          </a:p>
        </p:txBody>
      </p:sp>
      <p:sp>
        <p:nvSpPr>
          <p:cNvPr id="15" name="MH_SubTitle_2"/>
          <p:cNvSpPr txBox="1"/>
          <p:nvPr>
            <p:custDataLst>
              <p:tags r:id="rId8"/>
            </p:custDataLst>
          </p:nvPr>
        </p:nvSpPr>
        <p:spPr>
          <a:xfrm>
            <a:off x="5741988" y="3268663"/>
            <a:ext cx="3300412" cy="1022350"/>
          </a:xfrm>
          <a:prstGeom prst="rect">
            <a:avLst/>
          </a:prstGeom>
          <a:noFill/>
        </p:spPr>
        <p:txBody>
          <a:bodyPr lIns="72000" tIns="0" rIns="72000" bIns="0" anchor="ctr">
            <a:normAutofit/>
          </a:bodyPr>
          <a:lstStyle/>
          <a:p>
            <a:pPr>
              <a:lnSpc>
                <a:spcPct val="130000"/>
              </a:lnSpc>
              <a:defRPr/>
            </a:pPr>
            <a:r>
              <a:rPr lang="da-DK" altLang="zh-CN" kern="0">
                <a:cs typeface="Arial" pitchFamily="34" charset="0"/>
              </a:rPr>
              <a:t>Lorem ipsum dolor sit amet</a:t>
            </a:r>
          </a:p>
          <a:p>
            <a:pPr>
              <a:lnSpc>
                <a:spcPct val="130000"/>
              </a:lnSpc>
              <a:defRPr/>
            </a:pPr>
            <a:r>
              <a:rPr lang="da-DK" altLang="zh-CN" kern="0">
                <a:cs typeface="Arial" pitchFamily="34" charset="0"/>
              </a:rPr>
              <a:t>Lorem ipsum dolor sit amet</a:t>
            </a:r>
            <a:endParaRPr lang="zh-CN" altLang="en-US" kern="0">
              <a:cs typeface="Arial" pitchFamily="34" charset="0"/>
            </a:endParaRPr>
          </a:p>
        </p:txBody>
      </p:sp>
      <p:sp>
        <p:nvSpPr>
          <p:cNvPr id="16" name="MH_SubTitle_1"/>
          <p:cNvSpPr txBox="1"/>
          <p:nvPr>
            <p:custDataLst>
              <p:tags r:id="rId9"/>
            </p:custDataLst>
          </p:nvPr>
        </p:nvSpPr>
        <p:spPr>
          <a:xfrm>
            <a:off x="5305426" y="1800225"/>
            <a:ext cx="3300413" cy="1022350"/>
          </a:xfrm>
          <a:prstGeom prst="rect">
            <a:avLst/>
          </a:prstGeom>
          <a:noFill/>
        </p:spPr>
        <p:txBody>
          <a:bodyPr lIns="72000" tIns="0" rIns="72000" bIns="0" anchor="ctr">
            <a:normAutofit/>
          </a:bodyPr>
          <a:lstStyle/>
          <a:p>
            <a:pPr>
              <a:lnSpc>
                <a:spcPct val="130000"/>
              </a:lnSpc>
              <a:defRPr/>
            </a:pPr>
            <a:r>
              <a:rPr lang="da-DK" altLang="zh-CN" kern="0">
                <a:cs typeface="Arial" pitchFamily="34" charset="0"/>
              </a:rPr>
              <a:t>Lorem ipsum dolor sit amet</a:t>
            </a:r>
          </a:p>
          <a:p>
            <a:pPr>
              <a:lnSpc>
                <a:spcPct val="130000"/>
              </a:lnSpc>
              <a:defRPr/>
            </a:pPr>
            <a:r>
              <a:rPr lang="da-DK" altLang="zh-CN" kern="0">
                <a:cs typeface="Arial" pitchFamily="34" charset="0"/>
              </a:rPr>
              <a:t>Lorem ipsum dolor sit amet</a:t>
            </a:r>
            <a:endParaRPr lang="zh-CN" altLang="en-US" kern="0">
              <a:cs typeface="Arial" pitchFamily="34" charset="0"/>
            </a:endParaRPr>
          </a:p>
        </p:txBody>
      </p:sp>
      <p:sp>
        <p:nvSpPr>
          <p:cNvPr id="17" name="MH_SubTitle_3"/>
          <p:cNvSpPr txBox="1"/>
          <p:nvPr>
            <p:custDataLst>
              <p:tags r:id="rId10"/>
            </p:custDataLst>
          </p:nvPr>
        </p:nvSpPr>
        <p:spPr>
          <a:xfrm>
            <a:off x="5322888" y="4826000"/>
            <a:ext cx="3300412" cy="1022350"/>
          </a:xfrm>
          <a:prstGeom prst="rect">
            <a:avLst/>
          </a:prstGeom>
          <a:noFill/>
        </p:spPr>
        <p:txBody>
          <a:bodyPr lIns="72000" tIns="0" rIns="72000" bIns="0" anchor="ctr">
            <a:normAutofit/>
          </a:bodyPr>
          <a:lstStyle/>
          <a:p>
            <a:pPr>
              <a:lnSpc>
                <a:spcPct val="130000"/>
              </a:lnSpc>
              <a:defRPr/>
            </a:pPr>
            <a:r>
              <a:rPr lang="da-DK" altLang="zh-CN" kern="0">
                <a:cs typeface="Arial" pitchFamily="34" charset="0"/>
              </a:rPr>
              <a:t>Lorem ipsum dolor sit amet</a:t>
            </a:r>
          </a:p>
          <a:p>
            <a:pPr>
              <a:lnSpc>
                <a:spcPct val="130000"/>
              </a:lnSpc>
              <a:defRPr/>
            </a:pPr>
            <a:r>
              <a:rPr lang="da-DK" altLang="zh-CN" kern="0">
                <a:cs typeface="Arial" pitchFamily="34" charset="0"/>
              </a:rPr>
              <a:t>Lorem ipsum dolor sit amet</a:t>
            </a:r>
            <a:endParaRPr lang="zh-CN" altLang="en-US" kern="0">
              <a:cs typeface="Arial" pitchFamily="34" charset="0"/>
            </a:endParaRPr>
          </a:p>
        </p:txBody>
      </p:sp>
    </p:spTree>
    <p:custDataLst>
      <p:tags r:id="rId1"/>
    </p:custDataLst>
    <p:extLst>
      <p:ext uri="{BB962C8B-B14F-4D97-AF65-F5344CB8AC3E}">
        <p14:creationId xmlns:p14="http://schemas.microsoft.com/office/powerpoint/2010/main" val="31760583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MH_Other_1"/>
          <p:cNvSpPr/>
          <p:nvPr>
            <p:custDataLst>
              <p:tags r:id="rId2"/>
            </p:custDataLst>
          </p:nvPr>
        </p:nvSpPr>
        <p:spPr>
          <a:xfrm>
            <a:off x="2889251" y="2728913"/>
            <a:ext cx="2409825" cy="2411412"/>
          </a:xfrm>
          <a:prstGeom prst="ellipse">
            <a:avLst/>
          </a:prstGeom>
          <a:noFill/>
          <a:ln w="76200" cap="flat" cmpd="sng" algn="ctr">
            <a:solidFill>
              <a:schemeClr val="accent1">
                <a:lumMod val="40000"/>
                <a:lumOff val="60000"/>
              </a:schemeClr>
            </a:solidFill>
            <a:prstDash val="solid"/>
          </a:ln>
          <a:effectLst/>
        </p:spPr>
        <p:txBody>
          <a:bodyPr anchor="ctr"/>
          <a:lstStyle/>
          <a:p>
            <a:pPr algn="ctr">
              <a:defRPr/>
            </a:pPr>
            <a:endParaRPr lang="en-US" kern="0">
              <a:solidFill>
                <a:srgbClr val="FFFFFF"/>
              </a:solidFill>
              <a:latin typeface="+mn-ea"/>
            </a:endParaRPr>
          </a:p>
        </p:txBody>
      </p:sp>
      <p:sp>
        <p:nvSpPr>
          <p:cNvPr id="41" name="MH_Title_1"/>
          <p:cNvSpPr/>
          <p:nvPr>
            <p:custDataLst>
              <p:tags r:id="rId3"/>
            </p:custDataLst>
          </p:nvPr>
        </p:nvSpPr>
        <p:spPr>
          <a:xfrm>
            <a:off x="4737101" y="3475039"/>
            <a:ext cx="1033463" cy="1031875"/>
          </a:xfrm>
          <a:prstGeom prst="ellipse">
            <a:avLst/>
          </a:prstGeom>
          <a:solidFill>
            <a:schemeClr val="accent1"/>
          </a:solidFill>
          <a:ln w="38100" cap="flat" cmpd="sng" algn="ctr">
            <a:solidFill>
              <a:srgbClr val="FFFFFF"/>
            </a:solidFill>
            <a:prstDash val="solid"/>
          </a:ln>
          <a:effectLst/>
        </p:spPr>
        <p:txBody>
          <a:bodyPr lIns="0" tIns="0" rIns="0" bIns="0" anchor="ctr">
            <a:normAutofit/>
          </a:bodyPr>
          <a:lstStyle/>
          <a:p>
            <a:pPr algn="ctr">
              <a:defRPr/>
            </a:pPr>
            <a:r>
              <a:rPr lang="en-US" altLang="zh-CN" kern="0">
                <a:solidFill>
                  <a:srgbClr val="FFFFFF"/>
                </a:solidFill>
              </a:rPr>
              <a:t>LOREM</a:t>
            </a:r>
            <a:endParaRPr lang="en-US" kern="0" dirty="0">
              <a:solidFill>
                <a:srgbClr val="FFFFFF"/>
              </a:solidFill>
            </a:endParaRPr>
          </a:p>
        </p:txBody>
      </p:sp>
      <p:sp>
        <p:nvSpPr>
          <p:cNvPr id="47" name="MH_SubTitle_3"/>
          <p:cNvSpPr/>
          <p:nvPr>
            <p:custDataLst>
              <p:tags r:id="rId4"/>
            </p:custDataLst>
          </p:nvPr>
        </p:nvSpPr>
        <p:spPr>
          <a:xfrm>
            <a:off x="2566989" y="3730625"/>
            <a:ext cx="674687" cy="674688"/>
          </a:xfrm>
          <a:prstGeom prst="ellipse">
            <a:avLst/>
          </a:prstGeom>
          <a:solidFill>
            <a:schemeClr val="accent1">
              <a:lumMod val="60000"/>
              <a:lumOff val="40000"/>
            </a:schemeClr>
          </a:solidFill>
          <a:ln w="25400" cap="flat" cmpd="sng" algn="ctr">
            <a:solidFill>
              <a:srgbClr val="FFFFFF"/>
            </a:solidFill>
            <a:prstDash val="solid"/>
          </a:ln>
          <a:effectLst/>
        </p:spPr>
        <p:txBody>
          <a:bodyPr lIns="0" tIns="0" rIns="0" bIns="0" anchor="ctr">
            <a:normAutofit/>
          </a:bodyPr>
          <a:lstStyle/>
          <a:p>
            <a:pPr algn="ctr">
              <a:defRPr/>
            </a:pPr>
            <a:r>
              <a:rPr lang="en-US" altLang="zh-CN" sz="1400" kern="0">
                <a:solidFill>
                  <a:srgbClr val="FFFFFF"/>
                </a:solidFill>
              </a:rPr>
              <a:t>Lorem</a:t>
            </a:r>
            <a:endParaRPr lang="en-US" altLang="zh-CN" sz="1400" kern="0" dirty="0">
              <a:solidFill>
                <a:srgbClr val="FFFFFF"/>
              </a:solidFill>
            </a:endParaRPr>
          </a:p>
        </p:txBody>
      </p:sp>
      <p:sp>
        <p:nvSpPr>
          <p:cNvPr id="50" name="MH_SubTitle_1"/>
          <p:cNvSpPr/>
          <p:nvPr>
            <p:custDataLst>
              <p:tags r:id="rId5"/>
            </p:custDataLst>
          </p:nvPr>
        </p:nvSpPr>
        <p:spPr>
          <a:xfrm>
            <a:off x="3757613" y="2392364"/>
            <a:ext cx="673100" cy="674687"/>
          </a:xfrm>
          <a:prstGeom prst="ellipse">
            <a:avLst/>
          </a:prstGeom>
          <a:solidFill>
            <a:schemeClr val="accent1">
              <a:lumMod val="60000"/>
              <a:lumOff val="40000"/>
            </a:schemeClr>
          </a:solidFill>
          <a:ln w="25400" cap="flat" cmpd="sng" algn="ctr">
            <a:solidFill>
              <a:srgbClr val="FFFFFF"/>
            </a:solidFill>
            <a:prstDash val="solid"/>
          </a:ln>
          <a:effectLst/>
        </p:spPr>
        <p:txBody>
          <a:bodyPr lIns="0" tIns="0" rIns="0" bIns="0" anchor="ctr">
            <a:normAutofit/>
          </a:bodyPr>
          <a:lstStyle/>
          <a:p>
            <a:pPr algn="ctr">
              <a:defRPr/>
            </a:pPr>
            <a:r>
              <a:rPr lang="en-US" altLang="zh-CN" sz="1400" kern="0">
                <a:solidFill>
                  <a:srgbClr val="FFFFFF"/>
                </a:solidFill>
              </a:rPr>
              <a:t>Lorem</a:t>
            </a:r>
            <a:endParaRPr lang="en-US" sz="1400" kern="0" dirty="0">
              <a:solidFill>
                <a:srgbClr val="FFFFFF"/>
              </a:solidFill>
            </a:endParaRPr>
          </a:p>
        </p:txBody>
      </p:sp>
      <p:sp>
        <p:nvSpPr>
          <p:cNvPr id="53" name="MH_SubTitle_5"/>
          <p:cNvSpPr/>
          <p:nvPr>
            <p:custDataLst>
              <p:tags r:id="rId6"/>
            </p:custDataLst>
          </p:nvPr>
        </p:nvSpPr>
        <p:spPr>
          <a:xfrm>
            <a:off x="3652839" y="4699000"/>
            <a:ext cx="674687" cy="674688"/>
          </a:xfrm>
          <a:prstGeom prst="ellipse">
            <a:avLst/>
          </a:prstGeom>
          <a:solidFill>
            <a:schemeClr val="accent1">
              <a:lumMod val="60000"/>
              <a:lumOff val="40000"/>
            </a:schemeClr>
          </a:solidFill>
          <a:ln w="25400" cap="flat" cmpd="sng" algn="ctr">
            <a:solidFill>
              <a:srgbClr val="FFFFFF"/>
            </a:solidFill>
            <a:prstDash val="solid"/>
          </a:ln>
          <a:effectLst/>
        </p:spPr>
        <p:txBody>
          <a:bodyPr lIns="0" tIns="0" rIns="0" bIns="0" anchor="ctr">
            <a:normAutofit/>
          </a:bodyPr>
          <a:lstStyle/>
          <a:p>
            <a:pPr algn="ctr">
              <a:defRPr/>
            </a:pPr>
            <a:r>
              <a:rPr lang="en-US" altLang="zh-CN" sz="1400" kern="0">
                <a:solidFill>
                  <a:srgbClr val="FFFFFF"/>
                </a:solidFill>
              </a:rPr>
              <a:t>Lorem</a:t>
            </a:r>
            <a:endParaRPr lang="en-US" altLang="zh-CN" sz="1400" kern="0" dirty="0">
              <a:solidFill>
                <a:srgbClr val="FFFFFF"/>
              </a:solidFill>
            </a:endParaRPr>
          </a:p>
        </p:txBody>
      </p:sp>
      <p:sp>
        <p:nvSpPr>
          <p:cNvPr id="55" name="MH_Other_2"/>
          <p:cNvSpPr/>
          <p:nvPr>
            <p:custDataLst>
              <p:tags r:id="rId7"/>
            </p:custDataLst>
          </p:nvPr>
        </p:nvSpPr>
        <p:spPr>
          <a:xfrm flipH="1">
            <a:off x="6918326" y="2728913"/>
            <a:ext cx="2411413" cy="2411412"/>
          </a:xfrm>
          <a:prstGeom prst="ellipse">
            <a:avLst/>
          </a:prstGeom>
          <a:noFill/>
          <a:ln w="76200" cap="flat" cmpd="sng" algn="ctr">
            <a:solidFill>
              <a:schemeClr val="accent1">
                <a:lumMod val="40000"/>
                <a:lumOff val="60000"/>
              </a:schemeClr>
            </a:solidFill>
            <a:prstDash val="solid"/>
          </a:ln>
          <a:effectLst/>
        </p:spPr>
        <p:txBody>
          <a:bodyPr anchor="ctr"/>
          <a:lstStyle/>
          <a:p>
            <a:pPr algn="ctr">
              <a:defRPr/>
            </a:pPr>
            <a:endParaRPr lang="en-US" kern="0">
              <a:solidFill>
                <a:srgbClr val="FFFFFF"/>
              </a:solidFill>
              <a:latin typeface="+mn-ea"/>
            </a:endParaRPr>
          </a:p>
        </p:txBody>
      </p:sp>
      <p:sp>
        <p:nvSpPr>
          <p:cNvPr id="57" name="MH_Title_2"/>
          <p:cNvSpPr/>
          <p:nvPr>
            <p:custDataLst>
              <p:tags r:id="rId8"/>
            </p:custDataLst>
          </p:nvPr>
        </p:nvSpPr>
        <p:spPr>
          <a:xfrm flipH="1">
            <a:off x="6448426" y="3475039"/>
            <a:ext cx="1031875" cy="1031875"/>
          </a:xfrm>
          <a:prstGeom prst="ellipse">
            <a:avLst/>
          </a:prstGeom>
          <a:solidFill>
            <a:schemeClr val="accent1"/>
          </a:solidFill>
          <a:ln w="38100" cap="flat" cmpd="sng" algn="ctr">
            <a:solidFill>
              <a:srgbClr val="FFFFFF"/>
            </a:solidFill>
            <a:prstDash val="solid"/>
          </a:ln>
          <a:effectLst/>
        </p:spPr>
        <p:txBody>
          <a:bodyPr lIns="0" tIns="0" rIns="0" bIns="0" anchor="ctr">
            <a:normAutofit/>
          </a:bodyPr>
          <a:lstStyle/>
          <a:p>
            <a:pPr algn="ctr">
              <a:defRPr/>
            </a:pPr>
            <a:r>
              <a:rPr lang="en-US" altLang="zh-CN" kern="0">
                <a:solidFill>
                  <a:srgbClr val="FFFFFF"/>
                </a:solidFill>
              </a:rPr>
              <a:t>LOREM</a:t>
            </a:r>
            <a:endParaRPr lang="en-US" kern="0" dirty="0">
              <a:solidFill>
                <a:srgbClr val="FFFFFF"/>
              </a:solidFill>
            </a:endParaRPr>
          </a:p>
        </p:txBody>
      </p:sp>
      <p:sp>
        <p:nvSpPr>
          <p:cNvPr id="63" name="MH_SubTitle_4"/>
          <p:cNvSpPr/>
          <p:nvPr>
            <p:custDataLst>
              <p:tags r:id="rId9"/>
            </p:custDataLst>
          </p:nvPr>
        </p:nvSpPr>
        <p:spPr>
          <a:xfrm flipH="1">
            <a:off x="8977313" y="3730625"/>
            <a:ext cx="673100" cy="674688"/>
          </a:xfrm>
          <a:prstGeom prst="ellipse">
            <a:avLst/>
          </a:prstGeom>
          <a:solidFill>
            <a:schemeClr val="accent1">
              <a:lumMod val="60000"/>
              <a:lumOff val="40000"/>
            </a:schemeClr>
          </a:solidFill>
          <a:ln w="25400" cap="flat" cmpd="sng" algn="ctr">
            <a:solidFill>
              <a:srgbClr val="FFFFFF"/>
            </a:solidFill>
            <a:prstDash val="solid"/>
          </a:ln>
          <a:effectLst/>
        </p:spPr>
        <p:txBody>
          <a:bodyPr lIns="0" tIns="0" rIns="0" bIns="0" anchor="ctr">
            <a:normAutofit/>
          </a:bodyPr>
          <a:lstStyle/>
          <a:p>
            <a:pPr algn="ctr">
              <a:defRPr/>
            </a:pPr>
            <a:r>
              <a:rPr lang="en-US" altLang="zh-CN" sz="1400" kern="0">
                <a:solidFill>
                  <a:srgbClr val="FFFFFF"/>
                </a:solidFill>
              </a:rPr>
              <a:t>Lorem</a:t>
            </a:r>
            <a:endParaRPr lang="en-US" altLang="zh-CN" sz="1400" kern="0" dirty="0">
              <a:solidFill>
                <a:srgbClr val="FFFFFF"/>
              </a:solidFill>
            </a:endParaRPr>
          </a:p>
        </p:txBody>
      </p:sp>
      <p:sp>
        <p:nvSpPr>
          <p:cNvPr id="66" name="MH_SubTitle_2"/>
          <p:cNvSpPr/>
          <p:nvPr>
            <p:custDataLst>
              <p:tags r:id="rId10"/>
            </p:custDataLst>
          </p:nvPr>
        </p:nvSpPr>
        <p:spPr>
          <a:xfrm flipH="1">
            <a:off x="7786689" y="2392364"/>
            <a:ext cx="674687" cy="674687"/>
          </a:xfrm>
          <a:prstGeom prst="ellipse">
            <a:avLst/>
          </a:prstGeom>
          <a:solidFill>
            <a:schemeClr val="accent1">
              <a:lumMod val="60000"/>
              <a:lumOff val="40000"/>
            </a:schemeClr>
          </a:solidFill>
          <a:ln w="25400" cap="flat" cmpd="sng" algn="ctr">
            <a:solidFill>
              <a:srgbClr val="FFFFFF"/>
            </a:solidFill>
            <a:prstDash val="solid"/>
          </a:ln>
          <a:effectLst/>
        </p:spPr>
        <p:txBody>
          <a:bodyPr lIns="0" tIns="0" rIns="0" bIns="0" anchor="ctr">
            <a:normAutofit/>
          </a:bodyPr>
          <a:lstStyle/>
          <a:p>
            <a:pPr algn="ctr">
              <a:defRPr/>
            </a:pPr>
            <a:r>
              <a:rPr lang="en-US" altLang="zh-CN" sz="1400" kern="0">
                <a:solidFill>
                  <a:srgbClr val="FFFFFF"/>
                </a:solidFill>
              </a:rPr>
              <a:t>Lorem</a:t>
            </a:r>
            <a:endParaRPr lang="en-US" altLang="zh-CN" sz="1400" kern="0" dirty="0">
              <a:solidFill>
                <a:srgbClr val="FFFFFF"/>
              </a:solidFill>
            </a:endParaRPr>
          </a:p>
        </p:txBody>
      </p:sp>
      <p:sp>
        <p:nvSpPr>
          <p:cNvPr id="69" name="MH_SubTitle_6"/>
          <p:cNvSpPr/>
          <p:nvPr>
            <p:custDataLst>
              <p:tags r:id="rId11"/>
            </p:custDataLst>
          </p:nvPr>
        </p:nvSpPr>
        <p:spPr>
          <a:xfrm flipH="1">
            <a:off x="7891463" y="4699000"/>
            <a:ext cx="673100" cy="674688"/>
          </a:xfrm>
          <a:prstGeom prst="ellipse">
            <a:avLst/>
          </a:prstGeom>
          <a:solidFill>
            <a:schemeClr val="accent1">
              <a:lumMod val="60000"/>
              <a:lumOff val="40000"/>
            </a:schemeClr>
          </a:solidFill>
          <a:ln w="25400" cap="flat" cmpd="sng" algn="ctr">
            <a:solidFill>
              <a:srgbClr val="FFFFFF"/>
            </a:solidFill>
            <a:prstDash val="solid"/>
          </a:ln>
          <a:effectLst/>
        </p:spPr>
        <p:txBody>
          <a:bodyPr lIns="0" tIns="0" rIns="0" bIns="0" anchor="ctr">
            <a:normAutofit/>
          </a:bodyPr>
          <a:lstStyle/>
          <a:p>
            <a:pPr algn="ctr">
              <a:defRPr/>
            </a:pPr>
            <a:r>
              <a:rPr lang="en-US" altLang="zh-CN" sz="1400" kern="0">
                <a:solidFill>
                  <a:srgbClr val="FFFFFF"/>
                </a:solidFill>
              </a:rPr>
              <a:t>Lorem</a:t>
            </a:r>
            <a:endParaRPr lang="en-US" altLang="zh-CN" sz="1400" kern="0" dirty="0">
              <a:solidFill>
                <a:srgbClr val="FFFFFF"/>
              </a:solidFill>
            </a:endParaRPr>
          </a:p>
        </p:txBody>
      </p:sp>
      <p:sp>
        <p:nvSpPr>
          <p:cNvPr id="71" name="MH_Text_1"/>
          <p:cNvSpPr txBox="1"/>
          <p:nvPr>
            <p:custDataLst>
              <p:tags r:id="rId12"/>
            </p:custDataLst>
          </p:nvPr>
        </p:nvSpPr>
        <p:spPr>
          <a:xfrm>
            <a:off x="3448050" y="3165476"/>
            <a:ext cx="1289050" cy="1528763"/>
          </a:xfrm>
          <a:prstGeom prst="rect">
            <a:avLst/>
          </a:prstGeom>
          <a:noFill/>
        </p:spPr>
        <p:txBody>
          <a:bodyPr lIns="0" tIns="0" rIns="0" bIns="0" anchor="ctr">
            <a:normAutofit/>
          </a:bodyPr>
          <a:lstStyle/>
          <a:p>
            <a:pPr algn="ctr">
              <a:lnSpc>
                <a:spcPct val="130000"/>
              </a:lnSpc>
              <a:defRPr/>
            </a:pPr>
            <a:r>
              <a:rPr lang="da-DK" altLang="zh-CN" sz="1600" kern="0">
                <a:cs typeface="Arial" pitchFamily="34" charset="0"/>
              </a:rPr>
              <a:t>Lorem ipsum </a:t>
            </a:r>
            <a:endParaRPr lang="en-US" altLang="zh-CN" sz="1600" kern="0">
              <a:cs typeface="Arial" pitchFamily="34" charset="0"/>
            </a:endParaRPr>
          </a:p>
          <a:p>
            <a:pPr algn="ctr">
              <a:lnSpc>
                <a:spcPct val="130000"/>
              </a:lnSpc>
              <a:defRPr/>
            </a:pPr>
            <a:r>
              <a:rPr lang="da-DK" altLang="zh-CN" sz="1600" kern="0">
                <a:cs typeface="Arial" pitchFamily="34" charset="0"/>
              </a:rPr>
              <a:t>Lorem ipsum </a:t>
            </a:r>
            <a:endParaRPr lang="en-US" altLang="zh-CN" sz="1600" kern="0">
              <a:cs typeface="Arial" pitchFamily="34" charset="0"/>
            </a:endParaRPr>
          </a:p>
          <a:p>
            <a:pPr algn="ctr">
              <a:lnSpc>
                <a:spcPct val="130000"/>
              </a:lnSpc>
              <a:defRPr/>
            </a:pPr>
            <a:r>
              <a:rPr lang="da-DK" altLang="zh-CN" sz="1600" kern="0">
                <a:cs typeface="Arial" pitchFamily="34" charset="0"/>
              </a:rPr>
              <a:t>Lorem ipsum </a:t>
            </a:r>
            <a:endParaRPr lang="en-US" altLang="zh-CN" sz="1600" kern="0">
              <a:cs typeface="Arial" pitchFamily="34" charset="0"/>
            </a:endParaRPr>
          </a:p>
        </p:txBody>
      </p:sp>
      <p:sp>
        <p:nvSpPr>
          <p:cNvPr id="72" name="MH_Text_2"/>
          <p:cNvSpPr txBox="1"/>
          <p:nvPr>
            <p:custDataLst>
              <p:tags r:id="rId13"/>
            </p:custDataLst>
          </p:nvPr>
        </p:nvSpPr>
        <p:spPr>
          <a:xfrm>
            <a:off x="7612063" y="3146426"/>
            <a:ext cx="1365250" cy="1528763"/>
          </a:xfrm>
          <a:prstGeom prst="rect">
            <a:avLst/>
          </a:prstGeom>
          <a:noFill/>
        </p:spPr>
        <p:txBody>
          <a:bodyPr lIns="0" tIns="0" rIns="0" bIns="0" anchor="ctr">
            <a:normAutofit/>
          </a:bodyPr>
          <a:lstStyle/>
          <a:p>
            <a:pPr algn="ctr">
              <a:lnSpc>
                <a:spcPct val="130000"/>
              </a:lnSpc>
              <a:defRPr/>
            </a:pPr>
            <a:r>
              <a:rPr lang="da-DK" altLang="zh-CN" sz="1600" kern="0">
                <a:cs typeface="Arial" pitchFamily="34" charset="0"/>
              </a:rPr>
              <a:t>Lorem ipsum </a:t>
            </a:r>
            <a:endParaRPr lang="en-US" altLang="zh-CN" sz="1600" kern="0">
              <a:cs typeface="Arial" pitchFamily="34" charset="0"/>
            </a:endParaRPr>
          </a:p>
          <a:p>
            <a:pPr algn="ctr">
              <a:lnSpc>
                <a:spcPct val="130000"/>
              </a:lnSpc>
              <a:defRPr/>
            </a:pPr>
            <a:r>
              <a:rPr lang="da-DK" altLang="zh-CN" sz="1600" kern="0">
                <a:cs typeface="Arial" pitchFamily="34" charset="0"/>
              </a:rPr>
              <a:t>Lorem ipsum </a:t>
            </a:r>
            <a:endParaRPr lang="en-US" altLang="zh-CN" sz="1600" kern="0">
              <a:cs typeface="Arial" pitchFamily="34" charset="0"/>
            </a:endParaRPr>
          </a:p>
          <a:p>
            <a:pPr algn="ctr">
              <a:lnSpc>
                <a:spcPct val="130000"/>
              </a:lnSpc>
              <a:defRPr/>
            </a:pPr>
            <a:r>
              <a:rPr lang="da-DK" altLang="zh-CN" sz="1600" kern="0">
                <a:cs typeface="Arial" pitchFamily="34" charset="0"/>
              </a:rPr>
              <a:t>Lorem ipsum </a:t>
            </a:r>
            <a:endParaRPr lang="en-US" altLang="zh-CN" sz="1600" kern="0">
              <a:cs typeface="Arial" pitchFamily="34" charset="0"/>
            </a:endParaRPr>
          </a:p>
        </p:txBody>
      </p:sp>
      <p:sp>
        <p:nvSpPr>
          <p:cNvPr id="73" name="MH_Other_3"/>
          <p:cNvSpPr/>
          <p:nvPr>
            <p:custDataLst>
              <p:tags r:id="rId14"/>
            </p:custDataLst>
          </p:nvPr>
        </p:nvSpPr>
        <p:spPr>
          <a:xfrm rot="18955331">
            <a:off x="5008564" y="3089275"/>
            <a:ext cx="2217737" cy="2217738"/>
          </a:xfrm>
          <a:prstGeom prst="arc">
            <a:avLst/>
          </a:prstGeom>
          <a:noFill/>
          <a:ln w="38100" cap="flat" cmpd="sng" algn="ctr">
            <a:solidFill>
              <a:schemeClr val="accent1">
                <a:lumMod val="40000"/>
                <a:lumOff val="60000"/>
              </a:schemeClr>
            </a:solidFill>
            <a:prstDash val="solid"/>
            <a:headEnd type="oval" w="med" len="med"/>
            <a:tailEnd type="triangle" w="med" len="med"/>
          </a:ln>
          <a:effectLst/>
        </p:spPr>
        <p:txBody>
          <a:bodyPr anchor="ctr"/>
          <a:lstStyle/>
          <a:p>
            <a:pPr algn="ctr">
              <a:defRPr/>
            </a:pPr>
            <a:endParaRPr lang="en-US" kern="0">
              <a:solidFill>
                <a:srgbClr val="FFFFFF"/>
              </a:solidFill>
              <a:latin typeface="+mn-ea"/>
            </a:endParaRPr>
          </a:p>
        </p:txBody>
      </p:sp>
      <p:sp>
        <p:nvSpPr>
          <p:cNvPr id="74" name="MH_Other_4"/>
          <p:cNvSpPr/>
          <p:nvPr>
            <p:custDataLst>
              <p:tags r:id="rId15"/>
            </p:custDataLst>
          </p:nvPr>
        </p:nvSpPr>
        <p:spPr>
          <a:xfrm rot="18955331" flipH="1" flipV="1">
            <a:off x="4992689" y="2673350"/>
            <a:ext cx="2219325" cy="2217738"/>
          </a:xfrm>
          <a:prstGeom prst="arc">
            <a:avLst/>
          </a:prstGeom>
          <a:noFill/>
          <a:ln w="38100" cap="flat" cmpd="sng" algn="ctr">
            <a:solidFill>
              <a:schemeClr val="accent1">
                <a:lumMod val="40000"/>
                <a:lumOff val="60000"/>
              </a:schemeClr>
            </a:solidFill>
            <a:prstDash val="solid"/>
            <a:headEnd type="oval" w="med" len="med"/>
            <a:tailEnd type="triangle" w="med" len="med"/>
          </a:ln>
          <a:effectLst/>
        </p:spPr>
        <p:txBody>
          <a:bodyPr anchor="ctr"/>
          <a:lstStyle/>
          <a:p>
            <a:pPr algn="ctr">
              <a:defRPr/>
            </a:pPr>
            <a:endParaRPr lang="en-US" kern="0">
              <a:solidFill>
                <a:srgbClr val="FFFFFF"/>
              </a:solidFill>
              <a:latin typeface="+mn-ea"/>
            </a:endParaRPr>
          </a:p>
        </p:txBody>
      </p:sp>
      <p:sp>
        <p:nvSpPr>
          <p:cNvPr id="3088" name="MH_PageTitle"/>
          <p:cNvSpPr>
            <a:spLocks noGrp="1"/>
          </p:cNvSpPr>
          <p:nvPr>
            <p:ph type="title"/>
            <p:custDataLst>
              <p:tags r:id="rId16"/>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5278867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MH_Other_1"/>
          <p:cNvCxnSpPr>
            <a:stCxn id="3" idx="2"/>
            <a:endCxn id="29" idx="0"/>
          </p:cNvCxnSpPr>
          <p:nvPr>
            <p:custDataLst>
              <p:tags r:id="rId2"/>
            </p:custDataLst>
          </p:nvPr>
        </p:nvCxnSpPr>
        <p:spPr>
          <a:xfrm flipH="1">
            <a:off x="3341689" y="2609850"/>
            <a:ext cx="2759075" cy="1614488"/>
          </a:xfrm>
          <a:prstGeom prst="line">
            <a:avLst/>
          </a:prstGeom>
          <a:ln>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8" name="MH_Other_2"/>
          <p:cNvCxnSpPr>
            <a:endCxn id="35" idx="0"/>
          </p:cNvCxnSpPr>
          <p:nvPr>
            <p:custDataLst>
              <p:tags r:id="rId3"/>
            </p:custDataLst>
          </p:nvPr>
        </p:nvCxnSpPr>
        <p:spPr>
          <a:xfrm>
            <a:off x="6110288" y="2608264"/>
            <a:ext cx="2887662" cy="1616075"/>
          </a:xfrm>
          <a:prstGeom prst="line">
            <a:avLst/>
          </a:prstGeom>
          <a:ln>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12" name="MH_Other_3"/>
          <p:cNvCxnSpPr>
            <a:stCxn id="3" idx="2"/>
            <a:endCxn id="32" idx="0"/>
          </p:cNvCxnSpPr>
          <p:nvPr>
            <p:custDataLst>
              <p:tags r:id="rId4"/>
            </p:custDataLst>
          </p:nvPr>
        </p:nvCxnSpPr>
        <p:spPr>
          <a:xfrm flipH="1">
            <a:off x="5603875" y="2609850"/>
            <a:ext cx="496888" cy="1614488"/>
          </a:xfrm>
          <a:prstGeom prst="line">
            <a:avLst/>
          </a:prstGeom>
          <a:ln>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15" name="MH_Other_4"/>
          <p:cNvCxnSpPr>
            <a:stCxn id="3" idx="2"/>
            <a:endCxn id="31" idx="0"/>
          </p:cNvCxnSpPr>
          <p:nvPr>
            <p:custDataLst>
              <p:tags r:id="rId5"/>
            </p:custDataLst>
          </p:nvPr>
        </p:nvCxnSpPr>
        <p:spPr>
          <a:xfrm flipH="1">
            <a:off x="4471989" y="2609850"/>
            <a:ext cx="1628775" cy="1614488"/>
          </a:xfrm>
          <a:prstGeom prst="line">
            <a:avLst/>
          </a:prstGeom>
          <a:ln>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18" name="MH_Other_5"/>
          <p:cNvCxnSpPr>
            <a:stCxn id="3" idx="2"/>
            <a:endCxn id="34" idx="0"/>
          </p:cNvCxnSpPr>
          <p:nvPr>
            <p:custDataLst>
              <p:tags r:id="rId6"/>
            </p:custDataLst>
          </p:nvPr>
        </p:nvCxnSpPr>
        <p:spPr>
          <a:xfrm>
            <a:off x="6100764" y="2609850"/>
            <a:ext cx="1766887" cy="1614488"/>
          </a:xfrm>
          <a:prstGeom prst="line">
            <a:avLst/>
          </a:prstGeom>
          <a:ln>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22" name="MH_Other_6"/>
          <p:cNvCxnSpPr>
            <a:endCxn id="33" idx="0"/>
          </p:cNvCxnSpPr>
          <p:nvPr>
            <p:custDataLst>
              <p:tags r:id="rId7"/>
            </p:custDataLst>
          </p:nvPr>
        </p:nvCxnSpPr>
        <p:spPr>
          <a:xfrm>
            <a:off x="6110289" y="2616200"/>
            <a:ext cx="625475" cy="1608138"/>
          </a:xfrm>
          <a:prstGeom prst="line">
            <a:avLst/>
          </a:prstGeom>
          <a:ln>
            <a:solidFill>
              <a:srgbClr val="BABABA"/>
            </a:solidFill>
          </a:ln>
        </p:spPr>
        <p:style>
          <a:lnRef idx="1">
            <a:schemeClr val="accent1"/>
          </a:lnRef>
          <a:fillRef idx="0">
            <a:schemeClr val="accent1"/>
          </a:fillRef>
          <a:effectRef idx="0">
            <a:schemeClr val="accent1"/>
          </a:effectRef>
          <a:fontRef idx="minor">
            <a:schemeClr val="tx1"/>
          </a:fontRef>
        </p:style>
      </p:cxnSp>
      <p:sp>
        <p:nvSpPr>
          <p:cNvPr id="3" name="MH_Title_1"/>
          <p:cNvSpPr/>
          <p:nvPr>
            <p:custDataLst>
              <p:tags r:id="rId8"/>
            </p:custDataLst>
          </p:nvPr>
        </p:nvSpPr>
        <p:spPr>
          <a:xfrm>
            <a:off x="4497388" y="2152650"/>
            <a:ext cx="320675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FFFFF"/>
                </a:solidFill>
              </a:rPr>
              <a:t>LABORE ET DOLORE</a:t>
            </a:r>
            <a:endParaRPr lang="zh-CN" altLang="en-US" dirty="0">
              <a:solidFill>
                <a:srgbClr val="FFFFFF"/>
              </a:solidFill>
            </a:endParaRPr>
          </a:p>
        </p:txBody>
      </p:sp>
      <p:sp>
        <p:nvSpPr>
          <p:cNvPr id="29" name="MH_Other_8"/>
          <p:cNvSpPr/>
          <p:nvPr>
            <p:custDataLst>
              <p:tags r:id="rId9"/>
            </p:custDataLst>
          </p:nvPr>
        </p:nvSpPr>
        <p:spPr>
          <a:xfrm>
            <a:off x="3128963" y="4224338"/>
            <a:ext cx="423862" cy="32861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43" name="MH_Other_9"/>
          <p:cNvSpPr/>
          <p:nvPr>
            <p:custDataLst>
              <p:tags r:id="rId10"/>
            </p:custDataLst>
          </p:nvPr>
        </p:nvSpPr>
        <p:spPr>
          <a:xfrm>
            <a:off x="3249613" y="4321175"/>
            <a:ext cx="184150" cy="141288"/>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normAutofit fontScale="25000" lnSpcReduction="20000"/>
            <a:scene3d>
              <a:camera prst="orthographicFront"/>
              <a:lightRig rig="threePt" dir="t"/>
            </a:scene3d>
            <a:sp3d contourW="12700">
              <a:contourClr>
                <a:srgbClr val="FFFFFF"/>
              </a:contourClr>
            </a:sp3d>
          </a:bodyPr>
          <a:lstStyle/>
          <a:p>
            <a:pPr algn="ctr">
              <a:defRPr/>
            </a:pPr>
            <a:endParaRPr lang="zh-CN" altLang="en-US" sz="300" dirty="0">
              <a:solidFill>
                <a:schemeClr val="tx1"/>
              </a:solidFill>
            </a:endParaRPr>
          </a:p>
        </p:txBody>
      </p:sp>
      <p:sp>
        <p:nvSpPr>
          <p:cNvPr id="31" name="MH_Other_10"/>
          <p:cNvSpPr/>
          <p:nvPr>
            <p:custDataLst>
              <p:tags r:id="rId11"/>
            </p:custDataLst>
          </p:nvPr>
        </p:nvSpPr>
        <p:spPr>
          <a:xfrm>
            <a:off x="4260851" y="4224338"/>
            <a:ext cx="423863" cy="32861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44" name="MH_Other_11"/>
          <p:cNvSpPr>
            <a:spLocks/>
          </p:cNvSpPr>
          <p:nvPr>
            <p:custDataLst>
              <p:tags r:id="rId12"/>
            </p:custDataLst>
          </p:nvPr>
        </p:nvSpPr>
        <p:spPr bwMode="auto">
          <a:xfrm>
            <a:off x="4410076" y="4291013"/>
            <a:ext cx="142875" cy="169862"/>
          </a:xfrm>
          <a:custGeom>
            <a:avLst/>
            <a:gdLst>
              <a:gd name="T0" fmla="*/ 1531007 w 4340"/>
              <a:gd name="T1" fmla="*/ 12533 h 5168"/>
              <a:gd name="T2" fmla="*/ 1585594 w 4340"/>
              <a:gd name="T3" fmla="*/ 64139 h 5168"/>
              <a:gd name="T4" fmla="*/ 1600347 w 4340"/>
              <a:gd name="T5" fmla="*/ 1789255 h 5168"/>
              <a:gd name="T6" fmla="*/ 1572685 w 4340"/>
              <a:gd name="T7" fmla="*/ 1860398 h 5168"/>
              <a:gd name="T8" fmla="*/ 1508878 w 4340"/>
              <a:gd name="T9" fmla="*/ 1900945 h 5168"/>
              <a:gd name="T10" fmla="*/ 86306 w 4340"/>
              <a:gd name="T11" fmla="*/ 1899471 h 5168"/>
              <a:gd name="T12" fmla="*/ 24712 w 4340"/>
              <a:gd name="T13" fmla="*/ 1855606 h 5168"/>
              <a:gd name="T14" fmla="*/ 0 w 4340"/>
              <a:gd name="T15" fmla="*/ 1782989 h 5168"/>
              <a:gd name="T16" fmla="*/ 17704 w 4340"/>
              <a:gd name="T17" fmla="*/ 466297 h 5168"/>
              <a:gd name="T18" fmla="*/ 122451 w 4340"/>
              <a:gd name="T19" fmla="*/ 354239 h 5168"/>
              <a:gd name="T20" fmla="*/ 347068 w 4340"/>
              <a:gd name="T21" fmla="*/ 1539703 h 5168"/>
              <a:gd name="T22" fmla="*/ 433374 w 4340"/>
              <a:gd name="T23" fmla="*/ 1566980 h 5168"/>
              <a:gd name="T24" fmla="*/ 518573 w 4340"/>
              <a:gd name="T25" fmla="*/ 1537123 h 5168"/>
              <a:gd name="T26" fmla="*/ 535170 w 4340"/>
              <a:gd name="T27" fmla="*/ 1412531 h 5168"/>
              <a:gd name="T28" fmla="*/ 498287 w 4340"/>
              <a:gd name="T29" fmla="*/ 1348023 h 5168"/>
              <a:gd name="T30" fmla="*/ 527794 w 4340"/>
              <a:gd name="T31" fmla="*/ 1310056 h 5168"/>
              <a:gd name="T32" fmla="*/ 531113 w 4340"/>
              <a:gd name="T33" fmla="*/ 1199103 h 5168"/>
              <a:gd name="T34" fmla="*/ 496443 w 4340"/>
              <a:gd name="T35" fmla="*/ 1161504 h 5168"/>
              <a:gd name="T36" fmla="*/ 380262 w 4340"/>
              <a:gd name="T37" fmla="*/ 1155238 h 5168"/>
              <a:gd name="T38" fmla="*/ 332683 w 4340"/>
              <a:gd name="T39" fmla="*/ 1212005 h 5168"/>
              <a:gd name="T40" fmla="*/ 429685 w 4340"/>
              <a:gd name="T41" fmla="*/ 1209424 h 5168"/>
              <a:gd name="T42" fmla="*/ 445545 w 4340"/>
              <a:gd name="T43" fmla="*/ 1300472 h 5168"/>
              <a:gd name="T44" fmla="*/ 407187 w 4340"/>
              <a:gd name="T45" fmla="*/ 1364980 h 5168"/>
              <a:gd name="T46" fmla="*/ 443701 w 4340"/>
              <a:gd name="T47" fmla="*/ 1379356 h 5168"/>
              <a:gd name="T48" fmla="*/ 433005 w 4340"/>
              <a:gd name="T49" fmla="*/ 1503579 h 5168"/>
              <a:gd name="T50" fmla="*/ 330102 w 4340"/>
              <a:gd name="T51" fmla="*/ 1390783 h 5168"/>
              <a:gd name="T52" fmla="*/ 756836 w 4340"/>
              <a:gd name="T53" fmla="*/ 1273195 h 5168"/>
              <a:gd name="T54" fmla="*/ 736551 w 4340"/>
              <a:gd name="T55" fmla="*/ 1176986 h 5168"/>
              <a:gd name="T56" fmla="*/ 674587 w 4340"/>
              <a:gd name="T57" fmla="*/ 1148972 h 5168"/>
              <a:gd name="T58" fmla="*/ 575741 w 4340"/>
              <a:gd name="T59" fmla="*/ 1167771 h 5168"/>
              <a:gd name="T60" fmla="*/ 550292 w 4340"/>
              <a:gd name="T61" fmla="*/ 1227486 h 5168"/>
              <a:gd name="T62" fmla="*/ 650245 w 4340"/>
              <a:gd name="T63" fmla="*/ 1211267 h 5168"/>
              <a:gd name="T64" fmla="*/ 668317 w 4340"/>
              <a:gd name="T65" fmla="*/ 1252184 h 5168"/>
              <a:gd name="T66" fmla="*/ 1077348 w 4340"/>
              <a:gd name="T67" fmla="*/ 1359450 h 5168"/>
              <a:gd name="T68" fmla="*/ 981822 w 4340"/>
              <a:gd name="T69" fmla="*/ 1509845 h 5168"/>
              <a:gd name="T70" fmla="*/ 969281 w 4340"/>
              <a:gd name="T71" fmla="*/ 1209793 h 5168"/>
              <a:gd name="T72" fmla="*/ 994731 w 4340"/>
              <a:gd name="T73" fmla="*/ 1209793 h 5168"/>
              <a:gd name="T74" fmla="*/ 1058538 w 4340"/>
              <a:gd name="T75" fmla="*/ 1171088 h 5168"/>
              <a:gd name="T76" fmla="*/ 945676 w 4340"/>
              <a:gd name="T77" fmla="*/ 1150815 h 5168"/>
              <a:gd name="T78" fmla="*/ 886295 w 4340"/>
              <a:gd name="T79" fmla="*/ 1189151 h 5168"/>
              <a:gd name="T80" fmla="*/ 885926 w 4340"/>
              <a:gd name="T81" fmla="*/ 1531962 h 5168"/>
              <a:gd name="T82" fmla="*/ 935718 w 4340"/>
              <a:gd name="T83" fmla="*/ 1564769 h 5168"/>
              <a:gd name="T84" fmla="*/ 1034195 w 4340"/>
              <a:gd name="T85" fmla="*/ 1563663 h 5168"/>
              <a:gd name="T86" fmla="*/ 1273196 w 4340"/>
              <a:gd name="T87" fmla="*/ 1543389 h 5168"/>
              <a:gd name="T88" fmla="*/ 1298277 w 4340"/>
              <a:gd name="T89" fmla="*/ 1501367 h 5168"/>
              <a:gd name="T90" fmla="*/ 1282417 w 4340"/>
              <a:gd name="T91" fmla="*/ 1361294 h 5168"/>
              <a:gd name="T92" fmla="*/ 1272090 w 4340"/>
              <a:gd name="T93" fmla="*/ 1329593 h 5168"/>
              <a:gd name="T94" fmla="*/ 1297170 w 4340"/>
              <a:gd name="T95" fmla="*/ 1224906 h 5168"/>
              <a:gd name="T96" fmla="*/ 1275778 w 4340"/>
              <a:gd name="T97" fmla="*/ 1173669 h 5168"/>
              <a:gd name="T98" fmla="*/ 1096159 w 4340"/>
              <a:gd name="T99" fmla="*/ 1563663 h 5168"/>
              <a:gd name="T100" fmla="*/ 1197218 w 4340"/>
              <a:gd name="T101" fmla="*/ 1206107 h 5168"/>
              <a:gd name="T102" fmla="*/ 1210127 w 4340"/>
              <a:gd name="T103" fmla="*/ 1306001 h 5168"/>
              <a:gd name="T104" fmla="*/ 1203856 w 4340"/>
              <a:gd name="T105" fmla="*/ 1367191 h 5168"/>
              <a:gd name="T106" fmla="*/ 1207914 w 4340"/>
              <a:gd name="T107" fmla="*/ 1502104 h 5168"/>
              <a:gd name="T108" fmla="*/ 295432 w 4340"/>
              <a:gd name="T109" fmla="*/ 982358 h 5168"/>
              <a:gd name="T110" fmla="*/ 219453 w 4340"/>
              <a:gd name="T111" fmla="*/ 1038019 h 5168"/>
              <a:gd name="T112" fmla="*/ 239370 w 4340"/>
              <a:gd name="T113" fmla="*/ 1697470 h 5168"/>
              <a:gd name="T114" fmla="*/ 1338479 w 4340"/>
              <a:gd name="T115" fmla="*/ 1717007 h 5168"/>
              <a:gd name="T116" fmla="*/ 1394172 w 4340"/>
              <a:gd name="T117" fmla="*/ 1641441 h 5168"/>
              <a:gd name="T118" fmla="*/ 1352863 w 4340"/>
              <a:gd name="T119" fmla="*/ 991573 h 5168"/>
              <a:gd name="T120" fmla="*/ 576110 w 4340"/>
              <a:gd name="T121" fmla="*/ 67088 h 516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0" h="5168">
                <a:moveTo>
                  <a:pt x="332" y="961"/>
                </a:moveTo>
                <a:lnTo>
                  <a:pt x="1480" y="0"/>
                </a:lnTo>
                <a:lnTo>
                  <a:pt x="4009" y="0"/>
                </a:lnTo>
                <a:lnTo>
                  <a:pt x="4025" y="0"/>
                </a:lnTo>
                <a:lnTo>
                  <a:pt x="4042" y="3"/>
                </a:lnTo>
                <a:lnTo>
                  <a:pt x="4058" y="5"/>
                </a:lnTo>
                <a:lnTo>
                  <a:pt x="4075" y="7"/>
                </a:lnTo>
                <a:lnTo>
                  <a:pt x="4091" y="11"/>
                </a:lnTo>
                <a:lnTo>
                  <a:pt x="4106" y="15"/>
                </a:lnTo>
                <a:lnTo>
                  <a:pt x="4122" y="21"/>
                </a:lnTo>
                <a:lnTo>
                  <a:pt x="4137" y="26"/>
                </a:lnTo>
                <a:lnTo>
                  <a:pt x="4151" y="34"/>
                </a:lnTo>
                <a:lnTo>
                  <a:pt x="4166" y="40"/>
                </a:lnTo>
                <a:lnTo>
                  <a:pt x="4180" y="49"/>
                </a:lnTo>
                <a:lnTo>
                  <a:pt x="4193" y="57"/>
                </a:lnTo>
                <a:lnTo>
                  <a:pt x="4206" y="67"/>
                </a:lnTo>
                <a:lnTo>
                  <a:pt x="4219" y="77"/>
                </a:lnTo>
                <a:lnTo>
                  <a:pt x="4231" y="87"/>
                </a:lnTo>
                <a:lnTo>
                  <a:pt x="4242" y="98"/>
                </a:lnTo>
                <a:lnTo>
                  <a:pt x="4253" y="110"/>
                </a:lnTo>
                <a:lnTo>
                  <a:pt x="4264" y="122"/>
                </a:lnTo>
                <a:lnTo>
                  <a:pt x="4273" y="133"/>
                </a:lnTo>
                <a:lnTo>
                  <a:pt x="4283" y="147"/>
                </a:lnTo>
                <a:lnTo>
                  <a:pt x="4292" y="160"/>
                </a:lnTo>
                <a:lnTo>
                  <a:pt x="4299" y="174"/>
                </a:lnTo>
                <a:lnTo>
                  <a:pt x="4307" y="188"/>
                </a:lnTo>
                <a:lnTo>
                  <a:pt x="4313" y="203"/>
                </a:lnTo>
                <a:lnTo>
                  <a:pt x="4320" y="218"/>
                </a:lnTo>
                <a:lnTo>
                  <a:pt x="4325" y="233"/>
                </a:lnTo>
                <a:lnTo>
                  <a:pt x="4329" y="249"/>
                </a:lnTo>
                <a:lnTo>
                  <a:pt x="4332" y="265"/>
                </a:lnTo>
                <a:lnTo>
                  <a:pt x="4336" y="281"/>
                </a:lnTo>
                <a:lnTo>
                  <a:pt x="4338" y="298"/>
                </a:lnTo>
                <a:lnTo>
                  <a:pt x="4339" y="315"/>
                </a:lnTo>
                <a:lnTo>
                  <a:pt x="4340" y="332"/>
                </a:lnTo>
                <a:lnTo>
                  <a:pt x="4340" y="4837"/>
                </a:lnTo>
                <a:lnTo>
                  <a:pt x="4339" y="4854"/>
                </a:lnTo>
                <a:lnTo>
                  <a:pt x="4338" y="4870"/>
                </a:lnTo>
                <a:lnTo>
                  <a:pt x="4336" y="4887"/>
                </a:lnTo>
                <a:lnTo>
                  <a:pt x="4332" y="4903"/>
                </a:lnTo>
                <a:lnTo>
                  <a:pt x="4329" y="4919"/>
                </a:lnTo>
                <a:lnTo>
                  <a:pt x="4325" y="4934"/>
                </a:lnTo>
                <a:lnTo>
                  <a:pt x="4320" y="4950"/>
                </a:lnTo>
                <a:lnTo>
                  <a:pt x="4313" y="4965"/>
                </a:lnTo>
                <a:lnTo>
                  <a:pt x="4307" y="4979"/>
                </a:lnTo>
                <a:lnTo>
                  <a:pt x="4299" y="4994"/>
                </a:lnTo>
                <a:lnTo>
                  <a:pt x="4292" y="5008"/>
                </a:lnTo>
                <a:lnTo>
                  <a:pt x="4283" y="5021"/>
                </a:lnTo>
                <a:lnTo>
                  <a:pt x="4273" y="5034"/>
                </a:lnTo>
                <a:lnTo>
                  <a:pt x="4264" y="5047"/>
                </a:lnTo>
                <a:lnTo>
                  <a:pt x="4253" y="5058"/>
                </a:lnTo>
                <a:lnTo>
                  <a:pt x="4242" y="5070"/>
                </a:lnTo>
                <a:lnTo>
                  <a:pt x="4231" y="5081"/>
                </a:lnTo>
                <a:lnTo>
                  <a:pt x="4219" y="5092"/>
                </a:lnTo>
                <a:lnTo>
                  <a:pt x="4206" y="5101"/>
                </a:lnTo>
                <a:lnTo>
                  <a:pt x="4193" y="5111"/>
                </a:lnTo>
                <a:lnTo>
                  <a:pt x="4180" y="5120"/>
                </a:lnTo>
                <a:lnTo>
                  <a:pt x="4166" y="5127"/>
                </a:lnTo>
                <a:lnTo>
                  <a:pt x="4151" y="5135"/>
                </a:lnTo>
                <a:lnTo>
                  <a:pt x="4137" y="5141"/>
                </a:lnTo>
                <a:lnTo>
                  <a:pt x="4122" y="5147"/>
                </a:lnTo>
                <a:lnTo>
                  <a:pt x="4106" y="5153"/>
                </a:lnTo>
                <a:lnTo>
                  <a:pt x="4091" y="5157"/>
                </a:lnTo>
                <a:lnTo>
                  <a:pt x="4075" y="5160"/>
                </a:lnTo>
                <a:lnTo>
                  <a:pt x="4058" y="5164"/>
                </a:lnTo>
                <a:lnTo>
                  <a:pt x="4042" y="5166"/>
                </a:lnTo>
                <a:lnTo>
                  <a:pt x="4025" y="5167"/>
                </a:lnTo>
                <a:lnTo>
                  <a:pt x="4009" y="5168"/>
                </a:lnTo>
                <a:lnTo>
                  <a:pt x="332" y="5168"/>
                </a:lnTo>
                <a:lnTo>
                  <a:pt x="316" y="5167"/>
                </a:lnTo>
                <a:lnTo>
                  <a:pt x="299" y="5166"/>
                </a:lnTo>
                <a:lnTo>
                  <a:pt x="281" y="5164"/>
                </a:lnTo>
                <a:lnTo>
                  <a:pt x="265" y="5160"/>
                </a:lnTo>
                <a:lnTo>
                  <a:pt x="249" y="5157"/>
                </a:lnTo>
                <a:lnTo>
                  <a:pt x="234" y="5153"/>
                </a:lnTo>
                <a:lnTo>
                  <a:pt x="218" y="5147"/>
                </a:lnTo>
                <a:lnTo>
                  <a:pt x="203" y="5141"/>
                </a:lnTo>
                <a:lnTo>
                  <a:pt x="189" y="5135"/>
                </a:lnTo>
                <a:lnTo>
                  <a:pt x="174" y="5127"/>
                </a:lnTo>
                <a:lnTo>
                  <a:pt x="160" y="5120"/>
                </a:lnTo>
                <a:lnTo>
                  <a:pt x="147" y="5111"/>
                </a:lnTo>
                <a:lnTo>
                  <a:pt x="134" y="5101"/>
                </a:lnTo>
                <a:lnTo>
                  <a:pt x="122" y="5092"/>
                </a:lnTo>
                <a:lnTo>
                  <a:pt x="110" y="5081"/>
                </a:lnTo>
                <a:lnTo>
                  <a:pt x="98" y="5070"/>
                </a:lnTo>
                <a:lnTo>
                  <a:pt x="87" y="5058"/>
                </a:lnTo>
                <a:lnTo>
                  <a:pt x="77" y="5047"/>
                </a:lnTo>
                <a:lnTo>
                  <a:pt x="67" y="5034"/>
                </a:lnTo>
                <a:lnTo>
                  <a:pt x="57" y="5021"/>
                </a:lnTo>
                <a:lnTo>
                  <a:pt x="49" y="5008"/>
                </a:lnTo>
                <a:lnTo>
                  <a:pt x="41" y="4994"/>
                </a:lnTo>
                <a:lnTo>
                  <a:pt x="34" y="4979"/>
                </a:lnTo>
                <a:lnTo>
                  <a:pt x="27" y="4965"/>
                </a:lnTo>
                <a:lnTo>
                  <a:pt x="21" y="4950"/>
                </a:lnTo>
                <a:lnTo>
                  <a:pt x="16" y="4934"/>
                </a:lnTo>
                <a:lnTo>
                  <a:pt x="11" y="4919"/>
                </a:lnTo>
                <a:lnTo>
                  <a:pt x="8" y="4903"/>
                </a:lnTo>
                <a:lnTo>
                  <a:pt x="5" y="4887"/>
                </a:lnTo>
                <a:lnTo>
                  <a:pt x="3" y="4870"/>
                </a:lnTo>
                <a:lnTo>
                  <a:pt x="2" y="4854"/>
                </a:lnTo>
                <a:lnTo>
                  <a:pt x="0" y="4837"/>
                </a:lnTo>
                <a:lnTo>
                  <a:pt x="0" y="1552"/>
                </a:lnTo>
                <a:lnTo>
                  <a:pt x="2" y="1497"/>
                </a:lnTo>
                <a:lnTo>
                  <a:pt x="5" y="1446"/>
                </a:lnTo>
                <a:lnTo>
                  <a:pt x="7" y="1422"/>
                </a:lnTo>
                <a:lnTo>
                  <a:pt x="10" y="1399"/>
                </a:lnTo>
                <a:lnTo>
                  <a:pt x="13" y="1378"/>
                </a:lnTo>
                <a:lnTo>
                  <a:pt x="18" y="1358"/>
                </a:lnTo>
                <a:lnTo>
                  <a:pt x="23" y="1338"/>
                </a:lnTo>
                <a:lnTo>
                  <a:pt x="28" y="1319"/>
                </a:lnTo>
                <a:lnTo>
                  <a:pt x="34" y="1301"/>
                </a:lnTo>
                <a:lnTo>
                  <a:pt x="40" y="1283"/>
                </a:lnTo>
                <a:lnTo>
                  <a:pt x="48" y="1265"/>
                </a:lnTo>
                <a:lnTo>
                  <a:pt x="56" y="1249"/>
                </a:lnTo>
                <a:lnTo>
                  <a:pt x="65" y="1233"/>
                </a:lnTo>
                <a:lnTo>
                  <a:pt x="73" y="1217"/>
                </a:lnTo>
                <a:lnTo>
                  <a:pt x="84" y="1202"/>
                </a:lnTo>
                <a:lnTo>
                  <a:pt x="95" y="1187"/>
                </a:lnTo>
                <a:lnTo>
                  <a:pt x="107" y="1171"/>
                </a:lnTo>
                <a:lnTo>
                  <a:pt x="118" y="1157"/>
                </a:lnTo>
                <a:lnTo>
                  <a:pt x="146" y="1127"/>
                </a:lnTo>
                <a:lnTo>
                  <a:pt x="176" y="1096"/>
                </a:lnTo>
                <a:lnTo>
                  <a:pt x="210" y="1065"/>
                </a:lnTo>
                <a:lnTo>
                  <a:pt x="247" y="1033"/>
                </a:lnTo>
                <a:lnTo>
                  <a:pt x="332" y="961"/>
                </a:lnTo>
                <a:close/>
                <a:moveTo>
                  <a:pt x="895" y="3773"/>
                </a:moveTo>
                <a:lnTo>
                  <a:pt x="895" y="4040"/>
                </a:lnTo>
                <a:lnTo>
                  <a:pt x="896" y="4066"/>
                </a:lnTo>
                <a:lnTo>
                  <a:pt x="899" y="4089"/>
                </a:lnTo>
                <a:lnTo>
                  <a:pt x="904" y="4112"/>
                </a:lnTo>
                <a:lnTo>
                  <a:pt x="908" y="4123"/>
                </a:lnTo>
                <a:lnTo>
                  <a:pt x="913" y="4132"/>
                </a:lnTo>
                <a:lnTo>
                  <a:pt x="917" y="4142"/>
                </a:lnTo>
                <a:lnTo>
                  <a:pt x="922" y="4151"/>
                </a:lnTo>
                <a:lnTo>
                  <a:pt x="928" y="4160"/>
                </a:lnTo>
                <a:lnTo>
                  <a:pt x="934" y="4169"/>
                </a:lnTo>
                <a:lnTo>
                  <a:pt x="941" y="4177"/>
                </a:lnTo>
                <a:lnTo>
                  <a:pt x="948" y="4185"/>
                </a:lnTo>
                <a:lnTo>
                  <a:pt x="957" y="4192"/>
                </a:lnTo>
                <a:lnTo>
                  <a:pt x="965" y="4199"/>
                </a:lnTo>
                <a:lnTo>
                  <a:pt x="974" y="4205"/>
                </a:lnTo>
                <a:lnTo>
                  <a:pt x="984" y="4210"/>
                </a:lnTo>
                <a:lnTo>
                  <a:pt x="1004" y="4222"/>
                </a:lnTo>
                <a:lnTo>
                  <a:pt x="1027" y="4231"/>
                </a:lnTo>
                <a:lnTo>
                  <a:pt x="1052" y="4238"/>
                </a:lnTo>
                <a:lnTo>
                  <a:pt x="1080" y="4244"/>
                </a:lnTo>
                <a:lnTo>
                  <a:pt x="1110" y="4248"/>
                </a:lnTo>
                <a:lnTo>
                  <a:pt x="1141" y="4251"/>
                </a:lnTo>
                <a:lnTo>
                  <a:pt x="1175" y="4251"/>
                </a:lnTo>
                <a:lnTo>
                  <a:pt x="1209" y="4251"/>
                </a:lnTo>
                <a:lnTo>
                  <a:pt x="1240" y="4248"/>
                </a:lnTo>
                <a:lnTo>
                  <a:pt x="1269" y="4244"/>
                </a:lnTo>
                <a:lnTo>
                  <a:pt x="1297" y="4237"/>
                </a:lnTo>
                <a:lnTo>
                  <a:pt x="1321" y="4229"/>
                </a:lnTo>
                <a:lnTo>
                  <a:pt x="1344" y="4219"/>
                </a:lnTo>
                <a:lnTo>
                  <a:pt x="1354" y="4214"/>
                </a:lnTo>
                <a:lnTo>
                  <a:pt x="1364" y="4207"/>
                </a:lnTo>
                <a:lnTo>
                  <a:pt x="1374" y="4201"/>
                </a:lnTo>
                <a:lnTo>
                  <a:pt x="1382" y="4193"/>
                </a:lnTo>
                <a:lnTo>
                  <a:pt x="1391" y="4186"/>
                </a:lnTo>
                <a:lnTo>
                  <a:pt x="1398" y="4178"/>
                </a:lnTo>
                <a:lnTo>
                  <a:pt x="1406" y="4170"/>
                </a:lnTo>
                <a:lnTo>
                  <a:pt x="1412" y="4161"/>
                </a:lnTo>
                <a:lnTo>
                  <a:pt x="1419" y="4151"/>
                </a:lnTo>
                <a:lnTo>
                  <a:pt x="1425" y="4142"/>
                </a:lnTo>
                <a:lnTo>
                  <a:pt x="1429" y="4131"/>
                </a:lnTo>
                <a:lnTo>
                  <a:pt x="1435" y="4120"/>
                </a:lnTo>
                <a:lnTo>
                  <a:pt x="1438" y="4110"/>
                </a:lnTo>
                <a:lnTo>
                  <a:pt x="1442" y="4098"/>
                </a:lnTo>
                <a:lnTo>
                  <a:pt x="1448" y="4073"/>
                </a:lnTo>
                <a:lnTo>
                  <a:pt x="1451" y="4046"/>
                </a:lnTo>
                <a:lnTo>
                  <a:pt x="1452" y="4019"/>
                </a:lnTo>
                <a:lnTo>
                  <a:pt x="1452" y="3852"/>
                </a:lnTo>
                <a:lnTo>
                  <a:pt x="1451" y="3832"/>
                </a:lnTo>
                <a:lnTo>
                  <a:pt x="1450" y="3813"/>
                </a:lnTo>
                <a:lnTo>
                  <a:pt x="1447" y="3794"/>
                </a:lnTo>
                <a:lnTo>
                  <a:pt x="1443" y="3776"/>
                </a:lnTo>
                <a:lnTo>
                  <a:pt x="1439" y="3760"/>
                </a:lnTo>
                <a:lnTo>
                  <a:pt x="1434" y="3744"/>
                </a:lnTo>
                <a:lnTo>
                  <a:pt x="1426" y="3730"/>
                </a:lnTo>
                <a:lnTo>
                  <a:pt x="1419" y="3716"/>
                </a:lnTo>
                <a:lnTo>
                  <a:pt x="1410" y="3704"/>
                </a:lnTo>
                <a:lnTo>
                  <a:pt x="1401" y="3693"/>
                </a:lnTo>
                <a:lnTo>
                  <a:pt x="1390" y="3682"/>
                </a:lnTo>
                <a:lnTo>
                  <a:pt x="1378" y="3673"/>
                </a:lnTo>
                <a:lnTo>
                  <a:pt x="1365" y="3665"/>
                </a:lnTo>
                <a:lnTo>
                  <a:pt x="1351" y="3657"/>
                </a:lnTo>
                <a:lnTo>
                  <a:pt x="1336" y="3651"/>
                </a:lnTo>
                <a:lnTo>
                  <a:pt x="1321" y="3645"/>
                </a:lnTo>
                <a:lnTo>
                  <a:pt x="1336" y="3640"/>
                </a:lnTo>
                <a:lnTo>
                  <a:pt x="1351" y="3633"/>
                </a:lnTo>
                <a:lnTo>
                  <a:pt x="1364" y="3625"/>
                </a:lnTo>
                <a:lnTo>
                  <a:pt x="1377" y="3618"/>
                </a:lnTo>
                <a:lnTo>
                  <a:pt x="1388" y="3608"/>
                </a:lnTo>
                <a:lnTo>
                  <a:pt x="1398" y="3599"/>
                </a:lnTo>
                <a:lnTo>
                  <a:pt x="1408" y="3589"/>
                </a:lnTo>
                <a:lnTo>
                  <a:pt x="1417" y="3578"/>
                </a:lnTo>
                <a:lnTo>
                  <a:pt x="1424" y="3566"/>
                </a:lnTo>
                <a:lnTo>
                  <a:pt x="1431" y="3554"/>
                </a:lnTo>
                <a:lnTo>
                  <a:pt x="1436" y="3540"/>
                </a:lnTo>
                <a:lnTo>
                  <a:pt x="1440" y="3528"/>
                </a:lnTo>
                <a:lnTo>
                  <a:pt x="1444" y="3513"/>
                </a:lnTo>
                <a:lnTo>
                  <a:pt x="1447" y="3498"/>
                </a:lnTo>
                <a:lnTo>
                  <a:pt x="1448" y="3483"/>
                </a:lnTo>
                <a:lnTo>
                  <a:pt x="1449" y="3465"/>
                </a:lnTo>
                <a:lnTo>
                  <a:pt x="1449" y="3312"/>
                </a:lnTo>
                <a:lnTo>
                  <a:pt x="1449" y="3300"/>
                </a:lnTo>
                <a:lnTo>
                  <a:pt x="1448" y="3287"/>
                </a:lnTo>
                <a:lnTo>
                  <a:pt x="1446" y="3276"/>
                </a:lnTo>
                <a:lnTo>
                  <a:pt x="1443" y="3265"/>
                </a:lnTo>
                <a:lnTo>
                  <a:pt x="1440" y="3253"/>
                </a:lnTo>
                <a:lnTo>
                  <a:pt x="1437" y="3243"/>
                </a:lnTo>
                <a:lnTo>
                  <a:pt x="1433" y="3233"/>
                </a:lnTo>
                <a:lnTo>
                  <a:pt x="1428" y="3223"/>
                </a:lnTo>
                <a:lnTo>
                  <a:pt x="1423" y="3214"/>
                </a:lnTo>
                <a:lnTo>
                  <a:pt x="1417" y="3206"/>
                </a:lnTo>
                <a:lnTo>
                  <a:pt x="1410" y="3197"/>
                </a:lnTo>
                <a:lnTo>
                  <a:pt x="1403" y="3189"/>
                </a:lnTo>
                <a:lnTo>
                  <a:pt x="1394" y="3181"/>
                </a:lnTo>
                <a:lnTo>
                  <a:pt x="1386" y="3175"/>
                </a:lnTo>
                <a:lnTo>
                  <a:pt x="1377" y="3168"/>
                </a:lnTo>
                <a:lnTo>
                  <a:pt x="1366" y="3162"/>
                </a:lnTo>
                <a:lnTo>
                  <a:pt x="1346" y="3151"/>
                </a:lnTo>
                <a:lnTo>
                  <a:pt x="1324" y="3142"/>
                </a:lnTo>
                <a:lnTo>
                  <a:pt x="1302" y="3133"/>
                </a:lnTo>
                <a:lnTo>
                  <a:pt x="1278" y="3127"/>
                </a:lnTo>
                <a:lnTo>
                  <a:pt x="1254" y="3121"/>
                </a:lnTo>
                <a:lnTo>
                  <a:pt x="1228" y="3118"/>
                </a:lnTo>
                <a:lnTo>
                  <a:pt x="1202" y="3116"/>
                </a:lnTo>
                <a:lnTo>
                  <a:pt x="1175" y="3115"/>
                </a:lnTo>
                <a:lnTo>
                  <a:pt x="1142" y="3116"/>
                </a:lnTo>
                <a:lnTo>
                  <a:pt x="1111" y="3118"/>
                </a:lnTo>
                <a:lnTo>
                  <a:pt x="1082" y="3121"/>
                </a:lnTo>
                <a:lnTo>
                  <a:pt x="1055" y="3127"/>
                </a:lnTo>
                <a:lnTo>
                  <a:pt x="1031" y="3134"/>
                </a:lnTo>
                <a:lnTo>
                  <a:pt x="1008" y="3143"/>
                </a:lnTo>
                <a:lnTo>
                  <a:pt x="988" y="3152"/>
                </a:lnTo>
                <a:lnTo>
                  <a:pt x="970" y="3164"/>
                </a:lnTo>
                <a:lnTo>
                  <a:pt x="953" y="3177"/>
                </a:lnTo>
                <a:lnTo>
                  <a:pt x="946" y="3184"/>
                </a:lnTo>
                <a:lnTo>
                  <a:pt x="940" y="3192"/>
                </a:lnTo>
                <a:lnTo>
                  <a:pt x="933" y="3199"/>
                </a:lnTo>
                <a:lnTo>
                  <a:pt x="928" y="3208"/>
                </a:lnTo>
                <a:lnTo>
                  <a:pt x="922" y="3217"/>
                </a:lnTo>
                <a:lnTo>
                  <a:pt x="918" y="3226"/>
                </a:lnTo>
                <a:lnTo>
                  <a:pt x="911" y="3246"/>
                </a:lnTo>
                <a:lnTo>
                  <a:pt x="905" y="3266"/>
                </a:lnTo>
                <a:lnTo>
                  <a:pt x="902" y="3288"/>
                </a:lnTo>
                <a:lnTo>
                  <a:pt x="901" y="3312"/>
                </a:lnTo>
                <a:lnTo>
                  <a:pt x="901" y="3520"/>
                </a:lnTo>
                <a:lnTo>
                  <a:pt x="1119" y="3520"/>
                </a:lnTo>
                <a:lnTo>
                  <a:pt x="1119" y="3314"/>
                </a:lnTo>
                <a:lnTo>
                  <a:pt x="1120" y="3306"/>
                </a:lnTo>
                <a:lnTo>
                  <a:pt x="1122" y="3299"/>
                </a:lnTo>
                <a:lnTo>
                  <a:pt x="1125" y="3294"/>
                </a:lnTo>
                <a:lnTo>
                  <a:pt x="1130" y="3288"/>
                </a:lnTo>
                <a:lnTo>
                  <a:pt x="1137" y="3285"/>
                </a:lnTo>
                <a:lnTo>
                  <a:pt x="1144" y="3283"/>
                </a:lnTo>
                <a:lnTo>
                  <a:pt x="1154" y="3281"/>
                </a:lnTo>
                <a:lnTo>
                  <a:pt x="1165" y="3281"/>
                </a:lnTo>
                <a:lnTo>
                  <a:pt x="1174" y="3281"/>
                </a:lnTo>
                <a:lnTo>
                  <a:pt x="1184" y="3283"/>
                </a:lnTo>
                <a:lnTo>
                  <a:pt x="1191" y="3285"/>
                </a:lnTo>
                <a:lnTo>
                  <a:pt x="1198" y="3288"/>
                </a:lnTo>
                <a:lnTo>
                  <a:pt x="1202" y="3294"/>
                </a:lnTo>
                <a:lnTo>
                  <a:pt x="1205" y="3299"/>
                </a:lnTo>
                <a:lnTo>
                  <a:pt x="1208" y="3306"/>
                </a:lnTo>
                <a:lnTo>
                  <a:pt x="1209" y="3314"/>
                </a:lnTo>
                <a:lnTo>
                  <a:pt x="1209" y="3511"/>
                </a:lnTo>
                <a:lnTo>
                  <a:pt x="1209" y="3520"/>
                </a:lnTo>
                <a:lnTo>
                  <a:pt x="1208" y="3528"/>
                </a:lnTo>
                <a:lnTo>
                  <a:pt x="1205" y="3534"/>
                </a:lnTo>
                <a:lnTo>
                  <a:pt x="1202" y="3540"/>
                </a:lnTo>
                <a:lnTo>
                  <a:pt x="1198" y="3546"/>
                </a:lnTo>
                <a:lnTo>
                  <a:pt x="1194" y="3551"/>
                </a:lnTo>
                <a:lnTo>
                  <a:pt x="1188" y="3556"/>
                </a:lnTo>
                <a:lnTo>
                  <a:pt x="1182" y="3561"/>
                </a:lnTo>
                <a:lnTo>
                  <a:pt x="1175" y="3565"/>
                </a:lnTo>
                <a:lnTo>
                  <a:pt x="1168" y="3568"/>
                </a:lnTo>
                <a:lnTo>
                  <a:pt x="1159" y="3570"/>
                </a:lnTo>
                <a:lnTo>
                  <a:pt x="1150" y="3574"/>
                </a:lnTo>
                <a:lnTo>
                  <a:pt x="1128" y="3576"/>
                </a:lnTo>
                <a:lnTo>
                  <a:pt x="1104" y="3577"/>
                </a:lnTo>
                <a:lnTo>
                  <a:pt x="1104" y="3703"/>
                </a:lnTo>
                <a:lnTo>
                  <a:pt x="1131" y="3704"/>
                </a:lnTo>
                <a:lnTo>
                  <a:pt x="1143" y="3706"/>
                </a:lnTo>
                <a:lnTo>
                  <a:pt x="1155" y="3708"/>
                </a:lnTo>
                <a:lnTo>
                  <a:pt x="1165" y="3710"/>
                </a:lnTo>
                <a:lnTo>
                  <a:pt x="1173" y="3712"/>
                </a:lnTo>
                <a:lnTo>
                  <a:pt x="1181" y="3715"/>
                </a:lnTo>
                <a:lnTo>
                  <a:pt x="1186" y="3719"/>
                </a:lnTo>
                <a:lnTo>
                  <a:pt x="1191" y="3724"/>
                </a:lnTo>
                <a:lnTo>
                  <a:pt x="1196" y="3729"/>
                </a:lnTo>
                <a:lnTo>
                  <a:pt x="1200" y="3736"/>
                </a:lnTo>
                <a:lnTo>
                  <a:pt x="1203" y="3742"/>
                </a:lnTo>
                <a:lnTo>
                  <a:pt x="1205" y="3751"/>
                </a:lnTo>
                <a:lnTo>
                  <a:pt x="1208" y="3759"/>
                </a:lnTo>
                <a:lnTo>
                  <a:pt x="1209" y="3769"/>
                </a:lnTo>
                <a:lnTo>
                  <a:pt x="1209" y="3779"/>
                </a:lnTo>
                <a:lnTo>
                  <a:pt x="1209" y="4038"/>
                </a:lnTo>
                <a:lnTo>
                  <a:pt x="1208" y="4047"/>
                </a:lnTo>
                <a:lnTo>
                  <a:pt x="1205" y="4056"/>
                </a:lnTo>
                <a:lnTo>
                  <a:pt x="1202" y="4064"/>
                </a:lnTo>
                <a:lnTo>
                  <a:pt x="1198" y="4069"/>
                </a:lnTo>
                <a:lnTo>
                  <a:pt x="1191" y="4074"/>
                </a:lnTo>
                <a:lnTo>
                  <a:pt x="1184" y="4078"/>
                </a:lnTo>
                <a:lnTo>
                  <a:pt x="1174" y="4079"/>
                </a:lnTo>
                <a:lnTo>
                  <a:pt x="1165" y="4080"/>
                </a:lnTo>
                <a:lnTo>
                  <a:pt x="1154" y="4079"/>
                </a:lnTo>
                <a:lnTo>
                  <a:pt x="1145" y="4078"/>
                </a:lnTo>
                <a:lnTo>
                  <a:pt x="1137" y="4074"/>
                </a:lnTo>
                <a:lnTo>
                  <a:pt x="1131" y="4069"/>
                </a:lnTo>
                <a:lnTo>
                  <a:pt x="1126" y="4064"/>
                </a:lnTo>
                <a:lnTo>
                  <a:pt x="1123" y="4056"/>
                </a:lnTo>
                <a:lnTo>
                  <a:pt x="1121" y="4047"/>
                </a:lnTo>
                <a:lnTo>
                  <a:pt x="1120" y="4038"/>
                </a:lnTo>
                <a:lnTo>
                  <a:pt x="1120" y="3773"/>
                </a:lnTo>
                <a:lnTo>
                  <a:pt x="895" y="3773"/>
                </a:lnTo>
                <a:close/>
                <a:moveTo>
                  <a:pt x="2052" y="4242"/>
                </a:moveTo>
                <a:lnTo>
                  <a:pt x="2052" y="4098"/>
                </a:lnTo>
                <a:lnTo>
                  <a:pt x="1752" y="4098"/>
                </a:lnTo>
                <a:lnTo>
                  <a:pt x="2028" y="3570"/>
                </a:lnTo>
                <a:lnTo>
                  <a:pt x="2033" y="3559"/>
                </a:lnTo>
                <a:lnTo>
                  <a:pt x="2038" y="3546"/>
                </a:lnTo>
                <a:lnTo>
                  <a:pt x="2043" y="3532"/>
                </a:lnTo>
                <a:lnTo>
                  <a:pt x="2046" y="3518"/>
                </a:lnTo>
                <a:lnTo>
                  <a:pt x="2049" y="3503"/>
                </a:lnTo>
                <a:lnTo>
                  <a:pt x="2050" y="3487"/>
                </a:lnTo>
                <a:lnTo>
                  <a:pt x="2051" y="3471"/>
                </a:lnTo>
                <a:lnTo>
                  <a:pt x="2052" y="3454"/>
                </a:lnTo>
                <a:lnTo>
                  <a:pt x="2051" y="3410"/>
                </a:lnTo>
                <a:lnTo>
                  <a:pt x="2049" y="3369"/>
                </a:lnTo>
                <a:lnTo>
                  <a:pt x="2044" y="3332"/>
                </a:lnTo>
                <a:lnTo>
                  <a:pt x="2038" y="3298"/>
                </a:lnTo>
                <a:lnTo>
                  <a:pt x="2030" y="3267"/>
                </a:lnTo>
                <a:lnTo>
                  <a:pt x="2025" y="3253"/>
                </a:lnTo>
                <a:lnTo>
                  <a:pt x="2021" y="3239"/>
                </a:lnTo>
                <a:lnTo>
                  <a:pt x="2015" y="3226"/>
                </a:lnTo>
                <a:lnTo>
                  <a:pt x="2009" y="3214"/>
                </a:lnTo>
                <a:lnTo>
                  <a:pt x="2003" y="3204"/>
                </a:lnTo>
                <a:lnTo>
                  <a:pt x="1997" y="3193"/>
                </a:lnTo>
                <a:lnTo>
                  <a:pt x="1989" y="3184"/>
                </a:lnTo>
                <a:lnTo>
                  <a:pt x="1980" y="3175"/>
                </a:lnTo>
                <a:lnTo>
                  <a:pt x="1971" y="3166"/>
                </a:lnTo>
                <a:lnTo>
                  <a:pt x="1961" y="3159"/>
                </a:lnTo>
                <a:lnTo>
                  <a:pt x="1950" y="3152"/>
                </a:lnTo>
                <a:lnTo>
                  <a:pt x="1939" y="3146"/>
                </a:lnTo>
                <a:lnTo>
                  <a:pt x="1926" y="3139"/>
                </a:lnTo>
                <a:lnTo>
                  <a:pt x="1912" y="3134"/>
                </a:lnTo>
                <a:lnTo>
                  <a:pt x="1897" y="3130"/>
                </a:lnTo>
                <a:lnTo>
                  <a:pt x="1882" y="3126"/>
                </a:lnTo>
                <a:lnTo>
                  <a:pt x="1865" y="3122"/>
                </a:lnTo>
                <a:lnTo>
                  <a:pt x="1848" y="3119"/>
                </a:lnTo>
                <a:lnTo>
                  <a:pt x="1829" y="3117"/>
                </a:lnTo>
                <a:lnTo>
                  <a:pt x="1810" y="3116"/>
                </a:lnTo>
                <a:lnTo>
                  <a:pt x="1791" y="3115"/>
                </a:lnTo>
                <a:lnTo>
                  <a:pt x="1769" y="3115"/>
                </a:lnTo>
                <a:lnTo>
                  <a:pt x="1736" y="3116"/>
                </a:lnTo>
                <a:lnTo>
                  <a:pt x="1704" y="3118"/>
                </a:lnTo>
                <a:lnTo>
                  <a:pt x="1675" y="3122"/>
                </a:lnTo>
                <a:lnTo>
                  <a:pt x="1648" y="3128"/>
                </a:lnTo>
                <a:lnTo>
                  <a:pt x="1623" y="3135"/>
                </a:lnTo>
                <a:lnTo>
                  <a:pt x="1600" y="3145"/>
                </a:lnTo>
                <a:lnTo>
                  <a:pt x="1580" y="3156"/>
                </a:lnTo>
                <a:lnTo>
                  <a:pt x="1570" y="3162"/>
                </a:lnTo>
                <a:lnTo>
                  <a:pt x="1561" y="3168"/>
                </a:lnTo>
                <a:lnTo>
                  <a:pt x="1553" y="3176"/>
                </a:lnTo>
                <a:lnTo>
                  <a:pt x="1545" y="3182"/>
                </a:lnTo>
                <a:lnTo>
                  <a:pt x="1538" y="3191"/>
                </a:lnTo>
                <a:lnTo>
                  <a:pt x="1531" y="3198"/>
                </a:lnTo>
                <a:lnTo>
                  <a:pt x="1525" y="3207"/>
                </a:lnTo>
                <a:lnTo>
                  <a:pt x="1519" y="3217"/>
                </a:lnTo>
                <a:lnTo>
                  <a:pt x="1514" y="3226"/>
                </a:lnTo>
                <a:lnTo>
                  <a:pt x="1510" y="3236"/>
                </a:lnTo>
                <a:lnTo>
                  <a:pt x="1506" y="3246"/>
                </a:lnTo>
                <a:lnTo>
                  <a:pt x="1502" y="3257"/>
                </a:lnTo>
                <a:lnTo>
                  <a:pt x="1496" y="3280"/>
                </a:lnTo>
                <a:lnTo>
                  <a:pt x="1493" y="3303"/>
                </a:lnTo>
                <a:lnTo>
                  <a:pt x="1492" y="3330"/>
                </a:lnTo>
                <a:lnTo>
                  <a:pt x="1492" y="3525"/>
                </a:lnTo>
                <a:lnTo>
                  <a:pt x="1711" y="3525"/>
                </a:lnTo>
                <a:lnTo>
                  <a:pt x="1711" y="3333"/>
                </a:lnTo>
                <a:lnTo>
                  <a:pt x="1712" y="3323"/>
                </a:lnTo>
                <a:lnTo>
                  <a:pt x="1715" y="3313"/>
                </a:lnTo>
                <a:lnTo>
                  <a:pt x="1719" y="3305"/>
                </a:lnTo>
                <a:lnTo>
                  <a:pt x="1724" y="3298"/>
                </a:lnTo>
                <a:lnTo>
                  <a:pt x="1732" y="3293"/>
                </a:lnTo>
                <a:lnTo>
                  <a:pt x="1740" y="3290"/>
                </a:lnTo>
                <a:lnTo>
                  <a:pt x="1751" y="3287"/>
                </a:lnTo>
                <a:lnTo>
                  <a:pt x="1763" y="3286"/>
                </a:lnTo>
                <a:lnTo>
                  <a:pt x="1775" y="3287"/>
                </a:lnTo>
                <a:lnTo>
                  <a:pt x="1780" y="3290"/>
                </a:lnTo>
                <a:lnTo>
                  <a:pt x="1785" y="3292"/>
                </a:lnTo>
                <a:lnTo>
                  <a:pt x="1790" y="3294"/>
                </a:lnTo>
                <a:lnTo>
                  <a:pt x="1794" y="3297"/>
                </a:lnTo>
                <a:lnTo>
                  <a:pt x="1797" y="3301"/>
                </a:lnTo>
                <a:lnTo>
                  <a:pt x="1800" y="3306"/>
                </a:lnTo>
                <a:lnTo>
                  <a:pt x="1806" y="3316"/>
                </a:lnTo>
                <a:lnTo>
                  <a:pt x="1810" y="3329"/>
                </a:lnTo>
                <a:lnTo>
                  <a:pt x="1812" y="3344"/>
                </a:lnTo>
                <a:lnTo>
                  <a:pt x="1813" y="3361"/>
                </a:lnTo>
                <a:lnTo>
                  <a:pt x="1812" y="3397"/>
                </a:lnTo>
                <a:lnTo>
                  <a:pt x="1810" y="3429"/>
                </a:lnTo>
                <a:lnTo>
                  <a:pt x="1807" y="3460"/>
                </a:lnTo>
                <a:lnTo>
                  <a:pt x="1801" y="3490"/>
                </a:lnTo>
                <a:lnTo>
                  <a:pt x="1795" y="3517"/>
                </a:lnTo>
                <a:lnTo>
                  <a:pt x="1787" y="3543"/>
                </a:lnTo>
                <a:lnTo>
                  <a:pt x="1778" y="3566"/>
                </a:lnTo>
                <a:lnTo>
                  <a:pt x="1768" y="3588"/>
                </a:lnTo>
                <a:lnTo>
                  <a:pt x="1492" y="4094"/>
                </a:lnTo>
                <a:lnTo>
                  <a:pt x="1492" y="4242"/>
                </a:lnTo>
                <a:lnTo>
                  <a:pt x="2052" y="4242"/>
                </a:lnTo>
                <a:close/>
                <a:moveTo>
                  <a:pt x="2921" y="4242"/>
                </a:moveTo>
                <a:lnTo>
                  <a:pt x="2921" y="3688"/>
                </a:lnTo>
                <a:lnTo>
                  <a:pt x="2648" y="3688"/>
                </a:lnTo>
                <a:lnTo>
                  <a:pt x="2648" y="3860"/>
                </a:lnTo>
                <a:lnTo>
                  <a:pt x="2699" y="3860"/>
                </a:lnTo>
                <a:lnTo>
                  <a:pt x="2699" y="4069"/>
                </a:lnTo>
                <a:lnTo>
                  <a:pt x="2699" y="4075"/>
                </a:lnTo>
                <a:lnTo>
                  <a:pt x="2697" y="4081"/>
                </a:lnTo>
                <a:lnTo>
                  <a:pt x="2693" y="4085"/>
                </a:lnTo>
                <a:lnTo>
                  <a:pt x="2690" y="4089"/>
                </a:lnTo>
                <a:lnTo>
                  <a:pt x="2685" y="4093"/>
                </a:lnTo>
                <a:lnTo>
                  <a:pt x="2678" y="4095"/>
                </a:lnTo>
                <a:lnTo>
                  <a:pt x="2671" y="4096"/>
                </a:lnTo>
                <a:lnTo>
                  <a:pt x="2662" y="4096"/>
                </a:lnTo>
                <a:lnTo>
                  <a:pt x="2654" y="4096"/>
                </a:lnTo>
                <a:lnTo>
                  <a:pt x="2646" y="4095"/>
                </a:lnTo>
                <a:lnTo>
                  <a:pt x="2640" y="4093"/>
                </a:lnTo>
                <a:lnTo>
                  <a:pt x="2635" y="4089"/>
                </a:lnTo>
                <a:lnTo>
                  <a:pt x="2631" y="4085"/>
                </a:lnTo>
                <a:lnTo>
                  <a:pt x="2628" y="4081"/>
                </a:lnTo>
                <a:lnTo>
                  <a:pt x="2627" y="4075"/>
                </a:lnTo>
                <a:lnTo>
                  <a:pt x="2626" y="4069"/>
                </a:lnTo>
                <a:lnTo>
                  <a:pt x="2626" y="3294"/>
                </a:lnTo>
                <a:lnTo>
                  <a:pt x="2627" y="3287"/>
                </a:lnTo>
                <a:lnTo>
                  <a:pt x="2628" y="3282"/>
                </a:lnTo>
                <a:lnTo>
                  <a:pt x="2631" y="3277"/>
                </a:lnTo>
                <a:lnTo>
                  <a:pt x="2635" y="3273"/>
                </a:lnTo>
                <a:lnTo>
                  <a:pt x="2640" y="3270"/>
                </a:lnTo>
                <a:lnTo>
                  <a:pt x="2646" y="3268"/>
                </a:lnTo>
                <a:lnTo>
                  <a:pt x="2654" y="3267"/>
                </a:lnTo>
                <a:lnTo>
                  <a:pt x="2662" y="3266"/>
                </a:lnTo>
                <a:lnTo>
                  <a:pt x="2671" y="3267"/>
                </a:lnTo>
                <a:lnTo>
                  <a:pt x="2678" y="3268"/>
                </a:lnTo>
                <a:lnTo>
                  <a:pt x="2685" y="3270"/>
                </a:lnTo>
                <a:lnTo>
                  <a:pt x="2690" y="3273"/>
                </a:lnTo>
                <a:lnTo>
                  <a:pt x="2693" y="3277"/>
                </a:lnTo>
                <a:lnTo>
                  <a:pt x="2697" y="3282"/>
                </a:lnTo>
                <a:lnTo>
                  <a:pt x="2699" y="3287"/>
                </a:lnTo>
                <a:lnTo>
                  <a:pt x="2699" y="3294"/>
                </a:lnTo>
                <a:lnTo>
                  <a:pt x="2699" y="3520"/>
                </a:lnTo>
                <a:lnTo>
                  <a:pt x="2921" y="3520"/>
                </a:lnTo>
                <a:lnTo>
                  <a:pt x="2921" y="3312"/>
                </a:lnTo>
                <a:lnTo>
                  <a:pt x="2920" y="3288"/>
                </a:lnTo>
                <a:lnTo>
                  <a:pt x="2916" y="3266"/>
                </a:lnTo>
                <a:lnTo>
                  <a:pt x="2912" y="3246"/>
                </a:lnTo>
                <a:lnTo>
                  <a:pt x="2904" y="3226"/>
                </a:lnTo>
                <a:lnTo>
                  <a:pt x="2895" y="3208"/>
                </a:lnTo>
                <a:lnTo>
                  <a:pt x="2884" y="3192"/>
                </a:lnTo>
                <a:lnTo>
                  <a:pt x="2870" y="3177"/>
                </a:lnTo>
                <a:lnTo>
                  <a:pt x="2855" y="3164"/>
                </a:lnTo>
                <a:lnTo>
                  <a:pt x="2838" y="3152"/>
                </a:lnTo>
                <a:lnTo>
                  <a:pt x="2818" y="3143"/>
                </a:lnTo>
                <a:lnTo>
                  <a:pt x="2796" y="3134"/>
                </a:lnTo>
                <a:lnTo>
                  <a:pt x="2773" y="3127"/>
                </a:lnTo>
                <a:lnTo>
                  <a:pt x="2747" y="3121"/>
                </a:lnTo>
                <a:lnTo>
                  <a:pt x="2719" y="3118"/>
                </a:lnTo>
                <a:lnTo>
                  <a:pt x="2690" y="3116"/>
                </a:lnTo>
                <a:lnTo>
                  <a:pt x="2658" y="3115"/>
                </a:lnTo>
                <a:lnTo>
                  <a:pt x="2624" y="3116"/>
                </a:lnTo>
                <a:lnTo>
                  <a:pt x="2593" y="3118"/>
                </a:lnTo>
                <a:lnTo>
                  <a:pt x="2564" y="3122"/>
                </a:lnTo>
                <a:lnTo>
                  <a:pt x="2537" y="3129"/>
                </a:lnTo>
                <a:lnTo>
                  <a:pt x="2511" y="3136"/>
                </a:lnTo>
                <a:lnTo>
                  <a:pt x="2489" y="3145"/>
                </a:lnTo>
                <a:lnTo>
                  <a:pt x="2468" y="3157"/>
                </a:lnTo>
                <a:lnTo>
                  <a:pt x="2459" y="3162"/>
                </a:lnTo>
                <a:lnTo>
                  <a:pt x="2450" y="3168"/>
                </a:lnTo>
                <a:lnTo>
                  <a:pt x="2441" y="3176"/>
                </a:lnTo>
                <a:lnTo>
                  <a:pt x="2434" y="3183"/>
                </a:lnTo>
                <a:lnTo>
                  <a:pt x="2426" y="3191"/>
                </a:lnTo>
                <a:lnTo>
                  <a:pt x="2420" y="3199"/>
                </a:lnTo>
                <a:lnTo>
                  <a:pt x="2414" y="3208"/>
                </a:lnTo>
                <a:lnTo>
                  <a:pt x="2407" y="3218"/>
                </a:lnTo>
                <a:lnTo>
                  <a:pt x="2403" y="3226"/>
                </a:lnTo>
                <a:lnTo>
                  <a:pt x="2397" y="3237"/>
                </a:lnTo>
                <a:lnTo>
                  <a:pt x="2394" y="3247"/>
                </a:lnTo>
                <a:lnTo>
                  <a:pt x="2390" y="3258"/>
                </a:lnTo>
                <a:lnTo>
                  <a:pt x="2385" y="3281"/>
                </a:lnTo>
                <a:lnTo>
                  <a:pt x="2381" y="3306"/>
                </a:lnTo>
                <a:lnTo>
                  <a:pt x="2380" y="3332"/>
                </a:lnTo>
                <a:lnTo>
                  <a:pt x="2380" y="4060"/>
                </a:lnTo>
                <a:lnTo>
                  <a:pt x="2381" y="4085"/>
                </a:lnTo>
                <a:lnTo>
                  <a:pt x="2385" y="4108"/>
                </a:lnTo>
                <a:lnTo>
                  <a:pt x="2390" y="4128"/>
                </a:lnTo>
                <a:lnTo>
                  <a:pt x="2397" y="4147"/>
                </a:lnTo>
                <a:lnTo>
                  <a:pt x="2402" y="4156"/>
                </a:lnTo>
                <a:lnTo>
                  <a:pt x="2406" y="4164"/>
                </a:lnTo>
                <a:lnTo>
                  <a:pt x="2411" y="4172"/>
                </a:lnTo>
                <a:lnTo>
                  <a:pt x="2418" y="4179"/>
                </a:lnTo>
                <a:lnTo>
                  <a:pt x="2424" y="4187"/>
                </a:lnTo>
                <a:lnTo>
                  <a:pt x="2431" y="4193"/>
                </a:lnTo>
                <a:lnTo>
                  <a:pt x="2438" y="4200"/>
                </a:lnTo>
                <a:lnTo>
                  <a:pt x="2447" y="4206"/>
                </a:lnTo>
                <a:lnTo>
                  <a:pt x="2463" y="4217"/>
                </a:lnTo>
                <a:lnTo>
                  <a:pt x="2480" y="4225"/>
                </a:lnTo>
                <a:lnTo>
                  <a:pt x="2498" y="4234"/>
                </a:lnTo>
                <a:lnTo>
                  <a:pt x="2518" y="4240"/>
                </a:lnTo>
                <a:lnTo>
                  <a:pt x="2537" y="4245"/>
                </a:lnTo>
                <a:lnTo>
                  <a:pt x="2557" y="4249"/>
                </a:lnTo>
                <a:lnTo>
                  <a:pt x="2579" y="4251"/>
                </a:lnTo>
                <a:lnTo>
                  <a:pt x="2600" y="4251"/>
                </a:lnTo>
                <a:lnTo>
                  <a:pt x="2623" y="4250"/>
                </a:lnTo>
                <a:lnTo>
                  <a:pt x="2645" y="4247"/>
                </a:lnTo>
                <a:lnTo>
                  <a:pt x="2667" y="4242"/>
                </a:lnTo>
                <a:lnTo>
                  <a:pt x="2688" y="4234"/>
                </a:lnTo>
                <a:lnTo>
                  <a:pt x="2709" y="4223"/>
                </a:lnTo>
                <a:lnTo>
                  <a:pt x="2730" y="4212"/>
                </a:lnTo>
                <a:lnTo>
                  <a:pt x="2751" y="4197"/>
                </a:lnTo>
                <a:lnTo>
                  <a:pt x="2772" y="4180"/>
                </a:lnTo>
                <a:lnTo>
                  <a:pt x="2804" y="4242"/>
                </a:lnTo>
                <a:lnTo>
                  <a:pt x="2921" y="4242"/>
                </a:lnTo>
                <a:close/>
                <a:moveTo>
                  <a:pt x="2972" y="4242"/>
                </a:moveTo>
                <a:lnTo>
                  <a:pt x="3281" y="4242"/>
                </a:lnTo>
                <a:lnTo>
                  <a:pt x="3305" y="4240"/>
                </a:lnTo>
                <a:lnTo>
                  <a:pt x="3329" y="4238"/>
                </a:lnTo>
                <a:lnTo>
                  <a:pt x="3352" y="4234"/>
                </a:lnTo>
                <a:lnTo>
                  <a:pt x="3373" y="4228"/>
                </a:lnTo>
                <a:lnTo>
                  <a:pt x="3394" y="4220"/>
                </a:lnTo>
                <a:lnTo>
                  <a:pt x="3415" y="4210"/>
                </a:lnTo>
                <a:lnTo>
                  <a:pt x="3434" y="4200"/>
                </a:lnTo>
                <a:lnTo>
                  <a:pt x="3452" y="4187"/>
                </a:lnTo>
                <a:lnTo>
                  <a:pt x="3461" y="4179"/>
                </a:lnTo>
                <a:lnTo>
                  <a:pt x="3469" y="4172"/>
                </a:lnTo>
                <a:lnTo>
                  <a:pt x="3477" y="4164"/>
                </a:lnTo>
                <a:lnTo>
                  <a:pt x="3483" y="4156"/>
                </a:lnTo>
                <a:lnTo>
                  <a:pt x="3491" y="4147"/>
                </a:lnTo>
                <a:lnTo>
                  <a:pt x="3496" y="4138"/>
                </a:lnTo>
                <a:lnTo>
                  <a:pt x="3502" y="4128"/>
                </a:lnTo>
                <a:lnTo>
                  <a:pt x="3507" y="4117"/>
                </a:lnTo>
                <a:lnTo>
                  <a:pt x="3510" y="4108"/>
                </a:lnTo>
                <a:lnTo>
                  <a:pt x="3514" y="4096"/>
                </a:lnTo>
                <a:lnTo>
                  <a:pt x="3518" y="4085"/>
                </a:lnTo>
                <a:lnTo>
                  <a:pt x="3520" y="4073"/>
                </a:lnTo>
                <a:lnTo>
                  <a:pt x="3523" y="4047"/>
                </a:lnTo>
                <a:lnTo>
                  <a:pt x="3524" y="4021"/>
                </a:lnTo>
                <a:lnTo>
                  <a:pt x="3524" y="3804"/>
                </a:lnTo>
                <a:lnTo>
                  <a:pt x="3524" y="3789"/>
                </a:lnTo>
                <a:lnTo>
                  <a:pt x="3522" y="3775"/>
                </a:lnTo>
                <a:lnTo>
                  <a:pt x="3519" y="3761"/>
                </a:lnTo>
                <a:lnTo>
                  <a:pt x="3516" y="3748"/>
                </a:lnTo>
                <a:lnTo>
                  <a:pt x="3510" y="3736"/>
                </a:lnTo>
                <a:lnTo>
                  <a:pt x="3504" y="3724"/>
                </a:lnTo>
                <a:lnTo>
                  <a:pt x="3495" y="3713"/>
                </a:lnTo>
                <a:lnTo>
                  <a:pt x="3487" y="3702"/>
                </a:lnTo>
                <a:lnTo>
                  <a:pt x="3477" y="3693"/>
                </a:lnTo>
                <a:lnTo>
                  <a:pt x="3465" y="3684"/>
                </a:lnTo>
                <a:lnTo>
                  <a:pt x="3453" y="3675"/>
                </a:lnTo>
                <a:lnTo>
                  <a:pt x="3439" y="3667"/>
                </a:lnTo>
                <a:lnTo>
                  <a:pt x="3424" y="3660"/>
                </a:lnTo>
                <a:lnTo>
                  <a:pt x="3408" y="3654"/>
                </a:lnTo>
                <a:lnTo>
                  <a:pt x="3391" y="3649"/>
                </a:lnTo>
                <a:lnTo>
                  <a:pt x="3373" y="3643"/>
                </a:lnTo>
                <a:lnTo>
                  <a:pt x="3391" y="3637"/>
                </a:lnTo>
                <a:lnTo>
                  <a:pt x="3407" y="3630"/>
                </a:lnTo>
                <a:lnTo>
                  <a:pt x="3422" y="3623"/>
                </a:lnTo>
                <a:lnTo>
                  <a:pt x="3436" y="3614"/>
                </a:lnTo>
                <a:lnTo>
                  <a:pt x="3449" y="3607"/>
                </a:lnTo>
                <a:lnTo>
                  <a:pt x="3461" y="3597"/>
                </a:lnTo>
                <a:lnTo>
                  <a:pt x="3472" y="3588"/>
                </a:lnTo>
                <a:lnTo>
                  <a:pt x="3481" y="3578"/>
                </a:lnTo>
                <a:lnTo>
                  <a:pt x="3489" y="3567"/>
                </a:lnTo>
                <a:lnTo>
                  <a:pt x="3496" y="3555"/>
                </a:lnTo>
                <a:lnTo>
                  <a:pt x="3503" y="3545"/>
                </a:lnTo>
                <a:lnTo>
                  <a:pt x="3508" y="3532"/>
                </a:lnTo>
                <a:lnTo>
                  <a:pt x="3511" y="3519"/>
                </a:lnTo>
                <a:lnTo>
                  <a:pt x="3514" y="3506"/>
                </a:lnTo>
                <a:lnTo>
                  <a:pt x="3516" y="3492"/>
                </a:lnTo>
                <a:lnTo>
                  <a:pt x="3517" y="3477"/>
                </a:lnTo>
                <a:lnTo>
                  <a:pt x="3517" y="3323"/>
                </a:lnTo>
                <a:lnTo>
                  <a:pt x="3516" y="3297"/>
                </a:lnTo>
                <a:lnTo>
                  <a:pt x="3513" y="3285"/>
                </a:lnTo>
                <a:lnTo>
                  <a:pt x="3512" y="3275"/>
                </a:lnTo>
                <a:lnTo>
                  <a:pt x="3509" y="3264"/>
                </a:lnTo>
                <a:lnTo>
                  <a:pt x="3506" y="3253"/>
                </a:lnTo>
                <a:lnTo>
                  <a:pt x="3502" y="3242"/>
                </a:lnTo>
                <a:lnTo>
                  <a:pt x="3497" y="3233"/>
                </a:lnTo>
                <a:lnTo>
                  <a:pt x="3492" y="3224"/>
                </a:lnTo>
                <a:lnTo>
                  <a:pt x="3487" y="3216"/>
                </a:lnTo>
                <a:lnTo>
                  <a:pt x="3480" y="3207"/>
                </a:lnTo>
                <a:lnTo>
                  <a:pt x="3474" y="3198"/>
                </a:lnTo>
                <a:lnTo>
                  <a:pt x="3466" y="3192"/>
                </a:lnTo>
                <a:lnTo>
                  <a:pt x="3459" y="3184"/>
                </a:lnTo>
                <a:lnTo>
                  <a:pt x="3449" y="3178"/>
                </a:lnTo>
                <a:lnTo>
                  <a:pt x="3440" y="3172"/>
                </a:lnTo>
                <a:lnTo>
                  <a:pt x="3421" y="3161"/>
                </a:lnTo>
                <a:lnTo>
                  <a:pt x="3401" y="3151"/>
                </a:lnTo>
                <a:lnTo>
                  <a:pt x="3379" y="3143"/>
                </a:lnTo>
                <a:lnTo>
                  <a:pt x="3357" y="3136"/>
                </a:lnTo>
                <a:lnTo>
                  <a:pt x="3334" y="3131"/>
                </a:lnTo>
                <a:lnTo>
                  <a:pt x="3311" y="3128"/>
                </a:lnTo>
                <a:lnTo>
                  <a:pt x="3286" y="3126"/>
                </a:lnTo>
                <a:lnTo>
                  <a:pt x="3260" y="3124"/>
                </a:lnTo>
                <a:lnTo>
                  <a:pt x="2972" y="3124"/>
                </a:lnTo>
                <a:lnTo>
                  <a:pt x="2972" y="4242"/>
                </a:lnTo>
                <a:close/>
                <a:moveTo>
                  <a:pt x="3285" y="3517"/>
                </a:moveTo>
                <a:lnTo>
                  <a:pt x="3285" y="3327"/>
                </a:lnTo>
                <a:lnTo>
                  <a:pt x="3284" y="3313"/>
                </a:lnTo>
                <a:lnTo>
                  <a:pt x="3281" y="3301"/>
                </a:lnTo>
                <a:lnTo>
                  <a:pt x="3279" y="3296"/>
                </a:lnTo>
                <a:lnTo>
                  <a:pt x="3275" y="3292"/>
                </a:lnTo>
                <a:lnTo>
                  <a:pt x="3272" y="3287"/>
                </a:lnTo>
                <a:lnTo>
                  <a:pt x="3268" y="3283"/>
                </a:lnTo>
                <a:lnTo>
                  <a:pt x="3264" y="3280"/>
                </a:lnTo>
                <a:lnTo>
                  <a:pt x="3258" y="3277"/>
                </a:lnTo>
                <a:lnTo>
                  <a:pt x="3246" y="3272"/>
                </a:lnTo>
                <a:lnTo>
                  <a:pt x="3233" y="3269"/>
                </a:lnTo>
                <a:lnTo>
                  <a:pt x="3218" y="3269"/>
                </a:lnTo>
                <a:lnTo>
                  <a:pt x="3218" y="3577"/>
                </a:lnTo>
                <a:lnTo>
                  <a:pt x="3233" y="3576"/>
                </a:lnTo>
                <a:lnTo>
                  <a:pt x="3246" y="3573"/>
                </a:lnTo>
                <a:lnTo>
                  <a:pt x="3258" y="3568"/>
                </a:lnTo>
                <a:lnTo>
                  <a:pt x="3264" y="3565"/>
                </a:lnTo>
                <a:lnTo>
                  <a:pt x="3268" y="3562"/>
                </a:lnTo>
                <a:lnTo>
                  <a:pt x="3272" y="3558"/>
                </a:lnTo>
                <a:lnTo>
                  <a:pt x="3275" y="3553"/>
                </a:lnTo>
                <a:lnTo>
                  <a:pt x="3279" y="3548"/>
                </a:lnTo>
                <a:lnTo>
                  <a:pt x="3281" y="3543"/>
                </a:lnTo>
                <a:lnTo>
                  <a:pt x="3284" y="3531"/>
                </a:lnTo>
                <a:lnTo>
                  <a:pt x="3285" y="3517"/>
                </a:lnTo>
                <a:close/>
                <a:moveTo>
                  <a:pt x="3285" y="4039"/>
                </a:moveTo>
                <a:lnTo>
                  <a:pt x="3285" y="3756"/>
                </a:lnTo>
                <a:lnTo>
                  <a:pt x="3284" y="3743"/>
                </a:lnTo>
                <a:lnTo>
                  <a:pt x="3281" y="3731"/>
                </a:lnTo>
                <a:lnTo>
                  <a:pt x="3279" y="3726"/>
                </a:lnTo>
                <a:lnTo>
                  <a:pt x="3275" y="3721"/>
                </a:lnTo>
                <a:lnTo>
                  <a:pt x="3272" y="3716"/>
                </a:lnTo>
                <a:lnTo>
                  <a:pt x="3268" y="3713"/>
                </a:lnTo>
                <a:lnTo>
                  <a:pt x="3264" y="3709"/>
                </a:lnTo>
                <a:lnTo>
                  <a:pt x="3258" y="3707"/>
                </a:lnTo>
                <a:lnTo>
                  <a:pt x="3246" y="3701"/>
                </a:lnTo>
                <a:lnTo>
                  <a:pt x="3233" y="3699"/>
                </a:lnTo>
                <a:lnTo>
                  <a:pt x="3218" y="3698"/>
                </a:lnTo>
                <a:lnTo>
                  <a:pt x="3218" y="4098"/>
                </a:lnTo>
                <a:lnTo>
                  <a:pt x="3233" y="4097"/>
                </a:lnTo>
                <a:lnTo>
                  <a:pt x="3246" y="4095"/>
                </a:lnTo>
                <a:lnTo>
                  <a:pt x="3258" y="4089"/>
                </a:lnTo>
                <a:lnTo>
                  <a:pt x="3264" y="4087"/>
                </a:lnTo>
                <a:lnTo>
                  <a:pt x="3268" y="4083"/>
                </a:lnTo>
                <a:lnTo>
                  <a:pt x="3272" y="4080"/>
                </a:lnTo>
                <a:lnTo>
                  <a:pt x="3275" y="4075"/>
                </a:lnTo>
                <a:lnTo>
                  <a:pt x="3279" y="4070"/>
                </a:lnTo>
                <a:lnTo>
                  <a:pt x="3281" y="4065"/>
                </a:lnTo>
                <a:lnTo>
                  <a:pt x="3284" y="4053"/>
                </a:lnTo>
                <a:lnTo>
                  <a:pt x="3285" y="4039"/>
                </a:lnTo>
                <a:close/>
                <a:moveTo>
                  <a:pt x="3384" y="182"/>
                </a:moveTo>
                <a:lnTo>
                  <a:pt x="3384" y="1490"/>
                </a:lnTo>
                <a:lnTo>
                  <a:pt x="3847" y="1490"/>
                </a:lnTo>
                <a:lnTo>
                  <a:pt x="3847" y="182"/>
                </a:lnTo>
                <a:lnTo>
                  <a:pt x="3384" y="182"/>
                </a:lnTo>
                <a:close/>
                <a:moveTo>
                  <a:pt x="801" y="2665"/>
                </a:moveTo>
                <a:lnTo>
                  <a:pt x="801" y="2665"/>
                </a:lnTo>
                <a:lnTo>
                  <a:pt x="780" y="2666"/>
                </a:lnTo>
                <a:lnTo>
                  <a:pt x="758" y="2669"/>
                </a:lnTo>
                <a:lnTo>
                  <a:pt x="737" y="2674"/>
                </a:lnTo>
                <a:lnTo>
                  <a:pt x="718" y="2682"/>
                </a:lnTo>
                <a:lnTo>
                  <a:pt x="698" y="2690"/>
                </a:lnTo>
                <a:lnTo>
                  <a:pt x="681" y="2701"/>
                </a:lnTo>
                <a:lnTo>
                  <a:pt x="664" y="2714"/>
                </a:lnTo>
                <a:lnTo>
                  <a:pt x="649" y="2728"/>
                </a:lnTo>
                <a:lnTo>
                  <a:pt x="635" y="2743"/>
                </a:lnTo>
                <a:lnTo>
                  <a:pt x="623" y="2760"/>
                </a:lnTo>
                <a:lnTo>
                  <a:pt x="613" y="2777"/>
                </a:lnTo>
                <a:lnTo>
                  <a:pt x="603" y="2796"/>
                </a:lnTo>
                <a:lnTo>
                  <a:pt x="595" y="2816"/>
                </a:lnTo>
                <a:lnTo>
                  <a:pt x="590" y="2837"/>
                </a:lnTo>
                <a:lnTo>
                  <a:pt x="587" y="2858"/>
                </a:lnTo>
                <a:lnTo>
                  <a:pt x="586" y="2880"/>
                </a:lnTo>
                <a:lnTo>
                  <a:pt x="586" y="4453"/>
                </a:lnTo>
                <a:lnTo>
                  <a:pt x="587" y="4474"/>
                </a:lnTo>
                <a:lnTo>
                  <a:pt x="590" y="4496"/>
                </a:lnTo>
                <a:lnTo>
                  <a:pt x="595" y="4516"/>
                </a:lnTo>
                <a:lnTo>
                  <a:pt x="603" y="4536"/>
                </a:lnTo>
                <a:lnTo>
                  <a:pt x="613" y="4555"/>
                </a:lnTo>
                <a:lnTo>
                  <a:pt x="623" y="4573"/>
                </a:lnTo>
                <a:lnTo>
                  <a:pt x="635" y="4589"/>
                </a:lnTo>
                <a:lnTo>
                  <a:pt x="649" y="4605"/>
                </a:lnTo>
                <a:lnTo>
                  <a:pt x="664" y="4619"/>
                </a:lnTo>
                <a:lnTo>
                  <a:pt x="681" y="4631"/>
                </a:lnTo>
                <a:lnTo>
                  <a:pt x="698" y="4641"/>
                </a:lnTo>
                <a:lnTo>
                  <a:pt x="718" y="4651"/>
                </a:lnTo>
                <a:lnTo>
                  <a:pt x="737" y="4658"/>
                </a:lnTo>
                <a:lnTo>
                  <a:pt x="758" y="4663"/>
                </a:lnTo>
                <a:lnTo>
                  <a:pt x="780" y="4667"/>
                </a:lnTo>
                <a:lnTo>
                  <a:pt x="801" y="4668"/>
                </a:lnTo>
                <a:lnTo>
                  <a:pt x="3566" y="4668"/>
                </a:lnTo>
                <a:lnTo>
                  <a:pt x="3587" y="4667"/>
                </a:lnTo>
                <a:lnTo>
                  <a:pt x="3609" y="4663"/>
                </a:lnTo>
                <a:lnTo>
                  <a:pt x="3629" y="4658"/>
                </a:lnTo>
                <a:lnTo>
                  <a:pt x="3650" y="4651"/>
                </a:lnTo>
                <a:lnTo>
                  <a:pt x="3668" y="4641"/>
                </a:lnTo>
                <a:lnTo>
                  <a:pt x="3686" y="4631"/>
                </a:lnTo>
                <a:lnTo>
                  <a:pt x="3702" y="4619"/>
                </a:lnTo>
                <a:lnTo>
                  <a:pt x="3717" y="4605"/>
                </a:lnTo>
                <a:lnTo>
                  <a:pt x="3731" y="4589"/>
                </a:lnTo>
                <a:lnTo>
                  <a:pt x="3744" y="4573"/>
                </a:lnTo>
                <a:lnTo>
                  <a:pt x="3755" y="4555"/>
                </a:lnTo>
                <a:lnTo>
                  <a:pt x="3763" y="4536"/>
                </a:lnTo>
                <a:lnTo>
                  <a:pt x="3771" y="4516"/>
                </a:lnTo>
                <a:lnTo>
                  <a:pt x="3776" y="4496"/>
                </a:lnTo>
                <a:lnTo>
                  <a:pt x="3779" y="4474"/>
                </a:lnTo>
                <a:lnTo>
                  <a:pt x="3780" y="4453"/>
                </a:lnTo>
                <a:lnTo>
                  <a:pt x="3780" y="2880"/>
                </a:lnTo>
                <a:lnTo>
                  <a:pt x="3779" y="2858"/>
                </a:lnTo>
                <a:lnTo>
                  <a:pt x="3776" y="2837"/>
                </a:lnTo>
                <a:lnTo>
                  <a:pt x="3771" y="2816"/>
                </a:lnTo>
                <a:lnTo>
                  <a:pt x="3763" y="2796"/>
                </a:lnTo>
                <a:lnTo>
                  <a:pt x="3755" y="2777"/>
                </a:lnTo>
                <a:lnTo>
                  <a:pt x="3744" y="2760"/>
                </a:lnTo>
                <a:lnTo>
                  <a:pt x="3731" y="2743"/>
                </a:lnTo>
                <a:lnTo>
                  <a:pt x="3717" y="2728"/>
                </a:lnTo>
                <a:lnTo>
                  <a:pt x="3702" y="2714"/>
                </a:lnTo>
                <a:lnTo>
                  <a:pt x="3686" y="2701"/>
                </a:lnTo>
                <a:lnTo>
                  <a:pt x="3668" y="2690"/>
                </a:lnTo>
                <a:lnTo>
                  <a:pt x="3650" y="2682"/>
                </a:lnTo>
                <a:lnTo>
                  <a:pt x="3629" y="2674"/>
                </a:lnTo>
                <a:lnTo>
                  <a:pt x="3609" y="2669"/>
                </a:lnTo>
                <a:lnTo>
                  <a:pt x="3587" y="2666"/>
                </a:lnTo>
                <a:lnTo>
                  <a:pt x="3566" y="2665"/>
                </a:lnTo>
                <a:lnTo>
                  <a:pt x="801" y="2665"/>
                </a:lnTo>
                <a:close/>
                <a:moveTo>
                  <a:pt x="1562" y="182"/>
                </a:moveTo>
                <a:lnTo>
                  <a:pt x="1562" y="1490"/>
                </a:lnTo>
                <a:lnTo>
                  <a:pt x="2027" y="1490"/>
                </a:lnTo>
                <a:lnTo>
                  <a:pt x="2027" y="182"/>
                </a:lnTo>
                <a:lnTo>
                  <a:pt x="1562" y="182"/>
                </a:lnTo>
                <a:close/>
                <a:moveTo>
                  <a:pt x="2168" y="182"/>
                </a:moveTo>
                <a:lnTo>
                  <a:pt x="2168" y="1490"/>
                </a:lnTo>
                <a:lnTo>
                  <a:pt x="2631" y="1490"/>
                </a:lnTo>
                <a:lnTo>
                  <a:pt x="2631" y="182"/>
                </a:lnTo>
                <a:lnTo>
                  <a:pt x="2168" y="182"/>
                </a:lnTo>
                <a:close/>
                <a:moveTo>
                  <a:pt x="2778" y="182"/>
                </a:moveTo>
                <a:lnTo>
                  <a:pt x="2778" y="1490"/>
                </a:lnTo>
                <a:lnTo>
                  <a:pt x="3242" y="1490"/>
                </a:lnTo>
                <a:lnTo>
                  <a:pt x="3242" y="182"/>
                </a:lnTo>
                <a:lnTo>
                  <a:pt x="2778" y="182"/>
                </a:lnTo>
                <a:close/>
              </a:path>
            </a:pathLst>
          </a:custGeom>
          <a:solidFill>
            <a:srgbClr val="FFFFFF"/>
          </a:solidFill>
          <a:ln>
            <a:noFill/>
          </a:ln>
          <a:extLst/>
        </p:spPr>
        <p:txBody>
          <a:bodyPr anchor="ctr">
            <a:normAutofit/>
            <a:scene3d>
              <a:camera prst="orthographicFront"/>
              <a:lightRig rig="threePt" dir="t"/>
            </a:scene3d>
            <a:sp3d contourW="12700">
              <a:contourClr>
                <a:srgbClr val="FFFFFF"/>
              </a:contourClr>
            </a:sp3d>
          </a:bodyPr>
          <a:lstStyle/>
          <a:p>
            <a:pPr algn="ctr">
              <a:defRPr/>
            </a:pPr>
            <a:endParaRPr lang="zh-CN" altLang="en-US" sz="500">
              <a:solidFill>
                <a:srgbClr val="FFFFFF"/>
              </a:solidFill>
            </a:endParaRPr>
          </a:p>
        </p:txBody>
      </p:sp>
      <p:sp>
        <p:nvSpPr>
          <p:cNvPr id="32" name="MH_Other_12"/>
          <p:cNvSpPr/>
          <p:nvPr>
            <p:custDataLst>
              <p:tags r:id="rId13"/>
            </p:custDataLst>
          </p:nvPr>
        </p:nvSpPr>
        <p:spPr>
          <a:xfrm>
            <a:off x="5391150" y="4224338"/>
            <a:ext cx="425450" cy="32861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45" name="MH_Other_13"/>
          <p:cNvSpPr>
            <a:spLocks/>
          </p:cNvSpPr>
          <p:nvPr>
            <p:custDataLst>
              <p:tags r:id="rId14"/>
            </p:custDataLst>
          </p:nvPr>
        </p:nvSpPr>
        <p:spPr bwMode="auto">
          <a:xfrm>
            <a:off x="5511800" y="4281489"/>
            <a:ext cx="184150" cy="187325"/>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rgbClr val="FFFFFF"/>
          </a:solidFill>
          <a:ln>
            <a:noFill/>
          </a:ln>
          <a:extLst/>
        </p:spPr>
        <p:txBody>
          <a:bodyPr anchor="ctr">
            <a:normAutofit/>
            <a:scene3d>
              <a:camera prst="orthographicFront"/>
              <a:lightRig rig="threePt" dir="t"/>
            </a:scene3d>
            <a:sp3d contourW="12700">
              <a:contourClr>
                <a:srgbClr val="FFFFFF"/>
              </a:contourClr>
            </a:sp3d>
          </a:bodyPr>
          <a:lstStyle/>
          <a:p>
            <a:pPr algn="ctr">
              <a:defRPr/>
            </a:pPr>
            <a:endParaRPr lang="zh-CN" altLang="en-US" sz="500">
              <a:solidFill>
                <a:srgbClr val="FFFFFF"/>
              </a:solidFill>
            </a:endParaRPr>
          </a:p>
        </p:txBody>
      </p:sp>
      <p:sp>
        <p:nvSpPr>
          <p:cNvPr id="33" name="MH_Other_14"/>
          <p:cNvSpPr/>
          <p:nvPr>
            <p:custDataLst>
              <p:tags r:id="rId15"/>
            </p:custDataLst>
          </p:nvPr>
        </p:nvSpPr>
        <p:spPr>
          <a:xfrm>
            <a:off x="6523038" y="4224338"/>
            <a:ext cx="425450" cy="32861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46" name="MH_Other_15"/>
          <p:cNvSpPr>
            <a:spLocks/>
          </p:cNvSpPr>
          <p:nvPr>
            <p:custDataLst>
              <p:tags r:id="rId16"/>
            </p:custDataLst>
          </p:nvPr>
        </p:nvSpPr>
        <p:spPr bwMode="auto">
          <a:xfrm>
            <a:off x="6673851" y="4267200"/>
            <a:ext cx="112713" cy="254000"/>
          </a:xfrm>
          <a:custGeom>
            <a:avLst/>
            <a:gdLst>
              <a:gd name="T0" fmla="*/ 645836 w 1000125"/>
              <a:gd name="T1" fmla="*/ 2202388 h 2249488"/>
              <a:gd name="T2" fmla="*/ 499269 w 1000125"/>
              <a:gd name="T3" fmla="*/ 2249488 h 2249488"/>
              <a:gd name="T4" fmla="*/ 353019 w 1000125"/>
              <a:gd name="T5" fmla="*/ 2202388 h 2249488"/>
              <a:gd name="T6" fmla="*/ 729267 w 1000125"/>
              <a:gd name="T7" fmla="*/ 1946275 h 2249488"/>
              <a:gd name="T8" fmla="*/ 783907 w 1000125"/>
              <a:gd name="T9" fmla="*/ 2007378 h 2249488"/>
              <a:gd name="T10" fmla="*/ 264822 w 1000125"/>
              <a:gd name="T11" fmla="*/ 2057084 h 2249488"/>
              <a:gd name="T12" fmla="*/ 216853 w 1000125"/>
              <a:gd name="T13" fmla="*/ 1990599 h 2249488"/>
              <a:gd name="T14" fmla="*/ 734985 w 1000125"/>
              <a:gd name="T15" fmla="*/ 1798953 h 2249488"/>
              <a:gd name="T16" fmla="*/ 783272 w 1000125"/>
              <a:gd name="T17" fmla="*/ 1865249 h 2249488"/>
              <a:gd name="T18" fmla="*/ 259739 w 1000125"/>
              <a:gd name="T19" fmla="*/ 1908499 h 2249488"/>
              <a:gd name="T20" fmla="*/ 218124 w 1000125"/>
              <a:gd name="T21" fmla="*/ 1837784 h 2249488"/>
              <a:gd name="T22" fmla="*/ 893763 w 1000125"/>
              <a:gd name="T23" fmla="*/ 1480542 h 2249488"/>
              <a:gd name="T24" fmla="*/ 861683 w 1000125"/>
              <a:gd name="T25" fmla="*/ 1637130 h 2249488"/>
              <a:gd name="T26" fmla="*/ 205463 w 1000125"/>
              <a:gd name="T27" fmla="*/ 1744369 h 2249488"/>
              <a:gd name="T28" fmla="*/ 127009 w 1000125"/>
              <a:gd name="T29" fmla="*/ 1611190 h 2249488"/>
              <a:gd name="T30" fmla="*/ 300928 w 1000125"/>
              <a:gd name="T31" fmla="*/ 1209675 h 2249488"/>
              <a:gd name="T32" fmla="*/ 318768 w 1000125"/>
              <a:gd name="T33" fmla="*/ 1338180 h 2249488"/>
              <a:gd name="T34" fmla="*/ 150558 w 1000125"/>
              <a:gd name="T35" fmla="*/ 1356675 h 2249488"/>
              <a:gd name="T36" fmla="*/ 132081 w 1000125"/>
              <a:gd name="T37" fmla="*/ 1263564 h 2249488"/>
              <a:gd name="T38" fmla="*/ 300928 w 1000125"/>
              <a:gd name="T39" fmla="*/ 1209675 h 2249488"/>
              <a:gd name="T40" fmla="*/ 845505 w 1000125"/>
              <a:gd name="T41" fmla="*/ 1323023 h 2249488"/>
              <a:gd name="T42" fmla="*/ 697018 w 1000125"/>
              <a:gd name="T43" fmla="*/ 1357313 h 2249488"/>
              <a:gd name="T44" fmla="*/ 622933 w 1000125"/>
              <a:gd name="T45" fmla="*/ 1183957 h 2249488"/>
              <a:gd name="T46" fmla="*/ 763505 w 1000125"/>
              <a:gd name="T47" fmla="*/ 1118235 h 2249488"/>
              <a:gd name="T48" fmla="*/ 381083 w 1000125"/>
              <a:gd name="T49" fmla="*/ 950621 h 2249488"/>
              <a:gd name="T50" fmla="*/ 642138 w 1000125"/>
              <a:gd name="T51" fmla="*/ 924248 h 2249488"/>
              <a:gd name="T52" fmla="*/ 934423 w 1000125"/>
              <a:gd name="T53" fmla="*/ 817583 h 2249488"/>
              <a:gd name="T54" fmla="*/ 993142 w 1000125"/>
              <a:gd name="T55" fmla="*/ 878060 h 2249488"/>
              <a:gd name="T56" fmla="*/ 988064 w 1000125"/>
              <a:gd name="T57" fmla="*/ 964002 h 2249488"/>
              <a:gd name="T58" fmla="*/ 921727 w 1000125"/>
              <a:gd name="T59" fmla="*/ 1017158 h 2249488"/>
              <a:gd name="T60" fmla="*/ 26662 w 1000125"/>
              <a:gd name="T61" fmla="*/ 1152119 h 2249488"/>
              <a:gd name="T62" fmla="*/ 1904 w 1000125"/>
              <a:gd name="T63" fmla="*/ 1062039 h 2249488"/>
              <a:gd name="T64" fmla="*/ 49514 w 1000125"/>
              <a:gd name="T65" fmla="*/ 992649 h 2249488"/>
              <a:gd name="T66" fmla="*/ 784387 w 1000125"/>
              <a:gd name="T67" fmla="*/ 572155 h 2249488"/>
              <a:gd name="T68" fmla="*/ 292059 w 1000125"/>
              <a:gd name="T69" fmla="*/ 677858 h 2249488"/>
              <a:gd name="T70" fmla="*/ 823038 w 1000125"/>
              <a:gd name="T71" fmla="*/ 576294 h 2249488"/>
              <a:gd name="T72" fmla="*/ 960450 w 1000125"/>
              <a:gd name="T73" fmla="*/ 529551 h 2249488"/>
              <a:gd name="T74" fmla="*/ 999808 w 1000125"/>
              <a:gd name="T75" fmla="*/ 605939 h 2249488"/>
              <a:gd name="T76" fmla="*/ 970289 w 1000125"/>
              <a:gd name="T77" fmla="*/ 684547 h 2249488"/>
              <a:gd name="T78" fmla="*/ 105059 w 1000125"/>
              <a:gd name="T79" fmla="*/ 882650 h 2249488"/>
              <a:gd name="T80" fmla="*/ 6031 w 1000125"/>
              <a:gd name="T81" fmla="*/ 812601 h 2249488"/>
              <a:gd name="T82" fmla="*/ 12061 w 1000125"/>
              <a:gd name="T83" fmla="*/ 728922 h 2249488"/>
              <a:gd name="T84" fmla="*/ 78398 w 1000125"/>
              <a:gd name="T85" fmla="*/ 676306 h 2249488"/>
              <a:gd name="T86" fmla="*/ 563251 w 1000125"/>
              <a:gd name="T87" fmla="*/ 304601 h 2249488"/>
              <a:gd name="T88" fmla="*/ 458703 w 1000125"/>
              <a:gd name="T89" fmla="*/ 353314 h 2249488"/>
              <a:gd name="T90" fmla="*/ 909666 w 1000125"/>
              <a:gd name="T91" fmla="*/ 202567 h 2249488"/>
              <a:gd name="T92" fmla="*/ 981081 w 1000125"/>
              <a:gd name="T93" fmla="*/ 246811 h 2249488"/>
              <a:gd name="T94" fmla="*/ 996951 w 1000125"/>
              <a:gd name="T95" fmla="*/ 332116 h 2249488"/>
              <a:gd name="T96" fmla="*/ 945850 w 1000125"/>
              <a:gd name="T97" fmla="*/ 399278 h 2249488"/>
              <a:gd name="T98" fmla="*/ 61575 w 1000125"/>
              <a:gd name="T99" fmla="*/ 570206 h 2249488"/>
              <a:gd name="T100" fmla="*/ 317 w 1000125"/>
              <a:gd name="T101" fmla="*/ 479809 h 2249488"/>
              <a:gd name="T102" fmla="*/ 29518 w 1000125"/>
              <a:gd name="T103" fmla="*/ 400551 h 2249488"/>
              <a:gd name="T104" fmla="*/ 894431 w 1000125"/>
              <a:gd name="T105" fmla="*/ 201612 h 2249488"/>
              <a:gd name="T106" fmla="*/ 537230 w 1000125"/>
              <a:gd name="T107" fmla="*/ 26064 h 2249488"/>
              <a:gd name="T108" fmla="*/ 573088 w 1000125"/>
              <a:gd name="T109" fmla="*/ 104573 h 2249488"/>
              <a:gd name="T110" fmla="*/ 539769 w 1000125"/>
              <a:gd name="T111" fmla="*/ 182129 h 2249488"/>
              <a:gd name="T112" fmla="*/ 100275 w 1000125"/>
              <a:gd name="T113" fmla="*/ 287020 h 2249488"/>
              <a:gd name="T114" fmla="*/ 4443 w 1000125"/>
              <a:gd name="T115" fmla="*/ 212643 h 2249488"/>
              <a:gd name="T116" fmla="*/ 14280 w 1000125"/>
              <a:gd name="T117" fmla="*/ 128730 h 2249488"/>
              <a:gd name="T118" fmla="*/ 83456 w 1000125"/>
              <a:gd name="T119" fmla="*/ 78827 h 2249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00125" h="2249488">
                <a:moveTo>
                  <a:pt x="301625" y="2105025"/>
                </a:moveTo>
                <a:lnTo>
                  <a:pt x="696913" y="2105025"/>
                </a:lnTo>
                <a:lnTo>
                  <a:pt x="696913" y="2112612"/>
                </a:lnTo>
                <a:lnTo>
                  <a:pt x="695961" y="2120199"/>
                </a:lnTo>
                <a:lnTo>
                  <a:pt x="694692" y="2127153"/>
                </a:lnTo>
                <a:lnTo>
                  <a:pt x="693106" y="2134424"/>
                </a:lnTo>
                <a:lnTo>
                  <a:pt x="690885" y="2141062"/>
                </a:lnTo>
                <a:lnTo>
                  <a:pt x="688347" y="2148016"/>
                </a:lnTo>
                <a:lnTo>
                  <a:pt x="685175" y="2154971"/>
                </a:lnTo>
                <a:lnTo>
                  <a:pt x="681685" y="2161293"/>
                </a:lnTo>
                <a:lnTo>
                  <a:pt x="677878" y="2167931"/>
                </a:lnTo>
                <a:lnTo>
                  <a:pt x="673120" y="2173938"/>
                </a:lnTo>
                <a:lnTo>
                  <a:pt x="668678" y="2179944"/>
                </a:lnTo>
                <a:lnTo>
                  <a:pt x="663285" y="2185634"/>
                </a:lnTo>
                <a:lnTo>
                  <a:pt x="657892" y="2191640"/>
                </a:lnTo>
                <a:lnTo>
                  <a:pt x="651864" y="2197014"/>
                </a:lnTo>
                <a:lnTo>
                  <a:pt x="645836" y="2202388"/>
                </a:lnTo>
                <a:lnTo>
                  <a:pt x="639174" y="2207129"/>
                </a:lnTo>
                <a:lnTo>
                  <a:pt x="632512" y="2211871"/>
                </a:lnTo>
                <a:lnTo>
                  <a:pt x="625215" y="2216613"/>
                </a:lnTo>
                <a:lnTo>
                  <a:pt x="617919" y="2220722"/>
                </a:lnTo>
                <a:lnTo>
                  <a:pt x="609988" y="2224832"/>
                </a:lnTo>
                <a:lnTo>
                  <a:pt x="601739" y="2228625"/>
                </a:lnTo>
                <a:lnTo>
                  <a:pt x="593491" y="2232102"/>
                </a:lnTo>
                <a:lnTo>
                  <a:pt x="585243" y="2234947"/>
                </a:lnTo>
                <a:lnTo>
                  <a:pt x="576360" y="2238108"/>
                </a:lnTo>
                <a:lnTo>
                  <a:pt x="567160" y="2240637"/>
                </a:lnTo>
                <a:lnTo>
                  <a:pt x="557959" y="2242850"/>
                </a:lnTo>
                <a:lnTo>
                  <a:pt x="548759" y="2244747"/>
                </a:lnTo>
                <a:lnTo>
                  <a:pt x="539242" y="2246327"/>
                </a:lnTo>
                <a:lnTo>
                  <a:pt x="529407" y="2247908"/>
                </a:lnTo>
                <a:lnTo>
                  <a:pt x="519573" y="2248856"/>
                </a:lnTo>
                <a:lnTo>
                  <a:pt x="509421" y="2249488"/>
                </a:lnTo>
                <a:lnTo>
                  <a:pt x="499269" y="2249488"/>
                </a:lnTo>
                <a:lnTo>
                  <a:pt x="489434" y="2249488"/>
                </a:lnTo>
                <a:lnTo>
                  <a:pt x="479283" y="2248856"/>
                </a:lnTo>
                <a:lnTo>
                  <a:pt x="469131" y="2247908"/>
                </a:lnTo>
                <a:lnTo>
                  <a:pt x="459613" y="2246327"/>
                </a:lnTo>
                <a:lnTo>
                  <a:pt x="449779" y="2244747"/>
                </a:lnTo>
                <a:lnTo>
                  <a:pt x="440261" y="2242850"/>
                </a:lnTo>
                <a:lnTo>
                  <a:pt x="431378" y="2240637"/>
                </a:lnTo>
                <a:lnTo>
                  <a:pt x="422496" y="2238108"/>
                </a:lnTo>
                <a:lnTo>
                  <a:pt x="413613" y="2234947"/>
                </a:lnTo>
                <a:lnTo>
                  <a:pt x="405047" y="2232102"/>
                </a:lnTo>
                <a:lnTo>
                  <a:pt x="396799" y="2228625"/>
                </a:lnTo>
                <a:lnTo>
                  <a:pt x="388868" y="2224832"/>
                </a:lnTo>
                <a:lnTo>
                  <a:pt x="380936" y="2220722"/>
                </a:lnTo>
                <a:lnTo>
                  <a:pt x="373640" y="2216613"/>
                </a:lnTo>
                <a:lnTo>
                  <a:pt x="366343" y="2211871"/>
                </a:lnTo>
                <a:lnTo>
                  <a:pt x="359681" y="2207129"/>
                </a:lnTo>
                <a:lnTo>
                  <a:pt x="353019" y="2202388"/>
                </a:lnTo>
                <a:lnTo>
                  <a:pt x="346674" y="2197014"/>
                </a:lnTo>
                <a:lnTo>
                  <a:pt x="340963" y="2191640"/>
                </a:lnTo>
                <a:lnTo>
                  <a:pt x="335253" y="2185634"/>
                </a:lnTo>
                <a:lnTo>
                  <a:pt x="330177" y="2179944"/>
                </a:lnTo>
                <a:lnTo>
                  <a:pt x="325418" y="2173938"/>
                </a:lnTo>
                <a:lnTo>
                  <a:pt x="320977" y="2167931"/>
                </a:lnTo>
                <a:lnTo>
                  <a:pt x="317170" y="2161293"/>
                </a:lnTo>
                <a:lnTo>
                  <a:pt x="313680" y="2154971"/>
                </a:lnTo>
                <a:lnTo>
                  <a:pt x="310508" y="2148016"/>
                </a:lnTo>
                <a:lnTo>
                  <a:pt x="307653" y="2141062"/>
                </a:lnTo>
                <a:lnTo>
                  <a:pt x="305749" y="2134424"/>
                </a:lnTo>
                <a:lnTo>
                  <a:pt x="303846" y="2127153"/>
                </a:lnTo>
                <a:lnTo>
                  <a:pt x="302577" y="2120199"/>
                </a:lnTo>
                <a:lnTo>
                  <a:pt x="301942" y="2112612"/>
                </a:lnTo>
                <a:lnTo>
                  <a:pt x="301625" y="2105025"/>
                </a:lnTo>
                <a:close/>
                <a:moveTo>
                  <a:pt x="270541" y="1946275"/>
                </a:moveTo>
                <a:lnTo>
                  <a:pt x="729267" y="1946275"/>
                </a:lnTo>
                <a:lnTo>
                  <a:pt x="734985" y="1946592"/>
                </a:lnTo>
                <a:lnTo>
                  <a:pt x="740385" y="1947225"/>
                </a:lnTo>
                <a:lnTo>
                  <a:pt x="745468" y="1948808"/>
                </a:lnTo>
                <a:lnTo>
                  <a:pt x="750869" y="1950391"/>
                </a:lnTo>
                <a:lnTo>
                  <a:pt x="755316" y="1952607"/>
                </a:lnTo>
                <a:lnTo>
                  <a:pt x="760081" y="1955773"/>
                </a:lnTo>
                <a:lnTo>
                  <a:pt x="764211" y="1958939"/>
                </a:lnTo>
                <a:lnTo>
                  <a:pt x="768023" y="1962422"/>
                </a:lnTo>
                <a:lnTo>
                  <a:pt x="771836" y="1966537"/>
                </a:lnTo>
                <a:lnTo>
                  <a:pt x="774695" y="1970653"/>
                </a:lnTo>
                <a:lnTo>
                  <a:pt x="777554" y="1975085"/>
                </a:lnTo>
                <a:lnTo>
                  <a:pt x="779777" y="1980151"/>
                </a:lnTo>
                <a:lnTo>
                  <a:pt x="781684" y="1985216"/>
                </a:lnTo>
                <a:lnTo>
                  <a:pt x="783272" y="1990599"/>
                </a:lnTo>
                <a:lnTo>
                  <a:pt x="783907" y="1995981"/>
                </a:lnTo>
                <a:lnTo>
                  <a:pt x="784225" y="2001996"/>
                </a:lnTo>
                <a:lnTo>
                  <a:pt x="783907" y="2007378"/>
                </a:lnTo>
                <a:lnTo>
                  <a:pt x="783272" y="2013077"/>
                </a:lnTo>
                <a:lnTo>
                  <a:pt x="781684" y="2018459"/>
                </a:lnTo>
                <a:lnTo>
                  <a:pt x="779777" y="2023525"/>
                </a:lnTo>
                <a:lnTo>
                  <a:pt x="777554" y="2028590"/>
                </a:lnTo>
                <a:lnTo>
                  <a:pt x="774695" y="2033022"/>
                </a:lnTo>
                <a:lnTo>
                  <a:pt x="771836" y="2037455"/>
                </a:lnTo>
                <a:lnTo>
                  <a:pt x="768023" y="2041254"/>
                </a:lnTo>
                <a:lnTo>
                  <a:pt x="764211" y="2044736"/>
                </a:lnTo>
                <a:lnTo>
                  <a:pt x="760081" y="2048219"/>
                </a:lnTo>
                <a:lnTo>
                  <a:pt x="755316" y="2050752"/>
                </a:lnTo>
                <a:lnTo>
                  <a:pt x="750869" y="2053285"/>
                </a:lnTo>
                <a:lnTo>
                  <a:pt x="745468" y="2054867"/>
                </a:lnTo>
                <a:lnTo>
                  <a:pt x="740385" y="2056450"/>
                </a:lnTo>
                <a:lnTo>
                  <a:pt x="734985" y="2057084"/>
                </a:lnTo>
                <a:lnTo>
                  <a:pt x="729267" y="2057400"/>
                </a:lnTo>
                <a:lnTo>
                  <a:pt x="270541" y="2057400"/>
                </a:lnTo>
                <a:lnTo>
                  <a:pt x="264822" y="2057084"/>
                </a:lnTo>
                <a:lnTo>
                  <a:pt x="259739" y="2056450"/>
                </a:lnTo>
                <a:lnTo>
                  <a:pt x="254657" y="2054867"/>
                </a:lnTo>
                <a:lnTo>
                  <a:pt x="249256" y="2053285"/>
                </a:lnTo>
                <a:lnTo>
                  <a:pt x="244491" y="2050752"/>
                </a:lnTo>
                <a:lnTo>
                  <a:pt x="240043" y="2048219"/>
                </a:lnTo>
                <a:lnTo>
                  <a:pt x="235914" y="2044736"/>
                </a:lnTo>
                <a:lnTo>
                  <a:pt x="232102" y="2041254"/>
                </a:lnTo>
                <a:lnTo>
                  <a:pt x="228289" y="2037455"/>
                </a:lnTo>
                <a:lnTo>
                  <a:pt x="225113" y="2033022"/>
                </a:lnTo>
                <a:lnTo>
                  <a:pt x="222571" y="2028590"/>
                </a:lnTo>
                <a:lnTo>
                  <a:pt x="220347" y="2023525"/>
                </a:lnTo>
                <a:lnTo>
                  <a:pt x="218124" y="2018459"/>
                </a:lnTo>
                <a:lnTo>
                  <a:pt x="216853" y="2013077"/>
                </a:lnTo>
                <a:lnTo>
                  <a:pt x="215900" y="2007378"/>
                </a:lnTo>
                <a:lnTo>
                  <a:pt x="215900" y="2001996"/>
                </a:lnTo>
                <a:lnTo>
                  <a:pt x="215900" y="1995981"/>
                </a:lnTo>
                <a:lnTo>
                  <a:pt x="216853" y="1990599"/>
                </a:lnTo>
                <a:lnTo>
                  <a:pt x="218124" y="1985216"/>
                </a:lnTo>
                <a:lnTo>
                  <a:pt x="220347" y="1980151"/>
                </a:lnTo>
                <a:lnTo>
                  <a:pt x="222571" y="1975085"/>
                </a:lnTo>
                <a:lnTo>
                  <a:pt x="225113" y="1970653"/>
                </a:lnTo>
                <a:lnTo>
                  <a:pt x="228289" y="1966537"/>
                </a:lnTo>
                <a:lnTo>
                  <a:pt x="232102" y="1962422"/>
                </a:lnTo>
                <a:lnTo>
                  <a:pt x="235914" y="1958939"/>
                </a:lnTo>
                <a:lnTo>
                  <a:pt x="240043" y="1955773"/>
                </a:lnTo>
                <a:lnTo>
                  <a:pt x="244491" y="1952607"/>
                </a:lnTo>
                <a:lnTo>
                  <a:pt x="249256" y="1950391"/>
                </a:lnTo>
                <a:lnTo>
                  <a:pt x="254657" y="1948808"/>
                </a:lnTo>
                <a:lnTo>
                  <a:pt x="259739" y="1947225"/>
                </a:lnTo>
                <a:lnTo>
                  <a:pt x="264822" y="1946592"/>
                </a:lnTo>
                <a:lnTo>
                  <a:pt x="270541" y="1946275"/>
                </a:lnTo>
                <a:close/>
                <a:moveTo>
                  <a:pt x="270541" y="1798637"/>
                </a:moveTo>
                <a:lnTo>
                  <a:pt x="729267" y="1798637"/>
                </a:lnTo>
                <a:lnTo>
                  <a:pt x="734985" y="1798953"/>
                </a:lnTo>
                <a:lnTo>
                  <a:pt x="740385" y="1799584"/>
                </a:lnTo>
                <a:lnTo>
                  <a:pt x="745468" y="1800847"/>
                </a:lnTo>
                <a:lnTo>
                  <a:pt x="750869" y="1803057"/>
                </a:lnTo>
                <a:lnTo>
                  <a:pt x="755316" y="1805267"/>
                </a:lnTo>
                <a:lnTo>
                  <a:pt x="760081" y="1808108"/>
                </a:lnTo>
                <a:lnTo>
                  <a:pt x="764211" y="1811265"/>
                </a:lnTo>
                <a:lnTo>
                  <a:pt x="768023" y="1815053"/>
                </a:lnTo>
                <a:lnTo>
                  <a:pt x="771836" y="1818842"/>
                </a:lnTo>
                <a:lnTo>
                  <a:pt x="774695" y="1822946"/>
                </a:lnTo>
                <a:lnTo>
                  <a:pt x="777554" y="1827681"/>
                </a:lnTo>
                <a:lnTo>
                  <a:pt x="779777" y="1832417"/>
                </a:lnTo>
                <a:lnTo>
                  <a:pt x="781684" y="1837784"/>
                </a:lnTo>
                <a:lnTo>
                  <a:pt x="783272" y="1842835"/>
                </a:lnTo>
                <a:lnTo>
                  <a:pt x="783907" y="1848517"/>
                </a:lnTo>
                <a:lnTo>
                  <a:pt x="784225" y="1854200"/>
                </a:lnTo>
                <a:lnTo>
                  <a:pt x="783907" y="1859882"/>
                </a:lnTo>
                <a:lnTo>
                  <a:pt x="783272" y="1865249"/>
                </a:lnTo>
                <a:lnTo>
                  <a:pt x="781684" y="1870616"/>
                </a:lnTo>
                <a:lnTo>
                  <a:pt x="779777" y="1875667"/>
                </a:lnTo>
                <a:lnTo>
                  <a:pt x="777554" y="1880403"/>
                </a:lnTo>
                <a:lnTo>
                  <a:pt x="774695" y="1885138"/>
                </a:lnTo>
                <a:lnTo>
                  <a:pt x="771836" y="1889558"/>
                </a:lnTo>
                <a:lnTo>
                  <a:pt x="768023" y="1893346"/>
                </a:lnTo>
                <a:lnTo>
                  <a:pt x="764211" y="1897134"/>
                </a:lnTo>
                <a:lnTo>
                  <a:pt x="760081" y="1900291"/>
                </a:lnTo>
                <a:lnTo>
                  <a:pt x="755316" y="1902817"/>
                </a:lnTo>
                <a:lnTo>
                  <a:pt x="750869" y="1905027"/>
                </a:lnTo>
                <a:lnTo>
                  <a:pt x="745468" y="1907237"/>
                </a:lnTo>
                <a:lnTo>
                  <a:pt x="740385" y="1908499"/>
                </a:lnTo>
                <a:lnTo>
                  <a:pt x="734985" y="1909447"/>
                </a:lnTo>
                <a:lnTo>
                  <a:pt x="729267" y="1909762"/>
                </a:lnTo>
                <a:lnTo>
                  <a:pt x="270541" y="1909762"/>
                </a:lnTo>
                <a:lnTo>
                  <a:pt x="264822" y="1909447"/>
                </a:lnTo>
                <a:lnTo>
                  <a:pt x="259739" y="1908499"/>
                </a:lnTo>
                <a:lnTo>
                  <a:pt x="254657" y="1907237"/>
                </a:lnTo>
                <a:lnTo>
                  <a:pt x="249256" y="1905027"/>
                </a:lnTo>
                <a:lnTo>
                  <a:pt x="244491" y="1902817"/>
                </a:lnTo>
                <a:lnTo>
                  <a:pt x="240043" y="1900291"/>
                </a:lnTo>
                <a:lnTo>
                  <a:pt x="235914" y="1897134"/>
                </a:lnTo>
                <a:lnTo>
                  <a:pt x="232102" y="1893346"/>
                </a:lnTo>
                <a:lnTo>
                  <a:pt x="228289" y="1889558"/>
                </a:lnTo>
                <a:lnTo>
                  <a:pt x="225113" y="1885138"/>
                </a:lnTo>
                <a:lnTo>
                  <a:pt x="222571" y="1880403"/>
                </a:lnTo>
                <a:lnTo>
                  <a:pt x="220347" y="1875667"/>
                </a:lnTo>
                <a:lnTo>
                  <a:pt x="218124" y="1870616"/>
                </a:lnTo>
                <a:lnTo>
                  <a:pt x="216853" y="1865249"/>
                </a:lnTo>
                <a:lnTo>
                  <a:pt x="215900" y="1859882"/>
                </a:lnTo>
                <a:lnTo>
                  <a:pt x="215900" y="1854200"/>
                </a:lnTo>
                <a:lnTo>
                  <a:pt x="215900" y="1848517"/>
                </a:lnTo>
                <a:lnTo>
                  <a:pt x="216853" y="1842835"/>
                </a:lnTo>
                <a:lnTo>
                  <a:pt x="218124" y="1837784"/>
                </a:lnTo>
                <a:lnTo>
                  <a:pt x="220347" y="1832417"/>
                </a:lnTo>
                <a:lnTo>
                  <a:pt x="222571" y="1827681"/>
                </a:lnTo>
                <a:lnTo>
                  <a:pt x="225113" y="1822946"/>
                </a:lnTo>
                <a:lnTo>
                  <a:pt x="228289" y="1818842"/>
                </a:lnTo>
                <a:lnTo>
                  <a:pt x="232102" y="1815053"/>
                </a:lnTo>
                <a:lnTo>
                  <a:pt x="235914" y="1811265"/>
                </a:lnTo>
                <a:lnTo>
                  <a:pt x="240043" y="1808108"/>
                </a:lnTo>
                <a:lnTo>
                  <a:pt x="244491" y="1805267"/>
                </a:lnTo>
                <a:lnTo>
                  <a:pt x="249256" y="1803057"/>
                </a:lnTo>
                <a:lnTo>
                  <a:pt x="254657" y="1800847"/>
                </a:lnTo>
                <a:lnTo>
                  <a:pt x="259739" y="1799584"/>
                </a:lnTo>
                <a:lnTo>
                  <a:pt x="264822" y="1798953"/>
                </a:lnTo>
                <a:lnTo>
                  <a:pt x="270541" y="1798637"/>
                </a:lnTo>
                <a:close/>
                <a:moveTo>
                  <a:pt x="105728" y="1404937"/>
                </a:moveTo>
                <a:lnTo>
                  <a:pt x="893128" y="1404937"/>
                </a:lnTo>
                <a:lnTo>
                  <a:pt x="893763" y="1441633"/>
                </a:lnTo>
                <a:lnTo>
                  <a:pt x="893763" y="1480542"/>
                </a:lnTo>
                <a:lnTo>
                  <a:pt x="893763" y="1490349"/>
                </a:lnTo>
                <a:lnTo>
                  <a:pt x="893445" y="1500155"/>
                </a:lnTo>
                <a:lnTo>
                  <a:pt x="892810" y="1509962"/>
                </a:lnTo>
                <a:lnTo>
                  <a:pt x="892175" y="1519452"/>
                </a:lnTo>
                <a:lnTo>
                  <a:pt x="890904" y="1528942"/>
                </a:lnTo>
                <a:lnTo>
                  <a:pt x="889634" y="1538432"/>
                </a:lnTo>
                <a:lnTo>
                  <a:pt x="888363" y="1547923"/>
                </a:lnTo>
                <a:lnTo>
                  <a:pt x="886458" y="1557096"/>
                </a:lnTo>
                <a:lnTo>
                  <a:pt x="884552" y="1566587"/>
                </a:lnTo>
                <a:lnTo>
                  <a:pt x="882328" y="1575444"/>
                </a:lnTo>
                <a:lnTo>
                  <a:pt x="880105" y="1584618"/>
                </a:lnTo>
                <a:lnTo>
                  <a:pt x="877564" y="1593792"/>
                </a:lnTo>
                <a:lnTo>
                  <a:pt x="874705" y="1602649"/>
                </a:lnTo>
                <a:lnTo>
                  <a:pt x="871847" y="1611190"/>
                </a:lnTo>
                <a:lnTo>
                  <a:pt x="868670" y="1620048"/>
                </a:lnTo>
                <a:lnTo>
                  <a:pt x="865494" y="1628589"/>
                </a:lnTo>
                <a:lnTo>
                  <a:pt x="861683" y="1637130"/>
                </a:lnTo>
                <a:lnTo>
                  <a:pt x="858189" y="1645355"/>
                </a:lnTo>
                <a:lnTo>
                  <a:pt x="854059" y="1653896"/>
                </a:lnTo>
                <a:lnTo>
                  <a:pt x="849930" y="1662121"/>
                </a:lnTo>
                <a:lnTo>
                  <a:pt x="845801" y="1670029"/>
                </a:lnTo>
                <a:lnTo>
                  <a:pt x="841354" y="1677938"/>
                </a:lnTo>
                <a:lnTo>
                  <a:pt x="836590" y="1686163"/>
                </a:lnTo>
                <a:lnTo>
                  <a:pt x="831826" y="1693439"/>
                </a:lnTo>
                <a:lnTo>
                  <a:pt x="826743" y="1701347"/>
                </a:lnTo>
                <a:lnTo>
                  <a:pt x="821661" y="1708939"/>
                </a:lnTo>
                <a:lnTo>
                  <a:pt x="815944" y="1716215"/>
                </a:lnTo>
                <a:lnTo>
                  <a:pt x="810862" y="1723491"/>
                </a:lnTo>
                <a:lnTo>
                  <a:pt x="804827" y="1730767"/>
                </a:lnTo>
                <a:lnTo>
                  <a:pt x="799110" y="1737410"/>
                </a:lnTo>
                <a:lnTo>
                  <a:pt x="793075" y="1744369"/>
                </a:lnTo>
                <a:lnTo>
                  <a:pt x="787040" y="1751012"/>
                </a:lnTo>
                <a:lnTo>
                  <a:pt x="211498" y="1751012"/>
                </a:lnTo>
                <a:lnTo>
                  <a:pt x="205463" y="1744369"/>
                </a:lnTo>
                <a:lnTo>
                  <a:pt x="199428" y="1737410"/>
                </a:lnTo>
                <a:lnTo>
                  <a:pt x="193711" y="1730767"/>
                </a:lnTo>
                <a:lnTo>
                  <a:pt x="187994" y="1723491"/>
                </a:lnTo>
                <a:lnTo>
                  <a:pt x="182276" y="1716215"/>
                </a:lnTo>
                <a:lnTo>
                  <a:pt x="177194" y="1708939"/>
                </a:lnTo>
                <a:lnTo>
                  <a:pt x="172112" y="1701347"/>
                </a:lnTo>
                <a:lnTo>
                  <a:pt x="167030" y="1693439"/>
                </a:lnTo>
                <a:lnTo>
                  <a:pt x="162266" y="1686163"/>
                </a:lnTo>
                <a:lnTo>
                  <a:pt x="157501" y="1677938"/>
                </a:lnTo>
                <a:lnTo>
                  <a:pt x="153054" y="1670029"/>
                </a:lnTo>
                <a:lnTo>
                  <a:pt x="148925" y="1662121"/>
                </a:lnTo>
                <a:lnTo>
                  <a:pt x="144479" y="1653896"/>
                </a:lnTo>
                <a:lnTo>
                  <a:pt x="140667" y="1645355"/>
                </a:lnTo>
                <a:lnTo>
                  <a:pt x="137173" y="1637130"/>
                </a:lnTo>
                <a:lnTo>
                  <a:pt x="133362" y="1628589"/>
                </a:lnTo>
                <a:lnTo>
                  <a:pt x="130185" y="1620048"/>
                </a:lnTo>
                <a:lnTo>
                  <a:pt x="127009" y="1611190"/>
                </a:lnTo>
                <a:lnTo>
                  <a:pt x="124150" y="1602649"/>
                </a:lnTo>
                <a:lnTo>
                  <a:pt x="120974" y="1593792"/>
                </a:lnTo>
                <a:lnTo>
                  <a:pt x="118751" y="1584618"/>
                </a:lnTo>
                <a:lnTo>
                  <a:pt x="116210" y="1575444"/>
                </a:lnTo>
                <a:lnTo>
                  <a:pt x="114304" y="1566587"/>
                </a:lnTo>
                <a:lnTo>
                  <a:pt x="112398" y="1557096"/>
                </a:lnTo>
                <a:lnTo>
                  <a:pt x="110492" y="1547923"/>
                </a:lnTo>
                <a:lnTo>
                  <a:pt x="108904" y="1538432"/>
                </a:lnTo>
                <a:lnTo>
                  <a:pt x="107634" y="1528942"/>
                </a:lnTo>
                <a:lnTo>
                  <a:pt x="106681" y="1519452"/>
                </a:lnTo>
                <a:lnTo>
                  <a:pt x="106046" y="1509962"/>
                </a:lnTo>
                <a:lnTo>
                  <a:pt x="105410" y="1500155"/>
                </a:lnTo>
                <a:lnTo>
                  <a:pt x="105093" y="1490349"/>
                </a:lnTo>
                <a:lnTo>
                  <a:pt x="104775" y="1480542"/>
                </a:lnTo>
                <a:lnTo>
                  <a:pt x="105093" y="1441633"/>
                </a:lnTo>
                <a:lnTo>
                  <a:pt x="105728" y="1404937"/>
                </a:lnTo>
                <a:close/>
                <a:moveTo>
                  <a:pt x="300928" y="1209675"/>
                </a:moveTo>
                <a:lnTo>
                  <a:pt x="302839" y="1209994"/>
                </a:lnTo>
                <a:lnTo>
                  <a:pt x="305069" y="1210312"/>
                </a:lnTo>
                <a:lnTo>
                  <a:pt x="306981" y="1210950"/>
                </a:lnTo>
                <a:lnTo>
                  <a:pt x="308574" y="1211907"/>
                </a:lnTo>
                <a:lnTo>
                  <a:pt x="310485" y="1212863"/>
                </a:lnTo>
                <a:lnTo>
                  <a:pt x="312078" y="1213820"/>
                </a:lnTo>
                <a:lnTo>
                  <a:pt x="313990" y="1215733"/>
                </a:lnTo>
                <a:lnTo>
                  <a:pt x="315264" y="1217009"/>
                </a:lnTo>
                <a:lnTo>
                  <a:pt x="316220" y="1218603"/>
                </a:lnTo>
                <a:lnTo>
                  <a:pt x="317176" y="1220516"/>
                </a:lnTo>
                <a:lnTo>
                  <a:pt x="318131" y="1222430"/>
                </a:lnTo>
                <a:lnTo>
                  <a:pt x="318768" y="1224343"/>
                </a:lnTo>
                <a:lnTo>
                  <a:pt x="319087" y="1226894"/>
                </a:lnTo>
                <a:lnTo>
                  <a:pt x="319087" y="1229126"/>
                </a:lnTo>
                <a:lnTo>
                  <a:pt x="319087" y="1333716"/>
                </a:lnTo>
                <a:lnTo>
                  <a:pt x="319087" y="1335948"/>
                </a:lnTo>
                <a:lnTo>
                  <a:pt x="318768" y="1338180"/>
                </a:lnTo>
                <a:lnTo>
                  <a:pt x="318131" y="1340413"/>
                </a:lnTo>
                <a:lnTo>
                  <a:pt x="317494" y="1342645"/>
                </a:lnTo>
                <a:lnTo>
                  <a:pt x="316538" y="1344877"/>
                </a:lnTo>
                <a:lnTo>
                  <a:pt x="315264" y="1346790"/>
                </a:lnTo>
                <a:lnTo>
                  <a:pt x="313990" y="1348703"/>
                </a:lnTo>
                <a:lnTo>
                  <a:pt x="312078" y="1350298"/>
                </a:lnTo>
                <a:lnTo>
                  <a:pt x="310485" y="1351573"/>
                </a:lnTo>
                <a:lnTo>
                  <a:pt x="308892" y="1352849"/>
                </a:lnTo>
                <a:lnTo>
                  <a:pt x="306981" y="1354124"/>
                </a:lnTo>
                <a:lnTo>
                  <a:pt x="305069" y="1355081"/>
                </a:lnTo>
                <a:lnTo>
                  <a:pt x="302839" y="1356037"/>
                </a:lnTo>
                <a:lnTo>
                  <a:pt x="300291" y="1356675"/>
                </a:lnTo>
                <a:lnTo>
                  <a:pt x="298061" y="1356994"/>
                </a:lnTo>
                <a:lnTo>
                  <a:pt x="295831" y="1357313"/>
                </a:lnTo>
                <a:lnTo>
                  <a:pt x="155018" y="1357313"/>
                </a:lnTo>
                <a:lnTo>
                  <a:pt x="152788" y="1356994"/>
                </a:lnTo>
                <a:lnTo>
                  <a:pt x="150558" y="1356675"/>
                </a:lnTo>
                <a:lnTo>
                  <a:pt x="148328" y="1356037"/>
                </a:lnTo>
                <a:lnTo>
                  <a:pt x="145780" y="1355081"/>
                </a:lnTo>
                <a:lnTo>
                  <a:pt x="143868" y="1354124"/>
                </a:lnTo>
                <a:lnTo>
                  <a:pt x="141957" y="1352849"/>
                </a:lnTo>
                <a:lnTo>
                  <a:pt x="140364" y="1351573"/>
                </a:lnTo>
                <a:lnTo>
                  <a:pt x="138771" y="1350298"/>
                </a:lnTo>
                <a:lnTo>
                  <a:pt x="137178" y="1348703"/>
                </a:lnTo>
                <a:lnTo>
                  <a:pt x="135904" y="1346790"/>
                </a:lnTo>
                <a:lnTo>
                  <a:pt x="134311" y="1344877"/>
                </a:lnTo>
                <a:lnTo>
                  <a:pt x="133355" y="1342645"/>
                </a:lnTo>
                <a:lnTo>
                  <a:pt x="132718" y="1340413"/>
                </a:lnTo>
                <a:lnTo>
                  <a:pt x="132081" y="1338180"/>
                </a:lnTo>
                <a:lnTo>
                  <a:pt x="131762" y="1335948"/>
                </a:lnTo>
                <a:lnTo>
                  <a:pt x="131762" y="1333716"/>
                </a:lnTo>
                <a:lnTo>
                  <a:pt x="131762" y="1268347"/>
                </a:lnTo>
                <a:lnTo>
                  <a:pt x="131762" y="1266115"/>
                </a:lnTo>
                <a:lnTo>
                  <a:pt x="132081" y="1263564"/>
                </a:lnTo>
                <a:lnTo>
                  <a:pt x="132718" y="1261013"/>
                </a:lnTo>
                <a:lnTo>
                  <a:pt x="133355" y="1258462"/>
                </a:lnTo>
                <a:lnTo>
                  <a:pt x="134311" y="1256549"/>
                </a:lnTo>
                <a:lnTo>
                  <a:pt x="135585" y="1254317"/>
                </a:lnTo>
                <a:lnTo>
                  <a:pt x="136859" y="1252404"/>
                </a:lnTo>
                <a:lnTo>
                  <a:pt x="138134" y="1250490"/>
                </a:lnTo>
                <a:lnTo>
                  <a:pt x="139726" y="1248258"/>
                </a:lnTo>
                <a:lnTo>
                  <a:pt x="141638" y="1246664"/>
                </a:lnTo>
                <a:lnTo>
                  <a:pt x="143231" y="1245070"/>
                </a:lnTo>
                <a:lnTo>
                  <a:pt x="145461" y="1243794"/>
                </a:lnTo>
                <a:lnTo>
                  <a:pt x="147691" y="1242837"/>
                </a:lnTo>
                <a:lnTo>
                  <a:pt x="149921" y="1241562"/>
                </a:lnTo>
                <a:lnTo>
                  <a:pt x="152151" y="1240924"/>
                </a:lnTo>
                <a:lnTo>
                  <a:pt x="154700" y="1240287"/>
                </a:lnTo>
                <a:lnTo>
                  <a:pt x="296149" y="1210312"/>
                </a:lnTo>
                <a:lnTo>
                  <a:pt x="298379" y="1209994"/>
                </a:lnTo>
                <a:lnTo>
                  <a:pt x="300928" y="1209675"/>
                </a:lnTo>
                <a:close/>
                <a:moveTo>
                  <a:pt x="766987" y="1117600"/>
                </a:moveTo>
                <a:lnTo>
                  <a:pt x="770787" y="1117600"/>
                </a:lnTo>
                <a:lnTo>
                  <a:pt x="774269" y="1117600"/>
                </a:lnTo>
                <a:lnTo>
                  <a:pt x="777435" y="1118235"/>
                </a:lnTo>
                <a:lnTo>
                  <a:pt x="780601" y="1118870"/>
                </a:lnTo>
                <a:lnTo>
                  <a:pt x="784084" y="1119822"/>
                </a:lnTo>
                <a:lnTo>
                  <a:pt x="787250" y="1121727"/>
                </a:lnTo>
                <a:lnTo>
                  <a:pt x="790099" y="1123315"/>
                </a:lnTo>
                <a:lnTo>
                  <a:pt x="792632" y="1125220"/>
                </a:lnTo>
                <a:lnTo>
                  <a:pt x="795482" y="1127442"/>
                </a:lnTo>
                <a:lnTo>
                  <a:pt x="797698" y="1129665"/>
                </a:lnTo>
                <a:lnTo>
                  <a:pt x="799914" y="1132205"/>
                </a:lnTo>
                <a:lnTo>
                  <a:pt x="801497" y="1135380"/>
                </a:lnTo>
                <a:lnTo>
                  <a:pt x="803080" y="1138555"/>
                </a:lnTo>
                <a:lnTo>
                  <a:pt x="804346" y="1141730"/>
                </a:lnTo>
                <a:lnTo>
                  <a:pt x="805296" y="1145540"/>
                </a:lnTo>
                <a:lnTo>
                  <a:pt x="845505" y="1323023"/>
                </a:lnTo>
                <a:lnTo>
                  <a:pt x="846138" y="1326198"/>
                </a:lnTo>
                <a:lnTo>
                  <a:pt x="846138" y="1329373"/>
                </a:lnTo>
                <a:lnTo>
                  <a:pt x="845821" y="1332865"/>
                </a:lnTo>
                <a:lnTo>
                  <a:pt x="845505" y="1335723"/>
                </a:lnTo>
                <a:lnTo>
                  <a:pt x="844555" y="1338580"/>
                </a:lnTo>
                <a:lnTo>
                  <a:pt x="843289" y="1341438"/>
                </a:lnTo>
                <a:lnTo>
                  <a:pt x="842022" y="1344295"/>
                </a:lnTo>
                <a:lnTo>
                  <a:pt x="839806" y="1346518"/>
                </a:lnTo>
                <a:lnTo>
                  <a:pt x="837906" y="1348740"/>
                </a:lnTo>
                <a:lnTo>
                  <a:pt x="835690" y="1350963"/>
                </a:lnTo>
                <a:lnTo>
                  <a:pt x="833474" y="1352550"/>
                </a:lnTo>
                <a:lnTo>
                  <a:pt x="830624" y="1354138"/>
                </a:lnTo>
                <a:lnTo>
                  <a:pt x="827775" y="1355408"/>
                </a:lnTo>
                <a:lnTo>
                  <a:pt x="824609" y="1356360"/>
                </a:lnTo>
                <a:lnTo>
                  <a:pt x="821443" y="1356995"/>
                </a:lnTo>
                <a:lnTo>
                  <a:pt x="818277" y="1357313"/>
                </a:lnTo>
                <a:lnTo>
                  <a:pt x="697018" y="1357313"/>
                </a:lnTo>
                <a:lnTo>
                  <a:pt x="693219" y="1356995"/>
                </a:lnTo>
                <a:lnTo>
                  <a:pt x="689736" y="1356678"/>
                </a:lnTo>
                <a:lnTo>
                  <a:pt x="685937" y="1355408"/>
                </a:lnTo>
                <a:lnTo>
                  <a:pt x="682454" y="1354455"/>
                </a:lnTo>
                <a:lnTo>
                  <a:pt x="678972" y="1353185"/>
                </a:lnTo>
                <a:lnTo>
                  <a:pt x="675489" y="1351598"/>
                </a:lnTo>
                <a:lnTo>
                  <a:pt x="672640" y="1349693"/>
                </a:lnTo>
                <a:lnTo>
                  <a:pt x="669790" y="1347470"/>
                </a:lnTo>
                <a:lnTo>
                  <a:pt x="667258" y="1345248"/>
                </a:lnTo>
                <a:lnTo>
                  <a:pt x="664408" y="1342390"/>
                </a:lnTo>
                <a:lnTo>
                  <a:pt x="662192" y="1339533"/>
                </a:lnTo>
                <a:lnTo>
                  <a:pt x="659976" y="1336675"/>
                </a:lnTo>
                <a:lnTo>
                  <a:pt x="658393" y="1333500"/>
                </a:lnTo>
                <a:lnTo>
                  <a:pt x="656810" y="1330008"/>
                </a:lnTo>
                <a:lnTo>
                  <a:pt x="655543" y="1326515"/>
                </a:lnTo>
                <a:lnTo>
                  <a:pt x="654593" y="1323023"/>
                </a:lnTo>
                <a:lnTo>
                  <a:pt x="622933" y="1183957"/>
                </a:lnTo>
                <a:lnTo>
                  <a:pt x="622617" y="1180465"/>
                </a:lnTo>
                <a:lnTo>
                  <a:pt x="622300" y="1176655"/>
                </a:lnTo>
                <a:lnTo>
                  <a:pt x="622300" y="1173480"/>
                </a:lnTo>
                <a:lnTo>
                  <a:pt x="622933" y="1169987"/>
                </a:lnTo>
                <a:lnTo>
                  <a:pt x="623566" y="1166495"/>
                </a:lnTo>
                <a:lnTo>
                  <a:pt x="624516" y="1163320"/>
                </a:lnTo>
                <a:lnTo>
                  <a:pt x="625783" y="1160462"/>
                </a:lnTo>
                <a:lnTo>
                  <a:pt x="627682" y="1157605"/>
                </a:lnTo>
                <a:lnTo>
                  <a:pt x="629265" y="1154747"/>
                </a:lnTo>
                <a:lnTo>
                  <a:pt x="631798" y="1152207"/>
                </a:lnTo>
                <a:lnTo>
                  <a:pt x="634331" y="1149985"/>
                </a:lnTo>
                <a:lnTo>
                  <a:pt x="636864" y="1148080"/>
                </a:lnTo>
                <a:lnTo>
                  <a:pt x="639713" y="1146175"/>
                </a:lnTo>
                <a:lnTo>
                  <a:pt x="642879" y="1144587"/>
                </a:lnTo>
                <a:lnTo>
                  <a:pt x="646045" y="1143317"/>
                </a:lnTo>
                <a:lnTo>
                  <a:pt x="649528" y="1142365"/>
                </a:lnTo>
                <a:lnTo>
                  <a:pt x="763505" y="1118235"/>
                </a:lnTo>
                <a:lnTo>
                  <a:pt x="766987" y="1117600"/>
                </a:lnTo>
                <a:close/>
                <a:moveTo>
                  <a:pt x="858838" y="868362"/>
                </a:moveTo>
                <a:lnTo>
                  <a:pt x="840146" y="869932"/>
                </a:lnTo>
                <a:lnTo>
                  <a:pt x="821454" y="871502"/>
                </a:lnTo>
                <a:lnTo>
                  <a:pt x="802762" y="873386"/>
                </a:lnTo>
                <a:lnTo>
                  <a:pt x="784387" y="875583"/>
                </a:lnTo>
                <a:lnTo>
                  <a:pt x="747320" y="879979"/>
                </a:lnTo>
                <a:lnTo>
                  <a:pt x="710253" y="885316"/>
                </a:lnTo>
                <a:lnTo>
                  <a:pt x="673185" y="890968"/>
                </a:lnTo>
                <a:lnTo>
                  <a:pt x="636435" y="896933"/>
                </a:lnTo>
                <a:lnTo>
                  <a:pt x="600001" y="903526"/>
                </a:lnTo>
                <a:lnTo>
                  <a:pt x="563251" y="910433"/>
                </a:lnTo>
                <a:lnTo>
                  <a:pt x="526818" y="917655"/>
                </a:lnTo>
                <a:lnTo>
                  <a:pt x="490384" y="925190"/>
                </a:lnTo>
                <a:lnTo>
                  <a:pt x="453950" y="933353"/>
                </a:lnTo>
                <a:lnTo>
                  <a:pt x="417200" y="941516"/>
                </a:lnTo>
                <a:lnTo>
                  <a:pt x="381083" y="950621"/>
                </a:lnTo>
                <a:lnTo>
                  <a:pt x="344967" y="960040"/>
                </a:lnTo>
                <a:lnTo>
                  <a:pt x="326908" y="964749"/>
                </a:lnTo>
                <a:lnTo>
                  <a:pt x="308850" y="970087"/>
                </a:lnTo>
                <a:lnTo>
                  <a:pt x="291108" y="975424"/>
                </a:lnTo>
                <a:lnTo>
                  <a:pt x="273050" y="981075"/>
                </a:lnTo>
                <a:lnTo>
                  <a:pt x="292059" y="979819"/>
                </a:lnTo>
                <a:lnTo>
                  <a:pt x="310434" y="977936"/>
                </a:lnTo>
                <a:lnTo>
                  <a:pt x="329126" y="976052"/>
                </a:lnTo>
                <a:lnTo>
                  <a:pt x="347501" y="973854"/>
                </a:lnTo>
                <a:lnTo>
                  <a:pt x="384885" y="969459"/>
                </a:lnTo>
                <a:lnTo>
                  <a:pt x="421952" y="964121"/>
                </a:lnTo>
                <a:lnTo>
                  <a:pt x="458703" y="958470"/>
                </a:lnTo>
                <a:lnTo>
                  <a:pt x="495453" y="952191"/>
                </a:lnTo>
                <a:lnTo>
                  <a:pt x="532203" y="945911"/>
                </a:lnTo>
                <a:lnTo>
                  <a:pt x="568637" y="939004"/>
                </a:lnTo>
                <a:lnTo>
                  <a:pt x="605387" y="931469"/>
                </a:lnTo>
                <a:lnTo>
                  <a:pt x="642138" y="924248"/>
                </a:lnTo>
                <a:lnTo>
                  <a:pt x="678254" y="916085"/>
                </a:lnTo>
                <a:lnTo>
                  <a:pt x="714688" y="907608"/>
                </a:lnTo>
                <a:lnTo>
                  <a:pt x="750805" y="899131"/>
                </a:lnTo>
                <a:lnTo>
                  <a:pt x="786921" y="889712"/>
                </a:lnTo>
                <a:lnTo>
                  <a:pt x="804980" y="884374"/>
                </a:lnTo>
                <a:lnTo>
                  <a:pt x="823038" y="879351"/>
                </a:lnTo>
                <a:lnTo>
                  <a:pt x="841096" y="874328"/>
                </a:lnTo>
                <a:lnTo>
                  <a:pt x="858838" y="868362"/>
                </a:lnTo>
                <a:close/>
                <a:moveTo>
                  <a:pt x="894431" y="809625"/>
                </a:moveTo>
                <a:lnTo>
                  <a:pt x="899509" y="809625"/>
                </a:lnTo>
                <a:lnTo>
                  <a:pt x="904905" y="810262"/>
                </a:lnTo>
                <a:lnTo>
                  <a:pt x="909666" y="810580"/>
                </a:lnTo>
                <a:lnTo>
                  <a:pt x="915062" y="811535"/>
                </a:lnTo>
                <a:lnTo>
                  <a:pt x="919823" y="812490"/>
                </a:lnTo>
                <a:lnTo>
                  <a:pt x="924901" y="814400"/>
                </a:lnTo>
                <a:lnTo>
                  <a:pt x="929662" y="815673"/>
                </a:lnTo>
                <a:lnTo>
                  <a:pt x="934423" y="817583"/>
                </a:lnTo>
                <a:lnTo>
                  <a:pt x="939184" y="819493"/>
                </a:lnTo>
                <a:lnTo>
                  <a:pt x="943628" y="821721"/>
                </a:lnTo>
                <a:lnTo>
                  <a:pt x="948071" y="823949"/>
                </a:lnTo>
                <a:lnTo>
                  <a:pt x="952198" y="827132"/>
                </a:lnTo>
                <a:lnTo>
                  <a:pt x="956324" y="829678"/>
                </a:lnTo>
                <a:lnTo>
                  <a:pt x="960450" y="832861"/>
                </a:lnTo>
                <a:lnTo>
                  <a:pt x="964259" y="836044"/>
                </a:lnTo>
                <a:lnTo>
                  <a:pt x="968068" y="839546"/>
                </a:lnTo>
                <a:lnTo>
                  <a:pt x="971876" y="843047"/>
                </a:lnTo>
                <a:lnTo>
                  <a:pt x="975050" y="846867"/>
                </a:lnTo>
                <a:lnTo>
                  <a:pt x="978224" y="851005"/>
                </a:lnTo>
                <a:lnTo>
                  <a:pt x="981081" y="855142"/>
                </a:lnTo>
                <a:lnTo>
                  <a:pt x="984255" y="859280"/>
                </a:lnTo>
                <a:lnTo>
                  <a:pt x="986794" y="863737"/>
                </a:lnTo>
                <a:lnTo>
                  <a:pt x="989016" y="868193"/>
                </a:lnTo>
                <a:lnTo>
                  <a:pt x="991238" y="873286"/>
                </a:lnTo>
                <a:lnTo>
                  <a:pt x="993142" y="878060"/>
                </a:lnTo>
                <a:lnTo>
                  <a:pt x="995047" y="882835"/>
                </a:lnTo>
                <a:lnTo>
                  <a:pt x="996634" y="888246"/>
                </a:lnTo>
                <a:lnTo>
                  <a:pt x="997903" y="893339"/>
                </a:lnTo>
                <a:lnTo>
                  <a:pt x="998855" y="898750"/>
                </a:lnTo>
                <a:lnTo>
                  <a:pt x="999490" y="904161"/>
                </a:lnTo>
                <a:lnTo>
                  <a:pt x="999808" y="909572"/>
                </a:lnTo>
                <a:lnTo>
                  <a:pt x="1000125" y="914665"/>
                </a:lnTo>
                <a:lnTo>
                  <a:pt x="999808" y="919758"/>
                </a:lnTo>
                <a:lnTo>
                  <a:pt x="999490" y="925169"/>
                </a:lnTo>
                <a:lnTo>
                  <a:pt x="998855" y="929944"/>
                </a:lnTo>
                <a:lnTo>
                  <a:pt x="998221" y="935355"/>
                </a:lnTo>
                <a:lnTo>
                  <a:pt x="996951" y="940129"/>
                </a:lnTo>
                <a:lnTo>
                  <a:pt x="995681" y="945222"/>
                </a:lnTo>
                <a:lnTo>
                  <a:pt x="993777" y="949997"/>
                </a:lnTo>
                <a:lnTo>
                  <a:pt x="992190" y="954771"/>
                </a:lnTo>
                <a:lnTo>
                  <a:pt x="990286" y="959546"/>
                </a:lnTo>
                <a:lnTo>
                  <a:pt x="988064" y="964002"/>
                </a:lnTo>
                <a:lnTo>
                  <a:pt x="985525" y="968458"/>
                </a:lnTo>
                <a:lnTo>
                  <a:pt x="982985" y="972596"/>
                </a:lnTo>
                <a:lnTo>
                  <a:pt x="979811" y="976734"/>
                </a:lnTo>
                <a:lnTo>
                  <a:pt x="976955" y="980872"/>
                </a:lnTo>
                <a:lnTo>
                  <a:pt x="973781" y="984692"/>
                </a:lnTo>
                <a:lnTo>
                  <a:pt x="970289" y="988511"/>
                </a:lnTo>
                <a:lnTo>
                  <a:pt x="966798" y="992331"/>
                </a:lnTo>
                <a:lnTo>
                  <a:pt x="962989" y="995514"/>
                </a:lnTo>
                <a:lnTo>
                  <a:pt x="959181" y="998697"/>
                </a:lnTo>
                <a:lnTo>
                  <a:pt x="954737" y="1001562"/>
                </a:lnTo>
                <a:lnTo>
                  <a:pt x="950611" y="1004745"/>
                </a:lnTo>
                <a:lnTo>
                  <a:pt x="945850" y="1007291"/>
                </a:lnTo>
                <a:lnTo>
                  <a:pt x="941406" y="1009519"/>
                </a:lnTo>
                <a:lnTo>
                  <a:pt x="936963" y="1011747"/>
                </a:lnTo>
                <a:lnTo>
                  <a:pt x="931884" y="1013657"/>
                </a:lnTo>
                <a:lnTo>
                  <a:pt x="927123" y="1015567"/>
                </a:lnTo>
                <a:lnTo>
                  <a:pt x="921727" y="1017158"/>
                </a:lnTo>
                <a:lnTo>
                  <a:pt x="916649" y="1018432"/>
                </a:lnTo>
                <a:lnTo>
                  <a:pt x="126960" y="1185222"/>
                </a:lnTo>
                <a:lnTo>
                  <a:pt x="121247" y="1186177"/>
                </a:lnTo>
                <a:lnTo>
                  <a:pt x="115851" y="1186814"/>
                </a:lnTo>
                <a:lnTo>
                  <a:pt x="110455" y="1187132"/>
                </a:lnTo>
                <a:lnTo>
                  <a:pt x="105059" y="1187450"/>
                </a:lnTo>
                <a:lnTo>
                  <a:pt x="100298" y="1187132"/>
                </a:lnTo>
                <a:lnTo>
                  <a:pt x="95855" y="1186814"/>
                </a:lnTo>
                <a:lnTo>
                  <a:pt x="86967" y="1185859"/>
                </a:lnTo>
                <a:lnTo>
                  <a:pt x="78398" y="1183949"/>
                </a:lnTo>
                <a:lnTo>
                  <a:pt x="70145" y="1181402"/>
                </a:lnTo>
                <a:lnTo>
                  <a:pt x="61575" y="1177901"/>
                </a:lnTo>
                <a:lnTo>
                  <a:pt x="53640" y="1174082"/>
                </a:lnTo>
                <a:lnTo>
                  <a:pt x="46340" y="1169625"/>
                </a:lnTo>
                <a:lnTo>
                  <a:pt x="39358" y="1164214"/>
                </a:lnTo>
                <a:lnTo>
                  <a:pt x="32692" y="1158485"/>
                </a:lnTo>
                <a:lnTo>
                  <a:pt x="26662" y="1152119"/>
                </a:lnTo>
                <a:lnTo>
                  <a:pt x="20948" y="1145116"/>
                </a:lnTo>
                <a:lnTo>
                  <a:pt x="15870" y="1137795"/>
                </a:lnTo>
                <a:lnTo>
                  <a:pt x="11426" y="1129837"/>
                </a:lnTo>
                <a:lnTo>
                  <a:pt x="9522" y="1125700"/>
                </a:lnTo>
                <a:lnTo>
                  <a:pt x="7935" y="1121562"/>
                </a:lnTo>
                <a:lnTo>
                  <a:pt x="6031" y="1117105"/>
                </a:lnTo>
                <a:lnTo>
                  <a:pt x="4444" y="1112967"/>
                </a:lnTo>
                <a:lnTo>
                  <a:pt x="3491" y="1108193"/>
                </a:lnTo>
                <a:lnTo>
                  <a:pt x="2222" y="1103737"/>
                </a:lnTo>
                <a:lnTo>
                  <a:pt x="1270" y="1098644"/>
                </a:lnTo>
                <a:lnTo>
                  <a:pt x="635" y="1092914"/>
                </a:lnTo>
                <a:lnTo>
                  <a:pt x="317" y="1087822"/>
                </a:lnTo>
                <a:lnTo>
                  <a:pt x="0" y="1082410"/>
                </a:lnTo>
                <a:lnTo>
                  <a:pt x="317" y="1077318"/>
                </a:lnTo>
                <a:lnTo>
                  <a:pt x="635" y="1071906"/>
                </a:lnTo>
                <a:lnTo>
                  <a:pt x="1270" y="1066814"/>
                </a:lnTo>
                <a:lnTo>
                  <a:pt x="1904" y="1062039"/>
                </a:lnTo>
                <a:lnTo>
                  <a:pt x="3174" y="1056946"/>
                </a:lnTo>
                <a:lnTo>
                  <a:pt x="4444" y="1052172"/>
                </a:lnTo>
                <a:lnTo>
                  <a:pt x="5713" y="1047079"/>
                </a:lnTo>
                <a:lnTo>
                  <a:pt x="7935" y="1042304"/>
                </a:lnTo>
                <a:lnTo>
                  <a:pt x="9839" y="1037530"/>
                </a:lnTo>
                <a:lnTo>
                  <a:pt x="12061" y="1033074"/>
                </a:lnTo>
                <a:lnTo>
                  <a:pt x="14283" y="1028936"/>
                </a:lnTo>
                <a:lnTo>
                  <a:pt x="17140" y="1024479"/>
                </a:lnTo>
                <a:lnTo>
                  <a:pt x="19996" y="1020341"/>
                </a:lnTo>
                <a:lnTo>
                  <a:pt x="23170" y="1016204"/>
                </a:lnTo>
                <a:lnTo>
                  <a:pt x="26344" y="1012384"/>
                </a:lnTo>
                <a:lnTo>
                  <a:pt x="29518" y="1008564"/>
                </a:lnTo>
                <a:lnTo>
                  <a:pt x="33327" y="1005063"/>
                </a:lnTo>
                <a:lnTo>
                  <a:pt x="37136" y="1001562"/>
                </a:lnTo>
                <a:lnTo>
                  <a:pt x="40945" y="998379"/>
                </a:lnTo>
                <a:lnTo>
                  <a:pt x="45388" y="995514"/>
                </a:lnTo>
                <a:lnTo>
                  <a:pt x="49514" y="992649"/>
                </a:lnTo>
                <a:lnTo>
                  <a:pt x="53640" y="989784"/>
                </a:lnTo>
                <a:lnTo>
                  <a:pt x="58401" y="987556"/>
                </a:lnTo>
                <a:lnTo>
                  <a:pt x="63162" y="985328"/>
                </a:lnTo>
                <a:lnTo>
                  <a:pt x="68241" y="983418"/>
                </a:lnTo>
                <a:lnTo>
                  <a:pt x="73002" y="981827"/>
                </a:lnTo>
                <a:lnTo>
                  <a:pt x="78398" y="980235"/>
                </a:lnTo>
                <a:lnTo>
                  <a:pt x="83476" y="978644"/>
                </a:lnTo>
                <a:lnTo>
                  <a:pt x="873165" y="811853"/>
                </a:lnTo>
                <a:lnTo>
                  <a:pt x="878561" y="810898"/>
                </a:lnTo>
                <a:lnTo>
                  <a:pt x="883639" y="810262"/>
                </a:lnTo>
                <a:lnTo>
                  <a:pt x="889353" y="809944"/>
                </a:lnTo>
                <a:lnTo>
                  <a:pt x="894431" y="809625"/>
                </a:lnTo>
                <a:close/>
                <a:moveTo>
                  <a:pt x="858838" y="565150"/>
                </a:moveTo>
                <a:lnTo>
                  <a:pt x="840146" y="566424"/>
                </a:lnTo>
                <a:lnTo>
                  <a:pt x="821454" y="568016"/>
                </a:lnTo>
                <a:lnTo>
                  <a:pt x="802762" y="570244"/>
                </a:lnTo>
                <a:lnTo>
                  <a:pt x="784387" y="572155"/>
                </a:lnTo>
                <a:lnTo>
                  <a:pt x="747320" y="576930"/>
                </a:lnTo>
                <a:lnTo>
                  <a:pt x="710253" y="582343"/>
                </a:lnTo>
                <a:lnTo>
                  <a:pt x="673185" y="588074"/>
                </a:lnTo>
                <a:lnTo>
                  <a:pt x="636435" y="594442"/>
                </a:lnTo>
                <a:lnTo>
                  <a:pt x="600001" y="600809"/>
                </a:lnTo>
                <a:lnTo>
                  <a:pt x="563251" y="607814"/>
                </a:lnTo>
                <a:lnTo>
                  <a:pt x="526818" y="614818"/>
                </a:lnTo>
                <a:lnTo>
                  <a:pt x="490384" y="622778"/>
                </a:lnTo>
                <a:lnTo>
                  <a:pt x="453950" y="630737"/>
                </a:lnTo>
                <a:lnTo>
                  <a:pt x="417200" y="639652"/>
                </a:lnTo>
                <a:lnTo>
                  <a:pt x="381083" y="648249"/>
                </a:lnTo>
                <a:lnTo>
                  <a:pt x="344967" y="657800"/>
                </a:lnTo>
                <a:lnTo>
                  <a:pt x="326908" y="662894"/>
                </a:lnTo>
                <a:lnTo>
                  <a:pt x="308850" y="667988"/>
                </a:lnTo>
                <a:lnTo>
                  <a:pt x="291108" y="673401"/>
                </a:lnTo>
                <a:lnTo>
                  <a:pt x="273050" y="679450"/>
                </a:lnTo>
                <a:lnTo>
                  <a:pt x="292059" y="677858"/>
                </a:lnTo>
                <a:lnTo>
                  <a:pt x="310434" y="676266"/>
                </a:lnTo>
                <a:lnTo>
                  <a:pt x="329126" y="674038"/>
                </a:lnTo>
                <a:lnTo>
                  <a:pt x="347501" y="672127"/>
                </a:lnTo>
                <a:lnTo>
                  <a:pt x="384885" y="667352"/>
                </a:lnTo>
                <a:lnTo>
                  <a:pt x="421952" y="661939"/>
                </a:lnTo>
                <a:lnTo>
                  <a:pt x="458703" y="656527"/>
                </a:lnTo>
                <a:lnTo>
                  <a:pt x="495453" y="650159"/>
                </a:lnTo>
                <a:lnTo>
                  <a:pt x="532203" y="643791"/>
                </a:lnTo>
                <a:lnTo>
                  <a:pt x="568637" y="636787"/>
                </a:lnTo>
                <a:lnTo>
                  <a:pt x="605387" y="629464"/>
                </a:lnTo>
                <a:lnTo>
                  <a:pt x="642138" y="621504"/>
                </a:lnTo>
                <a:lnTo>
                  <a:pt x="678254" y="613545"/>
                </a:lnTo>
                <a:lnTo>
                  <a:pt x="714688" y="604948"/>
                </a:lnTo>
                <a:lnTo>
                  <a:pt x="750805" y="596034"/>
                </a:lnTo>
                <a:lnTo>
                  <a:pt x="786921" y="586482"/>
                </a:lnTo>
                <a:lnTo>
                  <a:pt x="804980" y="581706"/>
                </a:lnTo>
                <a:lnTo>
                  <a:pt x="823038" y="576294"/>
                </a:lnTo>
                <a:lnTo>
                  <a:pt x="841096" y="570881"/>
                </a:lnTo>
                <a:lnTo>
                  <a:pt x="858838" y="565150"/>
                </a:lnTo>
                <a:close/>
                <a:moveTo>
                  <a:pt x="894431" y="506412"/>
                </a:moveTo>
                <a:lnTo>
                  <a:pt x="899509" y="506412"/>
                </a:lnTo>
                <a:lnTo>
                  <a:pt x="904905" y="507046"/>
                </a:lnTo>
                <a:lnTo>
                  <a:pt x="909666" y="507363"/>
                </a:lnTo>
                <a:lnTo>
                  <a:pt x="915062" y="508314"/>
                </a:lnTo>
                <a:lnTo>
                  <a:pt x="919823" y="509265"/>
                </a:lnTo>
                <a:lnTo>
                  <a:pt x="924901" y="511167"/>
                </a:lnTo>
                <a:lnTo>
                  <a:pt x="929662" y="512435"/>
                </a:lnTo>
                <a:lnTo>
                  <a:pt x="934423" y="514336"/>
                </a:lnTo>
                <a:lnTo>
                  <a:pt x="939184" y="516238"/>
                </a:lnTo>
                <a:lnTo>
                  <a:pt x="943628" y="518457"/>
                </a:lnTo>
                <a:lnTo>
                  <a:pt x="948071" y="520676"/>
                </a:lnTo>
                <a:lnTo>
                  <a:pt x="952198" y="523528"/>
                </a:lnTo>
                <a:lnTo>
                  <a:pt x="956324" y="526381"/>
                </a:lnTo>
                <a:lnTo>
                  <a:pt x="960450" y="529551"/>
                </a:lnTo>
                <a:lnTo>
                  <a:pt x="964259" y="532720"/>
                </a:lnTo>
                <a:lnTo>
                  <a:pt x="968068" y="536207"/>
                </a:lnTo>
                <a:lnTo>
                  <a:pt x="971876" y="539694"/>
                </a:lnTo>
                <a:lnTo>
                  <a:pt x="975050" y="543497"/>
                </a:lnTo>
                <a:lnTo>
                  <a:pt x="978224" y="547618"/>
                </a:lnTo>
                <a:lnTo>
                  <a:pt x="981081" y="551421"/>
                </a:lnTo>
                <a:lnTo>
                  <a:pt x="984255" y="555859"/>
                </a:lnTo>
                <a:lnTo>
                  <a:pt x="986794" y="560296"/>
                </a:lnTo>
                <a:lnTo>
                  <a:pt x="989016" y="564734"/>
                </a:lnTo>
                <a:lnTo>
                  <a:pt x="991238" y="569805"/>
                </a:lnTo>
                <a:lnTo>
                  <a:pt x="993142" y="574560"/>
                </a:lnTo>
                <a:lnTo>
                  <a:pt x="995047" y="579314"/>
                </a:lnTo>
                <a:lnTo>
                  <a:pt x="996634" y="584703"/>
                </a:lnTo>
                <a:lnTo>
                  <a:pt x="997903" y="589774"/>
                </a:lnTo>
                <a:lnTo>
                  <a:pt x="998855" y="595163"/>
                </a:lnTo>
                <a:lnTo>
                  <a:pt x="999490" y="600551"/>
                </a:lnTo>
                <a:lnTo>
                  <a:pt x="999808" y="605939"/>
                </a:lnTo>
                <a:lnTo>
                  <a:pt x="1000125" y="611011"/>
                </a:lnTo>
                <a:lnTo>
                  <a:pt x="999808" y="616399"/>
                </a:lnTo>
                <a:lnTo>
                  <a:pt x="999490" y="621471"/>
                </a:lnTo>
                <a:lnTo>
                  <a:pt x="998855" y="626225"/>
                </a:lnTo>
                <a:lnTo>
                  <a:pt x="998221" y="631614"/>
                </a:lnTo>
                <a:lnTo>
                  <a:pt x="996951" y="636368"/>
                </a:lnTo>
                <a:lnTo>
                  <a:pt x="995681" y="641440"/>
                </a:lnTo>
                <a:lnTo>
                  <a:pt x="993777" y="646194"/>
                </a:lnTo>
                <a:lnTo>
                  <a:pt x="992190" y="651265"/>
                </a:lnTo>
                <a:lnTo>
                  <a:pt x="990286" y="655703"/>
                </a:lnTo>
                <a:lnTo>
                  <a:pt x="988064" y="660140"/>
                </a:lnTo>
                <a:lnTo>
                  <a:pt x="985525" y="664578"/>
                </a:lnTo>
                <a:lnTo>
                  <a:pt x="982985" y="668699"/>
                </a:lnTo>
                <a:lnTo>
                  <a:pt x="979811" y="672819"/>
                </a:lnTo>
                <a:lnTo>
                  <a:pt x="976955" y="676940"/>
                </a:lnTo>
                <a:lnTo>
                  <a:pt x="973781" y="680743"/>
                </a:lnTo>
                <a:lnTo>
                  <a:pt x="970289" y="684547"/>
                </a:lnTo>
                <a:lnTo>
                  <a:pt x="966798" y="688350"/>
                </a:lnTo>
                <a:lnTo>
                  <a:pt x="962989" y="691520"/>
                </a:lnTo>
                <a:lnTo>
                  <a:pt x="959181" y="694690"/>
                </a:lnTo>
                <a:lnTo>
                  <a:pt x="954737" y="697859"/>
                </a:lnTo>
                <a:lnTo>
                  <a:pt x="950611" y="700712"/>
                </a:lnTo>
                <a:lnTo>
                  <a:pt x="945850" y="703248"/>
                </a:lnTo>
                <a:lnTo>
                  <a:pt x="941406" y="705467"/>
                </a:lnTo>
                <a:lnTo>
                  <a:pt x="936963" y="707685"/>
                </a:lnTo>
                <a:lnTo>
                  <a:pt x="931884" y="709904"/>
                </a:lnTo>
                <a:lnTo>
                  <a:pt x="927123" y="711489"/>
                </a:lnTo>
                <a:lnTo>
                  <a:pt x="921727" y="713074"/>
                </a:lnTo>
                <a:lnTo>
                  <a:pt x="916649" y="714342"/>
                </a:lnTo>
                <a:lnTo>
                  <a:pt x="126960" y="880431"/>
                </a:lnTo>
                <a:lnTo>
                  <a:pt x="121247" y="881382"/>
                </a:lnTo>
                <a:lnTo>
                  <a:pt x="115851" y="882016"/>
                </a:lnTo>
                <a:lnTo>
                  <a:pt x="110455" y="882333"/>
                </a:lnTo>
                <a:lnTo>
                  <a:pt x="105059" y="882650"/>
                </a:lnTo>
                <a:lnTo>
                  <a:pt x="100298" y="882333"/>
                </a:lnTo>
                <a:lnTo>
                  <a:pt x="95855" y="882016"/>
                </a:lnTo>
                <a:lnTo>
                  <a:pt x="86967" y="881065"/>
                </a:lnTo>
                <a:lnTo>
                  <a:pt x="78398" y="879164"/>
                </a:lnTo>
                <a:lnTo>
                  <a:pt x="70145" y="876628"/>
                </a:lnTo>
                <a:lnTo>
                  <a:pt x="61575" y="873458"/>
                </a:lnTo>
                <a:lnTo>
                  <a:pt x="53640" y="869338"/>
                </a:lnTo>
                <a:lnTo>
                  <a:pt x="46340" y="864900"/>
                </a:lnTo>
                <a:lnTo>
                  <a:pt x="39358" y="859512"/>
                </a:lnTo>
                <a:lnTo>
                  <a:pt x="32692" y="853806"/>
                </a:lnTo>
                <a:lnTo>
                  <a:pt x="26662" y="847150"/>
                </a:lnTo>
                <a:lnTo>
                  <a:pt x="20948" y="840494"/>
                </a:lnTo>
                <a:lnTo>
                  <a:pt x="15870" y="833204"/>
                </a:lnTo>
                <a:lnTo>
                  <a:pt x="11426" y="825279"/>
                </a:lnTo>
                <a:lnTo>
                  <a:pt x="9522" y="821159"/>
                </a:lnTo>
                <a:lnTo>
                  <a:pt x="7935" y="817038"/>
                </a:lnTo>
                <a:lnTo>
                  <a:pt x="6031" y="812601"/>
                </a:lnTo>
                <a:lnTo>
                  <a:pt x="4444" y="808480"/>
                </a:lnTo>
                <a:lnTo>
                  <a:pt x="3491" y="804043"/>
                </a:lnTo>
                <a:lnTo>
                  <a:pt x="2222" y="799288"/>
                </a:lnTo>
                <a:lnTo>
                  <a:pt x="1270" y="794217"/>
                </a:lnTo>
                <a:lnTo>
                  <a:pt x="635" y="788511"/>
                </a:lnTo>
                <a:lnTo>
                  <a:pt x="317" y="783440"/>
                </a:lnTo>
                <a:lnTo>
                  <a:pt x="0" y="778052"/>
                </a:lnTo>
                <a:lnTo>
                  <a:pt x="317" y="772980"/>
                </a:lnTo>
                <a:lnTo>
                  <a:pt x="635" y="767909"/>
                </a:lnTo>
                <a:lnTo>
                  <a:pt x="1270" y="762520"/>
                </a:lnTo>
                <a:lnTo>
                  <a:pt x="1904" y="757766"/>
                </a:lnTo>
                <a:lnTo>
                  <a:pt x="3174" y="752694"/>
                </a:lnTo>
                <a:lnTo>
                  <a:pt x="4444" y="747940"/>
                </a:lnTo>
                <a:lnTo>
                  <a:pt x="5713" y="742868"/>
                </a:lnTo>
                <a:lnTo>
                  <a:pt x="7935" y="738114"/>
                </a:lnTo>
                <a:lnTo>
                  <a:pt x="9839" y="733676"/>
                </a:lnTo>
                <a:lnTo>
                  <a:pt x="12061" y="728922"/>
                </a:lnTo>
                <a:lnTo>
                  <a:pt x="14283" y="724801"/>
                </a:lnTo>
                <a:lnTo>
                  <a:pt x="17140" y="720047"/>
                </a:lnTo>
                <a:lnTo>
                  <a:pt x="19996" y="716243"/>
                </a:lnTo>
                <a:lnTo>
                  <a:pt x="23170" y="712123"/>
                </a:lnTo>
                <a:lnTo>
                  <a:pt x="26344" y="708319"/>
                </a:lnTo>
                <a:lnTo>
                  <a:pt x="29518" y="704516"/>
                </a:lnTo>
                <a:lnTo>
                  <a:pt x="33327" y="701029"/>
                </a:lnTo>
                <a:lnTo>
                  <a:pt x="37136" y="697859"/>
                </a:lnTo>
                <a:lnTo>
                  <a:pt x="40945" y="694373"/>
                </a:lnTo>
                <a:lnTo>
                  <a:pt x="45388" y="691520"/>
                </a:lnTo>
                <a:lnTo>
                  <a:pt x="49514" y="688667"/>
                </a:lnTo>
                <a:lnTo>
                  <a:pt x="53640" y="686132"/>
                </a:lnTo>
                <a:lnTo>
                  <a:pt x="58401" y="683596"/>
                </a:lnTo>
                <a:lnTo>
                  <a:pt x="63162" y="681377"/>
                </a:lnTo>
                <a:lnTo>
                  <a:pt x="68241" y="679475"/>
                </a:lnTo>
                <a:lnTo>
                  <a:pt x="73002" y="677891"/>
                </a:lnTo>
                <a:lnTo>
                  <a:pt x="78398" y="676306"/>
                </a:lnTo>
                <a:lnTo>
                  <a:pt x="83476" y="675038"/>
                </a:lnTo>
                <a:lnTo>
                  <a:pt x="873165" y="508631"/>
                </a:lnTo>
                <a:lnTo>
                  <a:pt x="878561" y="507680"/>
                </a:lnTo>
                <a:lnTo>
                  <a:pt x="883639" y="507046"/>
                </a:lnTo>
                <a:lnTo>
                  <a:pt x="889353" y="506729"/>
                </a:lnTo>
                <a:lnTo>
                  <a:pt x="894431" y="506412"/>
                </a:lnTo>
                <a:close/>
                <a:moveTo>
                  <a:pt x="858838" y="261937"/>
                </a:moveTo>
                <a:lnTo>
                  <a:pt x="840146" y="263529"/>
                </a:lnTo>
                <a:lnTo>
                  <a:pt x="821454" y="265439"/>
                </a:lnTo>
                <a:lnTo>
                  <a:pt x="802762" y="267031"/>
                </a:lnTo>
                <a:lnTo>
                  <a:pt x="784387" y="269260"/>
                </a:lnTo>
                <a:lnTo>
                  <a:pt x="747320" y="273717"/>
                </a:lnTo>
                <a:lnTo>
                  <a:pt x="710253" y="279448"/>
                </a:lnTo>
                <a:lnTo>
                  <a:pt x="673185" y="284861"/>
                </a:lnTo>
                <a:lnTo>
                  <a:pt x="636435" y="291229"/>
                </a:lnTo>
                <a:lnTo>
                  <a:pt x="600001" y="297596"/>
                </a:lnTo>
                <a:lnTo>
                  <a:pt x="563251" y="304601"/>
                </a:lnTo>
                <a:lnTo>
                  <a:pt x="526818" y="312242"/>
                </a:lnTo>
                <a:lnTo>
                  <a:pt x="490384" y="319565"/>
                </a:lnTo>
                <a:lnTo>
                  <a:pt x="453950" y="327843"/>
                </a:lnTo>
                <a:lnTo>
                  <a:pt x="417200" y="336439"/>
                </a:lnTo>
                <a:lnTo>
                  <a:pt x="381083" y="345354"/>
                </a:lnTo>
                <a:lnTo>
                  <a:pt x="344967" y="354905"/>
                </a:lnTo>
                <a:lnTo>
                  <a:pt x="326908" y="360000"/>
                </a:lnTo>
                <a:lnTo>
                  <a:pt x="308850" y="365094"/>
                </a:lnTo>
                <a:lnTo>
                  <a:pt x="291108" y="370825"/>
                </a:lnTo>
                <a:lnTo>
                  <a:pt x="273050" y="376237"/>
                </a:lnTo>
                <a:lnTo>
                  <a:pt x="292059" y="374964"/>
                </a:lnTo>
                <a:lnTo>
                  <a:pt x="310434" y="373372"/>
                </a:lnTo>
                <a:lnTo>
                  <a:pt x="329126" y="371461"/>
                </a:lnTo>
                <a:lnTo>
                  <a:pt x="347501" y="369233"/>
                </a:lnTo>
                <a:lnTo>
                  <a:pt x="384885" y="364457"/>
                </a:lnTo>
                <a:lnTo>
                  <a:pt x="421952" y="359363"/>
                </a:lnTo>
                <a:lnTo>
                  <a:pt x="458703" y="353314"/>
                </a:lnTo>
                <a:lnTo>
                  <a:pt x="495453" y="347264"/>
                </a:lnTo>
                <a:lnTo>
                  <a:pt x="532203" y="340578"/>
                </a:lnTo>
                <a:lnTo>
                  <a:pt x="568637" y="333892"/>
                </a:lnTo>
                <a:lnTo>
                  <a:pt x="605387" y="326251"/>
                </a:lnTo>
                <a:lnTo>
                  <a:pt x="642138" y="318610"/>
                </a:lnTo>
                <a:lnTo>
                  <a:pt x="678254" y="310650"/>
                </a:lnTo>
                <a:lnTo>
                  <a:pt x="714688" y="302054"/>
                </a:lnTo>
                <a:lnTo>
                  <a:pt x="750805" y="293139"/>
                </a:lnTo>
                <a:lnTo>
                  <a:pt x="786921" y="283269"/>
                </a:lnTo>
                <a:lnTo>
                  <a:pt x="804980" y="278493"/>
                </a:lnTo>
                <a:lnTo>
                  <a:pt x="823038" y="273081"/>
                </a:lnTo>
                <a:lnTo>
                  <a:pt x="841096" y="267668"/>
                </a:lnTo>
                <a:lnTo>
                  <a:pt x="858838" y="261937"/>
                </a:lnTo>
                <a:close/>
                <a:moveTo>
                  <a:pt x="894431" y="201612"/>
                </a:moveTo>
                <a:lnTo>
                  <a:pt x="899509" y="201612"/>
                </a:lnTo>
                <a:lnTo>
                  <a:pt x="904905" y="202249"/>
                </a:lnTo>
                <a:lnTo>
                  <a:pt x="909666" y="202567"/>
                </a:lnTo>
                <a:lnTo>
                  <a:pt x="915062" y="203522"/>
                </a:lnTo>
                <a:lnTo>
                  <a:pt x="919823" y="204795"/>
                </a:lnTo>
                <a:lnTo>
                  <a:pt x="924901" y="206068"/>
                </a:lnTo>
                <a:lnTo>
                  <a:pt x="929662" y="207660"/>
                </a:lnTo>
                <a:lnTo>
                  <a:pt x="934423" y="209570"/>
                </a:lnTo>
                <a:lnTo>
                  <a:pt x="939184" y="211480"/>
                </a:lnTo>
                <a:lnTo>
                  <a:pt x="943628" y="213708"/>
                </a:lnTo>
                <a:lnTo>
                  <a:pt x="948071" y="216254"/>
                </a:lnTo>
                <a:lnTo>
                  <a:pt x="952198" y="218801"/>
                </a:lnTo>
                <a:lnTo>
                  <a:pt x="956324" y="221665"/>
                </a:lnTo>
                <a:lnTo>
                  <a:pt x="960450" y="224848"/>
                </a:lnTo>
                <a:lnTo>
                  <a:pt x="964259" y="228031"/>
                </a:lnTo>
                <a:lnTo>
                  <a:pt x="968068" y="231533"/>
                </a:lnTo>
                <a:lnTo>
                  <a:pt x="971876" y="235034"/>
                </a:lnTo>
                <a:lnTo>
                  <a:pt x="975050" y="238854"/>
                </a:lnTo>
                <a:lnTo>
                  <a:pt x="978224" y="242992"/>
                </a:lnTo>
                <a:lnTo>
                  <a:pt x="981081" y="246811"/>
                </a:lnTo>
                <a:lnTo>
                  <a:pt x="984255" y="251586"/>
                </a:lnTo>
                <a:lnTo>
                  <a:pt x="986794" y="255724"/>
                </a:lnTo>
                <a:lnTo>
                  <a:pt x="989016" y="260180"/>
                </a:lnTo>
                <a:lnTo>
                  <a:pt x="991238" y="265273"/>
                </a:lnTo>
                <a:lnTo>
                  <a:pt x="993142" y="270047"/>
                </a:lnTo>
                <a:lnTo>
                  <a:pt x="995047" y="275140"/>
                </a:lnTo>
                <a:lnTo>
                  <a:pt x="996634" y="280233"/>
                </a:lnTo>
                <a:lnTo>
                  <a:pt x="997903" y="285326"/>
                </a:lnTo>
                <a:lnTo>
                  <a:pt x="998855" y="290737"/>
                </a:lnTo>
                <a:lnTo>
                  <a:pt x="999490" y="296148"/>
                </a:lnTo>
                <a:lnTo>
                  <a:pt x="999808" y="301559"/>
                </a:lnTo>
                <a:lnTo>
                  <a:pt x="1000125" y="306652"/>
                </a:lnTo>
                <a:lnTo>
                  <a:pt x="999808" y="312063"/>
                </a:lnTo>
                <a:lnTo>
                  <a:pt x="999490" y="317156"/>
                </a:lnTo>
                <a:lnTo>
                  <a:pt x="998855" y="322249"/>
                </a:lnTo>
                <a:lnTo>
                  <a:pt x="998221" y="327342"/>
                </a:lnTo>
                <a:lnTo>
                  <a:pt x="996951" y="332116"/>
                </a:lnTo>
                <a:lnTo>
                  <a:pt x="995681" y="337209"/>
                </a:lnTo>
                <a:lnTo>
                  <a:pt x="993777" y="341984"/>
                </a:lnTo>
                <a:lnTo>
                  <a:pt x="992190" y="347076"/>
                </a:lnTo>
                <a:lnTo>
                  <a:pt x="990286" y="351533"/>
                </a:lnTo>
                <a:lnTo>
                  <a:pt x="988064" y="355989"/>
                </a:lnTo>
                <a:lnTo>
                  <a:pt x="985525" y="360445"/>
                </a:lnTo>
                <a:lnTo>
                  <a:pt x="982985" y="364583"/>
                </a:lnTo>
                <a:lnTo>
                  <a:pt x="979811" y="369039"/>
                </a:lnTo>
                <a:lnTo>
                  <a:pt x="976955" y="372859"/>
                </a:lnTo>
                <a:lnTo>
                  <a:pt x="973781" y="376679"/>
                </a:lnTo>
                <a:lnTo>
                  <a:pt x="970289" y="380817"/>
                </a:lnTo>
                <a:lnTo>
                  <a:pt x="966798" y="384318"/>
                </a:lnTo>
                <a:lnTo>
                  <a:pt x="962989" y="387501"/>
                </a:lnTo>
                <a:lnTo>
                  <a:pt x="959181" y="390684"/>
                </a:lnTo>
                <a:lnTo>
                  <a:pt x="954737" y="393867"/>
                </a:lnTo>
                <a:lnTo>
                  <a:pt x="950611" y="396732"/>
                </a:lnTo>
                <a:lnTo>
                  <a:pt x="945850" y="399278"/>
                </a:lnTo>
                <a:lnTo>
                  <a:pt x="941406" y="401506"/>
                </a:lnTo>
                <a:lnTo>
                  <a:pt x="936963" y="403734"/>
                </a:lnTo>
                <a:lnTo>
                  <a:pt x="931884" y="405962"/>
                </a:lnTo>
                <a:lnTo>
                  <a:pt x="927123" y="407554"/>
                </a:lnTo>
                <a:lnTo>
                  <a:pt x="921727" y="409145"/>
                </a:lnTo>
                <a:lnTo>
                  <a:pt x="916649" y="410419"/>
                </a:lnTo>
                <a:lnTo>
                  <a:pt x="126960" y="577209"/>
                </a:lnTo>
                <a:lnTo>
                  <a:pt x="121247" y="578164"/>
                </a:lnTo>
                <a:lnTo>
                  <a:pt x="115851" y="578801"/>
                </a:lnTo>
                <a:lnTo>
                  <a:pt x="110455" y="579119"/>
                </a:lnTo>
                <a:lnTo>
                  <a:pt x="105059" y="579437"/>
                </a:lnTo>
                <a:lnTo>
                  <a:pt x="100298" y="579119"/>
                </a:lnTo>
                <a:lnTo>
                  <a:pt x="95855" y="578801"/>
                </a:lnTo>
                <a:lnTo>
                  <a:pt x="86967" y="577846"/>
                </a:lnTo>
                <a:lnTo>
                  <a:pt x="78398" y="575936"/>
                </a:lnTo>
                <a:lnTo>
                  <a:pt x="70145" y="573389"/>
                </a:lnTo>
                <a:lnTo>
                  <a:pt x="61575" y="570206"/>
                </a:lnTo>
                <a:lnTo>
                  <a:pt x="53640" y="566069"/>
                </a:lnTo>
                <a:lnTo>
                  <a:pt x="46340" y="561612"/>
                </a:lnTo>
                <a:lnTo>
                  <a:pt x="39358" y="556201"/>
                </a:lnTo>
                <a:lnTo>
                  <a:pt x="32692" y="550472"/>
                </a:lnTo>
                <a:lnTo>
                  <a:pt x="26662" y="543787"/>
                </a:lnTo>
                <a:lnTo>
                  <a:pt x="20948" y="537103"/>
                </a:lnTo>
                <a:lnTo>
                  <a:pt x="15870" y="529782"/>
                </a:lnTo>
                <a:lnTo>
                  <a:pt x="11426" y="522143"/>
                </a:lnTo>
                <a:lnTo>
                  <a:pt x="9522" y="517687"/>
                </a:lnTo>
                <a:lnTo>
                  <a:pt x="7935" y="513549"/>
                </a:lnTo>
                <a:lnTo>
                  <a:pt x="6031" y="509092"/>
                </a:lnTo>
                <a:lnTo>
                  <a:pt x="4444" y="504954"/>
                </a:lnTo>
                <a:lnTo>
                  <a:pt x="3491" y="500498"/>
                </a:lnTo>
                <a:lnTo>
                  <a:pt x="2222" y="495724"/>
                </a:lnTo>
                <a:lnTo>
                  <a:pt x="1270" y="490631"/>
                </a:lnTo>
                <a:lnTo>
                  <a:pt x="635" y="484901"/>
                </a:lnTo>
                <a:lnTo>
                  <a:pt x="317" y="479809"/>
                </a:lnTo>
                <a:lnTo>
                  <a:pt x="0" y="474397"/>
                </a:lnTo>
                <a:lnTo>
                  <a:pt x="317" y="469305"/>
                </a:lnTo>
                <a:lnTo>
                  <a:pt x="635" y="464212"/>
                </a:lnTo>
                <a:lnTo>
                  <a:pt x="1270" y="458801"/>
                </a:lnTo>
                <a:lnTo>
                  <a:pt x="1904" y="454026"/>
                </a:lnTo>
                <a:lnTo>
                  <a:pt x="3174" y="448933"/>
                </a:lnTo>
                <a:lnTo>
                  <a:pt x="4444" y="444159"/>
                </a:lnTo>
                <a:lnTo>
                  <a:pt x="5713" y="439066"/>
                </a:lnTo>
                <a:lnTo>
                  <a:pt x="7935" y="434291"/>
                </a:lnTo>
                <a:lnTo>
                  <a:pt x="9839" y="429835"/>
                </a:lnTo>
                <a:lnTo>
                  <a:pt x="12061" y="425061"/>
                </a:lnTo>
                <a:lnTo>
                  <a:pt x="14283" y="420923"/>
                </a:lnTo>
                <a:lnTo>
                  <a:pt x="17140" y="416466"/>
                </a:lnTo>
                <a:lnTo>
                  <a:pt x="19996" y="412328"/>
                </a:lnTo>
                <a:lnTo>
                  <a:pt x="23170" y="408191"/>
                </a:lnTo>
                <a:lnTo>
                  <a:pt x="26344" y="404689"/>
                </a:lnTo>
                <a:lnTo>
                  <a:pt x="29518" y="400551"/>
                </a:lnTo>
                <a:lnTo>
                  <a:pt x="33327" y="397050"/>
                </a:lnTo>
                <a:lnTo>
                  <a:pt x="37136" y="393867"/>
                </a:lnTo>
                <a:lnTo>
                  <a:pt x="40945" y="390366"/>
                </a:lnTo>
                <a:lnTo>
                  <a:pt x="45388" y="387501"/>
                </a:lnTo>
                <a:lnTo>
                  <a:pt x="49514" y="384636"/>
                </a:lnTo>
                <a:lnTo>
                  <a:pt x="53640" y="382090"/>
                </a:lnTo>
                <a:lnTo>
                  <a:pt x="58401" y="379543"/>
                </a:lnTo>
                <a:lnTo>
                  <a:pt x="63162" y="377315"/>
                </a:lnTo>
                <a:lnTo>
                  <a:pt x="68241" y="375405"/>
                </a:lnTo>
                <a:lnTo>
                  <a:pt x="73002" y="373814"/>
                </a:lnTo>
                <a:lnTo>
                  <a:pt x="78398" y="372222"/>
                </a:lnTo>
                <a:lnTo>
                  <a:pt x="83476" y="370949"/>
                </a:lnTo>
                <a:lnTo>
                  <a:pt x="873165" y="204159"/>
                </a:lnTo>
                <a:lnTo>
                  <a:pt x="878561" y="202885"/>
                </a:lnTo>
                <a:lnTo>
                  <a:pt x="883639" y="202249"/>
                </a:lnTo>
                <a:lnTo>
                  <a:pt x="889353" y="201931"/>
                </a:lnTo>
                <a:lnTo>
                  <a:pt x="894431" y="201612"/>
                </a:lnTo>
                <a:close/>
                <a:moveTo>
                  <a:pt x="462024" y="0"/>
                </a:moveTo>
                <a:lnTo>
                  <a:pt x="467419" y="0"/>
                </a:lnTo>
                <a:lnTo>
                  <a:pt x="472496" y="0"/>
                </a:lnTo>
                <a:lnTo>
                  <a:pt x="477891" y="318"/>
                </a:lnTo>
                <a:lnTo>
                  <a:pt x="482651" y="953"/>
                </a:lnTo>
                <a:lnTo>
                  <a:pt x="487728" y="1907"/>
                </a:lnTo>
                <a:lnTo>
                  <a:pt x="492805" y="2861"/>
                </a:lnTo>
                <a:lnTo>
                  <a:pt x="497565" y="4450"/>
                </a:lnTo>
                <a:lnTo>
                  <a:pt x="502642" y="6039"/>
                </a:lnTo>
                <a:lnTo>
                  <a:pt x="507402" y="7946"/>
                </a:lnTo>
                <a:lnTo>
                  <a:pt x="511844" y="9853"/>
                </a:lnTo>
                <a:lnTo>
                  <a:pt x="516604" y="12078"/>
                </a:lnTo>
                <a:lnTo>
                  <a:pt x="520729" y="14303"/>
                </a:lnTo>
                <a:lnTo>
                  <a:pt x="525172" y="17164"/>
                </a:lnTo>
                <a:lnTo>
                  <a:pt x="529297" y="20025"/>
                </a:lnTo>
                <a:lnTo>
                  <a:pt x="533105" y="22885"/>
                </a:lnTo>
                <a:lnTo>
                  <a:pt x="537230" y="26064"/>
                </a:lnTo>
                <a:lnTo>
                  <a:pt x="541038" y="29878"/>
                </a:lnTo>
                <a:lnTo>
                  <a:pt x="544529" y="33374"/>
                </a:lnTo>
                <a:lnTo>
                  <a:pt x="548019" y="36871"/>
                </a:lnTo>
                <a:lnTo>
                  <a:pt x="551193" y="41003"/>
                </a:lnTo>
                <a:lnTo>
                  <a:pt x="554049" y="45135"/>
                </a:lnTo>
                <a:lnTo>
                  <a:pt x="556904" y="49267"/>
                </a:lnTo>
                <a:lnTo>
                  <a:pt x="559760" y="54035"/>
                </a:lnTo>
                <a:lnTo>
                  <a:pt x="561982" y="58484"/>
                </a:lnTo>
                <a:lnTo>
                  <a:pt x="564203" y="63252"/>
                </a:lnTo>
                <a:lnTo>
                  <a:pt x="566107" y="68020"/>
                </a:lnTo>
                <a:lnTo>
                  <a:pt x="567693" y="73106"/>
                </a:lnTo>
                <a:lnTo>
                  <a:pt x="569280" y="78191"/>
                </a:lnTo>
                <a:lnTo>
                  <a:pt x="570549" y="83595"/>
                </a:lnTo>
                <a:lnTo>
                  <a:pt x="571819" y="88998"/>
                </a:lnTo>
                <a:lnTo>
                  <a:pt x="572453" y="94084"/>
                </a:lnTo>
                <a:lnTo>
                  <a:pt x="572771" y="99487"/>
                </a:lnTo>
                <a:lnTo>
                  <a:pt x="573088" y="104573"/>
                </a:lnTo>
                <a:lnTo>
                  <a:pt x="572771" y="109976"/>
                </a:lnTo>
                <a:lnTo>
                  <a:pt x="572453" y="115062"/>
                </a:lnTo>
                <a:lnTo>
                  <a:pt x="571819" y="120148"/>
                </a:lnTo>
                <a:lnTo>
                  <a:pt x="570867" y="125551"/>
                </a:lnTo>
                <a:lnTo>
                  <a:pt x="569597" y="130319"/>
                </a:lnTo>
                <a:lnTo>
                  <a:pt x="568328" y="135405"/>
                </a:lnTo>
                <a:lnTo>
                  <a:pt x="566741" y="140172"/>
                </a:lnTo>
                <a:lnTo>
                  <a:pt x="565155" y="144622"/>
                </a:lnTo>
                <a:lnTo>
                  <a:pt x="563251" y="149390"/>
                </a:lnTo>
                <a:lnTo>
                  <a:pt x="561030" y="153840"/>
                </a:lnTo>
                <a:lnTo>
                  <a:pt x="558174" y="158608"/>
                </a:lnTo>
                <a:lnTo>
                  <a:pt x="555635" y="162740"/>
                </a:lnTo>
                <a:lnTo>
                  <a:pt x="552779" y="166872"/>
                </a:lnTo>
                <a:lnTo>
                  <a:pt x="549923" y="171004"/>
                </a:lnTo>
                <a:lnTo>
                  <a:pt x="546433" y="174818"/>
                </a:lnTo>
                <a:lnTo>
                  <a:pt x="543259" y="178315"/>
                </a:lnTo>
                <a:lnTo>
                  <a:pt x="539769" y="182129"/>
                </a:lnTo>
                <a:lnTo>
                  <a:pt x="535644" y="185625"/>
                </a:lnTo>
                <a:lnTo>
                  <a:pt x="531836" y="188486"/>
                </a:lnTo>
                <a:lnTo>
                  <a:pt x="527711" y="191664"/>
                </a:lnTo>
                <a:lnTo>
                  <a:pt x="523268" y="194525"/>
                </a:lnTo>
                <a:lnTo>
                  <a:pt x="518825" y="197068"/>
                </a:lnTo>
                <a:lnTo>
                  <a:pt x="514383" y="199611"/>
                </a:lnTo>
                <a:lnTo>
                  <a:pt x="509623" y="201518"/>
                </a:lnTo>
                <a:lnTo>
                  <a:pt x="504863" y="204061"/>
                </a:lnTo>
                <a:lnTo>
                  <a:pt x="499786" y="205650"/>
                </a:lnTo>
                <a:lnTo>
                  <a:pt x="494709" y="206921"/>
                </a:lnTo>
                <a:lnTo>
                  <a:pt x="489632" y="208193"/>
                </a:lnTo>
                <a:lnTo>
                  <a:pt x="126930" y="284795"/>
                </a:lnTo>
                <a:lnTo>
                  <a:pt x="121218" y="285749"/>
                </a:lnTo>
                <a:lnTo>
                  <a:pt x="115823" y="286702"/>
                </a:lnTo>
                <a:lnTo>
                  <a:pt x="110429" y="287020"/>
                </a:lnTo>
                <a:lnTo>
                  <a:pt x="105034" y="287338"/>
                </a:lnTo>
                <a:lnTo>
                  <a:pt x="100275" y="287020"/>
                </a:lnTo>
                <a:lnTo>
                  <a:pt x="95832" y="286702"/>
                </a:lnTo>
                <a:lnTo>
                  <a:pt x="86947" y="285431"/>
                </a:lnTo>
                <a:lnTo>
                  <a:pt x="78379" y="283524"/>
                </a:lnTo>
                <a:lnTo>
                  <a:pt x="70129" y="280981"/>
                </a:lnTo>
                <a:lnTo>
                  <a:pt x="61561" y="277802"/>
                </a:lnTo>
                <a:lnTo>
                  <a:pt x="53628" y="273670"/>
                </a:lnTo>
                <a:lnTo>
                  <a:pt x="46329" y="268902"/>
                </a:lnTo>
                <a:lnTo>
                  <a:pt x="39348" y="264135"/>
                </a:lnTo>
                <a:lnTo>
                  <a:pt x="32684" y="258095"/>
                </a:lnTo>
                <a:lnTo>
                  <a:pt x="26655" y="251738"/>
                </a:lnTo>
                <a:lnTo>
                  <a:pt x="20943" y="244746"/>
                </a:lnTo>
                <a:lnTo>
                  <a:pt x="15866" y="237435"/>
                </a:lnTo>
                <a:lnTo>
                  <a:pt x="11424" y="229807"/>
                </a:lnTo>
                <a:lnTo>
                  <a:pt x="9520" y="225357"/>
                </a:lnTo>
                <a:lnTo>
                  <a:pt x="7933" y="221225"/>
                </a:lnTo>
                <a:lnTo>
                  <a:pt x="6029" y="217093"/>
                </a:lnTo>
                <a:lnTo>
                  <a:pt x="4443" y="212643"/>
                </a:lnTo>
                <a:lnTo>
                  <a:pt x="3491" y="208193"/>
                </a:lnTo>
                <a:lnTo>
                  <a:pt x="2221" y="203425"/>
                </a:lnTo>
                <a:lnTo>
                  <a:pt x="1269" y="198021"/>
                </a:lnTo>
                <a:lnTo>
                  <a:pt x="635" y="192936"/>
                </a:lnTo>
                <a:lnTo>
                  <a:pt x="317" y="187532"/>
                </a:lnTo>
                <a:lnTo>
                  <a:pt x="0" y="182447"/>
                </a:lnTo>
                <a:lnTo>
                  <a:pt x="317" y="177043"/>
                </a:lnTo>
                <a:lnTo>
                  <a:pt x="635" y="171958"/>
                </a:lnTo>
                <a:lnTo>
                  <a:pt x="1269" y="166554"/>
                </a:lnTo>
                <a:lnTo>
                  <a:pt x="1904" y="161786"/>
                </a:lnTo>
                <a:lnTo>
                  <a:pt x="3173" y="157019"/>
                </a:lnTo>
                <a:lnTo>
                  <a:pt x="4443" y="151615"/>
                </a:lnTo>
                <a:lnTo>
                  <a:pt x="5712" y="147165"/>
                </a:lnTo>
                <a:lnTo>
                  <a:pt x="7933" y="142079"/>
                </a:lnTo>
                <a:lnTo>
                  <a:pt x="9837" y="137630"/>
                </a:lnTo>
                <a:lnTo>
                  <a:pt x="12058" y="132862"/>
                </a:lnTo>
                <a:lnTo>
                  <a:pt x="14280" y="128730"/>
                </a:lnTo>
                <a:lnTo>
                  <a:pt x="17136" y="124280"/>
                </a:lnTo>
                <a:lnTo>
                  <a:pt x="19991" y="120148"/>
                </a:lnTo>
                <a:lnTo>
                  <a:pt x="23165" y="116016"/>
                </a:lnTo>
                <a:lnTo>
                  <a:pt x="26338" y="112201"/>
                </a:lnTo>
                <a:lnTo>
                  <a:pt x="29511" y="108387"/>
                </a:lnTo>
                <a:lnTo>
                  <a:pt x="33319" y="104891"/>
                </a:lnTo>
                <a:lnTo>
                  <a:pt x="37127" y="101712"/>
                </a:lnTo>
                <a:lnTo>
                  <a:pt x="40935" y="98534"/>
                </a:lnTo>
                <a:lnTo>
                  <a:pt x="45377" y="95355"/>
                </a:lnTo>
                <a:lnTo>
                  <a:pt x="49503" y="92495"/>
                </a:lnTo>
                <a:lnTo>
                  <a:pt x="53628" y="89952"/>
                </a:lnTo>
                <a:lnTo>
                  <a:pt x="58388" y="87727"/>
                </a:lnTo>
                <a:lnTo>
                  <a:pt x="63148" y="85184"/>
                </a:lnTo>
                <a:lnTo>
                  <a:pt x="68225" y="83277"/>
                </a:lnTo>
                <a:lnTo>
                  <a:pt x="72985" y="81370"/>
                </a:lnTo>
                <a:lnTo>
                  <a:pt x="78379" y="80098"/>
                </a:lnTo>
                <a:lnTo>
                  <a:pt x="83456" y="78827"/>
                </a:lnTo>
                <a:lnTo>
                  <a:pt x="446158" y="2225"/>
                </a:lnTo>
                <a:lnTo>
                  <a:pt x="451235" y="1271"/>
                </a:lnTo>
                <a:lnTo>
                  <a:pt x="456630" y="636"/>
                </a:lnTo>
                <a:lnTo>
                  <a:pt x="462024" y="0"/>
                </a:lnTo>
                <a:close/>
              </a:path>
            </a:pathLst>
          </a:custGeom>
          <a:solidFill>
            <a:srgbClr val="FFFFFF"/>
          </a:solidFill>
          <a:ln>
            <a:noFill/>
          </a:ln>
          <a:extLst/>
        </p:spPr>
        <p:txBody>
          <a:bodyPr anchor="ctr">
            <a:normAutofit lnSpcReduction="10000"/>
            <a:scene3d>
              <a:camera prst="orthographicFront"/>
              <a:lightRig rig="threePt" dir="t"/>
            </a:scene3d>
            <a:sp3d contourW="12700">
              <a:contourClr>
                <a:srgbClr val="FFFFFF"/>
              </a:contourClr>
            </a:sp3d>
          </a:bodyPr>
          <a:lstStyle/>
          <a:p>
            <a:pPr algn="ctr">
              <a:defRPr/>
            </a:pPr>
            <a:endParaRPr lang="zh-CN" altLang="en-US" sz="1100">
              <a:solidFill>
                <a:srgbClr val="FFFFFF"/>
              </a:solidFill>
            </a:endParaRPr>
          </a:p>
        </p:txBody>
      </p:sp>
      <p:sp>
        <p:nvSpPr>
          <p:cNvPr id="34" name="MH_Other_16"/>
          <p:cNvSpPr/>
          <p:nvPr>
            <p:custDataLst>
              <p:tags r:id="rId17"/>
            </p:custDataLst>
          </p:nvPr>
        </p:nvSpPr>
        <p:spPr>
          <a:xfrm>
            <a:off x="7654926" y="4224338"/>
            <a:ext cx="423863" cy="32861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47" name="MH_Other_17"/>
          <p:cNvSpPr>
            <a:spLocks/>
          </p:cNvSpPr>
          <p:nvPr>
            <p:custDataLst>
              <p:tags r:id="rId18"/>
            </p:custDataLst>
          </p:nvPr>
        </p:nvSpPr>
        <p:spPr bwMode="auto">
          <a:xfrm>
            <a:off x="7754938" y="4300538"/>
            <a:ext cx="227012" cy="17145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FFFFFF"/>
          </a:solidFill>
          <a:ln>
            <a:noFill/>
          </a:ln>
          <a:extLst/>
        </p:spPr>
        <p:txBody>
          <a:bodyPr anchor="ctr">
            <a:normAutofit/>
            <a:scene3d>
              <a:camera prst="orthographicFront"/>
              <a:lightRig rig="threePt" dir="t"/>
            </a:scene3d>
            <a:sp3d contourW="12700">
              <a:contourClr>
                <a:srgbClr val="FFFFFF"/>
              </a:contourClr>
            </a:sp3d>
          </a:bodyPr>
          <a:lstStyle/>
          <a:p>
            <a:pPr algn="ctr">
              <a:defRPr/>
            </a:pPr>
            <a:endParaRPr lang="zh-CN" altLang="en-US" sz="500">
              <a:solidFill>
                <a:srgbClr val="FFFFFF"/>
              </a:solidFill>
            </a:endParaRPr>
          </a:p>
        </p:txBody>
      </p:sp>
      <p:sp>
        <p:nvSpPr>
          <p:cNvPr id="35" name="MH_Other_18"/>
          <p:cNvSpPr/>
          <p:nvPr>
            <p:custDataLst>
              <p:tags r:id="rId19"/>
            </p:custDataLst>
          </p:nvPr>
        </p:nvSpPr>
        <p:spPr>
          <a:xfrm>
            <a:off x="8786813" y="4224338"/>
            <a:ext cx="423862" cy="32861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defRPr/>
            </a:pPr>
            <a:endParaRPr lang="zh-CN" altLang="en-US" sz="1400"/>
          </a:p>
        </p:txBody>
      </p:sp>
      <p:sp>
        <p:nvSpPr>
          <p:cNvPr id="48" name="MH_Other_19"/>
          <p:cNvSpPr>
            <a:spLocks/>
          </p:cNvSpPr>
          <p:nvPr>
            <p:custDataLst>
              <p:tags r:id="rId20"/>
            </p:custDataLst>
          </p:nvPr>
        </p:nvSpPr>
        <p:spPr bwMode="auto">
          <a:xfrm>
            <a:off x="8896351" y="4291013"/>
            <a:ext cx="200025" cy="201612"/>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rgbClr val="FFFFFF"/>
          </a:solidFill>
          <a:ln>
            <a:noFill/>
          </a:ln>
          <a:extLst/>
        </p:spPr>
        <p:txBody>
          <a:bodyPr anchor="ctr">
            <a:normAutofit/>
            <a:scene3d>
              <a:camera prst="orthographicFront"/>
              <a:lightRig rig="threePt" dir="t"/>
            </a:scene3d>
            <a:sp3d contourW="12700">
              <a:contourClr>
                <a:srgbClr val="FFFFFF"/>
              </a:contourClr>
            </a:sp3d>
          </a:bodyPr>
          <a:lstStyle/>
          <a:p>
            <a:pPr algn="ctr">
              <a:defRPr/>
            </a:pPr>
            <a:endParaRPr lang="zh-CN" altLang="en-US" sz="700">
              <a:solidFill>
                <a:srgbClr val="FFFFFF"/>
              </a:solidFill>
            </a:endParaRPr>
          </a:p>
        </p:txBody>
      </p:sp>
      <p:sp>
        <p:nvSpPr>
          <p:cNvPr id="2069" name="MH_SubTitle_1"/>
          <p:cNvSpPr txBox="1">
            <a:spLocks/>
          </p:cNvSpPr>
          <p:nvPr>
            <p:custDataLst>
              <p:tags r:id="rId21"/>
            </p:custDataLst>
          </p:nvPr>
        </p:nvSpPr>
        <p:spPr bwMode="auto">
          <a:xfrm>
            <a:off x="2800351" y="4702175"/>
            <a:ext cx="1065213"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400">
                <a:latin typeface="+mn-lt"/>
                <a:ea typeface="+mn-ea"/>
              </a:rPr>
              <a:t>EIUSMOD TEMPOR</a:t>
            </a:r>
            <a:endParaRPr lang="zh-CN" altLang="en-US" sz="1400">
              <a:latin typeface="+mn-lt"/>
              <a:ea typeface="+mn-ea"/>
            </a:endParaRPr>
          </a:p>
        </p:txBody>
      </p:sp>
      <p:sp>
        <p:nvSpPr>
          <p:cNvPr id="2070" name="MH_SubTitle_2"/>
          <p:cNvSpPr txBox="1">
            <a:spLocks/>
          </p:cNvSpPr>
          <p:nvPr>
            <p:custDataLst>
              <p:tags r:id="rId22"/>
            </p:custDataLst>
          </p:nvPr>
        </p:nvSpPr>
        <p:spPr bwMode="auto">
          <a:xfrm>
            <a:off x="3933826" y="4702175"/>
            <a:ext cx="1065213"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400">
                <a:latin typeface="+mn-lt"/>
                <a:ea typeface="+mn-ea"/>
              </a:rPr>
              <a:t>EIUSMOD TEMPOR</a:t>
            </a:r>
            <a:endParaRPr lang="zh-CN" altLang="en-US" sz="1400">
              <a:latin typeface="+mn-lt"/>
              <a:ea typeface="+mn-ea"/>
            </a:endParaRPr>
          </a:p>
        </p:txBody>
      </p:sp>
      <p:sp>
        <p:nvSpPr>
          <p:cNvPr id="2071" name="MH_SubTitle_3"/>
          <p:cNvSpPr txBox="1">
            <a:spLocks/>
          </p:cNvSpPr>
          <p:nvPr>
            <p:custDataLst>
              <p:tags r:id="rId23"/>
            </p:custDataLst>
          </p:nvPr>
        </p:nvSpPr>
        <p:spPr bwMode="auto">
          <a:xfrm>
            <a:off x="5065713" y="4702175"/>
            <a:ext cx="1065212"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400">
                <a:latin typeface="+mn-lt"/>
                <a:ea typeface="+mn-ea"/>
              </a:rPr>
              <a:t>EIUSMOD TEMPOR</a:t>
            </a:r>
            <a:endParaRPr lang="zh-CN" altLang="en-US" sz="1400">
              <a:latin typeface="+mn-lt"/>
              <a:ea typeface="+mn-ea"/>
            </a:endParaRPr>
          </a:p>
        </p:txBody>
      </p:sp>
      <p:sp>
        <p:nvSpPr>
          <p:cNvPr id="2072" name="MH_SubTitle_4"/>
          <p:cNvSpPr txBox="1">
            <a:spLocks/>
          </p:cNvSpPr>
          <p:nvPr>
            <p:custDataLst>
              <p:tags r:id="rId24"/>
            </p:custDataLst>
          </p:nvPr>
        </p:nvSpPr>
        <p:spPr bwMode="auto">
          <a:xfrm>
            <a:off x="6199188" y="4702175"/>
            <a:ext cx="1065212"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400" dirty="0">
                <a:latin typeface="+mn-lt"/>
                <a:ea typeface="+mn-ea"/>
              </a:rPr>
              <a:t>EIUSMOD TEMPOR</a:t>
            </a:r>
            <a:endParaRPr lang="zh-CN" altLang="en-US" sz="1400" dirty="0">
              <a:latin typeface="+mn-lt"/>
              <a:ea typeface="+mn-ea"/>
            </a:endParaRPr>
          </a:p>
        </p:txBody>
      </p:sp>
      <p:sp>
        <p:nvSpPr>
          <p:cNvPr id="2073" name="MH_SubTitle_5"/>
          <p:cNvSpPr txBox="1">
            <a:spLocks/>
          </p:cNvSpPr>
          <p:nvPr>
            <p:custDataLst>
              <p:tags r:id="rId25"/>
            </p:custDataLst>
          </p:nvPr>
        </p:nvSpPr>
        <p:spPr bwMode="auto">
          <a:xfrm>
            <a:off x="7331076" y="4702175"/>
            <a:ext cx="1065213"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400" dirty="0">
                <a:latin typeface="+mn-lt"/>
                <a:ea typeface="+mn-ea"/>
              </a:rPr>
              <a:t>EIUSMOD TEMPOR</a:t>
            </a:r>
            <a:endParaRPr lang="zh-CN" altLang="en-US" sz="1400" dirty="0">
              <a:latin typeface="+mn-lt"/>
              <a:ea typeface="+mn-ea"/>
            </a:endParaRPr>
          </a:p>
        </p:txBody>
      </p:sp>
      <p:sp>
        <p:nvSpPr>
          <p:cNvPr id="2074" name="MH_SubTitle_6"/>
          <p:cNvSpPr txBox="1">
            <a:spLocks/>
          </p:cNvSpPr>
          <p:nvPr>
            <p:custDataLst>
              <p:tags r:id="rId26"/>
            </p:custDataLst>
          </p:nvPr>
        </p:nvSpPr>
        <p:spPr bwMode="auto">
          <a:xfrm>
            <a:off x="8464551" y="4702175"/>
            <a:ext cx="1065213" cy="113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1400">
                <a:latin typeface="+mn-lt"/>
                <a:ea typeface="+mn-ea"/>
              </a:rPr>
              <a:t>EIUSMOD TEMPOR</a:t>
            </a:r>
            <a:endParaRPr lang="zh-CN" altLang="en-US" sz="1400">
              <a:latin typeface="+mn-lt"/>
              <a:ea typeface="+mn-ea"/>
            </a:endParaRPr>
          </a:p>
        </p:txBody>
      </p:sp>
      <p:sp>
        <p:nvSpPr>
          <p:cNvPr id="2075" name="MH_PageTitle"/>
          <p:cNvSpPr>
            <a:spLocks noGrp="1"/>
          </p:cNvSpPr>
          <p:nvPr>
            <p:ph type="title"/>
            <p:custDataLst>
              <p:tags r:id="rId27"/>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228893054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MH_Other_1"/>
          <p:cNvSpPr>
            <a:spLocks noChangeShapeType="1"/>
          </p:cNvSpPr>
          <p:nvPr>
            <p:custDataLst>
              <p:tags r:id="rId2"/>
            </p:custDataLst>
          </p:nvPr>
        </p:nvSpPr>
        <p:spPr bwMode="auto">
          <a:xfrm flipH="1">
            <a:off x="4906963" y="3806825"/>
            <a:ext cx="188912" cy="0"/>
          </a:xfrm>
          <a:prstGeom prst="line">
            <a:avLst/>
          </a:prstGeom>
          <a:noFill/>
          <a:ln w="19050" cmpd="sng">
            <a:solidFill>
              <a:schemeClr val="accent2"/>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rgbClr val="FFFFFF"/>
              </a:solidFill>
              <a:latin typeface="微软雅黑" panose="020B0503020204020204" pitchFamily="34" charset="-122"/>
              <a:ea typeface="微软雅黑" panose="020B0503020204020204" pitchFamily="34" charset="-122"/>
            </a:endParaRPr>
          </a:p>
        </p:txBody>
      </p:sp>
      <p:sp>
        <p:nvSpPr>
          <p:cNvPr id="35" name="MH_Other_2"/>
          <p:cNvSpPr>
            <a:spLocks noChangeShapeType="1"/>
          </p:cNvSpPr>
          <p:nvPr>
            <p:custDataLst>
              <p:tags r:id="rId3"/>
            </p:custDataLst>
          </p:nvPr>
        </p:nvSpPr>
        <p:spPr bwMode="auto">
          <a:xfrm>
            <a:off x="7077076" y="3806825"/>
            <a:ext cx="187325" cy="0"/>
          </a:xfrm>
          <a:prstGeom prst="line">
            <a:avLst/>
          </a:prstGeom>
          <a:noFill/>
          <a:ln w="19050" cmpd="sng">
            <a:solidFill>
              <a:schemeClr val="accent2"/>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rgbClr val="FFFFFF"/>
              </a:solidFill>
              <a:latin typeface="微软雅黑" panose="020B0503020204020204" pitchFamily="34" charset="-122"/>
              <a:ea typeface="微软雅黑" panose="020B0503020204020204" pitchFamily="34" charset="-122"/>
            </a:endParaRPr>
          </a:p>
        </p:txBody>
      </p:sp>
      <p:sp>
        <p:nvSpPr>
          <p:cNvPr id="36" name="MH_Other_3"/>
          <p:cNvSpPr>
            <a:spLocks noChangeShapeType="1"/>
          </p:cNvSpPr>
          <p:nvPr>
            <p:custDataLst>
              <p:tags r:id="rId4"/>
            </p:custDataLst>
          </p:nvPr>
        </p:nvSpPr>
        <p:spPr bwMode="auto">
          <a:xfrm flipV="1">
            <a:off x="6578601" y="2884489"/>
            <a:ext cx="100013" cy="122237"/>
          </a:xfrm>
          <a:prstGeom prst="line">
            <a:avLst/>
          </a:prstGeom>
          <a:noFill/>
          <a:ln w="19050" cmpd="sng">
            <a:solidFill>
              <a:schemeClr val="accent2"/>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rgbClr val="FFFFFF"/>
              </a:solidFill>
              <a:latin typeface="微软雅黑" panose="020B0503020204020204" pitchFamily="34" charset="-122"/>
              <a:ea typeface="微软雅黑" panose="020B0503020204020204" pitchFamily="34" charset="-122"/>
            </a:endParaRPr>
          </a:p>
        </p:txBody>
      </p:sp>
      <p:sp>
        <p:nvSpPr>
          <p:cNvPr id="37" name="MH_Other_4"/>
          <p:cNvSpPr>
            <a:spLocks noChangeShapeType="1"/>
          </p:cNvSpPr>
          <p:nvPr>
            <p:custDataLst>
              <p:tags r:id="rId5"/>
            </p:custDataLst>
          </p:nvPr>
        </p:nvSpPr>
        <p:spPr bwMode="auto">
          <a:xfrm flipH="1" flipV="1">
            <a:off x="5491163" y="2884489"/>
            <a:ext cx="100012" cy="122237"/>
          </a:xfrm>
          <a:prstGeom prst="line">
            <a:avLst/>
          </a:prstGeom>
          <a:noFill/>
          <a:ln w="19050" cmpd="sng">
            <a:solidFill>
              <a:schemeClr val="accent2"/>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rgbClr val="FFFFFF"/>
              </a:solidFill>
              <a:latin typeface="微软雅黑" panose="020B0503020204020204" pitchFamily="34" charset="-122"/>
              <a:ea typeface="微软雅黑" panose="020B0503020204020204" pitchFamily="34" charset="-122"/>
            </a:endParaRPr>
          </a:p>
        </p:txBody>
      </p:sp>
      <p:sp>
        <p:nvSpPr>
          <p:cNvPr id="38" name="MH_Other_5"/>
          <p:cNvSpPr>
            <a:spLocks noChangeShapeType="1"/>
          </p:cNvSpPr>
          <p:nvPr>
            <p:custDataLst>
              <p:tags r:id="rId6"/>
            </p:custDataLst>
          </p:nvPr>
        </p:nvSpPr>
        <p:spPr bwMode="auto">
          <a:xfrm>
            <a:off x="6578601" y="4602164"/>
            <a:ext cx="100013" cy="122237"/>
          </a:xfrm>
          <a:prstGeom prst="line">
            <a:avLst/>
          </a:prstGeom>
          <a:noFill/>
          <a:ln w="19050" cmpd="sng">
            <a:solidFill>
              <a:schemeClr val="accent2"/>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rgbClr val="FFFFFF"/>
              </a:solidFill>
              <a:latin typeface="微软雅黑" panose="020B0503020204020204" pitchFamily="34" charset="-122"/>
              <a:ea typeface="微软雅黑" panose="020B0503020204020204" pitchFamily="34" charset="-122"/>
            </a:endParaRPr>
          </a:p>
        </p:txBody>
      </p:sp>
      <p:sp>
        <p:nvSpPr>
          <p:cNvPr id="39" name="MH_Other_6"/>
          <p:cNvSpPr>
            <a:spLocks noChangeShapeType="1"/>
          </p:cNvSpPr>
          <p:nvPr>
            <p:custDataLst>
              <p:tags r:id="rId7"/>
            </p:custDataLst>
          </p:nvPr>
        </p:nvSpPr>
        <p:spPr bwMode="auto">
          <a:xfrm flipH="1">
            <a:off x="5491163" y="4602164"/>
            <a:ext cx="100012" cy="122237"/>
          </a:xfrm>
          <a:prstGeom prst="line">
            <a:avLst/>
          </a:prstGeom>
          <a:noFill/>
          <a:ln w="19050" cmpd="sng">
            <a:solidFill>
              <a:schemeClr val="accent2"/>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rgbClr val="FFFFFF"/>
              </a:solidFill>
              <a:latin typeface="微软雅黑" panose="020B0503020204020204" pitchFamily="34" charset="-122"/>
              <a:ea typeface="微软雅黑" panose="020B0503020204020204" pitchFamily="34" charset="-122"/>
            </a:endParaRPr>
          </a:p>
        </p:txBody>
      </p:sp>
      <p:sp>
        <p:nvSpPr>
          <p:cNvPr id="45" name="MH_SubTitle_6"/>
          <p:cNvSpPr>
            <a:spLocks noChangeArrowheads="1"/>
          </p:cNvSpPr>
          <p:nvPr>
            <p:custDataLst>
              <p:tags r:id="rId8"/>
            </p:custDataLst>
          </p:nvPr>
        </p:nvSpPr>
        <p:spPr bwMode="auto">
          <a:xfrm>
            <a:off x="4184650" y="3482975"/>
            <a:ext cx="636588" cy="635000"/>
          </a:xfrm>
          <a:prstGeom prst="ellipse">
            <a:avLst/>
          </a:prstGeom>
          <a:solidFill>
            <a:schemeClr val="accent1"/>
          </a:solidFill>
          <a:ln w="76200" cmpd="dbl">
            <a:solidFill>
              <a:srgbClr val="FFFFFF"/>
            </a:solidFill>
          </a:ln>
          <a:extLst/>
        </p:spPr>
        <p:txBody>
          <a:bodyPr lIns="0" tIns="0" rIns="0" bIns="0" anchor="ctr">
            <a:normAutofit/>
          </a:bodyPr>
          <a:lstStyle/>
          <a:p>
            <a:pPr algn="ctr">
              <a:defRPr/>
            </a:pPr>
            <a:r>
              <a:rPr lang="en-US" altLang="zh-CN" sz="1400" kern="0">
                <a:solidFill>
                  <a:srgbClr val="FFFFFF"/>
                </a:solidFill>
              </a:rPr>
              <a:t>amet</a:t>
            </a:r>
            <a:endParaRPr lang="zh-CN" altLang="en-US" sz="1400" kern="0" dirty="0">
              <a:solidFill>
                <a:srgbClr val="FFFFFF"/>
              </a:solidFill>
            </a:endParaRPr>
          </a:p>
        </p:txBody>
      </p:sp>
      <p:sp>
        <p:nvSpPr>
          <p:cNvPr id="12" name="MH_SubTitle_5"/>
          <p:cNvSpPr>
            <a:spLocks noChangeArrowheads="1"/>
          </p:cNvSpPr>
          <p:nvPr>
            <p:custDataLst>
              <p:tags r:id="rId9"/>
            </p:custDataLst>
          </p:nvPr>
        </p:nvSpPr>
        <p:spPr bwMode="auto">
          <a:xfrm>
            <a:off x="4879975" y="4689475"/>
            <a:ext cx="635000" cy="635000"/>
          </a:xfrm>
          <a:prstGeom prst="ellipse">
            <a:avLst/>
          </a:prstGeom>
          <a:solidFill>
            <a:schemeClr val="accent1"/>
          </a:solidFill>
          <a:ln w="76200" cmpd="dbl">
            <a:solidFill>
              <a:srgbClr val="FFFFFF"/>
            </a:solidFill>
          </a:ln>
          <a:extLst/>
        </p:spPr>
        <p:txBody>
          <a:bodyPr lIns="0" tIns="0" rIns="0" bIns="0" anchor="ctr">
            <a:normAutofit/>
          </a:bodyPr>
          <a:lstStyle/>
          <a:p>
            <a:pPr algn="ctr">
              <a:defRPr/>
            </a:pPr>
            <a:r>
              <a:rPr lang="en-US" altLang="zh-CN" sz="1400" kern="0">
                <a:solidFill>
                  <a:srgbClr val="FFFFFF"/>
                </a:solidFill>
              </a:rPr>
              <a:t>amet</a:t>
            </a:r>
            <a:endParaRPr lang="zh-CN" altLang="en-US" sz="1400" kern="0" dirty="0">
              <a:solidFill>
                <a:srgbClr val="FFFFFF"/>
              </a:solidFill>
            </a:endParaRPr>
          </a:p>
        </p:txBody>
      </p:sp>
      <p:sp>
        <p:nvSpPr>
          <p:cNvPr id="6" name="MH_SubTitle_4"/>
          <p:cNvSpPr>
            <a:spLocks noChangeArrowheads="1"/>
          </p:cNvSpPr>
          <p:nvPr>
            <p:custDataLst>
              <p:tags r:id="rId10"/>
            </p:custDataLst>
          </p:nvPr>
        </p:nvSpPr>
        <p:spPr bwMode="auto">
          <a:xfrm>
            <a:off x="6643689" y="4689475"/>
            <a:ext cx="636587" cy="635000"/>
          </a:xfrm>
          <a:prstGeom prst="ellipse">
            <a:avLst/>
          </a:prstGeom>
          <a:solidFill>
            <a:schemeClr val="accent1"/>
          </a:solidFill>
          <a:ln w="76200" cmpd="dbl">
            <a:solidFill>
              <a:srgbClr val="FFFFFF"/>
            </a:solidFill>
          </a:ln>
          <a:extLst/>
        </p:spPr>
        <p:txBody>
          <a:bodyPr lIns="0" tIns="0" rIns="0" bIns="0" anchor="ctr">
            <a:normAutofit/>
          </a:bodyPr>
          <a:lstStyle/>
          <a:p>
            <a:pPr algn="ctr">
              <a:defRPr/>
            </a:pPr>
            <a:r>
              <a:rPr lang="en-US" altLang="zh-CN" sz="1400" kern="0">
                <a:solidFill>
                  <a:srgbClr val="FFFFFF"/>
                </a:solidFill>
              </a:rPr>
              <a:t>amet</a:t>
            </a:r>
            <a:endParaRPr lang="zh-CN" altLang="en-US" sz="1400" kern="0" dirty="0">
              <a:solidFill>
                <a:srgbClr val="FFFFFF"/>
              </a:solidFill>
            </a:endParaRPr>
          </a:p>
        </p:txBody>
      </p:sp>
      <p:sp>
        <p:nvSpPr>
          <p:cNvPr id="18" name="MH_SubTitle_3"/>
          <p:cNvSpPr>
            <a:spLocks noChangeArrowheads="1"/>
          </p:cNvSpPr>
          <p:nvPr>
            <p:custDataLst>
              <p:tags r:id="rId11"/>
            </p:custDataLst>
          </p:nvPr>
        </p:nvSpPr>
        <p:spPr bwMode="auto">
          <a:xfrm>
            <a:off x="7370764" y="3473450"/>
            <a:ext cx="636587" cy="635000"/>
          </a:xfrm>
          <a:prstGeom prst="ellipse">
            <a:avLst/>
          </a:prstGeom>
          <a:solidFill>
            <a:schemeClr val="accent1"/>
          </a:solidFill>
          <a:ln w="76200" cmpd="dbl">
            <a:solidFill>
              <a:srgbClr val="FFFFFF"/>
            </a:solidFill>
          </a:ln>
          <a:extLst/>
        </p:spPr>
        <p:txBody>
          <a:bodyPr lIns="0" tIns="0" rIns="0" bIns="0" anchor="ctr">
            <a:normAutofit/>
          </a:bodyPr>
          <a:lstStyle/>
          <a:p>
            <a:pPr algn="ctr">
              <a:defRPr/>
            </a:pPr>
            <a:r>
              <a:rPr lang="en-US" altLang="zh-CN" sz="1400" kern="0">
                <a:solidFill>
                  <a:srgbClr val="FFFFFF"/>
                </a:solidFill>
              </a:rPr>
              <a:t>amet</a:t>
            </a:r>
            <a:endParaRPr lang="zh-CN" altLang="en-US" sz="1400" kern="0" dirty="0">
              <a:solidFill>
                <a:srgbClr val="FFFFFF"/>
              </a:solidFill>
            </a:endParaRPr>
          </a:p>
        </p:txBody>
      </p:sp>
      <p:sp>
        <p:nvSpPr>
          <p:cNvPr id="24" name="MH_SubTitle_2"/>
          <p:cNvSpPr>
            <a:spLocks noChangeArrowheads="1"/>
          </p:cNvSpPr>
          <p:nvPr>
            <p:custDataLst>
              <p:tags r:id="rId12"/>
            </p:custDataLst>
          </p:nvPr>
        </p:nvSpPr>
        <p:spPr bwMode="auto">
          <a:xfrm>
            <a:off x="6657975" y="2276475"/>
            <a:ext cx="635000" cy="635000"/>
          </a:xfrm>
          <a:prstGeom prst="ellipse">
            <a:avLst/>
          </a:prstGeom>
          <a:solidFill>
            <a:schemeClr val="accent1"/>
          </a:solidFill>
          <a:ln w="76200" cmpd="dbl">
            <a:solidFill>
              <a:srgbClr val="FFFFFF"/>
            </a:solidFill>
          </a:ln>
          <a:extLst/>
        </p:spPr>
        <p:txBody>
          <a:bodyPr lIns="0" tIns="0" rIns="0" bIns="0" anchor="ctr">
            <a:normAutofit/>
          </a:bodyPr>
          <a:lstStyle/>
          <a:p>
            <a:pPr algn="ctr">
              <a:defRPr/>
            </a:pPr>
            <a:r>
              <a:rPr lang="en-US" altLang="zh-CN" sz="1400" kern="0">
                <a:solidFill>
                  <a:srgbClr val="FFFFFF"/>
                </a:solidFill>
              </a:rPr>
              <a:t>amet</a:t>
            </a:r>
            <a:endParaRPr lang="zh-CN" altLang="en-US" sz="1400" kern="0" dirty="0">
              <a:solidFill>
                <a:srgbClr val="FFFFFF"/>
              </a:solidFill>
            </a:endParaRPr>
          </a:p>
        </p:txBody>
      </p:sp>
      <p:sp>
        <p:nvSpPr>
          <p:cNvPr id="30" name="MH_SubTitle_1"/>
          <p:cNvSpPr>
            <a:spLocks noChangeArrowheads="1"/>
          </p:cNvSpPr>
          <p:nvPr>
            <p:custDataLst>
              <p:tags r:id="rId13"/>
            </p:custDataLst>
          </p:nvPr>
        </p:nvSpPr>
        <p:spPr bwMode="auto">
          <a:xfrm>
            <a:off x="4887913" y="2276475"/>
            <a:ext cx="635000" cy="635000"/>
          </a:xfrm>
          <a:prstGeom prst="ellipse">
            <a:avLst/>
          </a:prstGeom>
          <a:solidFill>
            <a:schemeClr val="accent1"/>
          </a:solidFill>
          <a:ln w="76200" cmpd="dbl">
            <a:solidFill>
              <a:srgbClr val="FFFFFF"/>
            </a:solidFill>
          </a:ln>
          <a:extLst/>
        </p:spPr>
        <p:txBody>
          <a:bodyPr lIns="0" tIns="0" rIns="0" bIns="0" anchor="ctr">
            <a:normAutofit/>
          </a:bodyPr>
          <a:lstStyle/>
          <a:p>
            <a:pPr algn="ctr">
              <a:defRPr/>
            </a:pPr>
            <a:r>
              <a:rPr lang="en-US" altLang="zh-CN" sz="1400" kern="0">
                <a:solidFill>
                  <a:srgbClr val="FFFFFF"/>
                </a:solidFill>
              </a:rPr>
              <a:t>amet</a:t>
            </a:r>
            <a:endParaRPr lang="zh-CN" altLang="en-US" sz="1400" kern="0" dirty="0">
              <a:solidFill>
                <a:srgbClr val="FFFFFF"/>
              </a:solidFill>
            </a:endParaRPr>
          </a:p>
        </p:txBody>
      </p:sp>
      <p:sp>
        <p:nvSpPr>
          <p:cNvPr id="33" name="MH_Title_1"/>
          <p:cNvSpPr>
            <a:spLocks noChangeArrowheads="1"/>
          </p:cNvSpPr>
          <p:nvPr>
            <p:custDataLst>
              <p:tags r:id="rId14"/>
            </p:custDataLst>
          </p:nvPr>
        </p:nvSpPr>
        <p:spPr bwMode="auto">
          <a:xfrm>
            <a:off x="5218113" y="3100388"/>
            <a:ext cx="1731962" cy="1403350"/>
          </a:xfrm>
          <a:prstGeom prst="hexagon">
            <a:avLst>
              <a:gd name="adj" fmla="val 30852"/>
              <a:gd name="vf" fmla="val 115470"/>
            </a:avLst>
          </a:prstGeom>
          <a:solidFill>
            <a:schemeClr val="accent2"/>
          </a:solidFill>
          <a:ln w="76200" cmpd="dbl">
            <a:solidFill>
              <a:srgbClr val="FFFFFF"/>
            </a:solidFill>
            <a:miter lim="800000"/>
            <a:headEnd/>
            <a:tailEnd/>
          </a:ln>
          <a:effectLst/>
          <a:extLst/>
        </p:spPr>
        <p:txBody>
          <a:bodyPr lIns="0" tIns="0" rIns="0" bIns="0" anchor="ctr">
            <a:normAutofit/>
          </a:bodyPr>
          <a:lstStyle/>
          <a:p>
            <a:pPr algn="ctr">
              <a:defRPr/>
            </a:pPr>
            <a:r>
              <a:rPr lang="en-US" altLang="zh-CN" sz="2400" kern="0">
                <a:solidFill>
                  <a:srgbClr val="FFFFFF"/>
                </a:solidFill>
              </a:rPr>
              <a:t>LOREM</a:t>
            </a:r>
            <a:endParaRPr lang="zh-CN" altLang="en-US" sz="2400" kern="0" dirty="0">
              <a:solidFill>
                <a:srgbClr val="FFFFFF"/>
              </a:solidFill>
            </a:endParaRPr>
          </a:p>
        </p:txBody>
      </p:sp>
      <p:sp>
        <p:nvSpPr>
          <p:cNvPr id="3087" name="MH_Text_2"/>
          <p:cNvSpPr txBox="1">
            <a:spLocks noChangeArrowheads="1"/>
          </p:cNvSpPr>
          <p:nvPr>
            <p:custDataLst>
              <p:tags r:id="rId15"/>
            </p:custDataLst>
          </p:nvPr>
        </p:nvSpPr>
        <p:spPr bwMode="auto">
          <a:xfrm>
            <a:off x="7426325" y="2076451"/>
            <a:ext cx="26860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sz="1600">
                <a:latin typeface="+mn-lt"/>
                <a:ea typeface="+mn-ea"/>
              </a:rPr>
              <a:t>Lorem ipsum dolor</a:t>
            </a:r>
          </a:p>
          <a:p>
            <a:pPr eaLnBrk="1" hangingPunct="1">
              <a:lnSpc>
                <a:spcPct val="120000"/>
              </a:lnSpc>
              <a:defRPr/>
            </a:pPr>
            <a:r>
              <a:rPr lang="en-US" altLang="zh-CN" sz="1600">
                <a:latin typeface="+mn-lt"/>
                <a:ea typeface="+mn-ea"/>
              </a:rPr>
              <a:t>Lorem ipsum dolor</a:t>
            </a:r>
            <a:endParaRPr lang="zh-CN" altLang="en-US" sz="1600">
              <a:latin typeface="+mn-lt"/>
              <a:ea typeface="+mn-ea"/>
            </a:endParaRPr>
          </a:p>
        </p:txBody>
      </p:sp>
      <p:sp>
        <p:nvSpPr>
          <p:cNvPr id="3088" name="MH_Text_3"/>
          <p:cNvSpPr txBox="1">
            <a:spLocks noChangeArrowheads="1"/>
          </p:cNvSpPr>
          <p:nvPr>
            <p:custDataLst>
              <p:tags r:id="rId16"/>
            </p:custDataLst>
          </p:nvPr>
        </p:nvSpPr>
        <p:spPr bwMode="auto">
          <a:xfrm>
            <a:off x="8132763" y="3298826"/>
            <a:ext cx="1979612"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sz="1600">
                <a:latin typeface="+mn-lt"/>
                <a:ea typeface="+mn-ea"/>
              </a:rPr>
              <a:t>Lorem ipsum</a:t>
            </a:r>
          </a:p>
          <a:p>
            <a:pPr eaLnBrk="1" hangingPunct="1">
              <a:lnSpc>
                <a:spcPct val="120000"/>
              </a:lnSpc>
              <a:defRPr/>
            </a:pPr>
            <a:r>
              <a:rPr lang="en-US" altLang="zh-CN" sz="1600">
                <a:latin typeface="+mn-lt"/>
                <a:ea typeface="+mn-ea"/>
              </a:rPr>
              <a:t>Lorem ipsum</a:t>
            </a:r>
            <a:endParaRPr lang="zh-CN" altLang="en-US" sz="1600">
              <a:latin typeface="+mn-lt"/>
              <a:ea typeface="+mn-ea"/>
            </a:endParaRPr>
          </a:p>
        </p:txBody>
      </p:sp>
      <p:sp>
        <p:nvSpPr>
          <p:cNvPr id="3089" name="MH_Text_4"/>
          <p:cNvSpPr txBox="1">
            <a:spLocks noChangeArrowheads="1"/>
          </p:cNvSpPr>
          <p:nvPr>
            <p:custDataLst>
              <p:tags r:id="rId17"/>
            </p:custDataLst>
          </p:nvPr>
        </p:nvSpPr>
        <p:spPr bwMode="auto">
          <a:xfrm>
            <a:off x="7412039" y="4330701"/>
            <a:ext cx="2700337" cy="138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sz="1600">
                <a:latin typeface="+mn-lt"/>
                <a:ea typeface="+mn-ea"/>
              </a:rPr>
              <a:t>Lorem ipsum dolor</a:t>
            </a:r>
          </a:p>
          <a:p>
            <a:pPr eaLnBrk="1" hangingPunct="1">
              <a:lnSpc>
                <a:spcPct val="120000"/>
              </a:lnSpc>
              <a:defRPr/>
            </a:pPr>
            <a:r>
              <a:rPr lang="en-US" altLang="zh-CN" sz="1600">
                <a:latin typeface="+mn-lt"/>
                <a:ea typeface="+mn-ea"/>
              </a:rPr>
              <a:t>Lorem ipsum dolor</a:t>
            </a:r>
            <a:endParaRPr lang="zh-CN" altLang="en-US" sz="1600">
              <a:latin typeface="+mn-lt"/>
              <a:ea typeface="+mn-ea"/>
            </a:endParaRPr>
          </a:p>
        </p:txBody>
      </p:sp>
      <p:sp>
        <p:nvSpPr>
          <p:cNvPr id="3090" name="MH_Text_1"/>
          <p:cNvSpPr txBox="1">
            <a:spLocks noChangeArrowheads="1"/>
          </p:cNvSpPr>
          <p:nvPr>
            <p:custDataLst>
              <p:tags r:id="rId18"/>
            </p:custDataLst>
          </p:nvPr>
        </p:nvSpPr>
        <p:spPr bwMode="auto">
          <a:xfrm>
            <a:off x="2251075" y="2076451"/>
            <a:ext cx="2490788"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600">
                <a:latin typeface="+mn-lt"/>
                <a:ea typeface="+mn-ea"/>
              </a:rPr>
              <a:t>Lorem ipsum dolor</a:t>
            </a:r>
          </a:p>
          <a:p>
            <a:pPr algn="r" eaLnBrk="1" hangingPunct="1">
              <a:lnSpc>
                <a:spcPct val="120000"/>
              </a:lnSpc>
              <a:defRPr/>
            </a:pPr>
            <a:r>
              <a:rPr lang="en-US" altLang="zh-CN" sz="1600">
                <a:latin typeface="+mn-lt"/>
                <a:ea typeface="+mn-ea"/>
              </a:rPr>
              <a:t>Lorem ipsum dolor</a:t>
            </a:r>
            <a:endParaRPr lang="zh-CN" altLang="en-US" sz="1600">
              <a:latin typeface="+mn-lt"/>
              <a:ea typeface="+mn-ea"/>
            </a:endParaRPr>
          </a:p>
        </p:txBody>
      </p:sp>
      <p:sp>
        <p:nvSpPr>
          <p:cNvPr id="3091" name="MH_Text_6"/>
          <p:cNvSpPr txBox="1">
            <a:spLocks noChangeArrowheads="1"/>
          </p:cNvSpPr>
          <p:nvPr>
            <p:custDataLst>
              <p:tags r:id="rId19"/>
            </p:custDataLst>
          </p:nvPr>
        </p:nvSpPr>
        <p:spPr bwMode="auto">
          <a:xfrm>
            <a:off x="2251075" y="3298826"/>
            <a:ext cx="179070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600">
                <a:latin typeface="+mn-lt"/>
                <a:ea typeface="+mn-ea"/>
              </a:rPr>
              <a:t>Lorem ipsum Lorem ipsum</a:t>
            </a:r>
            <a:endParaRPr lang="zh-CN" altLang="en-US" sz="1600">
              <a:latin typeface="+mn-lt"/>
              <a:ea typeface="+mn-ea"/>
            </a:endParaRPr>
          </a:p>
        </p:txBody>
      </p:sp>
      <p:sp>
        <p:nvSpPr>
          <p:cNvPr id="3092" name="MH_Text_5"/>
          <p:cNvSpPr txBox="1">
            <a:spLocks noChangeArrowheads="1"/>
          </p:cNvSpPr>
          <p:nvPr>
            <p:custDataLst>
              <p:tags r:id="rId20"/>
            </p:custDataLst>
          </p:nvPr>
        </p:nvSpPr>
        <p:spPr bwMode="auto">
          <a:xfrm>
            <a:off x="2251076" y="4602164"/>
            <a:ext cx="248602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600">
                <a:latin typeface="+mn-lt"/>
                <a:ea typeface="+mn-ea"/>
              </a:rPr>
              <a:t>Lorem ipsum dolor</a:t>
            </a:r>
          </a:p>
          <a:p>
            <a:pPr algn="r" eaLnBrk="1" hangingPunct="1">
              <a:lnSpc>
                <a:spcPct val="120000"/>
              </a:lnSpc>
              <a:defRPr/>
            </a:pPr>
            <a:r>
              <a:rPr lang="en-US" altLang="zh-CN" sz="1600">
                <a:latin typeface="+mn-lt"/>
                <a:ea typeface="+mn-ea"/>
              </a:rPr>
              <a:t>Lorem ipsum dolor</a:t>
            </a:r>
            <a:endParaRPr lang="zh-CN" altLang="en-US" sz="1600">
              <a:latin typeface="+mn-lt"/>
              <a:ea typeface="+mn-ea"/>
            </a:endParaRPr>
          </a:p>
        </p:txBody>
      </p:sp>
      <p:sp>
        <p:nvSpPr>
          <p:cNvPr id="3093" name="MH_PageTitle"/>
          <p:cNvSpPr>
            <a:spLocks noGrp="1"/>
          </p:cNvSpPr>
          <p:nvPr>
            <p:ph type="title"/>
            <p:custDataLst>
              <p:tags r:id="rId21"/>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322809937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MH_Other_1"/>
          <p:cNvSpPr/>
          <p:nvPr>
            <p:custDataLst>
              <p:tags r:id="rId2"/>
            </p:custDataLst>
          </p:nvPr>
        </p:nvSpPr>
        <p:spPr>
          <a:xfrm>
            <a:off x="4344988" y="2414589"/>
            <a:ext cx="3497262" cy="1749425"/>
          </a:xfrm>
          <a:custGeom>
            <a:avLst/>
            <a:gdLst/>
            <a:ahLst/>
            <a:cxnLst/>
            <a:rect l="l" t="t"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mn-ea"/>
            </a:endParaRPr>
          </a:p>
        </p:txBody>
      </p:sp>
      <p:sp>
        <p:nvSpPr>
          <p:cNvPr id="43" name="MH_Other_2"/>
          <p:cNvSpPr/>
          <p:nvPr>
            <p:custDataLst>
              <p:tags r:id="rId3"/>
            </p:custDataLst>
          </p:nvPr>
        </p:nvSpPr>
        <p:spPr>
          <a:xfrm>
            <a:off x="4613275" y="2684463"/>
            <a:ext cx="2959100" cy="29591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mn-ea"/>
            </a:endParaRPr>
          </a:p>
        </p:txBody>
      </p:sp>
      <p:sp>
        <p:nvSpPr>
          <p:cNvPr id="44" name="MH_SubTitle_1"/>
          <p:cNvSpPr/>
          <p:nvPr>
            <p:custDataLst>
              <p:tags r:id="rId4"/>
            </p:custDataLst>
          </p:nvPr>
        </p:nvSpPr>
        <p:spPr>
          <a:xfrm>
            <a:off x="4008439" y="3625851"/>
            <a:ext cx="1076325" cy="1076325"/>
          </a:xfrm>
          <a:prstGeom prst="ellips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4D4D4D"/>
                </a:solidFill>
              </a:rPr>
              <a:t>LOREM</a:t>
            </a:r>
            <a:endParaRPr lang="zh-CN" altLang="en-US" sz="2000" dirty="0">
              <a:solidFill>
                <a:srgbClr val="4D4D4D"/>
              </a:solidFill>
            </a:endParaRPr>
          </a:p>
        </p:txBody>
      </p:sp>
      <p:sp>
        <p:nvSpPr>
          <p:cNvPr id="46" name="MH_SubTitle_3"/>
          <p:cNvSpPr/>
          <p:nvPr>
            <p:custDataLst>
              <p:tags r:id="rId5"/>
            </p:custDataLst>
          </p:nvPr>
        </p:nvSpPr>
        <p:spPr>
          <a:xfrm>
            <a:off x="7102476" y="3625851"/>
            <a:ext cx="1076325" cy="1076325"/>
          </a:xfrm>
          <a:prstGeom prst="ellips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4D4D4D"/>
                </a:solidFill>
              </a:rPr>
              <a:t>LOREM</a:t>
            </a:r>
            <a:endParaRPr lang="zh-CN" altLang="en-US" sz="2000" dirty="0">
              <a:solidFill>
                <a:srgbClr val="4D4D4D"/>
              </a:solidFill>
            </a:endParaRPr>
          </a:p>
        </p:txBody>
      </p:sp>
      <p:sp>
        <p:nvSpPr>
          <p:cNvPr id="47" name="MH_SubTitle_2"/>
          <p:cNvSpPr/>
          <p:nvPr>
            <p:custDataLst>
              <p:tags r:id="rId6"/>
            </p:custDataLst>
          </p:nvPr>
        </p:nvSpPr>
        <p:spPr>
          <a:xfrm>
            <a:off x="5554664" y="2079625"/>
            <a:ext cx="1076325" cy="1074738"/>
          </a:xfrm>
          <a:prstGeom prst="ellips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4D4D4D"/>
                </a:solidFill>
              </a:rPr>
              <a:t>LOREM</a:t>
            </a:r>
            <a:endParaRPr lang="zh-CN" altLang="en-US" sz="2000" dirty="0">
              <a:solidFill>
                <a:srgbClr val="4D4D4D"/>
              </a:solidFill>
            </a:endParaRPr>
          </a:p>
        </p:txBody>
      </p:sp>
      <p:sp>
        <p:nvSpPr>
          <p:cNvPr id="50" name="MH_Other_3"/>
          <p:cNvSpPr/>
          <p:nvPr>
            <p:custDataLst>
              <p:tags r:id="rId7"/>
            </p:custDataLst>
          </p:nvPr>
        </p:nvSpPr>
        <p:spPr>
          <a:xfrm>
            <a:off x="5895975" y="3205163"/>
            <a:ext cx="407988" cy="1898650"/>
          </a:xfrm>
          <a:prstGeom prst="upArrow">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mn-ea"/>
            </a:endParaRPr>
          </a:p>
        </p:txBody>
      </p:sp>
      <p:sp>
        <p:nvSpPr>
          <p:cNvPr id="51" name="MH_Other_4"/>
          <p:cNvSpPr/>
          <p:nvPr>
            <p:custDataLst>
              <p:tags r:id="rId8"/>
            </p:custDataLst>
          </p:nvPr>
        </p:nvSpPr>
        <p:spPr>
          <a:xfrm>
            <a:off x="6242050" y="3954463"/>
            <a:ext cx="755650" cy="1149350"/>
          </a:xfrm>
          <a:prstGeom prst="bentArrow">
            <a:avLst>
              <a:gd name="adj1" fmla="val 25000"/>
              <a:gd name="adj2" fmla="val 25000"/>
              <a:gd name="adj3" fmla="val 34946"/>
              <a:gd name="adj4" fmla="val 4375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mn-ea"/>
            </a:endParaRPr>
          </a:p>
        </p:txBody>
      </p:sp>
      <p:sp>
        <p:nvSpPr>
          <p:cNvPr id="53" name="MH_Other_5"/>
          <p:cNvSpPr/>
          <p:nvPr>
            <p:custDataLst>
              <p:tags r:id="rId9"/>
            </p:custDataLst>
          </p:nvPr>
        </p:nvSpPr>
        <p:spPr>
          <a:xfrm flipH="1">
            <a:off x="5197475" y="3954463"/>
            <a:ext cx="757238" cy="1149350"/>
          </a:xfrm>
          <a:prstGeom prst="bentArrow">
            <a:avLst>
              <a:gd name="adj1" fmla="val 25000"/>
              <a:gd name="adj2" fmla="val 25000"/>
              <a:gd name="adj3" fmla="val 34946"/>
              <a:gd name="adj4" fmla="val 4375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mn-ea"/>
            </a:endParaRPr>
          </a:p>
        </p:txBody>
      </p:sp>
      <p:sp>
        <p:nvSpPr>
          <p:cNvPr id="3083" name="MH_Title_1"/>
          <p:cNvSpPr txBox="1">
            <a:spLocks noChangeArrowheads="1"/>
          </p:cNvSpPr>
          <p:nvPr>
            <p:custDataLst>
              <p:tags r:id="rId10"/>
            </p:custDataLst>
          </p:nvPr>
        </p:nvSpPr>
        <p:spPr bwMode="auto">
          <a:xfrm>
            <a:off x="5394325" y="5175251"/>
            <a:ext cx="143033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10000"/>
              </a:lnSpc>
              <a:spcBef>
                <a:spcPct val="0"/>
              </a:spcBef>
              <a:buFontTx/>
              <a:buNone/>
              <a:defRPr/>
            </a:pPr>
            <a:r>
              <a:rPr lang="en-US" altLang="zh-CN" sz="2400">
                <a:solidFill>
                  <a:srgbClr val="FFFFFF"/>
                </a:solidFill>
                <a:latin typeface="+mn-lt"/>
                <a:ea typeface="+mn-ea"/>
              </a:rPr>
              <a:t>LOREM</a:t>
            </a:r>
            <a:endParaRPr lang="zh-CN" altLang="en-US" sz="2400">
              <a:solidFill>
                <a:srgbClr val="FFFFFF"/>
              </a:solidFill>
              <a:latin typeface="+mn-lt"/>
              <a:ea typeface="+mn-ea"/>
            </a:endParaRPr>
          </a:p>
        </p:txBody>
      </p:sp>
      <p:sp>
        <p:nvSpPr>
          <p:cNvPr id="59" name="MH_Text_1"/>
          <p:cNvSpPr txBox="1"/>
          <p:nvPr>
            <p:custDataLst>
              <p:tags r:id="rId11"/>
            </p:custDataLst>
          </p:nvPr>
        </p:nvSpPr>
        <p:spPr>
          <a:xfrm>
            <a:off x="3468688" y="4799014"/>
            <a:ext cx="1331912" cy="631825"/>
          </a:xfrm>
          <a:prstGeom prst="rect">
            <a:avLst/>
          </a:prstGeom>
          <a:noFill/>
        </p:spPr>
        <p:txBody>
          <a:bodyPr anchor="ctr">
            <a:normAutofit fontScale="92500" lnSpcReduction="20000"/>
          </a:bodyPr>
          <a:lstStyle/>
          <a:p>
            <a:pPr>
              <a:lnSpc>
                <a:spcPct val="130000"/>
              </a:lnSpc>
              <a:defRPr/>
            </a:pPr>
            <a:r>
              <a:rPr lang="en-US" altLang="zh-CN" sz="1600"/>
              <a:t>Lorem ipsum</a:t>
            </a:r>
          </a:p>
          <a:p>
            <a:pPr>
              <a:lnSpc>
                <a:spcPct val="130000"/>
              </a:lnSpc>
              <a:defRPr/>
            </a:pPr>
            <a:r>
              <a:rPr lang="en-US" altLang="zh-CN" sz="1600"/>
              <a:t>Lorem ipsum</a:t>
            </a:r>
            <a:endParaRPr lang="zh-CN" altLang="en-US" sz="1600" dirty="0"/>
          </a:p>
        </p:txBody>
      </p:sp>
      <p:sp>
        <p:nvSpPr>
          <p:cNvPr id="60" name="MH_Text_3"/>
          <p:cNvSpPr txBox="1"/>
          <p:nvPr>
            <p:custDataLst>
              <p:tags r:id="rId12"/>
            </p:custDataLst>
          </p:nvPr>
        </p:nvSpPr>
        <p:spPr>
          <a:xfrm>
            <a:off x="7410451" y="4799014"/>
            <a:ext cx="1331913" cy="631825"/>
          </a:xfrm>
          <a:prstGeom prst="rect">
            <a:avLst/>
          </a:prstGeom>
          <a:noFill/>
        </p:spPr>
        <p:txBody>
          <a:bodyPr anchor="ctr">
            <a:normAutofit fontScale="92500" lnSpcReduction="20000"/>
          </a:bodyPr>
          <a:lstStyle/>
          <a:p>
            <a:pPr>
              <a:lnSpc>
                <a:spcPct val="130000"/>
              </a:lnSpc>
              <a:defRPr/>
            </a:pPr>
            <a:r>
              <a:rPr lang="en-US" altLang="zh-CN" sz="1600"/>
              <a:t>Lorem ipsum</a:t>
            </a:r>
          </a:p>
          <a:p>
            <a:pPr>
              <a:lnSpc>
                <a:spcPct val="130000"/>
              </a:lnSpc>
              <a:defRPr/>
            </a:pPr>
            <a:r>
              <a:rPr lang="en-US" altLang="zh-CN" sz="1600"/>
              <a:t>Lorem ipsum</a:t>
            </a:r>
            <a:endParaRPr lang="zh-CN" altLang="en-US" sz="1600" dirty="0"/>
          </a:p>
        </p:txBody>
      </p:sp>
      <p:sp>
        <p:nvSpPr>
          <p:cNvPr id="61" name="MH_Text_2"/>
          <p:cNvSpPr txBox="1"/>
          <p:nvPr>
            <p:custDataLst>
              <p:tags r:id="rId13"/>
            </p:custDataLst>
          </p:nvPr>
        </p:nvSpPr>
        <p:spPr>
          <a:xfrm>
            <a:off x="6635751" y="1892301"/>
            <a:ext cx="1331913" cy="631825"/>
          </a:xfrm>
          <a:prstGeom prst="rect">
            <a:avLst/>
          </a:prstGeom>
          <a:noFill/>
        </p:spPr>
        <p:txBody>
          <a:bodyPr anchor="ctr">
            <a:normAutofit fontScale="92500" lnSpcReduction="20000"/>
          </a:bodyPr>
          <a:lstStyle/>
          <a:p>
            <a:pPr>
              <a:lnSpc>
                <a:spcPct val="130000"/>
              </a:lnSpc>
              <a:defRPr/>
            </a:pPr>
            <a:r>
              <a:rPr lang="en-US" altLang="zh-CN" sz="1600"/>
              <a:t>Lorem ipsum</a:t>
            </a:r>
          </a:p>
          <a:p>
            <a:pPr>
              <a:lnSpc>
                <a:spcPct val="130000"/>
              </a:lnSpc>
              <a:defRPr/>
            </a:pPr>
            <a:r>
              <a:rPr lang="en-US" altLang="zh-CN" sz="1600"/>
              <a:t>Lorem ipsum</a:t>
            </a:r>
            <a:endParaRPr lang="zh-CN" altLang="en-US" sz="1600" dirty="0"/>
          </a:p>
        </p:txBody>
      </p:sp>
      <p:sp>
        <p:nvSpPr>
          <p:cNvPr id="3086" name="MH_PageTitle"/>
          <p:cNvSpPr>
            <a:spLocks noGrp="1"/>
          </p:cNvSpPr>
          <p:nvPr>
            <p:ph type="title"/>
            <p:custDataLst>
              <p:tags r:id="rId14"/>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103662959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096" name="MH_Other_1"/>
          <p:cNvCxnSpPr/>
          <p:nvPr>
            <p:custDataLst>
              <p:tags r:id="rId2"/>
            </p:custDataLst>
          </p:nvPr>
        </p:nvCxnSpPr>
        <p:spPr>
          <a:xfrm>
            <a:off x="6689725" y="2725738"/>
            <a:ext cx="534988" cy="379412"/>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34" name="MH_Other_2"/>
          <p:cNvCxnSpPr/>
          <p:nvPr>
            <p:custDataLst>
              <p:tags r:id="rId3"/>
            </p:custDataLst>
          </p:nvPr>
        </p:nvCxnSpPr>
        <p:spPr>
          <a:xfrm flipV="1">
            <a:off x="6143625" y="3644900"/>
            <a:ext cx="946150" cy="120650"/>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36" name="MH_Other_3"/>
          <p:cNvCxnSpPr/>
          <p:nvPr>
            <p:custDataLst>
              <p:tags r:id="rId4"/>
            </p:custDataLst>
          </p:nvPr>
        </p:nvCxnSpPr>
        <p:spPr>
          <a:xfrm flipV="1">
            <a:off x="6969125" y="4217988"/>
            <a:ext cx="579438" cy="728662"/>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21" name="MH_Other_4"/>
          <p:cNvSpPr/>
          <p:nvPr>
            <p:custDataLst>
              <p:tags r:id="rId5"/>
            </p:custDataLst>
          </p:nvPr>
        </p:nvSpPr>
        <p:spPr>
          <a:xfrm>
            <a:off x="5738814" y="1970089"/>
            <a:ext cx="1000125" cy="1000125"/>
          </a:xfrm>
          <a:prstGeom prst="ellipse">
            <a:avLst/>
          </a:prstGeom>
          <a:noFill/>
          <a:ln w="76200"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5" name="MH_Title_1"/>
          <p:cNvSpPr/>
          <p:nvPr>
            <p:custDataLst>
              <p:tags r:id="rId6"/>
            </p:custDataLst>
          </p:nvPr>
        </p:nvSpPr>
        <p:spPr>
          <a:xfrm>
            <a:off x="7277101" y="2898776"/>
            <a:ext cx="1223963" cy="1223963"/>
          </a:xfrm>
          <a:prstGeom prst="ellipse">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a:solidFill>
                  <a:schemeClr val="tx1"/>
                </a:solidFill>
              </a:rPr>
              <a:t>LOREM</a:t>
            </a:r>
            <a:endParaRPr lang="zh-CN" altLang="en-US" sz="2400" dirty="0">
              <a:solidFill>
                <a:schemeClr val="tx1"/>
              </a:solidFill>
            </a:endParaRPr>
          </a:p>
        </p:txBody>
      </p:sp>
      <p:sp>
        <p:nvSpPr>
          <p:cNvPr id="7" name="MH_Other_5"/>
          <p:cNvSpPr/>
          <p:nvPr>
            <p:custDataLst>
              <p:tags r:id="rId7"/>
            </p:custDataLst>
          </p:nvPr>
        </p:nvSpPr>
        <p:spPr>
          <a:xfrm>
            <a:off x="7089776" y="2711451"/>
            <a:ext cx="1598613" cy="1598613"/>
          </a:xfrm>
          <a:prstGeom prst="ellipse">
            <a:avLst/>
          </a:prstGeom>
          <a:noFill/>
          <a:ln w="762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13" name="MH_Other_6"/>
          <p:cNvSpPr/>
          <p:nvPr>
            <p:custDataLst>
              <p:tags r:id="rId8"/>
            </p:custDataLst>
          </p:nvPr>
        </p:nvSpPr>
        <p:spPr>
          <a:xfrm>
            <a:off x="5962695" y="2214978"/>
            <a:ext cx="510406" cy="510406"/>
          </a:xfrm>
          <a:prstGeom prst="ellipse">
            <a:avLst/>
          </a:prstGeom>
          <a:blipFill dpi="0" rotWithShape="1">
            <a:blip r:embed="rId2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25" name="MH_Other_7"/>
          <p:cNvSpPr/>
          <p:nvPr>
            <p:custDataLst>
              <p:tags r:id="rId9"/>
            </p:custDataLst>
          </p:nvPr>
        </p:nvSpPr>
        <p:spPr>
          <a:xfrm>
            <a:off x="5154614" y="3267075"/>
            <a:ext cx="998537" cy="998538"/>
          </a:xfrm>
          <a:prstGeom prst="ellipse">
            <a:avLst/>
          </a:prstGeom>
          <a:noFill/>
          <a:ln w="76200"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26" name="MH_Other_8"/>
          <p:cNvSpPr/>
          <p:nvPr>
            <p:custDataLst>
              <p:tags r:id="rId10"/>
            </p:custDataLst>
          </p:nvPr>
        </p:nvSpPr>
        <p:spPr>
          <a:xfrm>
            <a:off x="5385563" y="3528056"/>
            <a:ext cx="510406" cy="510406"/>
          </a:xfrm>
          <a:prstGeom prst="ellipse">
            <a:avLst/>
          </a:prstGeom>
          <a:blipFill dpi="0" rotWithShape="1">
            <a:blip r:embed="rId2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0" name="MH_Other_9"/>
          <p:cNvSpPr/>
          <p:nvPr>
            <p:custDataLst>
              <p:tags r:id="rId11"/>
            </p:custDataLst>
          </p:nvPr>
        </p:nvSpPr>
        <p:spPr>
          <a:xfrm>
            <a:off x="5970589" y="4594225"/>
            <a:ext cx="998537" cy="998538"/>
          </a:xfrm>
          <a:prstGeom prst="ellipse">
            <a:avLst/>
          </a:prstGeom>
          <a:noFill/>
          <a:ln w="76200" cmpd="sng">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1" name="MH_Other_10"/>
          <p:cNvSpPr/>
          <p:nvPr>
            <p:custDataLst>
              <p:tags r:id="rId12"/>
            </p:custDataLst>
          </p:nvPr>
        </p:nvSpPr>
        <p:spPr>
          <a:xfrm>
            <a:off x="6193947" y="4838849"/>
            <a:ext cx="510406" cy="510406"/>
          </a:xfrm>
          <a:prstGeom prst="ellipse">
            <a:avLst/>
          </a:prstGeom>
          <a:blipFill dpi="0" rotWithShape="1">
            <a:blip r:embed="rId2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38" name="MH_SubTitle_1"/>
          <p:cNvSpPr txBox="1"/>
          <p:nvPr>
            <p:custDataLst>
              <p:tags r:id="rId13"/>
            </p:custDataLst>
          </p:nvPr>
        </p:nvSpPr>
        <p:spPr>
          <a:xfrm>
            <a:off x="3567114" y="2038351"/>
            <a:ext cx="2092325" cy="277813"/>
          </a:xfrm>
          <a:prstGeom prst="rect">
            <a:avLst/>
          </a:prstGeom>
          <a:noFill/>
        </p:spPr>
        <p:txBody>
          <a:bodyPr anchor="ctr"/>
          <a:lstStyle/>
          <a:p>
            <a:pPr>
              <a:defRPr/>
            </a:pPr>
            <a:r>
              <a:rPr lang="en-US" altLang="zh-CN"/>
              <a:t>LOREM</a:t>
            </a:r>
            <a:endParaRPr lang="zh-CN" altLang="en-US" dirty="0"/>
          </a:p>
        </p:txBody>
      </p:sp>
      <p:sp>
        <p:nvSpPr>
          <p:cNvPr id="39" name="MH_Text_1"/>
          <p:cNvSpPr txBox="1"/>
          <p:nvPr>
            <p:custDataLst>
              <p:tags r:id="rId14"/>
            </p:custDataLst>
          </p:nvPr>
        </p:nvSpPr>
        <p:spPr>
          <a:xfrm>
            <a:off x="3567114" y="2395539"/>
            <a:ext cx="2092325" cy="574675"/>
          </a:xfrm>
          <a:prstGeom prst="rect">
            <a:avLst/>
          </a:prstGeom>
          <a:noFill/>
        </p:spPr>
        <p:txBody>
          <a:bodyPr>
            <a:normAutofit fontScale="92500" lnSpcReduction="10000"/>
          </a:bodyPr>
          <a:lstStyle/>
          <a:p>
            <a:pPr>
              <a:lnSpc>
                <a:spcPct val="130000"/>
              </a:lnSpc>
              <a:defRPr/>
            </a:pPr>
            <a:r>
              <a:rPr lang="en-US" altLang="zh-CN" sz="1400">
                <a:solidFill>
                  <a:schemeClr val="tx1">
                    <a:lumMod val="50000"/>
                    <a:lumOff val="50000"/>
                  </a:schemeClr>
                </a:solidFill>
              </a:rPr>
              <a:t>Lorem ipsum dolor sit </a:t>
            </a:r>
          </a:p>
          <a:p>
            <a:pPr>
              <a:lnSpc>
                <a:spcPct val="130000"/>
              </a:lnSpc>
              <a:defRPr/>
            </a:pPr>
            <a:r>
              <a:rPr lang="en-US" altLang="zh-CN" sz="1400">
                <a:solidFill>
                  <a:schemeClr val="tx1">
                    <a:lumMod val="50000"/>
                    <a:lumOff val="50000"/>
                  </a:schemeClr>
                </a:solidFill>
              </a:rPr>
              <a:t>Lorem ipsum dolor sit </a:t>
            </a:r>
            <a:endParaRPr lang="en-US" altLang="zh-CN" sz="1400" dirty="0">
              <a:solidFill>
                <a:schemeClr val="tx1">
                  <a:lumMod val="50000"/>
                  <a:lumOff val="50000"/>
                </a:schemeClr>
              </a:solidFill>
            </a:endParaRPr>
          </a:p>
        </p:txBody>
      </p:sp>
      <p:sp>
        <p:nvSpPr>
          <p:cNvPr id="40" name="MH_SubTitle_2"/>
          <p:cNvSpPr txBox="1"/>
          <p:nvPr>
            <p:custDataLst>
              <p:tags r:id="rId15"/>
            </p:custDataLst>
          </p:nvPr>
        </p:nvSpPr>
        <p:spPr>
          <a:xfrm>
            <a:off x="2959101" y="3482976"/>
            <a:ext cx="2092325" cy="277813"/>
          </a:xfrm>
          <a:prstGeom prst="rect">
            <a:avLst/>
          </a:prstGeom>
          <a:noFill/>
        </p:spPr>
        <p:txBody>
          <a:bodyPr anchor="ctr"/>
          <a:lstStyle/>
          <a:p>
            <a:pPr>
              <a:defRPr/>
            </a:pPr>
            <a:r>
              <a:rPr lang="en-US" altLang="zh-CN"/>
              <a:t>LOREM</a:t>
            </a:r>
            <a:endParaRPr lang="zh-CN" altLang="en-US" dirty="0"/>
          </a:p>
        </p:txBody>
      </p:sp>
      <p:sp>
        <p:nvSpPr>
          <p:cNvPr id="41" name="MH_Text_2"/>
          <p:cNvSpPr txBox="1"/>
          <p:nvPr>
            <p:custDataLst>
              <p:tags r:id="rId16"/>
            </p:custDataLst>
          </p:nvPr>
        </p:nvSpPr>
        <p:spPr>
          <a:xfrm>
            <a:off x="2959101" y="3840164"/>
            <a:ext cx="2092325" cy="574675"/>
          </a:xfrm>
          <a:prstGeom prst="rect">
            <a:avLst/>
          </a:prstGeom>
          <a:noFill/>
        </p:spPr>
        <p:txBody>
          <a:bodyPr/>
          <a:lstStyle/>
          <a:p>
            <a:pPr>
              <a:lnSpc>
                <a:spcPct val="130000"/>
              </a:lnSpc>
              <a:defRPr/>
            </a:pPr>
            <a:r>
              <a:rPr lang="en-US" altLang="zh-CN" sz="1400">
                <a:solidFill>
                  <a:schemeClr val="tx1">
                    <a:lumMod val="50000"/>
                    <a:lumOff val="50000"/>
                  </a:schemeClr>
                </a:solidFill>
              </a:rPr>
              <a:t>Lorem ipsum dolor sit </a:t>
            </a:r>
          </a:p>
          <a:p>
            <a:pPr>
              <a:lnSpc>
                <a:spcPct val="130000"/>
              </a:lnSpc>
              <a:defRPr/>
            </a:pPr>
            <a:r>
              <a:rPr lang="en-US" altLang="zh-CN" sz="1400">
                <a:solidFill>
                  <a:schemeClr val="tx1">
                    <a:lumMod val="50000"/>
                    <a:lumOff val="50000"/>
                  </a:schemeClr>
                </a:solidFill>
              </a:rPr>
              <a:t>Lorem ipsum dolor sit </a:t>
            </a:r>
            <a:endParaRPr lang="zh-CN" altLang="en-US" sz="1400" dirty="0">
              <a:solidFill>
                <a:schemeClr val="tx1">
                  <a:lumMod val="50000"/>
                  <a:lumOff val="50000"/>
                </a:schemeClr>
              </a:solidFill>
            </a:endParaRPr>
          </a:p>
        </p:txBody>
      </p:sp>
      <p:sp>
        <p:nvSpPr>
          <p:cNvPr id="42" name="MH_SubTitle_3"/>
          <p:cNvSpPr txBox="1"/>
          <p:nvPr>
            <p:custDataLst>
              <p:tags r:id="rId17"/>
            </p:custDataLst>
          </p:nvPr>
        </p:nvSpPr>
        <p:spPr>
          <a:xfrm>
            <a:off x="3797301" y="4840289"/>
            <a:ext cx="2093913" cy="276225"/>
          </a:xfrm>
          <a:prstGeom prst="rect">
            <a:avLst/>
          </a:prstGeom>
          <a:noFill/>
        </p:spPr>
        <p:txBody>
          <a:bodyPr anchor="ctr"/>
          <a:lstStyle/>
          <a:p>
            <a:pPr>
              <a:defRPr/>
            </a:pPr>
            <a:r>
              <a:rPr lang="en-US" altLang="zh-CN"/>
              <a:t>LOREM</a:t>
            </a:r>
            <a:endParaRPr lang="zh-CN" altLang="en-US" dirty="0"/>
          </a:p>
        </p:txBody>
      </p:sp>
      <p:sp>
        <p:nvSpPr>
          <p:cNvPr id="43" name="MH_Text_3"/>
          <p:cNvSpPr txBox="1"/>
          <p:nvPr>
            <p:custDataLst>
              <p:tags r:id="rId18"/>
            </p:custDataLst>
          </p:nvPr>
        </p:nvSpPr>
        <p:spPr>
          <a:xfrm>
            <a:off x="3797301" y="5197476"/>
            <a:ext cx="2093913" cy="574675"/>
          </a:xfrm>
          <a:prstGeom prst="rect">
            <a:avLst/>
          </a:prstGeom>
          <a:noFill/>
        </p:spPr>
        <p:txBody>
          <a:bodyPr/>
          <a:lstStyle/>
          <a:p>
            <a:pPr>
              <a:lnSpc>
                <a:spcPct val="130000"/>
              </a:lnSpc>
              <a:defRPr/>
            </a:pPr>
            <a:r>
              <a:rPr lang="en-US" altLang="zh-CN" sz="1400">
                <a:solidFill>
                  <a:schemeClr val="tx1">
                    <a:lumMod val="50000"/>
                    <a:lumOff val="50000"/>
                  </a:schemeClr>
                </a:solidFill>
              </a:rPr>
              <a:t>Lorem ipsum dolor sit </a:t>
            </a:r>
          </a:p>
          <a:p>
            <a:pPr>
              <a:lnSpc>
                <a:spcPct val="130000"/>
              </a:lnSpc>
              <a:defRPr/>
            </a:pPr>
            <a:r>
              <a:rPr lang="en-US" altLang="zh-CN" sz="1400">
                <a:solidFill>
                  <a:schemeClr val="tx1">
                    <a:lumMod val="50000"/>
                    <a:lumOff val="50000"/>
                  </a:schemeClr>
                </a:solidFill>
              </a:rPr>
              <a:t>Lorem ipsum dolor sit </a:t>
            </a:r>
            <a:endParaRPr lang="zh-CN" altLang="en-US" sz="1400" dirty="0">
              <a:solidFill>
                <a:schemeClr val="tx1">
                  <a:lumMod val="50000"/>
                  <a:lumOff val="50000"/>
                </a:schemeClr>
              </a:solidFill>
            </a:endParaRPr>
          </a:p>
        </p:txBody>
      </p:sp>
      <p:sp>
        <p:nvSpPr>
          <p:cNvPr id="3097" name="MH_PageTitle"/>
          <p:cNvSpPr>
            <a:spLocks noGrp="1"/>
          </p:cNvSpPr>
          <p:nvPr>
            <p:ph type="title"/>
            <p:custDataLst>
              <p:tags r:id="rId19"/>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343423037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6" name="MH_Other_1"/>
          <p:cNvCxnSpPr/>
          <p:nvPr>
            <p:custDataLst>
              <p:tags r:id="rId2"/>
            </p:custDataLst>
          </p:nvPr>
        </p:nvCxnSpPr>
        <p:spPr>
          <a:xfrm rot="4200000" flipV="1">
            <a:off x="7497933" y="4918733"/>
            <a:ext cx="114778" cy="436851"/>
          </a:xfrm>
          <a:prstGeom prst="line">
            <a:avLst/>
          </a:prstGeom>
          <a:grpFill/>
          <a:ln w="57150">
            <a:solidFill>
              <a:schemeClr val="accent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MH_Other_2"/>
          <p:cNvCxnSpPr/>
          <p:nvPr>
            <p:custDataLst>
              <p:tags r:id="rId3"/>
            </p:custDataLst>
          </p:nvPr>
        </p:nvCxnSpPr>
        <p:spPr>
          <a:xfrm flipH="1" flipV="1">
            <a:off x="4340334" y="3662203"/>
            <a:ext cx="474036" cy="803199"/>
          </a:xfrm>
          <a:prstGeom prst="line">
            <a:avLst/>
          </a:prstGeom>
          <a:grpFill/>
          <a:ln w="57150">
            <a:solidFill>
              <a:schemeClr val="accent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MH_Other_3"/>
          <p:cNvCxnSpPr/>
          <p:nvPr>
            <p:custDataLst>
              <p:tags r:id="rId4"/>
            </p:custDataLst>
          </p:nvPr>
        </p:nvCxnSpPr>
        <p:spPr>
          <a:xfrm flipV="1">
            <a:off x="6409370" y="3600884"/>
            <a:ext cx="155070" cy="590205"/>
          </a:xfrm>
          <a:prstGeom prst="line">
            <a:avLst/>
          </a:prstGeom>
          <a:grpFill/>
          <a:ln w="57150">
            <a:solidFill>
              <a:schemeClr val="accent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 name="MH_SubTitle_2"/>
          <p:cNvSpPr/>
          <p:nvPr>
            <p:custDataLst>
              <p:tags r:id="rId5"/>
            </p:custDataLst>
          </p:nvPr>
        </p:nvSpPr>
        <p:spPr>
          <a:xfrm>
            <a:off x="6254750" y="2671763"/>
            <a:ext cx="958850" cy="957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3" name="MH_Other_4"/>
          <p:cNvSpPr/>
          <p:nvPr>
            <p:custDataLst>
              <p:tags r:id="rId6"/>
            </p:custDataLst>
          </p:nvPr>
        </p:nvSpPr>
        <p:spPr>
          <a:xfrm>
            <a:off x="4249739" y="4092576"/>
            <a:ext cx="3176587" cy="1928813"/>
          </a:xfrm>
          <a:custGeom>
            <a:avLst/>
            <a:gdLst/>
            <a:ahLst/>
            <a:cxnLst/>
            <a:rect l="l" t="t" r="r" b="b"/>
            <a:pathLst>
              <a:path w="5832648" h="3540618">
                <a:moveTo>
                  <a:pt x="2916324" y="0"/>
                </a:moveTo>
                <a:cubicBezTo>
                  <a:pt x="4526965" y="0"/>
                  <a:pt x="5832648" y="1305683"/>
                  <a:pt x="5832648" y="2916324"/>
                </a:cubicBezTo>
                <a:cubicBezTo>
                  <a:pt x="5832648" y="3130729"/>
                  <a:pt x="5809511" y="3339730"/>
                  <a:pt x="5764000" y="3540618"/>
                </a:cubicBezTo>
                <a:lnTo>
                  <a:pt x="68648" y="3540618"/>
                </a:lnTo>
                <a:cubicBezTo>
                  <a:pt x="23137" y="3339730"/>
                  <a:pt x="0" y="3130729"/>
                  <a:pt x="0" y="2916324"/>
                </a:cubicBezTo>
                <a:cubicBezTo>
                  <a:pt x="0" y="1305683"/>
                  <a:pt x="1305683" y="0"/>
                  <a:pt x="291632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latin typeface="+mn-ea"/>
            </a:endParaRPr>
          </a:p>
        </p:txBody>
      </p:sp>
      <p:sp>
        <p:nvSpPr>
          <p:cNvPr id="6" name="MH_Title_1"/>
          <p:cNvSpPr/>
          <p:nvPr>
            <p:custDataLst>
              <p:tags r:id="rId7"/>
            </p:custDataLst>
          </p:nvPr>
        </p:nvSpPr>
        <p:spPr>
          <a:xfrm>
            <a:off x="4513264" y="4413250"/>
            <a:ext cx="2649537" cy="1608138"/>
          </a:xfrm>
          <a:custGeom>
            <a:avLst/>
            <a:gdLst>
              <a:gd name="connsiteX0" fmla="*/ 68648 w 5832648"/>
              <a:gd name="connsiteY0" fmla="*/ 3540618 h 3667511"/>
              <a:gd name="connsiteX1" fmla="*/ 0 w 5832648"/>
              <a:gd name="connsiteY1" fmla="*/ 2916324 h 3667511"/>
              <a:gd name="connsiteX2" fmla="*/ 2916324 w 5832648"/>
              <a:gd name="connsiteY2" fmla="*/ 0 h 3667511"/>
              <a:gd name="connsiteX3" fmla="*/ 5832648 w 5832648"/>
              <a:gd name="connsiteY3" fmla="*/ 2916324 h 3667511"/>
              <a:gd name="connsiteX4" fmla="*/ 5764000 w 5832648"/>
              <a:gd name="connsiteY4" fmla="*/ 3540618 h 3667511"/>
              <a:gd name="connsiteX5" fmla="*/ 195541 w 5832648"/>
              <a:gd name="connsiteY5" fmla="*/ 3667511 h 3667511"/>
              <a:gd name="connsiteX0" fmla="*/ 68648 w 5832648"/>
              <a:gd name="connsiteY0" fmla="*/ 3540618 h 3540618"/>
              <a:gd name="connsiteX1" fmla="*/ 0 w 5832648"/>
              <a:gd name="connsiteY1" fmla="*/ 2916324 h 3540618"/>
              <a:gd name="connsiteX2" fmla="*/ 2916324 w 5832648"/>
              <a:gd name="connsiteY2" fmla="*/ 0 h 3540618"/>
              <a:gd name="connsiteX3" fmla="*/ 5832648 w 5832648"/>
              <a:gd name="connsiteY3" fmla="*/ 2916324 h 3540618"/>
              <a:gd name="connsiteX4" fmla="*/ 5764000 w 5832648"/>
              <a:gd name="connsiteY4" fmla="*/ 3540618 h 354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648" h="3540618">
                <a:moveTo>
                  <a:pt x="68648" y="3540618"/>
                </a:moveTo>
                <a:cubicBezTo>
                  <a:pt x="23137" y="3339730"/>
                  <a:pt x="0" y="3130729"/>
                  <a:pt x="0" y="2916324"/>
                </a:cubicBezTo>
                <a:cubicBezTo>
                  <a:pt x="0" y="1305683"/>
                  <a:pt x="1305683" y="0"/>
                  <a:pt x="2916324" y="0"/>
                </a:cubicBezTo>
                <a:cubicBezTo>
                  <a:pt x="4526965" y="0"/>
                  <a:pt x="5832648" y="1305683"/>
                  <a:pt x="5832648" y="2916324"/>
                </a:cubicBezTo>
                <a:cubicBezTo>
                  <a:pt x="5832648" y="3130729"/>
                  <a:pt x="5809511" y="3339730"/>
                  <a:pt x="5764000" y="3540618"/>
                </a:cubicBezTo>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algn="ctr">
              <a:defRPr/>
            </a:pPr>
            <a:r>
              <a:rPr lang="en-US" altLang="zh-CN" sz="3200" b="1">
                <a:solidFill>
                  <a:srgbClr val="080808"/>
                </a:solidFill>
              </a:rPr>
              <a:t>LOREM</a:t>
            </a:r>
            <a:endParaRPr lang="zh-CN" altLang="en-US" sz="3200" b="1" dirty="0">
              <a:solidFill>
                <a:srgbClr val="080808"/>
              </a:solidFill>
            </a:endParaRPr>
          </a:p>
        </p:txBody>
      </p:sp>
      <p:sp>
        <p:nvSpPr>
          <p:cNvPr id="29" name="MH_SubTitle_3"/>
          <p:cNvSpPr/>
          <p:nvPr>
            <p:custDataLst>
              <p:tags r:id="rId8"/>
            </p:custDataLst>
          </p:nvPr>
        </p:nvSpPr>
        <p:spPr>
          <a:xfrm>
            <a:off x="7777163" y="4745038"/>
            <a:ext cx="709612" cy="7096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400">
                <a:solidFill>
                  <a:srgbClr val="FFFFFF"/>
                </a:solidFill>
              </a:rPr>
              <a:t>LOREM</a:t>
            </a:r>
            <a:endParaRPr lang="zh-CN" altLang="en-US" sz="1400" dirty="0">
              <a:solidFill>
                <a:srgbClr val="FFFFFF"/>
              </a:solidFill>
            </a:endParaRPr>
          </a:p>
        </p:txBody>
      </p:sp>
      <p:sp>
        <p:nvSpPr>
          <p:cNvPr id="35" name="MH_SubTitle_1"/>
          <p:cNvSpPr/>
          <p:nvPr>
            <p:custDataLst>
              <p:tags r:id="rId9"/>
            </p:custDataLst>
          </p:nvPr>
        </p:nvSpPr>
        <p:spPr>
          <a:xfrm>
            <a:off x="3798888" y="3048000"/>
            <a:ext cx="698500" cy="698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400">
                <a:solidFill>
                  <a:srgbClr val="FFFFFF"/>
                </a:solidFill>
              </a:rPr>
              <a:t>LOREM</a:t>
            </a:r>
            <a:endParaRPr lang="zh-CN" altLang="en-US" sz="1400" dirty="0">
              <a:solidFill>
                <a:srgbClr val="FFFFFF"/>
              </a:solidFill>
            </a:endParaRPr>
          </a:p>
        </p:txBody>
      </p:sp>
      <p:sp>
        <p:nvSpPr>
          <p:cNvPr id="39" name="MH_Other_5"/>
          <p:cNvSpPr/>
          <p:nvPr>
            <p:custDataLst>
              <p:tags r:id="rId10"/>
            </p:custDataLst>
          </p:nvPr>
        </p:nvSpPr>
        <p:spPr>
          <a:xfrm>
            <a:off x="5938838" y="2308226"/>
            <a:ext cx="614362" cy="473075"/>
          </a:xfrm>
          <a:custGeom>
            <a:avLst/>
            <a:gdLst>
              <a:gd name="connsiteX0" fmla="*/ 819398 w 819398"/>
              <a:gd name="connsiteY0" fmla="*/ 629392 h 629392"/>
              <a:gd name="connsiteX1" fmla="*/ 498764 w 819398"/>
              <a:gd name="connsiteY1" fmla="*/ 0 h 629392"/>
              <a:gd name="connsiteX2" fmla="*/ 0 w 819398"/>
              <a:gd name="connsiteY2" fmla="*/ 0 h 629392"/>
            </a:gdLst>
            <a:ahLst/>
            <a:cxnLst>
              <a:cxn ang="0">
                <a:pos x="connsiteX0" y="connsiteY0"/>
              </a:cxn>
              <a:cxn ang="0">
                <a:pos x="connsiteX1" y="connsiteY1"/>
              </a:cxn>
              <a:cxn ang="0">
                <a:pos x="connsiteX2" y="connsiteY2"/>
              </a:cxn>
            </a:cxnLst>
            <a:rect l="l" t="t" r="r" b="b"/>
            <a:pathLst>
              <a:path w="819398" h="629392">
                <a:moveTo>
                  <a:pt x="819398" y="629392"/>
                </a:moveTo>
                <a:lnTo>
                  <a:pt x="498764" y="0"/>
                </a:lnTo>
                <a:lnTo>
                  <a:pt x="0" y="0"/>
                </a:lnTo>
              </a:path>
            </a:pathLst>
          </a:custGeom>
          <a:noFill/>
          <a:ln w="19050">
            <a:solidFill>
              <a:srgbClr val="CBCBCB"/>
            </a:solidFill>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mn-ea"/>
            </a:endParaRPr>
          </a:p>
        </p:txBody>
      </p:sp>
      <p:sp>
        <p:nvSpPr>
          <p:cNvPr id="46" name="MH_Other_6"/>
          <p:cNvSpPr/>
          <p:nvPr>
            <p:custDataLst>
              <p:tags r:id="rId11"/>
            </p:custDataLst>
          </p:nvPr>
        </p:nvSpPr>
        <p:spPr>
          <a:xfrm rot="17650961">
            <a:off x="3677445" y="3731420"/>
            <a:ext cx="427037" cy="130175"/>
          </a:xfrm>
          <a:custGeom>
            <a:avLst/>
            <a:gdLst>
              <a:gd name="connsiteX0" fmla="*/ 819398 w 819398"/>
              <a:gd name="connsiteY0" fmla="*/ 629392 h 629392"/>
              <a:gd name="connsiteX1" fmla="*/ 498764 w 819398"/>
              <a:gd name="connsiteY1" fmla="*/ 0 h 629392"/>
              <a:gd name="connsiteX2" fmla="*/ 0 w 819398"/>
              <a:gd name="connsiteY2" fmla="*/ 0 h 629392"/>
            </a:gdLst>
            <a:ahLst/>
            <a:cxnLst>
              <a:cxn ang="0">
                <a:pos x="connsiteX0" y="connsiteY0"/>
              </a:cxn>
              <a:cxn ang="0">
                <a:pos x="connsiteX1" y="connsiteY1"/>
              </a:cxn>
              <a:cxn ang="0">
                <a:pos x="connsiteX2" y="connsiteY2"/>
              </a:cxn>
            </a:cxnLst>
            <a:rect l="l" t="t" r="r" b="b"/>
            <a:pathLst>
              <a:path w="819398" h="629392">
                <a:moveTo>
                  <a:pt x="819398" y="629392"/>
                </a:moveTo>
                <a:lnTo>
                  <a:pt x="498764" y="0"/>
                </a:lnTo>
                <a:lnTo>
                  <a:pt x="0" y="0"/>
                </a:lnTo>
              </a:path>
            </a:pathLst>
          </a:custGeom>
          <a:noFill/>
          <a:ln w="19050">
            <a:solidFill>
              <a:srgbClr val="CBCBCB"/>
            </a:solidFill>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mn-ea"/>
            </a:endParaRPr>
          </a:p>
        </p:txBody>
      </p:sp>
      <p:sp>
        <p:nvSpPr>
          <p:cNvPr id="51" name="MH_Other_7"/>
          <p:cNvSpPr/>
          <p:nvPr>
            <p:custDataLst>
              <p:tags r:id="rId12"/>
            </p:custDataLst>
          </p:nvPr>
        </p:nvSpPr>
        <p:spPr>
          <a:xfrm rot="16200000">
            <a:off x="7846219" y="4479131"/>
            <a:ext cx="482600" cy="217488"/>
          </a:xfrm>
          <a:custGeom>
            <a:avLst/>
            <a:gdLst>
              <a:gd name="connsiteX0" fmla="*/ 819398 w 819398"/>
              <a:gd name="connsiteY0" fmla="*/ 629392 h 629392"/>
              <a:gd name="connsiteX1" fmla="*/ 498764 w 819398"/>
              <a:gd name="connsiteY1" fmla="*/ 0 h 629392"/>
              <a:gd name="connsiteX2" fmla="*/ 0 w 819398"/>
              <a:gd name="connsiteY2" fmla="*/ 0 h 629392"/>
            </a:gdLst>
            <a:ahLst/>
            <a:cxnLst>
              <a:cxn ang="0">
                <a:pos x="connsiteX0" y="connsiteY0"/>
              </a:cxn>
              <a:cxn ang="0">
                <a:pos x="connsiteX1" y="connsiteY1"/>
              </a:cxn>
              <a:cxn ang="0">
                <a:pos x="connsiteX2" y="connsiteY2"/>
              </a:cxn>
            </a:cxnLst>
            <a:rect l="l" t="t" r="r" b="b"/>
            <a:pathLst>
              <a:path w="819398" h="629392">
                <a:moveTo>
                  <a:pt x="819398" y="629392"/>
                </a:moveTo>
                <a:lnTo>
                  <a:pt x="498764" y="0"/>
                </a:lnTo>
                <a:lnTo>
                  <a:pt x="0" y="0"/>
                </a:lnTo>
              </a:path>
            </a:pathLst>
          </a:custGeom>
          <a:noFill/>
          <a:ln w="19050">
            <a:solidFill>
              <a:srgbClr val="CBCBCB"/>
            </a:solidFill>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mn-ea"/>
            </a:endParaRPr>
          </a:p>
        </p:txBody>
      </p:sp>
      <p:sp>
        <p:nvSpPr>
          <p:cNvPr id="3085" name="MH_PageTitle"/>
          <p:cNvSpPr>
            <a:spLocks noGrp="1"/>
          </p:cNvSpPr>
          <p:nvPr>
            <p:ph type="title"/>
            <p:custDataLst>
              <p:tags r:id="rId13"/>
            </p:custDataLst>
          </p:nvPr>
        </p:nvSpPr>
        <p:spPr/>
        <p:txBody>
          <a:bodyPr/>
          <a:lstStyle/>
          <a:p>
            <a:pPr eaLnBrk="1" hangingPunct="1"/>
            <a:r>
              <a:rPr lang="en-US" altLang="zh-CN" smtClean="0"/>
              <a:t>LOREM IPSUM DOLOR </a:t>
            </a:r>
            <a:endParaRPr lang="zh-CN" altLang="en-US" smtClean="0"/>
          </a:p>
        </p:txBody>
      </p:sp>
      <p:sp>
        <p:nvSpPr>
          <p:cNvPr id="3086" name="MH_Text_2"/>
          <p:cNvSpPr txBox="1">
            <a:spLocks noChangeArrowheads="1"/>
          </p:cNvSpPr>
          <p:nvPr>
            <p:custDataLst>
              <p:tags r:id="rId14"/>
            </p:custDataLst>
          </p:nvPr>
        </p:nvSpPr>
        <p:spPr bwMode="auto">
          <a:xfrm>
            <a:off x="3994151" y="1878013"/>
            <a:ext cx="1839913"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da-DK" altLang="zh-CN" sz="1600">
                <a:latin typeface="+mn-lt"/>
                <a:ea typeface="+mn-ea"/>
              </a:rPr>
              <a:t>Lorem ipsum dolor sit amet</a:t>
            </a:r>
            <a:endParaRPr lang="zh-CN" altLang="en-US" sz="1600">
              <a:latin typeface="+mn-lt"/>
              <a:ea typeface="+mn-ea"/>
            </a:endParaRPr>
          </a:p>
        </p:txBody>
      </p:sp>
      <p:sp>
        <p:nvSpPr>
          <p:cNvPr id="3087" name="MH_Text_1"/>
          <p:cNvSpPr txBox="1">
            <a:spLocks noChangeArrowheads="1"/>
          </p:cNvSpPr>
          <p:nvPr>
            <p:custDataLst>
              <p:tags r:id="rId15"/>
            </p:custDataLst>
          </p:nvPr>
        </p:nvSpPr>
        <p:spPr bwMode="auto">
          <a:xfrm>
            <a:off x="2138364" y="4019550"/>
            <a:ext cx="1711325"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30000"/>
              </a:lnSpc>
              <a:defRPr/>
            </a:pPr>
            <a:r>
              <a:rPr lang="da-DK" altLang="zh-CN" sz="1600">
                <a:latin typeface="+mn-lt"/>
                <a:ea typeface="+mn-ea"/>
              </a:rPr>
              <a:t>Lorem ipsum dolor sit amet</a:t>
            </a:r>
            <a:endParaRPr lang="zh-CN" altLang="en-US" sz="1600">
              <a:latin typeface="+mn-lt"/>
              <a:ea typeface="+mn-ea"/>
            </a:endParaRPr>
          </a:p>
        </p:txBody>
      </p:sp>
      <p:sp>
        <p:nvSpPr>
          <p:cNvPr id="3088" name="MH_Text_3"/>
          <p:cNvSpPr txBox="1">
            <a:spLocks noChangeArrowheads="1"/>
          </p:cNvSpPr>
          <p:nvPr>
            <p:custDataLst>
              <p:tags r:id="rId16"/>
            </p:custDataLst>
          </p:nvPr>
        </p:nvSpPr>
        <p:spPr bwMode="auto">
          <a:xfrm>
            <a:off x="8196264" y="3151189"/>
            <a:ext cx="183038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da-DK" altLang="zh-CN" sz="1600">
                <a:latin typeface="+mn-lt"/>
                <a:ea typeface="+mn-ea"/>
              </a:rPr>
              <a:t>Lorem ipsum dolor sit amet</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25834366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MH_SubTitle_1"/>
          <p:cNvSpPr/>
          <p:nvPr>
            <p:custDataLst>
              <p:tags r:id="rId2"/>
            </p:custDataLst>
          </p:nvPr>
        </p:nvSpPr>
        <p:spPr>
          <a:xfrm>
            <a:off x="4394201" y="2543176"/>
            <a:ext cx="1755775" cy="2106613"/>
          </a:xfrm>
          <a:custGeom>
            <a:avLst/>
            <a:gdLst>
              <a:gd name="connsiteX0" fmla="*/ 1053118 w 1755891"/>
              <a:gd name="connsiteY0" fmla="*/ 0 h 2106234"/>
              <a:gd name="connsiteX1" fmla="*/ 1755891 w 1755891"/>
              <a:gd name="connsiteY1" fmla="*/ 702773 h 2106234"/>
              <a:gd name="connsiteX2" fmla="*/ 1404155 w 1755891"/>
              <a:gd name="connsiteY2" fmla="*/ 1054508 h 2106234"/>
              <a:gd name="connsiteX3" fmla="*/ 1754500 w 1755891"/>
              <a:gd name="connsiteY3" fmla="*/ 1404852 h 2106234"/>
              <a:gd name="connsiteX4" fmla="*/ 1053118 w 1755891"/>
              <a:gd name="connsiteY4" fmla="*/ 2106234 h 2106234"/>
              <a:gd name="connsiteX5" fmla="*/ 0 w 1755891"/>
              <a:gd name="connsiteY5" fmla="*/ 1053117 h 210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5891" h="2106234">
                <a:moveTo>
                  <a:pt x="1053118" y="0"/>
                </a:moveTo>
                <a:lnTo>
                  <a:pt x="1755891" y="702773"/>
                </a:lnTo>
                <a:lnTo>
                  <a:pt x="1404155" y="1054508"/>
                </a:lnTo>
                <a:lnTo>
                  <a:pt x="1754500" y="1404852"/>
                </a:lnTo>
                <a:lnTo>
                  <a:pt x="1053118" y="2106234"/>
                </a:lnTo>
                <a:lnTo>
                  <a:pt x="0" y="1053117"/>
                </a:lnTo>
                <a:close/>
              </a:path>
            </a:pathLst>
          </a:cu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Ins="21600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29" name="MH_SubTitle_2"/>
          <p:cNvSpPr/>
          <p:nvPr>
            <p:custDataLst>
              <p:tags r:id="rId3"/>
            </p:custDataLst>
          </p:nvPr>
        </p:nvSpPr>
        <p:spPr>
          <a:xfrm>
            <a:off x="6149975" y="2543176"/>
            <a:ext cx="1754188" cy="2106613"/>
          </a:xfrm>
          <a:custGeom>
            <a:avLst/>
            <a:gdLst>
              <a:gd name="connsiteX0" fmla="*/ 701384 w 1754501"/>
              <a:gd name="connsiteY0" fmla="*/ 0 h 2106234"/>
              <a:gd name="connsiteX1" fmla="*/ 1754501 w 1754501"/>
              <a:gd name="connsiteY1" fmla="*/ 1053117 h 2106234"/>
              <a:gd name="connsiteX2" fmla="*/ 701384 w 1754501"/>
              <a:gd name="connsiteY2" fmla="*/ 2106234 h 2106234"/>
              <a:gd name="connsiteX3" fmla="*/ 1391 w 1754501"/>
              <a:gd name="connsiteY3" fmla="*/ 1406241 h 2106234"/>
              <a:gd name="connsiteX4" fmla="*/ 353124 w 1754501"/>
              <a:gd name="connsiteY4" fmla="*/ 1054508 h 2106234"/>
              <a:gd name="connsiteX5" fmla="*/ 695 w 1754501"/>
              <a:gd name="connsiteY5" fmla="*/ 702079 h 2106234"/>
              <a:gd name="connsiteX6" fmla="*/ 695 w 1754501"/>
              <a:gd name="connsiteY6" fmla="*/ 702079 h 2106234"/>
              <a:gd name="connsiteX7" fmla="*/ 0 w 1754501"/>
              <a:gd name="connsiteY7" fmla="*/ 701384 h 210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4501" h="2106234">
                <a:moveTo>
                  <a:pt x="701384" y="0"/>
                </a:moveTo>
                <a:lnTo>
                  <a:pt x="1754501" y="1053117"/>
                </a:lnTo>
                <a:lnTo>
                  <a:pt x="701384" y="2106234"/>
                </a:lnTo>
                <a:lnTo>
                  <a:pt x="1391" y="1406241"/>
                </a:lnTo>
                <a:lnTo>
                  <a:pt x="353124" y="1054508"/>
                </a:lnTo>
                <a:lnTo>
                  <a:pt x="695" y="702079"/>
                </a:lnTo>
                <a:lnTo>
                  <a:pt x="695" y="702079"/>
                </a:lnTo>
                <a:lnTo>
                  <a:pt x="0" y="701384"/>
                </a:lnTo>
                <a:close/>
              </a:path>
            </a:pathLst>
          </a:custGeom>
          <a:solidFill>
            <a:schemeClr val="accent2"/>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216000" anchor="ctr">
            <a:normAutofit/>
          </a:bodyPr>
          <a:lstStyle/>
          <a:p>
            <a:pPr algn="ctr">
              <a:defRPr/>
            </a:pPr>
            <a:r>
              <a:rPr lang="en-US" altLang="zh-CN">
                <a:solidFill>
                  <a:srgbClr val="FFFFFF"/>
                </a:solidFill>
              </a:rPr>
              <a:t>LOREM</a:t>
            </a:r>
            <a:endParaRPr lang="zh-CN" altLang="en-US" dirty="0">
              <a:solidFill>
                <a:srgbClr val="FFFFFF"/>
              </a:solidFill>
            </a:endParaRPr>
          </a:p>
        </p:txBody>
      </p:sp>
      <p:cxnSp>
        <p:nvCxnSpPr>
          <p:cNvPr id="37" name="MH_Other_1"/>
          <p:cNvCxnSpPr>
            <a:stCxn id="19" idx="2"/>
            <a:endCxn id="17" idx="2"/>
          </p:cNvCxnSpPr>
          <p:nvPr>
            <p:custDataLst>
              <p:tags r:id="rId4"/>
            </p:custDataLst>
          </p:nvPr>
        </p:nvCxnSpPr>
        <p:spPr>
          <a:xfrm>
            <a:off x="3967163" y="2349501"/>
            <a:ext cx="787400" cy="257175"/>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9" name="MH_Other_2"/>
          <p:cNvCxnSpPr>
            <a:stCxn id="30" idx="2"/>
          </p:cNvCxnSpPr>
          <p:nvPr>
            <p:custDataLst>
              <p:tags r:id="rId5"/>
            </p:custDataLst>
          </p:nvPr>
        </p:nvCxnSpPr>
        <p:spPr>
          <a:xfrm>
            <a:off x="3613151" y="3221039"/>
            <a:ext cx="392113" cy="141287"/>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1" name="MH_Other_3"/>
          <p:cNvCxnSpPr/>
          <p:nvPr>
            <p:custDataLst>
              <p:tags r:id="rId6"/>
            </p:custDataLst>
          </p:nvPr>
        </p:nvCxnSpPr>
        <p:spPr>
          <a:xfrm>
            <a:off x="3567114" y="4103688"/>
            <a:ext cx="447675" cy="0"/>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3" name="MH_Other_4"/>
          <p:cNvCxnSpPr>
            <a:endCxn id="17" idx="0"/>
          </p:cNvCxnSpPr>
          <p:nvPr>
            <p:custDataLst>
              <p:tags r:id="rId7"/>
            </p:custDataLst>
          </p:nvPr>
        </p:nvCxnSpPr>
        <p:spPr>
          <a:xfrm flipV="1">
            <a:off x="3957638" y="4865688"/>
            <a:ext cx="741362" cy="30162"/>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MH_Other_5"/>
          <p:cNvSpPr/>
          <p:nvPr>
            <p:custDataLst>
              <p:tags r:id="rId8"/>
            </p:custDataLst>
          </p:nvPr>
        </p:nvSpPr>
        <p:spPr>
          <a:xfrm>
            <a:off x="3957639" y="2606676"/>
            <a:ext cx="796925" cy="2259013"/>
          </a:xfrm>
          <a:custGeom>
            <a:avLst/>
            <a:gdLst>
              <a:gd name="connsiteX0" fmla="*/ 1656184 w 1779897"/>
              <a:gd name="connsiteY0" fmla="*/ 0 h 5164353"/>
              <a:gd name="connsiteX1" fmla="*/ 1656184 w 1779897"/>
              <a:gd name="connsiteY1" fmla="*/ 5164353 h 5164353"/>
              <a:gd name="connsiteX2" fmla="*/ 0 w 1779897"/>
              <a:gd name="connsiteY2" fmla="*/ 2582176 h 5164353"/>
              <a:gd name="connsiteX3" fmla="*/ 1779897 w 1779897"/>
              <a:gd name="connsiteY3" fmla="*/ 123713 h 5164353"/>
              <a:gd name="connsiteX0" fmla="*/ 1656184 w 1779897"/>
              <a:gd name="connsiteY0" fmla="*/ 5040640 h 5040640"/>
              <a:gd name="connsiteX1" fmla="*/ 0 w 1779897"/>
              <a:gd name="connsiteY1" fmla="*/ 2458463 h 5040640"/>
              <a:gd name="connsiteX2" fmla="*/ 1779897 w 1779897"/>
              <a:gd name="connsiteY2" fmla="*/ 0 h 5040640"/>
            </a:gdLst>
            <a:ahLst/>
            <a:cxnLst>
              <a:cxn ang="0">
                <a:pos x="connsiteX0" y="connsiteY0"/>
              </a:cxn>
              <a:cxn ang="0">
                <a:pos x="connsiteX1" y="connsiteY1"/>
              </a:cxn>
              <a:cxn ang="0">
                <a:pos x="connsiteX2" y="connsiteY2"/>
              </a:cxn>
            </a:cxnLst>
            <a:rect l="l" t="t" r="r" b="b"/>
            <a:pathLst>
              <a:path w="1779897" h="5040640">
                <a:moveTo>
                  <a:pt x="1656184" y="5040640"/>
                </a:moveTo>
                <a:cubicBezTo>
                  <a:pt x="672218" y="4560603"/>
                  <a:pt x="0" y="3584328"/>
                  <a:pt x="0" y="2458463"/>
                </a:cubicBezTo>
                <a:cubicBezTo>
                  <a:pt x="0" y="1332599"/>
                  <a:pt x="672218" y="356323"/>
                  <a:pt x="1779897" y="0"/>
                </a:cubicBezTo>
              </a:path>
            </a:pathLst>
          </a:custGeom>
          <a:noFill/>
          <a:ln w="7620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19" name="MH_Text_1"/>
          <p:cNvSpPr/>
          <p:nvPr>
            <p:custDataLst>
              <p:tags r:id="rId9"/>
            </p:custDataLst>
          </p:nvPr>
        </p:nvSpPr>
        <p:spPr>
          <a:xfrm rot="18723662">
            <a:off x="3583782" y="1993107"/>
            <a:ext cx="450850" cy="427037"/>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rPr>
              <a:t>amet</a:t>
            </a:r>
            <a:endParaRPr lang="zh-CN" altLang="en-US" sz="1200" dirty="0">
              <a:solidFill>
                <a:srgbClr val="FFFFFF"/>
              </a:solidFill>
            </a:endParaRPr>
          </a:p>
        </p:txBody>
      </p:sp>
      <p:sp>
        <p:nvSpPr>
          <p:cNvPr id="30" name="MH_Text_3"/>
          <p:cNvSpPr/>
          <p:nvPr>
            <p:custDataLst>
              <p:tags r:id="rId10"/>
            </p:custDataLst>
          </p:nvPr>
        </p:nvSpPr>
        <p:spPr>
          <a:xfrm rot="18723662">
            <a:off x="3230563" y="2865438"/>
            <a:ext cx="450850" cy="425450"/>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rPr>
              <a:t>amet</a:t>
            </a:r>
            <a:endParaRPr lang="zh-CN" altLang="en-US" sz="1200" dirty="0">
              <a:solidFill>
                <a:srgbClr val="FFFFFF"/>
              </a:solidFill>
            </a:endParaRPr>
          </a:p>
        </p:txBody>
      </p:sp>
      <p:sp>
        <p:nvSpPr>
          <p:cNvPr id="33" name="MH_Text_5"/>
          <p:cNvSpPr/>
          <p:nvPr>
            <p:custDataLst>
              <p:tags r:id="rId11"/>
            </p:custDataLst>
          </p:nvPr>
        </p:nvSpPr>
        <p:spPr>
          <a:xfrm rot="18723662">
            <a:off x="3176588" y="3890963"/>
            <a:ext cx="450850" cy="425450"/>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rPr>
              <a:t>amet</a:t>
            </a:r>
            <a:endParaRPr lang="zh-CN" altLang="en-US" sz="1200" dirty="0">
              <a:solidFill>
                <a:srgbClr val="FFFFFF"/>
              </a:solidFill>
            </a:endParaRPr>
          </a:p>
        </p:txBody>
      </p:sp>
      <p:sp>
        <p:nvSpPr>
          <p:cNvPr id="36" name="MH_Text_7"/>
          <p:cNvSpPr/>
          <p:nvPr>
            <p:custDataLst>
              <p:tags r:id="rId12"/>
            </p:custDataLst>
          </p:nvPr>
        </p:nvSpPr>
        <p:spPr>
          <a:xfrm rot="18723662">
            <a:off x="3510757" y="4682332"/>
            <a:ext cx="450850" cy="427037"/>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rPr>
              <a:t>amet</a:t>
            </a:r>
            <a:endParaRPr lang="zh-CN" altLang="en-US" sz="1200" dirty="0">
              <a:solidFill>
                <a:srgbClr val="FFFFFF"/>
              </a:solidFill>
            </a:endParaRPr>
          </a:p>
        </p:txBody>
      </p:sp>
      <p:cxnSp>
        <p:nvCxnSpPr>
          <p:cNvPr id="66" name="MH_Other_6"/>
          <p:cNvCxnSpPr>
            <a:stCxn id="65" idx="2"/>
            <a:endCxn id="53" idx="2"/>
          </p:cNvCxnSpPr>
          <p:nvPr>
            <p:custDataLst>
              <p:tags r:id="rId13"/>
            </p:custDataLst>
          </p:nvPr>
        </p:nvCxnSpPr>
        <p:spPr>
          <a:xfrm flipH="1">
            <a:off x="7400925" y="2387601"/>
            <a:ext cx="787400" cy="257175"/>
          </a:xfrm>
          <a:prstGeom prst="line">
            <a:avLst/>
          </a:prstGeom>
          <a:ln w="190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7" name="MH_Other_7"/>
          <p:cNvCxnSpPr>
            <a:stCxn id="63" idx="2"/>
          </p:cNvCxnSpPr>
          <p:nvPr>
            <p:custDataLst>
              <p:tags r:id="rId14"/>
            </p:custDataLst>
          </p:nvPr>
        </p:nvCxnSpPr>
        <p:spPr>
          <a:xfrm flipH="1">
            <a:off x="8151814" y="3259139"/>
            <a:ext cx="390525" cy="141287"/>
          </a:xfrm>
          <a:prstGeom prst="line">
            <a:avLst/>
          </a:prstGeom>
          <a:ln w="190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8" name="MH_Other_8"/>
          <p:cNvCxnSpPr/>
          <p:nvPr>
            <p:custDataLst>
              <p:tags r:id="rId15"/>
            </p:custDataLst>
          </p:nvPr>
        </p:nvCxnSpPr>
        <p:spPr>
          <a:xfrm flipH="1">
            <a:off x="8140701" y="4143375"/>
            <a:ext cx="449263" cy="0"/>
          </a:xfrm>
          <a:prstGeom prst="line">
            <a:avLst/>
          </a:prstGeom>
          <a:ln w="190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9" name="MH_Other_9"/>
          <p:cNvCxnSpPr>
            <a:endCxn id="53" idx="0"/>
          </p:cNvCxnSpPr>
          <p:nvPr>
            <p:custDataLst>
              <p:tags r:id="rId16"/>
            </p:custDataLst>
          </p:nvPr>
        </p:nvCxnSpPr>
        <p:spPr>
          <a:xfrm flipH="1" flipV="1">
            <a:off x="7456488" y="4905376"/>
            <a:ext cx="742950" cy="30163"/>
          </a:xfrm>
          <a:prstGeom prst="line">
            <a:avLst/>
          </a:prstGeom>
          <a:ln w="190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3" name="MH_Other_10"/>
          <p:cNvSpPr/>
          <p:nvPr>
            <p:custDataLst>
              <p:tags r:id="rId17"/>
            </p:custDataLst>
          </p:nvPr>
        </p:nvSpPr>
        <p:spPr>
          <a:xfrm flipH="1">
            <a:off x="7400926" y="2644775"/>
            <a:ext cx="798513" cy="2260600"/>
          </a:xfrm>
          <a:custGeom>
            <a:avLst/>
            <a:gdLst>
              <a:gd name="connsiteX0" fmla="*/ 1656184 w 1779897"/>
              <a:gd name="connsiteY0" fmla="*/ 0 h 5164353"/>
              <a:gd name="connsiteX1" fmla="*/ 1656184 w 1779897"/>
              <a:gd name="connsiteY1" fmla="*/ 5164353 h 5164353"/>
              <a:gd name="connsiteX2" fmla="*/ 0 w 1779897"/>
              <a:gd name="connsiteY2" fmla="*/ 2582176 h 5164353"/>
              <a:gd name="connsiteX3" fmla="*/ 1779897 w 1779897"/>
              <a:gd name="connsiteY3" fmla="*/ 123713 h 5164353"/>
              <a:gd name="connsiteX0" fmla="*/ 1656184 w 1779897"/>
              <a:gd name="connsiteY0" fmla="*/ 5040640 h 5040640"/>
              <a:gd name="connsiteX1" fmla="*/ 0 w 1779897"/>
              <a:gd name="connsiteY1" fmla="*/ 2458463 h 5040640"/>
              <a:gd name="connsiteX2" fmla="*/ 1779897 w 1779897"/>
              <a:gd name="connsiteY2" fmla="*/ 0 h 5040640"/>
            </a:gdLst>
            <a:ahLst/>
            <a:cxnLst>
              <a:cxn ang="0">
                <a:pos x="connsiteX0" y="connsiteY0"/>
              </a:cxn>
              <a:cxn ang="0">
                <a:pos x="connsiteX1" y="connsiteY1"/>
              </a:cxn>
              <a:cxn ang="0">
                <a:pos x="connsiteX2" y="connsiteY2"/>
              </a:cxn>
            </a:cxnLst>
            <a:rect l="l" t="t" r="r" b="b"/>
            <a:pathLst>
              <a:path w="1779897" h="5040640">
                <a:moveTo>
                  <a:pt x="1656184" y="5040640"/>
                </a:moveTo>
                <a:cubicBezTo>
                  <a:pt x="672218" y="4560603"/>
                  <a:pt x="0" y="3584328"/>
                  <a:pt x="0" y="2458463"/>
                </a:cubicBezTo>
                <a:cubicBezTo>
                  <a:pt x="0" y="1332599"/>
                  <a:pt x="672218" y="356323"/>
                  <a:pt x="1779897" y="0"/>
                </a:cubicBezTo>
              </a:path>
            </a:pathLst>
          </a:custGeom>
          <a:noFill/>
          <a:ln w="7620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65" name="MH_Text_2"/>
          <p:cNvSpPr/>
          <p:nvPr>
            <p:custDataLst>
              <p:tags r:id="rId18"/>
            </p:custDataLst>
          </p:nvPr>
        </p:nvSpPr>
        <p:spPr>
          <a:xfrm rot="2876338" flipH="1">
            <a:off x="8121650" y="2033588"/>
            <a:ext cx="450850" cy="42545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rPr>
              <a:t>amet</a:t>
            </a:r>
            <a:endParaRPr lang="zh-CN" altLang="en-US" sz="1200" dirty="0">
              <a:solidFill>
                <a:srgbClr val="FFFFFF"/>
              </a:solidFill>
            </a:endParaRPr>
          </a:p>
        </p:txBody>
      </p:sp>
      <p:sp>
        <p:nvSpPr>
          <p:cNvPr id="63" name="MH_Text_4"/>
          <p:cNvSpPr/>
          <p:nvPr>
            <p:custDataLst>
              <p:tags r:id="rId19"/>
            </p:custDataLst>
          </p:nvPr>
        </p:nvSpPr>
        <p:spPr>
          <a:xfrm rot="2876338" flipH="1">
            <a:off x="8475663" y="2903538"/>
            <a:ext cx="450850" cy="42545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rPr>
              <a:t>amet</a:t>
            </a:r>
            <a:endParaRPr lang="zh-CN" altLang="en-US" sz="1200" dirty="0">
              <a:solidFill>
                <a:srgbClr val="FFFFFF"/>
              </a:solidFill>
            </a:endParaRPr>
          </a:p>
        </p:txBody>
      </p:sp>
      <p:sp>
        <p:nvSpPr>
          <p:cNvPr id="61" name="MH_Text_6"/>
          <p:cNvSpPr/>
          <p:nvPr>
            <p:custDataLst>
              <p:tags r:id="rId20"/>
            </p:custDataLst>
          </p:nvPr>
        </p:nvSpPr>
        <p:spPr>
          <a:xfrm rot="2876338" flipH="1">
            <a:off x="8529638" y="3930650"/>
            <a:ext cx="450850" cy="42545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rPr>
              <a:t>amet</a:t>
            </a:r>
            <a:endParaRPr lang="zh-CN" altLang="en-US" sz="1200" dirty="0">
              <a:solidFill>
                <a:srgbClr val="FFFFFF"/>
              </a:solidFill>
            </a:endParaRPr>
          </a:p>
        </p:txBody>
      </p:sp>
      <p:sp>
        <p:nvSpPr>
          <p:cNvPr id="59" name="MH_Text_8"/>
          <p:cNvSpPr/>
          <p:nvPr>
            <p:custDataLst>
              <p:tags r:id="rId21"/>
            </p:custDataLst>
          </p:nvPr>
        </p:nvSpPr>
        <p:spPr>
          <a:xfrm rot="2876338" flipH="1">
            <a:off x="8194675" y="4722813"/>
            <a:ext cx="450850" cy="42545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1200">
                <a:solidFill>
                  <a:srgbClr val="FFFFFF"/>
                </a:solidFill>
              </a:rPr>
              <a:t>amet</a:t>
            </a:r>
            <a:endParaRPr lang="zh-CN" altLang="en-US" sz="1200" dirty="0">
              <a:solidFill>
                <a:srgbClr val="FFFFFF"/>
              </a:solidFill>
            </a:endParaRPr>
          </a:p>
        </p:txBody>
      </p:sp>
      <p:sp>
        <p:nvSpPr>
          <p:cNvPr id="3094" name="MH_PageTitle"/>
          <p:cNvSpPr>
            <a:spLocks noGrp="1"/>
          </p:cNvSpPr>
          <p:nvPr>
            <p:ph type="title"/>
            <p:custDataLst>
              <p:tags r:id="rId22"/>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325146756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H_SubTitle_1"/>
          <p:cNvSpPr/>
          <p:nvPr>
            <p:custDataLst>
              <p:tags r:id="rId2"/>
            </p:custDataLst>
          </p:nvPr>
        </p:nvSpPr>
        <p:spPr>
          <a:xfrm>
            <a:off x="4248150" y="2241551"/>
            <a:ext cx="1098550" cy="10652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LOREM</a:t>
            </a:r>
            <a:endParaRPr lang="zh-CN" altLang="en-US" sz="2000" dirty="0">
              <a:solidFill>
                <a:srgbClr val="FFFFFF"/>
              </a:solidFill>
            </a:endParaRPr>
          </a:p>
        </p:txBody>
      </p:sp>
      <p:sp>
        <p:nvSpPr>
          <p:cNvPr id="3" name="MH_SubTitle_2"/>
          <p:cNvSpPr/>
          <p:nvPr>
            <p:custDataLst>
              <p:tags r:id="rId3"/>
            </p:custDataLst>
          </p:nvPr>
        </p:nvSpPr>
        <p:spPr>
          <a:xfrm>
            <a:off x="5538788" y="2241551"/>
            <a:ext cx="1098550" cy="10652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LOREM</a:t>
            </a:r>
            <a:endParaRPr lang="zh-CN" altLang="en-US" sz="2000" dirty="0">
              <a:solidFill>
                <a:srgbClr val="FFFFFF"/>
              </a:solidFill>
            </a:endParaRPr>
          </a:p>
        </p:txBody>
      </p:sp>
      <p:sp>
        <p:nvSpPr>
          <p:cNvPr id="4" name="MH_SubTitle_3"/>
          <p:cNvSpPr/>
          <p:nvPr>
            <p:custDataLst>
              <p:tags r:id="rId4"/>
            </p:custDataLst>
          </p:nvPr>
        </p:nvSpPr>
        <p:spPr>
          <a:xfrm>
            <a:off x="6780213" y="2257426"/>
            <a:ext cx="1098550" cy="10652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LOREM</a:t>
            </a:r>
            <a:endParaRPr lang="zh-CN" altLang="en-US" sz="2000" dirty="0">
              <a:solidFill>
                <a:srgbClr val="FFFFFF"/>
              </a:solidFill>
            </a:endParaRPr>
          </a:p>
        </p:txBody>
      </p:sp>
      <p:sp>
        <p:nvSpPr>
          <p:cNvPr id="3077" name="MH_PageTitle"/>
          <p:cNvSpPr>
            <a:spLocks noGrp="1"/>
          </p:cNvSpPr>
          <p:nvPr>
            <p:ph type="title"/>
            <p:custDataLst>
              <p:tags r:id="rId5"/>
            </p:custDataLst>
          </p:nvPr>
        </p:nvSpPr>
        <p:spPr/>
        <p:txBody>
          <a:bodyPr/>
          <a:lstStyle/>
          <a:p>
            <a:pPr eaLnBrk="1" hangingPunct="1"/>
            <a:r>
              <a:rPr lang="en-US" altLang="zh-CN" smtClean="0"/>
              <a:t>LOREM IPSUM DOLOR </a:t>
            </a:r>
            <a:endParaRPr lang="zh-CN" altLang="en-US" smtClean="0"/>
          </a:p>
        </p:txBody>
      </p:sp>
      <p:sp>
        <p:nvSpPr>
          <p:cNvPr id="13" name="MH_Desc_1"/>
          <p:cNvSpPr/>
          <p:nvPr>
            <p:custDataLst>
              <p:tags r:id="rId6"/>
            </p:custDataLst>
          </p:nvPr>
        </p:nvSpPr>
        <p:spPr>
          <a:xfrm>
            <a:off x="3557589" y="4456113"/>
            <a:ext cx="5076825" cy="1079500"/>
          </a:xfrm>
          <a:prstGeom prst="rect">
            <a:avLst/>
          </a:prstGeom>
          <a:noFill/>
          <a:ln w="3175" cmpd="thinThick">
            <a:solidFill>
              <a:srgbClr val="C2C2C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72000" anchor="b">
            <a:normAutofit/>
          </a:bodyPr>
          <a:lstStyle/>
          <a:p>
            <a:pPr algn="ctr">
              <a:lnSpc>
                <a:spcPct val="130000"/>
              </a:lnSpc>
              <a:defRPr/>
            </a:pPr>
            <a:r>
              <a:rPr lang="en-US" altLang="zh-CN" sz="1400">
                <a:solidFill>
                  <a:schemeClr val="tx1"/>
                </a:solidFill>
              </a:rPr>
              <a:t>Lorem ipsum dolor sit amet consectetur adipisicing elit </a:t>
            </a:r>
          </a:p>
          <a:p>
            <a:pPr algn="ctr">
              <a:lnSpc>
                <a:spcPct val="130000"/>
              </a:lnSpc>
              <a:defRPr/>
            </a:pPr>
            <a:r>
              <a:rPr lang="en-US" altLang="zh-CN" sz="1400">
                <a:solidFill>
                  <a:schemeClr val="tx1"/>
                </a:solidFill>
              </a:rPr>
              <a:t>Lorem ipsum dolor sit amet consectetur adipisicing elit </a:t>
            </a:r>
            <a:endParaRPr lang="zh-CN" altLang="en-US" sz="1400" dirty="0">
              <a:solidFill>
                <a:schemeClr val="tx1"/>
              </a:solidFill>
            </a:endParaRPr>
          </a:p>
        </p:txBody>
      </p:sp>
      <p:cxnSp>
        <p:nvCxnSpPr>
          <p:cNvPr id="14" name="MH_Other_1"/>
          <p:cNvCxnSpPr/>
          <p:nvPr>
            <p:custDataLst>
              <p:tags r:id="rId7"/>
            </p:custDataLst>
          </p:nvPr>
        </p:nvCxnSpPr>
        <p:spPr>
          <a:xfrm rot="16200000" flipH="1">
            <a:off x="4677569" y="3426619"/>
            <a:ext cx="1149350" cy="909638"/>
          </a:xfrm>
          <a:prstGeom prst="bentConnector3">
            <a:avLst/>
          </a:prstGeom>
          <a:ln w="15875">
            <a:solidFill>
              <a:srgbClr val="C4C4C4"/>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5" name="MH_Other_2"/>
          <p:cNvCxnSpPr/>
          <p:nvPr>
            <p:custDataLst>
              <p:tags r:id="rId8"/>
            </p:custDataLst>
          </p:nvPr>
        </p:nvCxnSpPr>
        <p:spPr>
          <a:xfrm rot="5400000">
            <a:off x="6262689" y="3463926"/>
            <a:ext cx="1150937" cy="836613"/>
          </a:xfrm>
          <a:prstGeom prst="bentConnector3">
            <a:avLst/>
          </a:prstGeom>
          <a:ln w="15875">
            <a:solidFill>
              <a:srgbClr val="C4C4C4"/>
            </a:solidFill>
            <a:prstDash val="dash"/>
            <a:tailEnd type="stealth"/>
          </a:ln>
        </p:spPr>
        <p:style>
          <a:lnRef idx="1">
            <a:schemeClr val="accent1"/>
          </a:lnRef>
          <a:fillRef idx="0">
            <a:schemeClr val="accent1"/>
          </a:fillRef>
          <a:effectRef idx="0">
            <a:schemeClr val="accent1"/>
          </a:effectRef>
          <a:fontRef idx="minor">
            <a:schemeClr val="tx1"/>
          </a:fontRef>
        </p:style>
      </p:cxnSp>
      <p:cxnSp>
        <p:nvCxnSpPr>
          <p:cNvPr id="17" name="MH_Other_3"/>
          <p:cNvCxnSpPr>
            <a:endCxn id="13" idx="0"/>
          </p:cNvCxnSpPr>
          <p:nvPr>
            <p:custDataLst>
              <p:tags r:id="rId9"/>
            </p:custDataLst>
          </p:nvPr>
        </p:nvCxnSpPr>
        <p:spPr>
          <a:xfrm>
            <a:off x="6088064" y="3306763"/>
            <a:ext cx="7937" cy="1149350"/>
          </a:xfrm>
          <a:prstGeom prst="straightConnector1">
            <a:avLst/>
          </a:prstGeom>
          <a:ln w="15875">
            <a:solidFill>
              <a:srgbClr val="C4C4C4"/>
            </a:solidFill>
            <a:prstDash val="dash"/>
            <a:tailEnd type="stealth"/>
          </a:ln>
        </p:spPr>
        <p:style>
          <a:lnRef idx="1">
            <a:schemeClr val="accent1"/>
          </a:lnRef>
          <a:fillRef idx="0">
            <a:schemeClr val="accent1"/>
          </a:fillRef>
          <a:effectRef idx="0">
            <a:schemeClr val="accent1"/>
          </a:effectRef>
          <a:fontRef idx="minor">
            <a:schemeClr val="tx1"/>
          </a:fontRef>
        </p:style>
      </p:cxnSp>
      <p:sp>
        <p:nvSpPr>
          <p:cNvPr id="19" name="MH_Title_1"/>
          <p:cNvSpPr/>
          <p:nvPr>
            <p:custDataLst>
              <p:tags r:id="rId10"/>
            </p:custDataLst>
          </p:nvPr>
        </p:nvSpPr>
        <p:spPr>
          <a:xfrm>
            <a:off x="4691063" y="4456114"/>
            <a:ext cx="2781300" cy="377825"/>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a:bodyPr>
          <a:lstStyle/>
          <a:p>
            <a:pPr algn="ctr">
              <a:defRPr/>
            </a:pPr>
            <a:r>
              <a:rPr lang="en-US" altLang="zh-CN" sz="1500">
                <a:solidFill>
                  <a:srgbClr val="FFFFFF"/>
                </a:solidFill>
              </a:rPr>
              <a:t>Lorem ipsum dolor</a:t>
            </a:r>
            <a:endParaRPr lang="zh-CN" altLang="en-US" sz="1500" dirty="0">
              <a:solidFill>
                <a:srgbClr val="FFFFFF"/>
              </a:solidFill>
            </a:endParaRPr>
          </a:p>
        </p:txBody>
      </p:sp>
    </p:spTree>
    <p:custDataLst>
      <p:tags r:id="rId1"/>
    </p:custDataLst>
    <p:extLst>
      <p:ext uri="{BB962C8B-B14F-4D97-AF65-F5344CB8AC3E}">
        <p14:creationId xmlns:p14="http://schemas.microsoft.com/office/powerpoint/2010/main" val="208960116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4"/>
          <p:cNvSpPr/>
          <p:nvPr>
            <p:custDataLst>
              <p:tags r:id="rId2"/>
            </p:custDataLst>
          </p:nvPr>
        </p:nvSpPr>
        <p:spPr>
          <a:xfrm rot="3485961">
            <a:off x="5521326" y="4106864"/>
            <a:ext cx="1577975" cy="1577975"/>
          </a:xfrm>
          <a:prstGeom prst="ellipse">
            <a:avLst/>
          </a:prstGeom>
          <a:solidFill>
            <a:srgbClr val="FFFFFF"/>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5" name="MH_Other_5"/>
          <p:cNvSpPr/>
          <p:nvPr>
            <p:custDataLst>
              <p:tags r:id="rId3"/>
            </p:custDataLst>
          </p:nvPr>
        </p:nvSpPr>
        <p:spPr>
          <a:xfrm rot="2221913">
            <a:off x="6040923" y="4414647"/>
            <a:ext cx="929998" cy="1230059"/>
          </a:xfrm>
          <a:custGeom>
            <a:avLst/>
            <a:gdLst/>
            <a:ahLst/>
            <a:cxnLst/>
            <a:rect l="l" t="t" r="r" b="b"/>
            <a:pathLst>
              <a:path w="1517963" h="2007730">
                <a:moveTo>
                  <a:pt x="514098" y="0"/>
                </a:moveTo>
                <a:cubicBezTo>
                  <a:pt x="1068517" y="0"/>
                  <a:pt x="1517963" y="449446"/>
                  <a:pt x="1517963" y="1003865"/>
                </a:cubicBezTo>
                <a:cubicBezTo>
                  <a:pt x="1517963" y="1558284"/>
                  <a:pt x="1068517" y="2007730"/>
                  <a:pt x="514098" y="2007730"/>
                </a:cubicBezTo>
                <a:cubicBezTo>
                  <a:pt x="406972" y="2007730"/>
                  <a:pt x="303765" y="1990950"/>
                  <a:pt x="207086" y="1959490"/>
                </a:cubicBezTo>
                <a:cubicBezTo>
                  <a:pt x="279744" y="1976607"/>
                  <a:pt x="355632" y="1985188"/>
                  <a:pt x="433595" y="1985188"/>
                </a:cubicBezTo>
                <a:cubicBezTo>
                  <a:pt x="988014" y="1985188"/>
                  <a:pt x="1437460" y="1551240"/>
                  <a:pt x="1437460" y="1015939"/>
                </a:cubicBezTo>
                <a:cubicBezTo>
                  <a:pt x="1437460" y="480638"/>
                  <a:pt x="988014" y="46690"/>
                  <a:pt x="433595" y="46690"/>
                </a:cubicBezTo>
                <a:cubicBezTo>
                  <a:pt x="278114" y="46690"/>
                  <a:pt x="130888" y="80819"/>
                  <a:pt x="0" y="142787"/>
                </a:cubicBezTo>
                <a:cubicBezTo>
                  <a:pt x="149912" y="51755"/>
                  <a:pt x="325961" y="0"/>
                  <a:pt x="514098" y="0"/>
                </a:cubicBezTo>
                <a:close/>
              </a:path>
            </a:pathLst>
          </a:custGeom>
          <a:gradFill>
            <a:gsLst>
              <a:gs pos="15000">
                <a:srgbClr val="FFFFFF">
                  <a:alpha val="0"/>
                </a:srgbClr>
              </a:gs>
              <a:gs pos="100000">
                <a:schemeClr val="accent1"/>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7" name="MH_SubTitle_3"/>
          <p:cNvSpPr/>
          <p:nvPr>
            <p:custDataLst>
              <p:tags r:id="rId4"/>
            </p:custDataLst>
          </p:nvPr>
        </p:nvSpPr>
        <p:spPr bwMode="auto">
          <a:xfrm>
            <a:off x="5800725" y="4365625"/>
            <a:ext cx="1062038" cy="1062038"/>
          </a:xfrm>
          <a:prstGeom prst="ellipse">
            <a:avLst/>
          </a:prstGeom>
          <a:solidFill>
            <a:srgbClr val="FFFFFF"/>
          </a:solid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a:solidFill>
                  <a:schemeClr val="accent1">
                    <a:lumMod val="75000"/>
                  </a:schemeClr>
                </a:solidFill>
              </a:rPr>
              <a:t>Lorem</a:t>
            </a:r>
            <a:endParaRPr lang="zh-CN" altLang="en-US" sz="1600" dirty="0">
              <a:solidFill>
                <a:schemeClr val="accent1">
                  <a:lumMod val="75000"/>
                </a:schemeClr>
              </a:solidFill>
            </a:endParaRPr>
          </a:p>
        </p:txBody>
      </p:sp>
      <p:sp>
        <p:nvSpPr>
          <p:cNvPr id="21" name="MH_Other_8"/>
          <p:cNvSpPr/>
          <p:nvPr>
            <p:custDataLst>
              <p:tags r:id="rId5"/>
            </p:custDataLst>
          </p:nvPr>
        </p:nvSpPr>
        <p:spPr>
          <a:xfrm rot="13938104">
            <a:off x="4090988" y="2652713"/>
            <a:ext cx="1579562" cy="1579562"/>
          </a:xfrm>
          <a:prstGeom prst="ellipse">
            <a:avLst/>
          </a:prstGeom>
          <a:solidFill>
            <a:srgbClr val="FFFFFF"/>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2" name="MH_Other_9"/>
          <p:cNvSpPr/>
          <p:nvPr>
            <p:custDataLst>
              <p:tags r:id="rId6"/>
            </p:custDataLst>
          </p:nvPr>
        </p:nvSpPr>
        <p:spPr>
          <a:xfrm>
            <a:off x="6324601" y="2311401"/>
            <a:ext cx="1579563" cy="1577975"/>
          </a:xfrm>
          <a:prstGeom prst="ellipse">
            <a:avLst/>
          </a:prstGeom>
          <a:solidFill>
            <a:srgbClr val="FFFFFF"/>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3" name="MH_Other_10"/>
          <p:cNvSpPr/>
          <p:nvPr>
            <p:custDataLst>
              <p:tags r:id="rId7"/>
            </p:custDataLst>
          </p:nvPr>
        </p:nvSpPr>
        <p:spPr>
          <a:xfrm rot="20335952">
            <a:off x="6866517" y="2390092"/>
            <a:ext cx="929998" cy="1230059"/>
          </a:xfrm>
          <a:custGeom>
            <a:avLst/>
            <a:gdLst/>
            <a:ahLst/>
            <a:cxnLst/>
            <a:rect l="l" t="t" r="r" b="b"/>
            <a:pathLst>
              <a:path w="1517963" h="2007730">
                <a:moveTo>
                  <a:pt x="514098" y="0"/>
                </a:moveTo>
                <a:cubicBezTo>
                  <a:pt x="1068517" y="0"/>
                  <a:pt x="1517963" y="449446"/>
                  <a:pt x="1517963" y="1003865"/>
                </a:cubicBezTo>
                <a:cubicBezTo>
                  <a:pt x="1517963" y="1558284"/>
                  <a:pt x="1068517" y="2007730"/>
                  <a:pt x="514098" y="2007730"/>
                </a:cubicBezTo>
                <a:cubicBezTo>
                  <a:pt x="406972" y="2007730"/>
                  <a:pt x="303765" y="1990950"/>
                  <a:pt x="207086" y="1959490"/>
                </a:cubicBezTo>
                <a:cubicBezTo>
                  <a:pt x="279744" y="1976607"/>
                  <a:pt x="355632" y="1985188"/>
                  <a:pt x="433595" y="1985188"/>
                </a:cubicBezTo>
                <a:cubicBezTo>
                  <a:pt x="988014" y="1985188"/>
                  <a:pt x="1437460" y="1551240"/>
                  <a:pt x="1437460" y="1015939"/>
                </a:cubicBezTo>
                <a:cubicBezTo>
                  <a:pt x="1437460" y="480638"/>
                  <a:pt x="988014" y="46690"/>
                  <a:pt x="433595" y="46690"/>
                </a:cubicBezTo>
                <a:cubicBezTo>
                  <a:pt x="278114" y="46690"/>
                  <a:pt x="130888" y="80819"/>
                  <a:pt x="0" y="142787"/>
                </a:cubicBezTo>
                <a:cubicBezTo>
                  <a:pt x="149912" y="51755"/>
                  <a:pt x="325961" y="0"/>
                  <a:pt x="514098" y="0"/>
                </a:cubicBezTo>
                <a:close/>
              </a:path>
            </a:pathLst>
          </a:custGeom>
          <a:gradFill>
            <a:gsLst>
              <a:gs pos="15000">
                <a:srgbClr val="FFFFFF">
                  <a:alpha val="0"/>
                </a:srgbClr>
              </a:gs>
              <a:gs pos="100000">
                <a:schemeClr val="accent1"/>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25" name="MH_SubTitle_2"/>
          <p:cNvSpPr/>
          <p:nvPr>
            <p:custDataLst>
              <p:tags r:id="rId8"/>
            </p:custDataLst>
          </p:nvPr>
        </p:nvSpPr>
        <p:spPr bwMode="auto">
          <a:xfrm>
            <a:off x="6594476" y="2551114"/>
            <a:ext cx="1063625" cy="1063625"/>
          </a:xfrm>
          <a:prstGeom prst="ellipse">
            <a:avLst/>
          </a:prstGeom>
          <a:solidFill>
            <a:srgbClr val="FFFFFF"/>
          </a:solid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a:solidFill>
                  <a:schemeClr val="accent1">
                    <a:lumMod val="75000"/>
                  </a:schemeClr>
                </a:solidFill>
              </a:rPr>
              <a:t>Lorem</a:t>
            </a:r>
            <a:endParaRPr lang="zh-CN" altLang="en-US" sz="1600" dirty="0">
              <a:solidFill>
                <a:schemeClr val="accent1">
                  <a:lumMod val="75000"/>
                </a:schemeClr>
              </a:solidFill>
            </a:endParaRPr>
          </a:p>
        </p:txBody>
      </p:sp>
      <p:sp>
        <p:nvSpPr>
          <p:cNvPr id="41" name="MH_Title_1"/>
          <p:cNvSpPr/>
          <p:nvPr>
            <p:custDataLst>
              <p:tags r:id="rId9"/>
            </p:custDataLst>
          </p:nvPr>
        </p:nvSpPr>
        <p:spPr>
          <a:xfrm>
            <a:off x="5187950" y="2854325"/>
            <a:ext cx="1760538" cy="1760538"/>
          </a:xfrm>
          <a:prstGeom prst="ellipse">
            <a:avLst/>
          </a:prstGeom>
          <a:solidFill>
            <a:srgbClr val="FFFFFF"/>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a:solidFill>
                  <a:schemeClr val="accent1">
                    <a:lumMod val="75000"/>
                  </a:schemeClr>
                </a:solidFill>
              </a:rPr>
              <a:t>LOREM</a:t>
            </a:r>
            <a:endParaRPr lang="zh-CN" altLang="en-US" sz="2400" b="1" dirty="0">
              <a:solidFill>
                <a:schemeClr val="accent1">
                  <a:lumMod val="75000"/>
                </a:schemeClr>
              </a:solidFill>
            </a:endParaRPr>
          </a:p>
        </p:txBody>
      </p:sp>
      <p:sp>
        <p:nvSpPr>
          <p:cNvPr id="42" name="MH_Other_15"/>
          <p:cNvSpPr/>
          <p:nvPr>
            <p:custDataLst>
              <p:tags r:id="rId10"/>
            </p:custDataLst>
          </p:nvPr>
        </p:nvSpPr>
        <p:spPr>
          <a:xfrm rot="12674056">
            <a:off x="4207575" y="2713677"/>
            <a:ext cx="929998" cy="1230059"/>
          </a:xfrm>
          <a:custGeom>
            <a:avLst/>
            <a:gdLst/>
            <a:ahLst/>
            <a:cxnLst/>
            <a:rect l="l" t="t" r="r" b="b"/>
            <a:pathLst>
              <a:path w="1517963" h="2007730">
                <a:moveTo>
                  <a:pt x="514098" y="0"/>
                </a:moveTo>
                <a:cubicBezTo>
                  <a:pt x="1068517" y="0"/>
                  <a:pt x="1517963" y="449446"/>
                  <a:pt x="1517963" y="1003865"/>
                </a:cubicBezTo>
                <a:cubicBezTo>
                  <a:pt x="1517963" y="1558284"/>
                  <a:pt x="1068517" y="2007730"/>
                  <a:pt x="514098" y="2007730"/>
                </a:cubicBezTo>
                <a:cubicBezTo>
                  <a:pt x="406972" y="2007730"/>
                  <a:pt x="303765" y="1990950"/>
                  <a:pt x="207086" y="1959490"/>
                </a:cubicBezTo>
                <a:cubicBezTo>
                  <a:pt x="279744" y="1976607"/>
                  <a:pt x="355632" y="1985188"/>
                  <a:pt x="433595" y="1985188"/>
                </a:cubicBezTo>
                <a:cubicBezTo>
                  <a:pt x="988014" y="1985188"/>
                  <a:pt x="1437460" y="1551240"/>
                  <a:pt x="1437460" y="1015939"/>
                </a:cubicBezTo>
                <a:cubicBezTo>
                  <a:pt x="1437460" y="480638"/>
                  <a:pt x="988014" y="46690"/>
                  <a:pt x="433595" y="46690"/>
                </a:cubicBezTo>
                <a:cubicBezTo>
                  <a:pt x="278114" y="46690"/>
                  <a:pt x="130888" y="80819"/>
                  <a:pt x="0" y="142787"/>
                </a:cubicBezTo>
                <a:cubicBezTo>
                  <a:pt x="149912" y="51755"/>
                  <a:pt x="325961" y="0"/>
                  <a:pt x="514098" y="0"/>
                </a:cubicBezTo>
                <a:close/>
              </a:path>
            </a:pathLst>
          </a:custGeom>
          <a:gradFill>
            <a:gsLst>
              <a:gs pos="15000">
                <a:srgbClr val="FFFFFF">
                  <a:alpha val="0"/>
                </a:srgbClr>
              </a:gs>
              <a:gs pos="100000">
                <a:schemeClr val="accent1"/>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50"/>
          </a:p>
        </p:txBody>
      </p:sp>
      <p:sp>
        <p:nvSpPr>
          <p:cNvPr id="44" name="MH_SubTitle_1"/>
          <p:cNvSpPr/>
          <p:nvPr>
            <p:custDataLst>
              <p:tags r:id="rId11"/>
            </p:custDataLst>
          </p:nvPr>
        </p:nvSpPr>
        <p:spPr bwMode="auto">
          <a:xfrm>
            <a:off x="4327526" y="2911476"/>
            <a:ext cx="1063625" cy="1063625"/>
          </a:xfrm>
          <a:prstGeom prst="ellipse">
            <a:avLst/>
          </a:prstGeom>
          <a:solidFill>
            <a:srgbClr val="FFFFFF"/>
          </a:solidFill>
          <a:ln w="635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1600">
                <a:solidFill>
                  <a:schemeClr val="accent1">
                    <a:lumMod val="75000"/>
                  </a:schemeClr>
                </a:solidFill>
              </a:rPr>
              <a:t>Lorem</a:t>
            </a:r>
            <a:endParaRPr lang="zh-CN" altLang="en-US" sz="1600" dirty="0">
              <a:solidFill>
                <a:schemeClr val="accent1">
                  <a:lumMod val="75000"/>
                </a:schemeClr>
              </a:solidFill>
            </a:endParaRPr>
          </a:p>
        </p:txBody>
      </p:sp>
      <p:sp>
        <p:nvSpPr>
          <p:cNvPr id="64" name="MH_Text_3"/>
          <p:cNvSpPr txBox="1"/>
          <p:nvPr>
            <p:custDataLst>
              <p:tags r:id="rId12"/>
            </p:custDataLst>
          </p:nvPr>
        </p:nvSpPr>
        <p:spPr>
          <a:xfrm>
            <a:off x="7113589" y="4767263"/>
            <a:ext cx="2187575" cy="1096962"/>
          </a:xfrm>
          <a:prstGeom prst="rect">
            <a:avLst/>
          </a:prstGeom>
          <a:noFill/>
        </p:spPr>
        <p:txBody>
          <a:bodyPr>
            <a:normAutofit/>
          </a:bodyPr>
          <a:lstStyle/>
          <a:p>
            <a:pPr>
              <a:lnSpc>
                <a:spcPct val="130000"/>
              </a:lnSpc>
              <a:defRPr/>
            </a:pPr>
            <a:r>
              <a:rPr lang="en-US" altLang="zh-CN" sz="1400" kern="0">
                <a:solidFill>
                  <a:schemeClr val="tx1">
                    <a:lumMod val="75000"/>
                    <a:lumOff val="25000"/>
                  </a:schemeClr>
                </a:solidFill>
              </a:rPr>
              <a:t>Lorem ipsum dolor</a:t>
            </a:r>
          </a:p>
          <a:p>
            <a:pPr>
              <a:lnSpc>
                <a:spcPct val="130000"/>
              </a:lnSpc>
              <a:defRPr/>
            </a:pPr>
            <a:r>
              <a:rPr lang="en-US" altLang="zh-CN" sz="1400" kern="0">
                <a:solidFill>
                  <a:schemeClr val="tx1">
                    <a:lumMod val="75000"/>
                    <a:lumOff val="25000"/>
                  </a:schemeClr>
                </a:solidFill>
              </a:rPr>
              <a:t>Lorem ipsum dolor</a:t>
            </a:r>
          </a:p>
          <a:p>
            <a:pPr>
              <a:lnSpc>
                <a:spcPct val="130000"/>
              </a:lnSpc>
              <a:defRPr/>
            </a:pPr>
            <a:r>
              <a:rPr lang="en-US" altLang="zh-CN" sz="1400" kern="0">
                <a:solidFill>
                  <a:schemeClr val="tx1">
                    <a:lumMod val="75000"/>
                    <a:lumOff val="25000"/>
                  </a:schemeClr>
                </a:solidFill>
              </a:rPr>
              <a:t>Lorem ipsum dolor</a:t>
            </a:r>
            <a:endParaRPr lang="en-US" altLang="zh-CN" sz="1400" kern="0" dirty="0">
              <a:solidFill>
                <a:schemeClr val="tx1">
                  <a:lumMod val="75000"/>
                  <a:lumOff val="25000"/>
                </a:schemeClr>
              </a:solidFill>
            </a:endParaRPr>
          </a:p>
        </p:txBody>
      </p:sp>
      <p:sp>
        <p:nvSpPr>
          <p:cNvPr id="3091" name="MH_PageTitle"/>
          <p:cNvSpPr>
            <a:spLocks noGrp="1"/>
          </p:cNvSpPr>
          <p:nvPr>
            <p:ph type="title"/>
            <p:custDataLst>
              <p:tags r:id="rId13"/>
            </p:custDataLst>
          </p:nvPr>
        </p:nvSpPr>
        <p:spPr/>
        <p:txBody>
          <a:bodyPr/>
          <a:lstStyle/>
          <a:p>
            <a:pPr eaLnBrk="1" hangingPunct="1"/>
            <a:r>
              <a:rPr lang="en-US" altLang="zh-CN" smtClean="0"/>
              <a:t>LOREM IPSUM DOLOR</a:t>
            </a:r>
            <a:endParaRPr lang="zh-CN" altLang="en-US" smtClean="0"/>
          </a:p>
        </p:txBody>
      </p:sp>
      <p:sp>
        <p:nvSpPr>
          <p:cNvPr id="32" name="MH_Text_2"/>
          <p:cNvSpPr txBox="1"/>
          <p:nvPr>
            <p:custDataLst>
              <p:tags r:id="rId14"/>
            </p:custDataLst>
          </p:nvPr>
        </p:nvSpPr>
        <p:spPr>
          <a:xfrm>
            <a:off x="7986714" y="2306639"/>
            <a:ext cx="2185987" cy="1095375"/>
          </a:xfrm>
          <a:prstGeom prst="rect">
            <a:avLst/>
          </a:prstGeom>
          <a:noFill/>
        </p:spPr>
        <p:txBody>
          <a:bodyPr>
            <a:normAutofit/>
          </a:bodyPr>
          <a:lstStyle/>
          <a:p>
            <a:pPr>
              <a:lnSpc>
                <a:spcPct val="130000"/>
              </a:lnSpc>
              <a:defRPr/>
            </a:pPr>
            <a:r>
              <a:rPr lang="en-US" altLang="zh-CN" sz="1400" kern="0">
                <a:solidFill>
                  <a:schemeClr val="tx1">
                    <a:lumMod val="75000"/>
                    <a:lumOff val="25000"/>
                  </a:schemeClr>
                </a:solidFill>
              </a:rPr>
              <a:t>Lorem ipsum dolor</a:t>
            </a:r>
          </a:p>
          <a:p>
            <a:pPr>
              <a:lnSpc>
                <a:spcPct val="130000"/>
              </a:lnSpc>
              <a:defRPr/>
            </a:pPr>
            <a:r>
              <a:rPr lang="en-US" altLang="zh-CN" sz="1400" kern="0">
                <a:solidFill>
                  <a:schemeClr val="tx1">
                    <a:lumMod val="75000"/>
                    <a:lumOff val="25000"/>
                  </a:schemeClr>
                </a:solidFill>
              </a:rPr>
              <a:t>Lorem ipsum dolor</a:t>
            </a:r>
          </a:p>
          <a:p>
            <a:pPr>
              <a:lnSpc>
                <a:spcPct val="130000"/>
              </a:lnSpc>
              <a:defRPr/>
            </a:pPr>
            <a:r>
              <a:rPr lang="en-US" altLang="zh-CN" sz="1400" kern="0">
                <a:solidFill>
                  <a:schemeClr val="tx1">
                    <a:lumMod val="75000"/>
                    <a:lumOff val="25000"/>
                  </a:schemeClr>
                </a:solidFill>
              </a:rPr>
              <a:t>Lorem ipsum dolor</a:t>
            </a:r>
            <a:endParaRPr lang="en-US" altLang="zh-CN" sz="1400" kern="0" dirty="0">
              <a:solidFill>
                <a:schemeClr val="tx1">
                  <a:lumMod val="75000"/>
                  <a:lumOff val="25000"/>
                </a:schemeClr>
              </a:solidFill>
            </a:endParaRPr>
          </a:p>
        </p:txBody>
      </p:sp>
      <p:sp>
        <p:nvSpPr>
          <p:cNvPr id="33" name="MH_Text_1"/>
          <p:cNvSpPr txBox="1"/>
          <p:nvPr>
            <p:custDataLst>
              <p:tags r:id="rId15"/>
            </p:custDataLst>
          </p:nvPr>
        </p:nvSpPr>
        <p:spPr>
          <a:xfrm>
            <a:off x="1816101" y="2713039"/>
            <a:ext cx="2187575" cy="1095375"/>
          </a:xfrm>
          <a:prstGeom prst="rect">
            <a:avLst/>
          </a:prstGeom>
          <a:noFill/>
        </p:spPr>
        <p:txBody>
          <a:bodyPr>
            <a:normAutofit/>
          </a:bodyPr>
          <a:lstStyle/>
          <a:p>
            <a:pPr algn="r">
              <a:lnSpc>
                <a:spcPct val="130000"/>
              </a:lnSpc>
              <a:defRPr/>
            </a:pPr>
            <a:r>
              <a:rPr lang="en-US" altLang="zh-CN" sz="1400" kern="0">
                <a:solidFill>
                  <a:schemeClr val="tx1">
                    <a:lumMod val="75000"/>
                    <a:lumOff val="25000"/>
                  </a:schemeClr>
                </a:solidFill>
              </a:rPr>
              <a:t>Lorem ipsum dolor</a:t>
            </a:r>
          </a:p>
          <a:p>
            <a:pPr algn="r">
              <a:lnSpc>
                <a:spcPct val="130000"/>
              </a:lnSpc>
              <a:defRPr/>
            </a:pPr>
            <a:r>
              <a:rPr lang="en-US" altLang="zh-CN" sz="1400" kern="0">
                <a:solidFill>
                  <a:schemeClr val="tx1">
                    <a:lumMod val="75000"/>
                    <a:lumOff val="25000"/>
                  </a:schemeClr>
                </a:solidFill>
              </a:rPr>
              <a:t>Lorem ipsum dolor</a:t>
            </a:r>
          </a:p>
          <a:p>
            <a:pPr algn="r">
              <a:lnSpc>
                <a:spcPct val="130000"/>
              </a:lnSpc>
              <a:defRPr/>
            </a:pPr>
            <a:r>
              <a:rPr lang="en-US" altLang="zh-CN" sz="1400" kern="0">
                <a:solidFill>
                  <a:schemeClr val="tx1">
                    <a:lumMod val="75000"/>
                    <a:lumOff val="25000"/>
                  </a:schemeClr>
                </a:solidFill>
              </a:rPr>
              <a:t>Lorem ipsum dolor</a:t>
            </a:r>
            <a:endParaRPr lang="en-US" altLang="zh-CN" sz="1400" kern="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204368735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SubTitle_4"/>
          <p:cNvSpPr>
            <a:spLocks/>
          </p:cNvSpPr>
          <p:nvPr>
            <p:custDataLst>
              <p:tags r:id="rId2"/>
            </p:custDataLst>
          </p:nvPr>
        </p:nvSpPr>
        <p:spPr bwMode="gray">
          <a:xfrm>
            <a:off x="7219951" y="4006850"/>
            <a:ext cx="1852613" cy="1397000"/>
          </a:xfrm>
          <a:custGeom>
            <a:avLst/>
            <a:gdLst>
              <a:gd name="T0" fmla="*/ 2147483646 w 4323"/>
              <a:gd name="T1" fmla="*/ 2147483646 h 3290"/>
              <a:gd name="T2" fmla="*/ 0 w 4323"/>
              <a:gd name="T3" fmla="*/ 2147483646 h 3290"/>
              <a:gd name="T4" fmla="*/ 2147483646 w 4323"/>
              <a:gd name="T5" fmla="*/ 2147483646 h 3290"/>
              <a:gd name="T6" fmla="*/ 2147483646 w 4323"/>
              <a:gd name="T7" fmla="*/ 0 h 3290"/>
              <a:gd name="T8" fmla="*/ 2147483646 w 4323"/>
              <a:gd name="T9" fmla="*/ 2147483646 h 3290"/>
              <a:gd name="T10" fmla="*/ 0 60000 65536"/>
              <a:gd name="T11" fmla="*/ 0 60000 65536"/>
              <a:gd name="T12" fmla="*/ 0 60000 65536"/>
              <a:gd name="T13" fmla="*/ 0 60000 65536"/>
              <a:gd name="T14" fmla="*/ 0 60000 65536"/>
              <a:gd name="T15" fmla="*/ 0 w 4323"/>
              <a:gd name="T16" fmla="*/ 0 h 3290"/>
              <a:gd name="T17" fmla="*/ 4323 w 4323"/>
              <a:gd name="T18" fmla="*/ 3290 h 3290"/>
            </a:gdLst>
            <a:ahLst/>
            <a:cxnLst>
              <a:cxn ang="T10">
                <a:pos x="T0" y="T1"/>
              </a:cxn>
              <a:cxn ang="T11">
                <a:pos x="T2" y="T3"/>
              </a:cxn>
              <a:cxn ang="T12">
                <a:pos x="T4" y="T5"/>
              </a:cxn>
              <a:cxn ang="T13">
                <a:pos x="T6" y="T7"/>
              </a:cxn>
              <a:cxn ang="T14">
                <a:pos x="T8" y="T9"/>
              </a:cxn>
            </a:cxnLst>
            <a:rect l="T15" t="T16" r="T17" b="T18"/>
            <a:pathLst>
              <a:path w="4323" h="3290">
                <a:moveTo>
                  <a:pt x="1855" y="2"/>
                </a:moveTo>
                <a:lnTo>
                  <a:pt x="0" y="3290"/>
                </a:lnTo>
                <a:lnTo>
                  <a:pt x="4323" y="3290"/>
                </a:lnTo>
                <a:lnTo>
                  <a:pt x="2457" y="0"/>
                </a:lnTo>
                <a:lnTo>
                  <a:pt x="1855" y="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6800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600">
                <a:solidFill>
                  <a:srgbClr val="FFFFFF"/>
                </a:solidFill>
                <a:latin typeface="+mn-lt"/>
                <a:ea typeface="+mn-ea"/>
              </a:rPr>
              <a:t>LOREM</a:t>
            </a:r>
            <a:endParaRPr lang="zh-CN" altLang="en-US" sz="1600">
              <a:solidFill>
                <a:srgbClr val="FFFFFF"/>
              </a:solidFill>
              <a:latin typeface="+mn-lt"/>
              <a:ea typeface="+mn-ea"/>
            </a:endParaRPr>
          </a:p>
        </p:txBody>
      </p:sp>
      <p:sp>
        <p:nvSpPr>
          <p:cNvPr id="6" name="MH_SubTitle_5"/>
          <p:cNvSpPr>
            <a:spLocks/>
          </p:cNvSpPr>
          <p:nvPr>
            <p:custDataLst>
              <p:tags r:id="rId3"/>
            </p:custDataLst>
          </p:nvPr>
        </p:nvSpPr>
        <p:spPr bwMode="gray">
          <a:xfrm>
            <a:off x="6492875" y="4006850"/>
            <a:ext cx="1531938" cy="1397000"/>
          </a:xfrm>
          <a:custGeom>
            <a:avLst/>
            <a:gdLst>
              <a:gd name="T0" fmla="*/ 0 w 3515"/>
              <a:gd name="T1" fmla="*/ 2147483647 h 3288"/>
              <a:gd name="T2" fmla="*/ 2147483647 w 3515"/>
              <a:gd name="T3" fmla="*/ 2147483647 h 3288"/>
              <a:gd name="T4" fmla="*/ 2147483647 w 3515"/>
              <a:gd name="T5" fmla="*/ 0 h 3288"/>
              <a:gd name="T6" fmla="*/ 0 w 3515"/>
              <a:gd name="T7" fmla="*/ 2147483647 h 3288"/>
              <a:gd name="T8" fmla="*/ 0 60000 65536"/>
              <a:gd name="T9" fmla="*/ 0 60000 65536"/>
              <a:gd name="T10" fmla="*/ 0 60000 65536"/>
              <a:gd name="T11" fmla="*/ 0 60000 65536"/>
              <a:gd name="T12" fmla="*/ 0 w 3515"/>
              <a:gd name="T13" fmla="*/ 0 h 3288"/>
              <a:gd name="T14" fmla="*/ 3515 w 3515"/>
              <a:gd name="T15" fmla="*/ 3288 h 3288"/>
            </a:gdLst>
            <a:ahLst/>
            <a:cxnLst>
              <a:cxn ang="T8">
                <a:pos x="T0" y="T1"/>
              </a:cxn>
              <a:cxn ang="T9">
                <a:pos x="T2" y="T3"/>
              </a:cxn>
              <a:cxn ang="T10">
                <a:pos x="T4" y="T5"/>
              </a:cxn>
              <a:cxn ang="T11">
                <a:pos x="T6" y="T7"/>
              </a:cxn>
            </a:cxnLst>
            <a:rect l="T12" t="T13" r="T14" b="T15"/>
            <a:pathLst>
              <a:path w="3515" h="3288">
                <a:moveTo>
                  <a:pt x="0" y="5"/>
                </a:moveTo>
                <a:lnTo>
                  <a:pt x="1661" y="3288"/>
                </a:lnTo>
                <a:lnTo>
                  <a:pt x="3515" y="0"/>
                </a:lnTo>
                <a:lnTo>
                  <a:pt x="0" y="5"/>
                </a:lnTo>
                <a:close/>
              </a:path>
            </a:pathLst>
          </a:custGeom>
          <a:solidFill>
            <a:schemeClr val="accent1">
              <a:lumMod val="60000"/>
              <a:lumOff val="40000"/>
            </a:schemeClr>
          </a:solidFill>
          <a:ln w="9525" cap="flat" cmpd="sng">
            <a:noFill/>
            <a:prstDash val="solid"/>
            <a:miter lim="800000"/>
            <a:headEnd type="none" w="med" len="med"/>
            <a:tailEnd type="none" w="med" len="med"/>
          </a:ln>
          <a:effectLst/>
        </p:spPr>
        <p:txBody>
          <a:bodyPr lIns="0" tIns="0" rIns="0" bIns="396000" anchor="ctr">
            <a:normAutofit/>
          </a:bodyPr>
          <a:lstStyle/>
          <a:p>
            <a:pPr algn="ctr">
              <a:defRPr/>
            </a:pPr>
            <a:r>
              <a:rPr lang="en-US" altLang="zh-CN" sz="1600">
                <a:solidFill>
                  <a:srgbClr val="FFFFFF"/>
                </a:solidFill>
              </a:rPr>
              <a:t>LOREM</a:t>
            </a:r>
            <a:endParaRPr lang="zh-CN" altLang="en-US" sz="1600" dirty="0">
              <a:solidFill>
                <a:srgbClr val="FFFFFF"/>
              </a:solidFill>
            </a:endParaRPr>
          </a:p>
        </p:txBody>
      </p:sp>
      <p:sp>
        <p:nvSpPr>
          <p:cNvPr id="3076" name="MH_SubTitle_6"/>
          <p:cNvSpPr>
            <a:spLocks/>
          </p:cNvSpPr>
          <p:nvPr>
            <p:custDataLst>
              <p:tags r:id="rId4"/>
            </p:custDataLst>
          </p:nvPr>
        </p:nvSpPr>
        <p:spPr bwMode="gray">
          <a:xfrm>
            <a:off x="6488113" y="2595564"/>
            <a:ext cx="1517650" cy="1411287"/>
          </a:xfrm>
          <a:custGeom>
            <a:avLst/>
            <a:gdLst>
              <a:gd name="T0" fmla="*/ 2147483646 w 3517"/>
              <a:gd name="T1" fmla="*/ 2147483646 h 3283"/>
              <a:gd name="T2" fmla="*/ 2147483646 w 3517"/>
              <a:gd name="T3" fmla="*/ 0 h 3283"/>
              <a:gd name="T4" fmla="*/ 0 w 3517"/>
              <a:gd name="T5" fmla="*/ 2147483646 h 3283"/>
              <a:gd name="T6" fmla="*/ 2147483646 w 3517"/>
              <a:gd name="T7" fmla="*/ 2147483646 h 3283"/>
              <a:gd name="T8" fmla="*/ 2147483646 w 3517"/>
              <a:gd name="T9" fmla="*/ 2147483646 h 3283"/>
              <a:gd name="T10" fmla="*/ 0 60000 65536"/>
              <a:gd name="T11" fmla="*/ 0 60000 65536"/>
              <a:gd name="T12" fmla="*/ 0 60000 65536"/>
              <a:gd name="T13" fmla="*/ 0 60000 65536"/>
              <a:gd name="T14" fmla="*/ 0 60000 65536"/>
              <a:gd name="T15" fmla="*/ 0 w 3517"/>
              <a:gd name="T16" fmla="*/ 0 h 3283"/>
              <a:gd name="T17" fmla="*/ 3517 w 3517"/>
              <a:gd name="T18" fmla="*/ 3283 h 3283"/>
            </a:gdLst>
            <a:ahLst/>
            <a:cxnLst>
              <a:cxn ang="T10">
                <a:pos x="T0" y="T1"/>
              </a:cxn>
              <a:cxn ang="T11">
                <a:pos x="T2" y="T3"/>
              </a:cxn>
              <a:cxn ang="T12">
                <a:pos x="T4" y="T5"/>
              </a:cxn>
              <a:cxn ang="T13">
                <a:pos x="T6" y="T7"/>
              </a:cxn>
              <a:cxn ang="T14">
                <a:pos x="T8" y="T9"/>
              </a:cxn>
            </a:cxnLst>
            <a:rect l="T15" t="T16" r="T17" b="T18"/>
            <a:pathLst>
              <a:path w="3517" h="3283">
                <a:moveTo>
                  <a:pt x="3517" y="3269"/>
                </a:moveTo>
                <a:lnTo>
                  <a:pt x="1675" y="0"/>
                </a:lnTo>
                <a:lnTo>
                  <a:pt x="0" y="3283"/>
                </a:lnTo>
                <a:lnTo>
                  <a:pt x="3515" y="3278"/>
                </a:lnTo>
                <a:lnTo>
                  <a:pt x="3517" y="326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39600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600">
                <a:solidFill>
                  <a:srgbClr val="FFFFFF"/>
                </a:solidFill>
                <a:latin typeface="+mn-lt"/>
                <a:ea typeface="+mn-ea"/>
              </a:rPr>
              <a:t>LOREM</a:t>
            </a:r>
            <a:endParaRPr lang="zh-CN" altLang="en-US" sz="1600">
              <a:solidFill>
                <a:srgbClr val="FFFFFF"/>
              </a:solidFill>
              <a:latin typeface="+mn-lt"/>
              <a:ea typeface="+mn-ea"/>
            </a:endParaRPr>
          </a:p>
        </p:txBody>
      </p:sp>
      <p:sp>
        <p:nvSpPr>
          <p:cNvPr id="3" name="MH_SubTitle_1"/>
          <p:cNvSpPr>
            <a:spLocks/>
          </p:cNvSpPr>
          <p:nvPr>
            <p:custDataLst>
              <p:tags r:id="rId5"/>
            </p:custDataLst>
          </p:nvPr>
        </p:nvSpPr>
        <p:spPr bwMode="gray">
          <a:xfrm>
            <a:off x="7213600" y="2595563"/>
            <a:ext cx="1879600" cy="1416050"/>
          </a:xfrm>
          <a:custGeom>
            <a:avLst/>
            <a:gdLst>
              <a:gd name="T0" fmla="*/ 2147483647 w 4323"/>
              <a:gd name="T1" fmla="*/ 2147483647 h 3278"/>
              <a:gd name="T2" fmla="*/ 2147483647 w 4323"/>
              <a:gd name="T3" fmla="*/ 2147483647 h 3278"/>
              <a:gd name="T4" fmla="*/ 2147483647 w 4323"/>
              <a:gd name="T5" fmla="*/ 2147483647 h 3278"/>
              <a:gd name="T6" fmla="*/ 2147483647 w 4323"/>
              <a:gd name="T7" fmla="*/ 0 h 3278"/>
              <a:gd name="T8" fmla="*/ 0 w 4323"/>
              <a:gd name="T9" fmla="*/ 0 h 3278"/>
              <a:gd name="T10" fmla="*/ 2147483647 w 4323"/>
              <a:gd name="T11" fmla="*/ 2147483647 h 3278"/>
              <a:gd name="T12" fmla="*/ 2147483647 w 4323"/>
              <a:gd name="T13" fmla="*/ 2147483647 h 3278"/>
              <a:gd name="T14" fmla="*/ 0 60000 65536"/>
              <a:gd name="T15" fmla="*/ 0 60000 65536"/>
              <a:gd name="T16" fmla="*/ 0 60000 65536"/>
              <a:gd name="T17" fmla="*/ 0 60000 65536"/>
              <a:gd name="T18" fmla="*/ 0 60000 65536"/>
              <a:gd name="T19" fmla="*/ 0 60000 65536"/>
              <a:gd name="T20" fmla="*/ 0 60000 65536"/>
              <a:gd name="T21" fmla="*/ 0 w 4323"/>
              <a:gd name="T22" fmla="*/ 0 h 3278"/>
              <a:gd name="T23" fmla="*/ 4323 w 4323"/>
              <a:gd name="T24" fmla="*/ 3278 h 32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23" h="3278">
                <a:moveTo>
                  <a:pt x="1841" y="3278"/>
                </a:moveTo>
                <a:lnTo>
                  <a:pt x="2443" y="3276"/>
                </a:lnTo>
                <a:lnTo>
                  <a:pt x="2438" y="3269"/>
                </a:lnTo>
                <a:lnTo>
                  <a:pt x="4323" y="0"/>
                </a:lnTo>
                <a:lnTo>
                  <a:pt x="0" y="0"/>
                </a:lnTo>
                <a:lnTo>
                  <a:pt x="1843" y="3269"/>
                </a:lnTo>
                <a:lnTo>
                  <a:pt x="1841" y="3278"/>
                </a:lnTo>
                <a:close/>
              </a:path>
            </a:pathLst>
          </a:custGeom>
          <a:solidFill>
            <a:schemeClr val="accent1">
              <a:lumMod val="60000"/>
              <a:lumOff val="40000"/>
            </a:schemeClr>
          </a:solidFill>
          <a:ln w="9525" cap="flat" cmpd="sng">
            <a:noFill/>
            <a:prstDash val="solid"/>
            <a:miter lim="800000"/>
            <a:headEnd type="none" w="med" len="med"/>
            <a:tailEnd type="none" w="med" len="med"/>
          </a:ln>
          <a:effectLst/>
        </p:spPr>
        <p:txBody>
          <a:bodyPr lIns="0" tIns="0" rIns="0" bIns="360000" anchor="ctr">
            <a:normAutofit/>
          </a:bodyPr>
          <a:lstStyle/>
          <a:p>
            <a:pPr algn="ctr">
              <a:defRPr/>
            </a:pPr>
            <a:r>
              <a:rPr lang="en-US" altLang="zh-CN" sz="1600">
                <a:solidFill>
                  <a:srgbClr val="FFFFFF"/>
                </a:solidFill>
              </a:rPr>
              <a:t>LOREM</a:t>
            </a:r>
            <a:endParaRPr lang="zh-CN" altLang="en-US" sz="1600" dirty="0">
              <a:solidFill>
                <a:srgbClr val="FFFFFF"/>
              </a:solidFill>
            </a:endParaRPr>
          </a:p>
        </p:txBody>
      </p:sp>
      <p:sp>
        <p:nvSpPr>
          <p:cNvPr id="3078" name="MH_SubTitle_2"/>
          <p:cNvSpPr>
            <a:spLocks/>
          </p:cNvSpPr>
          <p:nvPr>
            <p:custDataLst>
              <p:tags r:id="rId6"/>
            </p:custDataLst>
          </p:nvPr>
        </p:nvSpPr>
        <p:spPr bwMode="gray">
          <a:xfrm>
            <a:off x="8270876" y="2592389"/>
            <a:ext cx="1527175" cy="1425575"/>
          </a:xfrm>
          <a:custGeom>
            <a:avLst/>
            <a:gdLst>
              <a:gd name="T0" fmla="*/ 2147483646 w 3522"/>
              <a:gd name="T1" fmla="*/ 2147483646 h 3276"/>
              <a:gd name="T2" fmla="*/ 2147483646 w 3522"/>
              <a:gd name="T3" fmla="*/ 2147483646 h 3276"/>
              <a:gd name="T4" fmla="*/ 2147483646 w 3522"/>
              <a:gd name="T5" fmla="*/ 0 h 3276"/>
              <a:gd name="T6" fmla="*/ 0 w 3522"/>
              <a:gd name="T7" fmla="*/ 2147483646 h 3276"/>
              <a:gd name="T8" fmla="*/ 2147483646 w 3522"/>
              <a:gd name="T9" fmla="*/ 2147483646 h 3276"/>
              <a:gd name="T10" fmla="*/ 0 60000 65536"/>
              <a:gd name="T11" fmla="*/ 0 60000 65536"/>
              <a:gd name="T12" fmla="*/ 0 60000 65536"/>
              <a:gd name="T13" fmla="*/ 0 60000 65536"/>
              <a:gd name="T14" fmla="*/ 0 60000 65536"/>
              <a:gd name="T15" fmla="*/ 0 w 3522"/>
              <a:gd name="T16" fmla="*/ 0 h 3276"/>
              <a:gd name="T17" fmla="*/ 3522 w 3522"/>
              <a:gd name="T18" fmla="*/ 3276 h 3276"/>
            </a:gdLst>
            <a:ahLst/>
            <a:cxnLst>
              <a:cxn ang="T10">
                <a:pos x="T0" y="T1"/>
              </a:cxn>
              <a:cxn ang="T11">
                <a:pos x="T2" y="T3"/>
              </a:cxn>
              <a:cxn ang="T12">
                <a:pos x="T4" y="T5"/>
              </a:cxn>
              <a:cxn ang="T13">
                <a:pos x="T6" y="T7"/>
              </a:cxn>
              <a:cxn ang="T14">
                <a:pos x="T8" y="T9"/>
              </a:cxn>
            </a:cxnLst>
            <a:rect l="T15" t="T16" r="T17" b="T18"/>
            <a:pathLst>
              <a:path w="3522" h="3276">
                <a:moveTo>
                  <a:pt x="5" y="3276"/>
                </a:moveTo>
                <a:lnTo>
                  <a:pt x="3522" y="3269"/>
                </a:lnTo>
                <a:lnTo>
                  <a:pt x="1885" y="0"/>
                </a:lnTo>
                <a:lnTo>
                  <a:pt x="0" y="3269"/>
                </a:lnTo>
                <a:lnTo>
                  <a:pt x="5" y="327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39600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600">
                <a:solidFill>
                  <a:srgbClr val="FFFFFF"/>
                </a:solidFill>
                <a:latin typeface="+mn-lt"/>
                <a:ea typeface="+mn-ea"/>
              </a:rPr>
              <a:t>LOREM</a:t>
            </a:r>
            <a:endParaRPr lang="zh-CN" altLang="en-US" sz="1600">
              <a:solidFill>
                <a:srgbClr val="FFFFFF"/>
              </a:solidFill>
              <a:latin typeface="+mn-lt"/>
              <a:ea typeface="+mn-ea"/>
            </a:endParaRPr>
          </a:p>
        </p:txBody>
      </p:sp>
      <p:sp>
        <p:nvSpPr>
          <p:cNvPr id="4" name="MH_SubTitle_3"/>
          <p:cNvSpPr>
            <a:spLocks/>
          </p:cNvSpPr>
          <p:nvPr>
            <p:custDataLst>
              <p:tags r:id="rId7"/>
            </p:custDataLst>
          </p:nvPr>
        </p:nvSpPr>
        <p:spPr bwMode="gray">
          <a:xfrm>
            <a:off x="8261351" y="4017963"/>
            <a:ext cx="1533525" cy="1384300"/>
          </a:xfrm>
          <a:custGeom>
            <a:avLst/>
            <a:gdLst>
              <a:gd name="T0" fmla="*/ 0 w 3517"/>
              <a:gd name="T1" fmla="*/ 2147483647 h 3298"/>
              <a:gd name="T2" fmla="*/ 2147483647 w 3517"/>
              <a:gd name="T3" fmla="*/ 2147483647 h 3298"/>
              <a:gd name="T4" fmla="*/ 2147483647 w 3517"/>
              <a:gd name="T5" fmla="*/ 0 h 3298"/>
              <a:gd name="T6" fmla="*/ 0 w 3517"/>
              <a:gd name="T7" fmla="*/ 2147483647 h 3298"/>
              <a:gd name="T8" fmla="*/ 0 60000 65536"/>
              <a:gd name="T9" fmla="*/ 0 60000 65536"/>
              <a:gd name="T10" fmla="*/ 0 60000 65536"/>
              <a:gd name="T11" fmla="*/ 0 60000 65536"/>
              <a:gd name="T12" fmla="*/ 0 w 3517"/>
              <a:gd name="T13" fmla="*/ 0 h 3298"/>
              <a:gd name="T14" fmla="*/ 3517 w 3517"/>
              <a:gd name="T15" fmla="*/ 3298 h 3298"/>
            </a:gdLst>
            <a:ahLst/>
            <a:cxnLst>
              <a:cxn ang="T8">
                <a:pos x="T0" y="T1"/>
              </a:cxn>
              <a:cxn ang="T9">
                <a:pos x="T2" y="T3"/>
              </a:cxn>
              <a:cxn ang="T10">
                <a:pos x="T4" y="T5"/>
              </a:cxn>
              <a:cxn ang="T11">
                <a:pos x="T6" y="T7"/>
              </a:cxn>
            </a:cxnLst>
            <a:rect l="T12" t="T13" r="T14" b="T15"/>
            <a:pathLst>
              <a:path w="3517" h="3298">
                <a:moveTo>
                  <a:pt x="0" y="7"/>
                </a:moveTo>
                <a:lnTo>
                  <a:pt x="1866" y="3298"/>
                </a:lnTo>
                <a:lnTo>
                  <a:pt x="3517" y="0"/>
                </a:lnTo>
                <a:lnTo>
                  <a:pt x="0" y="7"/>
                </a:lnTo>
                <a:close/>
              </a:path>
            </a:pathLst>
          </a:custGeom>
          <a:solidFill>
            <a:schemeClr val="accent1">
              <a:lumMod val="60000"/>
              <a:lumOff val="40000"/>
            </a:schemeClr>
          </a:solidFill>
          <a:ln w="9525" cap="flat" cmpd="sng">
            <a:noFill/>
            <a:prstDash val="solid"/>
            <a:miter lim="800000"/>
            <a:headEnd type="none" w="med" len="med"/>
            <a:tailEnd type="none" w="med" len="med"/>
          </a:ln>
          <a:effectLst/>
        </p:spPr>
        <p:txBody>
          <a:bodyPr lIns="0" tIns="0" rIns="0" bIns="396000" anchor="ctr">
            <a:normAutofit/>
          </a:bodyPr>
          <a:lstStyle/>
          <a:p>
            <a:pPr algn="ctr">
              <a:defRPr/>
            </a:pPr>
            <a:r>
              <a:rPr lang="en-US" altLang="zh-CN" sz="1600">
                <a:solidFill>
                  <a:srgbClr val="FFFFFF"/>
                </a:solidFill>
              </a:rPr>
              <a:t>LOREM</a:t>
            </a:r>
            <a:endParaRPr lang="zh-CN" altLang="en-US" sz="1600" dirty="0">
              <a:solidFill>
                <a:srgbClr val="FFFFFF"/>
              </a:solidFill>
            </a:endParaRPr>
          </a:p>
        </p:txBody>
      </p:sp>
      <p:sp>
        <p:nvSpPr>
          <p:cNvPr id="8" name="MH_Title_1"/>
          <p:cNvSpPr>
            <a:spLocks noChangeArrowheads="1"/>
          </p:cNvSpPr>
          <p:nvPr>
            <p:custDataLst>
              <p:tags r:id="rId8"/>
            </p:custDataLst>
          </p:nvPr>
        </p:nvSpPr>
        <p:spPr bwMode="gray">
          <a:xfrm>
            <a:off x="7591426" y="3454401"/>
            <a:ext cx="1122363" cy="1122363"/>
          </a:xfrm>
          <a:prstGeom prst="ellipse">
            <a:avLst/>
          </a:prstGeom>
          <a:solidFill>
            <a:srgbClr val="FFFFFF"/>
          </a:solidFill>
          <a:ln w="9525" cap="flat" cmpd="sng">
            <a:noFill/>
            <a:prstDash val="solid"/>
            <a:miter lim="800000"/>
            <a:headEnd type="none" w="med" len="med"/>
            <a:tailEnd type="none" w="med" len="med"/>
          </a:ln>
          <a:effectLst/>
        </p:spPr>
        <p:txBody>
          <a:bodyPr lIns="0" tIns="0" rIns="0" bIns="0" anchor="ctr">
            <a:normAutofit/>
          </a:bodyPr>
          <a:lstStyle/>
          <a:p>
            <a:pPr algn="ctr">
              <a:defRPr/>
            </a:pPr>
            <a:r>
              <a:rPr lang="en-US" altLang="zh-CN" sz="2000" b="1">
                <a:solidFill>
                  <a:srgbClr val="494949"/>
                </a:solidFill>
              </a:rPr>
              <a:t>LOREM</a:t>
            </a:r>
            <a:endParaRPr lang="zh-CN" altLang="zh-CN" sz="2000" b="1" dirty="0">
              <a:solidFill>
                <a:srgbClr val="494949"/>
              </a:solidFill>
            </a:endParaRPr>
          </a:p>
        </p:txBody>
      </p:sp>
      <p:cxnSp>
        <p:nvCxnSpPr>
          <p:cNvPr id="21" name="MH_Other_1"/>
          <p:cNvCxnSpPr/>
          <p:nvPr>
            <p:custDataLst>
              <p:tags r:id="rId9"/>
            </p:custDataLst>
          </p:nvPr>
        </p:nvCxnSpPr>
        <p:spPr>
          <a:xfrm flipV="1">
            <a:off x="2379663" y="2768601"/>
            <a:ext cx="0" cy="474663"/>
          </a:xfrm>
          <a:prstGeom prst="line">
            <a:avLst/>
          </a:prstGeom>
          <a:ln>
            <a:solidFill>
              <a:schemeClr val="accent1">
                <a:lumMod val="60000"/>
                <a:lumOff val="40000"/>
              </a:schemeClr>
            </a:solidFill>
            <a:prstDash val="sysDash"/>
            <a:headEnd type="diamond" w="med" len="med"/>
            <a:tailEnd type="diamond" w="med" len="med"/>
          </a:ln>
        </p:spPr>
        <p:style>
          <a:lnRef idx="1">
            <a:schemeClr val="accent5"/>
          </a:lnRef>
          <a:fillRef idx="0">
            <a:schemeClr val="accent5"/>
          </a:fillRef>
          <a:effectRef idx="0">
            <a:schemeClr val="accent5"/>
          </a:effectRef>
          <a:fontRef idx="minor">
            <a:schemeClr val="tx1"/>
          </a:fontRef>
        </p:style>
      </p:cxnSp>
      <p:cxnSp>
        <p:nvCxnSpPr>
          <p:cNvPr id="22" name="MH_Other_2"/>
          <p:cNvCxnSpPr/>
          <p:nvPr>
            <p:custDataLst>
              <p:tags r:id="rId10"/>
            </p:custDataLst>
          </p:nvPr>
        </p:nvCxnSpPr>
        <p:spPr>
          <a:xfrm flipH="1">
            <a:off x="2379663" y="2595563"/>
            <a:ext cx="3568700" cy="0"/>
          </a:xfrm>
          <a:prstGeom prst="line">
            <a:avLst/>
          </a:prstGeom>
          <a:ln>
            <a:solidFill>
              <a:schemeClr val="accent1">
                <a:lumMod val="60000"/>
                <a:lumOff val="40000"/>
              </a:schemeClr>
            </a:solidFill>
            <a:prstDash val="sysDash"/>
            <a:headEnd type="diamond" w="med" len="med"/>
            <a:tailEnd type="diamond" w="med" len="med"/>
          </a:ln>
        </p:spPr>
        <p:style>
          <a:lnRef idx="1">
            <a:schemeClr val="accent5"/>
          </a:lnRef>
          <a:fillRef idx="0">
            <a:schemeClr val="accent5"/>
          </a:fillRef>
          <a:effectRef idx="0">
            <a:schemeClr val="accent5"/>
          </a:effectRef>
          <a:fontRef idx="minor">
            <a:schemeClr val="tx1"/>
          </a:fontRef>
        </p:style>
      </p:cxnSp>
      <p:cxnSp>
        <p:nvCxnSpPr>
          <p:cNvPr id="23" name="MH_Other_3"/>
          <p:cNvCxnSpPr/>
          <p:nvPr>
            <p:custDataLst>
              <p:tags r:id="rId11"/>
            </p:custDataLst>
          </p:nvPr>
        </p:nvCxnSpPr>
        <p:spPr>
          <a:xfrm rot="5400000" flipH="1" flipV="1">
            <a:off x="4845051" y="4454526"/>
            <a:ext cx="0" cy="1895475"/>
          </a:xfrm>
          <a:prstGeom prst="line">
            <a:avLst/>
          </a:prstGeom>
          <a:ln>
            <a:solidFill>
              <a:schemeClr val="accent1">
                <a:lumMod val="60000"/>
                <a:lumOff val="40000"/>
              </a:schemeClr>
            </a:solidFill>
            <a:prstDash val="sysDash"/>
            <a:headEnd type="diamond" w="med" len="med"/>
            <a:tailEnd type="diamond" w="med" len="med"/>
          </a:ln>
        </p:spPr>
        <p:style>
          <a:lnRef idx="1">
            <a:schemeClr val="accent5"/>
          </a:lnRef>
          <a:fillRef idx="0">
            <a:schemeClr val="accent5"/>
          </a:fillRef>
          <a:effectRef idx="0">
            <a:schemeClr val="accent5"/>
          </a:effectRef>
          <a:fontRef idx="minor">
            <a:schemeClr val="tx1"/>
          </a:fontRef>
        </p:style>
      </p:cxnSp>
      <p:cxnSp>
        <p:nvCxnSpPr>
          <p:cNvPr id="24" name="MH_Other_4"/>
          <p:cNvCxnSpPr/>
          <p:nvPr>
            <p:custDataLst>
              <p:tags r:id="rId12"/>
            </p:custDataLst>
          </p:nvPr>
        </p:nvCxnSpPr>
        <p:spPr>
          <a:xfrm flipV="1">
            <a:off x="5948363" y="4929189"/>
            <a:ext cx="0" cy="473075"/>
          </a:xfrm>
          <a:prstGeom prst="line">
            <a:avLst/>
          </a:prstGeom>
          <a:ln>
            <a:solidFill>
              <a:schemeClr val="accent1">
                <a:lumMod val="60000"/>
                <a:lumOff val="40000"/>
              </a:schemeClr>
            </a:solidFill>
            <a:prstDash val="sysDash"/>
            <a:headEnd type="diamond" w="med" len="med"/>
            <a:tailEnd type="diamond" w="med" len="med"/>
          </a:ln>
        </p:spPr>
        <p:style>
          <a:lnRef idx="1">
            <a:schemeClr val="accent5"/>
          </a:lnRef>
          <a:fillRef idx="0">
            <a:schemeClr val="accent5"/>
          </a:fillRef>
          <a:effectRef idx="0">
            <a:schemeClr val="accent5"/>
          </a:effectRef>
          <a:fontRef idx="minor">
            <a:schemeClr val="tx1"/>
          </a:fontRef>
        </p:style>
      </p:cxnSp>
      <p:sp>
        <p:nvSpPr>
          <p:cNvPr id="3085" name="MH_PageTitle"/>
          <p:cNvSpPr>
            <a:spLocks noGrp="1"/>
          </p:cNvSpPr>
          <p:nvPr>
            <p:ph type="title"/>
            <p:custDataLst>
              <p:tags r:id="rId13"/>
            </p:custDataLst>
          </p:nvPr>
        </p:nvSpPr>
        <p:spPr/>
        <p:txBody>
          <a:bodyPr/>
          <a:lstStyle/>
          <a:p>
            <a:pPr eaLnBrk="1" hangingPunct="1"/>
            <a:r>
              <a:rPr lang="en-US" altLang="zh-CN" smtClean="0"/>
              <a:t>LOREM IPSUM DOLOR </a:t>
            </a:r>
            <a:endParaRPr lang="zh-CN" altLang="en-US" smtClean="0"/>
          </a:p>
        </p:txBody>
      </p:sp>
      <p:sp>
        <p:nvSpPr>
          <p:cNvPr id="16" name="MH_Desc_1"/>
          <p:cNvSpPr txBox="1">
            <a:spLocks noChangeArrowheads="1"/>
          </p:cNvSpPr>
          <p:nvPr>
            <p:custDataLst>
              <p:tags r:id="rId14"/>
            </p:custDataLst>
          </p:nvPr>
        </p:nvSpPr>
        <p:spPr bwMode="auto">
          <a:xfrm>
            <a:off x="2390775" y="2592389"/>
            <a:ext cx="3551238"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85000" lnSpcReduction="10000"/>
          </a:bodyPr>
          <a:lstStyle>
            <a:lvl1pPr indent="358775">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indent="0" algn="just">
              <a:lnSpc>
                <a:spcPct val="160000"/>
              </a:lnSpc>
              <a:spcBef>
                <a:spcPts val="1200"/>
              </a:spcBef>
              <a:defRPr/>
            </a:pPr>
            <a:r>
              <a:rPr lang="en-US" altLang="zh-CN" sz="1600">
                <a:latin typeface="+mn-lt"/>
                <a:ea typeface="+mn-ea"/>
              </a:rPr>
              <a:t>Lorem ipsum con sectet  adi pis icing elit sed do eiusmod tempor inc didunt ut labore et dolore magna aliqua Ut enim ad minim veniam quis nostrud exerci tation ullamco laboris nisiut ali quip commodo consequat Duis aute irure dolor in repreh enderit in voluptate ipsum con sectet .</a:t>
            </a:r>
          </a:p>
        </p:txBody>
      </p:sp>
    </p:spTree>
    <p:custDataLst>
      <p:tags r:id="rId1"/>
    </p:custDataLst>
    <p:extLst>
      <p:ext uri="{BB962C8B-B14F-4D97-AF65-F5344CB8AC3E}">
        <p14:creationId xmlns:p14="http://schemas.microsoft.com/office/powerpoint/2010/main" val="341225216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a:spLocks noChangeArrowheads="1"/>
          </p:cNvSpPr>
          <p:nvPr>
            <p:custDataLst>
              <p:tags r:id="rId2"/>
            </p:custDataLst>
          </p:nvPr>
        </p:nvSpPr>
        <p:spPr bwMode="auto">
          <a:xfrm>
            <a:off x="6623050" y="5186364"/>
            <a:ext cx="1322388" cy="263525"/>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solidFill>
                <a:srgbClr val="FFFFFF"/>
              </a:solidFill>
              <a:latin typeface="+mn-ea"/>
            </a:endParaRPr>
          </a:p>
        </p:txBody>
      </p:sp>
      <p:sp>
        <p:nvSpPr>
          <p:cNvPr id="4" name="MH_Other_2"/>
          <p:cNvSpPr>
            <a:spLocks noChangeArrowheads="1"/>
          </p:cNvSpPr>
          <p:nvPr>
            <p:custDataLst>
              <p:tags r:id="rId3"/>
            </p:custDataLst>
          </p:nvPr>
        </p:nvSpPr>
        <p:spPr bwMode="auto">
          <a:xfrm>
            <a:off x="4205289" y="5130801"/>
            <a:ext cx="1322387" cy="263525"/>
          </a:xfrm>
          <a:prstGeom prst="ellipse">
            <a:avLst/>
          </a:prstGeom>
          <a:gradFill rotWithShape="1">
            <a:gsLst>
              <a:gs pos="0">
                <a:schemeClr val="tx1">
                  <a:lumMod val="65000"/>
                  <a:lumOff val="35000"/>
                </a:schemeClr>
              </a:gs>
              <a:gs pos="100000">
                <a:schemeClr val="bg1">
                  <a:lumMod val="95000"/>
                  <a:alpha val="0"/>
                </a:schemeClr>
              </a:gs>
            </a:gsLst>
            <a:path path="shape">
              <a:fillToRect l="50000" t="50000" r="50000" b="50000"/>
            </a:path>
          </a:gradFill>
          <a:ln w="9525">
            <a:noFill/>
            <a:round/>
            <a:headEnd/>
            <a:tailEnd/>
          </a:ln>
          <a:effectLst/>
        </p:spPr>
        <p:txBody>
          <a:bodyPr wrap="none" anchor="ctr"/>
          <a:lstStyle/>
          <a:p>
            <a:pPr>
              <a:defRPr/>
            </a:pPr>
            <a:endParaRPr lang="zh-CN" altLang="en-US" sz="1350">
              <a:solidFill>
                <a:srgbClr val="FFFFFF"/>
              </a:solidFill>
              <a:latin typeface="+mn-ea"/>
            </a:endParaRPr>
          </a:p>
        </p:txBody>
      </p:sp>
      <p:sp>
        <p:nvSpPr>
          <p:cNvPr id="5" name="MH_SubTitle_2"/>
          <p:cNvSpPr/>
          <p:nvPr>
            <p:custDataLst>
              <p:tags r:id="rId4"/>
            </p:custDataLst>
          </p:nvPr>
        </p:nvSpPr>
        <p:spPr>
          <a:xfrm>
            <a:off x="4313238" y="4081463"/>
            <a:ext cx="1187450" cy="118745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6" name="MH_SubTitle_3"/>
          <p:cNvSpPr/>
          <p:nvPr>
            <p:custDataLst>
              <p:tags r:id="rId5"/>
            </p:custDataLst>
          </p:nvPr>
        </p:nvSpPr>
        <p:spPr>
          <a:xfrm>
            <a:off x="6691313" y="4130675"/>
            <a:ext cx="1187450" cy="118745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7" name="MH_SubTitle_1"/>
          <p:cNvSpPr/>
          <p:nvPr>
            <p:custDataLst>
              <p:tags r:id="rId6"/>
            </p:custDataLst>
          </p:nvPr>
        </p:nvSpPr>
        <p:spPr>
          <a:xfrm>
            <a:off x="5500688" y="2187576"/>
            <a:ext cx="1187450" cy="118586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8" name="MH_Other_3"/>
          <p:cNvSpPr/>
          <p:nvPr>
            <p:custDataLst>
              <p:tags r:id="rId7"/>
            </p:custDataLst>
          </p:nvPr>
        </p:nvSpPr>
        <p:spPr>
          <a:xfrm>
            <a:off x="5133976" y="3152776"/>
            <a:ext cx="1908175" cy="1909763"/>
          </a:xfrm>
          <a:prstGeom prst="ellipse">
            <a:avLst/>
          </a:prstGeom>
          <a:solidFill>
            <a:srgbClr val="FFFFFF"/>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latin typeface="+mn-ea"/>
            </a:endParaRPr>
          </a:p>
        </p:txBody>
      </p:sp>
      <p:sp>
        <p:nvSpPr>
          <p:cNvPr id="9" name="MH_Title_1"/>
          <p:cNvSpPr/>
          <p:nvPr>
            <p:custDataLst>
              <p:tags r:id="rId8"/>
            </p:custDataLst>
          </p:nvPr>
        </p:nvSpPr>
        <p:spPr>
          <a:xfrm>
            <a:off x="5353733" y="3373673"/>
            <a:ext cx="1468800" cy="1468800"/>
          </a:xfrm>
          <a:prstGeom prst="ellipse">
            <a:avLst/>
          </a:prstGeom>
          <a:solidFill>
            <a:schemeClr val="accent2"/>
          </a:solidFill>
          <a:ln>
            <a:noFill/>
          </a:ln>
          <a:effectLst>
            <a:innerShdw blurRad="63500">
              <a:schemeClr val="accent2">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a:solidFill>
                  <a:srgbClr val="FFFFFF"/>
                </a:solidFill>
              </a:rPr>
              <a:t>LOREM</a:t>
            </a:r>
            <a:endParaRPr lang="zh-CN" altLang="en-US" sz="2400" b="1" dirty="0">
              <a:solidFill>
                <a:srgbClr val="FFFFFF"/>
              </a:solidFill>
            </a:endParaRPr>
          </a:p>
        </p:txBody>
      </p:sp>
      <p:sp>
        <p:nvSpPr>
          <p:cNvPr id="12" name="MH_Text_3"/>
          <p:cNvSpPr txBox="1"/>
          <p:nvPr>
            <p:custDataLst>
              <p:tags r:id="rId9"/>
            </p:custDataLst>
          </p:nvPr>
        </p:nvSpPr>
        <p:spPr>
          <a:xfrm>
            <a:off x="7945439" y="4370389"/>
            <a:ext cx="1855787" cy="1266825"/>
          </a:xfrm>
          <a:prstGeom prst="rect">
            <a:avLst/>
          </a:prstGeom>
          <a:noFill/>
        </p:spPr>
        <p:txBody>
          <a:bodyPr anchor="ctr">
            <a:normAutofit/>
          </a:bodyPr>
          <a:lstStyle/>
          <a:p>
            <a:pPr>
              <a:lnSpc>
                <a:spcPct val="130000"/>
              </a:lnSpc>
              <a:defRPr/>
            </a:pPr>
            <a:r>
              <a:rPr lang="en-US" altLang="zh-CN" sz="1400"/>
              <a:t>Lorem ipsum dolor</a:t>
            </a:r>
          </a:p>
          <a:p>
            <a:pPr>
              <a:lnSpc>
                <a:spcPct val="130000"/>
              </a:lnSpc>
              <a:defRPr/>
            </a:pPr>
            <a:r>
              <a:rPr lang="en-US" altLang="zh-CN" sz="1400"/>
              <a:t>Lorem ipsum dolor</a:t>
            </a:r>
          </a:p>
          <a:p>
            <a:pPr>
              <a:lnSpc>
                <a:spcPct val="130000"/>
              </a:lnSpc>
              <a:defRPr/>
            </a:pPr>
            <a:r>
              <a:rPr lang="en-US" altLang="zh-CN" sz="1400"/>
              <a:t>Lorem ipsum dolor</a:t>
            </a:r>
            <a:endParaRPr lang="zh-CN" altLang="en-US" sz="1400" dirty="0"/>
          </a:p>
        </p:txBody>
      </p:sp>
      <p:sp>
        <p:nvSpPr>
          <p:cNvPr id="16" name="MH_Text_1"/>
          <p:cNvSpPr txBox="1"/>
          <p:nvPr>
            <p:custDataLst>
              <p:tags r:id="rId10"/>
            </p:custDataLst>
          </p:nvPr>
        </p:nvSpPr>
        <p:spPr>
          <a:xfrm>
            <a:off x="6743701" y="2055813"/>
            <a:ext cx="1857375" cy="984250"/>
          </a:xfrm>
          <a:prstGeom prst="rect">
            <a:avLst/>
          </a:prstGeom>
          <a:noFill/>
        </p:spPr>
        <p:txBody>
          <a:bodyPr anchor="ctr">
            <a:normAutofit/>
          </a:bodyPr>
          <a:lstStyle/>
          <a:p>
            <a:pPr>
              <a:lnSpc>
                <a:spcPct val="130000"/>
              </a:lnSpc>
              <a:defRPr/>
            </a:pPr>
            <a:r>
              <a:rPr lang="en-US" altLang="zh-CN" sz="1400"/>
              <a:t>Lorem ipsum dolor</a:t>
            </a:r>
          </a:p>
          <a:p>
            <a:pPr>
              <a:lnSpc>
                <a:spcPct val="130000"/>
              </a:lnSpc>
              <a:defRPr/>
            </a:pPr>
            <a:r>
              <a:rPr lang="en-US" altLang="zh-CN" sz="1400"/>
              <a:t>Lorem ipsum dolor</a:t>
            </a:r>
          </a:p>
          <a:p>
            <a:pPr>
              <a:lnSpc>
                <a:spcPct val="130000"/>
              </a:lnSpc>
              <a:defRPr/>
            </a:pPr>
            <a:r>
              <a:rPr lang="en-US" altLang="zh-CN" sz="1400"/>
              <a:t>Lorem ipsum dolor</a:t>
            </a:r>
            <a:endParaRPr lang="zh-CN" altLang="en-US" sz="1400" dirty="0"/>
          </a:p>
        </p:txBody>
      </p:sp>
      <p:sp>
        <p:nvSpPr>
          <p:cNvPr id="17" name="MH_Text_2"/>
          <p:cNvSpPr txBox="1"/>
          <p:nvPr>
            <p:custDataLst>
              <p:tags r:id="rId11"/>
            </p:custDataLst>
          </p:nvPr>
        </p:nvSpPr>
        <p:spPr>
          <a:xfrm>
            <a:off x="2457450" y="4335464"/>
            <a:ext cx="1855788" cy="1266825"/>
          </a:xfrm>
          <a:prstGeom prst="rect">
            <a:avLst/>
          </a:prstGeom>
          <a:noFill/>
        </p:spPr>
        <p:txBody>
          <a:bodyPr anchor="ctr">
            <a:normAutofit/>
          </a:bodyPr>
          <a:lstStyle/>
          <a:p>
            <a:pPr>
              <a:lnSpc>
                <a:spcPct val="130000"/>
              </a:lnSpc>
              <a:defRPr/>
            </a:pPr>
            <a:r>
              <a:rPr lang="en-US" altLang="zh-CN" sz="1400"/>
              <a:t>Lorem ipsum dolor</a:t>
            </a:r>
          </a:p>
          <a:p>
            <a:pPr>
              <a:lnSpc>
                <a:spcPct val="130000"/>
              </a:lnSpc>
              <a:defRPr/>
            </a:pPr>
            <a:r>
              <a:rPr lang="en-US" altLang="zh-CN" sz="1400"/>
              <a:t>Lorem ipsum dolor</a:t>
            </a:r>
          </a:p>
          <a:p>
            <a:pPr>
              <a:lnSpc>
                <a:spcPct val="130000"/>
              </a:lnSpc>
              <a:defRPr/>
            </a:pPr>
            <a:r>
              <a:rPr lang="en-US" altLang="zh-CN" sz="1400"/>
              <a:t>Lorem ipsum dolor</a:t>
            </a:r>
            <a:endParaRPr lang="zh-CN" altLang="en-US" sz="1400" dirty="0"/>
          </a:p>
        </p:txBody>
      </p:sp>
      <p:sp>
        <p:nvSpPr>
          <p:cNvPr id="3086" name="MH_PageTitle"/>
          <p:cNvSpPr>
            <a:spLocks noGrp="1"/>
          </p:cNvSpPr>
          <p:nvPr>
            <p:ph type="title"/>
            <p:custDataLst>
              <p:tags r:id="rId12"/>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214378157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Title_1"/>
          <p:cNvSpPr/>
          <p:nvPr>
            <p:custDataLst>
              <p:tags r:id="rId2"/>
            </p:custDataLst>
          </p:nvPr>
        </p:nvSpPr>
        <p:spPr>
          <a:xfrm>
            <a:off x="4824413" y="3524251"/>
            <a:ext cx="2589212" cy="2589213"/>
          </a:xfrm>
          <a:prstGeom prst="ellipse">
            <a:avLst/>
          </a:prstGeom>
          <a:noFill/>
          <a:ln w="76200">
            <a:solidFill>
              <a:srgbClr val="CDCDCD"/>
            </a:solidFill>
          </a:ln>
        </p:spPr>
        <p:style>
          <a:lnRef idx="2">
            <a:schemeClr val="accent1">
              <a:shade val="50000"/>
            </a:schemeClr>
          </a:lnRef>
          <a:fillRef idx="1">
            <a:schemeClr val="accent1"/>
          </a:fillRef>
          <a:effectRef idx="0">
            <a:schemeClr val="accent1"/>
          </a:effectRef>
          <a:fontRef idx="minor">
            <a:schemeClr val="lt1"/>
          </a:fontRef>
        </p:style>
        <p:txBody>
          <a:bodyPr anchor="b" anchorCtr="1">
            <a:normAutofit/>
          </a:bodyPr>
          <a:lstStyle/>
          <a:p>
            <a:pPr algn="ctr">
              <a:defRPr/>
            </a:pPr>
            <a:r>
              <a:rPr lang="en-US" altLang="zh-CN" sz="2000">
                <a:solidFill>
                  <a:schemeClr val="tx1"/>
                </a:solidFill>
              </a:rPr>
              <a:t>LOREM IPSUM</a:t>
            </a:r>
            <a:endParaRPr lang="zh-CN" altLang="en-US" sz="2000">
              <a:solidFill>
                <a:schemeClr val="tx1"/>
              </a:solidFill>
            </a:endParaRPr>
          </a:p>
        </p:txBody>
      </p:sp>
      <p:sp>
        <p:nvSpPr>
          <p:cNvPr id="14" name="MH_Text_4"/>
          <p:cNvSpPr txBox="1"/>
          <p:nvPr>
            <p:custDataLst>
              <p:tags r:id="rId3"/>
            </p:custDataLst>
          </p:nvPr>
        </p:nvSpPr>
        <p:spPr>
          <a:xfrm>
            <a:off x="7962900" y="4229100"/>
            <a:ext cx="2095500" cy="1143000"/>
          </a:xfrm>
          <a:prstGeom prst="rect">
            <a:avLst/>
          </a:prstGeom>
          <a:noFill/>
        </p:spPr>
        <p:txBody>
          <a:bodyPr anchor="ctr">
            <a:normAutofit/>
          </a:bodyPr>
          <a:lstStyle/>
          <a:p>
            <a:pPr>
              <a:lnSpc>
                <a:spcPct val="130000"/>
              </a:lnSpc>
              <a:defRPr/>
            </a:pPr>
            <a:r>
              <a:rPr lang="en-US" altLang="zh-CN" sz="1600"/>
              <a:t>Lorem ipsum dolor</a:t>
            </a:r>
          </a:p>
          <a:p>
            <a:pPr>
              <a:lnSpc>
                <a:spcPct val="130000"/>
              </a:lnSpc>
              <a:defRPr/>
            </a:pPr>
            <a:r>
              <a:rPr lang="en-US" altLang="zh-CN" sz="1600"/>
              <a:t>Lorem ipsum dolor</a:t>
            </a:r>
            <a:endParaRPr lang="zh-CN" altLang="en-US" sz="1600" dirty="0"/>
          </a:p>
        </p:txBody>
      </p:sp>
      <p:sp>
        <p:nvSpPr>
          <p:cNvPr id="15" name="MH_Text_3"/>
          <p:cNvSpPr txBox="1"/>
          <p:nvPr>
            <p:custDataLst>
              <p:tags r:id="rId4"/>
            </p:custDataLst>
          </p:nvPr>
        </p:nvSpPr>
        <p:spPr>
          <a:xfrm>
            <a:off x="7332664" y="2084388"/>
            <a:ext cx="2535237" cy="1143000"/>
          </a:xfrm>
          <a:prstGeom prst="rect">
            <a:avLst/>
          </a:prstGeom>
          <a:noFill/>
        </p:spPr>
        <p:txBody>
          <a:bodyPr anchor="ctr">
            <a:normAutofit/>
          </a:bodyPr>
          <a:lstStyle/>
          <a:p>
            <a:pPr>
              <a:lnSpc>
                <a:spcPct val="130000"/>
              </a:lnSpc>
              <a:defRPr/>
            </a:pPr>
            <a:r>
              <a:rPr lang="en-US" altLang="zh-CN" sz="1600"/>
              <a:t>Lorem ipsum dolor</a:t>
            </a:r>
          </a:p>
          <a:p>
            <a:pPr>
              <a:lnSpc>
                <a:spcPct val="130000"/>
              </a:lnSpc>
              <a:defRPr/>
            </a:pPr>
            <a:r>
              <a:rPr lang="en-US" altLang="zh-CN" sz="1600"/>
              <a:t>Lorem ipsum dolor</a:t>
            </a:r>
            <a:endParaRPr lang="zh-CN" altLang="en-US" sz="1600" dirty="0"/>
          </a:p>
        </p:txBody>
      </p:sp>
      <p:sp>
        <p:nvSpPr>
          <p:cNvPr id="16" name="MH_Text_2"/>
          <p:cNvSpPr txBox="1"/>
          <p:nvPr>
            <p:custDataLst>
              <p:tags r:id="rId5"/>
            </p:custDataLst>
          </p:nvPr>
        </p:nvSpPr>
        <p:spPr>
          <a:xfrm>
            <a:off x="2362200" y="2084388"/>
            <a:ext cx="2533650" cy="1187450"/>
          </a:xfrm>
          <a:prstGeom prst="rect">
            <a:avLst/>
          </a:prstGeom>
          <a:noFill/>
        </p:spPr>
        <p:txBody>
          <a:bodyPr anchor="ctr">
            <a:normAutofit/>
          </a:bodyPr>
          <a:lstStyle/>
          <a:p>
            <a:pPr algn="r">
              <a:lnSpc>
                <a:spcPct val="130000"/>
              </a:lnSpc>
              <a:defRPr/>
            </a:pPr>
            <a:r>
              <a:rPr lang="en-US" altLang="zh-CN" sz="1600"/>
              <a:t>Lorem ipsum dolor</a:t>
            </a:r>
          </a:p>
          <a:p>
            <a:pPr algn="r">
              <a:lnSpc>
                <a:spcPct val="130000"/>
              </a:lnSpc>
              <a:defRPr/>
            </a:pPr>
            <a:r>
              <a:rPr lang="en-US" altLang="zh-CN" sz="1600"/>
              <a:t>Lorem ipsum dolor</a:t>
            </a:r>
          </a:p>
        </p:txBody>
      </p:sp>
      <p:sp>
        <p:nvSpPr>
          <p:cNvPr id="17" name="MH_Text_1"/>
          <p:cNvSpPr txBox="1"/>
          <p:nvPr>
            <p:custDataLst>
              <p:tags r:id="rId6"/>
            </p:custDataLst>
          </p:nvPr>
        </p:nvSpPr>
        <p:spPr>
          <a:xfrm>
            <a:off x="2146300" y="4195763"/>
            <a:ext cx="2095500" cy="1143000"/>
          </a:xfrm>
          <a:prstGeom prst="rect">
            <a:avLst/>
          </a:prstGeom>
          <a:noFill/>
        </p:spPr>
        <p:txBody>
          <a:bodyPr anchor="ctr">
            <a:normAutofit/>
          </a:bodyPr>
          <a:lstStyle/>
          <a:p>
            <a:pPr algn="r">
              <a:lnSpc>
                <a:spcPct val="130000"/>
              </a:lnSpc>
              <a:defRPr/>
            </a:pPr>
            <a:r>
              <a:rPr lang="en-US" altLang="zh-CN" sz="1600"/>
              <a:t>Lorem ipsum dolor</a:t>
            </a:r>
          </a:p>
          <a:p>
            <a:pPr algn="r">
              <a:lnSpc>
                <a:spcPct val="130000"/>
              </a:lnSpc>
              <a:defRPr/>
            </a:pPr>
            <a:r>
              <a:rPr lang="en-US" altLang="zh-CN" sz="1600"/>
              <a:t>Lorem ipsum dolor</a:t>
            </a:r>
            <a:endParaRPr lang="zh-CN" altLang="en-US" sz="1600" dirty="0"/>
          </a:p>
        </p:txBody>
      </p:sp>
      <p:sp>
        <p:nvSpPr>
          <p:cNvPr id="21" name="MH_SubTitle_2"/>
          <p:cNvSpPr/>
          <p:nvPr>
            <p:custDataLst>
              <p:tags r:id="rId7"/>
            </p:custDataLst>
          </p:nvPr>
        </p:nvSpPr>
        <p:spPr>
          <a:xfrm>
            <a:off x="4297363" y="2547938"/>
            <a:ext cx="1714500" cy="1973262"/>
          </a:xfrm>
          <a:custGeom>
            <a:avLst/>
            <a:gdLst>
              <a:gd name="connsiteX0" fmla="*/ 1710175 w 1714090"/>
              <a:gd name="connsiteY0" fmla="*/ 0 h 1972478"/>
              <a:gd name="connsiteX1" fmla="*/ 1714090 w 1714090"/>
              <a:gd name="connsiteY1" fmla="*/ 1972478 h 1972478"/>
              <a:gd name="connsiteX2" fmla="*/ 0 w 1714090"/>
              <a:gd name="connsiteY2" fmla="*/ 982847 h 1972478"/>
            </a:gdLst>
            <a:ahLst/>
            <a:cxnLst>
              <a:cxn ang="0">
                <a:pos x="connsiteX0" y="connsiteY0"/>
              </a:cxn>
              <a:cxn ang="0">
                <a:pos x="connsiteX1" y="connsiteY1"/>
              </a:cxn>
              <a:cxn ang="0">
                <a:pos x="connsiteX2" y="connsiteY2"/>
              </a:cxn>
            </a:cxnLst>
            <a:rect l="l" t="t" r="r" b="b"/>
            <a:pathLst>
              <a:path w="1714090" h="1972478">
                <a:moveTo>
                  <a:pt x="1710175" y="0"/>
                </a:moveTo>
                <a:lnTo>
                  <a:pt x="1714090" y="1972478"/>
                </a:lnTo>
                <a:lnTo>
                  <a:pt x="0" y="9828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0400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25" name="MH_SubTitle_4"/>
          <p:cNvSpPr/>
          <p:nvPr>
            <p:custDataLst>
              <p:tags r:id="rId8"/>
            </p:custDataLst>
          </p:nvPr>
        </p:nvSpPr>
        <p:spPr>
          <a:xfrm>
            <a:off x="6216651" y="3797301"/>
            <a:ext cx="1712913" cy="1971675"/>
          </a:xfrm>
          <a:custGeom>
            <a:avLst/>
            <a:gdLst>
              <a:gd name="connsiteX0" fmla="*/ 1710174 w 1714090"/>
              <a:gd name="connsiteY0" fmla="*/ 0 h 1972478"/>
              <a:gd name="connsiteX1" fmla="*/ 1714090 w 1714090"/>
              <a:gd name="connsiteY1" fmla="*/ 1972478 h 1972478"/>
              <a:gd name="connsiteX2" fmla="*/ 0 w 1714090"/>
              <a:gd name="connsiteY2" fmla="*/ 982848 h 1972478"/>
            </a:gdLst>
            <a:ahLst/>
            <a:cxnLst>
              <a:cxn ang="0">
                <a:pos x="connsiteX0" y="connsiteY0"/>
              </a:cxn>
              <a:cxn ang="0">
                <a:pos x="connsiteX1" y="connsiteY1"/>
              </a:cxn>
              <a:cxn ang="0">
                <a:pos x="connsiteX2" y="connsiteY2"/>
              </a:cxn>
            </a:cxnLst>
            <a:rect l="l" t="t" r="r" b="b"/>
            <a:pathLst>
              <a:path w="1714090" h="1972478">
                <a:moveTo>
                  <a:pt x="1710174" y="0"/>
                </a:moveTo>
                <a:lnTo>
                  <a:pt x="1714090" y="1972478"/>
                </a:lnTo>
                <a:lnTo>
                  <a:pt x="0" y="9828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29" name="MH_SubTitle_1"/>
          <p:cNvSpPr/>
          <p:nvPr>
            <p:custDataLst>
              <p:tags r:id="rId9"/>
            </p:custDataLst>
          </p:nvPr>
        </p:nvSpPr>
        <p:spPr>
          <a:xfrm>
            <a:off x="4294188" y="3797301"/>
            <a:ext cx="1714500" cy="1971675"/>
          </a:xfrm>
          <a:custGeom>
            <a:avLst/>
            <a:gdLst>
              <a:gd name="connsiteX0" fmla="*/ 3917 w 1714090"/>
              <a:gd name="connsiteY0" fmla="*/ 0 h 1972478"/>
              <a:gd name="connsiteX1" fmla="*/ 1714090 w 1714090"/>
              <a:gd name="connsiteY1" fmla="*/ 982848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7" y="0"/>
                </a:moveTo>
                <a:lnTo>
                  <a:pt x="1714090" y="982848"/>
                </a:lnTo>
                <a:lnTo>
                  <a:pt x="0" y="197247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32400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33" name="MH_SubTitle_3"/>
          <p:cNvSpPr/>
          <p:nvPr>
            <p:custDataLst>
              <p:tags r:id="rId10"/>
            </p:custDataLst>
          </p:nvPr>
        </p:nvSpPr>
        <p:spPr>
          <a:xfrm>
            <a:off x="6223001" y="2547938"/>
            <a:ext cx="1712913" cy="1973262"/>
          </a:xfrm>
          <a:custGeom>
            <a:avLst/>
            <a:gdLst>
              <a:gd name="connsiteX0" fmla="*/ 3915 w 1714090"/>
              <a:gd name="connsiteY0" fmla="*/ 0 h 1972478"/>
              <a:gd name="connsiteX1" fmla="*/ 1714090 w 1714090"/>
              <a:gd name="connsiteY1" fmla="*/ 982847 h 1972478"/>
              <a:gd name="connsiteX2" fmla="*/ 0 w 1714090"/>
              <a:gd name="connsiteY2" fmla="*/ 1972478 h 1972478"/>
            </a:gdLst>
            <a:ahLst/>
            <a:cxnLst>
              <a:cxn ang="0">
                <a:pos x="connsiteX0" y="connsiteY0"/>
              </a:cxn>
              <a:cxn ang="0">
                <a:pos x="connsiteX1" y="connsiteY1"/>
              </a:cxn>
              <a:cxn ang="0">
                <a:pos x="connsiteX2" y="connsiteY2"/>
              </a:cxn>
            </a:cxnLst>
            <a:rect l="l" t="t" r="r" b="b"/>
            <a:pathLst>
              <a:path w="1714090" h="1972478">
                <a:moveTo>
                  <a:pt x="3915" y="0"/>
                </a:moveTo>
                <a:lnTo>
                  <a:pt x="1714090" y="982847"/>
                </a:lnTo>
                <a:lnTo>
                  <a:pt x="0" y="197247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3083" name="MH_PageTitle"/>
          <p:cNvSpPr>
            <a:spLocks noGrp="1"/>
          </p:cNvSpPr>
          <p:nvPr>
            <p:ph type="title"/>
            <p:custDataLst>
              <p:tags r:id="rId11"/>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1489180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MH_Other_1"/>
          <p:cNvSpPr/>
          <p:nvPr>
            <p:custDataLst>
              <p:tags r:id="rId2"/>
            </p:custDataLst>
          </p:nvPr>
        </p:nvSpPr>
        <p:spPr>
          <a:xfrm>
            <a:off x="6694488" y="2736850"/>
            <a:ext cx="1027112" cy="118110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200">
              <a:latin typeface="Arial" panose="020B0604020202020204" pitchFamily="34" charset="0"/>
              <a:ea typeface="微软雅黑" panose="020B0503020204020204" pitchFamily="34" charset="-122"/>
            </a:endParaRPr>
          </a:p>
        </p:txBody>
      </p:sp>
      <p:sp>
        <p:nvSpPr>
          <p:cNvPr id="7" name="MH_Other_2"/>
          <p:cNvSpPr/>
          <p:nvPr>
            <p:custDataLst>
              <p:tags r:id="rId3"/>
            </p:custDataLst>
          </p:nvPr>
        </p:nvSpPr>
        <p:spPr>
          <a:xfrm>
            <a:off x="5030788" y="3740150"/>
            <a:ext cx="1027112" cy="118110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200">
              <a:latin typeface="Arial" panose="020B0604020202020204" pitchFamily="34" charset="0"/>
              <a:ea typeface="微软雅黑" panose="020B0503020204020204" pitchFamily="34" charset="-122"/>
            </a:endParaRPr>
          </a:p>
        </p:txBody>
      </p:sp>
      <p:sp>
        <p:nvSpPr>
          <p:cNvPr id="2052" name="MH_Other_3"/>
          <p:cNvSpPr>
            <a:spLocks noEditPoints="1"/>
          </p:cNvSpPr>
          <p:nvPr>
            <p:custDataLst>
              <p:tags r:id="rId4"/>
            </p:custDataLst>
          </p:nvPr>
        </p:nvSpPr>
        <p:spPr bwMode="auto">
          <a:xfrm>
            <a:off x="5359400" y="4146550"/>
            <a:ext cx="369888" cy="368300"/>
          </a:xfrm>
          <a:custGeom>
            <a:avLst/>
            <a:gdLst>
              <a:gd name="T0" fmla="*/ 2147483646 w 128"/>
              <a:gd name="T1" fmla="*/ 2147483646 h 128"/>
              <a:gd name="T2" fmla="*/ 2147483646 w 128"/>
              <a:gd name="T3" fmla="*/ 2147483646 h 128"/>
              <a:gd name="T4" fmla="*/ 2147483646 w 128"/>
              <a:gd name="T5" fmla="*/ 2147483646 h 128"/>
              <a:gd name="T6" fmla="*/ 2147483646 w 128"/>
              <a:gd name="T7" fmla="*/ 2147483646 h 128"/>
              <a:gd name="T8" fmla="*/ 2147483646 w 128"/>
              <a:gd name="T9" fmla="*/ 2147483646 h 128"/>
              <a:gd name="T10" fmla="*/ 2147483646 w 128"/>
              <a:gd name="T11" fmla="*/ 2147483646 h 128"/>
              <a:gd name="T12" fmla="*/ 2147483646 w 128"/>
              <a:gd name="T13" fmla="*/ 2147483646 h 128"/>
              <a:gd name="T14" fmla="*/ 2147483646 w 128"/>
              <a:gd name="T15" fmla="*/ 2147483646 h 128"/>
              <a:gd name="T16" fmla="*/ 2147483646 w 128"/>
              <a:gd name="T17" fmla="*/ 2147483646 h 128"/>
              <a:gd name="T18" fmla="*/ 2147483646 w 128"/>
              <a:gd name="T19" fmla="*/ 2147483646 h 128"/>
              <a:gd name="T20" fmla="*/ 2147483646 w 128"/>
              <a:gd name="T21" fmla="*/ 2147483646 h 128"/>
              <a:gd name="T22" fmla="*/ 2147483646 w 128"/>
              <a:gd name="T23" fmla="*/ 2147483646 h 128"/>
              <a:gd name="T24" fmla="*/ 2147483646 w 128"/>
              <a:gd name="T25" fmla="*/ 2147483646 h 128"/>
              <a:gd name="T26" fmla="*/ 2147483646 w 128"/>
              <a:gd name="T27" fmla="*/ 0 h 128"/>
              <a:gd name="T28" fmla="*/ 0 w 128"/>
              <a:gd name="T29" fmla="*/ 2147483646 h 128"/>
              <a:gd name="T30" fmla="*/ 2147483646 w 128"/>
              <a:gd name="T31" fmla="*/ 2147483646 h 128"/>
              <a:gd name="T32" fmla="*/ 2147483646 w 128"/>
              <a:gd name="T33" fmla="*/ 2147483646 h 128"/>
              <a:gd name="T34" fmla="*/ 2147483646 w 128"/>
              <a:gd name="T35" fmla="*/ 2147483646 h 128"/>
              <a:gd name="T36" fmla="*/ 2147483646 w 128"/>
              <a:gd name="T37" fmla="*/ 2147483646 h 128"/>
              <a:gd name="T38" fmla="*/ 2147483646 w 128"/>
              <a:gd name="T39" fmla="*/ 2147483646 h 128"/>
              <a:gd name="T40" fmla="*/ 2147483646 w 128"/>
              <a:gd name="T41" fmla="*/ 2147483646 h 128"/>
              <a:gd name="T42" fmla="*/ 2147483646 w 128"/>
              <a:gd name="T43" fmla="*/ 2147483646 h 128"/>
              <a:gd name="T44" fmla="*/ 2147483646 w 128"/>
              <a:gd name="T45" fmla="*/ 2147483646 h 128"/>
              <a:gd name="T46" fmla="*/ 2147483646 w 128"/>
              <a:gd name="T47" fmla="*/ 2147483646 h 128"/>
              <a:gd name="T48" fmla="*/ 2147483646 w 128"/>
              <a:gd name="T49" fmla="*/ 2147483646 h 128"/>
              <a:gd name="T50" fmla="*/ 2147483646 w 128"/>
              <a:gd name="T51" fmla="*/ 2147483646 h 128"/>
              <a:gd name="T52" fmla="*/ 2147483646 w 128"/>
              <a:gd name="T53" fmla="*/ 2147483646 h 128"/>
              <a:gd name="T54" fmla="*/ 2147483646 w 128"/>
              <a:gd name="T55" fmla="*/ 2147483646 h 128"/>
              <a:gd name="T56" fmla="*/ 2147483646 w 128"/>
              <a:gd name="T57" fmla="*/ 2147483646 h 128"/>
              <a:gd name="T58" fmla="*/ 2147483646 w 128"/>
              <a:gd name="T59" fmla="*/ 2147483646 h 128"/>
              <a:gd name="T60" fmla="*/ 2147483646 w 128"/>
              <a:gd name="T61" fmla="*/ 2147483646 h 128"/>
              <a:gd name="T62" fmla="*/ 2147483646 w 128"/>
              <a:gd name="T63" fmla="*/ 2147483646 h 128"/>
              <a:gd name="T64" fmla="*/ 2147483646 w 128"/>
              <a:gd name="T65" fmla="*/ 2147483646 h 128"/>
              <a:gd name="T66" fmla="*/ 2147483646 w 128"/>
              <a:gd name="T67" fmla="*/ 2147483646 h 128"/>
              <a:gd name="T68" fmla="*/ 2147483646 w 128"/>
              <a:gd name="T69" fmla="*/ 2147483646 h 128"/>
              <a:gd name="T70" fmla="*/ 2147483646 w 128"/>
              <a:gd name="T71" fmla="*/ 2147483646 h 128"/>
              <a:gd name="T72" fmla="*/ 2147483646 w 128"/>
              <a:gd name="T73" fmla="*/ 2147483646 h 128"/>
              <a:gd name="T74" fmla="*/ 2147483646 w 128"/>
              <a:gd name="T75" fmla="*/ 2147483646 h 128"/>
              <a:gd name="T76" fmla="*/ 2147483646 w 128"/>
              <a:gd name="T77" fmla="*/ 2147483646 h 128"/>
              <a:gd name="T78" fmla="*/ 2147483646 w 128"/>
              <a:gd name="T79" fmla="*/ 2147483646 h 128"/>
              <a:gd name="T80" fmla="*/ 2147483646 w 128"/>
              <a:gd name="T81" fmla="*/ 2147483646 h 128"/>
              <a:gd name="T82" fmla="*/ 2147483646 w 128"/>
              <a:gd name="T83" fmla="*/ 2147483646 h 128"/>
              <a:gd name="T84" fmla="*/ 2147483646 w 128"/>
              <a:gd name="T85" fmla="*/ 2147483646 h 128"/>
              <a:gd name="T86" fmla="*/ 2147483646 w 128"/>
              <a:gd name="T87" fmla="*/ 2147483646 h 128"/>
              <a:gd name="T88" fmla="*/ 2147483646 w 128"/>
              <a:gd name="T89" fmla="*/ 2147483646 h 128"/>
              <a:gd name="T90" fmla="*/ 2147483646 w 128"/>
              <a:gd name="T91" fmla="*/ 2147483646 h 128"/>
              <a:gd name="T92" fmla="*/ 2147483646 w 128"/>
              <a:gd name="T93" fmla="*/ 2147483646 h 128"/>
              <a:gd name="T94" fmla="*/ 2147483646 w 128"/>
              <a:gd name="T95" fmla="*/ 2147483646 h 128"/>
              <a:gd name="T96" fmla="*/ 2147483646 w 128"/>
              <a:gd name="T97" fmla="*/ 2147483646 h 128"/>
              <a:gd name="T98" fmla="*/ 2147483646 w 128"/>
              <a:gd name="T99" fmla="*/ 2147483646 h 128"/>
              <a:gd name="T100" fmla="*/ 2147483646 w 128"/>
              <a:gd name="T101" fmla="*/ 2147483646 h 128"/>
              <a:gd name="T102" fmla="*/ 2147483646 w 128"/>
              <a:gd name="T103" fmla="*/ 2147483646 h 128"/>
              <a:gd name="T104" fmla="*/ 2147483646 w 128"/>
              <a:gd name="T105" fmla="*/ 2147483646 h 128"/>
              <a:gd name="T106" fmla="*/ 2147483646 w 128"/>
              <a:gd name="T107" fmla="*/ 2147483646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 name="MH_Other_4"/>
          <p:cNvSpPr>
            <a:spLocks noEditPoints="1"/>
          </p:cNvSpPr>
          <p:nvPr>
            <p:custDataLst>
              <p:tags r:id="rId5"/>
            </p:custDataLst>
          </p:nvPr>
        </p:nvSpPr>
        <p:spPr bwMode="auto">
          <a:xfrm>
            <a:off x="7023100" y="3160713"/>
            <a:ext cx="368300" cy="368300"/>
          </a:xfrm>
          <a:custGeom>
            <a:avLst/>
            <a:gdLst>
              <a:gd name="T0" fmla="*/ 2147483646 w 128"/>
              <a:gd name="T1" fmla="*/ 0 h 128"/>
              <a:gd name="T2" fmla="*/ 2147483646 w 128"/>
              <a:gd name="T3" fmla="*/ 2147483646 h 128"/>
              <a:gd name="T4" fmla="*/ 2147483646 w 128"/>
              <a:gd name="T5" fmla="*/ 2147483646 h 128"/>
              <a:gd name="T6" fmla="*/ 2147483646 w 128"/>
              <a:gd name="T7" fmla="*/ 0 h 128"/>
              <a:gd name="T8" fmla="*/ 0 w 128"/>
              <a:gd name="T9" fmla="*/ 2147483646 h 128"/>
              <a:gd name="T10" fmla="*/ 0 w 128"/>
              <a:gd name="T11" fmla="*/ 2147483646 h 128"/>
              <a:gd name="T12" fmla="*/ 2147483646 w 128"/>
              <a:gd name="T13" fmla="*/ 2147483646 h 128"/>
              <a:gd name="T14" fmla="*/ 2147483646 w 128"/>
              <a:gd name="T15" fmla="*/ 2147483646 h 128"/>
              <a:gd name="T16" fmla="*/ 2147483646 w 128"/>
              <a:gd name="T17" fmla="*/ 2147483646 h 128"/>
              <a:gd name="T18" fmla="*/ 2147483646 w 128"/>
              <a:gd name="T19" fmla="*/ 2147483646 h 128"/>
              <a:gd name="T20" fmla="*/ 2147483646 w 128"/>
              <a:gd name="T21" fmla="*/ 2147483646 h 128"/>
              <a:gd name="T22" fmla="*/ 2147483646 w 128"/>
              <a:gd name="T23" fmla="*/ 2147483646 h 128"/>
              <a:gd name="T24" fmla="*/ 2147483646 w 128"/>
              <a:gd name="T25" fmla="*/ 0 h 128"/>
              <a:gd name="T26" fmla="*/ 2147483646 w 128"/>
              <a:gd name="T27" fmla="*/ 2147483646 h 128"/>
              <a:gd name="T28" fmla="*/ 2147483646 w 128"/>
              <a:gd name="T29" fmla="*/ 2147483646 h 128"/>
              <a:gd name="T30" fmla="*/ 2147483646 w 128"/>
              <a:gd name="T31" fmla="*/ 2147483646 h 128"/>
              <a:gd name="T32" fmla="*/ 2147483646 w 128"/>
              <a:gd name="T33" fmla="*/ 2147483646 h 128"/>
              <a:gd name="T34" fmla="*/ 2147483646 w 128"/>
              <a:gd name="T35" fmla="*/ 2147483646 h 128"/>
              <a:gd name="T36" fmla="*/ 2147483646 w 128"/>
              <a:gd name="T37" fmla="*/ 2147483646 h 128"/>
              <a:gd name="T38" fmla="*/ 2147483646 w 128"/>
              <a:gd name="T39" fmla="*/ 2147483646 h 128"/>
              <a:gd name="T40" fmla="*/ 2147483646 w 128"/>
              <a:gd name="T41" fmla="*/ 2147483646 h 128"/>
              <a:gd name="T42" fmla="*/ 2147483646 w 128"/>
              <a:gd name="T43" fmla="*/ 2147483646 h 128"/>
              <a:gd name="T44" fmla="*/ 2147483646 w 128"/>
              <a:gd name="T45" fmla="*/ 2147483646 h 128"/>
              <a:gd name="T46" fmla="*/ 2147483646 w 128"/>
              <a:gd name="T47" fmla="*/ 2147483646 h 128"/>
              <a:gd name="T48" fmla="*/ 2147483646 w 128"/>
              <a:gd name="T49" fmla="*/ 2147483646 h 128"/>
              <a:gd name="T50" fmla="*/ 2147483646 w 128"/>
              <a:gd name="T51" fmla="*/ 2147483646 h 128"/>
              <a:gd name="T52" fmla="*/ 2147483646 w 128"/>
              <a:gd name="T53" fmla="*/ 2147483646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3" name="MH_Other_5"/>
          <p:cNvSpPr/>
          <p:nvPr>
            <p:custDataLst>
              <p:tags r:id="rId6"/>
            </p:custDataLst>
          </p:nvPr>
        </p:nvSpPr>
        <p:spPr>
          <a:xfrm>
            <a:off x="6135688" y="3733800"/>
            <a:ext cx="1028700" cy="118110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200">
              <a:latin typeface="Arial" panose="020B0604020202020204" pitchFamily="34" charset="0"/>
              <a:ea typeface="微软雅黑" panose="020B0503020204020204" pitchFamily="34" charset="-122"/>
            </a:endParaRPr>
          </a:p>
        </p:txBody>
      </p:sp>
      <p:sp>
        <p:nvSpPr>
          <p:cNvPr id="24" name="MH_Other_6"/>
          <p:cNvSpPr/>
          <p:nvPr>
            <p:custDataLst>
              <p:tags r:id="rId7"/>
            </p:custDataLst>
          </p:nvPr>
        </p:nvSpPr>
        <p:spPr>
          <a:xfrm>
            <a:off x="4473576" y="2736850"/>
            <a:ext cx="1027113" cy="118110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72320" tIns="313011" rIns="272320" bIns="313011" spcCol="1270" anchor="ctr">
            <a:normAutofit/>
          </a:bodyPr>
          <a:lstStyle/>
          <a:p>
            <a:pPr algn="ctr" defTabSz="1600200">
              <a:lnSpc>
                <a:spcPct val="90000"/>
              </a:lnSpc>
              <a:spcAft>
                <a:spcPct val="35000"/>
              </a:spcAft>
              <a:defRPr/>
            </a:pPr>
            <a:endParaRPr lang="zh-CN" altLang="en-US" sz="3200">
              <a:latin typeface="Arial" panose="020B0604020202020204" pitchFamily="34" charset="0"/>
              <a:ea typeface="微软雅黑" panose="020B0503020204020204" pitchFamily="34" charset="-122"/>
            </a:endParaRPr>
          </a:p>
        </p:txBody>
      </p:sp>
      <p:sp>
        <p:nvSpPr>
          <p:cNvPr id="2056" name="MH_SubTitle_1"/>
          <p:cNvSpPr>
            <a:spLocks noChangeArrowheads="1"/>
          </p:cNvSpPr>
          <p:nvPr>
            <p:custDataLst>
              <p:tags r:id="rId8"/>
            </p:custDataLst>
          </p:nvPr>
        </p:nvSpPr>
        <p:spPr bwMode="auto">
          <a:xfrm>
            <a:off x="2305051" y="2844801"/>
            <a:ext cx="1990725"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defRPr/>
            </a:pPr>
            <a:r>
              <a:rPr lang="da-DK" altLang="zh-CN" sz="1600">
                <a:latin typeface="+mn-lt"/>
                <a:ea typeface="+mn-ea"/>
              </a:rPr>
              <a:t>LOREM IPSUM LOREM IPSUM </a:t>
            </a:r>
          </a:p>
        </p:txBody>
      </p:sp>
      <p:sp>
        <p:nvSpPr>
          <p:cNvPr id="2057" name="MH_SubTitle_2"/>
          <p:cNvSpPr>
            <a:spLocks noChangeArrowheads="1"/>
          </p:cNvSpPr>
          <p:nvPr>
            <p:custDataLst>
              <p:tags r:id="rId9"/>
            </p:custDataLst>
          </p:nvPr>
        </p:nvSpPr>
        <p:spPr bwMode="auto">
          <a:xfrm>
            <a:off x="2852738" y="3932238"/>
            <a:ext cx="19923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defRPr/>
            </a:pPr>
            <a:r>
              <a:rPr lang="da-DK" altLang="zh-CN" sz="1600">
                <a:latin typeface="+mn-lt"/>
                <a:ea typeface="+mn-ea"/>
              </a:rPr>
              <a:t>LOREM IPSUM LOREM IPSUM </a:t>
            </a:r>
          </a:p>
        </p:txBody>
      </p:sp>
      <p:sp>
        <p:nvSpPr>
          <p:cNvPr id="2058" name="MH_SubTitle_3"/>
          <p:cNvSpPr>
            <a:spLocks noChangeArrowheads="1"/>
          </p:cNvSpPr>
          <p:nvPr>
            <p:custDataLst>
              <p:tags r:id="rId10"/>
            </p:custDataLst>
          </p:nvPr>
        </p:nvSpPr>
        <p:spPr bwMode="auto">
          <a:xfrm>
            <a:off x="7889876" y="2844801"/>
            <a:ext cx="1990725"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defRPr/>
            </a:pPr>
            <a:r>
              <a:rPr lang="da-DK" altLang="zh-CN" sz="1600">
                <a:latin typeface="+mn-lt"/>
                <a:ea typeface="+mn-ea"/>
              </a:rPr>
              <a:t>LOREM IPSUM LOREM IPSUM </a:t>
            </a:r>
          </a:p>
        </p:txBody>
      </p:sp>
      <p:sp>
        <p:nvSpPr>
          <p:cNvPr id="2059" name="MH_SubTitle_4"/>
          <p:cNvSpPr>
            <a:spLocks noChangeArrowheads="1"/>
          </p:cNvSpPr>
          <p:nvPr>
            <p:custDataLst>
              <p:tags r:id="rId11"/>
            </p:custDataLst>
          </p:nvPr>
        </p:nvSpPr>
        <p:spPr bwMode="auto">
          <a:xfrm>
            <a:off x="7323139" y="3932238"/>
            <a:ext cx="1990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defRPr/>
            </a:pPr>
            <a:r>
              <a:rPr lang="da-DK" altLang="zh-CN" sz="1600">
                <a:latin typeface="+mn-lt"/>
                <a:ea typeface="+mn-ea"/>
              </a:rPr>
              <a:t>LOREM IPSUM LOREM IPSUM </a:t>
            </a:r>
          </a:p>
        </p:txBody>
      </p:sp>
      <p:sp>
        <p:nvSpPr>
          <p:cNvPr id="33" name="MH_Title_1"/>
          <p:cNvSpPr/>
          <p:nvPr>
            <p:custDataLst>
              <p:tags r:id="rId12"/>
            </p:custDataLst>
          </p:nvPr>
        </p:nvSpPr>
        <p:spPr>
          <a:xfrm>
            <a:off x="5588001" y="2736850"/>
            <a:ext cx="1027113" cy="118110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normAutofit/>
          </a:bodyPr>
          <a:lstStyle/>
          <a:p>
            <a:pPr algn="ctr" defTabSz="1600200">
              <a:lnSpc>
                <a:spcPct val="90000"/>
              </a:lnSpc>
              <a:spcAft>
                <a:spcPct val="35000"/>
              </a:spcAft>
              <a:defRPr/>
            </a:pPr>
            <a:r>
              <a:rPr lang="en-US" altLang="zh-CN" sz="1600" b="1">
                <a:solidFill>
                  <a:srgbClr val="FFFFFF"/>
                </a:solidFill>
              </a:rPr>
              <a:t>LOREM</a:t>
            </a:r>
          </a:p>
        </p:txBody>
      </p:sp>
      <p:sp>
        <p:nvSpPr>
          <p:cNvPr id="34" name="MH_Other_7"/>
          <p:cNvSpPr/>
          <p:nvPr>
            <p:custDataLst>
              <p:tags r:id="rId13"/>
            </p:custDataLst>
          </p:nvPr>
        </p:nvSpPr>
        <p:spPr>
          <a:xfrm>
            <a:off x="4838701" y="3155950"/>
            <a:ext cx="296863" cy="35560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defRPr/>
            </a:pPr>
            <a:endParaRPr lang="zh-CN" altLang="en-US" sz="1600" dirty="0">
              <a:solidFill>
                <a:srgbClr val="FFFFFF"/>
              </a:solidFill>
              <a:latin typeface="Arial" panose="020B0604020202020204" pitchFamily="34" charset="0"/>
              <a:ea typeface="微软雅黑" panose="020B0503020204020204" pitchFamily="34" charset="-122"/>
            </a:endParaRPr>
          </a:p>
        </p:txBody>
      </p:sp>
      <p:sp>
        <p:nvSpPr>
          <p:cNvPr id="36" name="MH_Other_8"/>
          <p:cNvSpPr>
            <a:spLocks/>
          </p:cNvSpPr>
          <p:nvPr>
            <p:custDataLst>
              <p:tags r:id="rId14"/>
            </p:custDataLst>
          </p:nvPr>
        </p:nvSpPr>
        <p:spPr bwMode="auto">
          <a:xfrm>
            <a:off x="6472238" y="4140200"/>
            <a:ext cx="355600" cy="36830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a:extLst/>
        </p:spPr>
        <p:txBody>
          <a:bodyPr anchor="ctr">
            <a:normAutofit/>
            <a:scene3d>
              <a:camera prst="orthographicFront"/>
              <a:lightRig rig="threePt" dir="t"/>
            </a:scene3d>
            <a:sp3d contourW="12700">
              <a:contourClr>
                <a:srgbClr val="FFFFFF"/>
              </a:contourClr>
            </a:sp3d>
          </a:bodyPr>
          <a:lstStyle/>
          <a:p>
            <a:pPr algn="ctr">
              <a:defRPr/>
            </a:pPr>
            <a:endParaRPr lang="zh-CN" altLang="en-US" sz="1600">
              <a:solidFill>
                <a:srgbClr val="FFFFFF"/>
              </a:solidFill>
              <a:latin typeface="Arial" panose="020B0604020202020204" pitchFamily="34" charset="0"/>
              <a:ea typeface="微软雅黑" panose="020B0503020204020204" pitchFamily="34" charset="-122"/>
            </a:endParaRPr>
          </a:p>
        </p:txBody>
      </p:sp>
      <p:sp>
        <p:nvSpPr>
          <p:cNvPr id="2063" name="MH_PageTitle"/>
          <p:cNvSpPr>
            <a:spLocks noGrp="1"/>
          </p:cNvSpPr>
          <p:nvPr>
            <p:ph type="title"/>
            <p:custDataLst>
              <p:tags r:id="rId15"/>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20788377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1"/>
          <p:cNvSpPr/>
          <p:nvPr>
            <p:custDataLst>
              <p:tags r:id="rId2"/>
            </p:custDataLst>
          </p:nvPr>
        </p:nvSpPr>
        <p:spPr>
          <a:xfrm>
            <a:off x="2670366" y="2046177"/>
            <a:ext cx="6851275" cy="4078398"/>
          </a:xfrm>
          <a:custGeom>
            <a:avLst/>
            <a:gdLst/>
            <a:ahLst/>
            <a:cxnLst/>
            <a:rect l="l" t="t" r="r" b="b"/>
            <a:pathLst>
              <a:path w="6891064" h="4102084">
                <a:moveTo>
                  <a:pt x="1330962" y="0"/>
                </a:moveTo>
                <a:cubicBezTo>
                  <a:pt x="2066032" y="0"/>
                  <a:pt x="2661924" y="595892"/>
                  <a:pt x="2661924" y="1330962"/>
                </a:cubicBezTo>
                <a:cubicBezTo>
                  <a:pt x="2661924" y="1390298"/>
                  <a:pt x="2658041" y="1448727"/>
                  <a:pt x="2649134" y="1505827"/>
                </a:cubicBezTo>
                <a:cubicBezTo>
                  <a:pt x="2778013" y="1462779"/>
                  <a:pt x="2915942" y="1440160"/>
                  <a:pt x="3059154" y="1440160"/>
                </a:cubicBezTo>
                <a:cubicBezTo>
                  <a:pt x="3587316" y="1440160"/>
                  <a:pt x="4043625" y="1747801"/>
                  <a:pt x="4257244" y="2194349"/>
                </a:cubicBezTo>
                <a:cubicBezTo>
                  <a:pt x="4389206" y="1597870"/>
                  <a:pt x="4921414" y="1152128"/>
                  <a:pt x="5557730" y="1152128"/>
                </a:cubicBezTo>
                <a:cubicBezTo>
                  <a:pt x="6294110" y="1152128"/>
                  <a:pt x="6891064" y="1749082"/>
                  <a:pt x="6891064" y="2485462"/>
                </a:cubicBezTo>
                <a:cubicBezTo>
                  <a:pt x="6891064" y="3221842"/>
                  <a:pt x="6294110" y="3818796"/>
                  <a:pt x="5557730" y="3818796"/>
                </a:cubicBezTo>
                <a:cubicBezTo>
                  <a:pt x="5028319" y="3818796"/>
                  <a:pt x="4570973" y="3510248"/>
                  <a:pt x="4357130" y="3062483"/>
                </a:cubicBezTo>
                <a:cubicBezTo>
                  <a:pt x="4225140" y="3657521"/>
                  <a:pt x="3694064" y="4102084"/>
                  <a:pt x="3059154" y="4102084"/>
                </a:cubicBezTo>
                <a:cubicBezTo>
                  <a:pt x="2537729" y="4102084"/>
                  <a:pt x="2086335" y="3802241"/>
                  <a:pt x="1869271" y="3364932"/>
                </a:cubicBezTo>
                <a:cubicBezTo>
                  <a:pt x="1746936" y="3614648"/>
                  <a:pt x="1489669" y="3784921"/>
                  <a:pt x="1192633" y="3784921"/>
                </a:cubicBezTo>
                <a:cubicBezTo>
                  <a:pt x="772574" y="3784921"/>
                  <a:pt x="432048" y="3444395"/>
                  <a:pt x="432048" y="3024336"/>
                </a:cubicBezTo>
                <a:cubicBezTo>
                  <a:pt x="432048" y="2810872"/>
                  <a:pt x="519986" y="2617947"/>
                  <a:pt x="662209" y="2480424"/>
                </a:cubicBezTo>
                <a:cubicBezTo>
                  <a:pt x="265888" y="2250889"/>
                  <a:pt x="0" y="1821976"/>
                  <a:pt x="0" y="1330962"/>
                </a:cubicBezTo>
                <a:cubicBezTo>
                  <a:pt x="0" y="595892"/>
                  <a:pt x="595892" y="0"/>
                  <a:pt x="1330962" y="0"/>
                </a:cubicBezTo>
                <a:close/>
              </a:path>
            </a:pathLst>
          </a:custGeom>
          <a:gradFill flip="none" rotWithShape="1">
            <a:gsLst>
              <a:gs pos="31000">
                <a:schemeClr val="accent1">
                  <a:lumMod val="60000"/>
                  <a:lumOff val="40000"/>
                </a:schemeClr>
              </a:gs>
              <a:gs pos="50000">
                <a:schemeClr val="accent1"/>
              </a:gs>
              <a:gs pos="70000">
                <a:schemeClr val="accent1">
                  <a:lumMod val="75000"/>
                </a:schemeClr>
              </a:gs>
              <a:gs pos="100000">
                <a:schemeClr val="accent1">
                  <a:lumMod val="50000"/>
                </a:schemeClr>
              </a:gs>
            </a:gsLst>
            <a:lin ang="10800000" scaled="1"/>
            <a:tileRect/>
          </a:gradFill>
          <a:ln w="19050" cap="flat" cmpd="sng" algn="ctr">
            <a:noFill/>
            <a:prstDash val="solid"/>
            <a:miter lim="800000"/>
          </a:ln>
          <a:effectLst/>
          <a:scene3d>
            <a:camera prst="orthographicFront">
              <a:rot lat="0" lon="0" rev="0"/>
            </a:camera>
            <a:lightRig rig="contrasting" dir="t">
              <a:rot lat="0" lon="0" rev="7800000"/>
            </a:lightRig>
          </a:scene3d>
          <a:sp3d/>
        </p:spPr>
        <p:txBody>
          <a:bodyPr anchor="ctr"/>
          <a:lstStyle/>
          <a:p>
            <a:pPr algn="ctr">
              <a:defRPr/>
            </a:pPr>
            <a:endParaRPr lang="zh-CN" altLang="en-US" sz="1013" kern="0">
              <a:solidFill>
                <a:prstClr val="white"/>
              </a:solidFill>
              <a:latin typeface="微软雅黑" panose="020B0503020204020204" pitchFamily="34" charset="-122"/>
              <a:ea typeface="微软雅黑" panose="020B0503020204020204" pitchFamily="34" charset="-122"/>
            </a:endParaRPr>
          </a:p>
        </p:txBody>
      </p:sp>
      <p:sp>
        <p:nvSpPr>
          <p:cNvPr id="3077" name="MH_PageTitle"/>
          <p:cNvSpPr>
            <a:spLocks noGrp="1"/>
          </p:cNvSpPr>
          <p:nvPr>
            <p:ph type="title"/>
            <p:custDataLst>
              <p:tags r:id="rId3"/>
            </p:custDataLst>
          </p:nvPr>
        </p:nvSpPr>
        <p:spPr/>
        <p:txBody>
          <a:bodyPr/>
          <a:lstStyle/>
          <a:p>
            <a:pPr eaLnBrk="1" hangingPunct="1"/>
            <a:r>
              <a:rPr lang="en-US" altLang="zh-CN" smtClean="0"/>
              <a:t>LOREM IPSUM DOLOR </a:t>
            </a:r>
            <a:endParaRPr lang="zh-CN" altLang="en-US" smtClean="0"/>
          </a:p>
        </p:txBody>
      </p:sp>
      <p:sp>
        <p:nvSpPr>
          <p:cNvPr id="3078" name="MH_SubTitle_1"/>
          <p:cNvSpPr>
            <a:spLocks noChangeArrowheads="1"/>
          </p:cNvSpPr>
          <p:nvPr>
            <p:custDataLst>
              <p:tags r:id="rId4"/>
            </p:custDataLst>
          </p:nvPr>
        </p:nvSpPr>
        <p:spPr bwMode="auto">
          <a:xfrm>
            <a:off x="2908300" y="2303464"/>
            <a:ext cx="2128838" cy="2130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da-DK" altLang="zh-CN" sz="2000">
                <a:solidFill>
                  <a:srgbClr val="4D4D4D"/>
                </a:solidFill>
                <a:latin typeface="+mn-lt"/>
                <a:ea typeface="+mn-ea"/>
              </a:rPr>
              <a:t>LOREM IPSUM DOLOR SIT</a:t>
            </a:r>
            <a:endParaRPr lang="en-US" altLang="zh-CN" sz="2000">
              <a:solidFill>
                <a:srgbClr val="4D4D4D"/>
              </a:solidFill>
              <a:latin typeface="+mn-lt"/>
              <a:ea typeface="+mn-ea"/>
            </a:endParaRPr>
          </a:p>
        </p:txBody>
      </p:sp>
      <p:sp>
        <p:nvSpPr>
          <p:cNvPr id="3079" name="MH_SubTitle_2"/>
          <p:cNvSpPr>
            <a:spLocks noChangeArrowheads="1"/>
          </p:cNvSpPr>
          <p:nvPr>
            <p:custDataLst>
              <p:tags r:id="rId5"/>
            </p:custDataLst>
          </p:nvPr>
        </p:nvSpPr>
        <p:spPr bwMode="auto">
          <a:xfrm>
            <a:off x="4675189" y="3736976"/>
            <a:ext cx="2128837" cy="2130425"/>
          </a:xfrm>
          <a:prstGeom prst="ellipse">
            <a:avLst/>
          </a:prstGeom>
          <a:solidFill>
            <a:srgbClr val="FFFFFF"/>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da-DK" altLang="zh-CN" sz="2000">
                <a:solidFill>
                  <a:srgbClr val="4D4D4D"/>
                </a:solidFill>
                <a:latin typeface="+mn-lt"/>
                <a:ea typeface="+mn-ea"/>
              </a:rPr>
              <a:t>LOREM IPSUM DOLOR SIT</a:t>
            </a:r>
            <a:endParaRPr lang="en-US" altLang="zh-CN" sz="2000">
              <a:solidFill>
                <a:srgbClr val="4D4D4D"/>
              </a:solidFill>
              <a:latin typeface="+mn-lt"/>
              <a:ea typeface="+mn-ea"/>
            </a:endParaRPr>
          </a:p>
        </p:txBody>
      </p:sp>
      <p:sp>
        <p:nvSpPr>
          <p:cNvPr id="10" name="MH_Title_1"/>
          <p:cNvSpPr/>
          <p:nvPr>
            <p:custDataLst>
              <p:tags r:id="rId6"/>
            </p:custDataLst>
          </p:nvPr>
        </p:nvSpPr>
        <p:spPr>
          <a:xfrm>
            <a:off x="3314701" y="4521201"/>
            <a:ext cx="1065213" cy="1063625"/>
          </a:xfrm>
          <a:prstGeom prst="ellipse">
            <a:avLst/>
          </a:prstGeom>
          <a:solidFill>
            <a:srgbClr val="FFFFFF"/>
          </a:solidFill>
          <a:ln w="12700" cap="flat" cmpd="sng" algn="ctr">
            <a:noFill/>
            <a:prstDash val="solid"/>
            <a:miter lim="800000"/>
          </a:ln>
          <a:effectLst/>
        </p:spPr>
        <p:txBody>
          <a:bodyPr lIns="0" tIns="0" rIns="0" bIns="0" anchor="ctr">
            <a:normAutofit/>
          </a:bodyPr>
          <a:lstStyle/>
          <a:p>
            <a:pPr algn="ctr">
              <a:defRPr/>
            </a:pPr>
            <a:r>
              <a:rPr lang="en-US" altLang="zh-CN" sz="1600" b="1" kern="0">
                <a:solidFill>
                  <a:schemeClr val="accent1">
                    <a:lumMod val="75000"/>
                  </a:schemeClr>
                </a:solidFill>
              </a:rPr>
              <a:t>LOREM</a:t>
            </a:r>
            <a:endParaRPr lang="zh-CN" altLang="en-US" sz="1600" b="1" kern="0" dirty="0">
              <a:solidFill>
                <a:schemeClr val="accent1">
                  <a:lumMod val="75000"/>
                </a:schemeClr>
              </a:solidFill>
            </a:endParaRPr>
          </a:p>
        </p:txBody>
      </p:sp>
      <p:sp>
        <p:nvSpPr>
          <p:cNvPr id="3081" name="MH_SubTitle_3"/>
          <p:cNvSpPr>
            <a:spLocks noChangeArrowheads="1"/>
          </p:cNvSpPr>
          <p:nvPr>
            <p:custDataLst>
              <p:tags r:id="rId7"/>
            </p:custDataLst>
          </p:nvPr>
        </p:nvSpPr>
        <p:spPr bwMode="auto">
          <a:xfrm>
            <a:off x="7143751" y="3470276"/>
            <a:ext cx="2130425" cy="2130425"/>
          </a:xfrm>
          <a:prstGeom prst="ellipse">
            <a:avLst/>
          </a:prstGeom>
          <a:solidFill>
            <a:srgbClr val="FFFFFF"/>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da-DK" altLang="zh-CN" sz="2000">
                <a:solidFill>
                  <a:srgbClr val="4D4D4D"/>
                </a:solidFill>
                <a:latin typeface="+mn-lt"/>
                <a:ea typeface="+mn-ea"/>
              </a:rPr>
              <a:t>LOREM IPSUM DOLOR SIT</a:t>
            </a:r>
            <a:endParaRPr lang="zh-CN" altLang="en-US" sz="2000">
              <a:solidFill>
                <a:srgbClr val="4D4D4D"/>
              </a:solidFill>
              <a:latin typeface="+mn-lt"/>
              <a:ea typeface="+mn-ea"/>
            </a:endParaRPr>
          </a:p>
        </p:txBody>
      </p:sp>
    </p:spTree>
    <p:custDataLst>
      <p:tags r:id="rId1"/>
    </p:custDataLst>
    <p:extLst>
      <p:ext uri="{BB962C8B-B14F-4D97-AF65-F5344CB8AC3E}">
        <p14:creationId xmlns:p14="http://schemas.microsoft.com/office/powerpoint/2010/main" val="401190309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MH_Title_1"/>
          <p:cNvSpPr/>
          <p:nvPr>
            <p:custDataLst>
              <p:tags r:id="rId2"/>
            </p:custDataLst>
          </p:nvPr>
        </p:nvSpPr>
        <p:spPr>
          <a:xfrm rot="20013998">
            <a:off x="5348288" y="3228975"/>
            <a:ext cx="1549400" cy="1555750"/>
          </a:xfrm>
          <a:prstGeom prst="rect">
            <a:avLst/>
          </a:prstGeom>
          <a:solidFill>
            <a:schemeClr val="accent1"/>
          </a:solidFill>
          <a:ln w="9525" cap="flat" cmpd="sng" algn="ctr">
            <a:solidFill>
              <a:srgbClr val="01AFEE"/>
            </a:solidFill>
            <a:prstDash val="solid"/>
            <a:miter lim="800000"/>
          </a:ln>
          <a:effectLst/>
        </p:spPr>
        <p:txBody>
          <a:bodyPr lIns="0" tIns="0" rIns="0" bIns="0" anchor="ctr">
            <a:normAutofit/>
          </a:bodyPr>
          <a:lstStyle/>
          <a:p>
            <a:pPr algn="ctr">
              <a:lnSpc>
                <a:spcPct val="110000"/>
              </a:lnSpc>
              <a:defRPr/>
            </a:pPr>
            <a:r>
              <a:rPr lang="en-US" altLang="zh-CN" sz="2400" kern="0">
                <a:solidFill>
                  <a:srgbClr val="FFFFFF"/>
                </a:solidFill>
              </a:rPr>
              <a:t>LOREM IPSUM</a:t>
            </a:r>
            <a:endParaRPr lang="zh-CN" altLang="en-US" sz="2400" kern="0" dirty="0">
              <a:solidFill>
                <a:srgbClr val="FFFFFF"/>
              </a:solidFill>
            </a:endParaRPr>
          </a:p>
        </p:txBody>
      </p:sp>
      <p:sp>
        <p:nvSpPr>
          <p:cNvPr id="3075" name="MH_Other_1"/>
          <p:cNvSpPr>
            <a:spLocks noChangeArrowheads="1"/>
          </p:cNvSpPr>
          <p:nvPr>
            <p:custDataLst>
              <p:tags r:id="rId3"/>
            </p:custDataLst>
          </p:nvPr>
        </p:nvSpPr>
        <p:spPr bwMode="auto">
          <a:xfrm>
            <a:off x="4797426" y="3087689"/>
            <a:ext cx="263525" cy="2635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a:solidFill>
                  <a:srgbClr val="FFFFFF"/>
                </a:solidFill>
                <a:latin typeface="Arial Black" panose="020B0A04020102020204" pitchFamily="34" charset="0"/>
                <a:ea typeface="微软雅黑" panose="020B0503020204020204" pitchFamily="34" charset="-122"/>
              </a:rPr>
              <a:t>1</a:t>
            </a:r>
          </a:p>
        </p:txBody>
      </p:sp>
      <p:sp>
        <p:nvSpPr>
          <p:cNvPr id="3076" name="MH_Other_2"/>
          <p:cNvSpPr>
            <a:spLocks noChangeArrowheads="1"/>
          </p:cNvSpPr>
          <p:nvPr>
            <p:custDataLst>
              <p:tags r:id="rId4"/>
            </p:custDataLst>
          </p:nvPr>
        </p:nvSpPr>
        <p:spPr bwMode="auto">
          <a:xfrm>
            <a:off x="6742114" y="2665414"/>
            <a:ext cx="263525" cy="2635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a:solidFill>
                  <a:srgbClr val="FFFFFF"/>
                </a:solidFill>
                <a:latin typeface="Arial Black" panose="020B0A04020102020204" pitchFamily="34" charset="0"/>
                <a:ea typeface="微软雅黑" panose="020B0503020204020204" pitchFamily="34" charset="-122"/>
              </a:rPr>
              <a:t>2</a:t>
            </a:r>
          </a:p>
        </p:txBody>
      </p:sp>
      <p:sp>
        <p:nvSpPr>
          <p:cNvPr id="3077" name="MH_Other_3"/>
          <p:cNvSpPr>
            <a:spLocks noChangeArrowheads="1"/>
          </p:cNvSpPr>
          <p:nvPr>
            <p:custDataLst>
              <p:tags r:id="rId5"/>
            </p:custDataLst>
          </p:nvPr>
        </p:nvSpPr>
        <p:spPr bwMode="auto">
          <a:xfrm>
            <a:off x="7177089" y="4633914"/>
            <a:ext cx="263525" cy="2635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a:solidFill>
                  <a:srgbClr val="FFFFFF"/>
                </a:solidFill>
                <a:latin typeface="Arial Black" panose="020B0A04020102020204" pitchFamily="34" charset="0"/>
                <a:ea typeface="微软雅黑" panose="020B0503020204020204" pitchFamily="34" charset="-122"/>
              </a:rPr>
              <a:t>3</a:t>
            </a:r>
          </a:p>
        </p:txBody>
      </p:sp>
      <p:sp>
        <p:nvSpPr>
          <p:cNvPr id="3078" name="MH_Other_4"/>
          <p:cNvSpPr>
            <a:spLocks noChangeArrowheads="1"/>
          </p:cNvSpPr>
          <p:nvPr>
            <p:custDataLst>
              <p:tags r:id="rId6"/>
            </p:custDataLst>
          </p:nvPr>
        </p:nvSpPr>
        <p:spPr bwMode="auto">
          <a:xfrm>
            <a:off x="5197476" y="5078413"/>
            <a:ext cx="263525" cy="2651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1400">
                <a:solidFill>
                  <a:srgbClr val="FFFFFF"/>
                </a:solidFill>
                <a:latin typeface="Arial Black" panose="020B0A04020102020204" pitchFamily="34" charset="0"/>
                <a:ea typeface="微软雅黑" panose="020B0503020204020204" pitchFamily="34" charset="-122"/>
              </a:rPr>
              <a:t>4</a:t>
            </a:r>
          </a:p>
        </p:txBody>
      </p:sp>
      <p:sp>
        <p:nvSpPr>
          <p:cNvPr id="46" name="MH_Other_5"/>
          <p:cNvSpPr>
            <a:spLocks/>
          </p:cNvSpPr>
          <p:nvPr>
            <p:custDataLst>
              <p:tags r:id="rId7"/>
            </p:custDataLst>
          </p:nvPr>
        </p:nvSpPr>
        <p:spPr bwMode="auto">
          <a:xfrm rot="9198256">
            <a:off x="6181725" y="4729164"/>
            <a:ext cx="1766888" cy="1939925"/>
          </a:xfrm>
          <a:custGeom>
            <a:avLst/>
            <a:gdLst/>
            <a:ahLst/>
            <a:cxnLst>
              <a:cxn ang="0">
                <a:pos x="0" y="0"/>
              </a:cxn>
              <a:cxn ang="0">
                <a:pos x="0" y="819"/>
              </a:cxn>
              <a:cxn ang="0">
                <a:pos x="820" y="819"/>
              </a:cxn>
            </a:cxnLst>
            <a:rect l="0" t="0" r="r" b="b"/>
            <a:pathLst>
              <a:path w="820" h="819">
                <a:moveTo>
                  <a:pt x="0" y="0"/>
                </a:moveTo>
                <a:lnTo>
                  <a:pt x="0" y="819"/>
                </a:lnTo>
                <a:lnTo>
                  <a:pt x="820" y="819"/>
                </a:lnTo>
              </a:path>
            </a:pathLst>
          </a:custGeom>
          <a:noFill/>
          <a:ln w="22225" cap="flat" cmpd="sng">
            <a:solidFill>
              <a:schemeClr val="accent1"/>
            </a:solidFill>
            <a:prstDash val="sysDash"/>
            <a:round/>
            <a:headEnd/>
            <a:tailEnd/>
          </a:ln>
          <a:effectLst/>
        </p:spPr>
        <p:txBody>
          <a:bodyPr wrap="none" lIns="0" tIns="0" rIns="0" bIns="0" anchor="ctr"/>
          <a:lstStyle/>
          <a:p>
            <a:pPr>
              <a:defRPr/>
            </a:pPr>
            <a:endParaRPr lang="zh-CN" altLang="en-US" sz="975" b="1" kern="0">
              <a:solidFill>
                <a:srgbClr val="000000"/>
              </a:solidFill>
              <a:latin typeface="Arial" charset="0"/>
            </a:endParaRPr>
          </a:p>
        </p:txBody>
      </p:sp>
      <p:sp>
        <p:nvSpPr>
          <p:cNvPr id="47" name="MH_Other_6"/>
          <p:cNvSpPr>
            <a:spLocks/>
          </p:cNvSpPr>
          <p:nvPr>
            <p:custDataLst>
              <p:tags r:id="rId8"/>
            </p:custDataLst>
          </p:nvPr>
        </p:nvSpPr>
        <p:spPr bwMode="auto">
          <a:xfrm rot="14598256">
            <a:off x="3537745" y="3985420"/>
            <a:ext cx="1768475" cy="1938337"/>
          </a:xfrm>
          <a:custGeom>
            <a:avLst/>
            <a:gdLst/>
            <a:ahLst/>
            <a:cxnLst>
              <a:cxn ang="0">
                <a:pos x="0" y="0"/>
              </a:cxn>
              <a:cxn ang="0">
                <a:pos x="0" y="819"/>
              </a:cxn>
              <a:cxn ang="0">
                <a:pos x="820" y="819"/>
              </a:cxn>
            </a:cxnLst>
            <a:rect l="0" t="0" r="r" b="b"/>
            <a:pathLst>
              <a:path w="820" h="819">
                <a:moveTo>
                  <a:pt x="0" y="0"/>
                </a:moveTo>
                <a:lnTo>
                  <a:pt x="0" y="819"/>
                </a:lnTo>
                <a:lnTo>
                  <a:pt x="820" y="819"/>
                </a:lnTo>
              </a:path>
            </a:pathLst>
          </a:custGeom>
          <a:noFill/>
          <a:ln w="22225" cap="flat" cmpd="sng">
            <a:solidFill>
              <a:schemeClr val="accent1"/>
            </a:solidFill>
            <a:prstDash val="sysDash"/>
            <a:round/>
            <a:headEnd/>
            <a:tailEnd/>
          </a:ln>
          <a:effectLst/>
        </p:spPr>
        <p:txBody>
          <a:bodyPr wrap="none" lIns="0" tIns="0" rIns="0" bIns="0" anchor="ctr"/>
          <a:lstStyle/>
          <a:p>
            <a:pPr>
              <a:defRPr/>
            </a:pPr>
            <a:endParaRPr lang="zh-CN" altLang="en-US" sz="975" b="1" kern="0">
              <a:solidFill>
                <a:srgbClr val="000000"/>
              </a:solidFill>
              <a:latin typeface="Arial" charset="0"/>
            </a:endParaRPr>
          </a:p>
        </p:txBody>
      </p:sp>
      <p:sp>
        <p:nvSpPr>
          <p:cNvPr id="48" name="MH_Other_7"/>
          <p:cNvSpPr>
            <a:spLocks/>
          </p:cNvSpPr>
          <p:nvPr>
            <p:custDataLst>
              <p:tags r:id="rId9"/>
            </p:custDataLst>
          </p:nvPr>
        </p:nvSpPr>
        <p:spPr bwMode="auto">
          <a:xfrm rot="3798256" flipH="1">
            <a:off x="4190207" y="1434307"/>
            <a:ext cx="1941513" cy="1752600"/>
          </a:xfrm>
          <a:custGeom>
            <a:avLst/>
            <a:gdLst/>
            <a:ahLst/>
            <a:cxnLst>
              <a:cxn ang="0">
                <a:pos x="0" y="0"/>
              </a:cxn>
              <a:cxn ang="0">
                <a:pos x="0" y="819"/>
              </a:cxn>
              <a:cxn ang="0">
                <a:pos x="820" y="819"/>
              </a:cxn>
            </a:cxnLst>
            <a:rect l="0" t="0" r="r" b="b"/>
            <a:pathLst>
              <a:path w="820" h="819">
                <a:moveTo>
                  <a:pt x="0" y="0"/>
                </a:moveTo>
                <a:lnTo>
                  <a:pt x="0" y="819"/>
                </a:lnTo>
                <a:lnTo>
                  <a:pt x="820" y="819"/>
                </a:lnTo>
              </a:path>
            </a:pathLst>
          </a:custGeom>
          <a:noFill/>
          <a:ln w="22225" cap="flat" cmpd="sng">
            <a:solidFill>
              <a:schemeClr val="accent1"/>
            </a:solidFill>
            <a:prstDash val="sysDash"/>
            <a:round/>
            <a:headEnd/>
            <a:tailEnd/>
          </a:ln>
          <a:effectLst/>
        </p:spPr>
        <p:txBody>
          <a:bodyPr wrap="none" lIns="0" tIns="0" rIns="0" bIns="0" anchor="ctr"/>
          <a:lstStyle/>
          <a:p>
            <a:pPr>
              <a:defRPr/>
            </a:pPr>
            <a:endParaRPr lang="zh-CN" altLang="en-US" sz="975" b="1" kern="0">
              <a:solidFill>
                <a:srgbClr val="000000"/>
              </a:solidFill>
              <a:latin typeface="Arial" charset="0"/>
            </a:endParaRPr>
          </a:p>
        </p:txBody>
      </p:sp>
      <p:sp>
        <p:nvSpPr>
          <p:cNvPr id="49" name="MH_Other_8"/>
          <p:cNvSpPr>
            <a:spLocks/>
          </p:cNvSpPr>
          <p:nvPr>
            <p:custDataLst>
              <p:tags r:id="rId10"/>
            </p:custDataLst>
          </p:nvPr>
        </p:nvSpPr>
        <p:spPr bwMode="auto">
          <a:xfrm rot="14598256" flipH="1" flipV="1">
            <a:off x="6922295" y="2085182"/>
            <a:ext cx="1763712" cy="1939925"/>
          </a:xfrm>
          <a:custGeom>
            <a:avLst/>
            <a:gdLst/>
            <a:ahLst/>
            <a:cxnLst>
              <a:cxn ang="0">
                <a:pos x="0" y="0"/>
              </a:cxn>
              <a:cxn ang="0">
                <a:pos x="0" y="819"/>
              </a:cxn>
              <a:cxn ang="0">
                <a:pos x="820" y="819"/>
              </a:cxn>
            </a:cxnLst>
            <a:rect l="0" t="0" r="r" b="b"/>
            <a:pathLst>
              <a:path w="820" h="819">
                <a:moveTo>
                  <a:pt x="0" y="0"/>
                </a:moveTo>
                <a:lnTo>
                  <a:pt x="0" y="819"/>
                </a:lnTo>
                <a:lnTo>
                  <a:pt x="820" y="819"/>
                </a:lnTo>
              </a:path>
            </a:pathLst>
          </a:custGeom>
          <a:noFill/>
          <a:ln w="22225" cap="flat" cmpd="sng">
            <a:solidFill>
              <a:schemeClr val="accent1"/>
            </a:solidFill>
            <a:prstDash val="sysDash"/>
            <a:round/>
            <a:headEnd/>
            <a:tailEnd/>
          </a:ln>
          <a:effectLst/>
        </p:spPr>
        <p:txBody>
          <a:bodyPr wrap="none" lIns="0" tIns="0" rIns="0" bIns="0" anchor="ctr"/>
          <a:lstStyle/>
          <a:p>
            <a:pPr>
              <a:defRPr/>
            </a:pPr>
            <a:endParaRPr lang="zh-CN" altLang="en-US" sz="975" b="1" kern="0">
              <a:solidFill>
                <a:srgbClr val="000000"/>
              </a:solidFill>
              <a:latin typeface="Arial" charset="0"/>
            </a:endParaRPr>
          </a:p>
        </p:txBody>
      </p:sp>
      <p:sp>
        <p:nvSpPr>
          <p:cNvPr id="3083" name="MH_SubTitle_2"/>
          <p:cNvSpPr txBox="1">
            <a:spLocks noChangeArrowheads="1"/>
          </p:cNvSpPr>
          <p:nvPr>
            <p:custDataLst>
              <p:tags r:id="rId11"/>
            </p:custDataLst>
          </p:nvPr>
        </p:nvSpPr>
        <p:spPr bwMode="auto">
          <a:xfrm>
            <a:off x="7138988" y="2379663"/>
            <a:ext cx="1947862" cy="119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da-DK" altLang="zh-CN" sz="1800">
                <a:latin typeface="+mn-lt"/>
                <a:ea typeface="+mn-ea"/>
              </a:rPr>
              <a:t>Lorem ipsum</a:t>
            </a:r>
          </a:p>
          <a:p>
            <a:pPr algn="ctr" eaLnBrk="1" hangingPunct="1">
              <a:lnSpc>
                <a:spcPct val="130000"/>
              </a:lnSpc>
              <a:spcBef>
                <a:spcPct val="0"/>
              </a:spcBef>
              <a:buFontTx/>
              <a:buNone/>
              <a:defRPr/>
            </a:pPr>
            <a:r>
              <a:rPr lang="da-DK" altLang="zh-CN" sz="1800">
                <a:latin typeface="+mn-lt"/>
                <a:ea typeface="+mn-ea"/>
              </a:rPr>
              <a:t>Lorem ipsum </a:t>
            </a:r>
            <a:endParaRPr lang="en-US" altLang="zh-CN" sz="1800">
              <a:latin typeface="+mn-lt"/>
              <a:ea typeface="+mn-ea"/>
            </a:endParaRPr>
          </a:p>
        </p:txBody>
      </p:sp>
      <p:sp>
        <p:nvSpPr>
          <p:cNvPr id="3084" name="MH_SubTitle_1"/>
          <p:cNvSpPr txBox="1">
            <a:spLocks noChangeArrowheads="1"/>
          </p:cNvSpPr>
          <p:nvPr>
            <p:custDataLst>
              <p:tags r:id="rId12"/>
            </p:custDataLst>
          </p:nvPr>
        </p:nvSpPr>
        <p:spPr bwMode="auto">
          <a:xfrm>
            <a:off x="4479926" y="1862139"/>
            <a:ext cx="203517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da-DK" altLang="zh-CN" sz="1800">
                <a:latin typeface="+mn-lt"/>
                <a:ea typeface="+mn-ea"/>
              </a:rPr>
              <a:t>Lorem ipsum</a:t>
            </a:r>
          </a:p>
          <a:p>
            <a:pPr algn="ctr" eaLnBrk="1" hangingPunct="1">
              <a:lnSpc>
                <a:spcPct val="130000"/>
              </a:lnSpc>
              <a:spcBef>
                <a:spcPct val="0"/>
              </a:spcBef>
              <a:buFontTx/>
              <a:buNone/>
              <a:defRPr/>
            </a:pPr>
            <a:r>
              <a:rPr lang="da-DK" altLang="zh-CN" sz="1800">
                <a:latin typeface="+mn-lt"/>
                <a:ea typeface="+mn-ea"/>
              </a:rPr>
              <a:t>Lorem ipsum </a:t>
            </a:r>
            <a:endParaRPr lang="en-US" altLang="zh-CN" sz="1800">
              <a:latin typeface="+mn-lt"/>
              <a:ea typeface="+mn-ea"/>
            </a:endParaRPr>
          </a:p>
        </p:txBody>
      </p:sp>
      <p:sp>
        <p:nvSpPr>
          <p:cNvPr id="3085" name="MH_SubTitle_3"/>
          <p:cNvSpPr txBox="1">
            <a:spLocks noChangeArrowheads="1"/>
          </p:cNvSpPr>
          <p:nvPr>
            <p:custDataLst>
              <p:tags r:id="rId13"/>
            </p:custDataLst>
          </p:nvPr>
        </p:nvSpPr>
        <p:spPr bwMode="auto">
          <a:xfrm>
            <a:off x="5902325" y="5270500"/>
            <a:ext cx="1925638"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da-DK" altLang="zh-CN" sz="1800">
                <a:latin typeface="+mn-lt"/>
                <a:ea typeface="+mn-ea"/>
              </a:rPr>
              <a:t>Lorem ipsum</a:t>
            </a:r>
          </a:p>
          <a:p>
            <a:pPr algn="ctr" eaLnBrk="1" hangingPunct="1">
              <a:lnSpc>
                <a:spcPct val="130000"/>
              </a:lnSpc>
              <a:spcBef>
                <a:spcPct val="0"/>
              </a:spcBef>
              <a:buFontTx/>
              <a:buNone/>
              <a:defRPr/>
            </a:pPr>
            <a:r>
              <a:rPr lang="da-DK" altLang="zh-CN" sz="1800">
                <a:latin typeface="+mn-lt"/>
                <a:ea typeface="+mn-ea"/>
              </a:rPr>
              <a:t>Lorem ipsum </a:t>
            </a:r>
            <a:endParaRPr lang="en-US" altLang="zh-CN" sz="1800">
              <a:latin typeface="+mn-lt"/>
              <a:ea typeface="+mn-ea"/>
            </a:endParaRPr>
          </a:p>
        </p:txBody>
      </p:sp>
      <p:sp>
        <p:nvSpPr>
          <p:cNvPr id="3086" name="MH_SubTitle_4"/>
          <p:cNvSpPr txBox="1">
            <a:spLocks noChangeArrowheads="1"/>
          </p:cNvSpPr>
          <p:nvPr>
            <p:custDataLst>
              <p:tags r:id="rId14"/>
            </p:custDataLst>
          </p:nvPr>
        </p:nvSpPr>
        <p:spPr bwMode="auto">
          <a:xfrm>
            <a:off x="2773363" y="4378325"/>
            <a:ext cx="1847850"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da-DK" altLang="zh-CN" sz="1800">
                <a:latin typeface="+mn-lt"/>
                <a:ea typeface="+mn-ea"/>
              </a:rPr>
              <a:t>Lorem ipsum Lorem ipsum </a:t>
            </a:r>
            <a:endParaRPr lang="en-US" altLang="zh-CN" sz="1800">
              <a:latin typeface="+mn-lt"/>
              <a:ea typeface="+mn-ea"/>
            </a:endParaRPr>
          </a:p>
        </p:txBody>
      </p:sp>
      <p:sp>
        <p:nvSpPr>
          <p:cNvPr id="3087" name="MH_PageTitle"/>
          <p:cNvSpPr>
            <a:spLocks noGrp="1"/>
          </p:cNvSpPr>
          <p:nvPr>
            <p:ph type="title"/>
            <p:custDataLst>
              <p:tags r:id="rId15"/>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40375336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MH_Other_1"/>
          <p:cNvSpPr>
            <a:spLocks/>
          </p:cNvSpPr>
          <p:nvPr>
            <p:custDataLst>
              <p:tags r:id="rId2"/>
            </p:custDataLst>
          </p:nvPr>
        </p:nvSpPr>
        <p:spPr bwMode="gray">
          <a:xfrm>
            <a:off x="3508375" y="2011364"/>
            <a:ext cx="1206500" cy="1101725"/>
          </a:xfrm>
          <a:custGeom>
            <a:avLst/>
            <a:gdLst>
              <a:gd name="T0" fmla="*/ 0 w 1118"/>
              <a:gd name="T1" fmla="*/ 0 h 1020"/>
              <a:gd name="T2" fmla="*/ 6 w 1118"/>
              <a:gd name="T3" fmla="*/ 793 h 1020"/>
              <a:gd name="T4" fmla="*/ 551 w 1118"/>
              <a:gd name="T5" fmla="*/ 1020 h 1020"/>
              <a:gd name="T6" fmla="*/ 1118 w 1118"/>
              <a:gd name="T7" fmla="*/ 470 h 1020"/>
              <a:gd name="T8" fmla="*/ 0 w 1118"/>
              <a:gd name="T9" fmla="*/ 0 h 1020"/>
            </a:gdLst>
            <a:ahLst/>
            <a:cxnLst>
              <a:cxn ang="0">
                <a:pos x="T0" y="T1"/>
              </a:cxn>
              <a:cxn ang="0">
                <a:pos x="T2" y="T3"/>
              </a:cxn>
              <a:cxn ang="0">
                <a:pos x="T4" y="T5"/>
              </a:cxn>
              <a:cxn ang="0">
                <a:pos x="T6" y="T7"/>
              </a:cxn>
              <a:cxn ang="0">
                <a:pos x="T8" y="T9"/>
              </a:cxn>
            </a:cxnLst>
            <a:rect l="0" t="0" r="r" b="b"/>
            <a:pathLst>
              <a:path w="1118" h="1020">
                <a:moveTo>
                  <a:pt x="0" y="0"/>
                </a:moveTo>
                <a:cubicBezTo>
                  <a:pt x="2" y="393"/>
                  <a:pt x="6" y="793"/>
                  <a:pt x="6" y="793"/>
                </a:cubicBezTo>
                <a:cubicBezTo>
                  <a:pt x="117" y="797"/>
                  <a:pt x="326" y="808"/>
                  <a:pt x="551" y="1020"/>
                </a:cubicBezTo>
                <a:lnTo>
                  <a:pt x="1118" y="470"/>
                </a:lnTo>
                <a:cubicBezTo>
                  <a:pt x="1002" y="359"/>
                  <a:pt x="669" y="3"/>
                  <a:pt x="0" y="0"/>
                </a:cubicBezTo>
                <a:close/>
              </a:path>
            </a:pathLst>
          </a:custGeom>
          <a:solidFill>
            <a:schemeClr val="accent1">
              <a:lumMod val="60000"/>
              <a:lumOff val="40000"/>
            </a:schemeClr>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144000" bIns="180000" anchor="ctr">
            <a:normAutofit/>
          </a:bodyPr>
          <a:lstStyle/>
          <a:p>
            <a:pPr algn="ctr">
              <a:lnSpc>
                <a:spcPct val="120000"/>
              </a:lnSpc>
              <a:spcBef>
                <a:spcPts val="450"/>
              </a:spcBef>
              <a:spcAft>
                <a:spcPts val="450"/>
              </a:spcAft>
              <a:defRPr/>
            </a:pPr>
            <a:r>
              <a:rPr lang="en-US" altLang="zh-CN" sz="3200" dirty="0">
                <a:solidFill>
                  <a:srgbClr val="FFFFFF"/>
                </a:solidFill>
                <a:latin typeface="Arial" panose="020B0604020202020204" pitchFamily="34" charset="0"/>
                <a:cs typeface="Arial" panose="020B0604020202020204" pitchFamily="34" charset="0"/>
              </a:rPr>
              <a:t>1</a:t>
            </a:r>
            <a:endParaRPr lang="zh-CN" altLang="en-US" sz="3200" dirty="0">
              <a:solidFill>
                <a:srgbClr val="FFFFFF"/>
              </a:solidFill>
              <a:latin typeface="Arial" panose="020B0604020202020204" pitchFamily="34" charset="0"/>
              <a:cs typeface="Arial" panose="020B0604020202020204" pitchFamily="34" charset="0"/>
            </a:endParaRPr>
          </a:p>
        </p:txBody>
      </p:sp>
      <p:sp>
        <p:nvSpPr>
          <p:cNvPr id="11" name="MH_Other_2"/>
          <p:cNvSpPr>
            <a:spLocks/>
          </p:cNvSpPr>
          <p:nvPr>
            <p:custDataLst>
              <p:tags r:id="rId3"/>
            </p:custDataLst>
          </p:nvPr>
        </p:nvSpPr>
        <p:spPr bwMode="gray">
          <a:xfrm>
            <a:off x="3509963" y="4287839"/>
            <a:ext cx="1198562" cy="1114425"/>
          </a:xfrm>
          <a:custGeom>
            <a:avLst/>
            <a:gdLst>
              <a:gd name="T0" fmla="*/ 0 w 1110"/>
              <a:gd name="T1" fmla="*/ 228 h 1030"/>
              <a:gd name="T2" fmla="*/ 4 w 1110"/>
              <a:gd name="T3" fmla="*/ 1018 h 1030"/>
              <a:gd name="T4" fmla="*/ 1110 w 1110"/>
              <a:gd name="T5" fmla="*/ 559 h 1030"/>
              <a:gd name="T6" fmla="*/ 552 w 1110"/>
              <a:gd name="T7" fmla="*/ 0 h 1030"/>
              <a:gd name="T8" fmla="*/ 0 w 1110"/>
              <a:gd name="T9" fmla="*/ 228 h 1030"/>
            </a:gdLst>
            <a:ahLst/>
            <a:cxnLst>
              <a:cxn ang="0">
                <a:pos x="T0" y="T1"/>
              </a:cxn>
              <a:cxn ang="0">
                <a:pos x="T2" y="T3"/>
              </a:cxn>
              <a:cxn ang="0">
                <a:pos x="T4" y="T5"/>
              </a:cxn>
              <a:cxn ang="0">
                <a:pos x="T6" y="T7"/>
              </a:cxn>
              <a:cxn ang="0">
                <a:pos x="T8" y="T9"/>
              </a:cxn>
            </a:cxnLst>
            <a:rect l="0" t="0" r="r" b="b"/>
            <a:pathLst>
              <a:path w="1110" h="1030">
                <a:moveTo>
                  <a:pt x="0" y="228"/>
                </a:moveTo>
                <a:cubicBezTo>
                  <a:pt x="2" y="623"/>
                  <a:pt x="4" y="1018"/>
                  <a:pt x="4" y="1018"/>
                </a:cubicBezTo>
                <a:cubicBezTo>
                  <a:pt x="478" y="1030"/>
                  <a:pt x="849" y="814"/>
                  <a:pt x="1110" y="559"/>
                </a:cubicBezTo>
                <a:lnTo>
                  <a:pt x="552" y="0"/>
                </a:lnTo>
                <a:cubicBezTo>
                  <a:pt x="355" y="184"/>
                  <a:pt x="180" y="220"/>
                  <a:pt x="0" y="228"/>
                </a:cubicBezTo>
                <a:close/>
              </a:path>
            </a:pathLst>
          </a:custGeom>
          <a:solidFill>
            <a:schemeClr val="accent1">
              <a:lumMod val="60000"/>
              <a:lumOff val="40000"/>
            </a:schemeClr>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144000" rIns="108000" bIns="0" anchor="ctr">
            <a:normAutofit/>
          </a:bodyPr>
          <a:lstStyle/>
          <a:p>
            <a:pPr algn="ctr">
              <a:lnSpc>
                <a:spcPct val="120000"/>
              </a:lnSpc>
              <a:spcBef>
                <a:spcPts val="450"/>
              </a:spcBef>
              <a:spcAft>
                <a:spcPts val="450"/>
              </a:spcAft>
              <a:defRPr/>
            </a:pPr>
            <a:r>
              <a:rPr lang="en-US" altLang="zh-CN" sz="3200" dirty="0">
                <a:solidFill>
                  <a:srgbClr val="FFFFFF"/>
                </a:solidFill>
                <a:latin typeface="Arial" panose="020B0604020202020204" pitchFamily="34" charset="0"/>
                <a:cs typeface="Arial" panose="020B0604020202020204" pitchFamily="34" charset="0"/>
              </a:rPr>
              <a:t>4</a:t>
            </a:r>
            <a:endParaRPr lang="zh-CN" altLang="en-US" sz="3200" dirty="0">
              <a:solidFill>
                <a:srgbClr val="FFFFFF"/>
              </a:solidFill>
              <a:latin typeface="Arial" panose="020B0604020202020204" pitchFamily="34" charset="0"/>
              <a:cs typeface="Arial" panose="020B0604020202020204" pitchFamily="34" charset="0"/>
            </a:endParaRPr>
          </a:p>
        </p:txBody>
      </p:sp>
      <p:sp>
        <p:nvSpPr>
          <p:cNvPr id="12" name="MH_Other_3"/>
          <p:cNvSpPr>
            <a:spLocks/>
          </p:cNvSpPr>
          <p:nvPr>
            <p:custDataLst>
              <p:tags r:id="rId4"/>
            </p:custDataLst>
          </p:nvPr>
        </p:nvSpPr>
        <p:spPr bwMode="gray">
          <a:xfrm>
            <a:off x="4103689" y="2516188"/>
            <a:ext cx="1100137" cy="1179512"/>
          </a:xfrm>
          <a:custGeom>
            <a:avLst/>
            <a:gdLst>
              <a:gd name="T0" fmla="*/ 0 w 1017"/>
              <a:gd name="T1" fmla="*/ 554 h 1091"/>
              <a:gd name="T2" fmla="*/ 225 w 1017"/>
              <a:gd name="T3" fmla="*/ 1091 h 1091"/>
              <a:gd name="T4" fmla="*/ 1017 w 1017"/>
              <a:gd name="T5" fmla="*/ 1091 h 1091"/>
              <a:gd name="T6" fmla="*/ 566 w 1017"/>
              <a:gd name="T7" fmla="*/ 0 h 1091"/>
              <a:gd name="T8" fmla="*/ 0 w 1017"/>
              <a:gd name="T9" fmla="*/ 554 h 1091"/>
            </a:gdLst>
            <a:ahLst/>
            <a:cxnLst>
              <a:cxn ang="0">
                <a:pos x="T0" y="T1"/>
              </a:cxn>
              <a:cxn ang="0">
                <a:pos x="T2" y="T3"/>
              </a:cxn>
              <a:cxn ang="0">
                <a:pos x="T4" y="T5"/>
              </a:cxn>
              <a:cxn ang="0">
                <a:pos x="T6" y="T7"/>
              </a:cxn>
              <a:cxn ang="0">
                <a:pos x="T8" y="T9"/>
              </a:cxn>
            </a:cxnLst>
            <a:rect l="0" t="0" r="r" b="b"/>
            <a:pathLst>
              <a:path w="1017" h="1091">
                <a:moveTo>
                  <a:pt x="0" y="554"/>
                </a:moveTo>
                <a:cubicBezTo>
                  <a:pt x="194" y="770"/>
                  <a:pt x="216" y="957"/>
                  <a:pt x="225" y="1091"/>
                </a:cubicBezTo>
                <a:lnTo>
                  <a:pt x="1017" y="1091"/>
                </a:lnTo>
                <a:cubicBezTo>
                  <a:pt x="1001" y="626"/>
                  <a:pt x="833" y="260"/>
                  <a:pt x="566" y="0"/>
                </a:cubicBezTo>
                <a:lnTo>
                  <a:pt x="0" y="554"/>
                </a:lnTo>
                <a:close/>
              </a:path>
            </a:pathLst>
          </a:custGeom>
          <a:solidFill>
            <a:schemeClr val="accent1">
              <a:lumMod val="60000"/>
              <a:lumOff val="40000"/>
            </a:schemeClr>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216000" tIns="216000" rIns="0" bIns="0" anchor="ctr">
            <a:normAutofit/>
          </a:bodyPr>
          <a:lstStyle/>
          <a:p>
            <a:pPr algn="ctr">
              <a:lnSpc>
                <a:spcPct val="120000"/>
              </a:lnSpc>
              <a:spcBef>
                <a:spcPts val="450"/>
              </a:spcBef>
              <a:spcAft>
                <a:spcPts val="450"/>
              </a:spcAft>
              <a:defRPr/>
            </a:pPr>
            <a:r>
              <a:rPr lang="en-US" altLang="zh-CN" sz="3200" dirty="0">
                <a:solidFill>
                  <a:srgbClr val="FFFFFF"/>
                </a:solidFill>
                <a:latin typeface="Arial" panose="020B0604020202020204" pitchFamily="34" charset="0"/>
                <a:cs typeface="Arial" panose="020B0604020202020204" pitchFamily="34" charset="0"/>
              </a:rPr>
              <a:t>2</a:t>
            </a:r>
            <a:endParaRPr lang="zh-CN" altLang="en-US" sz="3200" dirty="0">
              <a:solidFill>
                <a:srgbClr val="FFFFFF"/>
              </a:solidFill>
              <a:latin typeface="Arial" panose="020B0604020202020204" pitchFamily="34" charset="0"/>
              <a:cs typeface="Arial" panose="020B0604020202020204" pitchFamily="34" charset="0"/>
            </a:endParaRPr>
          </a:p>
        </p:txBody>
      </p:sp>
      <p:sp>
        <p:nvSpPr>
          <p:cNvPr id="13" name="MH_Other_4"/>
          <p:cNvSpPr>
            <a:spLocks/>
          </p:cNvSpPr>
          <p:nvPr>
            <p:custDataLst>
              <p:tags r:id="rId5"/>
            </p:custDataLst>
          </p:nvPr>
        </p:nvSpPr>
        <p:spPr bwMode="gray">
          <a:xfrm>
            <a:off x="4106863" y="3692526"/>
            <a:ext cx="1096962" cy="1203325"/>
          </a:xfrm>
          <a:custGeom>
            <a:avLst/>
            <a:gdLst>
              <a:gd name="T0" fmla="*/ 223 w 1016"/>
              <a:gd name="T1" fmla="*/ 0 h 1114"/>
              <a:gd name="T2" fmla="*/ 0 w 1016"/>
              <a:gd name="T3" fmla="*/ 550 h 1114"/>
              <a:gd name="T4" fmla="*/ 559 w 1016"/>
              <a:gd name="T5" fmla="*/ 1114 h 1114"/>
              <a:gd name="T6" fmla="*/ 1016 w 1016"/>
              <a:gd name="T7" fmla="*/ 4 h 1114"/>
              <a:gd name="T8" fmla="*/ 223 w 1016"/>
              <a:gd name="T9" fmla="*/ 0 h 1114"/>
            </a:gdLst>
            <a:ahLst/>
            <a:cxnLst>
              <a:cxn ang="0">
                <a:pos x="T0" y="T1"/>
              </a:cxn>
              <a:cxn ang="0">
                <a:pos x="T2" y="T3"/>
              </a:cxn>
              <a:cxn ang="0">
                <a:pos x="T4" y="T5"/>
              </a:cxn>
              <a:cxn ang="0">
                <a:pos x="T6" y="T7"/>
              </a:cxn>
              <a:cxn ang="0">
                <a:pos x="T8" y="T9"/>
              </a:cxn>
            </a:cxnLst>
            <a:rect l="0" t="0" r="r" b="b"/>
            <a:pathLst>
              <a:path w="1016" h="1114">
                <a:moveTo>
                  <a:pt x="223" y="0"/>
                </a:moveTo>
                <a:cubicBezTo>
                  <a:pt x="229" y="193"/>
                  <a:pt x="163" y="384"/>
                  <a:pt x="0" y="550"/>
                </a:cubicBezTo>
                <a:lnTo>
                  <a:pt x="559" y="1114"/>
                </a:lnTo>
                <a:cubicBezTo>
                  <a:pt x="763" y="892"/>
                  <a:pt x="1012" y="541"/>
                  <a:pt x="1016" y="4"/>
                </a:cubicBezTo>
                <a:lnTo>
                  <a:pt x="223" y="0"/>
                </a:lnTo>
                <a:close/>
              </a:path>
            </a:pathLst>
          </a:custGeom>
          <a:solidFill>
            <a:schemeClr val="accent1">
              <a:lumMod val="60000"/>
              <a:lumOff val="40000"/>
            </a:schemeClr>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108000" tIns="0" rIns="0" bIns="108000" anchor="ctr">
            <a:normAutofit/>
          </a:bodyPr>
          <a:lstStyle/>
          <a:p>
            <a:pPr algn="ctr">
              <a:lnSpc>
                <a:spcPct val="120000"/>
              </a:lnSpc>
              <a:spcBef>
                <a:spcPts val="450"/>
              </a:spcBef>
              <a:spcAft>
                <a:spcPts val="450"/>
              </a:spcAft>
              <a:defRPr/>
            </a:pPr>
            <a:r>
              <a:rPr lang="en-US" altLang="zh-CN" sz="3200" dirty="0">
                <a:solidFill>
                  <a:srgbClr val="FFFFFF"/>
                </a:solidFill>
                <a:latin typeface="Arial" panose="020B0604020202020204" pitchFamily="34" charset="0"/>
                <a:cs typeface="Arial" panose="020B0604020202020204" pitchFamily="34" charset="0"/>
              </a:rPr>
              <a:t>3</a:t>
            </a:r>
            <a:endParaRPr lang="zh-CN" altLang="en-US" sz="3200" dirty="0">
              <a:solidFill>
                <a:srgbClr val="FFFFFF"/>
              </a:solidFill>
              <a:latin typeface="Arial" panose="020B0604020202020204" pitchFamily="34" charset="0"/>
              <a:cs typeface="Arial" panose="020B0604020202020204" pitchFamily="34" charset="0"/>
            </a:endParaRPr>
          </a:p>
        </p:txBody>
      </p:sp>
      <p:sp>
        <p:nvSpPr>
          <p:cNvPr id="15" name="MH_Other_5"/>
          <p:cNvSpPr>
            <a:spLocks noChangeShapeType="1"/>
          </p:cNvSpPr>
          <p:nvPr>
            <p:custDataLst>
              <p:tags r:id="rId6"/>
            </p:custDataLst>
          </p:nvPr>
        </p:nvSpPr>
        <p:spPr bwMode="black">
          <a:xfrm>
            <a:off x="4838701" y="2540000"/>
            <a:ext cx="3929063" cy="0"/>
          </a:xfrm>
          <a:prstGeom prst="line">
            <a:avLst/>
          </a:prstGeom>
          <a:noFill/>
          <a:ln w="9525">
            <a:solidFill>
              <a:srgbClr val="BCBCBC"/>
            </a:solidFill>
            <a:prstDash val="dash"/>
            <a:round/>
            <a:headEn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a:defRPr/>
            </a:pPr>
            <a:endParaRPr lang="zh-CN" altLang="en-US" sz="1350"/>
          </a:p>
        </p:txBody>
      </p:sp>
      <p:sp>
        <p:nvSpPr>
          <p:cNvPr id="16" name="MH_Other_6"/>
          <p:cNvSpPr>
            <a:spLocks noChangeShapeType="1"/>
          </p:cNvSpPr>
          <p:nvPr>
            <p:custDataLst>
              <p:tags r:id="rId7"/>
            </p:custDataLst>
          </p:nvPr>
        </p:nvSpPr>
        <p:spPr bwMode="black">
          <a:xfrm>
            <a:off x="5257800" y="3711575"/>
            <a:ext cx="3492500" cy="0"/>
          </a:xfrm>
          <a:prstGeom prst="line">
            <a:avLst/>
          </a:prstGeom>
          <a:noFill/>
          <a:ln w="9525">
            <a:solidFill>
              <a:srgbClr val="BCBCBC"/>
            </a:solidFill>
            <a:prstDash val="dash"/>
            <a:round/>
            <a:headEn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a:defRPr/>
            </a:pPr>
            <a:endParaRPr lang="zh-CN" altLang="en-US" sz="1350"/>
          </a:p>
        </p:txBody>
      </p:sp>
      <p:sp>
        <p:nvSpPr>
          <p:cNvPr id="18" name="MH_Other_7"/>
          <p:cNvSpPr>
            <a:spLocks noChangeShapeType="1"/>
          </p:cNvSpPr>
          <p:nvPr>
            <p:custDataLst>
              <p:tags r:id="rId8"/>
            </p:custDataLst>
          </p:nvPr>
        </p:nvSpPr>
        <p:spPr bwMode="black">
          <a:xfrm>
            <a:off x="4795839" y="4887913"/>
            <a:ext cx="3952875" cy="0"/>
          </a:xfrm>
          <a:prstGeom prst="line">
            <a:avLst/>
          </a:prstGeom>
          <a:noFill/>
          <a:ln w="9525">
            <a:solidFill>
              <a:srgbClr val="BCBCBC"/>
            </a:solidFill>
            <a:prstDash val="dash"/>
            <a:round/>
            <a:headEn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pPr>
              <a:defRPr/>
            </a:pPr>
            <a:endParaRPr lang="zh-CN" altLang="en-US" sz="1350"/>
          </a:p>
        </p:txBody>
      </p:sp>
      <p:sp>
        <p:nvSpPr>
          <p:cNvPr id="27" name="MH_Title_1"/>
          <p:cNvSpPr>
            <a:spLocks noChangeArrowheads="1"/>
          </p:cNvSpPr>
          <p:nvPr>
            <p:custDataLst>
              <p:tags r:id="rId9"/>
            </p:custDataLst>
          </p:nvPr>
        </p:nvSpPr>
        <p:spPr bwMode="gray">
          <a:xfrm>
            <a:off x="2476500" y="2673350"/>
            <a:ext cx="2097088" cy="2065338"/>
          </a:xfrm>
          <a:prstGeom prst="ellipse">
            <a:avLst/>
          </a:prstGeom>
          <a:solidFill>
            <a:schemeClr val="accent1"/>
          </a:solidFill>
          <a:ln w="19050">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hangingPunct="1">
              <a:lnSpc>
                <a:spcPct val="120000"/>
              </a:lnSpc>
              <a:defRPr/>
            </a:pPr>
            <a:r>
              <a:rPr lang="en-US" altLang="zh-CN" sz="2800">
                <a:solidFill>
                  <a:srgbClr val="FFFFFF"/>
                </a:solidFill>
              </a:rPr>
              <a:t>LOREM</a:t>
            </a:r>
            <a:endParaRPr lang="zh-CN" altLang="en-US" sz="2800" dirty="0">
              <a:solidFill>
                <a:srgbClr val="FFFFFF"/>
              </a:solidFill>
            </a:endParaRPr>
          </a:p>
        </p:txBody>
      </p:sp>
      <p:cxnSp>
        <p:nvCxnSpPr>
          <p:cNvPr id="3082" name="MH_Other_8"/>
          <p:cNvCxnSpPr>
            <a:cxnSpLocks noChangeShapeType="1"/>
          </p:cNvCxnSpPr>
          <p:nvPr>
            <p:custDataLst>
              <p:tags r:id="rId10"/>
            </p:custDataLst>
          </p:nvPr>
        </p:nvCxnSpPr>
        <p:spPr bwMode="auto">
          <a:xfrm>
            <a:off x="3762375" y="5403850"/>
            <a:ext cx="4986338" cy="420688"/>
          </a:xfrm>
          <a:prstGeom prst="bentConnector3">
            <a:avLst>
              <a:gd name="adj1" fmla="val 130"/>
            </a:avLst>
          </a:prstGeom>
          <a:noFill/>
          <a:ln w="9525">
            <a:solidFill>
              <a:srgbClr val="BCBCBC"/>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cxnSp>
      <p:sp>
        <p:nvSpPr>
          <p:cNvPr id="3083" name="MH_PageTitle"/>
          <p:cNvSpPr>
            <a:spLocks noGrp="1"/>
          </p:cNvSpPr>
          <p:nvPr>
            <p:ph type="title"/>
            <p:custDataLst>
              <p:tags r:id="rId11"/>
            </p:custDataLst>
          </p:nvPr>
        </p:nvSpPr>
        <p:spPr/>
        <p:txBody>
          <a:bodyPr/>
          <a:lstStyle/>
          <a:p>
            <a:pPr eaLnBrk="1" hangingPunct="1"/>
            <a:r>
              <a:rPr lang="en-US" altLang="zh-CN" smtClean="0"/>
              <a:t>LOREM IPSUM DOLOR</a:t>
            </a:r>
            <a:endParaRPr lang="zh-CN" altLang="en-US" smtClean="0"/>
          </a:p>
        </p:txBody>
      </p:sp>
      <p:sp>
        <p:nvSpPr>
          <p:cNvPr id="3084" name="MH_SubTitle_4"/>
          <p:cNvSpPr txBox="1">
            <a:spLocks noChangeArrowheads="1"/>
          </p:cNvSpPr>
          <p:nvPr>
            <p:custDataLst>
              <p:tags r:id="rId12"/>
            </p:custDataLst>
          </p:nvPr>
        </p:nvSpPr>
        <p:spPr bwMode="auto">
          <a:xfrm>
            <a:off x="3895725" y="5205414"/>
            <a:ext cx="485298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34290" rIns="68580" bIns="3429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defRPr/>
            </a:pPr>
            <a:r>
              <a:rPr lang="da-DK" altLang="zh-CN">
                <a:latin typeface="+mn-lt"/>
                <a:ea typeface="+mn-ea"/>
                <a:cs typeface="宋体" panose="02010600030101010101" pitchFamily="2" charset="-122"/>
              </a:rPr>
              <a:t>Lorem ipsum dolor sit amet</a:t>
            </a:r>
            <a:endParaRPr lang="zh-CN" altLang="zh-CN">
              <a:latin typeface="+mn-lt"/>
              <a:ea typeface="+mn-ea"/>
              <a:cs typeface="宋体" panose="02010600030101010101" pitchFamily="2" charset="-122"/>
            </a:endParaRPr>
          </a:p>
        </p:txBody>
      </p:sp>
      <p:sp>
        <p:nvSpPr>
          <p:cNvPr id="3085" name="MH_SubTitle_3"/>
          <p:cNvSpPr txBox="1">
            <a:spLocks noChangeArrowheads="1"/>
          </p:cNvSpPr>
          <p:nvPr>
            <p:custDataLst>
              <p:tags r:id="rId13"/>
            </p:custDataLst>
          </p:nvPr>
        </p:nvSpPr>
        <p:spPr bwMode="auto">
          <a:xfrm>
            <a:off x="4929189" y="4273550"/>
            <a:ext cx="3838575"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34290" rIns="68580" bIns="3429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defRPr/>
            </a:pPr>
            <a:r>
              <a:rPr lang="da-DK" altLang="zh-CN">
                <a:latin typeface="+mn-lt"/>
                <a:ea typeface="+mn-ea"/>
                <a:cs typeface="宋体" panose="02010600030101010101" pitchFamily="2" charset="-122"/>
              </a:rPr>
              <a:t>Lorem ipsum dolor sit amet</a:t>
            </a:r>
            <a:endParaRPr lang="zh-CN" altLang="zh-CN" b="1">
              <a:latin typeface="+mn-lt"/>
              <a:ea typeface="+mn-ea"/>
              <a:cs typeface="宋体" panose="02010600030101010101" pitchFamily="2" charset="-122"/>
            </a:endParaRPr>
          </a:p>
        </p:txBody>
      </p:sp>
      <p:sp>
        <p:nvSpPr>
          <p:cNvPr id="3086" name="MH_SubTitle_2"/>
          <p:cNvSpPr txBox="1">
            <a:spLocks noChangeArrowheads="1"/>
          </p:cNvSpPr>
          <p:nvPr>
            <p:custDataLst>
              <p:tags r:id="rId14"/>
            </p:custDataLst>
          </p:nvPr>
        </p:nvSpPr>
        <p:spPr bwMode="auto">
          <a:xfrm>
            <a:off x="5203825" y="3109914"/>
            <a:ext cx="3563938"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34290" rIns="68580" bIns="3429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defRPr/>
            </a:pPr>
            <a:r>
              <a:rPr lang="da-DK" altLang="zh-CN">
                <a:latin typeface="+mn-lt"/>
                <a:ea typeface="+mn-ea"/>
                <a:cs typeface="宋体" panose="02010600030101010101" pitchFamily="2" charset="-122"/>
              </a:rPr>
              <a:t>Lorem ipsum dolor sit amet</a:t>
            </a:r>
            <a:endParaRPr lang="zh-CN" altLang="zh-CN">
              <a:latin typeface="+mn-lt"/>
              <a:ea typeface="+mn-ea"/>
              <a:cs typeface="宋体" panose="02010600030101010101" pitchFamily="2" charset="-122"/>
            </a:endParaRPr>
          </a:p>
        </p:txBody>
      </p:sp>
      <p:sp>
        <p:nvSpPr>
          <p:cNvPr id="3087" name="MH_SubTitle_1"/>
          <p:cNvSpPr txBox="1">
            <a:spLocks noChangeArrowheads="1"/>
          </p:cNvSpPr>
          <p:nvPr>
            <p:custDataLst>
              <p:tags r:id="rId15"/>
            </p:custDataLst>
          </p:nvPr>
        </p:nvSpPr>
        <p:spPr bwMode="auto">
          <a:xfrm>
            <a:off x="4708525" y="1924050"/>
            <a:ext cx="4059238"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34290" rIns="68580" bIns="3429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defRPr/>
            </a:pPr>
            <a:r>
              <a:rPr lang="da-DK" altLang="zh-CN">
                <a:latin typeface="+mn-lt"/>
                <a:ea typeface="+mn-ea"/>
                <a:cs typeface="宋体" panose="02010600030101010101" pitchFamily="2" charset="-122"/>
              </a:rPr>
              <a:t>Lorem ipsum dolor sit amet</a:t>
            </a:r>
            <a:endParaRPr lang="zh-CN" altLang="zh-CN">
              <a:latin typeface="+mn-lt"/>
              <a:ea typeface="+mn-ea"/>
              <a:cs typeface="宋体" panose="02010600030101010101" pitchFamily="2" charset="-122"/>
            </a:endParaRPr>
          </a:p>
        </p:txBody>
      </p:sp>
    </p:spTree>
    <p:custDataLst>
      <p:tags r:id="rId1"/>
    </p:custDataLst>
    <p:extLst>
      <p:ext uri="{BB962C8B-B14F-4D97-AF65-F5344CB8AC3E}">
        <p14:creationId xmlns:p14="http://schemas.microsoft.com/office/powerpoint/2010/main" val="357167561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Other_1"/>
          <p:cNvSpPr/>
          <p:nvPr>
            <p:custDataLst>
              <p:tags r:id="rId2"/>
            </p:custDataLst>
          </p:nvPr>
        </p:nvSpPr>
        <p:spPr bwMode="auto">
          <a:xfrm rot="622676">
            <a:off x="5561014" y="2517776"/>
            <a:ext cx="757237" cy="855663"/>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607" h="1300243">
                <a:moveTo>
                  <a:pt x="311025" y="18035"/>
                </a:moveTo>
                <a:cubicBezTo>
                  <a:pt x="-103842" y="109052"/>
                  <a:pt x="-17058" y="744052"/>
                  <a:pt x="82425" y="945135"/>
                </a:cubicBezTo>
                <a:cubicBezTo>
                  <a:pt x="181908" y="1146218"/>
                  <a:pt x="535392" y="1440435"/>
                  <a:pt x="907925" y="1224535"/>
                </a:cubicBezTo>
                <a:cubicBezTo>
                  <a:pt x="1280458" y="1008635"/>
                  <a:pt x="1138642" y="598002"/>
                  <a:pt x="1047625" y="399035"/>
                </a:cubicBezTo>
                <a:cubicBezTo>
                  <a:pt x="956608" y="200068"/>
                  <a:pt x="725892" y="-72982"/>
                  <a:pt x="311025" y="18035"/>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zh-CN" altLang="en-US" sz="1050" b="1">
              <a:latin typeface="微软雅黑" pitchFamily="34" charset="-122"/>
            </a:endParaRPr>
          </a:p>
        </p:txBody>
      </p:sp>
      <p:sp>
        <p:nvSpPr>
          <p:cNvPr id="17" name="MH_Other_2"/>
          <p:cNvSpPr/>
          <p:nvPr>
            <p:custDataLst>
              <p:tags r:id="rId3"/>
            </p:custDataLst>
          </p:nvPr>
        </p:nvSpPr>
        <p:spPr bwMode="auto">
          <a:xfrm>
            <a:off x="4706938" y="2940051"/>
            <a:ext cx="508000" cy="557213"/>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414" h="1484744">
                <a:moveTo>
                  <a:pt x="315981" y="53443"/>
                </a:moveTo>
                <a:cubicBezTo>
                  <a:pt x="-139479" y="169837"/>
                  <a:pt x="8194" y="745625"/>
                  <a:pt x="87381" y="980543"/>
                </a:cubicBezTo>
                <a:cubicBezTo>
                  <a:pt x="166568" y="1215461"/>
                  <a:pt x="540348" y="1577347"/>
                  <a:pt x="791104" y="1462951"/>
                </a:cubicBezTo>
                <a:cubicBezTo>
                  <a:pt x="1041860" y="1348555"/>
                  <a:pt x="1143598" y="633410"/>
                  <a:pt x="1052581" y="434443"/>
                </a:cubicBezTo>
                <a:cubicBezTo>
                  <a:pt x="961564" y="235476"/>
                  <a:pt x="730848" y="-139078"/>
                  <a:pt x="315981" y="53443"/>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latin typeface="Impact" pitchFamily="34" charset="0"/>
            </a:endParaRPr>
          </a:p>
        </p:txBody>
      </p:sp>
      <p:sp>
        <p:nvSpPr>
          <p:cNvPr id="25" name="MH_Other_3"/>
          <p:cNvSpPr/>
          <p:nvPr>
            <p:custDataLst>
              <p:tags r:id="rId4"/>
            </p:custDataLst>
          </p:nvPr>
        </p:nvSpPr>
        <p:spPr bwMode="auto">
          <a:xfrm>
            <a:off x="4140200" y="3321051"/>
            <a:ext cx="503238" cy="600075"/>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 name="connsiteX0" fmla="*/ 326258 w 1075395"/>
              <a:gd name="connsiteY0" fmla="*/ 44948 h 1578533"/>
              <a:gd name="connsiteX1" fmla="*/ 77362 w 1075395"/>
              <a:gd name="connsiteY1" fmla="*/ 1073551 h 1578533"/>
              <a:gd name="connsiteX2" fmla="*/ 781085 w 1075395"/>
              <a:gd name="connsiteY2" fmla="*/ 1555959 h 1578533"/>
              <a:gd name="connsiteX3" fmla="*/ 1042562 w 1075395"/>
              <a:gd name="connsiteY3" fmla="*/ 527451 h 1578533"/>
              <a:gd name="connsiteX4" fmla="*/ 326258 w 1075395"/>
              <a:gd name="connsiteY4" fmla="*/ 44948 h 1578533"/>
              <a:gd name="connsiteX0" fmla="*/ 302142 w 1051279"/>
              <a:gd name="connsiteY0" fmla="*/ 44948 h 1578533"/>
              <a:gd name="connsiteX1" fmla="*/ 53246 w 1051279"/>
              <a:gd name="connsiteY1" fmla="*/ 1073551 h 1578533"/>
              <a:gd name="connsiteX2" fmla="*/ 756969 w 1051279"/>
              <a:gd name="connsiteY2" fmla="*/ 1555959 h 1578533"/>
              <a:gd name="connsiteX3" fmla="*/ 1018446 w 1051279"/>
              <a:gd name="connsiteY3" fmla="*/ 527451 h 1578533"/>
              <a:gd name="connsiteX4" fmla="*/ 302142 w 1051279"/>
              <a:gd name="connsiteY4" fmla="*/ 44948 h 1578533"/>
              <a:gd name="connsiteX0" fmla="*/ 302142 w 1004635"/>
              <a:gd name="connsiteY0" fmla="*/ 40123 h 1563521"/>
              <a:gd name="connsiteX1" fmla="*/ 53246 w 1004635"/>
              <a:gd name="connsiteY1" fmla="*/ 1068726 h 1563521"/>
              <a:gd name="connsiteX2" fmla="*/ 756969 w 1004635"/>
              <a:gd name="connsiteY2" fmla="*/ 1551134 h 1563521"/>
              <a:gd name="connsiteX3" fmla="*/ 977854 w 1004635"/>
              <a:gd name="connsiteY3" fmla="*/ 598755 h 1563521"/>
              <a:gd name="connsiteX4" fmla="*/ 302142 w 1004635"/>
              <a:gd name="connsiteY4" fmla="*/ 40123 h 1563521"/>
              <a:gd name="connsiteX0" fmla="*/ 331365 w 1034545"/>
              <a:gd name="connsiteY0" fmla="*/ 40121 h 1576916"/>
              <a:gd name="connsiteX1" fmla="*/ 41877 w 1034545"/>
              <a:gd name="connsiteY1" fmla="*/ 1195604 h 1576916"/>
              <a:gd name="connsiteX2" fmla="*/ 786192 w 1034545"/>
              <a:gd name="connsiteY2" fmla="*/ 1551132 h 1576916"/>
              <a:gd name="connsiteX3" fmla="*/ 1007077 w 1034545"/>
              <a:gd name="connsiteY3" fmla="*/ 598753 h 1576916"/>
              <a:gd name="connsiteX4" fmla="*/ 331365 w 1034545"/>
              <a:gd name="connsiteY4" fmla="*/ 40121 h 1576916"/>
              <a:gd name="connsiteX0" fmla="*/ 331365 w 1057619"/>
              <a:gd name="connsiteY0" fmla="*/ 40121 h 1596074"/>
              <a:gd name="connsiteX1" fmla="*/ 41877 w 1057619"/>
              <a:gd name="connsiteY1" fmla="*/ 1195604 h 1596074"/>
              <a:gd name="connsiteX2" fmla="*/ 786192 w 1057619"/>
              <a:gd name="connsiteY2" fmla="*/ 1551132 h 1596074"/>
              <a:gd name="connsiteX3" fmla="*/ 1007077 w 1057619"/>
              <a:gd name="connsiteY3" fmla="*/ 598753 h 1596074"/>
              <a:gd name="connsiteX4" fmla="*/ 331365 w 1057619"/>
              <a:gd name="connsiteY4" fmla="*/ 40121 h 1596074"/>
              <a:gd name="connsiteX0" fmla="*/ 331365 w 1073428"/>
              <a:gd name="connsiteY0" fmla="*/ 40121 h 1596074"/>
              <a:gd name="connsiteX1" fmla="*/ 41877 w 1073428"/>
              <a:gd name="connsiteY1" fmla="*/ 1195604 h 1596074"/>
              <a:gd name="connsiteX2" fmla="*/ 786192 w 1073428"/>
              <a:gd name="connsiteY2" fmla="*/ 1551132 h 1596074"/>
              <a:gd name="connsiteX3" fmla="*/ 1007077 w 1073428"/>
              <a:gd name="connsiteY3" fmla="*/ 598753 h 1596074"/>
              <a:gd name="connsiteX4" fmla="*/ 331365 w 1073428"/>
              <a:gd name="connsiteY4" fmla="*/ 40121 h 1596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3428" h="1596074">
                <a:moveTo>
                  <a:pt x="331365" y="40121"/>
                </a:moveTo>
                <a:cubicBezTo>
                  <a:pt x="-42910" y="156516"/>
                  <a:pt x="-33927" y="943769"/>
                  <a:pt x="41877" y="1195604"/>
                </a:cubicBezTo>
                <a:cubicBezTo>
                  <a:pt x="117681" y="1447439"/>
                  <a:pt x="422364" y="1701359"/>
                  <a:pt x="786192" y="1551132"/>
                </a:cubicBezTo>
                <a:cubicBezTo>
                  <a:pt x="1150020" y="1400905"/>
                  <a:pt x="1098094" y="797720"/>
                  <a:pt x="1007077" y="598753"/>
                </a:cubicBezTo>
                <a:cubicBezTo>
                  <a:pt x="916060" y="399786"/>
                  <a:pt x="746232" y="-152400"/>
                  <a:pt x="331365" y="40121"/>
                </a:cubicBezTo>
                <a:close/>
              </a:path>
            </a:pathLst>
          </a:custGeom>
          <a:solidFill>
            <a:schemeClr val="accent1"/>
          </a:solidFill>
          <a:ln w="9525" cap="rnd">
            <a:noFill/>
            <a:prstDash val="solid"/>
            <a:round/>
            <a:headEnd/>
            <a:tailEnd/>
          </a:ln>
          <a:effectLst/>
        </p:spPr>
        <p:txBody>
          <a:bodyPr vert="eaVert" anchor="ctr"/>
          <a:lstStyle/>
          <a:p>
            <a:pPr>
              <a:defRPr/>
            </a:pPr>
            <a:endParaRPr lang="zh-CN" altLang="en-US" sz="1050">
              <a:solidFill>
                <a:schemeClr val="bg1"/>
              </a:solidFill>
              <a:latin typeface="微软雅黑" pitchFamily="34" charset="-122"/>
              <a:ea typeface="微软雅黑" pitchFamily="34" charset="-122"/>
            </a:endParaRPr>
          </a:p>
        </p:txBody>
      </p:sp>
      <p:sp>
        <p:nvSpPr>
          <p:cNvPr id="26" name="MH_Other_4"/>
          <p:cNvSpPr/>
          <p:nvPr>
            <p:custDataLst>
              <p:tags r:id="rId5"/>
            </p:custDataLst>
          </p:nvPr>
        </p:nvSpPr>
        <p:spPr bwMode="auto">
          <a:xfrm>
            <a:off x="3614739" y="3790951"/>
            <a:ext cx="454025" cy="544513"/>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 name="connsiteX0" fmla="*/ 326258 w 1075395"/>
              <a:gd name="connsiteY0" fmla="*/ 44948 h 1578533"/>
              <a:gd name="connsiteX1" fmla="*/ 77362 w 1075395"/>
              <a:gd name="connsiteY1" fmla="*/ 1073551 h 1578533"/>
              <a:gd name="connsiteX2" fmla="*/ 781085 w 1075395"/>
              <a:gd name="connsiteY2" fmla="*/ 1555959 h 1578533"/>
              <a:gd name="connsiteX3" fmla="*/ 1042562 w 1075395"/>
              <a:gd name="connsiteY3" fmla="*/ 527451 h 1578533"/>
              <a:gd name="connsiteX4" fmla="*/ 326258 w 1075395"/>
              <a:gd name="connsiteY4" fmla="*/ 44948 h 1578533"/>
              <a:gd name="connsiteX0" fmla="*/ 302142 w 1051279"/>
              <a:gd name="connsiteY0" fmla="*/ 44948 h 1578533"/>
              <a:gd name="connsiteX1" fmla="*/ 53246 w 1051279"/>
              <a:gd name="connsiteY1" fmla="*/ 1073551 h 1578533"/>
              <a:gd name="connsiteX2" fmla="*/ 756969 w 1051279"/>
              <a:gd name="connsiteY2" fmla="*/ 1555959 h 1578533"/>
              <a:gd name="connsiteX3" fmla="*/ 1018446 w 1051279"/>
              <a:gd name="connsiteY3" fmla="*/ 527451 h 1578533"/>
              <a:gd name="connsiteX4" fmla="*/ 302142 w 1051279"/>
              <a:gd name="connsiteY4" fmla="*/ 44948 h 1578533"/>
              <a:gd name="connsiteX0" fmla="*/ 302142 w 1004635"/>
              <a:gd name="connsiteY0" fmla="*/ 40123 h 1563521"/>
              <a:gd name="connsiteX1" fmla="*/ 53246 w 1004635"/>
              <a:gd name="connsiteY1" fmla="*/ 1068726 h 1563521"/>
              <a:gd name="connsiteX2" fmla="*/ 756969 w 1004635"/>
              <a:gd name="connsiteY2" fmla="*/ 1551134 h 1563521"/>
              <a:gd name="connsiteX3" fmla="*/ 977854 w 1004635"/>
              <a:gd name="connsiteY3" fmla="*/ 598755 h 1563521"/>
              <a:gd name="connsiteX4" fmla="*/ 302142 w 1004635"/>
              <a:gd name="connsiteY4" fmla="*/ 40123 h 1563521"/>
              <a:gd name="connsiteX0" fmla="*/ 331365 w 1034545"/>
              <a:gd name="connsiteY0" fmla="*/ 40121 h 1576916"/>
              <a:gd name="connsiteX1" fmla="*/ 41877 w 1034545"/>
              <a:gd name="connsiteY1" fmla="*/ 1195604 h 1576916"/>
              <a:gd name="connsiteX2" fmla="*/ 786192 w 1034545"/>
              <a:gd name="connsiteY2" fmla="*/ 1551132 h 1576916"/>
              <a:gd name="connsiteX3" fmla="*/ 1007077 w 1034545"/>
              <a:gd name="connsiteY3" fmla="*/ 598753 h 1576916"/>
              <a:gd name="connsiteX4" fmla="*/ 331365 w 1034545"/>
              <a:gd name="connsiteY4" fmla="*/ 40121 h 1576916"/>
              <a:gd name="connsiteX0" fmla="*/ 331365 w 1057619"/>
              <a:gd name="connsiteY0" fmla="*/ 40121 h 1596074"/>
              <a:gd name="connsiteX1" fmla="*/ 41877 w 1057619"/>
              <a:gd name="connsiteY1" fmla="*/ 1195604 h 1596074"/>
              <a:gd name="connsiteX2" fmla="*/ 786192 w 1057619"/>
              <a:gd name="connsiteY2" fmla="*/ 1551132 h 1596074"/>
              <a:gd name="connsiteX3" fmla="*/ 1007077 w 1057619"/>
              <a:gd name="connsiteY3" fmla="*/ 598753 h 1596074"/>
              <a:gd name="connsiteX4" fmla="*/ 331365 w 1057619"/>
              <a:gd name="connsiteY4" fmla="*/ 40121 h 1596074"/>
              <a:gd name="connsiteX0" fmla="*/ 331365 w 1073428"/>
              <a:gd name="connsiteY0" fmla="*/ 40121 h 1596074"/>
              <a:gd name="connsiteX1" fmla="*/ 41877 w 1073428"/>
              <a:gd name="connsiteY1" fmla="*/ 1195604 h 1596074"/>
              <a:gd name="connsiteX2" fmla="*/ 786192 w 1073428"/>
              <a:gd name="connsiteY2" fmla="*/ 1551132 h 1596074"/>
              <a:gd name="connsiteX3" fmla="*/ 1007077 w 1073428"/>
              <a:gd name="connsiteY3" fmla="*/ 598753 h 1596074"/>
              <a:gd name="connsiteX4" fmla="*/ 331365 w 1073428"/>
              <a:gd name="connsiteY4" fmla="*/ 40121 h 1596074"/>
              <a:gd name="connsiteX0" fmla="*/ 232737 w 933334"/>
              <a:gd name="connsiteY0" fmla="*/ 40121 h 1573503"/>
              <a:gd name="connsiteX1" fmla="*/ 105618 w 933334"/>
              <a:gd name="connsiteY1" fmla="*/ 1170228 h 1573503"/>
              <a:gd name="connsiteX2" fmla="*/ 687564 w 933334"/>
              <a:gd name="connsiteY2" fmla="*/ 1551132 h 1573503"/>
              <a:gd name="connsiteX3" fmla="*/ 908449 w 933334"/>
              <a:gd name="connsiteY3" fmla="*/ 598753 h 1573503"/>
              <a:gd name="connsiteX4" fmla="*/ 232737 w 933334"/>
              <a:gd name="connsiteY4" fmla="*/ 40121 h 1573503"/>
              <a:gd name="connsiteX0" fmla="*/ 250294 w 910297"/>
              <a:gd name="connsiteY0" fmla="*/ 48842 h 1454036"/>
              <a:gd name="connsiteX1" fmla="*/ 82583 w 910297"/>
              <a:gd name="connsiteY1" fmla="*/ 1052068 h 1454036"/>
              <a:gd name="connsiteX2" fmla="*/ 664529 w 910297"/>
              <a:gd name="connsiteY2" fmla="*/ 1432972 h 1454036"/>
              <a:gd name="connsiteX3" fmla="*/ 885414 w 910297"/>
              <a:gd name="connsiteY3" fmla="*/ 480593 h 1454036"/>
              <a:gd name="connsiteX4" fmla="*/ 250294 w 910297"/>
              <a:gd name="connsiteY4" fmla="*/ 48842 h 1454036"/>
              <a:gd name="connsiteX0" fmla="*/ 250294 w 930082"/>
              <a:gd name="connsiteY0" fmla="*/ 48842 h 1454038"/>
              <a:gd name="connsiteX1" fmla="*/ 82583 w 930082"/>
              <a:gd name="connsiteY1" fmla="*/ 1052068 h 1454038"/>
              <a:gd name="connsiteX2" fmla="*/ 664529 w 930082"/>
              <a:gd name="connsiteY2" fmla="*/ 1432972 h 1454038"/>
              <a:gd name="connsiteX3" fmla="*/ 885414 w 930082"/>
              <a:gd name="connsiteY3" fmla="*/ 480593 h 1454038"/>
              <a:gd name="connsiteX4" fmla="*/ 250294 w 930082"/>
              <a:gd name="connsiteY4" fmla="*/ 48842 h 1454038"/>
              <a:gd name="connsiteX0" fmla="*/ 250294 w 957095"/>
              <a:gd name="connsiteY0" fmla="*/ 48842 h 1454036"/>
              <a:gd name="connsiteX1" fmla="*/ 82583 w 957095"/>
              <a:gd name="connsiteY1" fmla="*/ 1052068 h 1454036"/>
              <a:gd name="connsiteX2" fmla="*/ 664529 w 957095"/>
              <a:gd name="connsiteY2" fmla="*/ 1432972 h 1454036"/>
              <a:gd name="connsiteX3" fmla="*/ 885414 w 957095"/>
              <a:gd name="connsiteY3" fmla="*/ 480593 h 1454036"/>
              <a:gd name="connsiteX4" fmla="*/ 250294 w 957095"/>
              <a:gd name="connsiteY4" fmla="*/ 48842 h 1454036"/>
              <a:gd name="connsiteX0" fmla="*/ 250294 w 966104"/>
              <a:gd name="connsiteY0" fmla="*/ 48842 h 1454038"/>
              <a:gd name="connsiteX1" fmla="*/ 82583 w 966104"/>
              <a:gd name="connsiteY1" fmla="*/ 1052068 h 1454038"/>
              <a:gd name="connsiteX2" fmla="*/ 664529 w 966104"/>
              <a:gd name="connsiteY2" fmla="*/ 1432972 h 1454038"/>
              <a:gd name="connsiteX3" fmla="*/ 885414 w 966104"/>
              <a:gd name="connsiteY3" fmla="*/ 480593 h 1454038"/>
              <a:gd name="connsiteX4" fmla="*/ 250294 w 966104"/>
              <a:gd name="connsiteY4" fmla="*/ 48842 h 1454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6104" h="1454038">
                <a:moveTo>
                  <a:pt x="250294" y="48842"/>
                </a:moveTo>
                <a:cubicBezTo>
                  <a:pt x="-123981" y="165237"/>
                  <a:pt x="13544" y="821380"/>
                  <a:pt x="82583" y="1052068"/>
                </a:cubicBezTo>
                <a:cubicBezTo>
                  <a:pt x="151622" y="1282756"/>
                  <a:pt x="388651" y="1528218"/>
                  <a:pt x="664529" y="1432972"/>
                </a:cubicBezTo>
                <a:cubicBezTo>
                  <a:pt x="940407" y="1337726"/>
                  <a:pt x="1057615" y="781063"/>
                  <a:pt x="885414" y="480593"/>
                </a:cubicBezTo>
                <a:cubicBezTo>
                  <a:pt x="794397" y="281626"/>
                  <a:pt x="665161" y="-143679"/>
                  <a:pt x="250294" y="48842"/>
                </a:cubicBezTo>
                <a:close/>
              </a:path>
            </a:pathLst>
          </a:custGeom>
          <a:solidFill>
            <a:schemeClr val="accent1"/>
          </a:solidFill>
          <a:ln w="9525" cap="rnd">
            <a:noFill/>
            <a:prstDash val="solid"/>
            <a:round/>
            <a:headEnd/>
            <a:tailEnd/>
          </a:ln>
          <a:effectLst/>
        </p:spPr>
        <p:txBody>
          <a:bodyPr vert="eaVert" anchor="ctr"/>
          <a:lstStyle/>
          <a:p>
            <a:pPr>
              <a:defRPr/>
            </a:pPr>
            <a:endParaRPr lang="zh-CN" altLang="en-US" sz="1050">
              <a:solidFill>
                <a:schemeClr val="bg1"/>
              </a:solidFill>
              <a:latin typeface="微软雅黑" pitchFamily="34" charset="-122"/>
              <a:ea typeface="微软雅黑" pitchFamily="34" charset="-122"/>
            </a:endParaRPr>
          </a:p>
        </p:txBody>
      </p:sp>
      <p:sp>
        <p:nvSpPr>
          <p:cNvPr id="30" name="MH_Other_5"/>
          <p:cNvSpPr/>
          <p:nvPr>
            <p:custDataLst>
              <p:tags r:id="rId6"/>
            </p:custDataLst>
          </p:nvPr>
        </p:nvSpPr>
        <p:spPr bwMode="auto">
          <a:xfrm>
            <a:off x="3197225" y="4318000"/>
            <a:ext cx="484188" cy="571500"/>
          </a:xfrm>
          <a:custGeom>
            <a:avLst/>
            <a:gdLst>
              <a:gd name="connsiteX0" fmla="*/ 228600 w 965200"/>
              <a:gd name="connsiteY0" fmla="*/ 0 h 1193800"/>
              <a:gd name="connsiteX1" fmla="*/ 0 w 965200"/>
              <a:gd name="connsiteY1" fmla="*/ 927100 h 1193800"/>
              <a:gd name="connsiteX2" fmla="*/ 774700 w 965200"/>
              <a:gd name="connsiteY2" fmla="*/ 1193800 h 1193800"/>
              <a:gd name="connsiteX3" fmla="*/ 965200 w 965200"/>
              <a:gd name="connsiteY3" fmla="*/ 381000 h 1193800"/>
              <a:gd name="connsiteX4" fmla="*/ 228600 w 965200"/>
              <a:gd name="connsiteY4" fmla="*/ 0 h 1193800"/>
              <a:gd name="connsiteX0" fmla="*/ 255223 w 991823"/>
              <a:gd name="connsiteY0" fmla="*/ 18035 h 1211835"/>
              <a:gd name="connsiteX1" fmla="*/ 26623 w 991823"/>
              <a:gd name="connsiteY1" fmla="*/ 945135 h 1211835"/>
              <a:gd name="connsiteX2" fmla="*/ 801323 w 991823"/>
              <a:gd name="connsiteY2" fmla="*/ 1211835 h 1211835"/>
              <a:gd name="connsiteX3" fmla="*/ 991823 w 991823"/>
              <a:gd name="connsiteY3" fmla="*/ 399035 h 1211835"/>
              <a:gd name="connsiteX4" fmla="*/ 255223 w 991823"/>
              <a:gd name="connsiteY4" fmla="*/ 18035 h 1211835"/>
              <a:gd name="connsiteX0" fmla="*/ 307466 w 1044066"/>
              <a:gd name="connsiteY0" fmla="*/ 18035 h 1211835"/>
              <a:gd name="connsiteX1" fmla="*/ 78866 w 1044066"/>
              <a:gd name="connsiteY1" fmla="*/ 945135 h 1211835"/>
              <a:gd name="connsiteX2" fmla="*/ 853566 w 1044066"/>
              <a:gd name="connsiteY2" fmla="*/ 1211835 h 1211835"/>
              <a:gd name="connsiteX3" fmla="*/ 1044066 w 1044066"/>
              <a:gd name="connsiteY3" fmla="*/ 399035 h 1211835"/>
              <a:gd name="connsiteX4" fmla="*/ 307466 w 1044066"/>
              <a:gd name="connsiteY4" fmla="*/ 18035 h 1211835"/>
              <a:gd name="connsiteX0" fmla="*/ 307466 w 1092523"/>
              <a:gd name="connsiteY0" fmla="*/ 18035 h 1219569"/>
              <a:gd name="connsiteX1" fmla="*/ 78866 w 1092523"/>
              <a:gd name="connsiteY1" fmla="*/ 945135 h 1219569"/>
              <a:gd name="connsiteX2" fmla="*/ 853566 w 1092523"/>
              <a:gd name="connsiteY2" fmla="*/ 1211835 h 1219569"/>
              <a:gd name="connsiteX3" fmla="*/ 1044066 w 1092523"/>
              <a:gd name="connsiteY3" fmla="*/ 399035 h 1219569"/>
              <a:gd name="connsiteX4" fmla="*/ 307466 w 1092523"/>
              <a:gd name="connsiteY4" fmla="*/ 18035 h 1219569"/>
              <a:gd name="connsiteX0" fmla="*/ 307466 w 1128943"/>
              <a:gd name="connsiteY0" fmla="*/ 18035 h 1256152"/>
              <a:gd name="connsiteX1" fmla="*/ 78866 w 1128943"/>
              <a:gd name="connsiteY1" fmla="*/ 945135 h 1256152"/>
              <a:gd name="connsiteX2" fmla="*/ 853566 w 1128943"/>
              <a:gd name="connsiteY2" fmla="*/ 1211835 h 1256152"/>
              <a:gd name="connsiteX3" fmla="*/ 1044066 w 1128943"/>
              <a:gd name="connsiteY3" fmla="*/ 399035 h 1256152"/>
              <a:gd name="connsiteX4" fmla="*/ 307466 w 1128943"/>
              <a:gd name="connsiteY4" fmla="*/ 18035 h 1256152"/>
              <a:gd name="connsiteX0" fmla="*/ 307466 w 1128943"/>
              <a:gd name="connsiteY0" fmla="*/ 18035 h 1295996"/>
              <a:gd name="connsiteX1" fmla="*/ 78866 w 1128943"/>
              <a:gd name="connsiteY1" fmla="*/ 945135 h 1295996"/>
              <a:gd name="connsiteX2" fmla="*/ 853566 w 1128943"/>
              <a:gd name="connsiteY2" fmla="*/ 1211835 h 1295996"/>
              <a:gd name="connsiteX3" fmla="*/ 1044066 w 1128943"/>
              <a:gd name="connsiteY3" fmla="*/ 399035 h 1295996"/>
              <a:gd name="connsiteX4" fmla="*/ 307466 w 1128943"/>
              <a:gd name="connsiteY4" fmla="*/ 18035 h 1295996"/>
              <a:gd name="connsiteX0" fmla="*/ 379312 w 1200789"/>
              <a:gd name="connsiteY0" fmla="*/ 18035 h 1295996"/>
              <a:gd name="connsiteX1" fmla="*/ 150712 w 1200789"/>
              <a:gd name="connsiteY1" fmla="*/ 945135 h 1295996"/>
              <a:gd name="connsiteX2" fmla="*/ 925412 w 1200789"/>
              <a:gd name="connsiteY2" fmla="*/ 1211835 h 1295996"/>
              <a:gd name="connsiteX3" fmla="*/ 1115912 w 1200789"/>
              <a:gd name="connsiteY3" fmla="*/ 399035 h 1295996"/>
              <a:gd name="connsiteX4" fmla="*/ 379312 w 1200789"/>
              <a:gd name="connsiteY4" fmla="*/ 18035 h 1295996"/>
              <a:gd name="connsiteX0" fmla="*/ 368256 w 1189733"/>
              <a:gd name="connsiteY0" fmla="*/ 18035 h 1315677"/>
              <a:gd name="connsiteX1" fmla="*/ 139656 w 1189733"/>
              <a:gd name="connsiteY1" fmla="*/ 945135 h 1315677"/>
              <a:gd name="connsiteX2" fmla="*/ 914356 w 1189733"/>
              <a:gd name="connsiteY2" fmla="*/ 1211835 h 1315677"/>
              <a:gd name="connsiteX3" fmla="*/ 1104856 w 1189733"/>
              <a:gd name="connsiteY3" fmla="*/ 399035 h 1315677"/>
              <a:gd name="connsiteX4" fmla="*/ 368256 w 1189733"/>
              <a:gd name="connsiteY4" fmla="*/ 18035 h 1315677"/>
              <a:gd name="connsiteX0" fmla="*/ 308355 w 1129832"/>
              <a:gd name="connsiteY0" fmla="*/ 18035 h 1295996"/>
              <a:gd name="connsiteX1" fmla="*/ 79755 w 1129832"/>
              <a:gd name="connsiteY1" fmla="*/ 945135 h 1295996"/>
              <a:gd name="connsiteX2" fmla="*/ 854455 w 1129832"/>
              <a:gd name="connsiteY2" fmla="*/ 1211835 h 1295996"/>
              <a:gd name="connsiteX3" fmla="*/ 1044955 w 1129832"/>
              <a:gd name="connsiteY3" fmla="*/ 399035 h 1295996"/>
              <a:gd name="connsiteX4" fmla="*/ 308355 w 1129832"/>
              <a:gd name="connsiteY4" fmla="*/ 18035 h 1295996"/>
              <a:gd name="connsiteX0" fmla="*/ 308355 w 1121503"/>
              <a:gd name="connsiteY0" fmla="*/ 18035 h 1237984"/>
              <a:gd name="connsiteX1" fmla="*/ 79755 w 1121503"/>
              <a:gd name="connsiteY1" fmla="*/ 945135 h 1237984"/>
              <a:gd name="connsiteX2" fmla="*/ 854455 w 1121503"/>
              <a:gd name="connsiteY2" fmla="*/ 1211835 h 1237984"/>
              <a:gd name="connsiteX3" fmla="*/ 1044955 w 1121503"/>
              <a:gd name="connsiteY3" fmla="*/ 399035 h 1237984"/>
              <a:gd name="connsiteX4" fmla="*/ 308355 w 1121503"/>
              <a:gd name="connsiteY4" fmla="*/ 18035 h 1237984"/>
              <a:gd name="connsiteX0" fmla="*/ 308355 w 1176171"/>
              <a:gd name="connsiteY0" fmla="*/ 18035 h 1301167"/>
              <a:gd name="connsiteX1" fmla="*/ 79755 w 1176171"/>
              <a:gd name="connsiteY1" fmla="*/ 945135 h 1301167"/>
              <a:gd name="connsiteX2" fmla="*/ 854455 w 1176171"/>
              <a:gd name="connsiteY2" fmla="*/ 1211835 h 1301167"/>
              <a:gd name="connsiteX3" fmla="*/ 1044955 w 1176171"/>
              <a:gd name="connsiteY3" fmla="*/ 399035 h 1301167"/>
              <a:gd name="connsiteX4" fmla="*/ 308355 w 1176171"/>
              <a:gd name="connsiteY4" fmla="*/ 18035 h 1301167"/>
              <a:gd name="connsiteX0" fmla="*/ 311025 w 1206943"/>
              <a:gd name="connsiteY0" fmla="*/ 18035 h 1327216"/>
              <a:gd name="connsiteX1" fmla="*/ 82425 w 1206943"/>
              <a:gd name="connsiteY1" fmla="*/ 945135 h 1327216"/>
              <a:gd name="connsiteX2" fmla="*/ 907925 w 1206943"/>
              <a:gd name="connsiteY2" fmla="*/ 1224535 h 1327216"/>
              <a:gd name="connsiteX3" fmla="*/ 1047625 w 1206943"/>
              <a:gd name="connsiteY3" fmla="*/ 399035 h 1327216"/>
              <a:gd name="connsiteX4" fmla="*/ 311025 w 1206943"/>
              <a:gd name="connsiteY4" fmla="*/ 18035 h 1327216"/>
              <a:gd name="connsiteX0" fmla="*/ 311025 w 1171155"/>
              <a:gd name="connsiteY0" fmla="*/ 18035 h 1300243"/>
              <a:gd name="connsiteX1" fmla="*/ 82425 w 1171155"/>
              <a:gd name="connsiteY1" fmla="*/ 945135 h 1300243"/>
              <a:gd name="connsiteX2" fmla="*/ 907925 w 1171155"/>
              <a:gd name="connsiteY2" fmla="*/ 1224535 h 1300243"/>
              <a:gd name="connsiteX3" fmla="*/ 1047625 w 1171155"/>
              <a:gd name="connsiteY3" fmla="*/ 399035 h 1300243"/>
              <a:gd name="connsiteX4" fmla="*/ 311025 w 1171155"/>
              <a:gd name="connsiteY4" fmla="*/ 18035 h 1300243"/>
              <a:gd name="connsiteX0" fmla="*/ 311025 w 1151607"/>
              <a:gd name="connsiteY0" fmla="*/ 18035 h 1300243"/>
              <a:gd name="connsiteX1" fmla="*/ 82425 w 1151607"/>
              <a:gd name="connsiteY1" fmla="*/ 945135 h 1300243"/>
              <a:gd name="connsiteX2" fmla="*/ 907925 w 1151607"/>
              <a:gd name="connsiteY2" fmla="*/ 1224535 h 1300243"/>
              <a:gd name="connsiteX3" fmla="*/ 1047625 w 1151607"/>
              <a:gd name="connsiteY3" fmla="*/ 399035 h 1300243"/>
              <a:gd name="connsiteX4" fmla="*/ 311025 w 1151607"/>
              <a:gd name="connsiteY4" fmla="*/ 18035 h 1300243"/>
              <a:gd name="connsiteX0" fmla="*/ 311025 w 1151605"/>
              <a:gd name="connsiteY0" fmla="*/ 18035 h 1390374"/>
              <a:gd name="connsiteX1" fmla="*/ 82425 w 1151605"/>
              <a:gd name="connsiteY1" fmla="*/ 945135 h 1390374"/>
              <a:gd name="connsiteX2" fmla="*/ 907924 w 1151605"/>
              <a:gd name="connsiteY2" fmla="*/ 1326039 h 1390374"/>
              <a:gd name="connsiteX3" fmla="*/ 1047625 w 1151605"/>
              <a:gd name="connsiteY3" fmla="*/ 399035 h 1390374"/>
              <a:gd name="connsiteX4" fmla="*/ 311025 w 1151605"/>
              <a:gd name="connsiteY4" fmla="*/ 18035 h 1390374"/>
              <a:gd name="connsiteX0" fmla="*/ 302517 w 1094827"/>
              <a:gd name="connsiteY0" fmla="*/ 18035 h 1483396"/>
              <a:gd name="connsiteX1" fmla="*/ 73917 w 1094827"/>
              <a:gd name="connsiteY1" fmla="*/ 945135 h 1483396"/>
              <a:gd name="connsiteX2" fmla="*/ 777640 w 1094827"/>
              <a:gd name="connsiteY2" fmla="*/ 1427543 h 1483396"/>
              <a:gd name="connsiteX3" fmla="*/ 1039117 w 1094827"/>
              <a:gd name="connsiteY3" fmla="*/ 399035 h 1483396"/>
              <a:gd name="connsiteX4" fmla="*/ 302517 w 1094827"/>
              <a:gd name="connsiteY4" fmla="*/ 18035 h 1483396"/>
              <a:gd name="connsiteX0" fmla="*/ 302515 w 1078069"/>
              <a:gd name="connsiteY0" fmla="*/ 18035 h 1483396"/>
              <a:gd name="connsiteX1" fmla="*/ 73915 w 1078069"/>
              <a:gd name="connsiteY1" fmla="*/ 945135 h 1483396"/>
              <a:gd name="connsiteX2" fmla="*/ 777638 w 1078069"/>
              <a:gd name="connsiteY2" fmla="*/ 1427543 h 1483396"/>
              <a:gd name="connsiteX3" fmla="*/ 1039115 w 1078069"/>
              <a:gd name="connsiteY3" fmla="*/ 399035 h 1483396"/>
              <a:gd name="connsiteX4" fmla="*/ 302515 w 1078069"/>
              <a:gd name="connsiteY4" fmla="*/ 18035 h 1483396"/>
              <a:gd name="connsiteX0" fmla="*/ 302515 w 1071948"/>
              <a:gd name="connsiteY0" fmla="*/ 18035 h 1449336"/>
              <a:gd name="connsiteX1" fmla="*/ 73915 w 1071948"/>
              <a:gd name="connsiteY1" fmla="*/ 945135 h 1449336"/>
              <a:gd name="connsiteX2" fmla="*/ 777638 w 1071948"/>
              <a:gd name="connsiteY2" fmla="*/ 1427543 h 1449336"/>
              <a:gd name="connsiteX3" fmla="*/ 1039115 w 1071948"/>
              <a:gd name="connsiteY3" fmla="*/ 399035 h 1449336"/>
              <a:gd name="connsiteX4" fmla="*/ 302515 w 1071948"/>
              <a:gd name="connsiteY4" fmla="*/ 18035 h 1449336"/>
              <a:gd name="connsiteX0" fmla="*/ 302515 w 1071948"/>
              <a:gd name="connsiteY0" fmla="*/ 53441 h 1484742"/>
              <a:gd name="connsiteX1" fmla="*/ 73915 w 1071948"/>
              <a:gd name="connsiteY1" fmla="*/ 980541 h 1484742"/>
              <a:gd name="connsiteX2" fmla="*/ 777638 w 1071948"/>
              <a:gd name="connsiteY2" fmla="*/ 1462949 h 1484742"/>
              <a:gd name="connsiteX3" fmla="*/ 1039115 w 1071948"/>
              <a:gd name="connsiteY3" fmla="*/ 434441 h 1484742"/>
              <a:gd name="connsiteX4" fmla="*/ 302515 w 1071948"/>
              <a:gd name="connsiteY4" fmla="*/ 53441 h 1484742"/>
              <a:gd name="connsiteX0" fmla="*/ 315981 w 1085414"/>
              <a:gd name="connsiteY0" fmla="*/ 53443 h 1484744"/>
              <a:gd name="connsiteX1" fmla="*/ 87381 w 1085414"/>
              <a:gd name="connsiteY1" fmla="*/ 980543 h 1484744"/>
              <a:gd name="connsiteX2" fmla="*/ 791104 w 1085414"/>
              <a:gd name="connsiteY2" fmla="*/ 1462951 h 1484744"/>
              <a:gd name="connsiteX3" fmla="*/ 1052581 w 1085414"/>
              <a:gd name="connsiteY3" fmla="*/ 434443 h 1484744"/>
              <a:gd name="connsiteX4" fmla="*/ 315981 w 1085414"/>
              <a:gd name="connsiteY4" fmla="*/ 53443 h 1484744"/>
              <a:gd name="connsiteX0" fmla="*/ 326258 w 1075395"/>
              <a:gd name="connsiteY0" fmla="*/ 44948 h 1578533"/>
              <a:gd name="connsiteX1" fmla="*/ 77362 w 1075395"/>
              <a:gd name="connsiteY1" fmla="*/ 1073551 h 1578533"/>
              <a:gd name="connsiteX2" fmla="*/ 781085 w 1075395"/>
              <a:gd name="connsiteY2" fmla="*/ 1555959 h 1578533"/>
              <a:gd name="connsiteX3" fmla="*/ 1042562 w 1075395"/>
              <a:gd name="connsiteY3" fmla="*/ 527451 h 1578533"/>
              <a:gd name="connsiteX4" fmla="*/ 326258 w 1075395"/>
              <a:gd name="connsiteY4" fmla="*/ 44948 h 1578533"/>
              <a:gd name="connsiteX0" fmla="*/ 302142 w 1051279"/>
              <a:gd name="connsiteY0" fmla="*/ 44948 h 1578533"/>
              <a:gd name="connsiteX1" fmla="*/ 53246 w 1051279"/>
              <a:gd name="connsiteY1" fmla="*/ 1073551 h 1578533"/>
              <a:gd name="connsiteX2" fmla="*/ 756969 w 1051279"/>
              <a:gd name="connsiteY2" fmla="*/ 1555959 h 1578533"/>
              <a:gd name="connsiteX3" fmla="*/ 1018446 w 1051279"/>
              <a:gd name="connsiteY3" fmla="*/ 527451 h 1578533"/>
              <a:gd name="connsiteX4" fmla="*/ 302142 w 1051279"/>
              <a:gd name="connsiteY4" fmla="*/ 44948 h 1578533"/>
              <a:gd name="connsiteX0" fmla="*/ 302142 w 1004635"/>
              <a:gd name="connsiteY0" fmla="*/ 40123 h 1563521"/>
              <a:gd name="connsiteX1" fmla="*/ 53246 w 1004635"/>
              <a:gd name="connsiteY1" fmla="*/ 1068726 h 1563521"/>
              <a:gd name="connsiteX2" fmla="*/ 756969 w 1004635"/>
              <a:gd name="connsiteY2" fmla="*/ 1551134 h 1563521"/>
              <a:gd name="connsiteX3" fmla="*/ 977854 w 1004635"/>
              <a:gd name="connsiteY3" fmla="*/ 598755 h 1563521"/>
              <a:gd name="connsiteX4" fmla="*/ 302142 w 1004635"/>
              <a:gd name="connsiteY4" fmla="*/ 40123 h 1563521"/>
              <a:gd name="connsiteX0" fmla="*/ 331365 w 1034545"/>
              <a:gd name="connsiteY0" fmla="*/ 40121 h 1576916"/>
              <a:gd name="connsiteX1" fmla="*/ 41877 w 1034545"/>
              <a:gd name="connsiteY1" fmla="*/ 1195604 h 1576916"/>
              <a:gd name="connsiteX2" fmla="*/ 786192 w 1034545"/>
              <a:gd name="connsiteY2" fmla="*/ 1551132 h 1576916"/>
              <a:gd name="connsiteX3" fmla="*/ 1007077 w 1034545"/>
              <a:gd name="connsiteY3" fmla="*/ 598753 h 1576916"/>
              <a:gd name="connsiteX4" fmla="*/ 331365 w 1034545"/>
              <a:gd name="connsiteY4" fmla="*/ 40121 h 1576916"/>
              <a:gd name="connsiteX0" fmla="*/ 331365 w 1057619"/>
              <a:gd name="connsiteY0" fmla="*/ 40121 h 1596074"/>
              <a:gd name="connsiteX1" fmla="*/ 41877 w 1057619"/>
              <a:gd name="connsiteY1" fmla="*/ 1195604 h 1596074"/>
              <a:gd name="connsiteX2" fmla="*/ 786192 w 1057619"/>
              <a:gd name="connsiteY2" fmla="*/ 1551132 h 1596074"/>
              <a:gd name="connsiteX3" fmla="*/ 1007077 w 1057619"/>
              <a:gd name="connsiteY3" fmla="*/ 598753 h 1596074"/>
              <a:gd name="connsiteX4" fmla="*/ 331365 w 1057619"/>
              <a:gd name="connsiteY4" fmla="*/ 40121 h 1596074"/>
              <a:gd name="connsiteX0" fmla="*/ 331365 w 1073428"/>
              <a:gd name="connsiteY0" fmla="*/ 40121 h 1596074"/>
              <a:gd name="connsiteX1" fmla="*/ 41877 w 1073428"/>
              <a:gd name="connsiteY1" fmla="*/ 1195604 h 1596074"/>
              <a:gd name="connsiteX2" fmla="*/ 786192 w 1073428"/>
              <a:gd name="connsiteY2" fmla="*/ 1551132 h 1596074"/>
              <a:gd name="connsiteX3" fmla="*/ 1007077 w 1073428"/>
              <a:gd name="connsiteY3" fmla="*/ 598753 h 1596074"/>
              <a:gd name="connsiteX4" fmla="*/ 331365 w 1073428"/>
              <a:gd name="connsiteY4" fmla="*/ 40121 h 1596074"/>
              <a:gd name="connsiteX0" fmla="*/ 232737 w 933334"/>
              <a:gd name="connsiteY0" fmla="*/ 40121 h 1573503"/>
              <a:gd name="connsiteX1" fmla="*/ 105618 w 933334"/>
              <a:gd name="connsiteY1" fmla="*/ 1170228 h 1573503"/>
              <a:gd name="connsiteX2" fmla="*/ 687564 w 933334"/>
              <a:gd name="connsiteY2" fmla="*/ 1551132 h 1573503"/>
              <a:gd name="connsiteX3" fmla="*/ 908449 w 933334"/>
              <a:gd name="connsiteY3" fmla="*/ 598753 h 1573503"/>
              <a:gd name="connsiteX4" fmla="*/ 232737 w 933334"/>
              <a:gd name="connsiteY4" fmla="*/ 40121 h 1573503"/>
              <a:gd name="connsiteX0" fmla="*/ 250294 w 910297"/>
              <a:gd name="connsiteY0" fmla="*/ 48842 h 1454036"/>
              <a:gd name="connsiteX1" fmla="*/ 82583 w 910297"/>
              <a:gd name="connsiteY1" fmla="*/ 1052068 h 1454036"/>
              <a:gd name="connsiteX2" fmla="*/ 664529 w 910297"/>
              <a:gd name="connsiteY2" fmla="*/ 1432972 h 1454036"/>
              <a:gd name="connsiteX3" fmla="*/ 885414 w 910297"/>
              <a:gd name="connsiteY3" fmla="*/ 480593 h 1454036"/>
              <a:gd name="connsiteX4" fmla="*/ 250294 w 910297"/>
              <a:gd name="connsiteY4" fmla="*/ 48842 h 1454036"/>
              <a:gd name="connsiteX0" fmla="*/ 250294 w 930082"/>
              <a:gd name="connsiteY0" fmla="*/ 48842 h 1454038"/>
              <a:gd name="connsiteX1" fmla="*/ 82583 w 930082"/>
              <a:gd name="connsiteY1" fmla="*/ 1052068 h 1454038"/>
              <a:gd name="connsiteX2" fmla="*/ 664529 w 930082"/>
              <a:gd name="connsiteY2" fmla="*/ 1432972 h 1454038"/>
              <a:gd name="connsiteX3" fmla="*/ 885414 w 930082"/>
              <a:gd name="connsiteY3" fmla="*/ 480593 h 1454038"/>
              <a:gd name="connsiteX4" fmla="*/ 250294 w 930082"/>
              <a:gd name="connsiteY4" fmla="*/ 48842 h 1454038"/>
              <a:gd name="connsiteX0" fmla="*/ 250294 w 957095"/>
              <a:gd name="connsiteY0" fmla="*/ 48842 h 1454036"/>
              <a:gd name="connsiteX1" fmla="*/ 82583 w 957095"/>
              <a:gd name="connsiteY1" fmla="*/ 1052068 h 1454036"/>
              <a:gd name="connsiteX2" fmla="*/ 664529 w 957095"/>
              <a:gd name="connsiteY2" fmla="*/ 1432972 h 1454036"/>
              <a:gd name="connsiteX3" fmla="*/ 885414 w 957095"/>
              <a:gd name="connsiteY3" fmla="*/ 480593 h 1454036"/>
              <a:gd name="connsiteX4" fmla="*/ 250294 w 957095"/>
              <a:gd name="connsiteY4" fmla="*/ 48842 h 1454036"/>
              <a:gd name="connsiteX0" fmla="*/ 250294 w 966104"/>
              <a:gd name="connsiteY0" fmla="*/ 48842 h 1454038"/>
              <a:gd name="connsiteX1" fmla="*/ 82583 w 966104"/>
              <a:gd name="connsiteY1" fmla="*/ 1052068 h 1454038"/>
              <a:gd name="connsiteX2" fmla="*/ 664529 w 966104"/>
              <a:gd name="connsiteY2" fmla="*/ 1432972 h 1454038"/>
              <a:gd name="connsiteX3" fmla="*/ 885414 w 966104"/>
              <a:gd name="connsiteY3" fmla="*/ 480593 h 1454038"/>
              <a:gd name="connsiteX4" fmla="*/ 250294 w 966104"/>
              <a:gd name="connsiteY4" fmla="*/ 48842 h 1454038"/>
              <a:gd name="connsiteX0" fmla="*/ 217301 w 1014295"/>
              <a:gd name="connsiteY0" fmla="*/ 38729 h 1597766"/>
              <a:gd name="connsiteX1" fmla="*/ 130774 w 1014295"/>
              <a:gd name="connsiteY1" fmla="*/ 1194211 h 1597766"/>
              <a:gd name="connsiteX2" fmla="*/ 712720 w 1014295"/>
              <a:gd name="connsiteY2" fmla="*/ 1575115 h 1597766"/>
              <a:gd name="connsiteX3" fmla="*/ 933605 w 1014295"/>
              <a:gd name="connsiteY3" fmla="*/ 622736 h 1597766"/>
              <a:gd name="connsiteX4" fmla="*/ 217301 w 1014295"/>
              <a:gd name="connsiteY4" fmla="*/ 38729 h 1597766"/>
              <a:gd name="connsiteX0" fmla="*/ 217301 w 1014295"/>
              <a:gd name="connsiteY0" fmla="*/ 23901 h 1582936"/>
              <a:gd name="connsiteX1" fmla="*/ 130774 w 1014295"/>
              <a:gd name="connsiteY1" fmla="*/ 1179383 h 1582936"/>
              <a:gd name="connsiteX2" fmla="*/ 712720 w 1014295"/>
              <a:gd name="connsiteY2" fmla="*/ 1560287 h 1582936"/>
              <a:gd name="connsiteX3" fmla="*/ 933605 w 1014295"/>
              <a:gd name="connsiteY3" fmla="*/ 607908 h 1582936"/>
              <a:gd name="connsiteX4" fmla="*/ 217301 w 1014295"/>
              <a:gd name="connsiteY4" fmla="*/ 23901 h 1582936"/>
              <a:gd name="connsiteX0" fmla="*/ 217301 w 1014295"/>
              <a:gd name="connsiteY0" fmla="*/ 17309 h 1576346"/>
              <a:gd name="connsiteX1" fmla="*/ 130774 w 1014295"/>
              <a:gd name="connsiteY1" fmla="*/ 1172791 h 1576346"/>
              <a:gd name="connsiteX2" fmla="*/ 712720 w 1014295"/>
              <a:gd name="connsiteY2" fmla="*/ 1553695 h 1576346"/>
              <a:gd name="connsiteX3" fmla="*/ 933605 w 1014295"/>
              <a:gd name="connsiteY3" fmla="*/ 601316 h 1576346"/>
              <a:gd name="connsiteX4" fmla="*/ 217301 w 1014295"/>
              <a:gd name="connsiteY4" fmla="*/ 17309 h 1576346"/>
              <a:gd name="connsiteX0" fmla="*/ 176603 w 973597"/>
              <a:gd name="connsiteY0" fmla="*/ 17309 h 1576344"/>
              <a:gd name="connsiteX1" fmla="*/ 90076 w 973597"/>
              <a:gd name="connsiteY1" fmla="*/ 1172791 h 1576344"/>
              <a:gd name="connsiteX2" fmla="*/ 672022 w 973597"/>
              <a:gd name="connsiteY2" fmla="*/ 1553695 h 1576344"/>
              <a:gd name="connsiteX3" fmla="*/ 892907 w 973597"/>
              <a:gd name="connsiteY3" fmla="*/ 601316 h 1576344"/>
              <a:gd name="connsiteX4" fmla="*/ 176603 w 973597"/>
              <a:gd name="connsiteY4" fmla="*/ 17309 h 1576344"/>
              <a:gd name="connsiteX0" fmla="*/ 167230 w 940251"/>
              <a:gd name="connsiteY0" fmla="*/ 17309 h 1570629"/>
              <a:gd name="connsiteX1" fmla="*/ 100999 w 940251"/>
              <a:gd name="connsiteY1" fmla="*/ 1122039 h 1570629"/>
              <a:gd name="connsiteX2" fmla="*/ 662649 w 940251"/>
              <a:gd name="connsiteY2" fmla="*/ 1553695 h 1570629"/>
              <a:gd name="connsiteX3" fmla="*/ 883534 w 940251"/>
              <a:gd name="connsiteY3" fmla="*/ 601316 h 1570629"/>
              <a:gd name="connsiteX4" fmla="*/ 167230 w 940251"/>
              <a:gd name="connsiteY4" fmla="*/ 17309 h 1570629"/>
              <a:gd name="connsiteX0" fmla="*/ 170751 w 953536"/>
              <a:gd name="connsiteY0" fmla="*/ 17309 h 1522229"/>
              <a:gd name="connsiteX1" fmla="*/ 104520 w 953536"/>
              <a:gd name="connsiteY1" fmla="*/ 1122039 h 1522229"/>
              <a:gd name="connsiteX2" fmla="*/ 727058 w 953536"/>
              <a:gd name="connsiteY2" fmla="*/ 1502943 h 1522229"/>
              <a:gd name="connsiteX3" fmla="*/ 887055 w 953536"/>
              <a:gd name="connsiteY3" fmla="*/ 601316 h 1522229"/>
              <a:gd name="connsiteX4" fmla="*/ 170751 w 953536"/>
              <a:gd name="connsiteY4" fmla="*/ 17309 h 1522229"/>
              <a:gd name="connsiteX0" fmla="*/ 170751 w 969134"/>
              <a:gd name="connsiteY0" fmla="*/ 17309 h 1522227"/>
              <a:gd name="connsiteX1" fmla="*/ 104520 w 969134"/>
              <a:gd name="connsiteY1" fmla="*/ 1122039 h 1522227"/>
              <a:gd name="connsiteX2" fmla="*/ 727058 w 969134"/>
              <a:gd name="connsiteY2" fmla="*/ 1502943 h 1522227"/>
              <a:gd name="connsiteX3" fmla="*/ 887055 w 969134"/>
              <a:gd name="connsiteY3" fmla="*/ 601316 h 1522227"/>
              <a:gd name="connsiteX4" fmla="*/ 170751 w 969134"/>
              <a:gd name="connsiteY4" fmla="*/ 17309 h 1522227"/>
              <a:gd name="connsiteX0" fmla="*/ 170751 w 996193"/>
              <a:gd name="connsiteY0" fmla="*/ 17309 h 1522229"/>
              <a:gd name="connsiteX1" fmla="*/ 104520 w 996193"/>
              <a:gd name="connsiteY1" fmla="*/ 1122039 h 1522229"/>
              <a:gd name="connsiteX2" fmla="*/ 727058 w 996193"/>
              <a:gd name="connsiteY2" fmla="*/ 1502943 h 1522229"/>
              <a:gd name="connsiteX3" fmla="*/ 887055 w 996193"/>
              <a:gd name="connsiteY3" fmla="*/ 601316 h 1522229"/>
              <a:gd name="connsiteX4" fmla="*/ 170751 w 996193"/>
              <a:gd name="connsiteY4" fmla="*/ 17309 h 1522229"/>
              <a:gd name="connsiteX0" fmla="*/ 170751 w 1032275"/>
              <a:gd name="connsiteY0" fmla="*/ 17309 h 1522227"/>
              <a:gd name="connsiteX1" fmla="*/ 104520 w 1032275"/>
              <a:gd name="connsiteY1" fmla="*/ 1122039 h 1522227"/>
              <a:gd name="connsiteX2" fmla="*/ 727058 w 1032275"/>
              <a:gd name="connsiteY2" fmla="*/ 1502943 h 1522227"/>
              <a:gd name="connsiteX3" fmla="*/ 887055 w 1032275"/>
              <a:gd name="connsiteY3" fmla="*/ 601316 h 1522227"/>
              <a:gd name="connsiteX4" fmla="*/ 170751 w 1032275"/>
              <a:gd name="connsiteY4" fmla="*/ 17309 h 1522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275" h="1522227">
                <a:moveTo>
                  <a:pt x="170751" y="17309"/>
                </a:moveTo>
                <a:cubicBezTo>
                  <a:pt x="-102043" y="133703"/>
                  <a:pt x="11802" y="874433"/>
                  <a:pt x="104520" y="1122039"/>
                </a:cubicBezTo>
                <a:cubicBezTo>
                  <a:pt x="197238" y="1369645"/>
                  <a:pt x="515450" y="1589730"/>
                  <a:pt x="727058" y="1502943"/>
                </a:cubicBezTo>
                <a:cubicBezTo>
                  <a:pt x="938666" y="1416156"/>
                  <a:pt x="1201329" y="1104793"/>
                  <a:pt x="887055" y="601316"/>
                </a:cubicBezTo>
                <a:cubicBezTo>
                  <a:pt x="796038" y="402349"/>
                  <a:pt x="342064" y="-99084"/>
                  <a:pt x="170751" y="17309"/>
                </a:cubicBezTo>
                <a:close/>
              </a:path>
            </a:pathLst>
          </a:custGeom>
          <a:solidFill>
            <a:schemeClr val="accent1"/>
          </a:solidFill>
          <a:ln w="9525" cap="rnd">
            <a:noFill/>
            <a:prstDash val="solid"/>
            <a:round/>
            <a:headEnd/>
            <a:tailEnd/>
          </a:ln>
          <a:effectLst/>
        </p:spPr>
        <p:txBody>
          <a:bodyPr vert="eaVert" anchor="ctr"/>
          <a:lstStyle/>
          <a:p>
            <a:pPr>
              <a:defRPr/>
            </a:pPr>
            <a:endParaRPr lang="zh-CN" altLang="en-US" sz="1050">
              <a:solidFill>
                <a:schemeClr val="bg1"/>
              </a:solidFill>
              <a:latin typeface="微软雅黑" pitchFamily="34" charset="-122"/>
              <a:ea typeface="微软雅黑" pitchFamily="34" charset="-122"/>
            </a:endParaRPr>
          </a:p>
        </p:txBody>
      </p:sp>
      <p:sp>
        <p:nvSpPr>
          <p:cNvPr id="124" name="MH_Other_6"/>
          <p:cNvSpPr/>
          <p:nvPr>
            <p:custDataLst>
              <p:tags r:id="rId7"/>
            </p:custDataLst>
          </p:nvPr>
        </p:nvSpPr>
        <p:spPr bwMode="auto">
          <a:xfrm>
            <a:off x="1524001" y="5949950"/>
            <a:ext cx="9166225" cy="171450"/>
          </a:xfrm>
          <a:custGeom>
            <a:avLst/>
            <a:gdLst>
              <a:gd name="connsiteX0" fmla="*/ 0 w 9166507"/>
              <a:gd name="connsiteY0" fmla="*/ 0 h 172090"/>
              <a:gd name="connsiteX1" fmla="*/ 3642069 w 9166507"/>
              <a:gd name="connsiteY1" fmla="*/ 0 h 172090"/>
              <a:gd name="connsiteX2" fmla="*/ 3800727 w 9166507"/>
              <a:gd name="connsiteY2" fmla="*/ 154090 h 172090"/>
              <a:gd name="connsiteX3" fmla="*/ 9166507 w 9166507"/>
              <a:gd name="connsiteY3" fmla="*/ 154090 h 172090"/>
              <a:gd name="connsiteX4" fmla="*/ 9166507 w 9166507"/>
              <a:gd name="connsiteY4" fmla="*/ 172090 h 172090"/>
              <a:gd name="connsiteX5" fmla="*/ 3816423 w 9166507"/>
              <a:gd name="connsiteY5" fmla="*/ 172090 h 172090"/>
              <a:gd name="connsiteX6" fmla="*/ 3730507 w 9166507"/>
              <a:gd name="connsiteY6" fmla="*/ 172090 h 172090"/>
              <a:gd name="connsiteX7" fmla="*/ 0 w 9166507"/>
              <a:gd name="connsiteY7" fmla="*/ 172090 h 1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66507" h="172090">
                <a:moveTo>
                  <a:pt x="0" y="0"/>
                </a:moveTo>
                <a:lnTo>
                  <a:pt x="3642069" y="0"/>
                </a:lnTo>
                <a:lnTo>
                  <a:pt x="3800727" y="154090"/>
                </a:lnTo>
                <a:lnTo>
                  <a:pt x="9166507" y="154090"/>
                </a:lnTo>
                <a:lnTo>
                  <a:pt x="9166507" y="172090"/>
                </a:lnTo>
                <a:lnTo>
                  <a:pt x="3816423" y="172090"/>
                </a:lnTo>
                <a:lnTo>
                  <a:pt x="3730507" y="172090"/>
                </a:lnTo>
                <a:lnTo>
                  <a:pt x="0" y="172090"/>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50000"/>
              </a:lnSpc>
              <a:defRPr/>
            </a:pPr>
            <a:endParaRPr lang="zh-CN" altLang="en-US" sz="1400" dirty="0">
              <a:solidFill>
                <a:schemeClr val="bg1">
                  <a:lumMod val="50000"/>
                </a:schemeClr>
              </a:solidFill>
              <a:latin typeface="幼圆" panose="02010509060101010101" pitchFamily="49" charset="-122"/>
              <a:ea typeface="幼圆" panose="02010509060101010101" pitchFamily="49" charset="-122"/>
            </a:endParaRPr>
          </a:p>
        </p:txBody>
      </p:sp>
      <p:sp>
        <p:nvSpPr>
          <p:cNvPr id="125" name="MH_Title_1"/>
          <p:cNvSpPr/>
          <p:nvPr>
            <p:custDataLst>
              <p:tags r:id="rId8"/>
            </p:custDataLst>
          </p:nvPr>
        </p:nvSpPr>
        <p:spPr bwMode="auto">
          <a:xfrm>
            <a:off x="3567113" y="3830639"/>
            <a:ext cx="2652712" cy="2116137"/>
          </a:xfrm>
          <a:custGeom>
            <a:avLst/>
            <a:gdLst>
              <a:gd name="connsiteX0" fmla="*/ 1732097 w 2652713"/>
              <a:gd name="connsiteY0" fmla="*/ 392 h 2116300"/>
              <a:gd name="connsiteX1" fmla="*/ 2598479 w 2652713"/>
              <a:gd name="connsiteY1" fmla="*/ 354128 h 2116300"/>
              <a:gd name="connsiteX2" fmla="*/ 2274554 w 2652713"/>
              <a:gd name="connsiteY2" fmla="*/ 1525364 h 2116300"/>
              <a:gd name="connsiteX3" fmla="*/ 1502849 w 2652713"/>
              <a:gd name="connsiteY3" fmla="*/ 1830076 h 2116300"/>
              <a:gd name="connsiteX4" fmla="*/ 1264668 w 2652713"/>
              <a:gd name="connsiteY4" fmla="*/ 2115743 h 2116300"/>
              <a:gd name="connsiteX5" fmla="*/ 1194447 w 2652713"/>
              <a:gd name="connsiteY5" fmla="*/ 2116300 h 2116300"/>
              <a:gd name="connsiteX6" fmla="*/ 59594 w 2652713"/>
              <a:gd name="connsiteY6" fmla="*/ 2116300 h 2116300"/>
              <a:gd name="connsiteX7" fmla="*/ 41741 w 2652713"/>
              <a:gd name="connsiteY7" fmla="*/ 2081829 h 2116300"/>
              <a:gd name="connsiteX8" fmla="*/ 235728 w 2652713"/>
              <a:gd name="connsiteY8" fmla="*/ 896896 h 2116300"/>
              <a:gd name="connsiteX9" fmla="*/ 1398049 w 2652713"/>
              <a:gd name="connsiteY9" fmla="*/ 30372 h 2116300"/>
              <a:gd name="connsiteX10" fmla="*/ 1732097 w 2652713"/>
              <a:gd name="connsiteY10" fmla="*/ 392 h 211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52713" h="2116300">
                <a:moveTo>
                  <a:pt x="1732097" y="392"/>
                </a:moveTo>
                <a:cubicBezTo>
                  <a:pt x="2092345" y="8054"/>
                  <a:pt x="2493680" y="127975"/>
                  <a:pt x="2598479" y="354128"/>
                </a:cubicBezTo>
                <a:cubicBezTo>
                  <a:pt x="2738212" y="655666"/>
                  <a:pt x="2600067" y="1384118"/>
                  <a:pt x="2274554" y="1525364"/>
                </a:cubicBezTo>
                <a:cubicBezTo>
                  <a:pt x="1949040" y="1666610"/>
                  <a:pt x="1687041" y="1696764"/>
                  <a:pt x="1502849" y="1830076"/>
                </a:cubicBezTo>
                <a:cubicBezTo>
                  <a:pt x="1318656" y="1963387"/>
                  <a:pt x="1344061" y="2020521"/>
                  <a:pt x="1264668" y="2115743"/>
                </a:cubicBezTo>
                <a:lnTo>
                  <a:pt x="1194447" y="2116300"/>
                </a:lnTo>
                <a:lnTo>
                  <a:pt x="59594" y="2116300"/>
                </a:lnTo>
                <a:lnTo>
                  <a:pt x="41741" y="2081829"/>
                </a:lnTo>
                <a:cubicBezTo>
                  <a:pt x="-58277" y="1838891"/>
                  <a:pt x="27320" y="1224223"/>
                  <a:pt x="235728" y="896896"/>
                </a:cubicBezTo>
                <a:cubicBezTo>
                  <a:pt x="458029" y="547748"/>
                  <a:pt x="1004257" y="120833"/>
                  <a:pt x="1398049" y="30372"/>
                </a:cubicBezTo>
                <a:cubicBezTo>
                  <a:pt x="1496497" y="7757"/>
                  <a:pt x="1612015" y="-2162"/>
                  <a:pt x="1732097" y="392"/>
                </a:cubicBezTo>
                <a:close/>
              </a:path>
            </a:pathLst>
          </a:custGeom>
          <a:solidFill>
            <a:srgbClr val="D9D9D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r>
              <a:rPr lang="en-US" altLang="zh-CN">
                <a:solidFill>
                  <a:srgbClr val="303030"/>
                </a:solidFill>
              </a:rPr>
              <a:t>LOREM IPSUM</a:t>
            </a:r>
            <a:endParaRPr lang="zh-CN" altLang="en-US" dirty="0">
              <a:solidFill>
                <a:srgbClr val="303030"/>
              </a:solidFill>
            </a:endParaRPr>
          </a:p>
        </p:txBody>
      </p:sp>
      <p:sp>
        <p:nvSpPr>
          <p:cNvPr id="3081" name="MH_PageTitle"/>
          <p:cNvSpPr>
            <a:spLocks noGrp="1"/>
          </p:cNvSpPr>
          <p:nvPr>
            <p:ph type="title"/>
            <p:custDataLst>
              <p:tags r:id="rId9"/>
            </p:custDataLst>
          </p:nvPr>
        </p:nvSpPr>
        <p:spPr/>
        <p:txBody>
          <a:bodyPr/>
          <a:lstStyle/>
          <a:p>
            <a:pPr eaLnBrk="1" hangingPunct="1"/>
            <a:r>
              <a:rPr lang="en-US" altLang="zh-CN" smtClean="0"/>
              <a:t>LOREM IPSUM DOLOR</a:t>
            </a:r>
            <a:endParaRPr lang="zh-CN" altLang="en-US" smtClean="0"/>
          </a:p>
        </p:txBody>
      </p:sp>
      <p:sp>
        <p:nvSpPr>
          <p:cNvPr id="27" name="MH_Desc_1"/>
          <p:cNvSpPr/>
          <p:nvPr>
            <p:custDataLst>
              <p:tags r:id="rId10"/>
            </p:custDataLst>
          </p:nvPr>
        </p:nvSpPr>
        <p:spPr bwMode="auto">
          <a:xfrm>
            <a:off x="7065963" y="2628900"/>
            <a:ext cx="3200400" cy="324643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normAutofit fontScale="92500" lnSpcReduction="10000"/>
          </a:bodyPr>
          <a:lstStyle/>
          <a:p>
            <a:pPr algn="just">
              <a:lnSpc>
                <a:spcPct val="150000"/>
              </a:lnSpc>
              <a:defRPr/>
            </a:pPr>
            <a:r>
              <a:rPr lang="en-US" altLang="zh-CN" sz="1600">
                <a:solidFill>
                  <a:schemeClr val="tx1">
                    <a:lumMod val="65000"/>
                    <a:lumOff val="35000"/>
                  </a:schemeClr>
                </a:solidFill>
              </a:rPr>
              <a:t>Lorem ipsum amsdet con sectet uring adipi sicing sdselit sdsed do eiusmod tempor insdcid idunt ut labore etd dolore mag na aliqua Ut enim asdds minim vesdniam strud exercitation ullamco laboris nisi ut aliquip comm odo consequat Duised rure dolor in repr hender in volup tate velit esse .</a:t>
            </a:r>
            <a:endParaRPr lang="zh-CN" altLang="en-US" sz="1600" dirty="0">
              <a:solidFill>
                <a:schemeClr val="tx1">
                  <a:lumMod val="65000"/>
                  <a:lumOff val="35000"/>
                </a:schemeClr>
              </a:solidFill>
            </a:endParaRPr>
          </a:p>
        </p:txBody>
      </p:sp>
      <p:sp>
        <p:nvSpPr>
          <p:cNvPr id="28" name="MH_SubTitle_1"/>
          <p:cNvSpPr txBox="1">
            <a:spLocks noChangeArrowheads="1"/>
          </p:cNvSpPr>
          <p:nvPr>
            <p:custDataLst>
              <p:tags r:id="rId11"/>
            </p:custDataLst>
          </p:nvPr>
        </p:nvSpPr>
        <p:spPr bwMode="auto">
          <a:xfrm>
            <a:off x="4025901" y="2312989"/>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
        <p:nvSpPr>
          <p:cNvPr id="29" name="MH_SubTitle_2"/>
          <p:cNvSpPr txBox="1">
            <a:spLocks noChangeArrowheads="1"/>
          </p:cNvSpPr>
          <p:nvPr>
            <p:custDataLst>
              <p:tags r:id="rId12"/>
            </p:custDataLst>
          </p:nvPr>
        </p:nvSpPr>
        <p:spPr bwMode="auto">
          <a:xfrm>
            <a:off x="3062289" y="2755900"/>
            <a:ext cx="158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
        <p:nvSpPr>
          <p:cNvPr id="31" name="MH_SubTitle_3"/>
          <p:cNvSpPr txBox="1">
            <a:spLocks noChangeArrowheads="1"/>
          </p:cNvSpPr>
          <p:nvPr>
            <p:custDataLst>
              <p:tags r:id="rId13"/>
            </p:custDataLst>
          </p:nvPr>
        </p:nvSpPr>
        <p:spPr bwMode="auto">
          <a:xfrm>
            <a:off x="2474914" y="3243264"/>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
        <p:nvSpPr>
          <p:cNvPr id="32" name="MH_SubTitle_4"/>
          <p:cNvSpPr txBox="1">
            <a:spLocks noChangeArrowheads="1"/>
          </p:cNvSpPr>
          <p:nvPr>
            <p:custDataLst>
              <p:tags r:id="rId14"/>
            </p:custDataLst>
          </p:nvPr>
        </p:nvSpPr>
        <p:spPr bwMode="auto">
          <a:xfrm>
            <a:off x="1987550" y="3844925"/>
            <a:ext cx="158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
        <p:nvSpPr>
          <p:cNvPr id="33" name="MH_SubTitle_5"/>
          <p:cNvSpPr txBox="1">
            <a:spLocks noChangeArrowheads="1"/>
          </p:cNvSpPr>
          <p:nvPr>
            <p:custDataLst>
              <p:tags r:id="rId15"/>
            </p:custDataLst>
          </p:nvPr>
        </p:nvSpPr>
        <p:spPr bwMode="auto">
          <a:xfrm>
            <a:off x="1565275" y="4465639"/>
            <a:ext cx="1582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Tree>
    <p:custDataLst>
      <p:tags r:id="rId1"/>
    </p:custDataLst>
    <p:extLst>
      <p:ext uri="{BB962C8B-B14F-4D97-AF65-F5344CB8AC3E}">
        <p14:creationId xmlns:p14="http://schemas.microsoft.com/office/powerpoint/2010/main" val="121332109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Other_1"/>
          <p:cNvSpPr>
            <a:spLocks noChangeArrowheads="1"/>
          </p:cNvSpPr>
          <p:nvPr>
            <p:custDataLst>
              <p:tags r:id="rId2"/>
            </p:custDataLst>
          </p:nvPr>
        </p:nvSpPr>
        <p:spPr bwMode="auto">
          <a:xfrm>
            <a:off x="2874088" y="2347856"/>
            <a:ext cx="3153554" cy="3182906"/>
          </a:xfrm>
          <a:prstGeom prst="ellipse">
            <a:avLst/>
          </a:prstGeom>
          <a:noFill/>
          <a:ln w="19050">
            <a:solidFill>
              <a:schemeClr val="accent1">
                <a:alpha val="50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350" kern="0" dirty="0">
              <a:solidFill>
                <a:sysClr val="windowText" lastClr="000000"/>
              </a:solidFill>
              <a:latin typeface="+mn-ea"/>
            </a:endParaRPr>
          </a:p>
        </p:txBody>
      </p:sp>
      <p:sp>
        <p:nvSpPr>
          <p:cNvPr id="30" name="MH_Other_2"/>
          <p:cNvSpPr>
            <a:spLocks noChangeArrowheads="1"/>
          </p:cNvSpPr>
          <p:nvPr>
            <p:custDataLst>
              <p:tags r:id="rId3"/>
            </p:custDataLst>
          </p:nvPr>
        </p:nvSpPr>
        <p:spPr bwMode="gray">
          <a:xfrm>
            <a:off x="5360450" y="2570569"/>
            <a:ext cx="251461" cy="251444"/>
          </a:xfrm>
          <a:prstGeom prst="ellipse">
            <a:avLst/>
          </a:prstGeom>
          <a:solidFill>
            <a:schemeClr val="accent1"/>
          </a:solidFill>
          <a:ln w="12700">
            <a:solidFill>
              <a:srgbClr val="FFFFFF"/>
            </a:solidFill>
            <a:round/>
            <a:headEnd/>
            <a:tailEnd/>
          </a:ln>
          <a:effectLst/>
        </p:spPr>
        <p:txBody>
          <a:bodyPr wrap="none" anchor="ctr"/>
          <a:lstStyle/>
          <a:p>
            <a:pPr>
              <a:defRPr/>
            </a:pPr>
            <a:endParaRPr lang="zh-CN" altLang="en-US" sz="1350" kern="0" dirty="0">
              <a:latin typeface="+mn-ea"/>
            </a:endParaRPr>
          </a:p>
        </p:txBody>
      </p:sp>
      <p:sp>
        <p:nvSpPr>
          <p:cNvPr id="33" name="MH_Other_3"/>
          <p:cNvSpPr>
            <a:spLocks noChangeShapeType="1"/>
          </p:cNvSpPr>
          <p:nvPr>
            <p:custDataLst>
              <p:tags r:id="rId4"/>
            </p:custDataLst>
          </p:nvPr>
        </p:nvSpPr>
        <p:spPr bwMode="gray">
          <a:xfrm>
            <a:off x="2701307" y="3946314"/>
            <a:ext cx="3483541" cy="0"/>
          </a:xfrm>
          <a:prstGeom prst="line">
            <a:avLst/>
          </a:prstGeom>
          <a:noFill/>
          <a:ln w="28575">
            <a:solidFill>
              <a:schemeClr val="accent1">
                <a:alpha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ysClr val="windowText" lastClr="000000"/>
              </a:solidFill>
              <a:latin typeface="+mn-ea"/>
            </a:endParaRPr>
          </a:p>
        </p:txBody>
      </p:sp>
      <p:sp>
        <p:nvSpPr>
          <p:cNvPr id="34" name="MH_Other_4"/>
          <p:cNvSpPr>
            <a:spLocks noChangeShapeType="1"/>
          </p:cNvSpPr>
          <p:nvPr>
            <p:custDataLst>
              <p:tags r:id="rId5"/>
            </p:custDataLst>
          </p:nvPr>
        </p:nvSpPr>
        <p:spPr bwMode="gray">
          <a:xfrm>
            <a:off x="4443077" y="2112841"/>
            <a:ext cx="0" cy="3663845"/>
          </a:xfrm>
          <a:prstGeom prst="line">
            <a:avLst/>
          </a:prstGeom>
          <a:noFill/>
          <a:ln w="28575">
            <a:solidFill>
              <a:schemeClr val="accent1">
                <a:alpha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350" kern="0" dirty="0">
              <a:solidFill>
                <a:sysClr val="windowText" lastClr="000000"/>
              </a:solidFill>
              <a:latin typeface="+mn-ea"/>
            </a:endParaRPr>
          </a:p>
        </p:txBody>
      </p:sp>
      <p:sp>
        <p:nvSpPr>
          <p:cNvPr id="35" name="MH_Other_5"/>
          <p:cNvSpPr>
            <a:spLocks noChangeArrowheads="1"/>
          </p:cNvSpPr>
          <p:nvPr>
            <p:custDataLst>
              <p:tags r:id="rId6"/>
            </p:custDataLst>
          </p:nvPr>
        </p:nvSpPr>
        <p:spPr bwMode="gray">
          <a:xfrm>
            <a:off x="3046860" y="2528408"/>
            <a:ext cx="2789323" cy="2810920"/>
          </a:xfrm>
          <a:prstGeom prst="ellipse">
            <a:avLst/>
          </a:prstGeom>
          <a:noFill/>
          <a:ln w="9525">
            <a:solidFill>
              <a:schemeClr val="accent1">
                <a:alpha val="50000"/>
              </a:scheme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350" kern="0" dirty="0">
              <a:solidFill>
                <a:sysClr val="windowText" lastClr="000000"/>
              </a:solidFill>
              <a:latin typeface="+mn-ea"/>
            </a:endParaRPr>
          </a:p>
        </p:txBody>
      </p:sp>
      <p:sp>
        <p:nvSpPr>
          <p:cNvPr id="37" name="MH_Other_6"/>
          <p:cNvSpPr>
            <a:spLocks noChangeArrowheads="1"/>
          </p:cNvSpPr>
          <p:nvPr>
            <p:custDataLst>
              <p:tags r:id="rId7"/>
            </p:custDataLst>
          </p:nvPr>
        </p:nvSpPr>
        <p:spPr bwMode="gray">
          <a:xfrm>
            <a:off x="3365597" y="2865583"/>
            <a:ext cx="2137679" cy="2182087"/>
          </a:xfrm>
          <a:prstGeom prst="ellipse">
            <a:avLst/>
          </a:prstGeom>
          <a:solidFill>
            <a:schemeClr val="accent1">
              <a:lumMod val="60000"/>
              <a:lumOff val="40000"/>
            </a:schemeClr>
          </a:solidFill>
          <a:ln w="0">
            <a:noFill/>
          </a:ln>
          <a:effectLst/>
          <a:extLst/>
        </p:spPr>
        <p:txBody>
          <a:bodyPr wrap="none" anchor="ctr"/>
          <a:lstStyle/>
          <a:p>
            <a:pPr>
              <a:defRPr/>
            </a:pPr>
            <a:endParaRPr lang="zh-CN" altLang="en-US" sz="1350" kern="0" dirty="0">
              <a:solidFill>
                <a:sysClr val="windowText" lastClr="000000"/>
              </a:solidFill>
              <a:latin typeface="+mn-ea"/>
            </a:endParaRPr>
          </a:p>
        </p:txBody>
      </p:sp>
      <p:sp>
        <p:nvSpPr>
          <p:cNvPr id="50" name="MH_SubTitle_1"/>
          <p:cNvSpPr>
            <a:spLocks noChangeArrowheads="1"/>
          </p:cNvSpPr>
          <p:nvPr>
            <p:custDataLst>
              <p:tags r:id="rId8"/>
            </p:custDataLst>
          </p:nvPr>
        </p:nvSpPr>
        <p:spPr bwMode="black">
          <a:xfrm>
            <a:off x="5643196" y="2497907"/>
            <a:ext cx="3050637"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rmAutofit/>
          </a:bodyPr>
          <a:lstStyle/>
          <a:p>
            <a:r>
              <a:rPr lang="da-DK" altLang="zh-CN" sz="1600" kern="0"/>
              <a:t>Lorem ipsum dolor sit amet</a:t>
            </a:r>
            <a:endParaRPr lang="zh-CN" altLang="en-US" sz="1600" kern="0" dirty="0"/>
          </a:p>
        </p:txBody>
      </p:sp>
      <p:sp>
        <p:nvSpPr>
          <p:cNvPr id="51" name="MH_Title_1"/>
          <p:cNvSpPr>
            <a:spLocks noChangeArrowheads="1"/>
          </p:cNvSpPr>
          <p:nvPr>
            <p:custDataLst>
              <p:tags r:id="rId9"/>
            </p:custDataLst>
          </p:nvPr>
        </p:nvSpPr>
        <p:spPr bwMode="gray">
          <a:xfrm>
            <a:off x="3750213" y="3257874"/>
            <a:ext cx="1368457" cy="1397517"/>
          </a:xfrm>
          <a:prstGeom prst="ellipse">
            <a:avLst/>
          </a:prstGeom>
          <a:solidFill>
            <a:schemeClr val="accent1"/>
          </a:solidFill>
          <a:ln>
            <a:noFill/>
          </a:ln>
          <a:effectLst/>
          <a:extLst/>
        </p:spPr>
        <p:txBody>
          <a:bodyPr wrap="square" lIns="0" tIns="0" rIns="0" bIns="0" anchor="ctr">
            <a:normAutofit/>
          </a:bodyPr>
          <a:lstStyle/>
          <a:p>
            <a:pPr algn="ctr">
              <a:defRPr/>
            </a:pPr>
            <a:r>
              <a:rPr lang="en-US" altLang="zh-CN" sz="2000" kern="0">
                <a:ln>
                  <a:solidFill>
                    <a:srgbClr val="FFFFFF"/>
                  </a:solidFill>
                </a:ln>
                <a:solidFill>
                  <a:prstClr val="white"/>
                </a:solidFill>
              </a:rPr>
              <a:t>LOREM</a:t>
            </a:r>
            <a:endParaRPr lang="zh-CN" altLang="en-US" sz="2000" kern="0" dirty="0">
              <a:ln>
                <a:solidFill>
                  <a:srgbClr val="FFFFFF"/>
                </a:solidFill>
              </a:ln>
              <a:solidFill>
                <a:prstClr val="white"/>
              </a:solidFill>
            </a:endParaRPr>
          </a:p>
        </p:txBody>
      </p:sp>
      <p:sp>
        <p:nvSpPr>
          <p:cNvPr id="19" name="MH_Other_7"/>
          <p:cNvSpPr>
            <a:spLocks noChangeArrowheads="1"/>
          </p:cNvSpPr>
          <p:nvPr>
            <p:custDataLst>
              <p:tags r:id="rId10"/>
            </p:custDataLst>
          </p:nvPr>
        </p:nvSpPr>
        <p:spPr bwMode="gray">
          <a:xfrm>
            <a:off x="5700131" y="3018212"/>
            <a:ext cx="251461" cy="251444"/>
          </a:xfrm>
          <a:prstGeom prst="ellipse">
            <a:avLst/>
          </a:prstGeom>
          <a:solidFill>
            <a:schemeClr val="accent1"/>
          </a:solidFill>
          <a:ln w="12700">
            <a:solidFill>
              <a:srgbClr val="FFFFFF"/>
            </a:solidFill>
            <a:round/>
            <a:headEnd/>
            <a:tailEnd/>
          </a:ln>
          <a:effectLst/>
        </p:spPr>
        <p:txBody>
          <a:bodyPr wrap="none" anchor="ctr"/>
          <a:lstStyle/>
          <a:p>
            <a:pPr>
              <a:defRPr/>
            </a:pPr>
            <a:endParaRPr lang="zh-CN" altLang="en-US" sz="1350" kern="0" dirty="0">
              <a:latin typeface="+mn-ea"/>
            </a:endParaRPr>
          </a:p>
        </p:txBody>
      </p:sp>
      <p:sp>
        <p:nvSpPr>
          <p:cNvPr id="20" name="MH_Other_8"/>
          <p:cNvSpPr>
            <a:spLocks noChangeArrowheads="1"/>
          </p:cNvSpPr>
          <p:nvPr>
            <p:custDataLst>
              <p:tags r:id="rId11"/>
            </p:custDataLst>
          </p:nvPr>
        </p:nvSpPr>
        <p:spPr bwMode="gray">
          <a:xfrm>
            <a:off x="5892370" y="3536975"/>
            <a:ext cx="251461" cy="251444"/>
          </a:xfrm>
          <a:prstGeom prst="ellipse">
            <a:avLst/>
          </a:prstGeom>
          <a:solidFill>
            <a:schemeClr val="accent1"/>
          </a:solidFill>
          <a:ln w="12700">
            <a:solidFill>
              <a:srgbClr val="FFFFFF"/>
            </a:solidFill>
            <a:round/>
            <a:headEnd/>
            <a:tailEnd/>
          </a:ln>
          <a:effectLst/>
        </p:spPr>
        <p:txBody>
          <a:bodyPr wrap="none" anchor="ctr"/>
          <a:lstStyle/>
          <a:p>
            <a:pPr>
              <a:defRPr/>
            </a:pPr>
            <a:endParaRPr lang="zh-CN" altLang="en-US" sz="1350" kern="0" dirty="0">
              <a:latin typeface="+mn-ea"/>
            </a:endParaRPr>
          </a:p>
        </p:txBody>
      </p:sp>
      <p:sp>
        <p:nvSpPr>
          <p:cNvPr id="23" name="MH_Other_9"/>
          <p:cNvSpPr>
            <a:spLocks noChangeArrowheads="1"/>
          </p:cNvSpPr>
          <p:nvPr>
            <p:custDataLst>
              <p:tags r:id="rId12"/>
            </p:custDataLst>
          </p:nvPr>
        </p:nvSpPr>
        <p:spPr bwMode="gray">
          <a:xfrm>
            <a:off x="5892370" y="4032878"/>
            <a:ext cx="251461" cy="251444"/>
          </a:xfrm>
          <a:prstGeom prst="ellipse">
            <a:avLst/>
          </a:prstGeom>
          <a:solidFill>
            <a:schemeClr val="accent1"/>
          </a:solidFill>
          <a:ln w="12700">
            <a:solidFill>
              <a:srgbClr val="FFFFFF"/>
            </a:solidFill>
            <a:round/>
            <a:headEnd/>
            <a:tailEnd/>
          </a:ln>
          <a:effectLst/>
        </p:spPr>
        <p:txBody>
          <a:bodyPr wrap="none" anchor="ctr"/>
          <a:lstStyle/>
          <a:p>
            <a:pPr>
              <a:defRPr/>
            </a:pPr>
            <a:endParaRPr lang="zh-CN" altLang="en-US" sz="1350" kern="0" dirty="0">
              <a:latin typeface="+mn-ea"/>
            </a:endParaRPr>
          </a:p>
        </p:txBody>
      </p:sp>
      <p:sp>
        <p:nvSpPr>
          <p:cNvPr id="24" name="MH_Other_10"/>
          <p:cNvSpPr>
            <a:spLocks noChangeArrowheads="1"/>
          </p:cNvSpPr>
          <p:nvPr>
            <p:custDataLst>
              <p:tags r:id="rId13"/>
            </p:custDataLst>
          </p:nvPr>
        </p:nvSpPr>
        <p:spPr bwMode="gray">
          <a:xfrm>
            <a:off x="5745851" y="4528781"/>
            <a:ext cx="251461" cy="251444"/>
          </a:xfrm>
          <a:prstGeom prst="ellipse">
            <a:avLst/>
          </a:prstGeom>
          <a:solidFill>
            <a:schemeClr val="accent1"/>
          </a:solidFill>
          <a:ln w="12700">
            <a:solidFill>
              <a:srgbClr val="FFFFFF"/>
            </a:solidFill>
            <a:round/>
            <a:headEnd/>
            <a:tailEnd/>
          </a:ln>
          <a:effectLst/>
        </p:spPr>
        <p:txBody>
          <a:bodyPr wrap="none" anchor="ctr"/>
          <a:lstStyle/>
          <a:p>
            <a:pPr>
              <a:defRPr/>
            </a:pPr>
            <a:endParaRPr lang="zh-CN" altLang="en-US" sz="1350" kern="0" dirty="0">
              <a:latin typeface="+mn-ea"/>
            </a:endParaRPr>
          </a:p>
        </p:txBody>
      </p:sp>
      <p:sp>
        <p:nvSpPr>
          <p:cNvPr id="25" name="MH_Other_11"/>
          <p:cNvSpPr>
            <a:spLocks noChangeArrowheads="1"/>
          </p:cNvSpPr>
          <p:nvPr>
            <p:custDataLst>
              <p:tags r:id="rId14"/>
            </p:custDataLst>
          </p:nvPr>
        </p:nvSpPr>
        <p:spPr bwMode="gray">
          <a:xfrm>
            <a:off x="5405312" y="5024682"/>
            <a:ext cx="251461" cy="251444"/>
          </a:xfrm>
          <a:prstGeom prst="ellipse">
            <a:avLst/>
          </a:prstGeom>
          <a:solidFill>
            <a:schemeClr val="accent1"/>
          </a:solidFill>
          <a:ln w="12700">
            <a:solidFill>
              <a:srgbClr val="FFFFFF"/>
            </a:solidFill>
            <a:round/>
            <a:headEnd/>
            <a:tailEnd/>
          </a:ln>
          <a:effectLst/>
        </p:spPr>
        <p:txBody>
          <a:bodyPr wrap="none" anchor="ctr"/>
          <a:lstStyle/>
          <a:p>
            <a:pPr>
              <a:defRPr/>
            </a:pPr>
            <a:endParaRPr lang="zh-CN" altLang="en-US" sz="1350" kern="0" dirty="0">
              <a:latin typeface="+mn-ea"/>
            </a:endParaRPr>
          </a:p>
        </p:txBody>
      </p:sp>
      <p:sp>
        <p:nvSpPr>
          <p:cNvPr id="26" name="MH_SubTitle_2"/>
          <p:cNvSpPr>
            <a:spLocks noChangeArrowheads="1"/>
          </p:cNvSpPr>
          <p:nvPr>
            <p:custDataLst>
              <p:tags r:id="rId15"/>
            </p:custDataLst>
          </p:nvPr>
        </p:nvSpPr>
        <p:spPr bwMode="black">
          <a:xfrm>
            <a:off x="5971075" y="2968288"/>
            <a:ext cx="3050637"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rmAutofit/>
          </a:bodyPr>
          <a:lstStyle/>
          <a:p>
            <a:r>
              <a:rPr lang="da-DK" altLang="zh-CN" sz="1600" kern="0"/>
              <a:t>Lorem ipsum dolor sit amet</a:t>
            </a:r>
            <a:endParaRPr lang="zh-CN" altLang="en-US" sz="1600" kern="0" dirty="0"/>
          </a:p>
        </p:txBody>
      </p:sp>
      <p:sp>
        <p:nvSpPr>
          <p:cNvPr id="27" name="MH_SubTitle_3"/>
          <p:cNvSpPr>
            <a:spLocks noChangeArrowheads="1"/>
          </p:cNvSpPr>
          <p:nvPr>
            <p:custDataLst>
              <p:tags r:id="rId16"/>
            </p:custDataLst>
          </p:nvPr>
        </p:nvSpPr>
        <p:spPr bwMode="black">
          <a:xfrm>
            <a:off x="6193505" y="3502170"/>
            <a:ext cx="3050637"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rmAutofit/>
          </a:bodyPr>
          <a:lstStyle/>
          <a:p>
            <a:r>
              <a:rPr lang="da-DK" altLang="zh-CN" sz="1600" kern="0"/>
              <a:t>Lorem ipsum dolor sit amet</a:t>
            </a:r>
            <a:endParaRPr lang="zh-CN" altLang="en-US" sz="1600" kern="0" dirty="0"/>
          </a:p>
        </p:txBody>
      </p:sp>
      <p:sp>
        <p:nvSpPr>
          <p:cNvPr id="29" name="MH_SubTitle_4"/>
          <p:cNvSpPr>
            <a:spLocks noChangeArrowheads="1"/>
          </p:cNvSpPr>
          <p:nvPr>
            <p:custDataLst>
              <p:tags r:id="rId17"/>
            </p:custDataLst>
          </p:nvPr>
        </p:nvSpPr>
        <p:spPr bwMode="black">
          <a:xfrm>
            <a:off x="6178738" y="4011134"/>
            <a:ext cx="3050637"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rmAutofit/>
          </a:bodyPr>
          <a:lstStyle/>
          <a:p>
            <a:r>
              <a:rPr lang="da-DK" altLang="zh-CN" sz="1600" kern="0"/>
              <a:t>Lorem ipsum dolor sit amet</a:t>
            </a:r>
            <a:endParaRPr lang="zh-CN" altLang="en-US" sz="1600" kern="0" dirty="0"/>
          </a:p>
        </p:txBody>
      </p:sp>
      <p:sp>
        <p:nvSpPr>
          <p:cNvPr id="32" name="MH_SubTitle_5"/>
          <p:cNvSpPr>
            <a:spLocks noChangeArrowheads="1"/>
          </p:cNvSpPr>
          <p:nvPr>
            <p:custDataLst>
              <p:tags r:id="rId18"/>
            </p:custDataLst>
          </p:nvPr>
        </p:nvSpPr>
        <p:spPr bwMode="black">
          <a:xfrm>
            <a:off x="5978076" y="4519615"/>
            <a:ext cx="3050637"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rmAutofit/>
          </a:bodyPr>
          <a:lstStyle/>
          <a:p>
            <a:r>
              <a:rPr lang="da-DK" altLang="zh-CN" sz="1600" kern="0"/>
              <a:t>Lorem ipsum dolor sit amet</a:t>
            </a:r>
            <a:endParaRPr lang="zh-CN" altLang="en-US" sz="1600" kern="0" dirty="0"/>
          </a:p>
        </p:txBody>
      </p:sp>
      <p:sp>
        <p:nvSpPr>
          <p:cNvPr id="36" name="MH_SubTitle_6"/>
          <p:cNvSpPr>
            <a:spLocks noChangeArrowheads="1"/>
          </p:cNvSpPr>
          <p:nvPr>
            <p:custDataLst>
              <p:tags r:id="rId19"/>
            </p:custDataLst>
          </p:nvPr>
        </p:nvSpPr>
        <p:spPr bwMode="black">
          <a:xfrm>
            <a:off x="5654785" y="5028098"/>
            <a:ext cx="3050637"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rmAutofit/>
          </a:bodyPr>
          <a:lstStyle/>
          <a:p>
            <a:r>
              <a:rPr lang="da-DK" altLang="zh-CN" sz="1600" kern="0"/>
              <a:t>Lorem ipsum dolor sit amet</a:t>
            </a:r>
            <a:endParaRPr lang="zh-CN" altLang="en-US" sz="1600" kern="0" dirty="0"/>
          </a:p>
        </p:txBody>
      </p:sp>
      <p:sp>
        <p:nvSpPr>
          <p:cNvPr id="6" name="MH_PageTitle"/>
          <p:cNvSpPr>
            <a:spLocks noGrp="1"/>
          </p:cNvSpPr>
          <p:nvPr>
            <p:ph type="title"/>
            <p:custDataLst>
              <p:tags r:id="rId20"/>
            </p:custDataLst>
          </p:nvPr>
        </p:nvSpPr>
        <p:spPr/>
        <p:txBody>
          <a:bodyPr/>
          <a:lstStyle/>
          <a:p>
            <a:r>
              <a:rPr lang="en-US" altLang="zh-CN"/>
              <a:t>LOREM IPSUM DOLOR </a:t>
            </a:r>
            <a:endParaRPr lang="zh-CN" altLang="en-US"/>
          </a:p>
        </p:txBody>
      </p:sp>
    </p:spTree>
    <p:custDataLst>
      <p:tags r:id="rId1"/>
    </p:custDataLst>
    <p:extLst>
      <p:ext uri="{BB962C8B-B14F-4D97-AF65-F5344CB8AC3E}">
        <p14:creationId xmlns:p14="http://schemas.microsoft.com/office/powerpoint/2010/main" val="374222206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MH_Title_1"/>
          <p:cNvSpPr/>
          <p:nvPr>
            <p:custDataLst>
              <p:tags r:id="rId2"/>
            </p:custDataLst>
          </p:nvPr>
        </p:nvSpPr>
        <p:spPr>
          <a:xfrm>
            <a:off x="4898049" y="5278084"/>
            <a:ext cx="4010248" cy="512198"/>
          </a:xfrm>
          <a:custGeom>
            <a:avLst/>
            <a:gdLst>
              <a:gd name="connsiteX0" fmla="*/ 0 w 5963288"/>
              <a:gd name="connsiteY0" fmla="*/ 0 h 504056"/>
              <a:gd name="connsiteX1" fmla="*/ 5963288 w 5963288"/>
              <a:gd name="connsiteY1" fmla="*/ 0 h 504056"/>
              <a:gd name="connsiteX2" fmla="*/ 5963288 w 5963288"/>
              <a:gd name="connsiteY2" fmla="*/ 504056 h 504056"/>
              <a:gd name="connsiteX3" fmla="*/ 0 w 5963288"/>
              <a:gd name="connsiteY3" fmla="*/ 504056 h 504056"/>
              <a:gd name="connsiteX4" fmla="*/ 0 w 5963288"/>
              <a:gd name="connsiteY4" fmla="*/ 0 h 504056"/>
              <a:gd name="connsiteX0" fmla="*/ 0 w 5963288"/>
              <a:gd name="connsiteY0" fmla="*/ 0 h 531765"/>
              <a:gd name="connsiteX1" fmla="*/ 5963288 w 5963288"/>
              <a:gd name="connsiteY1" fmla="*/ 0 h 531765"/>
              <a:gd name="connsiteX2" fmla="*/ 5963288 w 5963288"/>
              <a:gd name="connsiteY2" fmla="*/ 504056 h 531765"/>
              <a:gd name="connsiteX3" fmla="*/ 193964 w 5963288"/>
              <a:gd name="connsiteY3" fmla="*/ 531765 h 531765"/>
              <a:gd name="connsiteX4" fmla="*/ 0 w 5963288"/>
              <a:gd name="connsiteY4" fmla="*/ 0 h 531765"/>
              <a:gd name="connsiteX0" fmla="*/ 0 w 5963288"/>
              <a:gd name="connsiteY0" fmla="*/ 0 h 517910"/>
              <a:gd name="connsiteX1" fmla="*/ 5963288 w 5963288"/>
              <a:gd name="connsiteY1" fmla="*/ 0 h 517910"/>
              <a:gd name="connsiteX2" fmla="*/ 5963288 w 5963288"/>
              <a:gd name="connsiteY2" fmla="*/ 504056 h 517910"/>
              <a:gd name="connsiteX3" fmla="*/ 235528 w 5963288"/>
              <a:gd name="connsiteY3" fmla="*/ 517910 h 517910"/>
              <a:gd name="connsiteX4" fmla="*/ 0 w 5963288"/>
              <a:gd name="connsiteY4" fmla="*/ 0 h 517910"/>
              <a:gd name="connsiteX0" fmla="*/ 5963288 w 6054728"/>
              <a:gd name="connsiteY0" fmla="*/ 504056 h 595496"/>
              <a:gd name="connsiteX1" fmla="*/ 235528 w 6054728"/>
              <a:gd name="connsiteY1" fmla="*/ 517910 h 595496"/>
              <a:gd name="connsiteX2" fmla="*/ 0 w 6054728"/>
              <a:gd name="connsiteY2" fmla="*/ 0 h 595496"/>
              <a:gd name="connsiteX3" fmla="*/ 5963288 w 6054728"/>
              <a:gd name="connsiteY3" fmla="*/ 0 h 595496"/>
              <a:gd name="connsiteX4" fmla="*/ 6054728 w 6054728"/>
              <a:gd name="connsiteY4" fmla="*/ 595496 h 595496"/>
              <a:gd name="connsiteX0" fmla="*/ 5963288 w 5963288"/>
              <a:gd name="connsiteY0" fmla="*/ 504056 h 517910"/>
              <a:gd name="connsiteX1" fmla="*/ 235528 w 5963288"/>
              <a:gd name="connsiteY1" fmla="*/ 517910 h 517910"/>
              <a:gd name="connsiteX2" fmla="*/ 0 w 5963288"/>
              <a:gd name="connsiteY2" fmla="*/ 0 h 517910"/>
              <a:gd name="connsiteX3" fmla="*/ 5963288 w 5963288"/>
              <a:gd name="connsiteY3" fmla="*/ 0 h 517910"/>
            </a:gdLst>
            <a:ahLst/>
            <a:cxnLst>
              <a:cxn ang="0">
                <a:pos x="connsiteX0" y="connsiteY0"/>
              </a:cxn>
              <a:cxn ang="0">
                <a:pos x="connsiteX1" y="connsiteY1"/>
              </a:cxn>
              <a:cxn ang="0">
                <a:pos x="connsiteX2" y="connsiteY2"/>
              </a:cxn>
              <a:cxn ang="0">
                <a:pos x="connsiteX3" y="connsiteY3"/>
              </a:cxn>
            </a:cxnLst>
            <a:rect l="l" t="t" r="r" b="b"/>
            <a:pathLst>
              <a:path w="5963288" h="517910">
                <a:moveTo>
                  <a:pt x="5963288" y="504056"/>
                </a:moveTo>
                <a:lnTo>
                  <a:pt x="235528" y="517910"/>
                </a:lnTo>
                <a:lnTo>
                  <a:pt x="0" y="0"/>
                </a:lnTo>
                <a:lnTo>
                  <a:pt x="5963288" y="0"/>
                </a:lnTo>
              </a:path>
            </a:pathLst>
          </a:custGeom>
          <a:solidFill>
            <a:schemeClr val="accent1">
              <a:lumMod val="75000"/>
            </a:schemeClr>
          </a:solidFill>
          <a:ln w="349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defRPr/>
            </a:pPr>
            <a:r>
              <a:rPr lang="en-US" altLang="zh-CN" sz="2400" kern="0">
                <a:solidFill>
                  <a:srgbClr val="FFFFFF"/>
                </a:solidFill>
              </a:rPr>
              <a:t>LOREM IPSUM DOLOR</a:t>
            </a:r>
            <a:endParaRPr lang="en-US" sz="2400" kern="0" dirty="0">
              <a:solidFill>
                <a:srgbClr val="FFFFFF"/>
              </a:solidFill>
            </a:endParaRPr>
          </a:p>
        </p:txBody>
      </p:sp>
      <p:sp>
        <p:nvSpPr>
          <p:cNvPr id="20" name="MH_Other_1"/>
          <p:cNvSpPr/>
          <p:nvPr>
            <p:custDataLst>
              <p:tags r:id="rId3"/>
            </p:custDataLst>
          </p:nvPr>
        </p:nvSpPr>
        <p:spPr>
          <a:xfrm>
            <a:off x="3709117" y="4355252"/>
            <a:ext cx="1666540" cy="1274412"/>
          </a:xfrm>
          <a:prstGeom prst="wedgeEllipseCallout">
            <a:avLst>
              <a:gd name="adj1" fmla="val 31414"/>
              <a:gd name="adj2" fmla="val 61966"/>
            </a:avLst>
          </a:prstGeom>
          <a:solidFill>
            <a:schemeClr val="accent1">
              <a:lumMod val="75000"/>
            </a:schemeClr>
          </a:solidFill>
          <a:ln w="25400" cap="flat" cmpd="sng" algn="ctr">
            <a:solidFill>
              <a:srgbClr val="FFFFFF"/>
            </a:solid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sz="1350" kern="0">
              <a:solidFill>
                <a:sysClr val="window" lastClr="FFFFFF"/>
              </a:solidFill>
              <a:latin typeface="+mn-ea"/>
            </a:endParaRPr>
          </a:p>
        </p:txBody>
      </p:sp>
      <p:sp>
        <p:nvSpPr>
          <p:cNvPr id="21" name="MH_SubTitle_3"/>
          <p:cNvSpPr/>
          <p:nvPr>
            <p:custDataLst>
              <p:tags r:id="rId4"/>
            </p:custDataLst>
          </p:nvPr>
        </p:nvSpPr>
        <p:spPr>
          <a:xfrm>
            <a:off x="3822387" y="4447846"/>
            <a:ext cx="1435561" cy="1097783"/>
          </a:xfrm>
          <a:prstGeom prst="wedgeEllipseCallout">
            <a:avLst>
              <a:gd name="adj1" fmla="val 31414"/>
              <a:gd name="adj2" fmla="val 61966"/>
            </a:avLst>
          </a:prstGeom>
          <a:solidFill>
            <a:srgbClr val="FFFFFF"/>
          </a:solid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20000"/>
              </a:lnSpc>
              <a:defRPr/>
            </a:pPr>
            <a:r>
              <a:rPr lang="en-US" altLang="zh-CN" sz="1600" kern="0">
                <a:solidFill>
                  <a:srgbClr val="4B4B4B"/>
                </a:solidFill>
              </a:rPr>
              <a:t>Lorem ipsum</a:t>
            </a:r>
            <a:endParaRPr lang="en-US" altLang="zh-CN" sz="1600" kern="0" dirty="0">
              <a:solidFill>
                <a:srgbClr val="4B4B4B"/>
              </a:solidFill>
            </a:endParaRPr>
          </a:p>
        </p:txBody>
      </p:sp>
      <p:sp>
        <p:nvSpPr>
          <p:cNvPr id="22" name="MH_Other_2"/>
          <p:cNvSpPr/>
          <p:nvPr>
            <p:custDataLst>
              <p:tags r:id="rId5"/>
            </p:custDataLst>
          </p:nvPr>
        </p:nvSpPr>
        <p:spPr>
          <a:xfrm rot="573938" flipH="1">
            <a:off x="4856509" y="3340287"/>
            <a:ext cx="1857482" cy="1420427"/>
          </a:xfrm>
          <a:prstGeom prst="wedgeEllipseCallout">
            <a:avLst>
              <a:gd name="adj1" fmla="val 31414"/>
              <a:gd name="adj2" fmla="val 61966"/>
            </a:avLst>
          </a:prstGeom>
          <a:solidFill>
            <a:schemeClr val="accent1">
              <a:lumMod val="75000"/>
            </a:schemeClr>
          </a:solidFill>
          <a:ln w="25400" cap="flat" cmpd="sng" algn="ctr">
            <a:solidFill>
              <a:srgbClr val="FFFFFF"/>
            </a:solid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sz="1350" kern="0">
              <a:solidFill>
                <a:sysClr val="window" lastClr="FFFFFF"/>
              </a:solidFill>
              <a:latin typeface="+mn-ea"/>
            </a:endParaRPr>
          </a:p>
        </p:txBody>
      </p:sp>
      <p:sp>
        <p:nvSpPr>
          <p:cNvPr id="23" name="MH_SubTitle_2"/>
          <p:cNvSpPr/>
          <p:nvPr>
            <p:custDataLst>
              <p:tags r:id="rId6"/>
            </p:custDataLst>
          </p:nvPr>
        </p:nvSpPr>
        <p:spPr>
          <a:xfrm rot="573938" flipH="1">
            <a:off x="4988589" y="3442920"/>
            <a:ext cx="1600040" cy="1223560"/>
          </a:xfrm>
          <a:prstGeom prst="wedgeEllipseCallout">
            <a:avLst>
              <a:gd name="adj1" fmla="val 31414"/>
              <a:gd name="adj2" fmla="val 61966"/>
            </a:avLst>
          </a:prstGeom>
          <a:solidFill>
            <a:srgbClr val="FFFFFF"/>
          </a:solid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20000"/>
              </a:lnSpc>
              <a:defRPr/>
            </a:pPr>
            <a:r>
              <a:rPr lang="en-US" altLang="zh-CN" sz="1600" kern="0">
                <a:solidFill>
                  <a:srgbClr val="4B4B4B"/>
                </a:solidFill>
              </a:rPr>
              <a:t>Lorem ipsum</a:t>
            </a:r>
            <a:endParaRPr lang="en-US" altLang="zh-CN" sz="1600" kern="0" dirty="0">
              <a:solidFill>
                <a:srgbClr val="4B4B4B"/>
              </a:solidFill>
            </a:endParaRPr>
          </a:p>
        </p:txBody>
      </p:sp>
      <p:sp>
        <p:nvSpPr>
          <p:cNvPr id="24" name="MH_Other_3"/>
          <p:cNvSpPr/>
          <p:nvPr>
            <p:custDataLst>
              <p:tags r:id="rId7"/>
            </p:custDataLst>
          </p:nvPr>
        </p:nvSpPr>
        <p:spPr>
          <a:xfrm>
            <a:off x="3557718" y="1893831"/>
            <a:ext cx="2227532" cy="1703407"/>
          </a:xfrm>
          <a:prstGeom prst="wedgeEllipseCallout">
            <a:avLst>
              <a:gd name="adj1" fmla="val 31414"/>
              <a:gd name="adj2" fmla="val 61966"/>
            </a:avLst>
          </a:prstGeom>
          <a:solidFill>
            <a:schemeClr val="accent1">
              <a:lumMod val="75000"/>
            </a:schemeClr>
          </a:solidFill>
          <a:ln w="25400" cap="flat" cmpd="sng" algn="ctr">
            <a:solidFill>
              <a:srgbClr val="FFFFFF"/>
            </a:solid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sz="1350" kern="0">
              <a:solidFill>
                <a:sysClr val="window" lastClr="FFFFFF"/>
              </a:solidFill>
              <a:latin typeface="+mn-ea"/>
            </a:endParaRPr>
          </a:p>
        </p:txBody>
      </p:sp>
      <p:sp>
        <p:nvSpPr>
          <p:cNvPr id="25" name="MH_SubTitle_1"/>
          <p:cNvSpPr/>
          <p:nvPr>
            <p:custDataLst>
              <p:tags r:id="rId8"/>
            </p:custDataLst>
          </p:nvPr>
        </p:nvSpPr>
        <p:spPr>
          <a:xfrm>
            <a:off x="3709115" y="2014484"/>
            <a:ext cx="1918802" cy="1467320"/>
          </a:xfrm>
          <a:prstGeom prst="wedgeEllipseCallout">
            <a:avLst>
              <a:gd name="adj1" fmla="val 31414"/>
              <a:gd name="adj2" fmla="val 61966"/>
            </a:avLst>
          </a:prstGeom>
          <a:solidFill>
            <a:srgbClr val="FFFFFF"/>
          </a:solidFill>
          <a:ln w="25400"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lnSpc>
                <a:spcPct val="120000"/>
              </a:lnSpc>
              <a:defRPr/>
            </a:pPr>
            <a:r>
              <a:rPr lang="en-US" altLang="zh-CN" sz="1600" kern="0">
                <a:solidFill>
                  <a:srgbClr val="4B4B4B"/>
                </a:solidFill>
              </a:rPr>
              <a:t>Lorem ipsum dolor sit</a:t>
            </a:r>
            <a:endParaRPr lang="en-US" altLang="zh-CN" sz="1600" kern="0" dirty="0">
              <a:solidFill>
                <a:srgbClr val="4B4B4B"/>
              </a:solidFill>
            </a:endParaRPr>
          </a:p>
        </p:txBody>
      </p:sp>
      <p:sp>
        <p:nvSpPr>
          <p:cNvPr id="5" name="MH_PageTitle"/>
          <p:cNvSpPr>
            <a:spLocks noGrp="1"/>
          </p:cNvSpPr>
          <p:nvPr>
            <p:ph type="title"/>
            <p:custDataLst>
              <p:tags r:id="rId9"/>
            </p:custDataLst>
          </p:nvPr>
        </p:nvSpPr>
        <p:spPr/>
        <p:txBody>
          <a:bodyPr/>
          <a:lstStyle/>
          <a:p>
            <a:r>
              <a:rPr lang="en-US" altLang="zh-CN"/>
              <a:t>LOREM IPSUM DOLOR</a:t>
            </a:r>
            <a:endParaRPr lang="zh-CN" altLang="en-US" dirty="0"/>
          </a:p>
        </p:txBody>
      </p:sp>
    </p:spTree>
    <p:custDataLst>
      <p:tags r:id="rId1"/>
    </p:custDataLst>
    <p:extLst>
      <p:ext uri="{BB962C8B-B14F-4D97-AF65-F5344CB8AC3E}">
        <p14:creationId xmlns:p14="http://schemas.microsoft.com/office/powerpoint/2010/main" val="214686326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MH_Title_1"/>
          <p:cNvSpPr/>
          <p:nvPr>
            <p:custDataLst>
              <p:tags r:id="rId2"/>
            </p:custDataLst>
          </p:nvPr>
        </p:nvSpPr>
        <p:spPr>
          <a:xfrm>
            <a:off x="5213003" y="2133969"/>
            <a:ext cx="1836204" cy="2129518"/>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solidFill>
            <a:srgbClr val="FCFCFC"/>
          </a:solidFill>
          <a:ln w="203200" cap="flat" cmpd="sng" algn="ctr">
            <a:solidFill>
              <a:schemeClr val="accent1"/>
            </a:solidFill>
            <a:prstDash val="solid"/>
          </a:ln>
          <a:effectLst/>
        </p:spPr>
        <p:txBody>
          <a:bodyPr wrap="square" rtlCol="0" anchor="ctr">
            <a:normAutofit/>
          </a:bodyPr>
          <a:lstStyle/>
          <a:p>
            <a:pPr algn="ctr">
              <a:defRPr/>
            </a:pPr>
            <a:r>
              <a:rPr lang="zh-CN" altLang="en-US" sz="3600" kern="0" dirty="0">
                <a:solidFill>
                  <a:srgbClr val="454545"/>
                </a:solidFill>
              </a:rPr>
              <a:t>标题</a:t>
            </a:r>
            <a:endParaRPr lang="en-US" sz="3600" kern="0" dirty="0">
              <a:solidFill>
                <a:srgbClr val="454545"/>
              </a:solidFill>
            </a:endParaRPr>
          </a:p>
        </p:txBody>
      </p:sp>
      <p:sp>
        <p:nvSpPr>
          <p:cNvPr id="29" name="MH_Other_1"/>
          <p:cNvSpPr/>
          <p:nvPr>
            <p:custDataLst>
              <p:tags r:id="rId3"/>
            </p:custDataLst>
          </p:nvPr>
        </p:nvSpPr>
        <p:spPr>
          <a:xfrm>
            <a:off x="5710423" y="4414878"/>
            <a:ext cx="857792" cy="177471"/>
          </a:xfrm>
          <a:prstGeom prst="roundRect">
            <a:avLst>
              <a:gd name="adj" fmla="val 50000"/>
            </a:avLst>
          </a:prstGeom>
          <a:solidFill>
            <a:srgbClr val="BFBFBF"/>
          </a:solidFill>
          <a:ln w="25400" cap="flat" cmpd="sng" algn="ctr">
            <a:noFill/>
            <a:prstDash val="solid"/>
          </a:ln>
          <a:effectLst/>
        </p:spPr>
        <p:txBody>
          <a:bodyPr rtlCol="0" anchor="ctr"/>
          <a:lstStyle/>
          <a:p>
            <a:pPr algn="ctr">
              <a:defRPr/>
            </a:pPr>
            <a:endParaRPr lang="en-US" sz="1350" kern="0">
              <a:solidFill>
                <a:sysClr val="window" lastClr="FFFFFF"/>
              </a:solidFill>
              <a:latin typeface="Calibri"/>
            </a:endParaRPr>
          </a:p>
        </p:txBody>
      </p:sp>
      <p:sp>
        <p:nvSpPr>
          <p:cNvPr id="30" name="MH_Other_2"/>
          <p:cNvSpPr/>
          <p:nvPr>
            <p:custDataLst>
              <p:tags r:id="rId4"/>
            </p:custDataLst>
          </p:nvPr>
        </p:nvSpPr>
        <p:spPr>
          <a:xfrm>
            <a:off x="5784869" y="4670753"/>
            <a:ext cx="708905" cy="178887"/>
          </a:xfrm>
          <a:prstGeom prst="roundRect">
            <a:avLst>
              <a:gd name="adj" fmla="val 50000"/>
            </a:avLst>
          </a:prstGeom>
          <a:solidFill>
            <a:schemeClr val="accent1"/>
          </a:solidFill>
          <a:ln w="25400" cap="flat" cmpd="sng" algn="ctr">
            <a:noFill/>
            <a:prstDash val="solid"/>
          </a:ln>
          <a:effectLst/>
        </p:spPr>
        <p:txBody>
          <a:bodyPr rtlCol="0" anchor="ctr"/>
          <a:lstStyle/>
          <a:p>
            <a:pPr algn="ctr">
              <a:defRPr/>
            </a:pPr>
            <a:endParaRPr lang="en-US" sz="1350" kern="0">
              <a:solidFill>
                <a:sysClr val="window" lastClr="FFFFFF"/>
              </a:solidFill>
              <a:latin typeface="Calibri"/>
            </a:endParaRPr>
          </a:p>
        </p:txBody>
      </p:sp>
      <p:sp>
        <p:nvSpPr>
          <p:cNvPr id="31" name="MH_Other_3"/>
          <p:cNvSpPr/>
          <p:nvPr>
            <p:custDataLst>
              <p:tags r:id="rId5"/>
            </p:custDataLst>
          </p:nvPr>
        </p:nvSpPr>
        <p:spPr>
          <a:xfrm>
            <a:off x="5710423" y="4928044"/>
            <a:ext cx="857792" cy="177471"/>
          </a:xfrm>
          <a:prstGeom prst="roundRect">
            <a:avLst>
              <a:gd name="adj" fmla="val 50000"/>
            </a:avLst>
          </a:prstGeom>
          <a:solidFill>
            <a:srgbClr val="BFBFBF"/>
          </a:solidFill>
          <a:ln w="25400" cap="flat" cmpd="sng" algn="ctr">
            <a:noFill/>
            <a:prstDash val="solid"/>
          </a:ln>
          <a:effectLst/>
        </p:spPr>
        <p:txBody>
          <a:bodyPr rtlCol="0" anchor="ctr"/>
          <a:lstStyle/>
          <a:p>
            <a:pPr algn="ctr">
              <a:defRPr/>
            </a:pPr>
            <a:endParaRPr lang="en-US" sz="1350" kern="0">
              <a:solidFill>
                <a:sysClr val="window" lastClr="FFFFFF"/>
              </a:solidFill>
              <a:latin typeface="Calibri"/>
            </a:endParaRPr>
          </a:p>
        </p:txBody>
      </p:sp>
      <p:sp>
        <p:nvSpPr>
          <p:cNvPr id="32" name="MH_Other_4"/>
          <p:cNvSpPr/>
          <p:nvPr>
            <p:custDataLst>
              <p:tags r:id="rId6"/>
            </p:custDataLst>
          </p:nvPr>
        </p:nvSpPr>
        <p:spPr>
          <a:xfrm>
            <a:off x="5869044" y="5183916"/>
            <a:ext cx="540557" cy="136406"/>
          </a:xfrm>
          <a:prstGeom prst="roundRect">
            <a:avLst>
              <a:gd name="adj" fmla="val 50000"/>
            </a:avLst>
          </a:prstGeom>
          <a:solidFill>
            <a:schemeClr val="accent1"/>
          </a:solidFill>
          <a:ln w="25400" cap="flat" cmpd="sng" algn="ctr">
            <a:noFill/>
            <a:prstDash val="solid"/>
          </a:ln>
          <a:effectLst/>
        </p:spPr>
        <p:txBody>
          <a:bodyPr rtlCol="0" anchor="ctr"/>
          <a:lstStyle/>
          <a:p>
            <a:pPr algn="ctr">
              <a:defRPr/>
            </a:pPr>
            <a:endParaRPr lang="en-US" sz="1350" kern="0">
              <a:solidFill>
                <a:sysClr val="window" lastClr="FFFFFF"/>
              </a:solidFill>
              <a:latin typeface="Calibri"/>
            </a:endParaRPr>
          </a:p>
        </p:txBody>
      </p:sp>
      <p:sp>
        <p:nvSpPr>
          <p:cNvPr id="33" name="MH_Other_5"/>
          <p:cNvSpPr/>
          <p:nvPr>
            <p:custDataLst>
              <p:tags r:id="rId7"/>
            </p:custDataLst>
          </p:nvPr>
        </p:nvSpPr>
        <p:spPr>
          <a:xfrm>
            <a:off x="3899977" y="2079962"/>
            <a:ext cx="486054" cy="486054"/>
          </a:xfrm>
          <a:prstGeom prst="ellipse">
            <a:avLst/>
          </a:prstGeom>
          <a:solidFill>
            <a:sysClr val="window" lastClr="FFFFFF"/>
          </a:solidFill>
          <a:ln w="57150" cap="flat" cmpd="sng" algn="ctr">
            <a:solidFill>
              <a:srgbClr val="C5C5C5"/>
            </a:solidFill>
            <a:prstDash val="solid"/>
          </a:ln>
          <a:effectLst/>
        </p:spPr>
        <p:txBody>
          <a:bodyPr wrap="square" lIns="0" tIns="0" rIns="0" bIns="0" rtlCol="0" anchor="ctr">
            <a:normAutofit fontScale="85000" lnSpcReduction="10000"/>
          </a:bodyPr>
          <a:lstStyle/>
          <a:p>
            <a:pPr algn="ctr">
              <a:defRPr/>
            </a:pPr>
            <a:r>
              <a:rPr lang="en-US" sz="2700" b="1" kern="0" dirty="0">
                <a:ln w="18415" cmpd="sng">
                  <a:noFill/>
                  <a:prstDash val="solid"/>
                </a:ln>
                <a:solidFill>
                  <a:schemeClr val="accent1"/>
                </a:solidFill>
                <a:latin typeface="Agency FB" pitchFamily="34" charset="0"/>
                <a:ea typeface="微软雅黑" pitchFamily="34" charset="-122"/>
                <a:cs typeface="Times New Roman" pitchFamily="18" charset="0"/>
              </a:rPr>
              <a:t>01</a:t>
            </a:r>
          </a:p>
        </p:txBody>
      </p:sp>
      <p:cxnSp>
        <p:nvCxnSpPr>
          <p:cNvPr id="34" name="MH_Other_6"/>
          <p:cNvCxnSpPr/>
          <p:nvPr>
            <p:custDataLst>
              <p:tags r:id="rId8"/>
            </p:custDataLst>
          </p:nvPr>
        </p:nvCxnSpPr>
        <p:spPr>
          <a:xfrm>
            <a:off x="4456919" y="2384948"/>
            <a:ext cx="648072" cy="270030"/>
          </a:xfrm>
          <a:prstGeom prst="line">
            <a:avLst/>
          </a:prstGeom>
          <a:noFill/>
          <a:ln w="38100" cap="flat" cmpd="sng" algn="ctr">
            <a:solidFill>
              <a:srgbClr val="C5C5C5"/>
            </a:solidFill>
            <a:prstDash val="solid"/>
          </a:ln>
          <a:effectLst/>
        </p:spPr>
      </p:cxnSp>
      <p:sp>
        <p:nvSpPr>
          <p:cNvPr id="35" name="MH_Other_7"/>
          <p:cNvSpPr/>
          <p:nvPr>
            <p:custDataLst>
              <p:tags r:id="rId9"/>
            </p:custDataLst>
          </p:nvPr>
        </p:nvSpPr>
        <p:spPr>
          <a:xfrm>
            <a:off x="7885205" y="2079962"/>
            <a:ext cx="486054" cy="486054"/>
          </a:xfrm>
          <a:prstGeom prst="ellipse">
            <a:avLst/>
          </a:prstGeom>
          <a:solidFill>
            <a:sysClr val="window" lastClr="FFFFFF"/>
          </a:solidFill>
          <a:ln w="57150" cap="flat" cmpd="sng" algn="ctr">
            <a:solidFill>
              <a:srgbClr val="C5C5C5"/>
            </a:solidFill>
            <a:prstDash val="solid"/>
          </a:ln>
          <a:effectLst/>
        </p:spPr>
        <p:txBody>
          <a:bodyPr wrap="square" lIns="0" tIns="0" rIns="0" bIns="0" rtlCol="0" anchor="ctr">
            <a:normAutofit fontScale="85000" lnSpcReduction="10000"/>
          </a:bodyPr>
          <a:lstStyle/>
          <a:p>
            <a:pPr algn="ctr">
              <a:defRPr/>
            </a:pPr>
            <a:r>
              <a:rPr lang="en-US" sz="2700" b="1" kern="0" dirty="0">
                <a:ln w="18415" cmpd="sng">
                  <a:noFill/>
                  <a:prstDash val="solid"/>
                </a:ln>
                <a:solidFill>
                  <a:schemeClr val="accent1"/>
                </a:solidFill>
                <a:latin typeface="Agency FB" pitchFamily="34" charset="0"/>
                <a:ea typeface="微软雅黑" pitchFamily="34" charset="-122"/>
                <a:cs typeface="Times New Roman" pitchFamily="18" charset="0"/>
              </a:rPr>
              <a:t>02</a:t>
            </a:r>
          </a:p>
        </p:txBody>
      </p:sp>
      <p:cxnSp>
        <p:nvCxnSpPr>
          <p:cNvPr id="36" name="MH_Other_8"/>
          <p:cNvCxnSpPr/>
          <p:nvPr>
            <p:custDataLst>
              <p:tags r:id="rId10"/>
            </p:custDataLst>
          </p:nvPr>
        </p:nvCxnSpPr>
        <p:spPr>
          <a:xfrm rot="8309691">
            <a:off x="7170529" y="2369278"/>
            <a:ext cx="648072" cy="270030"/>
          </a:xfrm>
          <a:prstGeom prst="line">
            <a:avLst/>
          </a:prstGeom>
          <a:noFill/>
          <a:ln w="38100" cap="flat" cmpd="sng" algn="ctr">
            <a:solidFill>
              <a:srgbClr val="C5C5C5"/>
            </a:solidFill>
            <a:prstDash val="solid"/>
          </a:ln>
          <a:effectLst/>
        </p:spPr>
      </p:cxnSp>
      <p:sp>
        <p:nvSpPr>
          <p:cNvPr id="37" name="MH_Other_9"/>
          <p:cNvSpPr/>
          <p:nvPr>
            <p:custDataLst>
              <p:tags r:id="rId11"/>
            </p:custDataLst>
          </p:nvPr>
        </p:nvSpPr>
        <p:spPr>
          <a:xfrm>
            <a:off x="4532432" y="4666536"/>
            <a:ext cx="486054" cy="486054"/>
          </a:xfrm>
          <a:prstGeom prst="ellipse">
            <a:avLst/>
          </a:prstGeom>
          <a:solidFill>
            <a:sysClr val="window" lastClr="FFFFFF"/>
          </a:solidFill>
          <a:ln w="57150" cap="flat" cmpd="sng" algn="ctr">
            <a:solidFill>
              <a:srgbClr val="C5C5C5"/>
            </a:solidFill>
            <a:prstDash val="solid"/>
          </a:ln>
          <a:effectLst/>
        </p:spPr>
        <p:txBody>
          <a:bodyPr wrap="square" lIns="0" tIns="0" rIns="0" bIns="0" rtlCol="0" anchor="ctr">
            <a:normAutofit fontScale="85000" lnSpcReduction="10000"/>
          </a:bodyPr>
          <a:lstStyle/>
          <a:p>
            <a:pPr algn="ctr">
              <a:defRPr/>
            </a:pPr>
            <a:r>
              <a:rPr lang="en-US" sz="2700" b="1" kern="0" dirty="0">
                <a:ln w="18415" cmpd="sng">
                  <a:noFill/>
                  <a:prstDash val="solid"/>
                </a:ln>
                <a:solidFill>
                  <a:schemeClr val="accent1"/>
                </a:solidFill>
                <a:latin typeface="Agency FB" pitchFamily="34" charset="0"/>
                <a:ea typeface="微软雅黑" pitchFamily="34" charset="-122"/>
                <a:cs typeface="Times New Roman" pitchFamily="18" charset="0"/>
              </a:rPr>
              <a:t>05</a:t>
            </a:r>
          </a:p>
        </p:txBody>
      </p:sp>
      <p:cxnSp>
        <p:nvCxnSpPr>
          <p:cNvPr id="38" name="MH_Other_10"/>
          <p:cNvCxnSpPr/>
          <p:nvPr>
            <p:custDataLst>
              <p:tags r:id="rId12"/>
            </p:custDataLst>
          </p:nvPr>
        </p:nvCxnSpPr>
        <p:spPr>
          <a:xfrm rot="17818244">
            <a:off x="4929804" y="4348084"/>
            <a:ext cx="648072" cy="270030"/>
          </a:xfrm>
          <a:prstGeom prst="line">
            <a:avLst/>
          </a:prstGeom>
          <a:noFill/>
          <a:ln w="38100" cap="flat" cmpd="sng" algn="ctr">
            <a:solidFill>
              <a:srgbClr val="C5C5C5"/>
            </a:solidFill>
            <a:prstDash val="solid"/>
          </a:ln>
          <a:effectLst/>
        </p:spPr>
      </p:cxnSp>
      <p:sp>
        <p:nvSpPr>
          <p:cNvPr id="39" name="MH_Other_11"/>
          <p:cNvSpPr/>
          <p:nvPr>
            <p:custDataLst>
              <p:tags r:id="rId13"/>
            </p:custDataLst>
          </p:nvPr>
        </p:nvSpPr>
        <p:spPr>
          <a:xfrm>
            <a:off x="7286738" y="4666536"/>
            <a:ext cx="486054" cy="486054"/>
          </a:xfrm>
          <a:prstGeom prst="ellipse">
            <a:avLst/>
          </a:prstGeom>
          <a:solidFill>
            <a:sysClr val="window" lastClr="FFFFFF"/>
          </a:solidFill>
          <a:ln w="57150" cap="flat" cmpd="sng" algn="ctr">
            <a:solidFill>
              <a:sysClr val="window" lastClr="FFFFFF">
                <a:lumMod val="75000"/>
              </a:sysClr>
            </a:solidFill>
            <a:prstDash val="solid"/>
          </a:ln>
          <a:effectLst/>
        </p:spPr>
        <p:txBody>
          <a:bodyPr wrap="square" lIns="0" tIns="0" rIns="0" bIns="0" rtlCol="0" anchor="ctr">
            <a:normAutofit fontScale="85000" lnSpcReduction="10000"/>
          </a:bodyPr>
          <a:lstStyle/>
          <a:p>
            <a:pPr algn="ctr">
              <a:defRPr/>
            </a:pPr>
            <a:r>
              <a:rPr lang="en-US" sz="2700" b="1" kern="0" dirty="0">
                <a:ln w="18415" cmpd="sng">
                  <a:noFill/>
                  <a:prstDash val="solid"/>
                </a:ln>
                <a:solidFill>
                  <a:schemeClr val="accent1"/>
                </a:solidFill>
                <a:latin typeface="Agency FB" pitchFamily="34" charset="0"/>
                <a:ea typeface="微软雅黑" pitchFamily="34" charset="-122"/>
                <a:cs typeface="Times New Roman" pitchFamily="18" charset="0"/>
              </a:rPr>
              <a:t>06</a:t>
            </a:r>
          </a:p>
        </p:txBody>
      </p:sp>
      <p:cxnSp>
        <p:nvCxnSpPr>
          <p:cNvPr id="40" name="MH_Other_12"/>
          <p:cNvCxnSpPr/>
          <p:nvPr>
            <p:custDataLst>
              <p:tags r:id="rId14"/>
            </p:custDataLst>
          </p:nvPr>
        </p:nvCxnSpPr>
        <p:spPr>
          <a:xfrm flipH="1" flipV="1">
            <a:off x="6754813" y="4254369"/>
            <a:ext cx="556674" cy="437741"/>
          </a:xfrm>
          <a:prstGeom prst="line">
            <a:avLst/>
          </a:prstGeom>
          <a:noFill/>
          <a:ln w="38100" cap="flat" cmpd="sng" algn="ctr">
            <a:solidFill>
              <a:sysClr val="window" lastClr="FFFFFF">
                <a:lumMod val="75000"/>
              </a:sysClr>
            </a:solidFill>
            <a:prstDash val="solid"/>
          </a:ln>
          <a:effectLst/>
        </p:spPr>
      </p:cxnSp>
      <p:sp>
        <p:nvSpPr>
          <p:cNvPr id="47" name="MH_SubTitle_1"/>
          <p:cNvSpPr txBox="1"/>
          <p:nvPr>
            <p:custDataLst>
              <p:tags r:id="rId15"/>
            </p:custDataLst>
          </p:nvPr>
        </p:nvSpPr>
        <p:spPr>
          <a:xfrm>
            <a:off x="3284408" y="2581699"/>
            <a:ext cx="1717195" cy="612796"/>
          </a:xfrm>
          <a:prstGeom prst="rect">
            <a:avLst/>
          </a:prstGeom>
          <a:noFill/>
        </p:spPr>
        <p:txBody>
          <a:bodyPr wrap="square" rtlCol="0">
            <a:normAutofit lnSpcReduction="10000"/>
          </a:bodyPr>
          <a:lstStyle/>
          <a:p>
            <a:pPr algn="ctr">
              <a:lnSpc>
                <a:spcPct val="130000"/>
              </a:lnSpc>
              <a:defRPr/>
            </a:pPr>
            <a:r>
              <a:rPr lang="en-US" altLang="zh-CN" sz="1400" kern="0">
                <a:cs typeface="Arial" pitchFamily="34" charset="0"/>
              </a:rPr>
              <a:t>Lorem ipsum dolor</a:t>
            </a:r>
          </a:p>
          <a:p>
            <a:pPr algn="ctr">
              <a:lnSpc>
                <a:spcPct val="130000"/>
              </a:lnSpc>
              <a:defRPr/>
            </a:pPr>
            <a:r>
              <a:rPr lang="en-US" altLang="zh-CN" sz="1400" kern="0">
                <a:cs typeface="Arial" pitchFamily="34" charset="0"/>
              </a:rPr>
              <a:t>Lorem ipsum dolor</a:t>
            </a:r>
          </a:p>
        </p:txBody>
      </p:sp>
      <p:sp>
        <p:nvSpPr>
          <p:cNvPr id="49" name="MH_SubTitle_2"/>
          <p:cNvSpPr txBox="1"/>
          <p:nvPr>
            <p:custDataLst>
              <p:tags r:id="rId16"/>
            </p:custDataLst>
          </p:nvPr>
        </p:nvSpPr>
        <p:spPr>
          <a:xfrm>
            <a:off x="7269636" y="2677498"/>
            <a:ext cx="1717195" cy="612796"/>
          </a:xfrm>
          <a:prstGeom prst="rect">
            <a:avLst/>
          </a:prstGeom>
          <a:noFill/>
        </p:spPr>
        <p:txBody>
          <a:bodyPr wrap="square" rtlCol="0">
            <a:normAutofit lnSpcReduction="10000"/>
          </a:bodyPr>
          <a:lstStyle/>
          <a:p>
            <a:pPr algn="ctr">
              <a:lnSpc>
                <a:spcPct val="130000"/>
              </a:lnSpc>
              <a:defRPr/>
            </a:pPr>
            <a:r>
              <a:rPr lang="en-US" altLang="zh-CN" sz="1400" kern="0">
                <a:cs typeface="Arial" pitchFamily="34" charset="0"/>
              </a:rPr>
              <a:t>Lorem ipsum dolor</a:t>
            </a:r>
          </a:p>
          <a:p>
            <a:pPr algn="ctr">
              <a:lnSpc>
                <a:spcPct val="130000"/>
              </a:lnSpc>
              <a:defRPr/>
            </a:pPr>
            <a:r>
              <a:rPr lang="en-US" altLang="zh-CN" sz="1400" kern="0">
                <a:cs typeface="Arial" pitchFamily="34" charset="0"/>
              </a:rPr>
              <a:t>Lorem ipsum dolor</a:t>
            </a:r>
          </a:p>
        </p:txBody>
      </p:sp>
      <p:sp>
        <p:nvSpPr>
          <p:cNvPr id="51" name="MH_SubTitle_5"/>
          <p:cNvSpPr txBox="1"/>
          <p:nvPr>
            <p:custDataLst>
              <p:tags r:id="rId17"/>
            </p:custDataLst>
          </p:nvPr>
        </p:nvSpPr>
        <p:spPr>
          <a:xfrm>
            <a:off x="3916863" y="5166985"/>
            <a:ext cx="1717195" cy="612796"/>
          </a:xfrm>
          <a:prstGeom prst="rect">
            <a:avLst/>
          </a:prstGeom>
          <a:noFill/>
        </p:spPr>
        <p:txBody>
          <a:bodyPr wrap="square" rtlCol="0">
            <a:normAutofit lnSpcReduction="10000"/>
          </a:bodyPr>
          <a:lstStyle/>
          <a:p>
            <a:pPr algn="ctr">
              <a:lnSpc>
                <a:spcPct val="130000"/>
              </a:lnSpc>
              <a:defRPr/>
            </a:pPr>
            <a:r>
              <a:rPr lang="en-US" altLang="zh-CN" sz="1400" kern="0">
                <a:cs typeface="Arial" pitchFamily="34" charset="0"/>
              </a:rPr>
              <a:t>Lorem ipsum dolor</a:t>
            </a:r>
          </a:p>
          <a:p>
            <a:pPr algn="ctr">
              <a:lnSpc>
                <a:spcPct val="130000"/>
              </a:lnSpc>
              <a:defRPr/>
            </a:pPr>
            <a:r>
              <a:rPr lang="en-US" altLang="zh-CN" sz="1400" kern="0">
                <a:cs typeface="Arial" pitchFamily="34" charset="0"/>
              </a:rPr>
              <a:t>Lorem ipsum dolor</a:t>
            </a:r>
          </a:p>
        </p:txBody>
      </p:sp>
      <p:sp>
        <p:nvSpPr>
          <p:cNvPr id="53" name="MH_SubTitle_6"/>
          <p:cNvSpPr txBox="1"/>
          <p:nvPr>
            <p:custDataLst>
              <p:tags r:id="rId18"/>
            </p:custDataLst>
          </p:nvPr>
        </p:nvSpPr>
        <p:spPr>
          <a:xfrm>
            <a:off x="6671168" y="5165240"/>
            <a:ext cx="1717195" cy="612796"/>
          </a:xfrm>
          <a:prstGeom prst="rect">
            <a:avLst/>
          </a:prstGeom>
          <a:noFill/>
        </p:spPr>
        <p:txBody>
          <a:bodyPr wrap="square" rtlCol="0">
            <a:normAutofit lnSpcReduction="10000"/>
          </a:bodyPr>
          <a:lstStyle/>
          <a:p>
            <a:pPr algn="ctr">
              <a:lnSpc>
                <a:spcPct val="130000"/>
              </a:lnSpc>
              <a:defRPr/>
            </a:pPr>
            <a:r>
              <a:rPr lang="en-US" altLang="zh-CN" sz="1400" kern="0">
                <a:cs typeface="Arial" pitchFamily="34" charset="0"/>
              </a:rPr>
              <a:t>Lorem ipsum dolor</a:t>
            </a:r>
          </a:p>
          <a:p>
            <a:pPr algn="ctr">
              <a:lnSpc>
                <a:spcPct val="130000"/>
              </a:lnSpc>
              <a:defRPr/>
            </a:pPr>
            <a:r>
              <a:rPr lang="en-US" altLang="zh-CN" sz="1400" kern="0">
                <a:cs typeface="Arial" pitchFamily="34" charset="0"/>
              </a:rPr>
              <a:t>Lorem ipsum dolor</a:t>
            </a:r>
          </a:p>
        </p:txBody>
      </p:sp>
      <p:sp>
        <p:nvSpPr>
          <p:cNvPr id="24" name="MH_Other_13"/>
          <p:cNvSpPr/>
          <p:nvPr>
            <p:custDataLst>
              <p:tags r:id="rId19"/>
            </p:custDataLst>
          </p:nvPr>
        </p:nvSpPr>
        <p:spPr>
          <a:xfrm>
            <a:off x="3186611" y="3357062"/>
            <a:ext cx="486054" cy="486054"/>
          </a:xfrm>
          <a:prstGeom prst="ellipse">
            <a:avLst/>
          </a:prstGeom>
          <a:solidFill>
            <a:sysClr val="window" lastClr="FFFFFF"/>
          </a:solidFill>
          <a:ln w="57150" cap="flat" cmpd="sng" algn="ctr">
            <a:solidFill>
              <a:srgbClr val="C5C5C5"/>
            </a:solidFill>
            <a:prstDash val="solid"/>
          </a:ln>
          <a:effectLst/>
        </p:spPr>
        <p:txBody>
          <a:bodyPr wrap="square" lIns="0" tIns="0" rIns="0" bIns="0" rtlCol="0" anchor="ctr">
            <a:normAutofit fontScale="85000" lnSpcReduction="10000"/>
          </a:bodyPr>
          <a:lstStyle/>
          <a:p>
            <a:pPr algn="ctr">
              <a:defRPr/>
            </a:pPr>
            <a:r>
              <a:rPr lang="en-US" sz="2700" b="1" kern="0" dirty="0">
                <a:ln w="18415" cmpd="sng">
                  <a:noFill/>
                  <a:prstDash val="solid"/>
                </a:ln>
                <a:solidFill>
                  <a:schemeClr val="accent1"/>
                </a:solidFill>
                <a:latin typeface="Agency FB" pitchFamily="34" charset="0"/>
                <a:ea typeface="微软雅黑" pitchFamily="34" charset="-122"/>
                <a:cs typeface="Times New Roman" pitchFamily="18" charset="0"/>
              </a:rPr>
              <a:t>03</a:t>
            </a:r>
          </a:p>
        </p:txBody>
      </p:sp>
      <p:sp>
        <p:nvSpPr>
          <p:cNvPr id="41" name="MH_SubTitle_3"/>
          <p:cNvSpPr txBox="1"/>
          <p:nvPr>
            <p:custDataLst>
              <p:tags r:id="rId20"/>
            </p:custDataLst>
          </p:nvPr>
        </p:nvSpPr>
        <p:spPr>
          <a:xfrm>
            <a:off x="2571042" y="3851063"/>
            <a:ext cx="1717195" cy="612796"/>
          </a:xfrm>
          <a:prstGeom prst="rect">
            <a:avLst/>
          </a:prstGeom>
          <a:noFill/>
        </p:spPr>
        <p:txBody>
          <a:bodyPr wrap="square" rtlCol="0">
            <a:normAutofit lnSpcReduction="10000"/>
          </a:bodyPr>
          <a:lstStyle/>
          <a:p>
            <a:pPr algn="ctr">
              <a:lnSpc>
                <a:spcPct val="130000"/>
              </a:lnSpc>
              <a:defRPr/>
            </a:pPr>
            <a:r>
              <a:rPr lang="en-US" altLang="zh-CN" sz="1400" kern="0">
                <a:cs typeface="Arial" pitchFamily="34" charset="0"/>
              </a:rPr>
              <a:t>Lorem ipsum dolor</a:t>
            </a:r>
          </a:p>
          <a:p>
            <a:pPr algn="ctr">
              <a:lnSpc>
                <a:spcPct val="130000"/>
              </a:lnSpc>
              <a:defRPr/>
            </a:pPr>
            <a:r>
              <a:rPr lang="en-US" altLang="zh-CN" sz="1400" kern="0">
                <a:cs typeface="Arial" pitchFamily="34" charset="0"/>
              </a:rPr>
              <a:t>Lorem ipsum dolor</a:t>
            </a:r>
          </a:p>
        </p:txBody>
      </p:sp>
      <p:sp>
        <p:nvSpPr>
          <p:cNvPr id="42" name="MH_Other_14"/>
          <p:cNvSpPr/>
          <p:nvPr>
            <p:custDataLst>
              <p:tags r:id="rId21"/>
            </p:custDataLst>
          </p:nvPr>
        </p:nvSpPr>
        <p:spPr>
          <a:xfrm>
            <a:off x="8598710" y="3357062"/>
            <a:ext cx="486054" cy="486054"/>
          </a:xfrm>
          <a:prstGeom prst="ellipse">
            <a:avLst/>
          </a:prstGeom>
          <a:solidFill>
            <a:sysClr val="window" lastClr="FFFFFF"/>
          </a:solidFill>
          <a:ln w="57150" cap="flat" cmpd="sng" algn="ctr">
            <a:solidFill>
              <a:srgbClr val="C5C5C5"/>
            </a:solidFill>
            <a:prstDash val="solid"/>
          </a:ln>
          <a:effectLst/>
        </p:spPr>
        <p:txBody>
          <a:bodyPr wrap="square" lIns="0" tIns="0" rIns="0" bIns="0" rtlCol="0" anchor="ctr">
            <a:normAutofit fontScale="85000" lnSpcReduction="10000"/>
          </a:bodyPr>
          <a:lstStyle/>
          <a:p>
            <a:pPr algn="ctr">
              <a:defRPr/>
            </a:pPr>
            <a:r>
              <a:rPr lang="en-US" sz="2700" b="1" kern="0" dirty="0">
                <a:ln w="18415" cmpd="sng">
                  <a:noFill/>
                  <a:prstDash val="solid"/>
                </a:ln>
                <a:solidFill>
                  <a:schemeClr val="accent1"/>
                </a:solidFill>
                <a:latin typeface="Agency FB" pitchFamily="34" charset="0"/>
                <a:ea typeface="微软雅黑" pitchFamily="34" charset="-122"/>
                <a:cs typeface="Times New Roman" pitchFamily="18" charset="0"/>
              </a:rPr>
              <a:t>04</a:t>
            </a:r>
          </a:p>
        </p:txBody>
      </p:sp>
      <p:sp>
        <p:nvSpPr>
          <p:cNvPr id="44" name="MH_SubTitle_4"/>
          <p:cNvSpPr txBox="1"/>
          <p:nvPr>
            <p:custDataLst>
              <p:tags r:id="rId22"/>
            </p:custDataLst>
          </p:nvPr>
        </p:nvSpPr>
        <p:spPr>
          <a:xfrm>
            <a:off x="7983141" y="3878763"/>
            <a:ext cx="1717195" cy="612796"/>
          </a:xfrm>
          <a:prstGeom prst="rect">
            <a:avLst/>
          </a:prstGeom>
          <a:noFill/>
        </p:spPr>
        <p:txBody>
          <a:bodyPr wrap="square" rtlCol="0">
            <a:normAutofit lnSpcReduction="10000"/>
          </a:bodyPr>
          <a:lstStyle/>
          <a:p>
            <a:pPr algn="ctr">
              <a:lnSpc>
                <a:spcPct val="130000"/>
              </a:lnSpc>
              <a:defRPr/>
            </a:pPr>
            <a:r>
              <a:rPr lang="en-US" altLang="zh-CN" sz="1400" kern="0">
                <a:cs typeface="Arial" pitchFamily="34" charset="0"/>
              </a:rPr>
              <a:t>Lorem ipsum dolor</a:t>
            </a:r>
          </a:p>
          <a:p>
            <a:pPr algn="ctr">
              <a:lnSpc>
                <a:spcPct val="130000"/>
              </a:lnSpc>
              <a:defRPr/>
            </a:pPr>
            <a:r>
              <a:rPr lang="en-US" altLang="zh-CN" sz="1400" kern="0">
                <a:cs typeface="Arial" pitchFamily="34" charset="0"/>
              </a:rPr>
              <a:t>Lorem ipsum dolor</a:t>
            </a:r>
          </a:p>
        </p:txBody>
      </p:sp>
      <p:cxnSp>
        <p:nvCxnSpPr>
          <p:cNvPr id="9" name="MH_Other_15"/>
          <p:cNvCxnSpPr/>
          <p:nvPr>
            <p:custDataLst>
              <p:tags r:id="rId23"/>
            </p:custDataLst>
          </p:nvPr>
        </p:nvCxnSpPr>
        <p:spPr>
          <a:xfrm>
            <a:off x="3745116" y="3600089"/>
            <a:ext cx="1476000" cy="0"/>
          </a:xfrm>
          <a:prstGeom prst="line">
            <a:avLst/>
          </a:prstGeom>
          <a:noFill/>
          <a:ln w="38100" cap="flat" cmpd="sng" algn="ctr">
            <a:solidFill>
              <a:srgbClr val="C5C5C5"/>
            </a:solidFill>
            <a:prstDash val="solid"/>
          </a:ln>
          <a:effectLst/>
        </p:spPr>
      </p:cxnSp>
      <p:cxnSp>
        <p:nvCxnSpPr>
          <p:cNvPr id="45" name="MH_Other_16"/>
          <p:cNvCxnSpPr/>
          <p:nvPr>
            <p:custDataLst>
              <p:tags r:id="rId24"/>
            </p:custDataLst>
          </p:nvPr>
        </p:nvCxnSpPr>
        <p:spPr>
          <a:xfrm>
            <a:off x="7049207" y="3600089"/>
            <a:ext cx="1476000" cy="0"/>
          </a:xfrm>
          <a:prstGeom prst="line">
            <a:avLst/>
          </a:prstGeom>
          <a:noFill/>
          <a:ln w="38100" cap="flat" cmpd="sng" algn="ctr">
            <a:solidFill>
              <a:srgbClr val="C5C5C5"/>
            </a:solidFill>
            <a:prstDash val="solid"/>
          </a:ln>
          <a:effectLst/>
        </p:spPr>
      </p:cxnSp>
      <p:sp>
        <p:nvSpPr>
          <p:cNvPr id="5" name="MH_PageTitle"/>
          <p:cNvSpPr>
            <a:spLocks noGrp="1"/>
          </p:cNvSpPr>
          <p:nvPr>
            <p:ph type="title"/>
            <p:custDataLst>
              <p:tags r:id="rId25"/>
            </p:custDataLst>
          </p:nvPr>
        </p:nvSpPr>
        <p:spPr/>
        <p:txBody>
          <a:bodyPr wrap="square">
            <a:normAutofit/>
          </a:bodyPr>
          <a:lstStyle/>
          <a:p>
            <a:r>
              <a:rPr lang="en-US" altLang="zh-CN"/>
              <a:t>LOREM IPSUM DOLOR </a:t>
            </a:r>
            <a:endParaRPr lang="zh-CN" altLang="en-US" dirty="0"/>
          </a:p>
        </p:txBody>
      </p:sp>
    </p:spTree>
    <p:custDataLst>
      <p:tags r:id="rId1"/>
    </p:custDataLst>
    <p:extLst>
      <p:ext uri="{BB962C8B-B14F-4D97-AF65-F5344CB8AC3E}">
        <p14:creationId xmlns:p14="http://schemas.microsoft.com/office/powerpoint/2010/main" val="9966018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a:spLocks/>
          </p:cNvSpPr>
          <p:nvPr>
            <p:custDataLst>
              <p:tags r:id="rId2"/>
            </p:custDataLst>
          </p:nvPr>
        </p:nvSpPr>
        <p:spPr bwMode="gray">
          <a:xfrm flipH="1" flipV="1">
            <a:off x="2313255" y="4026406"/>
            <a:ext cx="7607300" cy="1944687"/>
          </a:xfrm>
          <a:custGeom>
            <a:avLst/>
            <a:gdLst/>
            <a:ahLst/>
            <a:cxnLst>
              <a:cxn ang="0">
                <a:pos x="3724" y="288"/>
              </a:cxn>
              <a:cxn ang="0">
                <a:pos x="1346" y="290"/>
              </a:cxn>
              <a:cxn ang="0">
                <a:pos x="1246" y="258"/>
              </a:cxn>
              <a:cxn ang="0">
                <a:pos x="1066" y="79"/>
              </a:cxn>
              <a:cxn ang="0">
                <a:pos x="923" y="4"/>
              </a:cxn>
              <a:cxn ang="0">
                <a:pos x="103" y="4"/>
              </a:cxn>
              <a:cxn ang="0">
                <a:pos x="2" y="88"/>
              </a:cxn>
              <a:cxn ang="0">
                <a:pos x="2" y="729"/>
              </a:cxn>
              <a:cxn ang="0">
                <a:pos x="103" y="804"/>
              </a:cxn>
              <a:cxn ang="0">
                <a:pos x="3688" y="804"/>
              </a:cxn>
              <a:cxn ang="0">
                <a:pos x="3790" y="716"/>
              </a:cxn>
              <a:cxn ang="0">
                <a:pos x="3790" y="356"/>
              </a:cxn>
              <a:cxn ang="0">
                <a:pos x="3724" y="288"/>
              </a:cxn>
            </a:cxnLst>
            <a:rect l="0" t="0" r="r" b="b"/>
            <a:pathLst>
              <a:path w="3796" h="816">
                <a:moveTo>
                  <a:pt x="3724" y="288"/>
                </a:moveTo>
                <a:cubicBezTo>
                  <a:pt x="2535" y="289"/>
                  <a:pt x="1346" y="290"/>
                  <a:pt x="1346" y="290"/>
                </a:cubicBezTo>
                <a:cubicBezTo>
                  <a:pt x="1304" y="288"/>
                  <a:pt x="1272" y="282"/>
                  <a:pt x="1246" y="258"/>
                </a:cubicBezTo>
                <a:cubicBezTo>
                  <a:pt x="1156" y="168"/>
                  <a:pt x="1066" y="79"/>
                  <a:pt x="1066" y="79"/>
                </a:cubicBezTo>
                <a:cubicBezTo>
                  <a:pt x="1034" y="48"/>
                  <a:pt x="1002" y="0"/>
                  <a:pt x="923" y="4"/>
                </a:cubicBezTo>
                <a:cubicBezTo>
                  <a:pt x="513" y="4"/>
                  <a:pt x="103" y="4"/>
                  <a:pt x="103" y="4"/>
                </a:cubicBezTo>
                <a:cubicBezTo>
                  <a:pt x="38" y="4"/>
                  <a:pt x="0" y="42"/>
                  <a:pt x="2" y="88"/>
                </a:cubicBezTo>
                <a:cubicBezTo>
                  <a:pt x="2" y="410"/>
                  <a:pt x="2" y="729"/>
                  <a:pt x="2" y="729"/>
                </a:cubicBezTo>
                <a:cubicBezTo>
                  <a:pt x="0" y="812"/>
                  <a:pt x="103" y="804"/>
                  <a:pt x="103" y="804"/>
                </a:cubicBezTo>
                <a:cubicBezTo>
                  <a:pt x="1895" y="804"/>
                  <a:pt x="3688" y="804"/>
                  <a:pt x="3688" y="804"/>
                </a:cubicBezTo>
                <a:cubicBezTo>
                  <a:pt x="3688" y="804"/>
                  <a:pt x="3794" y="816"/>
                  <a:pt x="3790" y="716"/>
                </a:cubicBezTo>
                <a:cubicBezTo>
                  <a:pt x="3790" y="536"/>
                  <a:pt x="3790" y="356"/>
                  <a:pt x="3790" y="356"/>
                </a:cubicBezTo>
                <a:cubicBezTo>
                  <a:pt x="3790" y="356"/>
                  <a:pt x="3796" y="288"/>
                  <a:pt x="3724" y="288"/>
                </a:cubicBezTo>
                <a:close/>
              </a:path>
            </a:pathLst>
          </a:custGeom>
          <a:solidFill>
            <a:srgbClr val="F2F2F2"/>
          </a:solidFill>
          <a:ln w="9525">
            <a:noFill/>
            <a:round/>
            <a:headEnd/>
            <a:tailEnd/>
          </a:ln>
          <a:effectLst/>
        </p:spPr>
        <p:txBody>
          <a:bodyPr/>
          <a:lstStyle/>
          <a:p>
            <a:pPr>
              <a:defRPr/>
            </a:pPr>
            <a:endParaRPr lang="zh-CN" altLang="en-US" kern="0">
              <a:solidFill>
                <a:srgbClr val="FFFFFF"/>
              </a:solidFill>
              <a:latin typeface="+mn-ea"/>
            </a:endParaRPr>
          </a:p>
        </p:txBody>
      </p:sp>
      <p:sp>
        <p:nvSpPr>
          <p:cNvPr id="4" name="MH_Other_2"/>
          <p:cNvSpPr>
            <a:spLocks/>
          </p:cNvSpPr>
          <p:nvPr>
            <p:custDataLst>
              <p:tags r:id="rId3"/>
            </p:custDataLst>
          </p:nvPr>
        </p:nvSpPr>
        <p:spPr bwMode="gray">
          <a:xfrm>
            <a:off x="2298967" y="1856293"/>
            <a:ext cx="7607300" cy="2117725"/>
          </a:xfrm>
          <a:custGeom>
            <a:avLst/>
            <a:gdLst/>
            <a:ahLst/>
            <a:cxnLst>
              <a:cxn ang="0">
                <a:pos x="3724" y="288"/>
              </a:cxn>
              <a:cxn ang="0">
                <a:pos x="1346" y="290"/>
              </a:cxn>
              <a:cxn ang="0">
                <a:pos x="1246" y="258"/>
              </a:cxn>
              <a:cxn ang="0">
                <a:pos x="1066" y="79"/>
              </a:cxn>
              <a:cxn ang="0">
                <a:pos x="923" y="4"/>
              </a:cxn>
              <a:cxn ang="0">
                <a:pos x="103" y="4"/>
              </a:cxn>
              <a:cxn ang="0">
                <a:pos x="2" y="88"/>
              </a:cxn>
              <a:cxn ang="0">
                <a:pos x="2" y="729"/>
              </a:cxn>
              <a:cxn ang="0">
                <a:pos x="103" y="804"/>
              </a:cxn>
              <a:cxn ang="0">
                <a:pos x="3688" y="804"/>
              </a:cxn>
              <a:cxn ang="0">
                <a:pos x="3790" y="716"/>
              </a:cxn>
              <a:cxn ang="0">
                <a:pos x="3790" y="356"/>
              </a:cxn>
              <a:cxn ang="0">
                <a:pos x="3724" y="288"/>
              </a:cxn>
            </a:cxnLst>
            <a:rect l="0" t="0" r="r" b="b"/>
            <a:pathLst>
              <a:path w="3796" h="816">
                <a:moveTo>
                  <a:pt x="3724" y="288"/>
                </a:moveTo>
                <a:cubicBezTo>
                  <a:pt x="2535" y="289"/>
                  <a:pt x="1346" y="290"/>
                  <a:pt x="1346" y="290"/>
                </a:cubicBezTo>
                <a:cubicBezTo>
                  <a:pt x="1304" y="288"/>
                  <a:pt x="1272" y="282"/>
                  <a:pt x="1246" y="258"/>
                </a:cubicBezTo>
                <a:cubicBezTo>
                  <a:pt x="1156" y="168"/>
                  <a:pt x="1066" y="79"/>
                  <a:pt x="1066" y="79"/>
                </a:cubicBezTo>
                <a:cubicBezTo>
                  <a:pt x="1034" y="48"/>
                  <a:pt x="1002" y="0"/>
                  <a:pt x="923" y="4"/>
                </a:cubicBezTo>
                <a:cubicBezTo>
                  <a:pt x="513" y="4"/>
                  <a:pt x="103" y="4"/>
                  <a:pt x="103" y="4"/>
                </a:cubicBezTo>
                <a:cubicBezTo>
                  <a:pt x="38" y="4"/>
                  <a:pt x="0" y="42"/>
                  <a:pt x="2" y="88"/>
                </a:cubicBezTo>
                <a:cubicBezTo>
                  <a:pt x="2" y="410"/>
                  <a:pt x="2" y="729"/>
                  <a:pt x="2" y="729"/>
                </a:cubicBezTo>
                <a:cubicBezTo>
                  <a:pt x="0" y="812"/>
                  <a:pt x="103" y="804"/>
                  <a:pt x="103" y="804"/>
                </a:cubicBezTo>
                <a:cubicBezTo>
                  <a:pt x="1895" y="804"/>
                  <a:pt x="3688" y="804"/>
                  <a:pt x="3688" y="804"/>
                </a:cubicBezTo>
                <a:cubicBezTo>
                  <a:pt x="3688" y="804"/>
                  <a:pt x="3794" y="816"/>
                  <a:pt x="3790" y="716"/>
                </a:cubicBezTo>
                <a:cubicBezTo>
                  <a:pt x="3790" y="536"/>
                  <a:pt x="3790" y="356"/>
                  <a:pt x="3790" y="356"/>
                </a:cubicBezTo>
                <a:cubicBezTo>
                  <a:pt x="3790" y="356"/>
                  <a:pt x="3796" y="288"/>
                  <a:pt x="3724" y="288"/>
                </a:cubicBezTo>
                <a:close/>
              </a:path>
            </a:pathLst>
          </a:custGeom>
          <a:solidFill>
            <a:srgbClr val="F2F2F2"/>
          </a:solidFill>
          <a:ln w="9525">
            <a:noFill/>
            <a:round/>
            <a:headEnd/>
            <a:tailEnd/>
          </a:ln>
          <a:effectLst/>
        </p:spPr>
        <p:txBody>
          <a:bodyPr/>
          <a:lstStyle/>
          <a:p>
            <a:pPr>
              <a:defRPr/>
            </a:pPr>
            <a:endParaRPr lang="zh-CN" altLang="en-US" kern="0">
              <a:solidFill>
                <a:sysClr val="windowText" lastClr="000000"/>
              </a:solidFill>
              <a:latin typeface="+mn-ea"/>
            </a:endParaRPr>
          </a:p>
        </p:txBody>
      </p:sp>
      <p:sp>
        <p:nvSpPr>
          <p:cNvPr id="5" name="MH_SubTitle_1"/>
          <p:cNvSpPr>
            <a:spLocks noChangeArrowheads="1"/>
          </p:cNvSpPr>
          <p:nvPr>
            <p:custDataLst>
              <p:tags r:id="rId4"/>
            </p:custDataLst>
          </p:nvPr>
        </p:nvSpPr>
        <p:spPr bwMode="gray">
          <a:xfrm>
            <a:off x="2519630" y="3405791"/>
            <a:ext cx="1584000" cy="1471015"/>
          </a:xfrm>
          <a:prstGeom prst="roundRect">
            <a:avLst/>
          </a:prstGeom>
          <a:solidFill>
            <a:schemeClr val="accent1"/>
          </a:solidFill>
          <a:ln w="25400">
            <a:solidFill>
              <a:srgbClr val="FFFFFF"/>
            </a:solidFill>
            <a:miter lim="800000"/>
            <a:headEnd/>
            <a:tailEnd/>
          </a:ln>
          <a:effectLst/>
        </p:spPr>
        <p:txBody>
          <a:bodyPr wrap="square" tIns="90000" bIns="90000" anchor="ctr" anchorCtr="1">
            <a:normAutofit/>
          </a:bodyPr>
          <a:lstStyle/>
          <a:p>
            <a:pPr algn="ctr">
              <a:lnSpc>
                <a:spcPct val="120000"/>
              </a:lnSpc>
            </a:pPr>
            <a:r>
              <a:rPr lang="en-US" altLang="zh-CN" sz="1600">
                <a:solidFill>
                  <a:srgbClr val="FFFFFF"/>
                </a:solidFill>
              </a:rPr>
              <a:t>Lorem ipsum dolor sit consectetur </a:t>
            </a:r>
            <a:endParaRPr lang="zh-CN" altLang="en-US" sz="1600" dirty="0">
              <a:solidFill>
                <a:srgbClr val="FFFFFF"/>
              </a:solidFill>
            </a:endParaRPr>
          </a:p>
        </p:txBody>
      </p:sp>
      <p:sp>
        <p:nvSpPr>
          <p:cNvPr id="6" name="MH_SubTitle_2"/>
          <p:cNvSpPr>
            <a:spLocks noChangeArrowheads="1"/>
          </p:cNvSpPr>
          <p:nvPr>
            <p:custDataLst>
              <p:tags r:id="rId5"/>
            </p:custDataLst>
          </p:nvPr>
        </p:nvSpPr>
        <p:spPr bwMode="gray">
          <a:xfrm>
            <a:off x="4361130" y="3405791"/>
            <a:ext cx="1584000" cy="1471015"/>
          </a:xfrm>
          <a:prstGeom prst="roundRect">
            <a:avLst/>
          </a:prstGeom>
          <a:solidFill>
            <a:schemeClr val="accent2"/>
          </a:solidFill>
          <a:ln w="25400">
            <a:solidFill>
              <a:srgbClr val="FFFFFF"/>
            </a:solidFill>
            <a:miter lim="800000"/>
            <a:headEnd/>
            <a:tailEnd/>
          </a:ln>
          <a:effectLst/>
        </p:spPr>
        <p:txBody>
          <a:bodyPr wrap="square" tIns="90000" bIns="90000" anchor="ctr" anchorCtr="1">
            <a:normAutofit/>
          </a:bodyPr>
          <a:lstStyle/>
          <a:p>
            <a:pPr algn="ctr">
              <a:lnSpc>
                <a:spcPct val="120000"/>
              </a:lnSpc>
            </a:pPr>
            <a:r>
              <a:rPr lang="en-US" altLang="zh-CN" sz="1600">
                <a:solidFill>
                  <a:srgbClr val="FFFFFF"/>
                </a:solidFill>
              </a:rPr>
              <a:t>Lorem ipsum dolor sit consectetur </a:t>
            </a:r>
            <a:endParaRPr lang="zh-CN" altLang="en-US" sz="1600" dirty="0">
              <a:solidFill>
                <a:srgbClr val="FFFFFF"/>
              </a:solidFill>
            </a:endParaRPr>
          </a:p>
        </p:txBody>
      </p:sp>
      <p:sp>
        <p:nvSpPr>
          <p:cNvPr id="7" name="MH_SubTitle_3"/>
          <p:cNvSpPr>
            <a:spLocks noChangeArrowheads="1"/>
          </p:cNvSpPr>
          <p:nvPr>
            <p:custDataLst>
              <p:tags r:id="rId6"/>
            </p:custDataLst>
          </p:nvPr>
        </p:nvSpPr>
        <p:spPr bwMode="gray">
          <a:xfrm>
            <a:off x="6191517" y="3405791"/>
            <a:ext cx="1584000" cy="1471015"/>
          </a:xfrm>
          <a:prstGeom prst="roundRect">
            <a:avLst/>
          </a:prstGeom>
          <a:solidFill>
            <a:schemeClr val="accent1"/>
          </a:solidFill>
          <a:ln w="25400">
            <a:solidFill>
              <a:srgbClr val="FFFFFF"/>
            </a:solidFill>
            <a:miter lim="800000"/>
            <a:headEnd/>
            <a:tailEnd/>
          </a:ln>
          <a:effectLst/>
        </p:spPr>
        <p:txBody>
          <a:bodyPr wrap="square" tIns="90000" bIns="90000" anchor="ctr" anchorCtr="1">
            <a:normAutofit/>
          </a:bodyPr>
          <a:lstStyle/>
          <a:p>
            <a:pPr algn="ctr">
              <a:lnSpc>
                <a:spcPct val="120000"/>
              </a:lnSpc>
            </a:pPr>
            <a:r>
              <a:rPr lang="en-US" altLang="zh-CN" sz="1600">
                <a:solidFill>
                  <a:srgbClr val="FFFFFF"/>
                </a:solidFill>
              </a:rPr>
              <a:t>Lorem ipsum dolor sit consectetur </a:t>
            </a:r>
            <a:endParaRPr lang="zh-CN" altLang="en-US" sz="1600" dirty="0">
              <a:solidFill>
                <a:srgbClr val="FFFFFF"/>
              </a:solidFill>
            </a:endParaRPr>
          </a:p>
        </p:txBody>
      </p:sp>
      <p:sp>
        <p:nvSpPr>
          <p:cNvPr id="8" name="MH_SubTitle_4"/>
          <p:cNvSpPr>
            <a:spLocks noChangeArrowheads="1"/>
          </p:cNvSpPr>
          <p:nvPr>
            <p:custDataLst>
              <p:tags r:id="rId7"/>
            </p:custDataLst>
          </p:nvPr>
        </p:nvSpPr>
        <p:spPr bwMode="gray">
          <a:xfrm>
            <a:off x="8033017" y="3405791"/>
            <a:ext cx="1584000" cy="1471015"/>
          </a:xfrm>
          <a:prstGeom prst="roundRect">
            <a:avLst/>
          </a:prstGeom>
          <a:solidFill>
            <a:schemeClr val="accent2"/>
          </a:solidFill>
          <a:ln w="25400">
            <a:solidFill>
              <a:srgbClr val="FFFFFF"/>
            </a:solidFill>
            <a:miter lim="800000"/>
            <a:headEnd/>
            <a:tailEnd/>
          </a:ln>
          <a:effectLst/>
        </p:spPr>
        <p:txBody>
          <a:bodyPr wrap="square" tIns="90000" bIns="90000" anchor="ctr" anchorCtr="1">
            <a:normAutofit/>
          </a:bodyPr>
          <a:lstStyle/>
          <a:p>
            <a:pPr algn="ctr">
              <a:lnSpc>
                <a:spcPct val="120000"/>
              </a:lnSpc>
            </a:pPr>
            <a:r>
              <a:rPr lang="en-US" altLang="zh-CN" sz="1600">
                <a:solidFill>
                  <a:srgbClr val="FFFFFF"/>
                </a:solidFill>
              </a:rPr>
              <a:t>Lorem ipsum dolor sit consectetur </a:t>
            </a:r>
            <a:endParaRPr lang="zh-CN" altLang="en-US" sz="1600" dirty="0">
              <a:solidFill>
                <a:srgbClr val="FFFFFF"/>
              </a:solidFill>
            </a:endParaRPr>
          </a:p>
        </p:txBody>
      </p:sp>
      <p:sp>
        <p:nvSpPr>
          <p:cNvPr id="12" name="MH_Title_1"/>
          <p:cNvSpPr>
            <a:spLocks noChangeArrowheads="1"/>
          </p:cNvSpPr>
          <p:nvPr>
            <p:custDataLst>
              <p:tags r:id="rId8"/>
            </p:custDataLst>
          </p:nvPr>
        </p:nvSpPr>
        <p:spPr bwMode="gray">
          <a:xfrm>
            <a:off x="5283607" y="2683965"/>
            <a:ext cx="1723549" cy="400110"/>
          </a:xfrm>
          <a:prstGeom prst="rect">
            <a:avLst/>
          </a:prstGeom>
          <a:noFill/>
          <a:ln>
            <a:noFill/>
          </a:ln>
          <a:extLst/>
        </p:spPr>
        <p:txBody>
          <a:bodyPr wrap="square">
            <a:normAutofit/>
          </a:bodyPr>
          <a:lstStyle/>
          <a:p>
            <a:pPr algn="ctr">
              <a:spcBef>
                <a:spcPct val="50000"/>
              </a:spcBef>
              <a:defRPr/>
            </a:pPr>
            <a:r>
              <a:rPr lang="en-US" altLang="zh-CN" sz="2000" b="1" dirty="0">
                <a:solidFill>
                  <a:srgbClr val="000000"/>
                </a:solidFill>
              </a:rPr>
              <a:t>LOREM</a:t>
            </a:r>
            <a:endParaRPr lang="en-US" altLang="zh-CN" sz="2000" kern="0" dirty="0">
              <a:solidFill>
                <a:srgbClr val="000000"/>
              </a:solidFill>
            </a:endParaRPr>
          </a:p>
        </p:txBody>
      </p:sp>
      <p:cxnSp>
        <p:nvCxnSpPr>
          <p:cNvPr id="13" name="MH_Other_3"/>
          <p:cNvCxnSpPr>
            <a:cxnSpLocks noChangeShapeType="1"/>
            <a:endCxn id="12" idx="1"/>
          </p:cNvCxnSpPr>
          <p:nvPr>
            <p:custDataLst>
              <p:tags r:id="rId9"/>
            </p:custDataLst>
          </p:nvPr>
        </p:nvCxnSpPr>
        <p:spPr bwMode="gray">
          <a:xfrm rot="5400000" flipH="1" flipV="1">
            <a:off x="4036618" y="2159032"/>
            <a:ext cx="522000" cy="1971976"/>
          </a:xfrm>
          <a:prstGeom prst="bentConnector2">
            <a:avLst/>
          </a:prstGeom>
          <a:noFill/>
          <a:ln w="25400">
            <a:solidFill>
              <a:schemeClr val="accent1"/>
            </a:solidFill>
            <a:miter lim="800000"/>
            <a:headEnd/>
            <a:tailEnd type="triangle" w="med" len="med"/>
          </a:ln>
        </p:spPr>
      </p:cxnSp>
      <p:cxnSp>
        <p:nvCxnSpPr>
          <p:cNvPr id="14" name="MH_Other_4"/>
          <p:cNvCxnSpPr>
            <a:cxnSpLocks noChangeShapeType="1"/>
            <a:stCxn id="8" idx="0"/>
            <a:endCxn id="12" idx="3"/>
          </p:cNvCxnSpPr>
          <p:nvPr>
            <p:custDataLst>
              <p:tags r:id="rId10"/>
            </p:custDataLst>
          </p:nvPr>
        </p:nvCxnSpPr>
        <p:spPr bwMode="gray">
          <a:xfrm rot="16200000" flipV="1">
            <a:off x="7655201" y="2235974"/>
            <a:ext cx="521770" cy="1817862"/>
          </a:xfrm>
          <a:prstGeom prst="bentConnector2">
            <a:avLst/>
          </a:prstGeom>
          <a:noFill/>
          <a:ln w="25400">
            <a:solidFill>
              <a:schemeClr val="accent1"/>
            </a:solidFill>
            <a:miter lim="800000"/>
            <a:headEnd/>
            <a:tailEnd type="triangle" w="med" len="med"/>
          </a:ln>
        </p:spPr>
      </p:cxnSp>
      <p:sp>
        <p:nvSpPr>
          <p:cNvPr id="11" name="MH_PageTitle"/>
          <p:cNvSpPr>
            <a:spLocks noGrp="1"/>
          </p:cNvSpPr>
          <p:nvPr>
            <p:ph type="title"/>
            <p:custDataLst>
              <p:tags r:id="rId11"/>
            </p:custDataLst>
          </p:nvPr>
        </p:nvSpPr>
        <p:spPr/>
        <p:txBody>
          <a:bodyPr/>
          <a:lstStyle/>
          <a:p>
            <a:r>
              <a:rPr lang="en-US" altLang="zh-CN" b="1" dirty="0"/>
              <a:t>LOREM IPSUM DOLOR</a:t>
            </a:r>
            <a:endParaRPr lang="zh-CN" altLang="en-US" dirty="0"/>
          </a:p>
        </p:txBody>
      </p:sp>
    </p:spTree>
    <p:custDataLst>
      <p:tags r:id="rId1"/>
    </p:custDataLst>
    <p:extLst>
      <p:ext uri="{BB962C8B-B14F-4D97-AF65-F5344CB8AC3E}">
        <p14:creationId xmlns:p14="http://schemas.microsoft.com/office/powerpoint/2010/main" val="21849246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1"/>
          <p:cNvSpPr/>
          <p:nvPr>
            <p:custDataLst>
              <p:tags r:id="rId2"/>
            </p:custDataLst>
          </p:nvPr>
        </p:nvSpPr>
        <p:spPr>
          <a:xfrm rot="16200000">
            <a:off x="5813445" y="2613802"/>
            <a:ext cx="557087" cy="557087"/>
          </a:xfrm>
          <a:custGeom>
            <a:avLst/>
            <a:gdLst>
              <a:gd name="connsiteX0" fmla="*/ 0 w 1368152"/>
              <a:gd name="connsiteY0" fmla="*/ 0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1368152 h 1368152"/>
              <a:gd name="connsiteX5" fmla="*/ 684076 w 1368152"/>
              <a:gd name="connsiteY5" fmla="*/ 684076 h 1368152"/>
              <a:gd name="connsiteX6" fmla="*/ 0 w 1368152"/>
              <a:gd name="connsiteY6" fmla="*/ 0 h 1368152"/>
              <a:gd name="connsiteX0" fmla="*/ 0 w 1368152"/>
              <a:gd name="connsiteY0" fmla="*/ 0 h 1368152"/>
              <a:gd name="connsiteX1" fmla="*/ 1368152 w 1368152"/>
              <a:gd name="connsiteY1" fmla="*/ 684076 h 1368152"/>
              <a:gd name="connsiteX2" fmla="*/ 684076 w 1368152"/>
              <a:gd name="connsiteY2" fmla="*/ 1368152 h 1368152"/>
              <a:gd name="connsiteX3" fmla="*/ 0 w 1368152"/>
              <a:gd name="connsiteY3" fmla="*/ 1368152 h 1368152"/>
              <a:gd name="connsiteX4" fmla="*/ 684076 w 1368152"/>
              <a:gd name="connsiteY4" fmla="*/ 684076 h 1368152"/>
              <a:gd name="connsiteX5" fmla="*/ 0 w 1368152"/>
              <a:gd name="connsiteY5" fmla="*/ 0 h 1368152"/>
              <a:gd name="connsiteX0" fmla="*/ 0 w 1368152"/>
              <a:gd name="connsiteY0" fmla="*/ 0 h 1368152"/>
              <a:gd name="connsiteX1" fmla="*/ 1368152 w 1368152"/>
              <a:gd name="connsiteY1" fmla="*/ 684076 h 1368152"/>
              <a:gd name="connsiteX2" fmla="*/ 0 w 1368152"/>
              <a:gd name="connsiteY2" fmla="*/ 1368152 h 1368152"/>
              <a:gd name="connsiteX3" fmla="*/ 684076 w 1368152"/>
              <a:gd name="connsiteY3" fmla="*/ 684076 h 1368152"/>
              <a:gd name="connsiteX4" fmla="*/ 0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0" y="0"/>
                </a:moveTo>
                <a:lnTo>
                  <a:pt x="1368152" y="684076"/>
                </a:lnTo>
                <a:lnTo>
                  <a:pt x="0" y="1368152"/>
                </a:lnTo>
                <a:lnTo>
                  <a:pt x="684076" y="684076"/>
                </a:lnTo>
                <a:lnTo>
                  <a:pt x="0" y="0"/>
                </a:lnTo>
                <a:close/>
              </a:path>
            </a:pathLst>
          </a:custGeom>
          <a:solidFill>
            <a:schemeClr val="accent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MH_Other_2"/>
          <p:cNvSpPr/>
          <p:nvPr>
            <p:custDataLst>
              <p:tags r:id="rId3"/>
            </p:custDataLst>
          </p:nvPr>
        </p:nvSpPr>
        <p:spPr>
          <a:xfrm>
            <a:off x="6766474" y="3566846"/>
            <a:ext cx="557087" cy="557087"/>
          </a:xfrm>
          <a:custGeom>
            <a:avLst/>
            <a:gdLst>
              <a:gd name="connsiteX0" fmla="*/ 0 w 1368152"/>
              <a:gd name="connsiteY0" fmla="*/ 0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1368152 h 1368152"/>
              <a:gd name="connsiteX5" fmla="*/ 684076 w 1368152"/>
              <a:gd name="connsiteY5" fmla="*/ 684076 h 1368152"/>
              <a:gd name="connsiteX6" fmla="*/ 0 w 1368152"/>
              <a:gd name="connsiteY6" fmla="*/ 0 h 1368152"/>
              <a:gd name="connsiteX0" fmla="*/ 0 w 1368152"/>
              <a:gd name="connsiteY0" fmla="*/ 0 h 1368152"/>
              <a:gd name="connsiteX1" fmla="*/ 1368152 w 1368152"/>
              <a:gd name="connsiteY1" fmla="*/ 684076 h 1368152"/>
              <a:gd name="connsiteX2" fmla="*/ 684076 w 1368152"/>
              <a:gd name="connsiteY2" fmla="*/ 1368152 h 1368152"/>
              <a:gd name="connsiteX3" fmla="*/ 0 w 1368152"/>
              <a:gd name="connsiteY3" fmla="*/ 1368152 h 1368152"/>
              <a:gd name="connsiteX4" fmla="*/ 684076 w 1368152"/>
              <a:gd name="connsiteY4" fmla="*/ 684076 h 1368152"/>
              <a:gd name="connsiteX5" fmla="*/ 0 w 1368152"/>
              <a:gd name="connsiteY5" fmla="*/ 0 h 1368152"/>
              <a:gd name="connsiteX0" fmla="*/ 0 w 1368152"/>
              <a:gd name="connsiteY0" fmla="*/ 0 h 1368152"/>
              <a:gd name="connsiteX1" fmla="*/ 1368152 w 1368152"/>
              <a:gd name="connsiteY1" fmla="*/ 684076 h 1368152"/>
              <a:gd name="connsiteX2" fmla="*/ 0 w 1368152"/>
              <a:gd name="connsiteY2" fmla="*/ 1368152 h 1368152"/>
              <a:gd name="connsiteX3" fmla="*/ 684076 w 1368152"/>
              <a:gd name="connsiteY3" fmla="*/ 684076 h 1368152"/>
              <a:gd name="connsiteX4" fmla="*/ 0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0" y="0"/>
                </a:moveTo>
                <a:lnTo>
                  <a:pt x="1368152" y="684076"/>
                </a:lnTo>
                <a:lnTo>
                  <a:pt x="0" y="1368152"/>
                </a:lnTo>
                <a:lnTo>
                  <a:pt x="684076" y="684076"/>
                </a:lnTo>
                <a:lnTo>
                  <a:pt x="0" y="0"/>
                </a:lnTo>
                <a:close/>
              </a:path>
            </a:pathLst>
          </a:custGeom>
          <a:solidFill>
            <a:schemeClr val="accent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MH_Other_3"/>
          <p:cNvSpPr/>
          <p:nvPr>
            <p:custDataLst>
              <p:tags r:id="rId4"/>
            </p:custDataLst>
          </p:nvPr>
        </p:nvSpPr>
        <p:spPr>
          <a:xfrm rot="16200000" flipH="1" flipV="1">
            <a:off x="5813445" y="4517854"/>
            <a:ext cx="557087" cy="557087"/>
          </a:xfrm>
          <a:custGeom>
            <a:avLst/>
            <a:gdLst>
              <a:gd name="connsiteX0" fmla="*/ 0 w 1368152"/>
              <a:gd name="connsiteY0" fmla="*/ 0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1368152 h 1368152"/>
              <a:gd name="connsiteX5" fmla="*/ 684076 w 1368152"/>
              <a:gd name="connsiteY5" fmla="*/ 684076 h 1368152"/>
              <a:gd name="connsiteX6" fmla="*/ 0 w 1368152"/>
              <a:gd name="connsiteY6" fmla="*/ 0 h 1368152"/>
              <a:gd name="connsiteX0" fmla="*/ 0 w 1368152"/>
              <a:gd name="connsiteY0" fmla="*/ 0 h 1368152"/>
              <a:gd name="connsiteX1" fmla="*/ 1368152 w 1368152"/>
              <a:gd name="connsiteY1" fmla="*/ 684076 h 1368152"/>
              <a:gd name="connsiteX2" fmla="*/ 684076 w 1368152"/>
              <a:gd name="connsiteY2" fmla="*/ 1368152 h 1368152"/>
              <a:gd name="connsiteX3" fmla="*/ 0 w 1368152"/>
              <a:gd name="connsiteY3" fmla="*/ 1368152 h 1368152"/>
              <a:gd name="connsiteX4" fmla="*/ 684076 w 1368152"/>
              <a:gd name="connsiteY4" fmla="*/ 684076 h 1368152"/>
              <a:gd name="connsiteX5" fmla="*/ 0 w 1368152"/>
              <a:gd name="connsiteY5" fmla="*/ 0 h 1368152"/>
              <a:gd name="connsiteX0" fmla="*/ 0 w 1368152"/>
              <a:gd name="connsiteY0" fmla="*/ 0 h 1368152"/>
              <a:gd name="connsiteX1" fmla="*/ 1368152 w 1368152"/>
              <a:gd name="connsiteY1" fmla="*/ 684076 h 1368152"/>
              <a:gd name="connsiteX2" fmla="*/ 0 w 1368152"/>
              <a:gd name="connsiteY2" fmla="*/ 1368152 h 1368152"/>
              <a:gd name="connsiteX3" fmla="*/ 684076 w 1368152"/>
              <a:gd name="connsiteY3" fmla="*/ 684076 h 1368152"/>
              <a:gd name="connsiteX4" fmla="*/ 0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0" y="0"/>
                </a:moveTo>
                <a:lnTo>
                  <a:pt x="1368152" y="684076"/>
                </a:lnTo>
                <a:lnTo>
                  <a:pt x="0" y="1368152"/>
                </a:lnTo>
                <a:lnTo>
                  <a:pt x="684076" y="684076"/>
                </a:lnTo>
                <a:lnTo>
                  <a:pt x="0" y="0"/>
                </a:lnTo>
                <a:close/>
              </a:path>
            </a:pathLst>
          </a:custGeom>
          <a:solidFill>
            <a:schemeClr val="accent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MH_Other_4"/>
          <p:cNvSpPr/>
          <p:nvPr>
            <p:custDataLst>
              <p:tags r:id="rId5"/>
            </p:custDataLst>
          </p:nvPr>
        </p:nvSpPr>
        <p:spPr>
          <a:xfrm flipH="1">
            <a:off x="4860825" y="3564809"/>
            <a:ext cx="557087" cy="557087"/>
          </a:xfrm>
          <a:custGeom>
            <a:avLst/>
            <a:gdLst>
              <a:gd name="connsiteX0" fmla="*/ 0 w 1368152"/>
              <a:gd name="connsiteY0" fmla="*/ 0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1368152 h 1368152"/>
              <a:gd name="connsiteX5" fmla="*/ 684076 w 1368152"/>
              <a:gd name="connsiteY5" fmla="*/ 684076 h 1368152"/>
              <a:gd name="connsiteX6" fmla="*/ 0 w 1368152"/>
              <a:gd name="connsiteY6" fmla="*/ 0 h 1368152"/>
              <a:gd name="connsiteX0" fmla="*/ 0 w 1368152"/>
              <a:gd name="connsiteY0" fmla="*/ 0 h 1368152"/>
              <a:gd name="connsiteX1" fmla="*/ 1368152 w 1368152"/>
              <a:gd name="connsiteY1" fmla="*/ 684076 h 1368152"/>
              <a:gd name="connsiteX2" fmla="*/ 684076 w 1368152"/>
              <a:gd name="connsiteY2" fmla="*/ 1368152 h 1368152"/>
              <a:gd name="connsiteX3" fmla="*/ 0 w 1368152"/>
              <a:gd name="connsiteY3" fmla="*/ 1368152 h 1368152"/>
              <a:gd name="connsiteX4" fmla="*/ 684076 w 1368152"/>
              <a:gd name="connsiteY4" fmla="*/ 684076 h 1368152"/>
              <a:gd name="connsiteX5" fmla="*/ 0 w 1368152"/>
              <a:gd name="connsiteY5" fmla="*/ 0 h 1368152"/>
              <a:gd name="connsiteX0" fmla="*/ 0 w 1368152"/>
              <a:gd name="connsiteY0" fmla="*/ 0 h 1368152"/>
              <a:gd name="connsiteX1" fmla="*/ 1368152 w 1368152"/>
              <a:gd name="connsiteY1" fmla="*/ 684076 h 1368152"/>
              <a:gd name="connsiteX2" fmla="*/ 0 w 1368152"/>
              <a:gd name="connsiteY2" fmla="*/ 1368152 h 1368152"/>
              <a:gd name="connsiteX3" fmla="*/ 684076 w 1368152"/>
              <a:gd name="connsiteY3" fmla="*/ 684076 h 1368152"/>
              <a:gd name="connsiteX4" fmla="*/ 0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0" y="0"/>
                </a:moveTo>
                <a:lnTo>
                  <a:pt x="1368152" y="684076"/>
                </a:lnTo>
                <a:lnTo>
                  <a:pt x="0" y="1368152"/>
                </a:lnTo>
                <a:lnTo>
                  <a:pt x="684076" y="684076"/>
                </a:lnTo>
                <a:lnTo>
                  <a:pt x="0" y="0"/>
                </a:lnTo>
                <a:close/>
              </a:path>
            </a:pathLst>
          </a:custGeom>
          <a:solidFill>
            <a:schemeClr val="accent1"/>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MH_Other_5"/>
          <p:cNvSpPr/>
          <p:nvPr>
            <p:custDataLst>
              <p:tags r:id="rId6"/>
            </p:custDataLst>
          </p:nvPr>
        </p:nvSpPr>
        <p:spPr>
          <a:xfrm rot="13500000">
            <a:off x="5139369" y="2891250"/>
            <a:ext cx="557087" cy="557087"/>
          </a:xfrm>
          <a:custGeom>
            <a:avLst/>
            <a:gdLst>
              <a:gd name="connsiteX0" fmla="*/ 0 w 1368152"/>
              <a:gd name="connsiteY0" fmla="*/ 0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1368152 h 1368152"/>
              <a:gd name="connsiteX5" fmla="*/ 684076 w 1368152"/>
              <a:gd name="connsiteY5" fmla="*/ 684076 h 1368152"/>
              <a:gd name="connsiteX6" fmla="*/ 0 w 1368152"/>
              <a:gd name="connsiteY6" fmla="*/ 0 h 1368152"/>
              <a:gd name="connsiteX0" fmla="*/ 0 w 1368152"/>
              <a:gd name="connsiteY0" fmla="*/ 0 h 1368152"/>
              <a:gd name="connsiteX1" fmla="*/ 1368152 w 1368152"/>
              <a:gd name="connsiteY1" fmla="*/ 684076 h 1368152"/>
              <a:gd name="connsiteX2" fmla="*/ 684076 w 1368152"/>
              <a:gd name="connsiteY2" fmla="*/ 1368152 h 1368152"/>
              <a:gd name="connsiteX3" fmla="*/ 0 w 1368152"/>
              <a:gd name="connsiteY3" fmla="*/ 1368152 h 1368152"/>
              <a:gd name="connsiteX4" fmla="*/ 684076 w 1368152"/>
              <a:gd name="connsiteY4" fmla="*/ 684076 h 1368152"/>
              <a:gd name="connsiteX5" fmla="*/ 0 w 1368152"/>
              <a:gd name="connsiteY5" fmla="*/ 0 h 1368152"/>
              <a:gd name="connsiteX0" fmla="*/ 0 w 1368152"/>
              <a:gd name="connsiteY0" fmla="*/ 0 h 1368152"/>
              <a:gd name="connsiteX1" fmla="*/ 1368152 w 1368152"/>
              <a:gd name="connsiteY1" fmla="*/ 684076 h 1368152"/>
              <a:gd name="connsiteX2" fmla="*/ 0 w 1368152"/>
              <a:gd name="connsiteY2" fmla="*/ 1368152 h 1368152"/>
              <a:gd name="connsiteX3" fmla="*/ 684076 w 1368152"/>
              <a:gd name="connsiteY3" fmla="*/ 684076 h 1368152"/>
              <a:gd name="connsiteX4" fmla="*/ 0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0" y="0"/>
                </a:moveTo>
                <a:lnTo>
                  <a:pt x="1368152" y="684076"/>
                </a:lnTo>
                <a:lnTo>
                  <a:pt x="0" y="1368152"/>
                </a:lnTo>
                <a:lnTo>
                  <a:pt x="684076" y="684076"/>
                </a:lnTo>
                <a:lnTo>
                  <a:pt x="0" y="0"/>
                </a:lnTo>
                <a:close/>
              </a:path>
            </a:pathLst>
          </a:custGeom>
          <a:solidFill>
            <a:schemeClr val="accent1">
              <a:lumMod val="40000"/>
              <a:lumOff val="60000"/>
            </a:schemeClr>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MH_Other_6"/>
          <p:cNvSpPr/>
          <p:nvPr>
            <p:custDataLst>
              <p:tags r:id="rId7"/>
            </p:custDataLst>
          </p:nvPr>
        </p:nvSpPr>
        <p:spPr>
          <a:xfrm rot="8100000" flipH="1">
            <a:off x="6485909" y="2892345"/>
            <a:ext cx="557087" cy="557087"/>
          </a:xfrm>
          <a:custGeom>
            <a:avLst/>
            <a:gdLst>
              <a:gd name="connsiteX0" fmla="*/ 0 w 1368152"/>
              <a:gd name="connsiteY0" fmla="*/ 0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1368152 h 1368152"/>
              <a:gd name="connsiteX5" fmla="*/ 684076 w 1368152"/>
              <a:gd name="connsiteY5" fmla="*/ 684076 h 1368152"/>
              <a:gd name="connsiteX6" fmla="*/ 0 w 1368152"/>
              <a:gd name="connsiteY6" fmla="*/ 0 h 1368152"/>
              <a:gd name="connsiteX0" fmla="*/ 0 w 1368152"/>
              <a:gd name="connsiteY0" fmla="*/ 0 h 1368152"/>
              <a:gd name="connsiteX1" fmla="*/ 1368152 w 1368152"/>
              <a:gd name="connsiteY1" fmla="*/ 684076 h 1368152"/>
              <a:gd name="connsiteX2" fmla="*/ 684076 w 1368152"/>
              <a:gd name="connsiteY2" fmla="*/ 1368152 h 1368152"/>
              <a:gd name="connsiteX3" fmla="*/ 0 w 1368152"/>
              <a:gd name="connsiteY3" fmla="*/ 1368152 h 1368152"/>
              <a:gd name="connsiteX4" fmla="*/ 684076 w 1368152"/>
              <a:gd name="connsiteY4" fmla="*/ 684076 h 1368152"/>
              <a:gd name="connsiteX5" fmla="*/ 0 w 1368152"/>
              <a:gd name="connsiteY5" fmla="*/ 0 h 1368152"/>
              <a:gd name="connsiteX0" fmla="*/ 0 w 1368152"/>
              <a:gd name="connsiteY0" fmla="*/ 0 h 1368152"/>
              <a:gd name="connsiteX1" fmla="*/ 1368152 w 1368152"/>
              <a:gd name="connsiteY1" fmla="*/ 684076 h 1368152"/>
              <a:gd name="connsiteX2" fmla="*/ 0 w 1368152"/>
              <a:gd name="connsiteY2" fmla="*/ 1368152 h 1368152"/>
              <a:gd name="connsiteX3" fmla="*/ 684076 w 1368152"/>
              <a:gd name="connsiteY3" fmla="*/ 684076 h 1368152"/>
              <a:gd name="connsiteX4" fmla="*/ 0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0" y="0"/>
                </a:moveTo>
                <a:lnTo>
                  <a:pt x="1368152" y="684076"/>
                </a:lnTo>
                <a:lnTo>
                  <a:pt x="0" y="1368152"/>
                </a:lnTo>
                <a:lnTo>
                  <a:pt x="684076" y="684076"/>
                </a:lnTo>
                <a:lnTo>
                  <a:pt x="0" y="0"/>
                </a:lnTo>
                <a:close/>
              </a:path>
            </a:pathLst>
          </a:custGeom>
          <a:solidFill>
            <a:schemeClr val="accent1">
              <a:lumMod val="40000"/>
              <a:lumOff val="60000"/>
            </a:schemeClr>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MH_Other_7"/>
          <p:cNvSpPr/>
          <p:nvPr>
            <p:custDataLst>
              <p:tags r:id="rId8"/>
            </p:custDataLst>
          </p:nvPr>
        </p:nvSpPr>
        <p:spPr>
          <a:xfrm rot="8100000" flipV="1">
            <a:off x="5139369" y="4239309"/>
            <a:ext cx="557087" cy="557087"/>
          </a:xfrm>
          <a:custGeom>
            <a:avLst/>
            <a:gdLst>
              <a:gd name="connsiteX0" fmla="*/ 0 w 1368152"/>
              <a:gd name="connsiteY0" fmla="*/ 0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1368152 h 1368152"/>
              <a:gd name="connsiteX5" fmla="*/ 684076 w 1368152"/>
              <a:gd name="connsiteY5" fmla="*/ 684076 h 1368152"/>
              <a:gd name="connsiteX6" fmla="*/ 0 w 1368152"/>
              <a:gd name="connsiteY6" fmla="*/ 0 h 1368152"/>
              <a:gd name="connsiteX0" fmla="*/ 0 w 1368152"/>
              <a:gd name="connsiteY0" fmla="*/ 0 h 1368152"/>
              <a:gd name="connsiteX1" fmla="*/ 1368152 w 1368152"/>
              <a:gd name="connsiteY1" fmla="*/ 684076 h 1368152"/>
              <a:gd name="connsiteX2" fmla="*/ 684076 w 1368152"/>
              <a:gd name="connsiteY2" fmla="*/ 1368152 h 1368152"/>
              <a:gd name="connsiteX3" fmla="*/ 0 w 1368152"/>
              <a:gd name="connsiteY3" fmla="*/ 1368152 h 1368152"/>
              <a:gd name="connsiteX4" fmla="*/ 684076 w 1368152"/>
              <a:gd name="connsiteY4" fmla="*/ 684076 h 1368152"/>
              <a:gd name="connsiteX5" fmla="*/ 0 w 1368152"/>
              <a:gd name="connsiteY5" fmla="*/ 0 h 1368152"/>
              <a:gd name="connsiteX0" fmla="*/ 0 w 1368152"/>
              <a:gd name="connsiteY0" fmla="*/ 0 h 1368152"/>
              <a:gd name="connsiteX1" fmla="*/ 1368152 w 1368152"/>
              <a:gd name="connsiteY1" fmla="*/ 684076 h 1368152"/>
              <a:gd name="connsiteX2" fmla="*/ 0 w 1368152"/>
              <a:gd name="connsiteY2" fmla="*/ 1368152 h 1368152"/>
              <a:gd name="connsiteX3" fmla="*/ 684076 w 1368152"/>
              <a:gd name="connsiteY3" fmla="*/ 684076 h 1368152"/>
              <a:gd name="connsiteX4" fmla="*/ 0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0" y="0"/>
                </a:moveTo>
                <a:lnTo>
                  <a:pt x="1368152" y="684076"/>
                </a:lnTo>
                <a:lnTo>
                  <a:pt x="0" y="1368152"/>
                </a:lnTo>
                <a:lnTo>
                  <a:pt x="684076" y="684076"/>
                </a:lnTo>
                <a:lnTo>
                  <a:pt x="0" y="0"/>
                </a:lnTo>
                <a:close/>
              </a:path>
            </a:pathLst>
          </a:custGeom>
          <a:solidFill>
            <a:schemeClr val="accent1">
              <a:lumMod val="40000"/>
              <a:lumOff val="60000"/>
            </a:schemeClr>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MH_Other_8"/>
          <p:cNvSpPr/>
          <p:nvPr>
            <p:custDataLst>
              <p:tags r:id="rId9"/>
            </p:custDataLst>
          </p:nvPr>
        </p:nvSpPr>
        <p:spPr>
          <a:xfrm rot="13500000" flipH="1" flipV="1">
            <a:off x="6485909" y="4239310"/>
            <a:ext cx="557087" cy="557087"/>
          </a:xfrm>
          <a:custGeom>
            <a:avLst/>
            <a:gdLst>
              <a:gd name="connsiteX0" fmla="*/ 0 w 1368152"/>
              <a:gd name="connsiteY0" fmla="*/ 0 h 1368152"/>
              <a:gd name="connsiteX1" fmla="*/ 684076 w 1368152"/>
              <a:gd name="connsiteY1" fmla="*/ 0 h 1368152"/>
              <a:gd name="connsiteX2" fmla="*/ 1368152 w 1368152"/>
              <a:gd name="connsiteY2" fmla="*/ 684076 h 1368152"/>
              <a:gd name="connsiteX3" fmla="*/ 684076 w 1368152"/>
              <a:gd name="connsiteY3" fmla="*/ 1368152 h 1368152"/>
              <a:gd name="connsiteX4" fmla="*/ 0 w 1368152"/>
              <a:gd name="connsiteY4" fmla="*/ 1368152 h 1368152"/>
              <a:gd name="connsiteX5" fmla="*/ 684076 w 1368152"/>
              <a:gd name="connsiteY5" fmla="*/ 684076 h 1368152"/>
              <a:gd name="connsiteX6" fmla="*/ 0 w 1368152"/>
              <a:gd name="connsiteY6" fmla="*/ 0 h 1368152"/>
              <a:gd name="connsiteX0" fmla="*/ 0 w 1368152"/>
              <a:gd name="connsiteY0" fmla="*/ 0 h 1368152"/>
              <a:gd name="connsiteX1" fmla="*/ 1368152 w 1368152"/>
              <a:gd name="connsiteY1" fmla="*/ 684076 h 1368152"/>
              <a:gd name="connsiteX2" fmla="*/ 684076 w 1368152"/>
              <a:gd name="connsiteY2" fmla="*/ 1368152 h 1368152"/>
              <a:gd name="connsiteX3" fmla="*/ 0 w 1368152"/>
              <a:gd name="connsiteY3" fmla="*/ 1368152 h 1368152"/>
              <a:gd name="connsiteX4" fmla="*/ 684076 w 1368152"/>
              <a:gd name="connsiteY4" fmla="*/ 684076 h 1368152"/>
              <a:gd name="connsiteX5" fmla="*/ 0 w 1368152"/>
              <a:gd name="connsiteY5" fmla="*/ 0 h 1368152"/>
              <a:gd name="connsiteX0" fmla="*/ 0 w 1368152"/>
              <a:gd name="connsiteY0" fmla="*/ 0 h 1368152"/>
              <a:gd name="connsiteX1" fmla="*/ 1368152 w 1368152"/>
              <a:gd name="connsiteY1" fmla="*/ 684076 h 1368152"/>
              <a:gd name="connsiteX2" fmla="*/ 0 w 1368152"/>
              <a:gd name="connsiteY2" fmla="*/ 1368152 h 1368152"/>
              <a:gd name="connsiteX3" fmla="*/ 684076 w 1368152"/>
              <a:gd name="connsiteY3" fmla="*/ 684076 h 1368152"/>
              <a:gd name="connsiteX4" fmla="*/ 0 w 1368152"/>
              <a:gd name="connsiteY4" fmla="*/ 0 h 136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152" h="1368152">
                <a:moveTo>
                  <a:pt x="0" y="0"/>
                </a:moveTo>
                <a:lnTo>
                  <a:pt x="1368152" y="684076"/>
                </a:lnTo>
                <a:lnTo>
                  <a:pt x="0" y="1368152"/>
                </a:lnTo>
                <a:lnTo>
                  <a:pt x="684076" y="684076"/>
                </a:lnTo>
                <a:lnTo>
                  <a:pt x="0" y="0"/>
                </a:lnTo>
                <a:close/>
              </a:path>
            </a:pathLst>
          </a:custGeom>
          <a:solidFill>
            <a:schemeClr val="accent1">
              <a:lumMod val="40000"/>
              <a:lumOff val="60000"/>
            </a:schemeClr>
          </a:solidFill>
          <a:ln>
            <a:noFill/>
          </a:ln>
          <a:effectLst>
            <a:outerShdw blurRad="50800"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MH_Title_1"/>
          <p:cNvSpPr/>
          <p:nvPr>
            <p:custDataLst>
              <p:tags r:id="rId10"/>
            </p:custDataLst>
          </p:nvPr>
        </p:nvSpPr>
        <p:spPr>
          <a:xfrm>
            <a:off x="5405902" y="3170889"/>
            <a:ext cx="1380196" cy="1345869"/>
          </a:xfrm>
          <a:prstGeom prst="rect">
            <a:avLst/>
          </a:prstGeom>
          <a:effectLst>
            <a:outerShdw blurRad="50800" dist="38100" dir="2700000" algn="tl" rotWithShape="0">
              <a:prstClr val="black">
                <a:alpha val="10000"/>
              </a:prstClr>
            </a:outerShdw>
          </a:effectLst>
        </p:spPr>
        <p:txBody>
          <a:bodyPr wrap="square" anchor="ctr" anchorCtr="0">
            <a:normAutofit/>
          </a:bodyPr>
          <a:lstStyle/>
          <a:p>
            <a:pPr algn="ctr">
              <a:lnSpc>
                <a:spcPct val="130000"/>
              </a:lnSpc>
            </a:pPr>
            <a:r>
              <a:rPr lang="en-US" altLang="zh-CN" sz="2000" b="1" dirty="0"/>
              <a:t>LOREM</a:t>
            </a:r>
            <a:endParaRPr lang="zh-CN" altLang="en-US" sz="2000" dirty="0">
              <a:effectLst>
                <a:reflection blurRad="6350" stA="55000" endA="300" endPos="45500" dir="5400000" sy="-100000" algn="bl" rotWithShape="0"/>
              </a:effectLst>
            </a:endParaRPr>
          </a:p>
        </p:txBody>
      </p:sp>
      <p:sp>
        <p:nvSpPr>
          <p:cNvPr id="13" name="MH_PageTitle"/>
          <p:cNvSpPr>
            <a:spLocks noGrp="1"/>
          </p:cNvSpPr>
          <p:nvPr>
            <p:ph type="title"/>
            <p:custDataLst>
              <p:tags r:id="rId11"/>
            </p:custDataLst>
          </p:nvPr>
        </p:nvSpPr>
        <p:spPr/>
        <p:txBody>
          <a:bodyPr/>
          <a:lstStyle/>
          <a:p>
            <a:r>
              <a:rPr lang="en-US" altLang="zh-CN" b="1" dirty="0"/>
              <a:t>LOREM IPSUM DOLOR </a:t>
            </a:r>
            <a:endParaRPr lang="zh-CN" altLang="en-US" dirty="0"/>
          </a:p>
        </p:txBody>
      </p:sp>
      <p:sp>
        <p:nvSpPr>
          <p:cNvPr id="30" name="MH_SubTitle_2"/>
          <p:cNvSpPr txBox="1"/>
          <p:nvPr>
            <p:custDataLst>
              <p:tags r:id="rId12"/>
            </p:custDataLst>
          </p:nvPr>
        </p:nvSpPr>
        <p:spPr>
          <a:xfrm>
            <a:off x="5466000" y="1941683"/>
            <a:ext cx="1260000" cy="652486"/>
          </a:xfrm>
          <a:prstGeom prst="rect">
            <a:avLst/>
          </a:prstGeom>
          <a:noFill/>
          <a:ln w="3175">
            <a:noFill/>
          </a:ln>
        </p:spPr>
        <p:txBody>
          <a:bodyPr wrap="square" lIns="0" tIns="0" rIns="0" bIns="0" rtlCol="0" anchor="ctr" anchorCtr="0">
            <a:normAutofit/>
          </a:bodyPr>
          <a:lstStyle/>
          <a:p>
            <a:pPr algn="ctr">
              <a:lnSpc>
                <a:spcPct val="120000"/>
              </a:lnSpc>
            </a:pPr>
            <a:r>
              <a:rPr lang="en-US" altLang="zh-CN" sz="1400" err="1"/>
              <a:t>Lorem</a:t>
            </a:r>
            <a:r>
              <a:rPr lang="en-US" altLang="zh-CN" sz="1400"/>
              <a:t> ipsum</a:t>
            </a:r>
            <a:endParaRPr lang="zh-CN" altLang="en-US" sz="1400" dirty="0"/>
          </a:p>
        </p:txBody>
      </p:sp>
      <p:sp>
        <p:nvSpPr>
          <p:cNvPr id="38" name="MH_SubTitle_3"/>
          <p:cNvSpPr txBox="1"/>
          <p:nvPr>
            <p:custDataLst>
              <p:tags r:id="rId13"/>
            </p:custDataLst>
          </p:nvPr>
        </p:nvSpPr>
        <p:spPr>
          <a:xfrm>
            <a:off x="6786098" y="2409458"/>
            <a:ext cx="1260000" cy="652486"/>
          </a:xfrm>
          <a:prstGeom prst="rect">
            <a:avLst/>
          </a:prstGeom>
          <a:noFill/>
          <a:ln w="3175">
            <a:noFill/>
          </a:ln>
        </p:spPr>
        <p:txBody>
          <a:bodyPr wrap="square" lIns="0" tIns="0" rIns="0" bIns="0" rtlCol="0" anchor="ctr" anchorCtr="0">
            <a:normAutofit/>
          </a:bodyPr>
          <a:lstStyle/>
          <a:p>
            <a:pPr algn="ctr">
              <a:lnSpc>
                <a:spcPct val="120000"/>
              </a:lnSpc>
            </a:pPr>
            <a:r>
              <a:rPr lang="en-US" altLang="zh-CN" sz="1400" dirty="0" err="1"/>
              <a:t>Lorem</a:t>
            </a:r>
            <a:r>
              <a:rPr lang="en-US" altLang="zh-CN" sz="1400" dirty="0"/>
              <a:t> </a:t>
            </a:r>
            <a:r>
              <a:rPr lang="en-US" altLang="zh-CN" sz="1400" err="1"/>
              <a:t>ipsum</a:t>
            </a:r>
            <a:r>
              <a:rPr lang="en-US" altLang="zh-CN" sz="1400"/>
              <a:t> </a:t>
            </a:r>
            <a:endParaRPr lang="en-US" altLang="zh-CN" sz="1400" dirty="0"/>
          </a:p>
        </p:txBody>
      </p:sp>
      <p:sp>
        <p:nvSpPr>
          <p:cNvPr id="39" name="MH_SubTitle_4"/>
          <p:cNvSpPr txBox="1"/>
          <p:nvPr>
            <p:custDataLst>
              <p:tags r:id="rId14"/>
            </p:custDataLst>
          </p:nvPr>
        </p:nvSpPr>
        <p:spPr>
          <a:xfrm>
            <a:off x="7332900" y="3616992"/>
            <a:ext cx="1260000" cy="652486"/>
          </a:xfrm>
          <a:prstGeom prst="rect">
            <a:avLst/>
          </a:prstGeom>
          <a:noFill/>
          <a:ln w="3175">
            <a:noFill/>
          </a:ln>
        </p:spPr>
        <p:txBody>
          <a:bodyPr wrap="square" lIns="0" tIns="0" rIns="0" bIns="0" rtlCol="0" anchor="ctr" anchorCtr="0">
            <a:normAutofit/>
          </a:bodyPr>
          <a:lstStyle/>
          <a:p>
            <a:pPr algn="ctr">
              <a:lnSpc>
                <a:spcPct val="120000"/>
              </a:lnSpc>
            </a:pPr>
            <a:r>
              <a:rPr lang="en-US" altLang="zh-CN" sz="1400" dirty="0" err="1"/>
              <a:t>Lorem</a:t>
            </a:r>
            <a:r>
              <a:rPr lang="en-US" altLang="zh-CN" sz="1400" dirty="0"/>
              <a:t> </a:t>
            </a:r>
            <a:r>
              <a:rPr lang="en-US" altLang="zh-CN" sz="1400" err="1"/>
              <a:t>ipsum</a:t>
            </a:r>
            <a:r>
              <a:rPr lang="en-US" altLang="zh-CN" sz="1400"/>
              <a:t> </a:t>
            </a:r>
            <a:endParaRPr lang="en-US" altLang="zh-CN" sz="1400" dirty="0"/>
          </a:p>
        </p:txBody>
      </p:sp>
      <p:sp>
        <p:nvSpPr>
          <p:cNvPr id="40" name="MH_SubTitle_5"/>
          <p:cNvSpPr txBox="1"/>
          <p:nvPr>
            <p:custDataLst>
              <p:tags r:id="rId15"/>
            </p:custDataLst>
          </p:nvPr>
        </p:nvSpPr>
        <p:spPr>
          <a:xfrm>
            <a:off x="6786098" y="4736786"/>
            <a:ext cx="1260000" cy="652486"/>
          </a:xfrm>
          <a:prstGeom prst="rect">
            <a:avLst/>
          </a:prstGeom>
          <a:noFill/>
          <a:ln w="3175">
            <a:noFill/>
          </a:ln>
        </p:spPr>
        <p:txBody>
          <a:bodyPr wrap="square" lIns="0" tIns="0" rIns="0" bIns="0" rtlCol="0" anchor="ctr" anchorCtr="0">
            <a:normAutofit/>
          </a:bodyPr>
          <a:lstStyle/>
          <a:p>
            <a:pPr algn="ctr">
              <a:lnSpc>
                <a:spcPct val="120000"/>
              </a:lnSpc>
            </a:pPr>
            <a:r>
              <a:rPr lang="en-US" altLang="zh-CN" sz="1400" dirty="0" err="1"/>
              <a:t>Lorem</a:t>
            </a:r>
            <a:r>
              <a:rPr lang="en-US" altLang="zh-CN" sz="1400" dirty="0"/>
              <a:t> </a:t>
            </a:r>
            <a:r>
              <a:rPr lang="en-US" altLang="zh-CN" sz="1400" err="1"/>
              <a:t>ipsum</a:t>
            </a:r>
            <a:r>
              <a:rPr lang="en-US" altLang="zh-CN" sz="1400"/>
              <a:t> </a:t>
            </a:r>
            <a:endParaRPr lang="en-US" altLang="zh-CN" sz="1400" dirty="0"/>
          </a:p>
        </p:txBody>
      </p:sp>
      <p:sp>
        <p:nvSpPr>
          <p:cNvPr id="41" name="MH_SubTitle_6"/>
          <p:cNvSpPr txBox="1"/>
          <p:nvPr>
            <p:custDataLst>
              <p:tags r:id="rId16"/>
            </p:custDataLst>
          </p:nvPr>
        </p:nvSpPr>
        <p:spPr>
          <a:xfrm>
            <a:off x="5466000" y="5248759"/>
            <a:ext cx="1260000" cy="652486"/>
          </a:xfrm>
          <a:prstGeom prst="rect">
            <a:avLst/>
          </a:prstGeom>
          <a:noFill/>
          <a:ln w="3175">
            <a:noFill/>
          </a:ln>
        </p:spPr>
        <p:txBody>
          <a:bodyPr wrap="square" lIns="0" tIns="0" rIns="0" bIns="0" rtlCol="0" anchor="ctr" anchorCtr="0">
            <a:normAutofit/>
          </a:bodyPr>
          <a:lstStyle/>
          <a:p>
            <a:pPr algn="ctr">
              <a:lnSpc>
                <a:spcPct val="120000"/>
              </a:lnSpc>
            </a:pPr>
            <a:r>
              <a:rPr lang="en-US" altLang="zh-CN" sz="1400" err="1"/>
              <a:t>Lorem</a:t>
            </a:r>
            <a:r>
              <a:rPr lang="en-US" altLang="zh-CN" sz="1400"/>
              <a:t> ipsum</a:t>
            </a:r>
            <a:endParaRPr lang="zh-CN" altLang="en-US" sz="1400" dirty="0"/>
          </a:p>
        </p:txBody>
      </p:sp>
      <p:sp>
        <p:nvSpPr>
          <p:cNvPr id="42" name="MH_SubTitle_7"/>
          <p:cNvSpPr txBox="1"/>
          <p:nvPr>
            <p:custDataLst>
              <p:tags r:id="rId17"/>
            </p:custDataLst>
          </p:nvPr>
        </p:nvSpPr>
        <p:spPr>
          <a:xfrm>
            <a:off x="4145902" y="4736786"/>
            <a:ext cx="1260000" cy="652486"/>
          </a:xfrm>
          <a:prstGeom prst="rect">
            <a:avLst/>
          </a:prstGeom>
          <a:noFill/>
          <a:ln w="3175">
            <a:noFill/>
          </a:ln>
        </p:spPr>
        <p:txBody>
          <a:bodyPr wrap="square" lIns="0" tIns="0" rIns="0" bIns="0" rtlCol="0" anchor="ctr" anchorCtr="0">
            <a:normAutofit/>
          </a:bodyPr>
          <a:lstStyle/>
          <a:p>
            <a:pPr algn="ctr">
              <a:lnSpc>
                <a:spcPct val="120000"/>
              </a:lnSpc>
            </a:pPr>
            <a:r>
              <a:rPr lang="en-US" altLang="zh-CN" sz="1400" dirty="0" err="1"/>
              <a:t>Lorem</a:t>
            </a:r>
            <a:r>
              <a:rPr lang="en-US" altLang="zh-CN" sz="1400" dirty="0"/>
              <a:t> </a:t>
            </a:r>
            <a:r>
              <a:rPr lang="en-US" altLang="zh-CN" sz="1400" err="1"/>
              <a:t>ipsum</a:t>
            </a:r>
            <a:r>
              <a:rPr lang="en-US" altLang="zh-CN" sz="1400"/>
              <a:t> </a:t>
            </a:r>
            <a:endParaRPr lang="en-US" altLang="zh-CN" sz="1400" dirty="0"/>
          </a:p>
        </p:txBody>
      </p:sp>
      <p:sp>
        <p:nvSpPr>
          <p:cNvPr id="43" name="MH_SubTitle_8"/>
          <p:cNvSpPr txBox="1"/>
          <p:nvPr>
            <p:custDataLst>
              <p:tags r:id="rId18"/>
            </p:custDataLst>
          </p:nvPr>
        </p:nvSpPr>
        <p:spPr>
          <a:xfrm>
            <a:off x="3599100" y="3616992"/>
            <a:ext cx="1260000" cy="652486"/>
          </a:xfrm>
          <a:prstGeom prst="rect">
            <a:avLst/>
          </a:prstGeom>
          <a:noFill/>
          <a:ln w="3175">
            <a:noFill/>
          </a:ln>
        </p:spPr>
        <p:txBody>
          <a:bodyPr wrap="square" lIns="0" tIns="0" rIns="0" bIns="0" rtlCol="0" anchor="ctr" anchorCtr="0">
            <a:normAutofit/>
          </a:bodyPr>
          <a:lstStyle/>
          <a:p>
            <a:pPr algn="ctr">
              <a:lnSpc>
                <a:spcPct val="120000"/>
              </a:lnSpc>
            </a:pPr>
            <a:r>
              <a:rPr lang="en-US" altLang="zh-CN" sz="1400" dirty="0" err="1"/>
              <a:t>Lorem</a:t>
            </a:r>
            <a:r>
              <a:rPr lang="en-US" altLang="zh-CN" sz="1400" dirty="0"/>
              <a:t> </a:t>
            </a:r>
            <a:r>
              <a:rPr lang="en-US" altLang="zh-CN" sz="1400" err="1"/>
              <a:t>ipsum</a:t>
            </a:r>
            <a:r>
              <a:rPr lang="en-US" altLang="zh-CN" sz="1400"/>
              <a:t> </a:t>
            </a:r>
            <a:endParaRPr lang="en-US" altLang="zh-CN" sz="1400" dirty="0"/>
          </a:p>
        </p:txBody>
      </p:sp>
      <p:sp>
        <p:nvSpPr>
          <p:cNvPr id="44" name="MH_SubTitle_1"/>
          <p:cNvSpPr txBox="1"/>
          <p:nvPr>
            <p:custDataLst>
              <p:tags r:id="rId19"/>
            </p:custDataLst>
          </p:nvPr>
        </p:nvSpPr>
        <p:spPr>
          <a:xfrm>
            <a:off x="4145902" y="2410106"/>
            <a:ext cx="1260000" cy="652486"/>
          </a:xfrm>
          <a:prstGeom prst="rect">
            <a:avLst/>
          </a:prstGeom>
          <a:noFill/>
          <a:ln w="3175">
            <a:noFill/>
          </a:ln>
        </p:spPr>
        <p:txBody>
          <a:bodyPr wrap="square" lIns="0" tIns="0" rIns="0" bIns="0" rtlCol="0" anchor="ctr" anchorCtr="0">
            <a:normAutofit/>
          </a:bodyPr>
          <a:lstStyle/>
          <a:p>
            <a:pPr algn="ctr">
              <a:lnSpc>
                <a:spcPct val="120000"/>
              </a:lnSpc>
            </a:pPr>
            <a:r>
              <a:rPr lang="en-US" altLang="zh-CN" sz="1400" dirty="0" err="1"/>
              <a:t>Lorem</a:t>
            </a:r>
            <a:r>
              <a:rPr lang="en-US" altLang="zh-CN" sz="1400" dirty="0"/>
              <a:t> </a:t>
            </a:r>
            <a:r>
              <a:rPr lang="en-US" altLang="zh-CN" sz="1400" err="1"/>
              <a:t>ipsum</a:t>
            </a:r>
            <a:r>
              <a:rPr lang="en-US" altLang="zh-CN" sz="1400"/>
              <a:t> </a:t>
            </a:r>
            <a:endParaRPr lang="en-US" altLang="zh-CN" sz="1400" dirty="0"/>
          </a:p>
        </p:txBody>
      </p:sp>
    </p:spTree>
    <p:custDataLst>
      <p:tags r:id="rId1"/>
    </p:custDataLst>
    <p:extLst>
      <p:ext uri="{BB962C8B-B14F-4D97-AF65-F5344CB8AC3E}">
        <p14:creationId xmlns:p14="http://schemas.microsoft.com/office/powerpoint/2010/main" val="153548457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MH_Text_1"/>
          <p:cNvSpPr/>
          <p:nvPr>
            <p:custDataLst>
              <p:tags r:id="rId2"/>
            </p:custDataLst>
          </p:nvPr>
        </p:nvSpPr>
        <p:spPr>
          <a:xfrm>
            <a:off x="2432436" y="2182316"/>
            <a:ext cx="1668852" cy="1668852"/>
          </a:xfrm>
          <a:prstGeom prst="ellipse">
            <a:avLst/>
          </a:prstGeom>
          <a:solidFill>
            <a:srgbClr val="FFFFFF"/>
          </a:solidFill>
          <a:ln w="76200" cap="flat" cmpd="sng" algn="ctr">
            <a:solidFill>
              <a:schemeClr val="accent1"/>
            </a:solidFill>
            <a:prstDash val="solid"/>
          </a:ln>
          <a:effectLst/>
          <a:scene3d>
            <a:camera prst="orthographicFront"/>
            <a:lightRig rig="threePt" dir="t"/>
          </a:scene3d>
          <a:sp3d>
            <a:bevelT w="241300" h="6350" prst="coolSlant"/>
          </a:sp3d>
        </p:spPr>
        <p:txBody>
          <a:bodyPr lIns="0" tIns="360000" rIns="0" bIns="0" anchor="ctr">
            <a:normAutofit/>
          </a:bodyPr>
          <a:lstStyle/>
          <a:p>
            <a:pPr algn="ctr">
              <a:lnSpc>
                <a:spcPct val="120000"/>
              </a:lnSpc>
              <a:defRPr/>
            </a:pPr>
            <a:r>
              <a:rPr lang="en-US" altLang="zh-CN" sz="1600" kern="0">
                <a:solidFill>
                  <a:srgbClr val="414141"/>
                </a:solidFill>
              </a:rPr>
              <a:t>Lorem ipsum</a:t>
            </a:r>
          </a:p>
          <a:p>
            <a:pPr algn="ctr">
              <a:lnSpc>
                <a:spcPct val="120000"/>
              </a:lnSpc>
              <a:defRPr/>
            </a:pPr>
            <a:r>
              <a:rPr lang="en-US" altLang="zh-CN" sz="1600" kern="0">
                <a:solidFill>
                  <a:srgbClr val="414141"/>
                </a:solidFill>
              </a:rPr>
              <a:t>Lorem ipsum</a:t>
            </a:r>
          </a:p>
        </p:txBody>
      </p:sp>
      <p:sp>
        <p:nvSpPr>
          <p:cNvPr id="3077" name="MH_SubTitle_1"/>
          <p:cNvSpPr>
            <a:spLocks/>
          </p:cNvSpPr>
          <p:nvPr>
            <p:custDataLst>
              <p:tags r:id="rId3"/>
            </p:custDataLst>
          </p:nvPr>
        </p:nvSpPr>
        <p:spPr bwMode="auto">
          <a:xfrm>
            <a:off x="2578100" y="2252663"/>
            <a:ext cx="1377950" cy="436562"/>
          </a:xfrm>
          <a:custGeom>
            <a:avLst/>
            <a:gdLst>
              <a:gd name="T0" fmla="*/ 689924 w 1377002"/>
              <a:gd name="T1" fmla="*/ 0 h 437558"/>
              <a:gd name="T2" fmla="*/ 1325194 w 1377002"/>
              <a:gd name="T3" fmla="*/ 334777 h 437558"/>
              <a:gd name="T4" fmla="*/ 1379848 w 1377002"/>
              <a:gd name="T5" fmla="*/ 434577 h 437558"/>
              <a:gd name="T6" fmla="*/ 0 w 1377002"/>
              <a:gd name="T7" fmla="*/ 434577 h 437558"/>
              <a:gd name="T8" fmla="*/ 54655 w 1377002"/>
              <a:gd name="T9" fmla="*/ 334777 h 437558"/>
              <a:gd name="T10" fmla="*/ 689924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chemeClr val="accent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800">
                <a:solidFill>
                  <a:srgbClr val="FFFFFF"/>
                </a:solidFill>
                <a:latin typeface="+mn-lt"/>
                <a:ea typeface="+mn-ea"/>
              </a:rPr>
              <a:t>LOREM</a:t>
            </a:r>
            <a:endParaRPr lang="zh-CN" altLang="en-US" sz="1800" dirty="0">
              <a:solidFill>
                <a:srgbClr val="FFFFFF"/>
              </a:solidFill>
              <a:latin typeface="+mn-lt"/>
              <a:ea typeface="+mn-ea"/>
            </a:endParaRPr>
          </a:p>
        </p:txBody>
      </p:sp>
      <p:sp>
        <p:nvSpPr>
          <p:cNvPr id="35" name="MH_Text_2"/>
          <p:cNvSpPr/>
          <p:nvPr>
            <p:custDataLst>
              <p:tags r:id="rId4"/>
            </p:custDataLst>
          </p:nvPr>
        </p:nvSpPr>
        <p:spPr>
          <a:xfrm>
            <a:off x="4327911" y="2182316"/>
            <a:ext cx="1668852" cy="1668852"/>
          </a:xfrm>
          <a:prstGeom prst="ellipse">
            <a:avLst/>
          </a:prstGeom>
          <a:solidFill>
            <a:srgbClr val="FFFFFF"/>
          </a:solidFill>
          <a:ln w="76200" cap="flat" cmpd="sng" algn="ctr">
            <a:solidFill>
              <a:schemeClr val="accent1"/>
            </a:solidFill>
            <a:prstDash val="solid"/>
          </a:ln>
          <a:effectLst/>
          <a:scene3d>
            <a:camera prst="orthographicFront"/>
            <a:lightRig rig="threePt" dir="t"/>
          </a:scene3d>
          <a:sp3d>
            <a:bevelT w="241300" h="6350" prst="coolSlant"/>
          </a:sp3d>
        </p:spPr>
        <p:txBody>
          <a:bodyPr lIns="0" tIns="360000" rIns="0" bIns="0" anchor="ctr">
            <a:normAutofit/>
          </a:bodyPr>
          <a:lstStyle/>
          <a:p>
            <a:pPr algn="ctr">
              <a:lnSpc>
                <a:spcPct val="120000"/>
              </a:lnSpc>
              <a:defRPr/>
            </a:pPr>
            <a:r>
              <a:rPr lang="en-US" altLang="zh-CN" sz="1600" kern="0">
                <a:solidFill>
                  <a:srgbClr val="414141"/>
                </a:solidFill>
              </a:rPr>
              <a:t>Lorem ipsum</a:t>
            </a:r>
          </a:p>
          <a:p>
            <a:pPr algn="ctr">
              <a:lnSpc>
                <a:spcPct val="120000"/>
              </a:lnSpc>
              <a:defRPr/>
            </a:pPr>
            <a:r>
              <a:rPr lang="en-US" altLang="zh-CN" sz="1600" kern="0">
                <a:solidFill>
                  <a:srgbClr val="414141"/>
                </a:solidFill>
              </a:rPr>
              <a:t>Lorem ipsum</a:t>
            </a:r>
          </a:p>
        </p:txBody>
      </p:sp>
      <p:sp>
        <p:nvSpPr>
          <p:cNvPr id="3081" name="MH_SubTitle_2"/>
          <p:cNvSpPr>
            <a:spLocks/>
          </p:cNvSpPr>
          <p:nvPr>
            <p:custDataLst>
              <p:tags r:id="rId5"/>
            </p:custDataLst>
          </p:nvPr>
        </p:nvSpPr>
        <p:spPr bwMode="auto">
          <a:xfrm>
            <a:off x="4473575" y="2252663"/>
            <a:ext cx="1377950" cy="436562"/>
          </a:xfrm>
          <a:custGeom>
            <a:avLst/>
            <a:gdLst>
              <a:gd name="T0" fmla="*/ 689924 w 1377002"/>
              <a:gd name="T1" fmla="*/ 0 h 437558"/>
              <a:gd name="T2" fmla="*/ 1325194 w 1377002"/>
              <a:gd name="T3" fmla="*/ 334777 h 437558"/>
              <a:gd name="T4" fmla="*/ 1379848 w 1377002"/>
              <a:gd name="T5" fmla="*/ 434577 h 437558"/>
              <a:gd name="T6" fmla="*/ 0 w 1377002"/>
              <a:gd name="T7" fmla="*/ 434577 h 437558"/>
              <a:gd name="T8" fmla="*/ 54655 w 1377002"/>
              <a:gd name="T9" fmla="*/ 334777 h 437558"/>
              <a:gd name="T10" fmla="*/ 689924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chemeClr val="accent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800">
                <a:solidFill>
                  <a:srgbClr val="FFFFFF"/>
                </a:solidFill>
                <a:latin typeface="+mn-lt"/>
                <a:ea typeface="+mn-ea"/>
              </a:rPr>
              <a:t>LOREM</a:t>
            </a:r>
            <a:endParaRPr lang="zh-CN" altLang="en-US" sz="1800" dirty="0">
              <a:solidFill>
                <a:srgbClr val="FFFFFF"/>
              </a:solidFill>
              <a:latin typeface="+mn-lt"/>
              <a:ea typeface="+mn-ea"/>
            </a:endParaRPr>
          </a:p>
        </p:txBody>
      </p:sp>
      <p:sp>
        <p:nvSpPr>
          <p:cNvPr id="38" name="MH_Text_3"/>
          <p:cNvSpPr/>
          <p:nvPr>
            <p:custDataLst>
              <p:tags r:id="rId6"/>
            </p:custDataLst>
          </p:nvPr>
        </p:nvSpPr>
        <p:spPr>
          <a:xfrm>
            <a:off x="6225874" y="2182316"/>
            <a:ext cx="1668852" cy="1668852"/>
          </a:xfrm>
          <a:prstGeom prst="ellipse">
            <a:avLst/>
          </a:prstGeom>
          <a:solidFill>
            <a:srgbClr val="FFFFFF"/>
          </a:solidFill>
          <a:ln w="76200" cap="flat" cmpd="sng" algn="ctr">
            <a:solidFill>
              <a:schemeClr val="accent1"/>
            </a:solidFill>
            <a:prstDash val="solid"/>
          </a:ln>
          <a:effectLst/>
          <a:scene3d>
            <a:camera prst="orthographicFront"/>
            <a:lightRig rig="threePt" dir="t"/>
          </a:scene3d>
          <a:sp3d>
            <a:bevelT w="241300" h="6350" prst="coolSlant"/>
          </a:sp3d>
        </p:spPr>
        <p:txBody>
          <a:bodyPr lIns="0" tIns="360000" rIns="0" bIns="0" anchor="ctr">
            <a:normAutofit/>
          </a:bodyPr>
          <a:lstStyle/>
          <a:p>
            <a:pPr algn="ctr">
              <a:lnSpc>
                <a:spcPct val="120000"/>
              </a:lnSpc>
              <a:defRPr/>
            </a:pPr>
            <a:r>
              <a:rPr lang="en-US" altLang="zh-CN" sz="1600" kern="0">
                <a:solidFill>
                  <a:srgbClr val="414141"/>
                </a:solidFill>
              </a:rPr>
              <a:t>Lorem ipsum</a:t>
            </a:r>
          </a:p>
          <a:p>
            <a:pPr algn="ctr">
              <a:lnSpc>
                <a:spcPct val="120000"/>
              </a:lnSpc>
              <a:defRPr/>
            </a:pPr>
            <a:r>
              <a:rPr lang="en-US" altLang="zh-CN" sz="1600" kern="0">
                <a:solidFill>
                  <a:srgbClr val="414141"/>
                </a:solidFill>
              </a:rPr>
              <a:t>Lorem ipsum</a:t>
            </a:r>
          </a:p>
        </p:txBody>
      </p:sp>
      <p:sp>
        <p:nvSpPr>
          <p:cNvPr id="3085" name="MH_SubTitle_3"/>
          <p:cNvSpPr>
            <a:spLocks/>
          </p:cNvSpPr>
          <p:nvPr>
            <p:custDataLst>
              <p:tags r:id="rId7"/>
            </p:custDataLst>
          </p:nvPr>
        </p:nvSpPr>
        <p:spPr bwMode="auto">
          <a:xfrm>
            <a:off x="6372226" y="2252663"/>
            <a:ext cx="1376363" cy="436562"/>
          </a:xfrm>
          <a:custGeom>
            <a:avLst/>
            <a:gdLst>
              <a:gd name="T0" fmla="*/ 687544 w 1377002"/>
              <a:gd name="T1" fmla="*/ 0 h 437558"/>
              <a:gd name="T2" fmla="*/ 1320621 w 1377002"/>
              <a:gd name="T3" fmla="*/ 334777 h 437558"/>
              <a:gd name="T4" fmla="*/ 1375086 w 1377002"/>
              <a:gd name="T5" fmla="*/ 434577 h 437558"/>
              <a:gd name="T6" fmla="*/ 0 w 1377002"/>
              <a:gd name="T7" fmla="*/ 434577 h 437558"/>
              <a:gd name="T8" fmla="*/ 54466 w 1377002"/>
              <a:gd name="T9" fmla="*/ 334777 h 437558"/>
              <a:gd name="T10" fmla="*/ 687544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chemeClr val="accent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800">
                <a:solidFill>
                  <a:srgbClr val="FFFFFF"/>
                </a:solidFill>
                <a:latin typeface="+mn-lt"/>
                <a:ea typeface="+mn-ea"/>
              </a:rPr>
              <a:t>LOREM</a:t>
            </a:r>
            <a:endParaRPr lang="zh-CN" altLang="en-US" sz="1800" dirty="0">
              <a:solidFill>
                <a:srgbClr val="FFFFFF"/>
              </a:solidFill>
              <a:latin typeface="+mn-lt"/>
              <a:ea typeface="+mn-ea"/>
            </a:endParaRPr>
          </a:p>
        </p:txBody>
      </p:sp>
      <p:sp>
        <p:nvSpPr>
          <p:cNvPr id="44" name="MH_Text_4"/>
          <p:cNvSpPr/>
          <p:nvPr>
            <p:custDataLst>
              <p:tags r:id="rId8"/>
            </p:custDataLst>
          </p:nvPr>
        </p:nvSpPr>
        <p:spPr>
          <a:xfrm>
            <a:off x="8123837" y="2182316"/>
            <a:ext cx="1668852" cy="1668852"/>
          </a:xfrm>
          <a:prstGeom prst="ellipse">
            <a:avLst/>
          </a:prstGeom>
          <a:solidFill>
            <a:srgbClr val="FFFFFF"/>
          </a:solidFill>
          <a:ln w="76200" cap="flat" cmpd="sng" algn="ctr">
            <a:solidFill>
              <a:schemeClr val="accent1"/>
            </a:solidFill>
            <a:prstDash val="solid"/>
          </a:ln>
          <a:effectLst/>
          <a:scene3d>
            <a:camera prst="orthographicFront"/>
            <a:lightRig rig="threePt" dir="t"/>
          </a:scene3d>
          <a:sp3d>
            <a:bevelT w="241300" h="6350" prst="coolSlant"/>
          </a:sp3d>
        </p:spPr>
        <p:txBody>
          <a:bodyPr lIns="0" tIns="360000" rIns="0" bIns="0" anchor="ctr">
            <a:normAutofit/>
          </a:bodyPr>
          <a:lstStyle/>
          <a:p>
            <a:pPr algn="ctr">
              <a:lnSpc>
                <a:spcPct val="120000"/>
              </a:lnSpc>
              <a:defRPr/>
            </a:pPr>
            <a:r>
              <a:rPr lang="en-US" altLang="zh-CN" sz="1600" kern="0">
                <a:solidFill>
                  <a:srgbClr val="414141"/>
                </a:solidFill>
              </a:rPr>
              <a:t>Lorem ipsum</a:t>
            </a:r>
          </a:p>
          <a:p>
            <a:pPr algn="ctr">
              <a:lnSpc>
                <a:spcPct val="120000"/>
              </a:lnSpc>
              <a:defRPr/>
            </a:pPr>
            <a:r>
              <a:rPr lang="en-US" altLang="zh-CN" sz="1600" kern="0">
                <a:solidFill>
                  <a:srgbClr val="414141"/>
                </a:solidFill>
              </a:rPr>
              <a:t>Lorem ipsum</a:t>
            </a:r>
          </a:p>
        </p:txBody>
      </p:sp>
      <p:sp>
        <p:nvSpPr>
          <p:cNvPr id="3089" name="MH_SubTitle_4"/>
          <p:cNvSpPr>
            <a:spLocks/>
          </p:cNvSpPr>
          <p:nvPr>
            <p:custDataLst>
              <p:tags r:id="rId9"/>
            </p:custDataLst>
          </p:nvPr>
        </p:nvSpPr>
        <p:spPr bwMode="auto">
          <a:xfrm>
            <a:off x="8269288" y="2252663"/>
            <a:ext cx="1377950" cy="436562"/>
          </a:xfrm>
          <a:custGeom>
            <a:avLst/>
            <a:gdLst>
              <a:gd name="T0" fmla="*/ 689924 w 1377002"/>
              <a:gd name="T1" fmla="*/ 0 h 437558"/>
              <a:gd name="T2" fmla="*/ 1325194 w 1377002"/>
              <a:gd name="T3" fmla="*/ 334777 h 437558"/>
              <a:gd name="T4" fmla="*/ 1379848 w 1377002"/>
              <a:gd name="T5" fmla="*/ 434577 h 437558"/>
              <a:gd name="T6" fmla="*/ 0 w 1377002"/>
              <a:gd name="T7" fmla="*/ 434577 h 437558"/>
              <a:gd name="T8" fmla="*/ 54655 w 1377002"/>
              <a:gd name="T9" fmla="*/ 334777 h 437558"/>
              <a:gd name="T10" fmla="*/ 689924 w 1377002"/>
              <a:gd name="T11" fmla="*/ 0 h 437558"/>
              <a:gd name="T12" fmla="*/ 0 60000 65536"/>
              <a:gd name="T13" fmla="*/ 0 60000 65536"/>
              <a:gd name="T14" fmla="*/ 0 60000 65536"/>
              <a:gd name="T15" fmla="*/ 0 60000 65536"/>
              <a:gd name="T16" fmla="*/ 0 60000 65536"/>
              <a:gd name="T17" fmla="*/ 0 60000 65536"/>
              <a:gd name="T18" fmla="*/ 0 w 1377002"/>
              <a:gd name="T19" fmla="*/ 0 h 437558"/>
              <a:gd name="T20" fmla="*/ 1377002 w 1377002"/>
              <a:gd name="T21" fmla="*/ 437558 h 437558"/>
            </a:gdLst>
            <a:ahLst/>
            <a:cxnLst>
              <a:cxn ang="T12">
                <a:pos x="T0" y="T1"/>
              </a:cxn>
              <a:cxn ang="T13">
                <a:pos x="T2" y="T3"/>
              </a:cxn>
              <a:cxn ang="T14">
                <a:pos x="T4" y="T5"/>
              </a:cxn>
              <a:cxn ang="T15">
                <a:pos x="T6" y="T7"/>
              </a:cxn>
              <a:cxn ang="T16">
                <a:pos x="T8" y="T9"/>
              </a:cxn>
              <a:cxn ang="T17">
                <a:pos x="T10" y="T11"/>
              </a:cxn>
            </a:cxnLst>
            <a:rect l="T18" t="T19" r="T20" b="T21"/>
            <a:pathLst>
              <a:path w="1377002" h="437558">
                <a:moveTo>
                  <a:pt x="688501" y="0"/>
                </a:moveTo>
                <a:cubicBezTo>
                  <a:pt x="952400" y="0"/>
                  <a:pt x="1185070" y="133708"/>
                  <a:pt x="1322461" y="337074"/>
                </a:cubicBezTo>
                <a:lnTo>
                  <a:pt x="1377002" y="437558"/>
                </a:lnTo>
                <a:lnTo>
                  <a:pt x="0" y="437558"/>
                </a:lnTo>
                <a:lnTo>
                  <a:pt x="54541" y="337074"/>
                </a:lnTo>
                <a:cubicBezTo>
                  <a:pt x="191933" y="133708"/>
                  <a:pt x="424602" y="0"/>
                  <a:pt x="688501" y="0"/>
                </a:cubicBezTo>
                <a:close/>
              </a:path>
            </a:pathLst>
          </a:custGeom>
          <a:solidFill>
            <a:schemeClr val="accent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800">
                <a:solidFill>
                  <a:srgbClr val="FFFFFF"/>
                </a:solidFill>
                <a:latin typeface="+mn-lt"/>
                <a:ea typeface="+mn-ea"/>
              </a:rPr>
              <a:t>LOREM</a:t>
            </a:r>
            <a:endParaRPr lang="zh-CN" altLang="en-US" sz="1800" dirty="0">
              <a:solidFill>
                <a:srgbClr val="FFFFFF"/>
              </a:solidFill>
              <a:latin typeface="+mn-lt"/>
              <a:ea typeface="+mn-ea"/>
            </a:endParaRPr>
          </a:p>
        </p:txBody>
      </p:sp>
      <p:sp>
        <p:nvSpPr>
          <p:cNvPr id="28" name="MH_Other_1"/>
          <p:cNvSpPr/>
          <p:nvPr>
            <p:custDataLst>
              <p:tags r:id="rId10"/>
            </p:custDataLst>
          </p:nvPr>
        </p:nvSpPr>
        <p:spPr>
          <a:xfrm rot="2072166">
            <a:off x="3536951" y="4137025"/>
            <a:ext cx="123825" cy="236538"/>
          </a:xfrm>
          <a:prstGeom prst="chevron">
            <a:avLst/>
          </a:prstGeom>
          <a:solidFill>
            <a:schemeClr val="accent1">
              <a:lumMod val="20000"/>
              <a:lumOff val="80000"/>
            </a:schemeClr>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29" name="MH_Other_2"/>
          <p:cNvSpPr/>
          <p:nvPr>
            <p:custDataLst>
              <p:tags r:id="rId11"/>
            </p:custDataLst>
          </p:nvPr>
        </p:nvSpPr>
        <p:spPr>
          <a:xfrm rot="2072166">
            <a:off x="3643313" y="4210050"/>
            <a:ext cx="125412" cy="236538"/>
          </a:xfrm>
          <a:prstGeom prst="chevron">
            <a:avLst/>
          </a:prstGeom>
          <a:solidFill>
            <a:schemeClr val="accent1">
              <a:lumMod val="60000"/>
              <a:lumOff val="40000"/>
            </a:schemeClr>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30" name="MH_Other_3"/>
          <p:cNvSpPr/>
          <p:nvPr>
            <p:custDataLst>
              <p:tags r:id="rId12"/>
            </p:custDataLst>
          </p:nvPr>
        </p:nvSpPr>
        <p:spPr>
          <a:xfrm rot="2072166">
            <a:off x="3749676" y="4283075"/>
            <a:ext cx="125413" cy="236538"/>
          </a:xfrm>
          <a:prstGeom prst="chevron">
            <a:avLst/>
          </a:prstGeom>
          <a:solidFill>
            <a:schemeClr val="accent1"/>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31" name="MH_Other_4"/>
          <p:cNvSpPr/>
          <p:nvPr>
            <p:custDataLst>
              <p:tags r:id="rId13"/>
            </p:custDataLst>
          </p:nvPr>
        </p:nvSpPr>
        <p:spPr>
          <a:xfrm rot="5400000">
            <a:off x="5068888" y="4043363"/>
            <a:ext cx="125413" cy="236538"/>
          </a:xfrm>
          <a:prstGeom prst="chevron">
            <a:avLst/>
          </a:prstGeom>
          <a:solidFill>
            <a:schemeClr val="accent1">
              <a:lumMod val="20000"/>
              <a:lumOff val="80000"/>
            </a:schemeClr>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32" name="MH_Other_5"/>
          <p:cNvSpPr/>
          <p:nvPr>
            <p:custDataLst>
              <p:tags r:id="rId14"/>
            </p:custDataLst>
          </p:nvPr>
        </p:nvSpPr>
        <p:spPr>
          <a:xfrm rot="5400000">
            <a:off x="5069682" y="4172744"/>
            <a:ext cx="123825" cy="236538"/>
          </a:xfrm>
          <a:prstGeom prst="chevron">
            <a:avLst/>
          </a:prstGeom>
          <a:solidFill>
            <a:schemeClr val="accent1">
              <a:lumMod val="60000"/>
              <a:lumOff val="40000"/>
            </a:schemeClr>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33" name="MH_Other_6"/>
          <p:cNvSpPr/>
          <p:nvPr>
            <p:custDataLst>
              <p:tags r:id="rId15"/>
            </p:custDataLst>
          </p:nvPr>
        </p:nvSpPr>
        <p:spPr>
          <a:xfrm rot="5400000">
            <a:off x="5068888" y="4302125"/>
            <a:ext cx="125412" cy="236538"/>
          </a:xfrm>
          <a:prstGeom prst="chevron">
            <a:avLst/>
          </a:prstGeom>
          <a:solidFill>
            <a:schemeClr val="accent1"/>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41" name="MH_Other_7"/>
          <p:cNvSpPr/>
          <p:nvPr>
            <p:custDataLst>
              <p:tags r:id="rId16"/>
            </p:custDataLst>
          </p:nvPr>
        </p:nvSpPr>
        <p:spPr>
          <a:xfrm rot="5400000">
            <a:off x="6972301" y="4043364"/>
            <a:ext cx="125413" cy="236537"/>
          </a:xfrm>
          <a:prstGeom prst="chevron">
            <a:avLst/>
          </a:prstGeom>
          <a:solidFill>
            <a:schemeClr val="accent1">
              <a:lumMod val="20000"/>
              <a:lumOff val="80000"/>
            </a:schemeClr>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46" name="MH_Other_8"/>
          <p:cNvSpPr/>
          <p:nvPr>
            <p:custDataLst>
              <p:tags r:id="rId17"/>
            </p:custDataLst>
          </p:nvPr>
        </p:nvSpPr>
        <p:spPr>
          <a:xfrm rot="5400000">
            <a:off x="6973095" y="4172745"/>
            <a:ext cx="123825" cy="236537"/>
          </a:xfrm>
          <a:prstGeom prst="chevron">
            <a:avLst/>
          </a:prstGeom>
          <a:solidFill>
            <a:schemeClr val="accent1">
              <a:lumMod val="60000"/>
              <a:lumOff val="40000"/>
            </a:schemeClr>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47" name="MH_Other_9"/>
          <p:cNvSpPr/>
          <p:nvPr>
            <p:custDataLst>
              <p:tags r:id="rId18"/>
            </p:custDataLst>
          </p:nvPr>
        </p:nvSpPr>
        <p:spPr>
          <a:xfrm rot="5400000">
            <a:off x="6972301" y="4302126"/>
            <a:ext cx="125412" cy="236537"/>
          </a:xfrm>
          <a:prstGeom prst="chevron">
            <a:avLst/>
          </a:prstGeom>
          <a:solidFill>
            <a:schemeClr val="accent1"/>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50" name="MH_Other_10"/>
          <p:cNvSpPr/>
          <p:nvPr>
            <p:custDataLst>
              <p:tags r:id="rId19"/>
            </p:custDataLst>
          </p:nvPr>
        </p:nvSpPr>
        <p:spPr>
          <a:xfrm rot="8357800">
            <a:off x="8564564" y="4130676"/>
            <a:ext cx="123825" cy="238125"/>
          </a:xfrm>
          <a:prstGeom prst="chevron">
            <a:avLst/>
          </a:prstGeom>
          <a:solidFill>
            <a:schemeClr val="accent1">
              <a:lumMod val="20000"/>
              <a:lumOff val="80000"/>
            </a:schemeClr>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51" name="MH_Other_11"/>
          <p:cNvSpPr/>
          <p:nvPr>
            <p:custDataLst>
              <p:tags r:id="rId20"/>
            </p:custDataLst>
          </p:nvPr>
        </p:nvSpPr>
        <p:spPr>
          <a:xfrm rot="8357800">
            <a:off x="8466139" y="4216400"/>
            <a:ext cx="123825" cy="236538"/>
          </a:xfrm>
          <a:prstGeom prst="chevron">
            <a:avLst/>
          </a:prstGeom>
          <a:solidFill>
            <a:schemeClr val="accent1">
              <a:lumMod val="60000"/>
              <a:lumOff val="40000"/>
            </a:schemeClr>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52" name="MH_Other_12"/>
          <p:cNvSpPr/>
          <p:nvPr>
            <p:custDataLst>
              <p:tags r:id="rId21"/>
            </p:custDataLst>
          </p:nvPr>
        </p:nvSpPr>
        <p:spPr>
          <a:xfrm rot="8357800">
            <a:off x="8367714" y="4300539"/>
            <a:ext cx="123825" cy="236537"/>
          </a:xfrm>
          <a:prstGeom prst="chevron">
            <a:avLst/>
          </a:prstGeom>
          <a:solidFill>
            <a:schemeClr val="accent1"/>
          </a:solidFill>
          <a:ln w="25400" cap="flat" cmpd="sng" algn="ctr">
            <a:noFill/>
            <a:prstDash val="solid"/>
          </a:ln>
          <a:effectLst/>
        </p:spPr>
        <p:txBody>
          <a:bodyPr anchor="ctr"/>
          <a:lstStyle/>
          <a:p>
            <a:pPr algn="ctr">
              <a:defRPr/>
            </a:pPr>
            <a:endParaRPr lang="en-US" kern="0">
              <a:solidFill>
                <a:sysClr val="windowText" lastClr="000000"/>
              </a:solidFill>
              <a:latin typeface="+mn-ea"/>
            </a:endParaRPr>
          </a:p>
        </p:txBody>
      </p:sp>
      <p:sp>
        <p:nvSpPr>
          <p:cNvPr id="3102" name="MH_PageTitle"/>
          <p:cNvSpPr>
            <a:spLocks noGrp="1"/>
          </p:cNvSpPr>
          <p:nvPr>
            <p:ph type="title"/>
            <p:custDataLst>
              <p:tags r:id="rId22"/>
            </p:custDataLst>
          </p:nvPr>
        </p:nvSpPr>
        <p:spPr/>
        <p:txBody>
          <a:bodyPr/>
          <a:lstStyle/>
          <a:p>
            <a:pPr eaLnBrk="1" hangingPunct="1"/>
            <a:r>
              <a:rPr lang="en-US" altLang="zh-CN" smtClean="0"/>
              <a:t>LOREM IPSUM DOLOR</a:t>
            </a:r>
            <a:endParaRPr lang="zh-CN" altLang="en-US" smtClean="0"/>
          </a:p>
        </p:txBody>
      </p:sp>
      <p:sp>
        <p:nvSpPr>
          <p:cNvPr id="24" name="MH_Title_1"/>
          <p:cNvSpPr txBox="1">
            <a:spLocks noChangeArrowheads="1"/>
          </p:cNvSpPr>
          <p:nvPr>
            <p:custDataLst>
              <p:tags r:id="rId23"/>
            </p:custDataLst>
          </p:nvPr>
        </p:nvSpPr>
        <p:spPr bwMode="auto">
          <a:xfrm>
            <a:off x="2384426" y="4889501"/>
            <a:ext cx="7408863"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r>
              <a:rPr lang="en-US" altLang="zh-CN" sz="3200" b="1">
                <a:solidFill>
                  <a:schemeClr val="accent1">
                    <a:lumMod val="75000"/>
                  </a:schemeClr>
                </a:solidFill>
                <a:latin typeface="+mn-lt"/>
                <a:ea typeface="+mn-ea"/>
                <a:cs typeface="Times New Roman" panose="02020603050405020304" pitchFamily="18" charset="0"/>
              </a:rPr>
              <a:t>LOREM IPSUM</a:t>
            </a:r>
          </a:p>
        </p:txBody>
      </p:sp>
    </p:spTree>
    <p:custDataLst>
      <p:tags r:id="rId1"/>
    </p:custDataLst>
    <p:extLst>
      <p:ext uri="{BB962C8B-B14F-4D97-AF65-F5344CB8AC3E}">
        <p14:creationId xmlns:p14="http://schemas.microsoft.com/office/powerpoint/2010/main" val="6669230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2810"/>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SubTitle"/>
  <p:tag name="MH_ORDER" val="3"/>
</p:tagLst>
</file>

<file path=ppt/tags/tag100.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3"/>
</p:tagLst>
</file>

<file path=ppt/tags/tag1000.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Title"/>
  <p:tag name="MH_ORDER" val="1"/>
</p:tagLst>
</file>

<file path=ppt/tags/tag1001.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SubTitle"/>
  <p:tag name="MH_ORDER" val="2"/>
</p:tagLst>
</file>

<file path=ppt/tags/tag1002.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SubTitle"/>
  <p:tag name="MH_ORDER" val="3"/>
</p:tagLst>
</file>

<file path=ppt/tags/tag1003.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SubTitle"/>
  <p:tag name="MH_ORDER" val="4"/>
</p:tagLst>
</file>

<file path=ppt/tags/tag1004.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SubTitle"/>
  <p:tag name="MH_ORDER" val="1"/>
</p:tagLst>
</file>

<file path=ppt/tags/tag1005.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Text"/>
  <p:tag name="MH_ORDER" val="1"/>
</p:tagLst>
</file>

<file path=ppt/tags/tag1006.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Text"/>
  <p:tag name="MH_ORDER" val="2"/>
</p:tagLst>
</file>

<file path=ppt/tags/tag1007.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Text"/>
  <p:tag name="MH_ORDER" val="3"/>
</p:tagLst>
</file>

<file path=ppt/tags/tag1008.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Text"/>
  <p:tag name="MH_ORDER" val="4"/>
</p:tagLst>
</file>

<file path=ppt/tags/tag1009.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SubTitle"/>
  <p:tag name="MH_ORDER" val="5"/>
</p:tagLst>
</file>

<file path=ppt/tags/tag101.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4"/>
</p:tagLst>
</file>

<file path=ppt/tags/tag1010.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Text"/>
  <p:tag name="MH_ORDER" val="5"/>
</p:tagLst>
</file>

<file path=ppt/tags/tag1011.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PageTitle"/>
  <p:tag name="MH_ORDER" val="PageTitle"/>
</p:tagLst>
</file>

<file path=ppt/tags/tag101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5212"/>
  <p:tag name="MH_LIBRARY" val="GRAPHIC"/>
</p:tagLst>
</file>

<file path=ppt/tags/tag1013.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1"/>
</p:tagLst>
</file>

<file path=ppt/tags/tag1014.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2"/>
</p:tagLst>
</file>

<file path=ppt/tags/tag1015.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3"/>
</p:tagLst>
</file>

<file path=ppt/tags/tag1016.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4"/>
</p:tagLst>
</file>

<file path=ppt/tags/tag1017.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5"/>
</p:tagLst>
</file>

<file path=ppt/tags/tag1018.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6"/>
</p:tagLst>
</file>

<file path=ppt/tags/tag1019.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7"/>
</p:tagLst>
</file>

<file path=ppt/tags/tag102.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SubTitle"/>
  <p:tag name="MH_ORDER" val="1"/>
</p:tagLst>
</file>

<file path=ppt/tags/tag1020.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8"/>
</p:tagLst>
</file>

<file path=ppt/tags/tag1021.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9"/>
</p:tagLst>
</file>

<file path=ppt/tags/tag1022.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Other"/>
  <p:tag name="MH_ORDER" val="10"/>
</p:tagLst>
</file>

<file path=ppt/tags/tag1023.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Title"/>
  <p:tag name="MH_ORDER" val="1"/>
</p:tagLst>
</file>

<file path=ppt/tags/tag1024.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PageTitle"/>
  <p:tag name="MH_ORDER" val="PageTitle"/>
</p:tagLst>
</file>

<file path=ppt/tags/tag1025.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SubTitle"/>
  <p:tag name="MH_ORDER" val="1"/>
</p:tagLst>
</file>

<file path=ppt/tags/tag1026.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SubTitle"/>
  <p:tag name="MH_ORDER" val="2"/>
</p:tagLst>
</file>

<file path=ppt/tags/tag1027.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SubTitle"/>
  <p:tag name="MH_ORDER" val="3"/>
</p:tagLst>
</file>

<file path=ppt/tags/tag1028.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SubTitle"/>
  <p:tag name="MH_ORDER" val="4"/>
</p:tagLst>
</file>

<file path=ppt/tags/tag1029.xml><?xml version="1.0" encoding="utf-8"?>
<p:tagLst xmlns:a="http://schemas.openxmlformats.org/drawingml/2006/main" xmlns:r="http://schemas.openxmlformats.org/officeDocument/2006/relationships" xmlns:p="http://schemas.openxmlformats.org/presentationml/2006/main">
  <p:tag name="MH" val="20160511235212"/>
  <p:tag name="MH_LIBRARY" val="GRAPHIC"/>
  <p:tag name="MH_TYPE" val="SubTitle"/>
  <p:tag name="MH_ORDER" val="5"/>
</p:tagLst>
</file>

<file path=ppt/tags/tag103.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SubTitle"/>
  <p:tag name="MH_ORDER" val="5"/>
</p:tagLst>
</file>

<file path=ppt/tags/tag103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5249"/>
  <p:tag name="MH_LIBRARY" val="GRAPHIC"/>
</p:tagLst>
</file>

<file path=ppt/tags/tag1031.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Other"/>
  <p:tag name="MH_ORDER" val="1"/>
</p:tagLst>
</file>

<file path=ppt/tags/tag1032.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Other"/>
  <p:tag name="MH_ORDER" val="2"/>
</p:tagLst>
</file>

<file path=ppt/tags/tag1033.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Other"/>
  <p:tag name="MH_ORDER" val="3"/>
</p:tagLst>
</file>

<file path=ppt/tags/tag1034.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Other"/>
  <p:tag name="MH_ORDER" val="4"/>
</p:tagLst>
</file>

<file path=ppt/tags/tag1035.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Other"/>
  <p:tag name="MH_ORDER" val="5"/>
</p:tagLst>
</file>

<file path=ppt/tags/tag1036.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Other"/>
  <p:tag name="MH_ORDER" val="6"/>
</p:tagLst>
</file>

<file path=ppt/tags/tag1037.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Other"/>
  <p:tag name="MH_ORDER" val="7"/>
</p:tagLst>
</file>

<file path=ppt/tags/tag1038.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Other"/>
  <p:tag name="MH_ORDER" val="8"/>
</p:tagLst>
</file>

<file path=ppt/tags/tag1039.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Other"/>
  <p:tag name="MH_ORDER" val="9"/>
</p:tagLst>
</file>

<file path=ppt/tags/tag104.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5"/>
</p:tagLst>
</file>

<file path=ppt/tags/tag1040.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Title"/>
  <p:tag name="MH_ORDER" val="1"/>
</p:tagLst>
</file>

<file path=ppt/tags/tag1041.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SubTitle"/>
  <p:tag name="MH_ORDER" val="1"/>
</p:tagLst>
</file>

<file path=ppt/tags/tag1042.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SubTitle"/>
  <p:tag name="MH_ORDER" val="2"/>
</p:tagLst>
</file>

<file path=ppt/tags/tag1043.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SubTitle"/>
  <p:tag name="MH_ORDER" val="3"/>
</p:tagLst>
</file>

<file path=ppt/tags/tag1044.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SubTitle"/>
  <p:tag name="MH_ORDER" val="4"/>
</p:tagLst>
</file>

<file path=ppt/tags/tag1045.xml><?xml version="1.0" encoding="utf-8"?>
<p:tagLst xmlns:a="http://schemas.openxmlformats.org/drawingml/2006/main" xmlns:r="http://schemas.openxmlformats.org/officeDocument/2006/relationships" xmlns:p="http://schemas.openxmlformats.org/presentationml/2006/main">
  <p:tag name="MH" val="20160511235249"/>
  <p:tag name="MH_LIBRARY" val="GRAPHIC"/>
  <p:tag name="MH_TYPE" val="PageTitle"/>
  <p:tag name="MH_ORDER" val="PageTitle"/>
</p:tagLst>
</file>

<file path=ppt/tags/tag104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 name="MH" val="20160511235306"/>
  <p:tag name="MH_LIBRARY" val="GRAPHIC"/>
</p:tagLst>
</file>

<file path=ppt/tags/tag1047.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SubTitle"/>
  <p:tag name="MH_ORDER" val="1"/>
</p:tagLst>
</file>

<file path=ppt/tags/tag1048.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SubTitle"/>
  <p:tag name="MH_ORDER" val="2"/>
</p:tagLst>
</file>

<file path=ppt/tags/tag1049.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SubTitle"/>
  <p:tag name="MH_ORDER" val="3"/>
</p:tagLst>
</file>

<file path=ppt/tags/tag105.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6"/>
</p:tagLst>
</file>

<file path=ppt/tags/tag1050.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SubTitle"/>
  <p:tag name="MH_ORDER" val="4"/>
</p:tagLst>
</file>

<file path=ppt/tags/tag1051.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SubTitle"/>
  <p:tag name="MH_ORDER" val="5"/>
</p:tagLst>
</file>

<file path=ppt/tags/tag1052.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Other"/>
  <p:tag name="MH_ORDER" val="1"/>
</p:tagLst>
</file>

<file path=ppt/tags/tag1053.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Title"/>
  <p:tag name="MH_ORDER" val="1"/>
</p:tagLst>
</file>

<file path=ppt/tags/tag1054.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PageTitle"/>
  <p:tag name="MH_ORDER" val="PageTitle"/>
</p:tagLst>
</file>

<file path=ppt/tags/tag1055.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Text"/>
  <p:tag name="MH_ORDER" val="1"/>
</p:tagLst>
</file>

<file path=ppt/tags/tag1056.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Text"/>
  <p:tag name="MH_ORDER" val="2"/>
</p:tagLst>
</file>

<file path=ppt/tags/tag1057.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Text"/>
  <p:tag name="MH_ORDER" val="3"/>
</p:tagLst>
</file>

<file path=ppt/tags/tag1058.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Text"/>
  <p:tag name="MH_ORDER" val="4"/>
</p:tagLst>
</file>

<file path=ppt/tags/tag1059.xml><?xml version="1.0" encoding="utf-8"?>
<p:tagLst xmlns:a="http://schemas.openxmlformats.org/drawingml/2006/main" xmlns:r="http://schemas.openxmlformats.org/officeDocument/2006/relationships" xmlns:p="http://schemas.openxmlformats.org/presentationml/2006/main">
  <p:tag name="MH" val="20160511235306"/>
  <p:tag name="MH_LIBRARY" val="GRAPHIC"/>
  <p:tag name="MH_TYPE" val="Text"/>
  <p:tag name="MH_ORDER" val="5"/>
</p:tagLst>
</file>

<file path=ppt/tags/tag106.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7"/>
</p:tagLst>
</file>

<file path=ppt/tags/tag106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5317"/>
  <p:tag name="MH_LIBRARY" val="GRAPHIC"/>
</p:tagLst>
</file>

<file path=ppt/tags/tag1061.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Title"/>
  <p:tag name="MH_ORDER" val="1"/>
</p:tagLst>
</file>

<file path=ppt/tags/tag1062.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SubTitle"/>
  <p:tag name="MH_ORDER" val="2"/>
</p:tagLst>
</file>

<file path=ppt/tags/tag1063.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SubTitle"/>
  <p:tag name="MH_ORDER" val="1"/>
</p:tagLst>
</file>

<file path=ppt/tags/tag1064.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SubTitle"/>
  <p:tag name="MH_ORDER" val="4"/>
</p:tagLst>
</file>

<file path=ppt/tags/tag1065.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SubTitle"/>
  <p:tag name="MH_ORDER" val="3"/>
</p:tagLst>
</file>

<file path=ppt/tags/tag1066.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Text"/>
  <p:tag name="MH_ORDER" val="2"/>
</p:tagLst>
</file>

<file path=ppt/tags/tag1067.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Text"/>
  <p:tag name="MH_ORDER" val="1"/>
</p:tagLst>
</file>

<file path=ppt/tags/tag1068.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Text"/>
  <p:tag name="MH_ORDER" val="4"/>
</p:tagLst>
</file>

<file path=ppt/tags/tag1069.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Text"/>
  <p:tag name="MH_ORDER" val="3"/>
</p:tagLst>
</file>

<file path=ppt/tags/tag107.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8"/>
</p:tagLst>
</file>

<file path=ppt/tags/tag1070.xml><?xml version="1.0" encoding="utf-8"?>
<p:tagLst xmlns:a="http://schemas.openxmlformats.org/drawingml/2006/main" xmlns:r="http://schemas.openxmlformats.org/officeDocument/2006/relationships" xmlns:p="http://schemas.openxmlformats.org/presentationml/2006/main">
  <p:tag name="MH" val="20160511235317"/>
  <p:tag name="MH_LIBRARY" val="GRAPHIC"/>
  <p:tag name="MH_TYPE" val="PageTitle"/>
  <p:tag name="MH_ORDER" val="PageTitle"/>
</p:tagLst>
</file>

<file path=ppt/tags/tag107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5326"/>
  <p:tag name="MH_LIBRARY" val="GRAPHIC"/>
</p:tagLst>
</file>

<file path=ppt/tags/tag1072.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SubTitle"/>
  <p:tag name="MH_ORDER" val="2"/>
</p:tagLst>
</file>

<file path=ppt/tags/tag1073.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SubTitle"/>
  <p:tag name="MH_ORDER" val="1"/>
</p:tagLst>
</file>

<file path=ppt/tags/tag1074.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SubTitle"/>
  <p:tag name="MH_ORDER" val="3"/>
</p:tagLst>
</file>

<file path=ppt/tags/tag1075.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SubTitle"/>
  <p:tag name="MH_ORDER" val="4"/>
</p:tagLst>
</file>

<file path=ppt/tags/tag1076.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Title"/>
  <p:tag name="MH_ORDER" val="1"/>
</p:tagLst>
</file>

<file path=ppt/tags/tag1077.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PageTitle"/>
  <p:tag name="MH_ORDER" val="PageTitle"/>
</p:tagLst>
</file>

<file path=ppt/tags/tag1078.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Text"/>
  <p:tag name="MH_ORDER" val="2"/>
</p:tagLst>
</file>

<file path=ppt/tags/tag1079.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Text"/>
  <p:tag name="MH_ORDER" val="3"/>
</p:tagLst>
</file>

<file path=ppt/tags/tag108.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9"/>
</p:tagLst>
</file>

<file path=ppt/tags/tag1080.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Text"/>
  <p:tag name="MH_ORDER" val="4"/>
</p:tagLst>
</file>

<file path=ppt/tags/tag1081.xml><?xml version="1.0" encoding="utf-8"?>
<p:tagLst xmlns:a="http://schemas.openxmlformats.org/drawingml/2006/main" xmlns:r="http://schemas.openxmlformats.org/officeDocument/2006/relationships" xmlns:p="http://schemas.openxmlformats.org/presentationml/2006/main">
  <p:tag name="MH" val="20160511235326"/>
  <p:tag name="MH_LIBRARY" val="GRAPHIC"/>
  <p:tag name="MH_TYPE" val="Text"/>
  <p:tag name="MH_ORDER" val="1"/>
</p:tagLst>
</file>

<file path=ppt/tags/tag108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11235335"/>
  <p:tag name="MH_LIBRARY" val="GRAPHIC"/>
</p:tagLst>
</file>

<file path=ppt/tags/tag1083.xml><?xml version="1.0" encoding="utf-8"?>
<p:tagLst xmlns:a="http://schemas.openxmlformats.org/drawingml/2006/main" xmlns:r="http://schemas.openxmlformats.org/officeDocument/2006/relationships" xmlns:p="http://schemas.openxmlformats.org/presentationml/2006/main">
  <p:tag name="MH" val="20160511235335"/>
  <p:tag name="MH_LIBRARY" val="GRAPHIC"/>
  <p:tag name="MH_TYPE" val="Other"/>
  <p:tag name="MH_ORDER" val="1"/>
</p:tagLst>
</file>

<file path=ppt/tags/tag1084.xml><?xml version="1.0" encoding="utf-8"?>
<p:tagLst xmlns:a="http://schemas.openxmlformats.org/drawingml/2006/main" xmlns:r="http://schemas.openxmlformats.org/officeDocument/2006/relationships" xmlns:p="http://schemas.openxmlformats.org/presentationml/2006/main">
  <p:tag name="MH" val="20160511235335"/>
  <p:tag name="MH_LIBRARY" val="GRAPHIC"/>
  <p:tag name="MH_TYPE" val="Other"/>
  <p:tag name="MH_ORDER" val="2"/>
</p:tagLst>
</file>

<file path=ppt/tags/tag1085.xml><?xml version="1.0" encoding="utf-8"?>
<p:tagLst xmlns:a="http://schemas.openxmlformats.org/drawingml/2006/main" xmlns:r="http://schemas.openxmlformats.org/officeDocument/2006/relationships" xmlns:p="http://schemas.openxmlformats.org/presentationml/2006/main">
  <p:tag name="MH" val="20160511235335"/>
  <p:tag name="MH_LIBRARY" val="GRAPHIC"/>
  <p:tag name="MH_TYPE" val="Other"/>
  <p:tag name="MH_ORDER" val="3"/>
</p:tagLst>
</file>

<file path=ppt/tags/tag1086.xml><?xml version="1.0" encoding="utf-8"?>
<p:tagLst xmlns:a="http://schemas.openxmlformats.org/drawingml/2006/main" xmlns:r="http://schemas.openxmlformats.org/officeDocument/2006/relationships" xmlns:p="http://schemas.openxmlformats.org/presentationml/2006/main">
  <p:tag name="MH" val="20160511235335"/>
  <p:tag name="MH_LIBRARY" val="GRAPHIC"/>
  <p:tag name="MH_TYPE" val="Title"/>
  <p:tag name="MH_ORDER" val="1"/>
</p:tagLst>
</file>

<file path=ppt/tags/tag1087.xml><?xml version="1.0" encoding="utf-8"?>
<p:tagLst xmlns:a="http://schemas.openxmlformats.org/drawingml/2006/main" xmlns:r="http://schemas.openxmlformats.org/officeDocument/2006/relationships" xmlns:p="http://schemas.openxmlformats.org/presentationml/2006/main">
  <p:tag name="MH" val="20160511235335"/>
  <p:tag name="MH_LIBRARY" val="GRAPHIC"/>
  <p:tag name="MH_TYPE" val="PageTitle"/>
  <p:tag name="MH_ORDER" val="PageTitle"/>
</p:tagLst>
</file>

<file path=ppt/tags/tag1088.xml><?xml version="1.0" encoding="utf-8"?>
<p:tagLst xmlns:a="http://schemas.openxmlformats.org/drawingml/2006/main" xmlns:r="http://schemas.openxmlformats.org/officeDocument/2006/relationships" xmlns:p="http://schemas.openxmlformats.org/presentationml/2006/main">
  <p:tag name="MH" val="20160511235335"/>
  <p:tag name="MH_LIBRARY" val="GRAPHIC"/>
  <p:tag name="MH_TYPE" val="SubTitle"/>
  <p:tag name="MH_ORDER" val="3"/>
</p:tagLst>
</file>

<file path=ppt/tags/tag1089.xml><?xml version="1.0" encoding="utf-8"?>
<p:tagLst xmlns:a="http://schemas.openxmlformats.org/drawingml/2006/main" xmlns:r="http://schemas.openxmlformats.org/officeDocument/2006/relationships" xmlns:p="http://schemas.openxmlformats.org/presentationml/2006/main">
  <p:tag name="MH" val="20160511235335"/>
  <p:tag name="MH_LIBRARY" val="GRAPHIC"/>
  <p:tag name="MH_TYPE" val="SubTitle"/>
  <p:tag name="MH_ORDER" val="1"/>
</p:tagLst>
</file>

<file path=ppt/tags/tag109.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10"/>
</p:tagLst>
</file>

<file path=ppt/tags/tag1090.xml><?xml version="1.0" encoding="utf-8"?>
<p:tagLst xmlns:a="http://schemas.openxmlformats.org/drawingml/2006/main" xmlns:r="http://schemas.openxmlformats.org/officeDocument/2006/relationships" xmlns:p="http://schemas.openxmlformats.org/presentationml/2006/main">
  <p:tag name="MH" val="20160511235335"/>
  <p:tag name="MH_LIBRARY" val="GRAPHIC"/>
  <p:tag name="MH_TYPE" val="SubTitle"/>
  <p:tag name="MH_ORDER" val="2"/>
</p:tagLst>
</file>

<file path=ppt/tags/tag109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5343"/>
  <p:tag name="MH_LIBRARY" val="GRAPHIC"/>
</p:tagLst>
</file>

<file path=ppt/tags/tag1092.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Title"/>
  <p:tag name="MH_ORDER" val="1"/>
</p:tagLst>
</file>

<file path=ppt/tags/tag1093.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1"/>
</p:tagLst>
</file>

<file path=ppt/tags/tag1094.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2"/>
</p:tagLst>
</file>

<file path=ppt/tags/tag1095.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3"/>
</p:tagLst>
</file>

<file path=ppt/tags/tag1096.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4"/>
</p:tagLst>
</file>

<file path=ppt/tags/tag1097.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5"/>
</p:tagLst>
</file>

<file path=ppt/tags/tag1098.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6"/>
</p:tagLst>
</file>

<file path=ppt/tags/tag1099.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Other"/>
  <p:tag name="MH_ORDER" val="5"/>
</p:tagLst>
</file>

<file path=ppt/tags/tag110.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SubTitle"/>
  <p:tag name="MH_ORDER" val="3"/>
</p:tagLst>
</file>

<file path=ppt/tags/tag1100.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8"/>
</p:tagLst>
</file>

<file path=ppt/tags/tag1101.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9"/>
</p:tagLst>
</file>

<file path=ppt/tags/tag1102.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10"/>
</p:tagLst>
</file>

<file path=ppt/tags/tag1103.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11"/>
</p:tagLst>
</file>

<file path=ppt/tags/tag1104.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Other"/>
  <p:tag name="MH_ORDER" val="12"/>
</p:tagLst>
</file>

<file path=ppt/tags/tag1105.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PageTitle"/>
  <p:tag name="MH_ORDER" val="PageTitle"/>
</p:tagLst>
</file>

<file path=ppt/tags/tag1106.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SubTitle"/>
  <p:tag name="MH_ORDER" val="1"/>
</p:tagLst>
</file>

<file path=ppt/tags/tag1107.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Text"/>
  <p:tag name="MH_ORDER" val="1"/>
</p:tagLst>
</file>

<file path=ppt/tags/tag1108.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SubTitle"/>
  <p:tag name="MH_ORDER" val="2"/>
</p:tagLst>
</file>

<file path=ppt/tags/tag1109.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Text"/>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11"/>
</p:tagLst>
</file>

<file path=ppt/tags/tag1110.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SubTitle"/>
  <p:tag name="MH_ORDER" val="3"/>
</p:tagLst>
</file>

<file path=ppt/tags/tag1111.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Text"/>
  <p:tag name="MH_ORDER" val="3"/>
</p:tagLst>
</file>

<file path=ppt/tags/tag1112.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SubTitle"/>
  <p:tag name="MH_ORDER" val="4"/>
</p:tagLst>
</file>

<file path=ppt/tags/tag1113.xml><?xml version="1.0" encoding="utf-8"?>
<p:tagLst xmlns:a="http://schemas.openxmlformats.org/drawingml/2006/main" xmlns:r="http://schemas.openxmlformats.org/officeDocument/2006/relationships" xmlns:p="http://schemas.openxmlformats.org/presentationml/2006/main">
  <p:tag name="MH" val="20160511235343"/>
  <p:tag name="MH_LIBRARY" val="GRAPHIC"/>
  <p:tag name="MH_TYPE" val="Text"/>
  <p:tag name="MH_ORDER" val="4"/>
</p:tagLst>
</file>

<file path=ppt/tags/tag111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5351"/>
  <p:tag name="MH_LIBRARY" val="GRAPHIC"/>
</p:tagLst>
</file>

<file path=ppt/tags/tag1115.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Other"/>
  <p:tag name="MH_ORDER" val="1"/>
</p:tagLst>
</file>

<file path=ppt/tags/tag1116.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Other"/>
  <p:tag name="MH_ORDER" val="2"/>
</p:tagLst>
</file>

<file path=ppt/tags/tag1117.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SubTitle"/>
  <p:tag name="MH_ORDER" val="1"/>
</p:tagLst>
</file>

<file path=ppt/tags/tag1118.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Text"/>
  <p:tag name="MH_ORDER" val="1"/>
</p:tagLst>
</file>

<file path=ppt/tags/tag1119.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Other"/>
  <p:tag name="MH_ORDER" val="3"/>
</p:tagLst>
</file>

<file path=ppt/tags/tag112.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12"/>
</p:tagLst>
</file>

<file path=ppt/tags/tag1120.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Other"/>
  <p:tag name="MH_ORDER" val="4"/>
</p:tagLst>
</file>

<file path=ppt/tags/tag1121.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SubTitle"/>
  <p:tag name="MH_ORDER" val="2"/>
</p:tagLst>
</file>

<file path=ppt/tags/tag1122.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Text"/>
  <p:tag name="MH_ORDER" val="2"/>
</p:tagLst>
</file>

<file path=ppt/tags/tag1123.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Other"/>
  <p:tag name="MH_ORDER" val="5"/>
</p:tagLst>
</file>

<file path=ppt/tags/tag1124.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Other"/>
  <p:tag name="MH_ORDER" val="6"/>
</p:tagLst>
</file>

<file path=ppt/tags/tag1125.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SubTitle"/>
  <p:tag name="MH_ORDER" val="3"/>
</p:tagLst>
</file>

<file path=ppt/tags/tag1126.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Text"/>
  <p:tag name="MH_ORDER" val="3"/>
</p:tagLst>
</file>

<file path=ppt/tags/tag1127.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Other"/>
  <p:tag name="MH_ORDER" val="7"/>
</p:tagLst>
</file>

<file path=ppt/tags/tag1128.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Title"/>
  <p:tag name="MH_ORDER" val="1"/>
</p:tagLst>
</file>

<file path=ppt/tags/tag1129.xml><?xml version="1.0" encoding="utf-8"?>
<p:tagLst xmlns:a="http://schemas.openxmlformats.org/drawingml/2006/main" xmlns:r="http://schemas.openxmlformats.org/officeDocument/2006/relationships" xmlns:p="http://schemas.openxmlformats.org/presentationml/2006/main">
  <p:tag name="MH" val="20160511235351"/>
  <p:tag name="MH_LIBRARY" val="GRAPHIC"/>
  <p:tag name="MH_TYPE" val="PageTitle"/>
  <p:tag name="MH_ORDER" val="PageTitle"/>
</p:tagLst>
</file>

<file path=ppt/tags/tag113.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13"/>
</p:tagLst>
</file>

<file path=ppt/tags/tag113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5412"/>
  <p:tag name="MH_LIBRARY" val="GRAPHIC"/>
</p:tagLst>
</file>

<file path=ppt/tags/tag1131.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1"/>
</p:tagLst>
</file>

<file path=ppt/tags/tag1132.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2"/>
</p:tagLst>
</file>

<file path=ppt/tags/tag1133.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3"/>
</p:tagLst>
</file>

<file path=ppt/tags/tag1134.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4"/>
</p:tagLst>
</file>

<file path=ppt/tags/tag1135.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5"/>
</p:tagLst>
</file>

<file path=ppt/tags/tag1136.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Title"/>
  <p:tag name="MH_ORDER" val="1"/>
</p:tagLst>
</file>

<file path=ppt/tags/tag1137.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6"/>
</p:tagLst>
</file>

<file path=ppt/tags/tag1138.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7"/>
</p:tagLst>
</file>

<file path=ppt/tags/tag1139.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8"/>
</p:tagLst>
</file>

<file path=ppt/tags/tag114.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14"/>
</p:tagLst>
</file>

<file path=ppt/tags/tag1140.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9"/>
</p:tagLst>
</file>

<file path=ppt/tags/tag1141.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Other"/>
  <p:tag name="MH_ORDER" val="10"/>
</p:tagLst>
</file>

<file path=ppt/tags/tag1142.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PageTitle"/>
  <p:tag name="MH_ORDER" val="PageTitle"/>
</p:tagLst>
</file>

<file path=ppt/tags/tag1143.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SubTitle"/>
  <p:tag name="MH_ORDER" val="1"/>
</p:tagLst>
</file>

<file path=ppt/tags/tag1144.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SubTitle"/>
  <p:tag name="MH_ORDER" val="2"/>
</p:tagLst>
</file>

<file path=ppt/tags/tag1145.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SubTitle"/>
  <p:tag name="MH_ORDER" val="3"/>
</p:tagLst>
</file>

<file path=ppt/tags/tag1146.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SubTitle"/>
  <p:tag name="MH_ORDER" val="4"/>
</p:tagLst>
</file>

<file path=ppt/tags/tag1147.xml><?xml version="1.0" encoding="utf-8"?>
<p:tagLst xmlns:a="http://schemas.openxmlformats.org/drawingml/2006/main" xmlns:r="http://schemas.openxmlformats.org/officeDocument/2006/relationships" xmlns:p="http://schemas.openxmlformats.org/presentationml/2006/main">
  <p:tag name="MH" val="20160511235412"/>
  <p:tag name="MH_LIBRARY" val="GRAPHIC"/>
  <p:tag name="MH_TYPE" val="SubTitle"/>
  <p:tag name="MH_ORDER" val="5"/>
</p:tagLst>
</file>

<file path=ppt/tags/tag114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5422"/>
  <p:tag name="MH_LIBRARY" val="GRAPHIC"/>
</p:tagLst>
</file>

<file path=ppt/tags/tag1149.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SubTitle"/>
  <p:tag name="MH_ORDER" val="4"/>
</p:tagLst>
</file>

<file path=ppt/tags/tag115.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15"/>
</p:tagLst>
</file>

<file path=ppt/tags/tag1150.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SubTitle"/>
  <p:tag name="MH_ORDER" val="3"/>
</p:tagLst>
</file>

<file path=ppt/tags/tag1151.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SubTitle"/>
  <p:tag name="MH_ORDER" val="2"/>
</p:tagLst>
</file>

<file path=ppt/tags/tag1152.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SubTitle"/>
  <p:tag name="MH_ORDER" val="1"/>
</p:tagLst>
</file>

<file path=ppt/tags/tag1153.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Title"/>
  <p:tag name="MH_ORDER" val="1"/>
</p:tagLst>
</file>

<file path=ppt/tags/tag1154.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Other"/>
  <p:tag name="MH_ORDER" val="1"/>
</p:tagLst>
</file>

<file path=ppt/tags/tag1155.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Other"/>
  <p:tag name="MH_ORDER" val="2"/>
</p:tagLst>
</file>

<file path=ppt/tags/tag1156.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Other"/>
  <p:tag name="MH_ORDER" val="3"/>
</p:tagLst>
</file>

<file path=ppt/tags/tag1157.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Other"/>
  <p:tag name="MH_ORDER" val="4"/>
</p:tagLst>
</file>

<file path=ppt/tags/tag1158.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Other"/>
  <p:tag name="MH_ORDER" val="5"/>
</p:tagLst>
</file>

<file path=ppt/tags/tag1159.xml><?xml version="1.0" encoding="utf-8"?>
<p:tagLst xmlns:a="http://schemas.openxmlformats.org/drawingml/2006/main" xmlns:r="http://schemas.openxmlformats.org/officeDocument/2006/relationships" xmlns:p="http://schemas.openxmlformats.org/presentationml/2006/main">
  <p:tag name="MH" val="20160511235422"/>
  <p:tag name="MH_LIBRARY" val="GRAPHIC"/>
  <p:tag name="MH_TYPE" val="PageTitle"/>
  <p:tag name="MH_ORDER" val="PageTitle"/>
</p:tagLst>
</file>

<file path=ppt/tags/tag116.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16"/>
</p:tagLst>
</file>

<file path=ppt/tags/tag116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 name="MH" val="20160511235430"/>
  <p:tag name="MH_LIBRARY" val="GRAPHIC"/>
</p:tagLst>
</file>

<file path=ppt/tags/tag1161.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Other"/>
  <p:tag name="MH_ORDER" val="1"/>
</p:tagLst>
</file>

<file path=ppt/tags/tag1162.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Other"/>
  <p:tag name="MH_ORDER" val="2"/>
</p:tagLst>
</file>

<file path=ppt/tags/tag1163.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SubTitle"/>
  <p:tag name="MH_ORDER" val="5"/>
</p:tagLst>
</file>

<file path=ppt/tags/tag1164.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SubTitle"/>
  <p:tag name="MH_ORDER" val="4"/>
</p:tagLst>
</file>

<file path=ppt/tags/tag1165.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SubTitle"/>
  <p:tag name="MH_ORDER" val="1"/>
</p:tagLst>
</file>

<file path=ppt/tags/tag1166.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SubTitle"/>
  <p:tag name="MH_ORDER" val="2"/>
</p:tagLst>
</file>

<file path=ppt/tags/tag1167.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SubTitle"/>
  <p:tag name="MH_ORDER" val="3"/>
</p:tagLst>
</file>

<file path=ppt/tags/tag1168.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Text"/>
  <p:tag name="MH_ORDER" val="2"/>
</p:tagLst>
</file>

<file path=ppt/tags/tag1169.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Text"/>
  <p:tag name="MH_ORDER" val="3"/>
</p:tagLst>
</file>

<file path=ppt/tags/tag117.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SubTitle"/>
  <p:tag name="MH_ORDER" val="2"/>
</p:tagLst>
</file>

<file path=ppt/tags/tag1170.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Text"/>
  <p:tag name="MH_ORDER" val="1"/>
</p:tagLst>
</file>

<file path=ppt/tags/tag1171.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Text"/>
  <p:tag name="MH_ORDER" val="4"/>
</p:tagLst>
</file>

<file path=ppt/tags/tag1172.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Text"/>
  <p:tag name="MH_ORDER" val="5"/>
</p:tagLst>
</file>

<file path=ppt/tags/tag1173.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Other"/>
  <p:tag name="MH_ORDER" val="3"/>
</p:tagLst>
</file>

<file path=ppt/tags/tag1174.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Other"/>
  <p:tag name="MH_ORDER" val="4"/>
</p:tagLst>
</file>

<file path=ppt/tags/tag1175.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Other"/>
  <p:tag name="MH_ORDER" val="5"/>
</p:tagLst>
</file>

<file path=ppt/tags/tag1176.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Other"/>
  <p:tag name="MH_ORDER" val="6"/>
</p:tagLst>
</file>

<file path=ppt/tags/tag1177.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Other"/>
  <p:tag name="MH_ORDER" val="7"/>
</p:tagLst>
</file>

<file path=ppt/tags/tag1178.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PageTitle"/>
  <p:tag name="MH_ORDER" val="PageTitle"/>
</p:tagLst>
</file>

<file path=ppt/tags/tag1179.xml><?xml version="1.0" encoding="utf-8"?>
<p:tagLst xmlns:a="http://schemas.openxmlformats.org/drawingml/2006/main" xmlns:r="http://schemas.openxmlformats.org/officeDocument/2006/relationships" xmlns:p="http://schemas.openxmlformats.org/presentationml/2006/main">
  <p:tag name="MH" val="20160511235430"/>
  <p:tag name="MH_LIBRARY" val="GRAPHIC"/>
  <p:tag name="MH_TYPE" val="Title"/>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SubTitle"/>
  <p:tag name="MH_ORDER" val="4"/>
</p:tagLst>
</file>

<file path=ppt/tags/tag118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5437"/>
  <p:tag name="MH_LIBRARY" val="GRAPHIC"/>
</p:tagLst>
</file>

<file path=ppt/tags/tag1181.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Title"/>
  <p:tag name="MH_ORDER" val="1"/>
</p:tagLst>
</file>

<file path=ppt/tags/tag1182.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Other"/>
  <p:tag name="MH_ORDER" val="1"/>
</p:tagLst>
</file>

<file path=ppt/tags/tag1183.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Other"/>
  <p:tag name="MH_ORDER" val="2"/>
</p:tagLst>
</file>

<file path=ppt/tags/tag1184.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Other"/>
  <p:tag name="MH_ORDER" val="3"/>
</p:tagLst>
</file>

<file path=ppt/tags/tag1185.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Other"/>
  <p:tag name="MH_ORDER" val="4"/>
</p:tagLst>
</file>

<file path=ppt/tags/tag1186.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Other"/>
  <p:tag name="MH_ORDER" val="5"/>
</p:tagLst>
</file>

<file path=ppt/tags/tag1187.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Other"/>
  <p:tag name="MH_ORDER" val="6"/>
</p:tagLst>
</file>

<file path=ppt/tags/tag1188.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PageTitle"/>
  <p:tag name="MH_ORDER" val="PageTitle"/>
</p:tagLst>
</file>

<file path=ppt/tags/tag1189.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SubTitle"/>
  <p:tag name="MH_ORDER" val="1"/>
</p:tagLst>
</file>

<file path=ppt/tags/tag119.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PageTitle"/>
  <p:tag name="MH_ORDER" val="PageTitle"/>
</p:tagLst>
</file>

<file path=ppt/tags/tag1190.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SubTitle"/>
  <p:tag name="MH_ORDER" val="2"/>
</p:tagLst>
</file>

<file path=ppt/tags/tag1191.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SubTitle"/>
  <p:tag name="MH_ORDER" val="3"/>
</p:tagLst>
</file>

<file path=ppt/tags/tag1192.xml><?xml version="1.0" encoding="utf-8"?>
<p:tagLst xmlns:a="http://schemas.openxmlformats.org/drawingml/2006/main" xmlns:r="http://schemas.openxmlformats.org/officeDocument/2006/relationships" xmlns:p="http://schemas.openxmlformats.org/presentationml/2006/main">
  <p:tag name="MH" val="20160511235437"/>
  <p:tag name="MH_LIBRARY" val="GRAPHIC"/>
  <p:tag name="MH_TYPE" val="SubTitle"/>
  <p:tag name="MH_ORDER" val="4"/>
</p:tagLst>
</file>

<file path=ppt/tags/tag119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5445"/>
  <p:tag name="MH_LIBRARY" val="GRAPHIC"/>
</p:tagLst>
</file>

<file path=ppt/tags/tag1194.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Other"/>
  <p:tag name="MH_ORDER" val="1"/>
</p:tagLst>
</file>

<file path=ppt/tags/tag1195.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Other"/>
  <p:tag name="MH_ORDER" val="2"/>
</p:tagLst>
</file>

<file path=ppt/tags/tag1196.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Other"/>
  <p:tag name="MH_ORDER" val="3"/>
</p:tagLst>
</file>

<file path=ppt/tags/tag1197.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Other"/>
  <p:tag name="MH_ORDER" val="4"/>
</p:tagLst>
</file>

<file path=ppt/tags/tag1198.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Other"/>
  <p:tag name="MH_ORDER" val="5"/>
</p:tagLst>
</file>

<file path=ppt/tags/tag1199.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Title"/>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11232820"/>
  <p:tag name="MH_LIBRARY" val="GRAPHIC"/>
</p:tagLst>
</file>

<file path=ppt/tags/tag1200.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SubTitle"/>
  <p:tag name="MH_ORDER" val="1"/>
</p:tagLst>
</file>

<file path=ppt/tags/tag1201.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SubTitle"/>
  <p:tag name="MH_ORDER" val="2"/>
</p:tagLst>
</file>

<file path=ppt/tags/tag1202.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SubTitle"/>
  <p:tag name="MH_ORDER" val="3"/>
</p:tagLst>
</file>

<file path=ppt/tags/tag1203.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Text"/>
  <p:tag name="MH_ORDER" val="1"/>
</p:tagLst>
</file>

<file path=ppt/tags/tag1204.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Title"/>
  <p:tag name="MH_ORDER" val="1"/>
</p:tagLst>
</file>

<file path=ppt/tags/tag1205.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Text"/>
  <p:tag name="MH_ORDER" val="2"/>
</p:tagLst>
</file>

<file path=ppt/tags/tag1206.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Text"/>
  <p:tag name="MH_ORDER" val="3"/>
</p:tagLst>
</file>

<file path=ppt/tags/tag1207.xml><?xml version="1.0" encoding="utf-8"?>
<p:tagLst xmlns:a="http://schemas.openxmlformats.org/drawingml/2006/main" xmlns:r="http://schemas.openxmlformats.org/officeDocument/2006/relationships" xmlns:p="http://schemas.openxmlformats.org/presentationml/2006/main">
  <p:tag name="MH" val="20160511235445"/>
  <p:tag name="MH_LIBRARY" val="GRAPHIC"/>
  <p:tag name="MH_TYPE" val="PageTitle"/>
  <p:tag name="MH_ORDER" val="PageTitle"/>
</p:tagLst>
</file>

<file path=ppt/tags/tag120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5455"/>
  <p:tag name="MH_LIBRARY" val="GRAPHIC"/>
</p:tagLst>
</file>

<file path=ppt/tags/tag1209.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Other"/>
  <p:tag name="MH_ORDER" val="1"/>
</p:tagLst>
</file>

<file path=ppt/tags/tag121.xml><?xml version="1.0" encoding="utf-8"?>
<p:tagLst xmlns:a="http://schemas.openxmlformats.org/drawingml/2006/main" xmlns:r="http://schemas.openxmlformats.org/officeDocument/2006/relationships" xmlns:p="http://schemas.openxmlformats.org/presentationml/2006/main">
  <p:tag name="MH" val="20160511232820"/>
  <p:tag name="MH_LIBRARY" val="GRAPHIC"/>
  <p:tag name="MH_TYPE" val="PageTitle"/>
  <p:tag name="MH_ORDER" val="PageTitle"/>
</p:tagLst>
</file>

<file path=ppt/tags/tag1210.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Other"/>
  <p:tag name="MH_ORDER" val="2"/>
</p:tagLst>
</file>

<file path=ppt/tags/tag1211.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Title"/>
  <p:tag name="MH_ORDER" val="1"/>
</p:tagLst>
</file>

<file path=ppt/tags/tag1212.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SubTitle"/>
  <p:tag name="MH_ORDER" val="1"/>
</p:tagLst>
</file>

<file path=ppt/tags/tag1213.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SubTitle"/>
  <p:tag name="MH_ORDER" val="2"/>
</p:tagLst>
</file>

<file path=ppt/tags/tag1214.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SubTitle"/>
  <p:tag name="MH_ORDER" val="3"/>
</p:tagLst>
</file>

<file path=ppt/tags/tag1215.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SubTitle"/>
  <p:tag name="MH_ORDER" val="4"/>
</p:tagLst>
</file>

<file path=ppt/tags/tag1216.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Text"/>
  <p:tag name="MH_ORDER" val="1"/>
</p:tagLst>
</file>

<file path=ppt/tags/tag1217.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Text"/>
  <p:tag name="MH_ORDER" val="2"/>
</p:tagLst>
</file>

<file path=ppt/tags/tag1218.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Text"/>
  <p:tag name="MH_ORDER" val="3"/>
</p:tagLst>
</file>

<file path=ppt/tags/tag1219.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Text"/>
  <p:tag name="MH_ORDER" val="4"/>
</p:tagLst>
</file>

<file path=ppt/tags/tag122.xml><?xml version="1.0" encoding="utf-8"?>
<p:tagLst xmlns:a="http://schemas.openxmlformats.org/drawingml/2006/main" xmlns:r="http://schemas.openxmlformats.org/officeDocument/2006/relationships" xmlns:p="http://schemas.openxmlformats.org/presentationml/2006/main">
  <p:tag name="MH" val="20160511232820"/>
  <p:tag name="MH_LIBRARY" val="GRAPHIC"/>
  <p:tag name="MH_TYPE" val="Other"/>
  <p:tag name="MH_ORDER" val="1"/>
</p:tagLst>
</file>

<file path=ppt/tags/tag1220.xml><?xml version="1.0" encoding="utf-8"?>
<p:tagLst xmlns:a="http://schemas.openxmlformats.org/drawingml/2006/main" xmlns:r="http://schemas.openxmlformats.org/officeDocument/2006/relationships" xmlns:p="http://schemas.openxmlformats.org/presentationml/2006/main">
  <p:tag name="MH" val="20160511235455"/>
  <p:tag name="MH_LIBRARY" val="GRAPHIC"/>
  <p:tag name="MH_TYPE" val="PageTitle"/>
  <p:tag name="MH_ORDER" val="PageTitle"/>
</p:tagLst>
</file>

<file path=ppt/tags/tag122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11235506"/>
  <p:tag name="MH_LIBRARY" val="GRAPHIC"/>
</p:tagLst>
</file>

<file path=ppt/tags/tag1222.xml><?xml version="1.0" encoding="utf-8"?>
<p:tagLst xmlns:a="http://schemas.openxmlformats.org/drawingml/2006/main" xmlns:r="http://schemas.openxmlformats.org/officeDocument/2006/relationships" xmlns:p="http://schemas.openxmlformats.org/presentationml/2006/main">
  <p:tag name="MH" val="20160511235506"/>
  <p:tag name="MH_LIBRARY" val="GRAPHIC"/>
  <p:tag name="MH_TYPE" val="SubTitle"/>
  <p:tag name="MH_ORDER" val="2"/>
</p:tagLst>
</file>

<file path=ppt/tags/tag1223.xml><?xml version="1.0" encoding="utf-8"?>
<p:tagLst xmlns:a="http://schemas.openxmlformats.org/drawingml/2006/main" xmlns:r="http://schemas.openxmlformats.org/officeDocument/2006/relationships" xmlns:p="http://schemas.openxmlformats.org/presentationml/2006/main">
  <p:tag name="MH" val="20160511235506"/>
  <p:tag name="MH_LIBRARY" val="GRAPHIC"/>
  <p:tag name="MH_TYPE" val="SubTitle"/>
  <p:tag name="MH_ORDER" val="3"/>
</p:tagLst>
</file>

<file path=ppt/tags/tag1224.xml><?xml version="1.0" encoding="utf-8"?>
<p:tagLst xmlns:a="http://schemas.openxmlformats.org/drawingml/2006/main" xmlns:r="http://schemas.openxmlformats.org/officeDocument/2006/relationships" xmlns:p="http://schemas.openxmlformats.org/presentationml/2006/main">
  <p:tag name="MH" val="20160511235506"/>
  <p:tag name="MH_LIBRARY" val="GRAPHIC"/>
  <p:tag name="MH_TYPE" val="SubTitle"/>
  <p:tag name="MH_ORDER" val="1"/>
</p:tagLst>
</file>

<file path=ppt/tags/tag1225.xml><?xml version="1.0" encoding="utf-8"?>
<p:tagLst xmlns:a="http://schemas.openxmlformats.org/drawingml/2006/main" xmlns:r="http://schemas.openxmlformats.org/officeDocument/2006/relationships" xmlns:p="http://schemas.openxmlformats.org/presentationml/2006/main">
  <p:tag name="MH" val="20160511235506"/>
  <p:tag name="MH_LIBRARY" val="GRAPHIC"/>
  <p:tag name="MH_TYPE" val="Other"/>
  <p:tag name="MH_ORDER" val="1"/>
</p:tagLst>
</file>

<file path=ppt/tags/tag1226.xml><?xml version="1.0" encoding="utf-8"?>
<p:tagLst xmlns:a="http://schemas.openxmlformats.org/drawingml/2006/main" xmlns:r="http://schemas.openxmlformats.org/officeDocument/2006/relationships" xmlns:p="http://schemas.openxmlformats.org/presentationml/2006/main">
  <p:tag name="MH" val="20160511235506"/>
  <p:tag name="MH_LIBRARY" val="GRAPHIC"/>
  <p:tag name="MH_TYPE" val="Other"/>
  <p:tag name="MH_ORDER" val="2"/>
</p:tagLst>
</file>

<file path=ppt/tags/tag1227.xml><?xml version="1.0" encoding="utf-8"?>
<p:tagLst xmlns:a="http://schemas.openxmlformats.org/drawingml/2006/main" xmlns:r="http://schemas.openxmlformats.org/officeDocument/2006/relationships" xmlns:p="http://schemas.openxmlformats.org/presentationml/2006/main">
  <p:tag name="MH" val="20160511235506"/>
  <p:tag name="MH_LIBRARY" val="GRAPHIC"/>
  <p:tag name="MH_TYPE" val="Title"/>
  <p:tag name="MH_ORDER" val="1"/>
</p:tagLst>
</file>

<file path=ppt/tags/tag1228.xml><?xml version="1.0" encoding="utf-8"?>
<p:tagLst xmlns:a="http://schemas.openxmlformats.org/drawingml/2006/main" xmlns:r="http://schemas.openxmlformats.org/officeDocument/2006/relationships" xmlns:p="http://schemas.openxmlformats.org/presentationml/2006/main">
  <p:tag name="MH" val="20160511235506"/>
  <p:tag name="MH_LIBRARY" val="GRAPHIC"/>
  <p:tag name="MH_TYPE" val="Other"/>
  <p:tag name="MH_ORDER" val="3"/>
</p:tagLst>
</file>

<file path=ppt/tags/tag1229.xml><?xml version="1.0" encoding="utf-8"?>
<p:tagLst xmlns:a="http://schemas.openxmlformats.org/drawingml/2006/main" xmlns:r="http://schemas.openxmlformats.org/officeDocument/2006/relationships" xmlns:p="http://schemas.openxmlformats.org/presentationml/2006/main">
  <p:tag name="MH" val="20160511235506"/>
  <p:tag name="MH_LIBRARY" val="GRAPHIC"/>
  <p:tag name="MH_TYPE" val="Other"/>
  <p:tag name="MH_ORDER" val="4"/>
</p:tagLst>
</file>

<file path=ppt/tags/tag123.xml><?xml version="1.0" encoding="utf-8"?>
<p:tagLst xmlns:a="http://schemas.openxmlformats.org/drawingml/2006/main" xmlns:r="http://schemas.openxmlformats.org/officeDocument/2006/relationships" xmlns:p="http://schemas.openxmlformats.org/presentationml/2006/main">
  <p:tag name="MH" val="20160511232820"/>
  <p:tag name="MH_LIBRARY" val="GRAPHIC"/>
  <p:tag name="MH_TYPE" val="Other"/>
  <p:tag name="MH_ORDER" val="2"/>
</p:tagLst>
</file>

<file path=ppt/tags/tag1230.xml><?xml version="1.0" encoding="utf-8"?>
<p:tagLst xmlns:a="http://schemas.openxmlformats.org/drawingml/2006/main" xmlns:r="http://schemas.openxmlformats.org/officeDocument/2006/relationships" xmlns:p="http://schemas.openxmlformats.org/presentationml/2006/main">
  <p:tag name="MH" val="20160511235506"/>
  <p:tag name="MH_LIBRARY" val="GRAPHIC"/>
  <p:tag name="MH_TYPE" val="PageTitle"/>
  <p:tag name="MH_ORDER" val="PageTitle"/>
</p:tagLst>
</file>

<file path=ppt/tags/tag123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11235526"/>
  <p:tag name="MH_LIBRARY" val="GRAPHIC"/>
</p:tagLst>
</file>

<file path=ppt/tags/tag1232.xml><?xml version="1.0" encoding="utf-8"?>
<p:tagLst xmlns:a="http://schemas.openxmlformats.org/drawingml/2006/main" xmlns:r="http://schemas.openxmlformats.org/officeDocument/2006/relationships" xmlns:p="http://schemas.openxmlformats.org/presentationml/2006/main">
  <p:tag name="MH" val="20160511235526"/>
  <p:tag name="MH_LIBRARY" val="GRAPHIC"/>
  <p:tag name="MH_TYPE" val="Other"/>
  <p:tag name="MH_ORDER" val="1"/>
</p:tagLst>
</file>

<file path=ppt/tags/tag1233.xml><?xml version="1.0" encoding="utf-8"?>
<p:tagLst xmlns:a="http://schemas.openxmlformats.org/drawingml/2006/main" xmlns:r="http://schemas.openxmlformats.org/officeDocument/2006/relationships" xmlns:p="http://schemas.openxmlformats.org/presentationml/2006/main">
  <p:tag name="MH" val="20160511235526"/>
  <p:tag name="MH_LIBRARY" val="GRAPHIC"/>
  <p:tag name="MH_TYPE" val="Other"/>
  <p:tag name="MH_ORDER" val="2"/>
</p:tagLst>
</file>

<file path=ppt/tags/tag1234.xml><?xml version="1.0" encoding="utf-8"?>
<p:tagLst xmlns:a="http://schemas.openxmlformats.org/drawingml/2006/main" xmlns:r="http://schemas.openxmlformats.org/officeDocument/2006/relationships" xmlns:p="http://schemas.openxmlformats.org/presentationml/2006/main">
  <p:tag name="MH" val="20160511235526"/>
  <p:tag name="MH_LIBRARY" val="GRAPHIC"/>
  <p:tag name="MH_TYPE" val="Other"/>
  <p:tag name="MH_ORDER" val="3"/>
</p:tagLst>
</file>

<file path=ppt/tags/tag1235.xml><?xml version="1.0" encoding="utf-8"?>
<p:tagLst xmlns:a="http://schemas.openxmlformats.org/drawingml/2006/main" xmlns:r="http://schemas.openxmlformats.org/officeDocument/2006/relationships" xmlns:p="http://schemas.openxmlformats.org/presentationml/2006/main">
  <p:tag name="MH" val="20160511235526"/>
  <p:tag name="MH_LIBRARY" val="GRAPHIC"/>
  <p:tag name="MH_TYPE" val="Other"/>
  <p:tag name="MH_ORDER" val="4"/>
</p:tagLst>
</file>

<file path=ppt/tags/tag1236.xml><?xml version="1.0" encoding="utf-8"?>
<p:tagLst xmlns:a="http://schemas.openxmlformats.org/drawingml/2006/main" xmlns:r="http://schemas.openxmlformats.org/officeDocument/2006/relationships" xmlns:p="http://schemas.openxmlformats.org/presentationml/2006/main">
  <p:tag name="MH" val="20160511235526"/>
  <p:tag name="MH_LIBRARY" val="GRAPHIC"/>
  <p:tag name="MH_TYPE" val="Title"/>
  <p:tag name="MH_ORDER" val="1"/>
</p:tagLst>
</file>

<file path=ppt/tags/tag1237.xml><?xml version="1.0" encoding="utf-8"?>
<p:tagLst xmlns:a="http://schemas.openxmlformats.org/drawingml/2006/main" xmlns:r="http://schemas.openxmlformats.org/officeDocument/2006/relationships" xmlns:p="http://schemas.openxmlformats.org/presentationml/2006/main">
  <p:tag name="MH" val="20160511235526"/>
  <p:tag name="MH_LIBRARY" val="GRAPHIC"/>
  <p:tag name="MH_TYPE" val="PageTitle"/>
  <p:tag name="MH_ORDER" val="PageTitle"/>
</p:tagLst>
</file>

<file path=ppt/tags/tag1238.xml><?xml version="1.0" encoding="utf-8"?>
<p:tagLst xmlns:a="http://schemas.openxmlformats.org/drawingml/2006/main" xmlns:r="http://schemas.openxmlformats.org/officeDocument/2006/relationships" xmlns:p="http://schemas.openxmlformats.org/presentationml/2006/main">
  <p:tag name="MH" val="20160511235526"/>
  <p:tag name="MH_LIBRARY" val="GRAPHIC"/>
  <p:tag name="MH_TYPE" val="SubTitle"/>
  <p:tag name="MH_ORDER" val="2"/>
</p:tagLst>
</file>

<file path=ppt/tags/tag1239.xml><?xml version="1.0" encoding="utf-8"?>
<p:tagLst xmlns:a="http://schemas.openxmlformats.org/drawingml/2006/main" xmlns:r="http://schemas.openxmlformats.org/officeDocument/2006/relationships" xmlns:p="http://schemas.openxmlformats.org/presentationml/2006/main">
  <p:tag name="MH" val="20160511235526"/>
  <p:tag name="MH_LIBRARY" val="GRAPHIC"/>
  <p:tag name="MH_TYPE" val="SubTitle"/>
  <p:tag name="MH_ORDER" val="1"/>
</p:tagLst>
</file>

<file path=ppt/tags/tag124.xml><?xml version="1.0" encoding="utf-8"?>
<p:tagLst xmlns:a="http://schemas.openxmlformats.org/drawingml/2006/main" xmlns:r="http://schemas.openxmlformats.org/officeDocument/2006/relationships" xmlns:p="http://schemas.openxmlformats.org/presentationml/2006/main">
  <p:tag name="MH" val="20160511232820"/>
  <p:tag name="MH_LIBRARY" val="GRAPHIC"/>
  <p:tag name="MH_TYPE" val="Other"/>
  <p:tag name="MH_ORDER" val="3"/>
</p:tagLst>
</file>

<file path=ppt/tags/tag1240.xml><?xml version="1.0" encoding="utf-8"?>
<p:tagLst xmlns:a="http://schemas.openxmlformats.org/drawingml/2006/main" xmlns:r="http://schemas.openxmlformats.org/officeDocument/2006/relationships" xmlns:p="http://schemas.openxmlformats.org/presentationml/2006/main">
  <p:tag name="MH" val="20160511235526"/>
  <p:tag name="MH_LIBRARY" val="GRAPHIC"/>
  <p:tag name="MH_TYPE" val="SubTitle"/>
  <p:tag name="MH_ORDER" val="3"/>
</p:tagLst>
</file>

<file path=ppt/tags/tag124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Text"/>
  <p:tag name="MH" val="20160511235533"/>
  <p:tag name="MH_LIBRARY" val="GRAPHIC"/>
</p:tagLst>
</file>

<file path=ppt/tags/tag1242.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Other"/>
  <p:tag name="MH_ORDER" val="1"/>
</p:tagLst>
</file>

<file path=ppt/tags/tag1243.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Title"/>
  <p:tag name="MH_ORDER" val="1"/>
</p:tagLst>
</file>

<file path=ppt/tags/tag1244.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SubTitle"/>
  <p:tag name="MH_ORDER" val="3"/>
</p:tagLst>
</file>

<file path=ppt/tags/tag1245.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SubTitle"/>
  <p:tag name="MH_ORDER" val="1"/>
</p:tagLst>
</file>

<file path=ppt/tags/tag1246.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SubTitle"/>
  <p:tag name="MH_ORDER" val="5"/>
</p:tagLst>
</file>

<file path=ppt/tags/tag1247.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Other"/>
  <p:tag name="MH_ORDER" val="2"/>
</p:tagLst>
</file>

<file path=ppt/tags/tag1248.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Title"/>
  <p:tag name="MH_ORDER" val="2"/>
</p:tagLst>
</file>

<file path=ppt/tags/tag1249.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SubTitle"/>
  <p:tag name="MH_ORDER" val="4"/>
</p:tagLst>
</file>

<file path=ppt/tags/tag125.xml><?xml version="1.0" encoding="utf-8"?>
<p:tagLst xmlns:a="http://schemas.openxmlformats.org/drawingml/2006/main" xmlns:r="http://schemas.openxmlformats.org/officeDocument/2006/relationships" xmlns:p="http://schemas.openxmlformats.org/presentationml/2006/main">
  <p:tag name="MH" val="20160511232820"/>
  <p:tag name="MH_LIBRARY" val="GRAPHIC"/>
  <p:tag name="MH_TYPE" val="SubTitle"/>
  <p:tag name="MH_ORDER" val="1"/>
</p:tagLst>
</file>

<file path=ppt/tags/tag1250.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SubTitle"/>
  <p:tag name="MH_ORDER" val="2"/>
</p:tagLst>
</file>

<file path=ppt/tags/tag1251.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SubTitle"/>
  <p:tag name="MH_ORDER" val="6"/>
</p:tagLst>
</file>

<file path=ppt/tags/tag1252.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Text"/>
  <p:tag name="MH_ORDER" val="1"/>
</p:tagLst>
</file>

<file path=ppt/tags/tag1253.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Text"/>
  <p:tag name="MH_ORDER" val="2"/>
</p:tagLst>
</file>

<file path=ppt/tags/tag1254.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Other"/>
  <p:tag name="MH_ORDER" val="3"/>
</p:tagLst>
</file>

<file path=ppt/tags/tag1255.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Other"/>
  <p:tag name="MH_ORDER" val="4"/>
</p:tagLst>
</file>

<file path=ppt/tags/tag1256.xml><?xml version="1.0" encoding="utf-8"?>
<p:tagLst xmlns:a="http://schemas.openxmlformats.org/drawingml/2006/main" xmlns:r="http://schemas.openxmlformats.org/officeDocument/2006/relationships" xmlns:p="http://schemas.openxmlformats.org/presentationml/2006/main">
  <p:tag name="MH" val="20160511235533"/>
  <p:tag name="MH_LIBRARY" val="GRAPHIC"/>
  <p:tag name="MH_TYPE" val="PageTitle"/>
  <p:tag name="MH_ORDER" val="PageTitle"/>
</p:tagLst>
</file>

<file path=ppt/tags/tag1257.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Text"/>
  <p:tag name="MH" val="20160511235550"/>
  <p:tag name="MH_LIBRARY" val="GRAPHIC"/>
</p:tagLst>
</file>

<file path=ppt/tags/tag1258.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Other"/>
  <p:tag name="MH_ORDER" val="1"/>
</p:tagLst>
</file>

<file path=ppt/tags/tag1259.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Other"/>
  <p:tag name="MH_ORDER" val="2"/>
</p:tagLst>
</file>

<file path=ppt/tags/tag126.xml><?xml version="1.0" encoding="utf-8"?>
<p:tagLst xmlns:a="http://schemas.openxmlformats.org/drawingml/2006/main" xmlns:r="http://schemas.openxmlformats.org/officeDocument/2006/relationships" xmlns:p="http://schemas.openxmlformats.org/presentationml/2006/main">
  <p:tag name="MH" val="20160511232820"/>
  <p:tag name="MH_LIBRARY" val="GRAPHIC"/>
  <p:tag name="MH_TYPE" val="SubTitle"/>
  <p:tag name="MH_ORDER" val="2"/>
</p:tagLst>
</file>

<file path=ppt/tags/tag1260.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Other"/>
  <p:tag name="MH_ORDER" val="3"/>
</p:tagLst>
</file>

<file path=ppt/tags/tag1261.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Other"/>
  <p:tag name="MH_ORDER" val="4"/>
</p:tagLst>
</file>

<file path=ppt/tags/tag1262.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Other"/>
  <p:tag name="MH_ORDER" val="5"/>
</p:tagLst>
</file>

<file path=ppt/tags/tag1263.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Other"/>
  <p:tag name="MH_ORDER" val="6"/>
</p:tagLst>
</file>

<file path=ppt/tags/tag1264.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SubTitle"/>
  <p:tag name="MH_ORDER" val="6"/>
</p:tagLst>
</file>

<file path=ppt/tags/tag1265.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SubTitle"/>
  <p:tag name="MH_ORDER" val="5"/>
</p:tagLst>
</file>

<file path=ppt/tags/tag1266.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SubTitle"/>
  <p:tag name="MH_ORDER" val="4"/>
</p:tagLst>
</file>

<file path=ppt/tags/tag1267.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SubTitle"/>
  <p:tag name="MH_ORDER" val="3"/>
</p:tagLst>
</file>

<file path=ppt/tags/tag1268.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SubTitle"/>
  <p:tag name="MH_ORDER" val="2"/>
</p:tagLst>
</file>

<file path=ppt/tags/tag1269.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SubTitle"/>
  <p:tag name="MH_ORDER" val="1"/>
</p:tagLst>
</file>

<file path=ppt/tags/tag127.xml><?xml version="1.0" encoding="utf-8"?>
<p:tagLst xmlns:a="http://schemas.openxmlformats.org/drawingml/2006/main" xmlns:r="http://schemas.openxmlformats.org/officeDocument/2006/relationships" xmlns:p="http://schemas.openxmlformats.org/presentationml/2006/main">
  <p:tag name="MH" val="20160511232820"/>
  <p:tag name="MH_LIBRARY" val="GRAPHIC"/>
  <p:tag name="MH_TYPE" val="SubTitle"/>
  <p:tag name="MH_ORDER" val="3"/>
</p:tagLst>
</file>

<file path=ppt/tags/tag1270.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Title"/>
  <p:tag name="MH_ORDER" val="1"/>
</p:tagLst>
</file>

<file path=ppt/tags/tag1271.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Text"/>
  <p:tag name="MH_ORDER" val="2"/>
</p:tagLst>
</file>

<file path=ppt/tags/tag1272.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Text"/>
  <p:tag name="MH_ORDER" val="3"/>
</p:tagLst>
</file>

<file path=ppt/tags/tag1273.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Text"/>
  <p:tag name="MH_ORDER" val="4"/>
</p:tagLst>
</file>

<file path=ppt/tags/tag1274.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Text"/>
  <p:tag name="MH_ORDER" val="1"/>
</p:tagLst>
</file>

<file path=ppt/tags/tag1275.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Text"/>
  <p:tag name="MH_ORDER" val="6"/>
</p:tagLst>
</file>

<file path=ppt/tags/tag1276.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Text"/>
  <p:tag name="MH_ORDER" val="5"/>
</p:tagLst>
</file>

<file path=ppt/tags/tag1277.xml><?xml version="1.0" encoding="utf-8"?>
<p:tagLst xmlns:a="http://schemas.openxmlformats.org/drawingml/2006/main" xmlns:r="http://schemas.openxmlformats.org/officeDocument/2006/relationships" xmlns:p="http://schemas.openxmlformats.org/presentationml/2006/main">
  <p:tag name="MH" val="20160511235550"/>
  <p:tag name="MH_LIBRARY" val="GRAPHIC"/>
  <p:tag name="MH_TYPE" val="PageTitle"/>
  <p:tag name="MH_ORDER" val="PageTitle"/>
</p:tagLst>
</file>

<file path=ppt/tags/tag127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5607"/>
  <p:tag name="MH_LIBRARY" val="GRAPHIC"/>
</p:tagLst>
</file>

<file path=ppt/tags/tag1279.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Other"/>
  <p:tag name="MH_ORDER" val="1"/>
</p:tagLst>
</file>

<file path=ppt/tags/tag128.xml><?xml version="1.0" encoding="utf-8"?>
<p:tagLst xmlns:a="http://schemas.openxmlformats.org/drawingml/2006/main" xmlns:r="http://schemas.openxmlformats.org/officeDocument/2006/relationships" xmlns:p="http://schemas.openxmlformats.org/presentationml/2006/main">
  <p:tag name="MH" val="20160511232820"/>
  <p:tag name="MH_LIBRARY" val="GRAPHIC"/>
  <p:tag name="MH_TYPE" val="Other"/>
  <p:tag name="MH_ORDER" val="4"/>
</p:tagLst>
</file>

<file path=ppt/tags/tag1280.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Other"/>
  <p:tag name="MH_ORDER" val="2"/>
</p:tagLst>
</file>

<file path=ppt/tags/tag1281.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SubTitle"/>
  <p:tag name="MH_ORDER" val="1"/>
</p:tagLst>
</file>

<file path=ppt/tags/tag1282.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SubTitle"/>
  <p:tag name="MH_ORDER" val="3"/>
</p:tagLst>
</file>

<file path=ppt/tags/tag1283.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SubTitle"/>
  <p:tag name="MH_ORDER" val="2"/>
</p:tagLst>
</file>

<file path=ppt/tags/tag1284.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Other"/>
  <p:tag name="MH_ORDER" val="3"/>
</p:tagLst>
</file>

<file path=ppt/tags/tag1285.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Other"/>
  <p:tag name="MH_ORDER" val="4"/>
</p:tagLst>
</file>

<file path=ppt/tags/tag1286.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Other"/>
  <p:tag name="MH_ORDER" val="5"/>
</p:tagLst>
</file>

<file path=ppt/tags/tag1287.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Title"/>
  <p:tag name="MH_ORDER" val="1"/>
</p:tagLst>
</file>

<file path=ppt/tags/tag1288.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Text"/>
  <p:tag name="MH_ORDER" val="1"/>
</p:tagLst>
</file>

<file path=ppt/tags/tag1289.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Text"/>
  <p:tag name="MH_ORDER" val="3"/>
</p:tagLst>
</file>

<file path=ppt/tags/tag129.xml><?xml version="1.0" encoding="utf-8"?>
<p:tagLst xmlns:a="http://schemas.openxmlformats.org/drawingml/2006/main" xmlns:r="http://schemas.openxmlformats.org/officeDocument/2006/relationships" xmlns:p="http://schemas.openxmlformats.org/presentationml/2006/main">
  <p:tag name="MH" val="20160511232820"/>
  <p:tag name="MH_LIBRARY" val="GRAPHIC"/>
  <p:tag name="MH_TYPE" val="Title"/>
  <p:tag name="MH_ORDER" val="1"/>
</p:tagLst>
</file>

<file path=ppt/tags/tag1290.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Text"/>
  <p:tag name="MH_ORDER" val="2"/>
</p:tagLst>
</file>

<file path=ppt/tags/tag1291.xml><?xml version="1.0" encoding="utf-8"?>
<p:tagLst xmlns:a="http://schemas.openxmlformats.org/drawingml/2006/main" xmlns:r="http://schemas.openxmlformats.org/officeDocument/2006/relationships" xmlns:p="http://schemas.openxmlformats.org/presentationml/2006/main">
  <p:tag name="MH" val="20160511235607"/>
  <p:tag name="MH_LIBRARY" val="GRAPHIC"/>
  <p:tag name="MH_TYPE" val="PageTitle"/>
  <p:tag name="MH_ORDER" val="PageTitle"/>
</p:tagLst>
</file>

<file path=ppt/tags/tag129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5619"/>
  <p:tag name="MH_LIBRARY" val="GRAPHIC"/>
</p:tagLst>
</file>

<file path=ppt/tags/tag1293.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1"/>
</p:tagLst>
</file>

<file path=ppt/tags/tag1294.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2"/>
</p:tagLst>
</file>

<file path=ppt/tags/tag1295.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3"/>
</p:tagLst>
</file>

<file path=ppt/tags/tag1296.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4"/>
</p:tagLst>
</file>

<file path=ppt/tags/tag1297.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Title"/>
  <p:tag name="MH_ORDER" val="1"/>
</p:tagLst>
</file>

<file path=ppt/tags/tag1298.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5"/>
</p:tagLst>
</file>

<file path=ppt/tags/tag1299.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Desc"/>
  <p:tag name="MH" val="20160511232829"/>
  <p:tag name="MH_LIBRARY" val="GRAPHIC"/>
</p:tagLst>
</file>

<file path=ppt/tags/tag130.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3045"/>
  <p:tag name="MH_LIBRARY" val="GRAPHIC"/>
</p:tagLst>
</file>

<file path=ppt/tags/tag1300.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7"/>
</p:tagLst>
</file>

<file path=ppt/tags/tag1301.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8"/>
</p:tagLst>
</file>

<file path=ppt/tags/tag1302.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9"/>
</p:tagLst>
</file>

<file path=ppt/tags/tag1303.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Other"/>
  <p:tag name="MH_ORDER" val="10"/>
</p:tagLst>
</file>

<file path=ppt/tags/tag1304.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SubTitle"/>
  <p:tag name="MH_ORDER" val="1"/>
</p:tagLst>
</file>

<file path=ppt/tags/tag1305.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Text"/>
  <p:tag name="MH_ORDER" val="1"/>
</p:tagLst>
</file>

<file path=ppt/tags/tag1306.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SubTitle"/>
  <p:tag name="MH_ORDER" val="2"/>
</p:tagLst>
</file>

<file path=ppt/tags/tag1307.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Text"/>
  <p:tag name="MH_ORDER" val="2"/>
</p:tagLst>
</file>

<file path=ppt/tags/tag1308.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SubTitle"/>
  <p:tag name="MH_ORDER" val="3"/>
</p:tagLst>
</file>

<file path=ppt/tags/tag1309.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Text"/>
  <p:tag name="MH_ORDER" val="3"/>
</p:tagLst>
</file>

<file path=ppt/tags/tag131.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
</p:tagLst>
</file>

<file path=ppt/tags/tag1310.xml><?xml version="1.0" encoding="utf-8"?>
<p:tagLst xmlns:a="http://schemas.openxmlformats.org/drawingml/2006/main" xmlns:r="http://schemas.openxmlformats.org/officeDocument/2006/relationships" xmlns:p="http://schemas.openxmlformats.org/presentationml/2006/main">
  <p:tag name="MH" val="20160511235619"/>
  <p:tag name="MH_LIBRARY" val="GRAPHIC"/>
  <p:tag name="MH_TYPE" val="PageTitle"/>
  <p:tag name="MH_ORDER" val="PageTitle"/>
</p:tagLst>
</file>

<file path=ppt/tags/tag131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5631"/>
  <p:tag name="MH_LIBRARY" val="GRAPHIC"/>
</p:tagLst>
</file>

<file path=ppt/tags/tag1312.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Other"/>
  <p:tag name="MH_ORDER" val="1"/>
</p:tagLst>
</file>

<file path=ppt/tags/tag1313.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Other"/>
  <p:tag name="MH_ORDER" val="2"/>
</p:tagLst>
</file>

<file path=ppt/tags/tag1314.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Other"/>
  <p:tag name="MH_ORDER" val="3"/>
</p:tagLst>
</file>

<file path=ppt/tags/tag1315.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SubTitle"/>
  <p:tag name="MH_ORDER" val="2"/>
</p:tagLst>
</file>

<file path=ppt/tags/tag1316.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Other"/>
  <p:tag name="MH_ORDER" val="4"/>
</p:tagLst>
</file>

<file path=ppt/tags/tag1317.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Title"/>
  <p:tag name="MH_ORDER" val="1"/>
</p:tagLst>
</file>

<file path=ppt/tags/tag1318.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SubTitle"/>
  <p:tag name="MH_ORDER" val="3"/>
</p:tagLst>
</file>

<file path=ppt/tags/tag1319.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SubTitle"/>
  <p:tag name="MH_ORDER" val="1"/>
</p:tagLst>
</file>

<file path=ppt/tags/tag132.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2"/>
</p:tagLst>
</file>

<file path=ppt/tags/tag1320.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Other"/>
  <p:tag name="MH_ORDER" val="5"/>
</p:tagLst>
</file>

<file path=ppt/tags/tag1321.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Other"/>
  <p:tag name="MH_ORDER" val="6"/>
</p:tagLst>
</file>

<file path=ppt/tags/tag1322.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Other"/>
  <p:tag name="MH_ORDER" val="7"/>
</p:tagLst>
</file>

<file path=ppt/tags/tag1323.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PageTitle"/>
  <p:tag name="MH_ORDER" val="PageTitle"/>
</p:tagLst>
</file>

<file path=ppt/tags/tag1324.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Text"/>
  <p:tag name="MH_ORDER" val="2"/>
</p:tagLst>
</file>

<file path=ppt/tags/tag1325.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Text"/>
  <p:tag name="MH_ORDER" val="1"/>
</p:tagLst>
</file>

<file path=ppt/tags/tag1326.xml><?xml version="1.0" encoding="utf-8"?>
<p:tagLst xmlns:a="http://schemas.openxmlformats.org/drawingml/2006/main" xmlns:r="http://schemas.openxmlformats.org/officeDocument/2006/relationships" xmlns:p="http://schemas.openxmlformats.org/presentationml/2006/main">
  <p:tag name="MH" val="20160511235631"/>
  <p:tag name="MH_LIBRARY" val="GRAPHIC"/>
  <p:tag name="MH_TYPE" val="Text"/>
  <p:tag name="MH_ORDER" val="3"/>
</p:tagLst>
</file>

<file path=ppt/tags/tag132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SubTitleText"/>
  <p:tag name="MH" val="20160511235639"/>
  <p:tag name="MH_LIBRARY" val="GRAPHIC"/>
</p:tagLst>
</file>

<file path=ppt/tags/tag1328.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SubTitle"/>
  <p:tag name="MH_ORDER" val="1"/>
</p:tagLst>
</file>

<file path=ppt/tags/tag1329.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SubTitle"/>
  <p:tag name="MH_ORDER" val="2"/>
</p:tagLst>
</file>

<file path=ppt/tags/tag133.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3"/>
</p:tagLst>
</file>

<file path=ppt/tags/tag1330.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1"/>
</p:tagLst>
</file>

<file path=ppt/tags/tag1331.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2"/>
</p:tagLst>
</file>

<file path=ppt/tags/tag1332.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3"/>
</p:tagLst>
</file>

<file path=ppt/tags/tag1333.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4"/>
</p:tagLst>
</file>

<file path=ppt/tags/tag1334.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5"/>
</p:tagLst>
</file>

<file path=ppt/tags/tag1335.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Text"/>
  <p:tag name="MH_ORDER" val="1"/>
</p:tagLst>
</file>

<file path=ppt/tags/tag1336.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Text"/>
  <p:tag name="MH_ORDER" val="3"/>
</p:tagLst>
</file>

<file path=ppt/tags/tag1337.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Text"/>
  <p:tag name="MH_ORDER" val="5"/>
</p:tagLst>
</file>

<file path=ppt/tags/tag1338.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Text"/>
  <p:tag name="MH_ORDER" val="7"/>
</p:tagLst>
</file>

<file path=ppt/tags/tag1339.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6"/>
</p:tagLst>
</file>

<file path=ppt/tags/tag134.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4"/>
</p:tagLst>
</file>

<file path=ppt/tags/tag1340.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7"/>
</p:tagLst>
</file>

<file path=ppt/tags/tag1341.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8"/>
</p:tagLst>
</file>

<file path=ppt/tags/tag1342.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9"/>
</p:tagLst>
</file>

<file path=ppt/tags/tag1343.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Other"/>
  <p:tag name="MH_ORDER" val="10"/>
</p:tagLst>
</file>

<file path=ppt/tags/tag1344.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Text"/>
  <p:tag name="MH_ORDER" val="2"/>
</p:tagLst>
</file>

<file path=ppt/tags/tag1345.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Text"/>
  <p:tag name="MH_ORDER" val="4"/>
</p:tagLst>
</file>

<file path=ppt/tags/tag1346.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Text"/>
  <p:tag name="MH_ORDER" val="6"/>
</p:tagLst>
</file>

<file path=ppt/tags/tag1347.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Text"/>
  <p:tag name="MH_ORDER" val="8"/>
</p:tagLst>
</file>

<file path=ppt/tags/tag1348.xml><?xml version="1.0" encoding="utf-8"?>
<p:tagLst xmlns:a="http://schemas.openxmlformats.org/drawingml/2006/main" xmlns:r="http://schemas.openxmlformats.org/officeDocument/2006/relationships" xmlns:p="http://schemas.openxmlformats.org/presentationml/2006/main">
  <p:tag name="MH" val="20160511235639"/>
  <p:tag name="MH_LIBRARY" val="GRAPHIC"/>
  <p:tag name="MH_TYPE" val="PageTitle"/>
  <p:tag name="MH_ORDER" val="PageTitle"/>
</p:tagLst>
</file>

<file path=ppt/tags/tag134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Desc"/>
  <p:tag name="MH" val="20160511235647"/>
  <p:tag name="MH_LIBRARY" val="GRAPHIC"/>
</p:tagLst>
</file>

<file path=ppt/tags/tag135.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5"/>
</p:tagLst>
</file>

<file path=ppt/tags/tag1350.xml><?xml version="1.0" encoding="utf-8"?>
<p:tagLst xmlns:a="http://schemas.openxmlformats.org/drawingml/2006/main" xmlns:r="http://schemas.openxmlformats.org/officeDocument/2006/relationships" xmlns:p="http://schemas.openxmlformats.org/presentationml/2006/main">
  <p:tag name="MH" val="20160511235647"/>
  <p:tag name="MH_LIBRARY" val="GRAPHIC"/>
  <p:tag name="MH_TYPE" val="SubTitle"/>
  <p:tag name="MH_ORDER" val="1"/>
</p:tagLst>
</file>

<file path=ppt/tags/tag1351.xml><?xml version="1.0" encoding="utf-8"?>
<p:tagLst xmlns:a="http://schemas.openxmlformats.org/drawingml/2006/main" xmlns:r="http://schemas.openxmlformats.org/officeDocument/2006/relationships" xmlns:p="http://schemas.openxmlformats.org/presentationml/2006/main">
  <p:tag name="MH" val="20160511235647"/>
  <p:tag name="MH_LIBRARY" val="GRAPHIC"/>
  <p:tag name="MH_TYPE" val="SubTitle"/>
  <p:tag name="MH_ORDER" val="2"/>
</p:tagLst>
</file>

<file path=ppt/tags/tag1352.xml><?xml version="1.0" encoding="utf-8"?>
<p:tagLst xmlns:a="http://schemas.openxmlformats.org/drawingml/2006/main" xmlns:r="http://schemas.openxmlformats.org/officeDocument/2006/relationships" xmlns:p="http://schemas.openxmlformats.org/presentationml/2006/main">
  <p:tag name="MH" val="20160511235647"/>
  <p:tag name="MH_LIBRARY" val="GRAPHIC"/>
  <p:tag name="MH_TYPE" val="SubTitle"/>
  <p:tag name="MH_ORDER" val="3"/>
</p:tagLst>
</file>

<file path=ppt/tags/tag1353.xml><?xml version="1.0" encoding="utf-8"?>
<p:tagLst xmlns:a="http://schemas.openxmlformats.org/drawingml/2006/main" xmlns:r="http://schemas.openxmlformats.org/officeDocument/2006/relationships" xmlns:p="http://schemas.openxmlformats.org/presentationml/2006/main">
  <p:tag name="MH" val="20160511235647"/>
  <p:tag name="MH_LIBRARY" val="GRAPHIC"/>
  <p:tag name="MH_TYPE" val="PageTitle"/>
  <p:tag name="MH_ORDER" val="PageTitle"/>
</p:tagLst>
</file>

<file path=ppt/tags/tag1354.xml><?xml version="1.0" encoding="utf-8"?>
<p:tagLst xmlns:a="http://schemas.openxmlformats.org/drawingml/2006/main" xmlns:r="http://schemas.openxmlformats.org/officeDocument/2006/relationships" xmlns:p="http://schemas.openxmlformats.org/presentationml/2006/main">
  <p:tag name="MH" val="20160511235647"/>
  <p:tag name="MH_LIBRARY" val="GRAPHIC"/>
  <p:tag name="MH_TYPE" val="Desc"/>
  <p:tag name="MH_ORDER" val="1"/>
</p:tagLst>
</file>

<file path=ppt/tags/tag1355.xml><?xml version="1.0" encoding="utf-8"?>
<p:tagLst xmlns:a="http://schemas.openxmlformats.org/drawingml/2006/main" xmlns:r="http://schemas.openxmlformats.org/officeDocument/2006/relationships" xmlns:p="http://schemas.openxmlformats.org/presentationml/2006/main">
  <p:tag name="MH" val="20160511235647"/>
  <p:tag name="MH_LIBRARY" val="GRAPHIC"/>
  <p:tag name="MH_TYPE" val="Other"/>
  <p:tag name="MH_ORDER" val="1"/>
</p:tagLst>
</file>

<file path=ppt/tags/tag1356.xml><?xml version="1.0" encoding="utf-8"?>
<p:tagLst xmlns:a="http://schemas.openxmlformats.org/drawingml/2006/main" xmlns:r="http://schemas.openxmlformats.org/officeDocument/2006/relationships" xmlns:p="http://schemas.openxmlformats.org/presentationml/2006/main">
  <p:tag name="MH" val="20160511235647"/>
  <p:tag name="MH_LIBRARY" val="GRAPHIC"/>
  <p:tag name="MH_TYPE" val="Other"/>
  <p:tag name="MH_ORDER" val="2"/>
</p:tagLst>
</file>

<file path=ppt/tags/tag1357.xml><?xml version="1.0" encoding="utf-8"?>
<p:tagLst xmlns:a="http://schemas.openxmlformats.org/drawingml/2006/main" xmlns:r="http://schemas.openxmlformats.org/officeDocument/2006/relationships" xmlns:p="http://schemas.openxmlformats.org/presentationml/2006/main">
  <p:tag name="MH" val="20160511235647"/>
  <p:tag name="MH_LIBRARY" val="GRAPHIC"/>
  <p:tag name="MH_TYPE" val="Other"/>
  <p:tag name="MH_ORDER" val="3"/>
</p:tagLst>
</file>

<file path=ppt/tags/tag1358.xml><?xml version="1.0" encoding="utf-8"?>
<p:tagLst xmlns:a="http://schemas.openxmlformats.org/drawingml/2006/main" xmlns:r="http://schemas.openxmlformats.org/officeDocument/2006/relationships" xmlns:p="http://schemas.openxmlformats.org/presentationml/2006/main">
  <p:tag name="MH" val="20160511235647"/>
  <p:tag name="MH_LIBRARY" val="GRAPHIC"/>
  <p:tag name="MH_TYPE" val="Title"/>
  <p:tag name="MH_ORDER" val="1"/>
</p:tagLst>
</file>

<file path=ppt/tags/tag135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5653"/>
  <p:tag name="MH_LIBRARY" val="GRAPHIC"/>
</p:tagLst>
</file>

<file path=ppt/tags/tag136.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6"/>
</p:tagLst>
</file>

<file path=ppt/tags/tag1360.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Other"/>
  <p:tag name="MH_ORDER" val="4"/>
</p:tagLst>
</file>

<file path=ppt/tags/tag1361.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Other"/>
  <p:tag name="MH_ORDER" val="5"/>
</p:tagLst>
</file>

<file path=ppt/tags/tag1362.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SubTitle"/>
  <p:tag name="MH_ORDER" val="3"/>
</p:tagLst>
</file>

<file path=ppt/tags/tag1363.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Other"/>
  <p:tag name="MH_ORDER" val="8"/>
</p:tagLst>
</file>

<file path=ppt/tags/tag1364.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Other"/>
  <p:tag name="MH_ORDER" val="9"/>
</p:tagLst>
</file>

<file path=ppt/tags/tag1365.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Other"/>
  <p:tag name="MH_ORDER" val="10"/>
</p:tagLst>
</file>

<file path=ppt/tags/tag1366.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SubTitle"/>
  <p:tag name="MH_ORDER" val="2"/>
</p:tagLst>
</file>

<file path=ppt/tags/tag1367.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Title"/>
  <p:tag name="MH_ORDER" val="1"/>
</p:tagLst>
</file>

<file path=ppt/tags/tag1368.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Other"/>
  <p:tag name="MH_ORDER" val="15"/>
</p:tagLst>
</file>

<file path=ppt/tags/tag1369.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SubTitle"/>
  <p:tag name="MH_ORDER" val="1"/>
</p:tagLst>
</file>

<file path=ppt/tags/tag137.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Title"/>
  <p:tag name="MH_ORDER" val="1"/>
</p:tagLst>
</file>

<file path=ppt/tags/tag1370.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Text"/>
  <p:tag name="MH_ORDER" val="3"/>
</p:tagLst>
</file>

<file path=ppt/tags/tag1371.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PageTitle"/>
  <p:tag name="MH_ORDER" val="PageTitle"/>
</p:tagLst>
</file>

<file path=ppt/tags/tag1372.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Text"/>
  <p:tag name="MH_ORDER" val="2"/>
</p:tagLst>
</file>

<file path=ppt/tags/tag1373.xml><?xml version="1.0" encoding="utf-8"?>
<p:tagLst xmlns:a="http://schemas.openxmlformats.org/drawingml/2006/main" xmlns:r="http://schemas.openxmlformats.org/officeDocument/2006/relationships" xmlns:p="http://schemas.openxmlformats.org/presentationml/2006/main">
  <p:tag name="MH" val="20160511235653"/>
  <p:tag name="MH_LIBRARY" val="GRAPHIC"/>
  <p:tag name="MH_TYPE" val="Text"/>
  <p:tag name="MH_ORDER" val="1"/>
</p:tagLst>
</file>

<file path=ppt/tags/tag137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Desc"/>
  <p:tag name="MH" val="20160511235707"/>
  <p:tag name="MH_LIBRARY" val="GRAPHIC"/>
</p:tagLst>
</file>

<file path=ppt/tags/tag1375.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SubTitle"/>
  <p:tag name="MH_ORDER" val="4"/>
</p:tagLst>
</file>

<file path=ppt/tags/tag1376.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SubTitle"/>
  <p:tag name="MH_ORDER" val="5"/>
</p:tagLst>
</file>

<file path=ppt/tags/tag1377.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SubTitle"/>
  <p:tag name="MH_ORDER" val="6"/>
</p:tagLst>
</file>

<file path=ppt/tags/tag1378.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SubTitle"/>
  <p:tag name="MH_ORDER" val="1"/>
</p:tagLst>
</file>

<file path=ppt/tags/tag1379.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SubTitle"/>
  <p:tag name="MH_ORDER" val="2"/>
</p:tagLst>
</file>

<file path=ppt/tags/tag138.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8"/>
</p:tagLst>
</file>

<file path=ppt/tags/tag1380.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SubTitle"/>
  <p:tag name="MH_ORDER" val="3"/>
</p:tagLst>
</file>

<file path=ppt/tags/tag1381.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Title"/>
  <p:tag name="MH_ORDER" val="1"/>
</p:tagLst>
</file>

<file path=ppt/tags/tag1382.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Other"/>
  <p:tag name="MH_ORDER" val="1"/>
</p:tagLst>
</file>

<file path=ppt/tags/tag1383.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Other"/>
  <p:tag name="MH_ORDER" val="2"/>
</p:tagLst>
</file>

<file path=ppt/tags/tag1384.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Other"/>
  <p:tag name="MH_ORDER" val="3"/>
</p:tagLst>
</file>

<file path=ppt/tags/tag1385.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Other"/>
  <p:tag name="MH_ORDER" val="4"/>
</p:tagLst>
</file>

<file path=ppt/tags/tag1386.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PageTitle"/>
  <p:tag name="MH_ORDER" val="PageTitle"/>
</p:tagLst>
</file>

<file path=ppt/tags/tag1387.xml><?xml version="1.0" encoding="utf-8"?>
<p:tagLst xmlns:a="http://schemas.openxmlformats.org/drawingml/2006/main" xmlns:r="http://schemas.openxmlformats.org/officeDocument/2006/relationships" xmlns:p="http://schemas.openxmlformats.org/presentationml/2006/main">
  <p:tag name="MH" val="20160511235707"/>
  <p:tag name="MH_LIBRARY" val="GRAPHIC"/>
  <p:tag name="MH_TYPE" val="Desc"/>
  <p:tag name="MH_ORDER" val="1"/>
</p:tagLst>
</file>

<file path=ppt/tags/tag138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5716"/>
  <p:tag name="MH_LIBRARY" val="GRAPHIC"/>
</p:tagLst>
</file>

<file path=ppt/tags/tag1389.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Other"/>
  <p:tag name="MH_ORDER" val="1"/>
</p:tagLst>
</file>

<file path=ppt/tags/tag139.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9"/>
</p:tagLst>
</file>

<file path=ppt/tags/tag1390.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Other"/>
  <p:tag name="MH_ORDER" val="2"/>
</p:tagLst>
</file>

<file path=ppt/tags/tag1391.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SubTitle"/>
  <p:tag name="MH_ORDER" val="2"/>
</p:tagLst>
</file>

<file path=ppt/tags/tag1392.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SubTitle"/>
  <p:tag name="MH_ORDER" val="3"/>
</p:tagLst>
</file>

<file path=ppt/tags/tag1393.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SubTitle"/>
  <p:tag name="MH_ORDER" val="1"/>
</p:tagLst>
</file>

<file path=ppt/tags/tag1394.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Other"/>
  <p:tag name="MH_ORDER" val="3"/>
</p:tagLst>
</file>

<file path=ppt/tags/tag1395.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Title"/>
  <p:tag name="MH_ORDER" val="1"/>
</p:tagLst>
</file>

<file path=ppt/tags/tag1396.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Text"/>
  <p:tag name="MH_ORDER" val="3"/>
</p:tagLst>
</file>

<file path=ppt/tags/tag1397.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Text"/>
  <p:tag name="MH_ORDER" val="1"/>
</p:tagLst>
</file>

<file path=ppt/tags/tag1398.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Text"/>
  <p:tag name="MH_ORDER" val="2"/>
</p:tagLst>
</file>

<file path=ppt/tags/tag1399.xml><?xml version="1.0" encoding="utf-8"?>
<p:tagLst xmlns:a="http://schemas.openxmlformats.org/drawingml/2006/main" xmlns:r="http://schemas.openxmlformats.org/officeDocument/2006/relationships" xmlns:p="http://schemas.openxmlformats.org/presentationml/2006/main">
  <p:tag name="MH" val="20160511235716"/>
  <p:tag name="MH_LIBRARY" val="GRAPHIC"/>
  <p:tag name="MH_TYPE" val="PageTitle"/>
  <p:tag name="MH_ORDER" val="PageTitle"/>
</p:tagLst>
</file>

<file path=ppt/tags/tag14.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PageTitle"/>
  <p:tag name="MH_ORDER" val="PageTitle"/>
</p:tagLst>
</file>

<file path=ppt/tags/tag140.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0"/>
</p:tagLst>
</file>

<file path=ppt/tags/tag140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5726"/>
  <p:tag name="MH_LIBRARY" val="GRAPHIC"/>
</p:tagLst>
</file>

<file path=ppt/tags/tag1401.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Title"/>
  <p:tag name="MH_ORDER" val="1"/>
</p:tagLst>
</file>

<file path=ppt/tags/tag1402.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Text"/>
  <p:tag name="MH_ORDER" val="4"/>
</p:tagLst>
</file>

<file path=ppt/tags/tag1403.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Text"/>
  <p:tag name="MH_ORDER" val="3"/>
</p:tagLst>
</file>

<file path=ppt/tags/tag1404.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Text"/>
  <p:tag name="MH_ORDER" val="2"/>
</p:tagLst>
</file>

<file path=ppt/tags/tag1405.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Text"/>
  <p:tag name="MH_ORDER" val="1"/>
</p:tagLst>
</file>

<file path=ppt/tags/tag1406.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SubTitle"/>
  <p:tag name="MH_ORDER" val="2"/>
</p:tagLst>
</file>

<file path=ppt/tags/tag1407.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SubTitle"/>
  <p:tag name="MH_ORDER" val="4"/>
</p:tagLst>
</file>

<file path=ppt/tags/tag1408.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SubTitle"/>
  <p:tag name="MH_ORDER" val="1"/>
</p:tagLst>
</file>

<file path=ppt/tags/tag1409.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SubTitle"/>
  <p:tag name="MH_ORDER" val="3"/>
</p:tagLst>
</file>

<file path=ppt/tags/tag141.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1"/>
</p:tagLst>
</file>

<file path=ppt/tags/tag1410.xml><?xml version="1.0" encoding="utf-8"?>
<p:tagLst xmlns:a="http://schemas.openxmlformats.org/drawingml/2006/main" xmlns:r="http://schemas.openxmlformats.org/officeDocument/2006/relationships" xmlns:p="http://schemas.openxmlformats.org/presentationml/2006/main">
  <p:tag name="MH" val="20160511235726"/>
  <p:tag name="MH_LIBRARY" val="GRAPHIC"/>
  <p:tag name="MH_TYPE" val="PageTitle"/>
  <p:tag name="MH_ORDER" val="PageTitle"/>
</p:tagLst>
</file>

<file path=ppt/tags/tag141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11235736"/>
  <p:tag name="MH_LIBRARY" val="GRAPHIC"/>
</p:tagLst>
</file>

<file path=ppt/tags/tag1412.xml><?xml version="1.0" encoding="utf-8"?>
<p:tagLst xmlns:a="http://schemas.openxmlformats.org/drawingml/2006/main" xmlns:r="http://schemas.openxmlformats.org/officeDocument/2006/relationships" xmlns:p="http://schemas.openxmlformats.org/presentationml/2006/main">
  <p:tag name="MH" val="20160511235736"/>
  <p:tag name="MH_LIBRARY" val="GRAPHIC"/>
  <p:tag name="MH_TYPE" val="Other"/>
  <p:tag name="MH_ORDER" val="1"/>
</p:tagLst>
</file>

<file path=ppt/tags/tag1413.xml><?xml version="1.0" encoding="utf-8"?>
<p:tagLst xmlns:a="http://schemas.openxmlformats.org/drawingml/2006/main" xmlns:r="http://schemas.openxmlformats.org/officeDocument/2006/relationships" xmlns:p="http://schemas.openxmlformats.org/presentationml/2006/main">
  <p:tag name="MH" val="20160511235736"/>
  <p:tag name="MH_LIBRARY" val="GRAPHIC"/>
  <p:tag name="MH_TYPE" val="PageTitle"/>
  <p:tag name="MH_ORDER" val="PageTitle"/>
</p:tagLst>
</file>

<file path=ppt/tags/tag1414.xml><?xml version="1.0" encoding="utf-8"?>
<p:tagLst xmlns:a="http://schemas.openxmlformats.org/drawingml/2006/main" xmlns:r="http://schemas.openxmlformats.org/officeDocument/2006/relationships" xmlns:p="http://schemas.openxmlformats.org/presentationml/2006/main">
  <p:tag name="MH" val="20160511235736"/>
  <p:tag name="MH_LIBRARY" val="GRAPHIC"/>
  <p:tag name="MH_TYPE" val="SubTitle"/>
  <p:tag name="MH_ORDER" val="1"/>
</p:tagLst>
</file>

<file path=ppt/tags/tag1415.xml><?xml version="1.0" encoding="utf-8"?>
<p:tagLst xmlns:a="http://schemas.openxmlformats.org/drawingml/2006/main" xmlns:r="http://schemas.openxmlformats.org/officeDocument/2006/relationships" xmlns:p="http://schemas.openxmlformats.org/presentationml/2006/main">
  <p:tag name="MH" val="20160511235736"/>
  <p:tag name="MH_LIBRARY" val="GRAPHIC"/>
  <p:tag name="MH_TYPE" val="SubTitle"/>
  <p:tag name="MH_ORDER" val="2"/>
</p:tagLst>
</file>

<file path=ppt/tags/tag1416.xml><?xml version="1.0" encoding="utf-8"?>
<p:tagLst xmlns:a="http://schemas.openxmlformats.org/drawingml/2006/main" xmlns:r="http://schemas.openxmlformats.org/officeDocument/2006/relationships" xmlns:p="http://schemas.openxmlformats.org/presentationml/2006/main">
  <p:tag name="MH" val="20160511235736"/>
  <p:tag name="MH_LIBRARY" val="GRAPHIC"/>
  <p:tag name="MH_TYPE" val="Title"/>
  <p:tag name="MH_ORDER" val="1"/>
</p:tagLst>
</file>

<file path=ppt/tags/tag1417.xml><?xml version="1.0" encoding="utf-8"?>
<p:tagLst xmlns:a="http://schemas.openxmlformats.org/drawingml/2006/main" xmlns:r="http://schemas.openxmlformats.org/officeDocument/2006/relationships" xmlns:p="http://schemas.openxmlformats.org/presentationml/2006/main">
  <p:tag name="MH" val="20160511235736"/>
  <p:tag name="MH_LIBRARY" val="GRAPHIC"/>
  <p:tag name="MH_TYPE" val="SubTitle"/>
  <p:tag name="MH_ORDER" val="3"/>
</p:tagLst>
</file>

<file path=ppt/tags/tag141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5748"/>
  <p:tag name="MH_LIBRARY" val="GRAPHIC"/>
</p:tagLst>
</file>

<file path=ppt/tags/tag1419.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Title"/>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2"/>
</p:tagLst>
</file>

<file path=ppt/tags/tag1420.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Other"/>
  <p:tag name="MH_ORDER" val="1"/>
</p:tagLst>
</file>

<file path=ppt/tags/tag1421.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Other"/>
  <p:tag name="MH_ORDER" val="2"/>
</p:tagLst>
</file>

<file path=ppt/tags/tag1422.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Other"/>
  <p:tag name="MH_ORDER" val="3"/>
</p:tagLst>
</file>

<file path=ppt/tags/tag1423.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Other"/>
  <p:tag name="MH_ORDER" val="4"/>
</p:tagLst>
</file>

<file path=ppt/tags/tag1424.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Other"/>
  <p:tag name="MH_ORDER" val="5"/>
</p:tagLst>
</file>

<file path=ppt/tags/tag1425.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Other"/>
  <p:tag name="MH_ORDER" val="6"/>
</p:tagLst>
</file>

<file path=ppt/tags/tag1426.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Other"/>
  <p:tag name="MH_ORDER" val="7"/>
</p:tagLst>
</file>

<file path=ppt/tags/tag1427.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Other"/>
  <p:tag name="MH_ORDER" val="8"/>
</p:tagLst>
</file>

<file path=ppt/tags/tag1428.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SubTitle"/>
  <p:tag name="MH_ORDER" val="2"/>
</p:tagLst>
</file>

<file path=ppt/tags/tag1429.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SubTitle"/>
  <p:tag name="MH_ORDER" val="1"/>
</p:tagLst>
</file>

<file path=ppt/tags/tag143.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3"/>
</p:tagLst>
</file>

<file path=ppt/tags/tag1430.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SubTitle"/>
  <p:tag name="MH_ORDER" val="3"/>
</p:tagLst>
</file>

<file path=ppt/tags/tag1431.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SubTitle"/>
  <p:tag name="MH_ORDER" val="4"/>
</p:tagLst>
</file>

<file path=ppt/tags/tag1432.xml><?xml version="1.0" encoding="utf-8"?>
<p:tagLst xmlns:a="http://schemas.openxmlformats.org/drawingml/2006/main" xmlns:r="http://schemas.openxmlformats.org/officeDocument/2006/relationships" xmlns:p="http://schemas.openxmlformats.org/presentationml/2006/main">
  <p:tag name="MH" val="20160511235748"/>
  <p:tag name="MH_LIBRARY" val="GRAPHIC"/>
  <p:tag name="MH_TYPE" val="PageTitle"/>
  <p:tag name="MH_ORDER" val="PageTitle"/>
</p:tagLst>
</file>

<file path=ppt/tags/tag143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5758"/>
  <p:tag name="MH_LIBRARY" val="GRAPHIC"/>
</p:tagLst>
</file>

<file path=ppt/tags/tag1434.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Other"/>
  <p:tag name="MH_ORDER" val="1"/>
</p:tagLst>
</file>

<file path=ppt/tags/tag1435.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Other"/>
  <p:tag name="MH_ORDER" val="2"/>
</p:tagLst>
</file>

<file path=ppt/tags/tag1436.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Other"/>
  <p:tag name="MH_ORDER" val="3"/>
</p:tagLst>
</file>

<file path=ppt/tags/tag1437.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Other"/>
  <p:tag name="MH_ORDER" val="4"/>
</p:tagLst>
</file>

<file path=ppt/tags/tag1438.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Other"/>
  <p:tag name="MH_ORDER" val="5"/>
</p:tagLst>
</file>

<file path=ppt/tags/tag1439.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Other"/>
  <p:tag name="MH_ORDER" val="6"/>
</p:tagLst>
</file>

<file path=ppt/tags/tag144.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4"/>
</p:tagLst>
</file>

<file path=ppt/tags/tag1440.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Other"/>
  <p:tag name="MH_ORDER" val="7"/>
</p:tagLst>
</file>

<file path=ppt/tags/tag1441.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Title"/>
  <p:tag name="MH_ORDER" val="1"/>
</p:tagLst>
</file>

<file path=ppt/tags/tag1442.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Other"/>
  <p:tag name="MH_ORDER" val="8"/>
</p:tagLst>
</file>

<file path=ppt/tags/tag1443.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PageTitle"/>
  <p:tag name="MH_ORDER" val="PageTitle"/>
</p:tagLst>
</file>

<file path=ppt/tags/tag1444.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SubTitle"/>
  <p:tag name="MH_ORDER" val="4"/>
</p:tagLst>
</file>

<file path=ppt/tags/tag1445.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SubTitle"/>
  <p:tag name="MH_ORDER" val="3"/>
</p:tagLst>
</file>

<file path=ppt/tags/tag1446.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SubTitle"/>
  <p:tag name="MH_ORDER" val="2"/>
</p:tagLst>
</file>

<file path=ppt/tags/tag1447.xml><?xml version="1.0" encoding="utf-8"?>
<p:tagLst xmlns:a="http://schemas.openxmlformats.org/drawingml/2006/main" xmlns:r="http://schemas.openxmlformats.org/officeDocument/2006/relationships" xmlns:p="http://schemas.openxmlformats.org/presentationml/2006/main">
  <p:tag name="MH" val="20160511235758"/>
  <p:tag name="MH_LIBRARY" val="GRAPHIC"/>
  <p:tag name="MH_TYPE" val="SubTitle"/>
  <p:tag name="MH_ORDER" val="1"/>
</p:tagLst>
</file>

<file path=ppt/tags/tag144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Desc"/>
  <p:tag name="MH" val="20160511235810"/>
  <p:tag name="MH_LIBRARY" val="GRAPHIC"/>
</p:tagLst>
</file>

<file path=ppt/tags/tag1449.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Other"/>
  <p:tag name="MH_ORDER" val="1"/>
</p:tagLst>
</file>

<file path=ppt/tags/tag145.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5"/>
</p:tagLst>
</file>

<file path=ppt/tags/tag1450.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Other"/>
  <p:tag name="MH_ORDER" val="2"/>
</p:tagLst>
</file>

<file path=ppt/tags/tag1451.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Other"/>
  <p:tag name="MH_ORDER" val="3"/>
</p:tagLst>
</file>

<file path=ppt/tags/tag1452.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Other"/>
  <p:tag name="MH_ORDER" val="4"/>
</p:tagLst>
</file>

<file path=ppt/tags/tag1453.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Other"/>
  <p:tag name="MH_ORDER" val="5"/>
</p:tagLst>
</file>

<file path=ppt/tags/tag1454.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Other"/>
  <p:tag name="MH_ORDER" val="6"/>
</p:tagLst>
</file>

<file path=ppt/tags/tag1455.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Title"/>
  <p:tag name="MH_ORDER" val="1"/>
</p:tagLst>
</file>

<file path=ppt/tags/tag1456.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PageTitle"/>
  <p:tag name="MH_ORDER" val="PageTitle"/>
</p:tagLst>
</file>

<file path=ppt/tags/tag1457.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Desc"/>
  <p:tag name="MH_ORDER" val="1"/>
</p:tagLst>
</file>

<file path=ppt/tags/tag1458.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SubTitle"/>
  <p:tag name="MH_ORDER" val="1"/>
</p:tagLst>
</file>

<file path=ppt/tags/tag1459.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SubTitle"/>
  <p:tag name="MH_ORDER" val="2"/>
</p:tagLst>
</file>

<file path=ppt/tags/tag146.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6"/>
</p:tagLst>
</file>

<file path=ppt/tags/tag1460.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SubTitle"/>
  <p:tag name="MH_ORDER" val="3"/>
</p:tagLst>
</file>

<file path=ppt/tags/tag1461.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SubTitle"/>
  <p:tag name="MH_ORDER" val="4"/>
</p:tagLst>
</file>

<file path=ppt/tags/tag1462.xml><?xml version="1.0" encoding="utf-8"?>
<p:tagLst xmlns:a="http://schemas.openxmlformats.org/drawingml/2006/main" xmlns:r="http://schemas.openxmlformats.org/officeDocument/2006/relationships" xmlns:p="http://schemas.openxmlformats.org/presentationml/2006/main">
  <p:tag name="MH" val="20160511235810"/>
  <p:tag name="MH_LIBRARY" val="GRAPHIC"/>
  <p:tag name="MH_TYPE" val="SubTitle"/>
  <p:tag name="MH_ORDER" val="5"/>
</p:tagLst>
</file>

<file path=ppt/tags/tag1463.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5818"/>
  <p:tag name="MH_LIBRARY" val="GRAPHIC"/>
</p:tagLst>
</file>

<file path=ppt/tags/tag1464.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1"/>
</p:tagLst>
</file>

<file path=ppt/tags/tag1465.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2"/>
</p:tagLst>
</file>

<file path=ppt/tags/tag1466.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3"/>
</p:tagLst>
</file>

<file path=ppt/tags/tag1467.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4"/>
</p:tagLst>
</file>

<file path=ppt/tags/tag1468.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5"/>
</p:tagLst>
</file>

<file path=ppt/tags/tag1469.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6"/>
</p:tagLst>
</file>

<file path=ppt/tags/tag147.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7"/>
</p:tagLst>
</file>

<file path=ppt/tags/tag1470.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SubTitle"/>
  <p:tag name="MH_ORDER" val="1"/>
</p:tagLst>
</file>

<file path=ppt/tags/tag1471.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Title"/>
  <p:tag name="MH_ORDER" val="1"/>
</p:tagLst>
</file>

<file path=ppt/tags/tag1472.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7"/>
</p:tagLst>
</file>

<file path=ppt/tags/tag1473.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8"/>
</p:tagLst>
</file>

<file path=ppt/tags/tag1474.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9"/>
</p:tagLst>
</file>

<file path=ppt/tags/tag1475.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10"/>
</p:tagLst>
</file>

<file path=ppt/tags/tag1476.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Other"/>
  <p:tag name="MH_ORDER" val="11"/>
</p:tagLst>
</file>

<file path=ppt/tags/tag1477.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SubTitle"/>
  <p:tag name="MH_ORDER" val="2"/>
</p:tagLst>
</file>

<file path=ppt/tags/tag1478.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SubTitle"/>
  <p:tag name="MH_ORDER" val="3"/>
</p:tagLst>
</file>

<file path=ppt/tags/tag1479.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SubTitle"/>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8"/>
</p:tagLst>
</file>

<file path=ppt/tags/tag1480.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SubTitle"/>
  <p:tag name="MH_ORDER" val="5"/>
</p:tagLst>
</file>

<file path=ppt/tags/tag1481.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SubTitle"/>
  <p:tag name="MH_ORDER" val="6"/>
</p:tagLst>
</file>

<file path=ppt/tags/tag1482.xml><?xml version="1.0" encoding="utf-8"?>
<p:tagLst xmlns:a="http://schemas.openxmlformats.org/drawingml/2006/main" xmlns:r="http://schemas.openxmlformats.org/officeDocument/2006/relationships" xmlns:p="http://schemas.openxmlformats.org/presentationml/2006/main">
  <p:tag name="MH" val="20160511235818"/>
  <p:tag name="MH_LIBRARY" val="GRAPHIC"/>
  <p:tag name="MH_TYPE" val="PageTitle"/>
  <p:tag name="MH_ORDER" val="PageTitle"/>
</p:tagLst>
</file>

<file path=ppt/tags/tag148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11235825"/>
  <p:tag name="MH_LIBRARY" val="GRAPHIC"/>
</p:tagLst>
</file>

<file path=ppt/tags/tag1484.xml><?xml version="1.0" encoding="utf-8"?>
<p:tagLst xmlns:a="http://schemas.openxmlformats.org/drawingml/2006/main" xmlns:r="http://schemas.openxmlformats.org/officeDocument/2006/relationships" xmlns:p="http://schemas.openxmlformats.org/presentationml/2006/main">
  <p:tag name="MH" val="20160511235825"/>
  <p:tag name="MH_LIBRARY" val="GRAPHIC"/>
  <p:tag name="MH_TYPE" val="Title"/>
  <p:tag name="MH_ORDER" val="1"/>
</p:tagLst>
</file>

<file path=ppt/tags/tag1485.xml><?xml version="1.0" encoding="utf-8"?>
<p:tagLst xmlns:a="http://schemas.openxmlformats.org/drawingml/2006/main" xmlns:r="http://schemas.openxmlformats.org/officeDocument/2006/relationships" xmlns:p="http://schemas.openxmlformats.org/presentationml/2006/main">
  <p:tag name="MH" val="20160511235825"/>
  <p:tag name="MH_LIBRARY" val="GRAPHIC"/>
  <p:tag name="MH_TYPE" val="Other"/>
  <p:tag name="MH_ORDER" val="1"/>
</p:tagLst>
</file>

<file path=ppt/tags/tag1486.xml><?xml version="1.0" encoding="utf-8"?>
<p:tagLst xmlns:a="http://schemas.openxmlformats.org/drawingml/2006/main" xmlns:r="http://schemas.openxmlformats.org/officeDocument/2006/relationships" xmlns:p="http://schemas.openxmlformats.org/presentationml/2006/main">
  <p:tag name="MH" val="20160511235825"/>
  <p:tag name="MH_LIBRARY" val="GRAPHIC"/>
  <p:tag name="MH_TYPE" val="SubTitle"/>
  <p:tag name="MH_ORDER" val="3"/>
</p:tagLst>
</file>

<file path=ppt/tags/tag1487.xml><?xml version="1.0" encoding="utf-8"?>
<p:tagLst xmlns:a="http://schemas.openxmlformats.org/drawingml/2006/main" xmlns:r="http://schemas.openxmlformats.org/officeDocument/2006/relationships" xmlns:p="http://schemas.openxmlformats.org/presentationml/2006/main">
  <p:tag name="MH" val="20160511235825"/>
  <p:tag name="MH_LIBRARY" val="GRAPHIC"/>
  <p:tag name="MH_TYPE" val="Other"/>
  <p:tag name="MH_ORDER" val="2"/>
</p:tagLst>
</file>

<file path=ppt/tags/tag1488.xml><?xml version="1.0" encoding="utf-8"?>
<p:tagLst xmlns:a="http://schemas.openxmlformats.org/drawingml/2006/main" xmlns:r="http://schemas.openxmlformats.org/officeDocument/2006/relationships" xmlns:p="http://schemas.openxmlformats.org/presentationml/2006/main">
  <p:tag name="MH" val="20160511235825"/>
  <p:tag name="MH_LIBRARY" val="GRAPHIC"/>
  <p:tag name="MH_TYPE" val="SubTitle"/>
  <p:tag name="MH_ORDER" val="2"/>
</p:tagLst>
</file>

<file path=ppt/tags/tag1489.xml><?xml version="1.0" encoding="utf-8"?>
<p:tagLst xmlns:a="http://schemas.openxmlformats.org/drawingml/2006/main" xmlns:r="http://schemas.openxmlformats.org/officeDocument/2006/relationships" xmlns:p="http://schemas.openxmlformats.org/presentationml/2006/main">
  <p:tag name="MH" val="20160511235825"/>
  <p:tag name="MH_LIBRARY" val="GRAPHIC"/>
  <p:tag name="MH_TYPE" val="Other"/>
  <p:tag name="MH_ORDER" val="3"/>
</p:tagLst>
</file>

<file path=ppt/tags/tag149.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Other"/>
  <p:tag name="MH_ORDER" val="19"/>
</p:tagLst>
</file>

<file path=ppt/tags/tag1490.xml><?xml version="1.0" encoding="utf-8"?>
<p:tagLst xmlns:a="http://schemas.openxmlformats.org/drawingml/2006/main" xmlns:r="http://schemas.openxmlformats.org/officeDocument/2006/relationships" xmlns:p="http://schemas.openxmlformats.org/presentationml/2006/main">
  <p:tag name="MH" val="20160511235825"/>
  <p:tag name="MH_LIBRARY" val="GRAPHIC"/>
  <p:tag name="MH_TYPE" val="SubTitle"/>
  <p:tag name="MH_ORDER" val="1"/>
</p:tagLst>
</file>

<file path=ppt/tags/tag1491.xml><?xml version="1.0" encoding="utf-8"?>
<p:tagLst xmlns:a="http://schemas.openxmlformats.org/drawingml/2006/main" xmlns:r="http://schemas.openxmlformats.org/officeDocument/2006/relationships" xmlns:p="http://schemas.openxmlformats.org/presentationml/2006/main">
  <p:tag name="MH" val="20160511235825"/>
  <p:tag name="MH_LIBRARY" val="GRAPHIC"/>
  <p:tag name="MH_TYPE" val="PageTitle"/>
  <p:tag name="MH_ORDER" val="PageTitle"/>
</p:tagLst>
</file>

<file path=ppt/tags/tag149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5831"/>
  <p:tag name="MH_LIBRARY" val="GRAPHIC"/>
</p:tagLst>
</file>

<file path=ppt/tags/tag1493.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Title"/>
  <p:tag name="MH_ORDER" val="1"/>
</p:tagLst>
</file>

<file path=ppt/tags/tag1494.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1"/>
</p:tagLst>
</file>

<file path=ppt/tags/tag1495.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2"/>
</p:tagLst>
</file>

<file path=ppt/tags/tag1496.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3"/>
</p:tagLst>
</file>

<file path=ppt/tags/tag1497.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4"/>
</p:tagLst>
</file>

<file path=ppt/tags/tag1498.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5"/>
</p:tagLst>
</file>

<file path=ppt/tags/tag1499.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SubTitle"/>
  <p:tag name="MH_ORDER" val="1"/>
</p:tagLst>
</file>

<file path=ppt/tags/tag1500.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7"/>
</p:tagLst>
</file>

<file path=ppt/tags/tag1501.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8"/>
</p:tagLst>
</file>

<file path=ppt/tags/tag1502.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9"/>
</p:tagLst>
</file>

<file path=ppt/tags/tag1503.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10"/>
</p:tagLst>
</file>

<file path=ppt/tags/tag1504.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11"/>
</p:tagLst>
</file>

<file path=ppt/tags/tag1505.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12"/>
</p:tagLst>
</file>

<file path=ppt/tags/tag1506.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SubTitle"/>
  <p:tag name="MH_ORDER" val="1"/>
</p:tagLst>
</file>

<file path=ppt/tags/tag1507.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SubTitle"/>
  <p:tag name="MH_ORDER" val="2"/>
</p:tagLst>
</file>

<file path=ppt/tags/tag1508.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SubTitle"/>
  <p:tag name="MH_ORDER" val="5"/>
</p:tagLst>
</file>

<file path=ppt/tags/tag1509.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SubTitle"/>
  <p:tag name="MH_ORDER" val="6"/>
</p:tagLst>
</file>

<file path=ppt/tags/tag151.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SubTitle"/>
  <p:tag name="MH_ORDER" val="2"/>
</p:tagLst>
</file>

<file path=ppt/tags/tag1510.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13"/>
</p:tagLst>
</file>

<file path=ppt/tags/tag1511.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SubTitle"/>
  <p:tag name="MH_ORDER" val="3"/>
</p:tagLst>
</file>

<file path=ppt/tags/tag1512.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14"/>
</p:tagLst>
</file>

<file path=ppt/tags/tag1513.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SubTitle"/>
  <p:tag name="MH_ORDER" val="4"/>
</p:tagLst>
</file>

<file path=ppt/tags/tag1514.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15"/>
</p:tagLst>
</file>

<file path=ppt/tags/tag1515.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Other"/>
  <p:tag name="MH_ORDER" val="16"/>
</p:tagLst>
</file>

<file path=ppt/tags/tag1516.xml><?xml version="1.0" encoding="utf-8"?>
<p:tagLst xmlns:a="http://schemas.openxmlformats.org/drawingml/2006/main" xmlns:r="http://schemas.openxmlformats.org/officeDocument/2006/relationships" xmlns:p="http://schemas.openxmlformats.org/presentationml/2006/main">
  <p:tag name="MH" val="20160511235831"/>
  <p:tag name="MH_LIBRARY" val="GRAPHIC"/>
  <p:tag name="MH_TYPE" val="PageTitle"/>
  <p:tag name="MH_ORDER" val="PageTitle"/>
</p:tagLst>
</file>

<file path=ppt/tags/tag151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5843"/>
  <p:tag name="MH_LIBRARY" val="GRAPHIC"/>
</p:tagLst>
</file>

<file path=ppt/tags/tag1518.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Other"/>
  <p:tag name="MH_ORDER" val="1"/>
</p:tagLst>
</file>

<file path=ppt/tags/tag1519.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Other"/>
  <p:tag name="MH_ORDER" val="2"/>
</p:tagLst>
</file>

<file path=ppt/tags/tag152.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SubTitle"/>
  <p:tag name="MH_ORDER" val="3"/>
</p:tagLst>
</file>

<file path=ppt/tags/tag1520.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SubTitle"/>
  <p:tag name="MH_ORDER" val="1"/>
</p:tagLst>
</file>

<file path=ppt/tags/tag1521.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SubTitle"/>
  <p:tag name="MH_ORDER" val="2"/>
</p:tagLst>
</file>

<file path=ppt/tags/tag1522.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SubTitle"/>
  <p:tag name="MH_ORDER" val="3"/>
</p:tagLst>
</file>

<file path=ppt/tags/tag1523.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SubTitle"/>
  <p:tag name="MH_ORDER" val="4"/>
</p:tagLst>
</file>

<file path=ppt/tags/tag1524.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Title"/>
  <p:tag name="MH_ORDER" val="1"/>
</p:tagLst>
</file>

<file path=ppt/tags/tag1525.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Other"/>
  <p:tag name="MH_ORDER" val="3"/>
</p:tagLst>
</file>

<file path=ppt/tags/tag1526.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Other"/>
  <p:tag name="MH_ORDER" val="4"/>
</p:tagLst>
</file>

<file path=ppt/tags/tag1527.xml><?xml version="1.0" encoding="utf-8"?>
<p:tagLst xmlns:a="http://schemas.openxmlformats.org/drawingml/2006/main" xmlns:r="http://schemas.openxmlformats.org/officeDocument/2006/relationships" xmlns:p="http://schemas.openxmlformats.org/presentationml/2006/main">
  <p:tag name="MH" val="20160511235843"/>
  <p:tag name="MH_LIBRARY" val="GRAPHIC"/>
  <p:tag name="MH_TYPE" val="PageTitle"/>
  <p:tag name="MH_ORDER" val="PageTitle"/>
</p:tagLst>
</file>

<file path=ppt/tags/tag1528.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YinZJG#"/>
  <p:tag name="MH_LAYOUT" val="TitleSubTitle"/>
  <p:tag name="MH" val="20160511235849"/>
  <p:tag name="MH_LIBRARY" val="GRAPHIC"/>
</p:tagLst>
</file>

<file path=ppt/tags/tag1529.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Other"/>
  <p:tag name="MH_ORDER" val="1"/>
</p:tagLst>
</file>

<file path=ppt/tags/tag153.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SubTitle"/>
  <p:tag name="MH_ORDER" val="4"/>
</p:tagLst>
</file>

<file path=ppt/tags/tag1530.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Other"/>
  <p:tag name="MH_ORDER" val="2"/>
</p:tagLst>
</file>

<file path=ppt/tags/tag1531.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Other"/>
  <p:tag name="MH_ORDER" val="3"/>
</p:tagLst>
</file>

<file path=ppt/tags/tag1532.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Other"/>
  <p:tag name="MH_ORDER" val="4"/>
</p:tagLst>
</file>

<file path=ppt/tags/tag1533.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Other"/>
  <p:tag name="MH_ORDER" val="5"/>
</p:tagLst>
</file>

<file path=ppt/tags/tag1534.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Other"/>
  <p:tag name="MH_ORDER" val="6"/>
</p:tagLst>
</file>

<file path=ppt/tags/tag1535.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Other"/>
  <p:tag name="MH_ORDER" val="7"/>
</p:tagLst>
</file>

<file path=ppt/tags/tag1536.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Other"/>
  <p:tag name="MH_ORDER" val="8"/>
</p:tagLst>
</file>

<file path=ppt/tags/tag1537.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Title"/>
  <p:tag name="MH_ORDER" val="1"/>
</p:tagLst>
</file>

<file path=ppt/tags/tag1538.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PageTitle"/>
  <p:tag name="MH_ORDER" val="PageTitle"/>
</p:tagLst>
</file>

<file path=ppt/tags/tag1539.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SubTitle"/>
  <p:tag name="MH_ORDER" val="2"/>
</p:tagLst>
</file>

<file path=ppt/tags/tag154.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SubTitle"/>
  <p:tag name="MH_ORDER" val="5"/>
</p:tagLst>
</file>

<file path=ppt/tags/tag1540.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SubTitle"/>
  <p:tag name="MH_ORDER" val="3"/>
</p:tagLst>
</file>

<file path=ppt/tags/tag1541.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SubTitle"/>
  <p:tag name="MH_ORDER" val="4"/>
</p:tagLst>
</file>

<file path=ppt/tags/tag1542.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SubTitle"/>
  <p:tag name="MH_ORDER" val="5"/>
</p:tagLst>
</file>

<file path=ppt/tags/tag1543.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SubTitle"/>
  <p:tag name="MH_ORDER" val="6"/>
</p:tagLst>
</file>

<file path=ppt/tags/tag1544.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SubTitle"/>
  <p:tag name="MH_ORDER" val="7"/>
</p:tagLst>
</file>

<file path=ppt/tags/tag1545.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SubTitle"/>
  <p:tag name="MH_ORDER" val="8"/>
</p:tagLst>
</file>

<file path=ppt/tags/tag1546.xml><?xml version="1.0" encoding="utf-8"?>
<p:tagLst xmlns:a="http://schemas.openxmlformats.org/drawingml/2006/main" xmlns:r="http://schemas.openxmlformats.org/officeDocument/2006/relationships" xmlns:p="http://schemas.openxmlformats.org/presentationml/2006/main">
  <p:tag name="MH" val="20160511235849"/>
  <p:tag name="MH_LIBRARY" val="GRAPHIC"/>
  <p:tag name="MH_TYPE" val="SubTitle"/>
  <p:tag name="MH_ORDER" val="1"/>
</p:tagLst>
</file>

<file path=ppt/tags/tag154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5904"/>
  <p:tag name="MH_LIBRARY" val="GRAPHIC"/>
</p:tagLst>
</file>

<file path=ppt/tags/tag1548.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Text"/>
  <p:tag name="MH_ORDER" val="1"/>
</p:tagLst>
</file>

<file path=ppt/tags/tag1549.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SubTitle"/>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SubTitle"/>
  <p:tag name="MH_ORDER" val="6"/>
</p:tagLst>
</file>

<file path=ppt/tags/tag1550.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Text"/>
  <p:tag name="MH_ORDER" val="2"/>
</p:tagLst>
</file>

<file path=ppt/tags/tag1551.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SubTitle"/>
  <p:tag name="MH_ORDER" val="2"/>
</p:tagLst>
</file>

<file path=ppt/tags/tag1552.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Text"/>
  <p:tag name="MH_ORDER" val="3"/>
</p:tagLst>
</file>

<file path=ppt/tags/tag1553.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SubTitle"/>
  <p:tag name="MH_ORDER" val="3"/>
</p:tagLst>
</file>

<file path=ppt/tags/tag1554.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Text"/>
  <p:tag name="MH_ORDER" val="4"/>
</p:tagLst>
</file>

<file path=ppt/tags/tag1555.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SubTitle"/>
  <p:tag name="MH_ORDER" val="4"/>
</p:tagLst>
</file>

<file path=ppt/tags/tag1556.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1"/>
</p:tagLst>
</file>

<file path=ppt/tags/tag1557.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2"/>
</p:tagLst>
</file>

<file path=ppt/tags/tag1558.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3"/>
</p:tagLst>
</file>

<file path=ppt/tags/tag1559.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4"/>
</p:tagLst>
</file>

<file path=ppt/tags/tag156.xml><?xml version="1.0" encoding="utf-8"?>
<p:tagLst xmlns:a="http://schemas.openxmlformats.org/drawingml/2006/main" xmlns:r="http://schemas.openxmlformats.org/officeDocument/2006/relationships" xmlns:p="http://schemas.openxmlformats.org/presentationml/2006/main">
  <p:tag name="MH" val="20160511233045"/>
  <p:tag name="MH_LIBRARY" val="GRAPHIC"/>
  <p:tag name="MH_TYPE" val="PageTitle"/>
  <p:tag name="MH_ORDER" val="PageTitle"/>
</p:tagLst>
</file>

<file path=ppt/tags/tag1560.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5"/>
</p:tagLst>
</file>

<file path=ppt/tags/tag1561.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6"/>
</p:tagLst>
</file>

<file path=ppt/tags/tag1562.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7"/>
</p:tagLst>
</file>

<file path=ppt/tags/tag1563.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8"/>
</p:tagLst>
</file>

<file path=ppt/tags/tag1564.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9"/>
</p:tagLst>
</file>

<file path=ppt/tags/tag1565.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10"/>
</p:tagLst>
</file>

<file path=ppt/tags/tag1566.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11"/>
</p:tagLst>
</file>

<file path=ppt/tags/tag1567.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Other"/>
  <p:tag name="MH_ORDER" val="12"/>
</p:tagLst>
</file>

<file path=ppt/tags/tag1568.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PageTitle"/>
  <p:tag name="MH_ORDER" val="PageTitle"/>
</p:tagLst>
</file>

<file path=ppt/tags/tag1569.xml><?xml version="1.0" encoding="utf-8"?>
<p:tagLst xmlns:a="http://schemas.openxmlformats.org/drawingml/2006/main" xmlns:r="http://schemas.openxmlformats.org/officeDocument/2006/relationships" xmlns:p="http://schemas.openxmlformats.org/presentationml/2006/main">
  <p:tag name="MH" val="20160511235904"/>
  <p:tag name="MH_LIBRARY" val="GRAPHIC"/>
  <p:tag name="MH_TYPE" val="Title"/>
  <p:tag name="MH_ORDER" val="1"/>
</p:tagLst>
</file>

<file path=ppt/tags/tag15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3053"/>
  <p:tag name="MH_LIBRARY" val="GRAPHIC"/>
</p:tagLst>
</file>

<file path=ppt/tags/tag157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ext"/>
  <p:tag name="MH" val="20160511235913"/>
  <p:tag name="MH_LIBRARY" val="GRAPHIC"/>
</p:tagLst>
</file>

<file path=ppt/tags/tag1571.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Other"/>
  <p:tag name="MH_ORDER" val="1"/>
</p:tagLst>
</file>

<file path=ppt/tags/tag1572.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Other"/>
  <p:tag name="MH_ORDER" val="2"/>
</p:tagLst>
</file>

<file path=ppt/tags/tag1573.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Other"/>
  <p:tag name="MH_ORDER" val="3"/>
</p:tagLst>
</file>

<file path=ppt/tags/tag1574.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Other"/>
  <p:tag name="MH_ORDER" val="4"/>
</p:tagLst>
</file>

<file path=ppt/tags/tag1575.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Other"/>
  <p:tag name="MH_ORDER" val="5"/>
</p:tagLst>
</file>

<file path=ppt/tags/tag1576.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Other"/>
  <p:tag name="MH_ORDER" val="6"/>
</p:tagLst>
</file>

<file path=ppt/tags/tag1577.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Other"/>
  <p:tag name="MH_ORDER" val="7"/>
</p:tagLst>
</file>

<file path=ppt/tags/tag1578.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PageTitle"/>
  <p:tag name="MH_ORDER" val="PageTitle"/>
</p:tagLst>
</file>

<file path=ppt/tags/tag1579.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Other"/>
  <p:tag name="MH_ORDER" val="8"/>
</p:tagLst>
</file>

<file path=ppt/tags/tag158.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Other"/>
  <p:tag name="MH_ORDER" val="1"/>
</p:tagLst>
</file>

<file path=ppt/tags/tag1580.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Text"/>
  <p:tag name="MH_ORDER" val="1"/>
</p:tagLst>
</file>

<file path=ppt/tags/tag1581.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Text"/>
  <p:tag name="MH_ORDER" val="2"/>
</p:tagLst>
</file>

<file path=ppt/tags/tag1582.xml><?xml version="1.0" encoding="utf-8"?>
<p:tagLst xmlns:a="http://schemas.openxmlformats.org/drawingml/2006/main" xmlns:r="http://schemas.openxmlformats.org/officeDocument/2006/relationships" xmlns:p="http://schemas.openxmlformats.org/presentationml/2006/main">
  <p:tag name="MH" val="20160511235913"/>
  <p:tag name="MH_LIBRARY" val="GRAPHIC"/>
  <p:tag name="MH_TYPE" val="Text"/>
  <p:tag name="MH_ORDER" val="3"/>
</p:tagLst>
</file>

<file path=ppt/tags/tag158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5922"/>
  <p:tag name="MH_LIBRARY" val="GRAPHIC"/>
</p:tagLst>
</file>

<file path=ppt/tags/tag1584.xml><?xml version="1.0" encoding="utf-8"?>
<p:tagLst xmlns:a="http://schemas.openxmlformats.org/drawingml/2006/main" xmlns:r="http://schemas.openxmlformats.org/officeDocument/2006/relationships" xmlns:p="http://schemas.openxmlformats.org/presentationml/2006/main">
  <p:tag name="MH" val="20160511235922"/>
  <p:tag name="MH_LIBRARY" val="GRAPHIC"/>
  <p:tag name="MH_TYPE" val="Other"/>
  <p:tag name="MH_ORDER" val="1"/>
</p:tagLst>
</file>

<file path=ppt/tags/tag1585.xml><?xml version="1.0" encoding="utf-8"?>
<p:tagLst xmlns:a="http://schemas.openxmlformats.org/drawingml/2006/main" xmlns:r="http://schemas.openxmlformats.org/officeDocument/2006/relationships" xmlns:p="http://schemas.openxmlformats.org/presentationml/2006/main">
  <p:tag name="MH" val="20160511235922"/>
  <p:tag name="MH_LIBRARY" val="GRAPHIC"/>
  <p:tag name="MH_TYPE" val="Other"/>
  <p:tag name="MH_ORDER" val="2"/>
</p:tagLst>
</file>

<file path=ppt/tags/tag1586.xml><?xml version="1.0" encoding="utf-8"?>
<p:tagLst xmlns:a="http://schemas.openxmlformats.org/drawingml/2006/main" xmlns:r="http://schemas.openxmlformats.org/officeDocument/2006/relationships" xmlns:p="http://schemas.openxmlformats.org/presentationml/2006/main">
  <p:tag name="MH" val="20160511235922"/>
  <p:tag name="MH_LIBRARY" val="GRAPHIC"/>
  <p:tag name="MH_TYPE" val="SubTitle"/>
  <p:tag name="MH_ORDER" val="1"/>
</p:tagLst>
</file>

<file path=ppt/tags/tag1587.xml><?xml version="1.0" encoding="utf-8"?>
<p:tagLst xmlns:a="http://schemas.openxmlformats.org/drawingml/2006/main" xmlns:r="http://schemas.openxmlformats.org/officeDocument/2006/relationships" xmlns:p="http://schemas.openxmlformats.org/presentationml/2006/main">
  <p:tag name="MH" val="20160511235922"/>
  <p:tag name="MH_LIBRARY" val="GRAPHIC"/>
  <p:tag name="MH_TYPE" val="SubTitle"/>
  <p:tag name="MH_ORDER" val="2"/>
</p:tagLst>
</file>

<file path=ppt/tags/tag1588.xml><?xml version="1.0" encoding="utf-8"?>
<p:tagLst xmlns:a="http://schemas.openxmlformats.org/drawingml/2006/main" xmlns:r="http://schemas.openxmlformats.org/officeDocument/2006/relationships" xmlns:p="http://schemas.openxmlformats.org/presentationml/2006/main">
  <p:tag name="MH" val="20160511235922"/>
  <p:tag name="MH_LIBRARY" val="GRAPHIC"/>
  <p:tag name="MH_TYPE" val="SubTitle"/>
  <p:tag name="MH_ORDER" val="3"/>
</p:tagLst>
</file>

<file path=ppt/tags/tag1589.xml><?xml version="1.0" encoding="utf-8"?>
<p:tagLst xmlns:a="http://schemas.openxmlformats.org/drawingml/2006/main" xmlns:r="http://schemas.openxmlformats.org/officeDocument/2006/relationships" xmlns:p="http://schemas.openxmlformats.org/presentationml/2006/main">
  <p:tag name="MH" val="20160511235922"/>
  <p:tag name="MH_LIBRARY" val="GRAPHIC"/>
  <p:tag name="MH_TYPE" val="SubTitle"/>
  <p:tag name="MH_ORDER" val="4"/>
</p:tagLst>
</file>

<file path=ppt/tags/tag159.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Other"/>
  <p:tag name="MH_ORDER" val="2"/>
</p:tagLst>
</file>

<file path=ppt/tags/tag1590.xml><?xml version="1.0" encoding="utf-8"?>
<p:tagLst xmlns:a="http://schemas.openxmlformats.org/drawingml/2006/main" xmlns:r="http://schemas.openxmlformats.org/officeDocument/2006/relationships" xmlns:p="http://schemas.openxmlformats.org/presentationml/2006/main">
  <p:tag name="MH" val="20160511235922"/>
  <p:tag name="MH_LIBRARY" val="GRAPHIC"/>
  <p:tag name="MH_TYPE" val="Title"/>
  <p:tag name="MH_ORDER" val="1"/>
</p:tagLst>
</file>

<file path=ppt/tags/tag1591.xml><?xml version="1.0" encoding="utf-8"?>
<p:tagLst xmlns:a="http://schemas.openxmlformats.org/drawingml/2006/main" xmlns:r="http://schemas.openxmlformats.org/officeDocument/2006/relationships" xmlns:p="http://schemas.openxmlformats.org/presentationml/2006/main">
  <p:tag name="MH" val="20160511235922"/>
  <p:tag name="MH_LIBRARY" val="GRAPHIC"/>
  <p:tag name="MH_TYPE" val="PageTitle"/>
  <p:tag name="MH_ORDER" val="PageTitle"/>
</p:tagLst>
</file>

<file path=ppt/tags/tag16.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2"/>
</p:tagLst>
</file>

<file path=ppt/tags/tag160.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Other"/>
  <p:tag name="MH_ORDER" val="3"/>
</p:tagLst>
</file>

<file path=ppt/tags/tag161.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Other"/>
  <p:tag name="MH_ORDER" val="4"/>
</p:tagLst>
</file>

<file path=ppt/tags/tag162.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Other"/>
  <p:tag name="MH_ORDER" val="5"/>
</p:tagLst>
</file>

<file path=ppt/tags/tag163.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Other"/>
  <p:tag name="MH_ORDER" val="6"/>
</p:tagLst>
</file>

<file path=ppt/tags/tag164.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SubTitle"/>
  <p:tag name="MH_ORDER" val="1"/>
</p:tagLst>
</file>

<file path=ppt/tags/tag165.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SubTitle"/>
  <p:tag name="MH_ORDER" val="2"/>
</p:tagLst>
</file>

<file path=ppt/tags/tag166.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SubTitle"/>
  <p:tag name="MH_ORDER" val="3"/>
</p:tagLst>
</file>

<file path=ppt/tags/tag167.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SubTitle"/>
  <p:tag name="MH_ORDER" val="4"/>
</p:tagLst>
</file>

<file path=ppt/tags/tag168.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Title"/>
  <p:tag name="MH_ORDER" val="1"/>
</p:tagLst>
</file>

<file path=ppt/tags/tag169.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Other"/>
  <p:tag name="MH_ORDER" val="7"/>
</p:tagLst>
</file>

<file path=ppt/tags/tag17.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3"/>
</p:tagLst>
</file>

<file path=ppt/tags/tag170.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Other"/>
  <p:tag name="MH_ORDER" val="8"/>
</p:tagLst>
</file>

<file path=ppt/tags/tag171.xml><?xml version="1.0" encoding="utf-8"?>
<p:tagLst xmlns:a="http://schemas.openxmlformats.org/drawingml/2006/main" xmlns:r="http://schemas.openxmlformats.org/officeDocument/2006/relationships" xmlns:p="http://schemas.openxmlformats.org/presentationml/2006/main">
  <p:tag name="MH" val="20160511233053"/>
  <p:tag name="MH_LIBRARY" val="GRAPHIC"/>
  <p:tag name="MH_TYPE" val="PageTitle"/>
  <p:tag name="MH_ORDER" val="PageTitle"/>
</p:tagLst>
</file>

<file path=ppt/tags/tag17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Desc"/>
  <p:tag name="MH" val="20160511233103"/>
  <p:tag name="MH_LIBRARY" val="GRAPHIC"/>
</p:tagLst>
</file>

<file path=ppt/tags/tag173.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1"/>
</p:tagLst>
</file>

<file path=ppt/tags/tag174.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3"/>
</p:tagLst>
</file>

<file path=ppt/tags/tag175.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5"/>
</p:tagLst>
</file>

<file path=ppt/tags/tag176.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7"/>
</p:tagLst>
</file>

<file path=ppt/tags/tag177.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9"/>
</p:tagLst>
</file>

<file path=ppt/tags/tag178.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PageTitle"/>
  <p:tag name="MH_ORDER" val="PageTitle"/>
</p:tagLst>
</file>

<file path=ppt/tags/tag179.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4"/>
</p:tagLst>
</file>

<file path=ppt/tags/tag180.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2"/>
</p:tagLst>
</file>

<file path=ppt/tags/tag181.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SubTitle"/>
  <p:tag name="MH_ORDER" val="1"/>
</p:tagLst>
</file>

<file path=ppt/tags/tag182.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4"/>
</p:tagLst>
</file>

<file path=ppt/tags/tag183.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6"/>
</p:tagLst>
</file>

<file path=ppt/tags/tag184.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8"/>
</p:tagLst>
</file>

<file path=ppt/tags/tag185.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Other"/>
  <p:tag name="MH_ORDER" val="10"/>
</p:tagLst>
</file>

<file path=ppt/tags/tag186.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SubTitle"/>
  <p:tag name="MH_ORDER" val="2"/>
</p:tagLst>
</file>

<file path=ppt/tags/tag187.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SubTitle"/>
  <p:tag name="MH_ORDER" val="3"/>
</p:tagLst>
</file>

<file path=ppt/tags/tag188.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SubTitle"/>
  <p:tag name="MH_ORDER" val="4"/>
</p:tagLst>
</file>

<file path=ppt/tags/tag189.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SubTitle"/>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5"/>
</p:tagLst>
</file>

<file path=ppt/tags/tag190.xml><?xml version="1.0" encoding="utf-8"?>
<p:tagLst xmlns:a="http://schemas.openxmlformats.org/drawingml/2006/main" xmlns:r="http://schemas.openxmlformats.org/officeDocument/2006/relationships" xmlns:p="http://schemas.openxmlformats.org/presentationml/2006/main">
  <p:tag name="MH" val="20160511233103"/>
  <p:tag name="MH_LIBRARY" val="GRAPHIC"/>
  <p:tag name="MH_TYPE" val="Desc"/>
  <p:tag name="MH_ORDER" val="1"/>
</p:tagLst>
</file>

<file path=ppt/tags/tag19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
  <p:tag name="MH" val="20160511233112"/>
  <p:tag name="MH_LIBRARY" val="GRAPHIC"/>
</p:tagLst>
</file>

<file path=ppt/tags/tag192.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1"/>
</p:tagLst>
</file>

<file path=ppt/tags/tag193.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2"/>
</p:tagLst>
</file>

<file path=ppt/tags/tag194.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3"/>
</p:tagLst>
</file>

<file path=ppt/tags/tag195.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4"/>
</p:tagLst>
</file>

<file path=ppt/tags/tag196.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Title"/>
  <p:tag name="MH_ORDER" val="1"/>
</p:tagLst>
</file>

<file path=ppt/tags/tag197.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5"/>
</p:tagLst>
</file>

<file path=ppt/tags/tag198.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6"/>
</p:tagLst>
</file>

<file path=ppt/tags/tag199.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6"/>
</p:tagLst>
</file>

<file path=ppt/tags/tag200.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8"/>
</p:tagLst>
</file>

<file path=ppt/tags/tag201.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SubTitle"/>
  <p:tag name="MH_ORDER" val="2"/>
</p:tagLst>
</file>

<file path=ppt/tags/tag202.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9"/>
</p:tagLst>
</file>

<file path=ppt/tags/tag203.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10"/>
</p:tagLst>
</file>

<file path=ppt/tags/tag204.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Other"/>
  <p:tag name="MH_ORDER" val="11"/>
</p:tagLst>
</file>

<file path=ppt/tags/tag205.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SubTitle"/>
  <p:tag name="MH_ORDER" val="1"/>
</p:tagLst>
</file>

<file path=ppt/tags/tag206.xml><?xml version="1.0" encoding="utf-8"?>
<p:tagLst xmlns:a="http://schemas.openxmlformats.org/drawingml/2006/main" xmlns:r="http://schemas.openxmlformats.org/officeDocument/2006/relationships" xmlns:p="http://schemas.openxmlformats.org/presentationml/2006/main">
  <p:tag name="MH" val="20160511233112"/>
  <p:tag name="MH_LIBRARY" val="GRAPHIC"/>
  <p:tag name="MH_TYPE" val="PageTitle"/>
  <p:tag name="MH_ORDER" val="PageTitle"/>
</p:tagLst>
</file>

<file path=ppt/tags/tag20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
  <p:tag name="MH" val="20160511233121"/>
  <p:tag name="MH_LIBRARY" val="GRAPHIC"/>
</p:tagLst>
</file>

<file path=ppt/tags/tag208.xml><?xml version="1.0" encoding="utf-8"?>
<p:tagLst xmlns:a="http://schemas.openxmlformats.org/drawingml/2006/main" xmlns:r="http://schemas.openxmlformats.org/officeDocument/2006/relationships" xmlns:p="http://schemas.openxmlformats.org/presentationml/2006/main">
  <p:tag name="MH" val="20160511233121"/>
  <p:tag name="MH_LIBRARY" val="GRAPHIC"/>
  <p:tag name="MH_TYPE" val="Other"/>
  <p:tag name="MH_ORDER" val="1"/>
</p:tagLst>
</file>

<file path=ppt/tags/tag209.xml><?xml version="1.0" encoding="utf-8"?>
<p:tagLst xmlns:a="http://schemas.openxmlformats.org/drawingml/2006/main" xmlns:r="http://schemas.openxmlformats.org/officeDocument/2006/relationships" xmlns:p="http://schemas.openxmlformats.org/presentationml/2006/main">
  <p:tag name="MH" val="20160511233121"/>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SubTitle"/>
  <p:tag name="MH_ORDER" val="2"/>
</p:tagLst>
</file>

<file path=ppt/tags/tag210.xml><?xml version="1.0" encoding="utf-8"?>
<p:tagLst xmlns:a="http://schemas.openxmlformats.org/drawingml/2006/main" xmlns:r="http://schemas.openxmlformats.org/officeDocument/2006/relationships" xmlns:p="http://schemas.openxmlformats.org/presentationml/2006/main">
  <p:tag name="MH" val="20160511233121"/>
  <p:tag name="MH_LIBRARY" val="GRAPHIC"/>
  <p:tag name="MH_TYPE" val="Title"/>
  <p:tag name="MH_ORDER" val="1"/>
</p:tagLst>
</file>

<file path=ppt/tags/tag211.xml><?xml version="1.0" encoding="utf-8"?>
<p:tagLst xmlns:a="http://schemas.openxmlformats.org/drawingml/2006/main" xmlns:r="http://schemas.openxmlformats.org/officeDocument/2006/relationships" xmlns:p="http://schemas.openxmlformats.org/presentationml/2006/main">
  <p:tag name="MH" val="20160511233121"/>
  <p:tag name="MH_LIBRARY" val="GRAPHIC"/>
  <p:tag name="MH_TYPE" val="SubTitle"/>
  <p:tag name="MH_ORDER" val="2"/>
</p:tagLst>
</file>

<file path=ppt/tags/tag212.xml><?xml version="1.0" encoding="utf-8"?>
<p:tagLst xmlns:a="http://schemas.openxmlformats.org/drawingml/2006/main" xmlns:r="http://schemas.openxmlformats.org/officeDocument/2006/relationships" xmlns:p="http://schemas.openxmlformats.org/presentationml/2006/main">
  <p:tag name="MH" val="20160511233121"/>
  <p:tag name="MH_LIBRARY" val="GRAPHIC"/>
  <p:tag name="MH_TYPE" val="SubTitle"/>
  <p:tag name="MH_ORDER" val="1"/>
</p:tagLst>
</file>

<file path=ppt/tags/tag213.xml><?xml version="1.0" encoding="utf-8"?>
<p:tagLst xmlns:a="http://schemas.openxmlformats.org/drawingml/2006/main" xmlns:r="http://schemas.openxmlformats.org/officeDocument/2006/relationships" xmlns:p="http://schemas.openxmlformats.org/presentationml/2006/main">
  <p:tag name="MH" val="20160511233121"/>
  <p:tag name="MH_LIBRARY" val="GRAPHIC"/>
  <p:tag name="MH_TYPE" val="PageTitle"/>
  <p:tag name="MH_ORDER" val="PageTitle"/>
</p:tagLst>
</file>

<file path=ppt/tags/tag21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3128"/>
  <p:tag name="MH_LIBRARY" val="GRAPHIC"/>
</p:tagLst>
</file>

<file path=ppt/tags/tag215.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Other"/>
  <p:tag name="MH_ORDER" val="1"/>
</p:tagLst>
</file>

<file path=ppt/tags/tag216.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Other"/>
  <p:tag name="MH_ORDER" val="2"/>
</p:tagLst>
</file>

<file path=ppt/tags/tag217.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Text"/>
  <p:tag name="MH_ORDER" val="1"/>
</p:tagLst>
</file>

<file path=ppt/tags/tag218.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Other"/>
  <p:tag name="MH_ORDER" val="3"/>
</p:tagLst>
</file>

<file path=ppt/tags/tag219.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Text"/>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7"/>
</p:tagLst>
</file>

<file path=ppt/tags/tag220.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Other"/>
  <p:tag name="MH_ORDER" val="4"/>
</p:tagLst>
</file>

<file path=ppt/tags/tag221.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Text"/>
  <p:tag name="MH_ORDER" val="3"/>
</p:tagLst>
</file>

<file path=ppt/tags/tag222.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Other"/>
  <p:tag name="MH_ORDER" val="5"/>
</p:tagLst>
</file>

<file path=ppt/tags/tag223.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Text"/>
  <p:tag name="MH_ORDER" val="4"/>
</p:tagLst>
</file>

<file path=ppt/tags/tag224.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Title"/>
  <p:tag name="MH_ORDER" val="1"/>
</p:tagLst>
</file>

<file path=ppt/tags/tag225.xml><?xml version="1.0" encoding="utf-8"?>
<p:tagLst xmlns:a="http://schemas.openxmlformats.org/drawingml/2006/main" xmlns:r="http://schemas.openxmlformats.org/officeDocument/2006/relationships" xmlns:p="http://schemas.openxmlformats.org/presentationml/2006/main">
  <p:tag name="MH" val="20160511233128"/>
  <p:tag name="MH_LIBRARY" val="GRAPHIC"/>
  <p:tag name="MH_TYPE" val="PageTitle"/>
  <p:tag name="MH_ORDER" val="PageTitle"/>
</p:tagLst>
</file>

<file path=ppt/tags/tag22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3139"/>
  <p:tag name="MH_LIBRARY" val="GRAPHIC"/>
</p:tagLst>
</file>

<file path=ppt/tags/tag227.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
</p:tagLst>
</file>

<file path=ppt/tags/tag228.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2"/>
</p:tagLst>
</file>

<file path=ppt/tags/tag229.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3"/>
</p:tagLst>
</file>

<file path=ppt/tags/tag23.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8"/>
</p:tagLst>
</file>

<file path=ppt/tags/tag230.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4"/>
</p:tagLst>
</file>

<file path=ppt/tags/tag231.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5"/>
</p:tagLst>
</file>

<file path=ppt/tags/tag232.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6"/>
</p:tagLst>
</file>

<file path=ppt/tags/tag233.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7"/>
</p:tagLst>
</file>

<file path=ppt/tags/tag234.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8"/>
</p:tagLst>
</file>

<file path=ppt/tags/tag235.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9"/>
</p:tagLst>
</file>

<file path=ppt/tags/tag236.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0"/>
</p:tagLst>
</file>

<file path=ppt/tags/tag237.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1"/>
</p:tagLst>
</file>

<file path=ppt/tags/tag238.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2"/>
</p:tagLst>
</file>

<file path=ppt/tags/tag239.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3"/>
</p:tagLst>
</file>

<file path=ppt/tags/tag24.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9"/>
</p:tagLst>
</file>

<file path=ppt/tags/tag240.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4"/>
</p:tagLst>
</file>

<file path=ppt/tags/tag241.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5"/>
</p:tagLst>
</file>

<file path=ppt/tags/tag242.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6"/>
</p:tagLst>
</file>

<file path=ppt/tags/tag243.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7"/>
</p:tagLst>
</file>

<file path=ppt/tags/tag244.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8"/>
</p:tagLst>
</file>

<file path=ppt/tags/tag245.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19"/>
</p:tagLst>
</file>

<file path=ppt/tags/tag246.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20"/>
</p:tagLst>
</file>

<file path=ppt/tags/tag247.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Other"/>
  <p:tag name="MH_ORDER" val="21"/>
</p:tagLst>
</file>

<file path=ppt/tags/tag248.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SubTitle"/>
  <p:tag name="MH_ORDER" val="1"/>
</p:tagLst>
</file>

<file path=ppt/tags/tag249.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SubTitle"/>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0"/>
</p:tagLst>
</file>

<file path=ppt/tags/tag250.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SubTitle"/>
  <p:tag name="MH_ORDER" val="3"/>
</p:tagLst>
</file>

<file path=ppt/tags/tag251.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SubTitle"/>
  <p:tag name="MH_ORDER" val="4"/>
</p:tagLst>
</file>

<file path=ppt/tags/tag252.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SubTitle"/>
  <p:tag name="MH_ORDER" val="5"/>
</p:tagLst>
</file>

<file path=ppt/tags/tag253.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PageTitle"/>
  <p:tag name="MH_ORDER" val="PageTitle"/>
</p:tagLst>
</file>

<file path=ppt/tags/tag254.xml><?xml version="1.0" encoding="utf-8"?>
<p:tagLst xmlns:a="http://schemas.openxmlformats.org/drawingml/2006/main" xmlns:r="http://schemas.openxmlformats.org/officeDocument/2006/relationships" xmlns:p="http://schemas.openxmlformats.org/presentationml/2006/main">
  <p:tag name="MH" val="20160511233139"/>
  <p:tag name="MH_LIBRARY" val="GRAPHIC"/>
  <p:tag name="MH_TYPE" val="Title"/>
  <p:tag name="MH_ORDER" val="1"/>
</p:tagLst>
</file>

<file path=ppt/tags/tag25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3159"/>
  <p:tag name="MH_LIBRARY" val="GRAPHIC"/>
</p:tagLst>
</file>

<file path=ppt/tags/tag256.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Other"/>
  <p:tag name="MH_ORDER" val="1"/>
</p:tagLst>
</file>

<file path=ppt/tags/tag257.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Other"/>
  <p:tag name="MH_ORDER" val="2"/>
</p:tagLst>
</file>

<file path=ppt/tags/tag258.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Other"/>
  <p:tag name="MH_ORDER" val="3"/>
</p:tagLst>
</file>

<file path=ppt/tags/tag259.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1"/>
</p:tagLst>
</file>

<file path=ppt/tags/tag260.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Other"/>
  <p:tag name="MH_ORDER" val="5"/>
</p:tagLst>
</file>

<file path=ppt/tags/tag261.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Other"/>
  <p:tag name="MH_ORDER" val="6"/>
</p:tagLst>
</file>

<file path=ppt/tags/tag262.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Title"/>
  <p:tag name="MH_ORDER" val="1"/>
</p:tagLst>
</file>

<file path=ppt/tags/tag263.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PageTitle"/>
  <p:tag name="MH_ORDER" val="PageTitle"/>
</p:tagLst>
</file>

<file path=ppt/tags/tag264.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SubTitle"/>
  <p:tag name="MH_ORDER" val="1"/>
</p:tagLst>
</file>

<file path=ppt/tags/tag265.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SubTitle"/>
  <p:tag name="MH_ORDER" val="2"/>
</p:tagLst>
</file>

<file path=ppt/tags/tag266.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SubTitle"/>
  <p:tag name="MH_ORDER" val="3"/>
</p:tagLst>
</file>

<file path=ppt/tags/tag267.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SubTitle"/>
  <p:tag name="MH_ORDER" val="4"/>
</p:tagLst>
</file>

<file path=ppt/tags/tag268.xml><?xml version="1.0" encoding="utf-8"?>
<p:tagLst xmlns:a="http://schemas.openxmlformats.org/drawingml/2006/main" xmlns:r="http://schemas.openxmlformats.org/officeDocument/2006/relationships" xmlns:p="http://schemas.openxmlformats.org/presentationml/2006/main">
  <p:tag name="MH" val="20160511233159"/>
  <p:tag name="MH_LIBRARY" val="GRAPHIC"/>
  <p:tag name="MH_TYPE" val="SubTitle"/>
  <p:tag name="MH_ORDER" val="5"/>
</p:tagLst>
</file>

<file path=ppt/tags/tag269.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3207"/>
  <p:tag name="MH_LIBRARY" val="GRAPHIC"/>
</p:tagLst>
</file>

<file path=ppt/tags/tag27.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SubTitle"/>
  <p:tag name="MH_ORDER" val="1"/>
</p:tagLst>
</file>

<file path=ppt/tags/tag270.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1"/>
</p:tagLst>
</file>

<file path=ppt/tags/tag271.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2"/>
</p:tagLst>
</file>

<file path=ppt/tags/tag272.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3"/>
</p:tagLst>
</file>

<file path=ppt/tags/tag273.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4"/>
</p:tagLst>
</file>

<file path=ppt/tags/tag274.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5"/>
</p:tagLst>
</file>

<file path=ppt/tags/tag275.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6"/>
</p:tagLst>
</file>

<file path=ppt/tags/tag276.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7"/>
</p:tagLst>
</file>

<file path=ppt/tags/tag277.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8"/>
</p:tagLst>
</file>

<file path=ppt/tags/tag278.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9"/>
</p:tagLst>
</file>

<file path=ppt/tags/tag279.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2"/>
</p:tagLst>
</file>

<file path=ppt/tags/tag280.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SubTitle"/>
  <p:tag name="MH_ORDER" val="2"/>
</p:tagLst>
</file>

<file path=ppt/tags/tag281.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SubTitle"/>
  <p:tag name="MH_ORDER" val="3"/>
</p:tagLst>
</file>

<file path=ppt/tags/tag282.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SubTitle"/>
  <p:tag name="MH_ORDER" val="4"/>
</p:tagLst>
</file>

<file path=ppt/tags/tag283.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SubTitle"/>
  <p:tag name="MH_ORDER" val="5"/>
</p:tagLst>
</file>

<file path=ppt/tags/tag284.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SubTitle"/>
  <p:tag name="MH_ORDER" val="6"/>
</p:tagLst>
</file>

<file path=ppt/tags/tag285.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Title"/>
  <p:tag name="MH_ORDER" val="1"/>
</p:tagLst>
</file>

<file path=ppt/tags/tag286.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10"/>
</p:tagLst>
</file>

<file path=ppt/tags/tag287.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11"/>
</p:tagLst>
</file>

<file path=ppt/tags/tag288.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Other"/>
  <p:tag name="MH_ORDER" val="12"/>
</p:tagLst>
</file>

<file path=ppt/tags/tag289.xml><?xml version="1.0" encoding="utf-8"?>
<p:tagLst xmlns:a="http://schemas.openxmlformats.org/drawingml/2006/main" xmlns:r="http://schemas.openxmlformats.org/officeDocument/2006/relationships" xmlns:p="http://schemas.openxmlformats.org/presentationml/2006/main">
  <p:tag name="MH" val="20160511233207"/>
  <p:tag name="MH_LIBRARY" val="GRAPHIC"/>
  <p:tag name="MH_TYPE" val="PageTitle"/>
  <p:tag name="MH_ORDER" val="PageTitle"/>
</p:tagLst>
</file>

<file path=ppt/tags/tag29.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3"/>
</p:tagLst>
</file>

<file path=ppt/tags/tag290.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3217"/>
  <p:tag name="MH_LIBRARY" val="GRAPHIC"/>
</p:tagLst>
</file>

<file path=ppt/tags/tag291.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1"/>
</p:tagLst>
</file>

<file path=ppt/tags/tag292.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2"/>
</p:tagLst>
</file>

<file path=ppt/tags/tag293.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3"/>
</p:tagLst>
</file>

<file path=ppt/tags/tag294.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4"/>
</p:tagLst>
</file>

<file path=ppt/tags/tag295.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5"/>
</p:tagLst>
</file>

<file path=ppt/tags/tag296.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6"/>
</p:tagLst>
</file>

<file path=ppt/tags/tag297.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7"/>
</p:tagLst>
</file>

<file path=ppt/tags/tag298.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8"/>
</p:tagLst>
</file>

<file path=ppt/tags/tag299.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9"/>
</p:tagLst>
</file>

<file path=ppt/tags/tag3.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SubTitle"/>
  <p:tag name="MH_ORDER" val="4"/>
</p:tagLst>
</file>

<file path=ppt/tags/tag30.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4"/>
</p:tagLst>
</file>

<file path=ppt/tags/tag300.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10"/>
</p:tagLst>
</file>

<file path=ppt/tags/tag301.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11"/>
</p:tagLst>
</file>

<file path=ppt/tags/tag302.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Other"/>
  <p:tag name="MH_ORDER" val="12"/>
</p:tagLst>
</file>

<file path=ppt/tags/tag303.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Title"/>
  <p:tag name="MH_ORDER" val="1"/>
</p:tagLst>
</file>

<file path=ppt/tags/tag304.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SubTitle"/>
  <p:tag name="MH_ORDER" val="1"/>
</p:tagLst>
</file>

<file path=ppt/tags/tag305.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SubTitle"/>
  <p:tag name="MH_ORDER" val="3"/>
</p:tagLst>
</file>

<file path=ppt/tags/tag306.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SubTitle"/>
  <p:tag name="MH_ORDER" val="4"/>
</p:tagLst>
</file>

<file path=ppt/tags/tag307.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SubTitle"/>
  <p:tag name="MH_ORDER" val="2"/>
</p:tagLst>
</file>

<file path=ppt/tags/tag308.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SubTitle"/>
  <p:tag name="MH_ORDER" val="5"/>
</p:tagLst>
</file>

<file path=ppt/tags/tag309.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SubTitle"/>
  <p:tag name="MH_ORDER" val="6"/>
</p:tagLst>
</file>

<file path=ppt/tags/tag31.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5"/>
</p:tagLst>
</file>

<file path=ppt/tags/tag310.xml><?xml version="1.0" encoding="utf-8"?>
<p:tagLst xmlns:a="http://schemas.openxmlformats.org/drawingml/2006/main" xmlns:r="http://schemas.openxmlformats.org/officeDocument/2006/relationships" xmlns:p="http://schemas.openxmlformats.org/presentationml/2006/main">
  <p:tag name="MH" val="20160511233217"/>
  <p:tag name="MH_LIBRARY" val="GRAPHIC"/>
  <p:tag name="MH_TYPE" val="PageTitle"/>
  <p:tag name="MH_ORDER" val="PageTitle"/>
</p:tagLst>
</file>

<file path=ppt/tags/tag31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3316"/>
  <p:tag name="MH_LIBRARY" val="GRAPHIC"/>
</p:tagLst>
</file>

<file path=ppt/tags/tag312.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PageTitle"/>
  <p:tag name="MH_ORDER" val="PageTitle"/>
</p:tagLst>
</file>

<file path=ppt/tags/tag313.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Title"/>
  <p:tag name="MH_ORDER" val="1"/>
</p:tagLst>
</file>

<file path=ppt/tags/tag314.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1"/>
</p:tagLst>
</file>

<file path=ppt/tags/tag315.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2"/>
</p:tagLst>
</file>

<file path=ppt/tags/tag316.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3"/>
</p:tagLst>
</file>

<file path=ppt/tags/tag317.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4"/>
</p:tagLst>
</file>

<file path=ppt/tags/tag318.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5"/>
</p:tagLst>
</file>

<file path=ppt/tags/tag319.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6"/>
</p:tagLst>
</file>

<file path=ppt/tags/tag32.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6"/>
</p:tagLst>
</file>

<file path=ppt/tags/tag320.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7"/>
</p:tagLst>
</file>

<file path=ppt/tags/tag321.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8"/>
</p:tagLst>
</file>

<file path=ppt/tags/tag322.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9"/>
</p:tagLst>
</file>

<file path=ppt/tags/tag323.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10"/>
</p:tagLst>
</file>

<file path=ppt/tags/tag324.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11"/>
</p:tagLst>
</file>

<file path=ppt/tags/tag325.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12"/>
</p:tagLst>
</file>

<file path=ppt/tags/tag326.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13"/>
</p:tagLst>
</file>

<file path=ppt/tags/tag327.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Other"/>
  <p:tag name="MH_ORDER" val="14"/>
</p:tagLst>
</file>

<file path=ppt/tags/tag328.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SubTitle"/>
  <p:tag name="MH_ORDER" val="1"/>
</p:tagLst>
</file>

<file path=ppt/tags/tag329.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SubTitle"/>
  <p:tag name="MH_ORDER" val="3"/>
</p:tagLst>
</file>

<file path=ppt/tags/tag33.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SubTitle"/>
  <p:tag name="MH_ORDER" val="3"/>
</p:tagLst>
</file>

<file path=ppt/tags/tag330.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SubTitle"/>
  <p:tag name="MH_ORDER" val="2"/>
</p:tagLst>
</file>

<file path=ppt/tags/tag331.xml><?xml version="1.0" encoding="utf-8"?>
<p:tagLst xmlns:a="http://schemas.openxmlformats.org/drawingml/2006/main" xmlns:r="http://schemas.openxmlformats.org/officeDocument/2006/relationships" xmlns:p="http://schemas.openxmlformats.org/presentationml/2006/main">
  <p:tag name="MH" val="20160511233316"/>
  <p:tag name="MH_LIBRARY" val="GRAPHIC"/>
  <p:tag name="MH_TYPE" val="SubTitle"/>
  <p:tag name="MH_ORDER" val="4"/>
</p:tagLst>
</file>

<file path=ppt/tags/tag33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3329"/>
  <p:tag name="MH_LIBRARY" val="GRAPHIC"/>
</p:tagLst>
</file>

<file path=ppt/tags/tag333.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Other"/>
  <p:tag name="MH_ORDER" val="1"/>
</p:tagLst>
</file>

<file path=ppt/tags/tag334.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Other"/>
  <p:tag name="MH_ORDER" val="2"/>
</p:tagLst>
</file>

<file path=ppt/tags/tag335.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PageTitle"/>
  <p:tag name="MH_ORDER" val="PageTitle"/>
</p:tagLst>
</file>

<file path=ppt/tags/tag336.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Other"/>
  <p:tag name="MH_ORDER" val="3"/>
</p:tagLst>
</file>

<file path=ppt/tags/tag337.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Other"/>
  <p:tag name="MH_ORDER" val="4"/>
</p:tagLst>
</file>

<file path=ppt/tags/tag338.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Title"/>
  <p:tag name="MH_ORDER" val="1"/>
</p:tagLst>
</file>

<file path=ppt/tags/tag339.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Sub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7"/>
</p:tagLst>
</file>

<file path=ppt/tags/tag340.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Other"/>
  <p:tag name="MH_ORDER" val="5"/>
</p:tagLst>
</file>

<file path=ppt/tags/tag341.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Text"/>
  <p:tag name="MH_ORDER" val="2"/>
</p:tagLst>
</file>

<file path=ppt/tags/tag342.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SubTitle"/>
  <p:tag name="MH_ORDER" val="2"/>
</p:tagLst>
</file>

<file path=ppt/tags/tag343.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Other"/>
  <p:tag name="MH_ORDER" val="6"/>
</p:tagLst>
</file>

<file path=ppt/tags/tag344.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Text"/>
  <p:tag name="MH_ORDER" val="4"/>
</p:tagLst>
</file>

<file path=ppt/tags/tag345.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SubTitle"/>
  <p:tag name="MH_ORDER" val="4"/>
</p:tagLst>
</file>

<file path=ppt/tags/tag346.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Other"/>
  <p:tag name="MH_ORDER" val="7"/>
</p:tagLst>
</file>

<file path=ppt/tags/tag347.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Text"/>
  <p:tag name="MH_ORDER" val="3"/>
</p:tagLst>
</file>

<file path=ppt/tags/tag348.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SubTitle"/>
  <p:tag name="MH_ORDER" val="3"/>
</p:tagLst>
</file>

<file path=ppt/tags/tag349.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Other"/>
  <p:tag name="MH_ORDER" val="8"/>
</p:tagLst>
</file>

<file path=ppt/tags/tag35.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8"/>
</p:tagLst>
</file>

<file path=ppt/tags/tag350.xml><?xml version="1.0" encoding="utf-8"?>
<p:tagLst xmlns:a="http://schemas.openxmlformats.org/drawingml/2006/main" xmlns:r="http://schemas.openxmlformats.org/officeDocument/2006/relationships" xmlns:p="http://schemas.openxmlformats.org/presentationml/2006/main">
  <p:tag name="MH" val="20160511233329"/>
  <p:tag name="MH_LIBRARY" val="GRAPHIC"/>
  <p:tag name="MH_TYPE" val="Text"/>
  <p:tag name="MH_ORDER" val="1"/>
</p:tagLst>
</file>

<file path=ppt/tags/tag35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3340"/>
  <p:tag name="MH_LIBRARY" val="GRAPHIC"/>
</p:tagLst>
</file>

<file path=ppt/tags/tag352.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1"/>
</p:tagLst>
</file>

<file path=ppt/tags/tag353.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2"/>
</p:tagLst>
</file>

<file path=ppt/tags/tag354.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SubTitle"/>
  <p:tag name="MH_ORDER" val="3"/>
</p:tagLst>
</file>

<file path=ppt/tags/tag355.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SubTitle"/>
  <p:tag name="MH_ORDER" val="4"/>
</p:tagLst>
</file>

<file path=ppt/tags/tag356.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SubTitle"/>
  <p:tag name="MH_ORDER" val="1"/>
</p:tagLst>
</file>

<file path=ppt/tags/tag357.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3"/>
</p:tagLst>
</file>

<file path=ppt/tags/tag358.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4"/>
</p:tagLst>
</file>

<file path=ppt/tags/tag359.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SubTitle"/>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19"/>
</p:tagLst>
</file>

<file path=ppt/tags/tag360.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5"/>
</p:tagLst>
</file>

<file path=ppt/tags/tag361.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6"/>
</p:tagLst>
</file>

<file path=ppt/tags/tag362.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7"/>
</p:tagLst>
</file>

<file path=ppt/tags/tag363.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8"/>
</p:tagLst>
</file>

<file path=ppt/tags/tag364.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Title"/>
  <p:tag name="MH_ORDER" val="1"/>
</p:tagLst>
</file>

<file path=ppt/tags/tag365.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9"/>
</p:tagLst>
</file>

<file path=ppt/tags/tag366.xml><?xml version="1.0" encoding="utf-8"?>
<p:tagLst xmlns:a="http://schemas.openxmlformats.org/drawingml/2006/main" xmlns:r="http://schemas.openxmlformats.org/officeDocument/2006/relationships" xmlns:p="http://schemas.openxmlformats.org/presentationml/2006/main">
  <p:tag name="MH" val="20160511233340"/>
  <p:tag name="MH_LIBRARY" val="GRAPHIC"/>
  <p:tag name="MH_TYPE" val="Other"/>
  <p:tag name="MH_ORDER" val="10"/>
</p:tagLst>
</file>

<file path=ppt/tags/tag36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3355"/>
  <p:tag name="MH_LIBRARY" val="GRAPHIC"/>
</p:tagLst>
</file>

<file path=ppt/tags/tag368.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Title"/>
  <p:tag name="MH_ORDER" val="1"/>
</p:tagLst>
</file>

<file path=ppt/tags/tag369.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Other"/>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20"/>
</p:tagLst>
</file>

<file path=ppt/tags/tag370.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SubTitle"/>
  <p:tag name="MH_ORDER" val="1"/>
</p:tagLst>
</file>

<file path=ppt/tags/tag371.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Other"/>
  <p:tag name="MH_ORDER" val="2"/>
</p:tagLst>
</file>

<file path=ppt/tags/tag372.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SubTitle"/>
  <p:tag name="MH_ORDER" val="2"/>
</p:tagLst>
</file>

<file path=ppt/tags/tag373.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Other"/>
  <p:tag name="MH_ORDER" val="3"/>
</p:tagLst>
</file>

<file path=ppt/tags/tag374.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SubTitle"/>
  <p:tag name="MH_ORDER" val="3"/>
</p:tagLst>
</file>

<file path=ppt/tags/tag375.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Other"/>
  <p:tag name="MH_ORDER" val="4"/>
</p:tagLst>
</file>

<file path=ppt/tags/tag376.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SubTitle"/>
  <p:tag name="MH_ORDER" val="4"/>
</p:tagLst>
</file>

<file path=ppt/tags/tag377.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Other"/>
  <p:tag name="MH_ORDER" val="5"/>
</p:tagLst>
</file>

<file path=ppt/tags/tag378.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Other"/>
  <p:tag name="MH_ORDER" val="6"/>
</p:tagLst>
</file>

<file path=ppt/tags/tag379.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Other"/>
  <p:tag name="MH_ORDER" val="7"/>
</p:tagLst>
</file>

<file path=ppt/tags/tag38.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21"/>
</p:tagLst>
</file>

<file path=ppt/tags/tag380.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PageTitle"/>
  <p:tag name="MH_ORDER" val="PageTitle"/>
</p:tagLst>
</file>

<file path=ppt/tags/tag381.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Text"/>
  <p:tag name="MH_ORDER" val="1"/>
</p:tagLst>
</file>

<file path=ppt/tags/tag382.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Text"/>
  <p:tag name="MH_ORDER" val="2"/>
</p:tagLst>
</file>

<file path=ppt/tags/tag383.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Text"/>
  <p:tag name="MH_ORDER" val="3"/>
</p:tagLst>
</file>

<file path=ppt/tags/tag384.xml><?xml version="1.0" encoding="utf-8"?>
<p:tagLst xmlns:a="http://schemas.openxmlformats.org/drawingml/2006/main" xmlns:r="http://schemas.openxmlformats.org/officeDocument/2006/relationships" xmlns:p="http://schemas.openxmlformats.org/presentationml/2006/main">
  <p:tag name="MH" val="20160511233355"/>
  <p:tag name="MH_LIBRARY" val="GRAPHIC"/>
  <p:tag name="MH_TYPE" val="Text"/>
  <p:tag name="MH_ORDER" val="4"/>
</p:tagLst>
</file>

<file path=ppt/tags/tag38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3832"/>
  <p:tag name="MH_LIBRARY" val="GRAPHIC"/>
</p:tagLst>
</file>

<file path=ppt/tags/tag386.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PageTitle"/>
  <p:tag name="MH_ORDER" val="PageTitle"/>
</p:tagLst>
</file>

<file path=ppt/tags/tag387.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Title"/>
  <p:tag name="MH_ORDER" val="1"/>
</p:tagLst>
</file>

<file path=ppt/tags/tag388.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Other"/>
  <p:tag name="MH_ORDER" val="1"/>
</p:tagLst>
</file>

<file path=ppt/tags/tag389.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SubTitle"/>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Title"/>
  <p:tag name="MH_ORDER" val="1"/>
</p:tagLst>
</file>

<file path=ppt/tags/tag390.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Other"/>
  <p:tag name="MH_ORDER" val="2"/>
</p:tagLst>
</file>

<file path=ppt/tags/tag391.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SubTitle"/>
  <p:tag name="MH_ORDER" val="3"/>
</p:tagLst>
</file>

<file path=ppt/tags/tag392.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Other"/>
  <p:tag name="MH_ORDER" val="3"/>
</p:tagLst>
</file>

<file path=ppt/tags/tag393.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SubTitle"/>
  <p:tag name="MH_ORDER" val="2"/>
</p:tagLst>
</file>

<file path=ppt/tags/tag394.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Other"/>
  <p:tag name="MH_ORDER" val="4"/>
</p:tagLst>
</file>

<file path=ppt/tags/tag395.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SubTitle"/>
  <p:tag name="MH_ORDER" val="1"/>
</p:tagLst>
</file>

<file path=ppt/tags/tag396.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Other"/>
  <p:tag name="MH_ORDER" val="5"/>
</p:tagLst>
</file>

<file path=ppt/tags/tag397.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Other"/>
  <p:tag name="MH_ORDER" val="6"/>
</p:tagLst>
</file>

<file path=ppt/tags/tag398.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Other"/>
  <p:tag name="MH_ORDER" val="7"/>
</p:tagLst>
</file>

<file path=ppt/tags/tag399.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22"/>
</p:tagLst>
</file>

<file path=ppt/tags/tag400.xml><?xml version="1.0" encoding="utf-8"?>
<p:tagLst xmlns:a="http://schemas.openxmlformats.org/drawingml/2006/main" xmlns:r="http://schemas.openxmlformats.org/officeDocument/2006/relationships" xmlns:p="http://schemas.openxmlformats.org/presentationml/2006/main">
  <p:tag name="MH" val="20160511233832"/>
  <p:tag name="MH_LIBRARY" val="GRAPHIC"/>
  <p:tag name="MH_TYPE" val="Other"/>
  <p:tag name="MH_ORDER" val="9"/>
</p:tagLst>
</file>

<file path=ppt/tags/tag40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3840"/>
  <p:tag name="MH_LIBRARY" val="GRAPHIC"/>
</p:tagLst>
</file>

<file path=ppt/tags/tag402.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PageTitle"/>
  <p:tag name="MH_ORDER" val="PageTitle"/>
</p:tagLst>
</file>

<file path=ppt/tags/tag403.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Other"/>
  <p:tag name="MH_ORDER" val="1"/>
</p:tagLst>
</file>

<file path=ppt/tags/tag404.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Other"/>
  <p:tag name="MH_ORDER" val="2"/>
</p:tagLst>
</file>

<file path=ppt/tags/tag405.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Other"/>
  <p:tag name="MH_ORDER" val="3"/>
</p:tagLst>
</file>

<file path=ppt/tags/tag406.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Other"/>
  <p:tag name="MH_ORDER" val="4"/>
</p:tagLst>
</file>

<file path=ppt/tags/tag407.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Title"/>
  <p:tag name="MH_ORDER" val="1"/>
</p:tagLst>
</file>

<file path=ppt/tags/tag408.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SubTitle"/>
  <p:tag name="MH_ORDER" val="4"/>
</p:tagLst>
</file>

<file path=ppt/tags/tag409.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SubTitle"/>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Other"/>
  <p:tag name="MH_ORDER" val="23"/>
</p:tagLst>
</file>

<file path=ppt/tags/tag410.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SubTitle"/>
  <p:tag name="MH_ORDER" val="1"/>
</p:tagLst>
</file>

<file path=ppt/tags/tag411.xml><?xml version="1.0" encoding="utf-8"?>
<p:tagLst xmlns:a="http://schemas.openxmlformats.org/drawingml/2006/main" xmlns:r="http://schemas.openxmlformats.org/officeDocument/2006/relationships" xmlns:p="http://schemas.openxmlformats.org/presentationml/2006/main">
  <p:tag name="MH" val="20160511233840"/>
  <p:tag name="MH_LIBRARY" val="GRAPHIC"/>
  <p:tag name="MH_TYPE" val="SubTitle"/>
  <p:tag name="MH_ORDER" val="3"/>
</p:tagLst>
</file>

<file path=ppt/tags/tag41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3938"/>
  <p:tag name="MH_LIBRARY" val="GRAPHIC"/>
</p:tagLst>
</file>

<file path=ppt/tags/tag413.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1"/>
</p:tagLst>
</file>

<file path=ppt/tags/tag414.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Title"/>
  <p:tag name="MH_ORDER" val="1"/>
</p:tagLst>
</file>

<file path=ppt/tags/tag415.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3"/>
</p:tagLst>
</file>

<file path=ppt/tags/tag416.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4"/>
</p:tagLst>
</file>

<file path=ppt/tags/tag417.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5"/>
</p:tagLst>
</file>

<file path=ppt/tags/tag418.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6"/>
</p:tagLst>
</file>

<file path=ppt/tags/tag419.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7"/>
</p:tagLst>
</file>

<file path=ppt/tags/tag42.xml><?xml version="1.0" encoding="utf-8"?>
<p:tagLst xmlns:a="http://schemas.openxmlformats.org/drawingml/2006/main" xmlns:r="http://schemas.openxmlformats.org/officeDocument/2006/relationships" xmlns:p="http://schemas.openxmlformats.org/presentationml/2006/main">
  <p:tag name="MH" val="20160511232829"/>
  <p:tag name="MH_LIBRARY" val="GRAPHIC"/>
  <p:tag name="MH_TYPE" val="Desc"/>
  <p:tag name="MH_ORDER" val="1"/>
</p:tagLst>
</file>

<file path=ppt/tags/tag420.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8"/>
</p:tagLst>
</file>

<file path=ppt/tags/tag421.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9"/>
</p:tagLst>
</file>

<file path=ppt/tags/tag422.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10"/>
</p:tagLst>
</file>

<file path=ppt/tags/tag423.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11"/>
</p:tagLst>
</file>

<file path=ppt/tags/tag424.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12"/>
</p:tagLst>
</file>

<file path=ppt/tags/tag425.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13"/>
</p:tagLst>
</file>

<file path=ppt/tags/tag426.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Other"/>
  <p:tag name="MH_ORDER" val="14"/>
</p:tagLst>
</file>

<file path=ppt/tags/tag427.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SubTitle"/>
  <p:tag name="MH_ORDER" val="2"/>
</p:tagLst>
</file>

<file path=ppt/tags/tag428.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SubTitle"/>
  <p:tag name="MH_ORDER" val="3"/>
</p:tagLst>
</file>

<file path=ppt/tags/tag429.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SubTitle"/>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2846"/>
  <p:tag name="MH_LIBRARY" val="GRAPHIC"/>
</p:tagLst>
</file>

<file path=ppt/tags/tag430.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SubTitle"/>
  <p:tag name="MH_ORDER" val="1"/>
</p:tagLst>
</file>

<file path=ppt/tags/tag431.xml><?xml version="1.0" encoding="utf-8"?>
<p:tagLst xmlns:a="http://schemas.openxmlformats.org/drawingml/2006/main" xmlns:r="http://schemas.openxmlformats.org/officeDocument/2006/relationships" xmlns:p="http://schemas.openxmlformats.org/presentationml/2006/main">
  <p:tag name="MH" val="20160511233938"/>
  <p:tag name="MH_LIBRARY" val="GRAPHIC"/>
  <p:tag name="MH_TYPE" val="SubTitle"/>
  <p:tag name="MH_ORDER" val="6"/>
</p:tagLst>
</file>

<file path=ppt/tags/tag43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3951"/>
  <p:tag name="MH_LIBRARY" val="GRAPHIC"/>
</p:tagLst>
</file>

<file path=ppt/tags/tag433.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PageTitle"/>
  <p:tag name="MH_ORDER" val="PageTitle"/>
</p:tagLst>
</file>

<file path=ppt/tags/tag434.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SubTitle"/>
  <p:tag name="MH_ORDER" val="1"/>
</p:tagLst>
</file>

<file path=ppt/tags/tag435.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SubTitle"/>
  <p:tag name="MH_ORDER" val="3"/>
</p:tagLst>
</file>

<file path=ppt/tags/tag436.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Title"/>
  <p:tag name="MH_ORDER" val="1"/>
</p:tagLst>
</file>

<file path=ppt/tags/tag437.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SubTitle"/>
  <p:tag name="MH_ORDER" val="2"/>
</p:tagLst>
</file>

<file path=ppt/tags/tag438.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Other"/>
  <p:tag name="MH_ORDER" val="1"/>
</p:tagLst>
</file>

<file path=ppt/tags/tag439.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Other"/>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PageTitle"/>
  <p:tag name="MH_ORDER" val="PageTitle"/>
</p:tagLst>
</file>

<file path=ppt/tags/tag440.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Other"/>
  <p:tag name="MH_ORDER" val="3"/>
</p:tagLst>
</file>

<file path=ppt/tags/tag441.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Text"/>
  <p:tag name="MH_ORDER" val="1"/>
</p:tagLst>
</file>

<file path=ppt/tags/tag442.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Text"/>
  <p:tag name="MH_ORDER" val="2"/>
</p:tagLst>
</file>

<file path=ppt/tags/tag443.xml><?xml version="1.0" encoding="utf-8"?>
<p:tagLst xmlns:a="http://schemas.openxmlformats.org/drawingml/2006/main" xmlns:r="http://schemas.openxmlformats.org/officeDocument/2006/relationships" xmlns:p="http://schemas.openxmlformats.org/presentationml/2006/main">
  <p:tag name="MH" val="20160511233951"/>
  <p:tag name="MH_LIBRARY" val="GRAPHIC"/>
  <p:tag name="MH_TYPE" val="Text"/>
  <p:tag name="MH_ORDER" val="3"/>
</p:tagLst>
</file>

<file path=ppt/tags/tag44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4005"/>
  <p:tag name="MH_LIBRARY" val="GRAPHIC"/>
</p:tagLst>
</file>

<file path=ppt/tags/tag445.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Title"/>
  <p:tag name="MH_ORDER" val="1"/>
</p:tagLst>
</file>

<file path=ppt/tags/tag446.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PageTitle"/>
  <p:tag name="MH_ORDER" val="PageTitle"/>
</p:tagLst>
</file>

<file path=ppt/tags/tag447.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SubTitle"/>
  <p:tag name="MH_ORDER" val="4"/>
</p:tagLst>
</file>

<file path=ppt/tags/tag448.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SubTitle"/>
  <p:tag name="MH_ORDER" val="3"/>
</p:tagLst>
</file>

<file path=ppt/tags/tag449.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SubTitle"/>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Other"/>
  <p:tag name="MH_ORDER" val="1"/>
</p:tagLst>
</file>

<file path=ppt/tags/tag450.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SubTitle"/>
  <p:tag name="MH_ORDER" val="1"/>
</p:tagLst>
</file>

<file path=ppt/tags/tag451.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Text"/>
  <p:tag name="MH_ORDER" val="2"/>
</p:tagLst>
</file>

<file path=ppt/tags/tag452.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Text"/>
  <p:tag name="MH_ORDER" val="3"/>
</p:tagLst>
</file>

<file path=ppt/tags/tag453.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Text"/>
  <p:tag name="MH_ORDER" val="1"/>
</p:tagLst>
</file>

<file path=ppt/tags/tag454.xml><?xml version="1.0" encoding="utf-8"?>
<p:tagLst xmlns:a="http://schemas.openxmlformats.org/drawingml/2006/main" xmlns:r="http://schemas.openxmlformats.org/officeDocument/2006/relationships" xmlns:p="http://schemas.openxmlformats.org/presentationml/2006/main">
  <p:tag name="MH" val="20160511234005"/>
  <p:tag name="MH_LIBRARY" val="GRAPHIC"/>
  <p:tag name="MH_TYPE" val="Text"/>
  <p:tag name="MH_ORDER" val="4"/>
</p:tagLst>
</file>

<file path=ppt/tags/tag455.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YinZJG#"/>
  <p:tag name="MH_LAYOUT" val="TitleSubTitleText"/>
  <p:tag name="MH" val="20160511234016"/>
  <p:tag name="MH_LIBRARY" val="GRAPHIC"/>
</p:tagLst>
</file>

<file path=ppt/tags/tag456.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PageTitle"/>
  <p:tag name="MH_ORDER" val="PageTitle"/>
</p:tagLst>
</file>

<file path=ppt/tags/tag457.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Title"/>
  <p:tag name="MH_ORDER" val="1"/>
</p:tagLst>
</file>

<file path=ppt/tags/tag458.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SubTitle"/>
  <p:tag name="MH_ORDER" val="2"/>
</p:tagLst>
</file>

<file path=ppt/tags/tag459.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SubTitle"/>
  <p:tag name="MH_ORDER" val="6"/>
</p:tagLst>
</file>

<file path=ppt/tags/tag46.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Other"/>
  <p:tag name="MH_ORDER" val="2"/>
</p:tagLst>
</file>

<file path=ppt/tags/tag460.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SubTitle"/>
  <p:tag name="MH_ORDER" val="4"/>
</p:tagLst>
</file>

<file path=ppt/tags/tag461.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SubTitle"/>
  <p:tag name="MH_ORDER" val="8"/>
</p:tagLst>
</file>

<file path=ppt/tags/tag462.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SubTitle"/>
  <p:tag name="MH_ORDER" val="5"/>
</p:tagLst>
</file>

<file path=ppt/tags/tag463.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SubTitle"/>
  <p:tag name="MH_ORDER" val="1"/>
</p:tagLst>
</file>

<file path=ppt/tags/tag464.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Text"/>
  <p:tag name="MH_ORDER" val="2"/>
</p:tagLst>
</file>

<file path=ppt/tags/tag465.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Text"/>
  <p:tag name="MH_ORDER" val="6"/>
</p:tagLst>
</file>

<file path=ppt/tags/tag466.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Text"/>
  <p:tag name="MH_ORDER" val="3"/>
</p:tagLst>
</file>

<file path=ppt/tags/tag467.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Text"/>
  <p:tag name="MH_ORDER" val="4"/>
</p:tagLst>
</file>

<file path=ppt/tags/tag468.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Text"/>
  <p:tag name="MH_ORDER" val="5"/>
</p:tagLst>
</file>

<file path=ppt/tags/tag469.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Text"/>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Title"/>
  <p:tag name="MH_ORDER" val="1"/>
</p:tagLst>
</file>

<file path=ppt/tags/tag470.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Text"/>
  <p:tag name="MH_ORDER" val="8"/>
</p:tagLst>
</file>

<file path=ppt/tags/tag471.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TYPE" val="Text"/>
  <p:tag name="MH_ORDER" val="7"/>
</p:tagLst>
</file>

<file path=ppt/tags/tag472.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ORDER" val="任意多边形 31"/>
</p:tagLst>
</file>

<file path=ppt/tags/tag473.xml><?xml version="1.0" encoding="utf-8"?>
<p:tagLst xmlns:a="http://schemas.openxmlformats.org/drawingml/2006/main" xmlns:r="http://schemas.openxmlformats.org/officeDocument/2006/relationships" xmlns:p="http://schemas.openxmlformats.org/presentationml/2006/main">
  <p:tag name="MH" val="20160511234016"/>
  <p:tag name="MH_LIBRARY" val="GRAPHIC"/>
  <p:tag name="MH_ORDER" val="任意多边形 30"/>
</p:tagLst>
</file>

<file path=ppt/tags/tag47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4034"/>
  <p:tag name="MH_LIBRARY" val="GRAPHIC"/>
</p:tagLst>
</file>

<file path=ppt/tags/tag475.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1"/>
</p:tagLst>
</file>

<file path=ppt/tags/tag476.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2"/>
</p:tagLst>
</file>

<file path=ppt/tags/tag477.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SubTitle"/>
  <p:tag name="MH_ORDER" val="1"/>
</p:tagLst>
</file>

<file path=ppt/tags/tag478.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SubTitle"/>
  <p:tag name="MH_ORDER" val="2"/>
</p:tagLst>
</file>

<file path=ppt/tags/tag479.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SubTitle"/>
  <p:tag name="MH_ORDER" val="3"/>
</p:tagLst>
</file>

<file path=ppt/tags/tag48.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Other"/>
  <p:tag name="MH_ORDER" val="3"/>
</p:tagLst>
</file>

<file path=ppt/tags/tag480.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SubTitle"/>
  <p:tag name="MH_ORDER" val="4"/>
</p:tagLst>
</file>

<file path=ppt/tags/tag481.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SubTitle"/>
  <p:tag name="MH_ORDER" val="5"/>
</p:tagLst>
</file>

<file path=ppt/tags/tag482.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3"/>
</p:tagLst>
</file>

<file path=ppt/tags/tag483.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4"/>
</p:tagLst>
</file>

<file path=ppt/tags/tag484.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5"/>
</p:tagLst>
</file>

<file path=ppt/tags/tag485.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6"/>
</p:tagLst>
</file>

<file path=ppt/tags/tag486.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7"/>
</p:tagLst>
</file>

<file path=ppt/tags/tag487.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8"/>
</p:tagLst>
</file>

<file path=ppt/tags/tag488.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9"/>
</p:tagLst>
</file>

<file path=ppt/tags/tag489.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Other"/>
  <p:tag name="MH_ORDER" val="10"/>
</p:tagLst>
</file>

<file path=ppt/tags/tag49.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SubTitle"/>
  <p:tag name="MH_ORDER" val="2"/>
</p:tagLst>
</file>

<file path=ppt/tags/tag490.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Title"/>
  <p:tag name="MH_ORDER" val="1"/>
</p:tagLst>
</file>

<file path=ppt/tags/tag491.xml><?xml version="1.0" encoding="utf-8"?>
<p:tagLst xmlns:a="http://schemas.openxmlformats.org/drawingml/2006/main" xmlns:r="http://schemas.openxmlformats.org/officeDocument/2006/relationships" xmlns:p="http://schemas.openxmlformats.org/presentationml/2006/main">
  <p:tag name="MH" val="20160511234034"/>
  <p:tag name="MH_LIBRARY" val="GRAPHIC"/>
  <p:tag name="MH_TYPE" val="PageTitle"/>
  <p:tag name="MH_ORDER" val="PageTitle"/>
</p:tagLst>
</file>

<file path=ppt/tags/tag49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Text"/>
  <p:tag name="MH" val="20160511234043"/>
  <p:tag name="MH_LIBRARY" val="GRAPHIC"/>
</p:tagLst>
</file>

<file path=ppt/tags/tag493.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Other"/>
  <p:tag name="MH_ORDER" val="1"/>
</p:tagLst>
</file>

<file path=ppt/tags/tag494.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Other"/>
  <p:tag name="MH_ORDER" val="2"/>
</p:tagLst>
</file>

<file path=ppt/tags/tag495.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Title"/>
  <p:tag name="MH_ORDER" val="1"/>
</p:tagLst>
</file>

<file path=ppt/tags/tag496.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SubTitle"/>
  <p:tag name="MH_ORDER" val="1"/>
</p:tagLst>
</file>

<file path=ppt/tags/tag497.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Text"/>
  <p:tag name="MH_ORDER" val="1"/>
</p:tagLst>
</file>

<file path=ppt/tags/tag498.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Other"/>
  <p:tag name="MH_ORDER" val="3"/>
</p:tagLst>
</file>

<file path=ppt/tags/tag499.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Other"/>
  <p:tag name="MH_ORDER" val="4"/>
</p:tagLst>
</file>

<file path=ppt/tags/tag500.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Text"/>
  <p:tag name="MH_ORDER" val="2"/>
</p:tagLst>
</file>

<file path=ppt/tags/tag501.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SubTitle"/>
  <p:tag name="MH_ORDER" val="3"/>
</p:tagLst>
</file>

<file path=ppt/tags/tag502.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Text"/>
  <p:tag name="MH_ORDER" val="3"/>
</p:tagLst>
</file>

<file path=ppt/tags/tag503.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SubTitle"/>
  <p:tag name="MH_ORDER" val="4"/>
</p:tagLst>
</file>

<file path=ppt/tags/tag504.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Text"/>
  <p:tag name="MH_ORDER" val="4"/>
</p:tagLst>
</file>

<file path=ppt/tags/tag505.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SubTitle"/>
  <p:tag name="MH_ORDER" val="5"/>
</p:tagLst>
</file>

<file path=ppt/tags/tag506.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Text"/>
  <p:tag name="MH_ORDER" val="5"/>
</p:tagLst>
</file>

<file path=ppt/tags/tag507.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SubTitle"/>
  <p:tag name="MH_ORDER" val="6"/>
</p:tagLst>
</file>

<file path=ppt/tags/tag508.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Text"/>
  <p:tag name="MH_ORDER" val="6"/>
</p:tagLst>
</file>

<file path=ppt/tags/tag509.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Other"/>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SubTitle"/>
  <p:tag name="MH_ORDER" val="3"/>
</p:tagLst>
</file>

<file path=ppt/tags/tag510.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Other"/>
  <p:tag name="MH_ORDER" val="5"/>
</p:tagLst>
</file>

<file path=ppt/tags/tag511.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Other"/>
  <p:tag name="MH_ORDER" val="6"/>
</p:tagLst>
</file>

<file path=ppt/tags/tag512.xml><?xml version="1.0" encoding="utf-8"?>
<p:tagLst xmlns:a="http://schemas.openxmlformats.org/drawingml/2006/main" xmlns:r="http://schemas.openxmlformats.org/officeDocument/2006/relationships" xmlns:p="http://schemas.openxmlformats.org/presentationml/2006/main">
  <p:tag name="MH" val="20160511234043"/>
  <p:tag name="MH_LIBRARY" val="GRAPHIC"/>
  <p:tag name="MH_TYPE" val="PageTitle"/>
  <p:tag name="MH_ORDER" val="PageTitle"/>
</p:tagLst>
</file>

<file path=ppt/tags/tag51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Desc"/>
  <p:tag name="MH" val="20160511234054"/>
  <p:tag name="MH_LIBRARY" val="GRAPHIC"/>
</p:tagLst>
</file>

<file path=ppt/tags/tag514.xml><?xml version="1.0" encoding="utf-8"?>
<p:tagLst xmlns:a="http://schemas.openxmlformats.org/drawingml/2006/main" xmlns:r="http://schemas.openxmlformats.org/officeDocument/2006/relationships" xmlns:p="http://schemas.openxmlformats.org/presentationml/2006/main">
  <p:tag name="MH" val="20160511234054"/>
  <p:tag name="MH_LIBRARY" val="GRAPHIC"/>
  <p:tag name="MH_TYPE" val="SubTitle"/>
  <p:tag name="MH_ORDER" val="2"/>
</p:tagLst>
</file>

<file path=ppt/tags/tag515.xml><?xml version="1.0" encoding="utf-8"?>
<p:tagLst xmlns:a="http://schemas.openxmlformats.org/drawingml/2006/main" xmlns:r="http://schemas.openxmlformats.org/officeDocument/2006/relationships" xmlns:p="http://schemas.openxmlformats.org/presentationml/2006/main">
  <p:tag name="MH" val="20160511234054"/>
  <p:tag name="MH_LIBRARY" val="GRAPHIC"/>
  <p:tag name="MH_TYPE" val="SubTitle"/>
  <p:tag name="MH_ORDER" val="1"/>
</p:tagLst>
</file>

<file path=ppt/tags/tag516.xml><?xml version="1.0" encoding="utf-8"?>
<p:tagLst xmlns:a="http://schemas.openxmlformats.org/drawingml/2006/main" xmlns:r="http://schemas.openxmlformats.org/officeDocument/2006/relationships" xmlns:p="http://schemas.openxmlformats.org/presentationml/2006/main">
  <p:tag name="MH" val="20160511234054"/>
  <p:tag name="MH_LIBRARY" val="GRAPHIC"/>
  <p:tag name="MH_TYPE" val="Title"/>
  <p:tag name="MH_ORDER" val="1"/>
</p:tagLst>
</file>

<file path=ppt/tags/tag517.xml><?xml version="1.0" encoding="utf-8"?>
<p:tagLst xmlns:a="http://schemas.openxmlformats.org/drawingml/2006/main" xmlns:r="http://schemas.openxmlformats.org/officeDocument/2006/relationships" xmlns:p="http://schemas.openxmlformats.org/presentationml/2006/main">
  <p:tag name="MH" val="20160511234054"/>
  <p:tag name="MH_LIBRARY" val="GRAPHIC"/>
  <p:tag name="MH_TYPE" val="Other"/>
  <p:tag name="MH_ORDER" val="1"/>
</p:tagLst>
</file>

<file path=ppt/tags/tag518.xml><?xml version="1.0" encoding="utf-8"?>
<p:tagLst xmlns:a="http://schemas.openxmlformats.org/drawingml/2006/main" xmlns:r="http://schemas.openxmlformats.org/officeDocument/2006/relationships" xmlns:p="http://schemas.openxmlformats.org/presentationml/2006/main">
  <p:tag name="MH" val="20160511234054"/>
  <p:tag name="MH_LIBRARY" val="GRAPHIC"/>
  <p:tag name="MH_TYPE" val="Other"/>
  <p:tag name="MH_ORDER" val="2"/>
</p:tagLst>
</file>

<file path=ppt/tags/tag519.xml><?xml version="1.0" encoding="utf-8"?>
<p:tagLst xmlns:a="http://schemas.openxmlformats.org/drawingml/2006/main" xmlns:r="http://schemas.openxmlformats.org/officeDocument/2006/relationships" xmlns:p="http://schemas.openxmlformats.org/presentationml/2006/main">
  <p:tag name="MH" val="20160511234054"/>
  <p:tag name="MH_LIBRARY" val="GRAPHIC"/>
  <p:tag name="MH_TYPE" val="Other"/>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Other"/>
  <p:tag name="MH_ORDER" val="5"/>
</p:tagLst>
</file>

<file path=ppt/tags/tag520.xml><?xml version="1.0" encoding="utf-8"?>
<p:tagLst xmlns:a="http://schemas.openxmlformats.org/drawingml/2006/main" xmlns:r="http://schemas.openxmlformats.org/officeDocument/2006/relationships" xmlns:p="http://schemas.openxmlformats.org/presentationml/2006/main">
  <p:tag name="MH" val="20160511234054"/>
  <p:tag name="MH_LIBRARY" val="GRAPHIC"/>
  <p:tag name="MH_TYPE" val="Other"/>
  <p:tag name="MH_ORDER" val="4"/>
</p:tagLst>
</file>

<file path=ppt/tags/tag521.xml><?xml version="1.0" encoding="utf-8"?>
<p:tagLst xmlns:a="http://schemas.openxmlformats.org/drawingml/2006/main" xmlns:r="http://schemas.openxmlformats.org/officeDocument/2006/relationships" xmlns:p="http://schemas.openxmlformats.org/presentationml/2006/main">
  <p:tag name="MH" val="20160511234054"/>
  <p:tag name="MH_LIBRARY" val="GRAPHIC"/>
  <p:tag name="MH_TYPE" val="PageTitle"/>
  <p:tag name="MH_ORDER" val="PageTitle"/>
</p:tagLst>
</file>

<file path=ppt/tags/tag522.xml><?xml version="1.0" encoding="utf-8"?>
<p:tagLst xmlns:a="http://schemas.openxmlformats.org/drawingml/2006/main" xmlns:r="http://schemas.openxmlformats.org/officeDocument/2006/relationships" xmlns:p="http://schemas.openxmlformats.org/presentationml/2006/main">
  <p:tag name="MH" val="20160511234054"/>
  <p:tag name="MH_LIBRARY" val="GRAPHIC"/>
  <p:tag name="MH_TYPE" val="Desc"/>
  <p:tag name="MH_ORDER" val="1"/>
</p:tagLst>
</file>

<file path=ppt/tags/tag523.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Text"/>
  <p:tag name="MH" val="20160511234100"/>
  <p:tag name="MH_LIBRARY" val="GRAPHIC"/>
</p:tagLst>
</file>

<file path=ppt/tags/tag524.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SubTitle"/>
  <p:tag name="MH_ORDER" val="6"/>
</p:tagLst>
</file>

<file path=ppt/tags/tag525.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SubTitle"/>
  <p:tag name="MH_ORDER" val="3"/>
</p:tagLst>
</file>

<file path=ppt/tags/tag526.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SubTitle"/>
  <p:tag name="MH_ORDER" val="1"/>
</p:tagLst>
</file>

<file path=ppt/tags/tag527.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SubTitle"/>
  <p:tag name="MH_ORDER" val="2"/>
</p:tagLst>
</file>

<file path=ppt/tags/tag528.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SubTitle"/>
  <p:tag name="MH_ORDER" val="5"/>
</p:tagLst>
</file>

<file path=ppt/tags/tag529.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SubTitle"/>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SubTitle"/>
  <p:tag name="MH_ORDER" val="5"/>
</p:tagLst>
</file>

<file path=ppt/tags/tag530.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Title"/>
  <p:tag name="MH_ORDER" val="1"/>
</p:tagLst>
</file>

<file path=ppt/tags/tag531.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Other"/>
  <p:tag name="MH_ORDER" val="1"/>
</p:tagLst>
</file>

<file path=ppt/tags/tag532.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Other"/>
  <p:tag name="MH_ORDER" val="2"/>
</p:tagLst>
</file>

<file path=ppt/tags/tag533.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Other"/>
  <p:tag name="MH_ORDER" val="3"/>
</p:tagLst>
</file>

<file path=ppt/tags/tag534.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Other"/>
  <p:tag name="MH_ORDER" val="4"/>
</p:tagLst>
</file>

<file path=ppt/tags/tag535.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PageTitle"/>
  <p:tag name="MH_ORDER" val="PageTitle"/>
</p:tagLst>
</file>

<file path=ppt/tags/tag536.xml><?xml version="1.0" encoding="utf-8"?>
<p:tagLst xmlns:a="http://schemas.openxmlformats.org/drawingml/2006/main" xmlns:r="http://schemas.openxmlformats.org/officeDocument/2006/relationships" xmlns:p="http://schemas.openxmlformats.org/presentationml/2006/main">
  <p:tag name="MH" val="20160511234100"/>
  <p:tag name="MH_LIBRARY" val="GRAPHIC"/>
  <p:tag name="MH_TYPE" val="Text"/>
  <p:tag name="MH_ORDER" val="1"/>
</p:tagLst>
</file>

<file path=ppt/tags/tag53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11234139"/>
  <p:tag name="MH_LIBRARY" val="GRAPHIC"/>
</p:tagLst>
</file>

<file path=ppt/tags/tag538.xml><?xml version="1.0" encoding="utf-8"?>
<p:tagLst xmlns:a="http://schemas.openxmlformats.org/drawingml/2006/main" xmlns:r="http://schemas.openxmlformats.org/officeDocument/2006/relationships" xmlns:p="http://schemas.openxmlformats.org/presentationml/2006/main">
  <p:tag name="MH" val="20160511234139"/>
  <p:tag name="MH_LIBRARY" val="GRAPHIC"/>
  <p:tag name="MH_TYPE" val="SubTitle"/>
  <p:tag name="MH_ORDER" val="1"/>
</p:tagLst>
</file>

<file path=ppt/tags/tag539.xml><?xml version="1.0" encoding="utf-8"?>
<p:tagLst xmlns:a="http://schemas.openxmlformats.org/drawingml/2006/main" xmlns:r="http://schemas.openxmlformats.org/officeDocument/2006/relationships" xmlns:p="http://schemas.openxmlformats.org/presentationml/2006/main">
  <p:tag name="MH" val="20160511234139"/>
  <p:tag name="MH_LIBRARY" val="GRAPHIC"/>
  <p:tag name="MH_TYPE" val="SubTitle"/>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Other"/>
  <p:tag name="MH_ORDER" val="6"/>
</p:tagLst>
</file>

<file path=ppt/tags/tag540.xml><?xml version="1.0" encoding="utf-8"?>
<p:tagLst xmlns:a="http://schemas.openxmlformats.org/drawingml/2006/main" xmlns:r="http://schemas.openxmlformats.org/officeDocument/2006/relationships" xmlns:p="http://schemas.openxmlformats.org/presentationml/2006/main">
  <p:tag name="MH" val="20160511234139"/>
  <p:tag name="MH_LIBRARY" val="GRAPHIC"/>
  <p:tag name="MH_TYPE" val="Other"/>
  <p:tag name="MH_ORDER" val="1"/>
</p:tagLst>
</file>

<file path=ppt/tags/tag541.xml><?xml version="1.0" encoding="utf-8"?>
<p:tagLst xmlns:a="http://schemas.openxmlformats.org/drawingml/2006/main" xmlns:r="http://schemas.openxmlformats.org/officeDocument/2006/relationships" xmlns:p="http://schemas.openxmlformats.org/presentationml/2006/main">
  <p:tag name="MH" val="20160511234139"/>
  <p:tag name="MH_LIBRARY" val="GRAPHIC"/>
  <p:tag name="MH_TYPE" val="SubTitle"/>
  <p:tag name="MH_ORDER" val="2"/>
</p:tagLst>
</file>

<file path=ppt/tags/tag542.xml><?xml version="1.0" encoding="utf-8"?>
<p:tagLst xmlns:a="http://schemas.openxmlformats.org/drawingml/2006/main" xmlns:r="http://schemas.openxmlformats.org/officeDocument/2006/relationships" xmlns:p="http://schemas.openxmlformats.org/presentationml/2006/main">
  <p:tag name="MH" val="20160511234139"/>
  <p:tag name="MH_LIBRARY" val="GRAPHIC"/>
  <p:tag name="MH_TYPE" val="Other"/>
  <p:tag name="MH_ORDER" val="2"/>
</p:tagLst>
</file>

<file path=ppt/tags/tag543.xml><?xml version="1.0" encoding="utf-8"?>
<p:tagLst xmlns:a="http://schemas.openxmlformats.org/drawingml/2006/main" xmlns:r="http://schemas.openxmlformats.org/officeDocument/2006/relationships" xmlns:p="http://schemas.openxmlformats.org/presentationml/2006/main">
  <p:tag name="MH" val="20160511234139"/>
  <p:tag name="MH_LIBRARY" val="GRAPHIC"/>
  <p:tag name="MH_TYPE" val="Other"/>
  <p:tag name="MH_ORDER" val="3"/>
</p:tagLst>
</file>

<file path=ppt/tags/tag544.xml><?xml version="1.0" encoding="utf-8"?>
<p:tagLst xmlns:a="http://schemas.openxmlformats.org/drawingml/2006/main" xmlns:r="http://schemas.openxmlformats.org/officeDocument/2006/relationships" xmlns:p="http://schemas.openxmlformats.org/presentationml/2006/main">
  <p:tag name="MH" val="20160511234139"/>
  <p:tag name="MH_LIBRARY" val="GRAPHIC"/>
  <p:tag name="MH_TYPE" val="Title"/>
  <p:tag name="MH_ORDER" val="1"/>
</p:tagLst>
</file>

<file path=ppt/tags/tag545.xml><?xml version="1.0" encoding="utf-8"?>
<p:tagLst xmlns:a="http://schemas.openxmlformats.org/drawingml/2006/main" xmlns:r="http://schemas.openxmlformats.org/officeDocument/2006/relationships" xmlns:p="http://schemas.openxmlformats.org/presentationml/2006/main">
  <p:tag name="MH" val="20160511234139"/>
  <p:tag name="MH_LIBRARY" val="GRAPHIC"/>
  <p:tag name="MH_TYPE" val="PageTitle"/>
  <p:tag name="MH_ORDER" val="PageTitle"/>
</p:tagLst>
</file>

<file path=ppt/tags/tag546.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YinZJG#"/>
  <p:tag name="MH_LAYOUT" val="SubTitle"/>
  <p:tag name="MH" val="20160511234147"/>
  <p:tag name="MH_LIBRARY" val="GRAPHIC"/>
</p:tagLst>
</file>

<file path=ppt/tags/tag547.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1"/>
</p:tagLst>
</file>

<file path=ppt/tags/tag548.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2"/>
</p:tagLst>
</file>

<file path=ppt/tags/tag549.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SubTitle"/>
  <p:tag name="MH_ORDER" val="1"/>
</p:tagLst>
</file>

<file path=ppt/tags/tag550.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4"/>
</p:tagLst>
</file>

<file path=ppt/tags/tag551.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5"/>
</p:tagLst>
</file>

<file path=ppt/tags/tag552.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6"/>
</p:tagLst>
</file>

<file path=ppt/tags/tag553.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7"/>
</p:tagLst>
</file>

<file path=ppt/tags/tag554.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8"/>
</p:tagLst>
</file>

<file path=ppt/tags/tag555.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9"/>
</p:tagLst>
</file>

<file path=ppt/tags/tag556.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10"/>
</p:tagLst>
</file>

<file path=ppt/tags/tag557.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11"/>
</p:tagLst>
</file>

<file path=ppt/tags/tag558.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12"/>
</p:tagLst>
</file>

<file path=ppt/tags/tag559.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13"/>
</p:tagLst>
</file>

<file path=ppt/tags/tag56.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Other"/>
  <p:tag name="MH_ORDER" val="8"/>
</p:tagLst>
</file>

<file path=ppt/tags/tag560.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14"/>
</p:tagLst>
</file>

<file path=ppt/tags/tag561.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15"/>
</p:tagLst>
</file>

<file path=ppt/tags/tag562.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Other"/>
  <p:tag name="MH_ORDER" val="16"/>
</p:tagLst>
</file>

<file path=ppt/tags/tag563.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SubTitle"/>
  <p:tag name="MH_ORDER" val="1"/>
</p:tagLst>
</file>

<file path=ppt/tags/tag564.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PageTitle"/>
  <p:tag name="MH_ORDER" val="PageTitle"/>
</p:tagLst>
</file>

<file path=ppt/tags/tag565.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SubTitle"/>
  <p:tag name="MH_ORDER" val="1"/>
</p:tagLst>
</file>

<file path=ppt/tags/tag566.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SubTitle"/>
  <p:tag name="MH_ORDER" val="2"/>
</p:tagLst>
</file>

<file path=ppt/tags/tag567.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SubTitle"/>
  <p:tag name="MH_ORDER" val="3"/>
</p:tagLst>
</file>

<file path=ppt/tags/tag568.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SubTitle"/>
  <p:tag name="MH_ORDER" val="4"/>
</p:tagLst>
</file>

<file path=ppt/tags/tag569.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SubTitle"/>
  <p:tag name="MH_ORDER" val="5"/>
</p:tagLst>
</file>

<file path=ppt/tags/tag57.xml><?xml version="1.0" encoding="utf-8"?>
<p:tagLst xmlns:a="http://schemas.openxmlformats.org/drawingml/2006/main" xmlns:r="http://schemas.openxmlformats.org/officeDocument/2006/relationships" xmlns:p="http://schemas.openxmlformats.org/presentationml/2006/main">
  <p:tag name="MH" val="20160511232846"/>
  <p:tag name="MH_LIBRARY" val="GRAPHIC"/>
  <p:tag name="MH_TYPE" val="Other"/>
  <p:tag name="MH_ORDER" val="10"/>
</p:tagLst>
</file>

<file path=ppt/tags/tag570.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SubTitle"/>
  <p:tag name="MH_ORDER" val="6"/>
</p:tagLst>
</file>

<file path=ppt/tags/tag571.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SubTitle"/>
  <p:tag name="MH_ORDER" val="7"/>
</p:tagLst>
</file>

<file path=ppt/tags/tag572.xml><?xml version="1.0" encoding="utf-8"?>
<p:tagLst xmlns:a="http://schemas.openxmlformats.org/drawingml/2006/main" xmlns:r="http://schemas.openxmlformats.org/officeDocument/2006/relationships" xmlns:p="http://schemas.openxmlformats.org/presentationml/2006/main">
  <p:tag name="MH" val="20160511234147"/>
  <p:tag name="MH_LIBRARY" val="GRAPHIC"/>
  <p:tag name="MH_TYPE" val="SubTitle"/>
  <p:tag name="MH_ORDER" val="8"/>
</p:tagLst>
</file>

<file path=ppt/tags/tag57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Desc"/>
  <p:tag name="MH" val="20160511234220"/>
  <p:tag name="MH_LIBRARY" val="GRAPHIC"/>
</p:tagLst>
</file>

<file path=ppt/tags/tag574.xml><?xml version="1.0" encoding="utf-8"?>
<p:tagLst xmlns:a="http://schemas.openxmlformats.org/drawingml/2006/main" xmlns:r="http://schemas.openxmlformats.org/officeDocument/2006/relationships" xmlns:p="http://schemas.openxmlformats.org/presentationml/2006/main">
  <p:tag name="MH" val="20160511234220"/>
  <p:tag name="MH_LIBRARY" val="GRAPHIC"/>
  <p:tag name="MH_TYPE" val="PageTitle"/>
  <p:tag name="MH_ORDER" val="PageTitle"/>
</p:tagLst>
</file>

<file path=ppt/tags/tag575.xml><?xml version="1.0" encoding="utf-8"?>
<p:tagLst xmlns:a="http://schemas.openxmlformats.org/drawingml/2006/main" xmlns:r="http://schemas.openxmlformats.org/officeDocument/2006/relationships" xmlns:p="http://schemas.openxmlformats.org/presentationml/2006/main">
  <p:tag name="MH" val="20160511234220"/>
  <p:tag name="MH_LIBRARY" val="GRAPHIC"/>
  <p:tag name="MH_TYPE" val="Title"/>
  <p:tag name="MH_ORDER" val="1"/>
</p:tagLst>
</file>

<file path=ppt/tags/tag576.xml><?xml version="1.0" encoding="utf-8"?>
<p:tagLst xmlns:a="http://schemas.openxmlformats.org/drawingml/2006/main" xmlns:r="http://schemas.openxmlformats.org/officeDocument/2006/relationships" xmlns:p="http://schemas.openxmlformats.org/presentationml/2006/main">
  <p:tag name="MH" val="20160511234220"/>
  <p:tag name="MH_LIBRARY" val="GRAPHIC"/>
  <p:tag name="MH_TYPE" val="Other"/>
  <p:tag name="MH_ORDER" val="1"/>
</p:tagLst>
</file>

<file path=ppt/tags/tag577.xml><?xml version="1.0" encoding="utf-8"?>
<p:tagLst xmlns:a="http://schemas.openxmlformats.org/drawingml/2006/main" xmlns:r="http://schemas.openxmlformats.org/officeDocument/2006/relationships" xmlns:p="http://schemas.openxmlformats.org/presentationml/2006/main">
  <p:tag name="MH" val="20160511234220"/>
  <p:tag name="MH_LIBRARY" val="GRAPHIC"/>
  <p:tag name="MH_TYPE" val="Other"/>
  <p:tag name="MH_ORDER" val="2"/>
</p:tagLst>
</file>

<file path=ppt/tags/tag578.xml><?xml version="1.0" encoding="utf-8"?>
<p:tagLst xmlns:a="http://schemas.openxmlformats.org/drawingml/2006/main" xmlns:r="http://schemas.openxmlformats.org/officeDocument/2006/relationships" xmlns:p="http://schemas.openxmlformats.org/presentationml/2006/main">
  <p:tag name="MH" val="20160511234220"/>
  <p:tag name="MH_LIBRARY" val="GRAPHIC"/>
  <p:tag name="MH_TYPE" val="Desc"/>
  <p:tag name="MH_ORDER" val="1"/>
</p:tagLst>
</file>

<file path=ppt/tags/tag579.xml><?xml version="1.0" encoding="utf-8"?>
<p:tagLst xmlns:a="http://schemas.openxmlformats.org/drawingml/2006/main" xmlns:r="http://schemas.openxmlformats.org/officeDocument/2006/relationships" xmlns:p="http://schemas.openxmlformats.org/presentationml/2006/main">
  <p:tag name="MH" val="20160511234220"/>
  <p:tag name="MH_LIBRARY" val="GRAPHIC"/>
  <p:tag name="MH_TYPE" val="SubTitle"/>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 name="MH" val="20160511232924"/>
  <p:tag name="MH_LIBRARY" val="GRAPHIC"/>
</p:tagLst>
</file>

<file path=ppt/tags/tag580.xml><?xml version="1.0" encoding="utf-8"?>
<p:tagLst xmlns:a="http://schemas.openxmlformats.org/drawingml/2006/main" xmlns:r="http://schemas.openxmlformats.org/officeDocument/2006/relationships" xmlns:p="http://schemas.openxmlformats.org/presentationml/2006/main">
  <p:tag name="MH" val="20160511234220"/>
  <p:tag name="MH_LIBRARY" val="GRAPHIC"/>
  <p:tag name="MH_TYPE" val="SubTitle"/>
  <p:tag name="MH_ORDER" val="2"/>
</p:tagLst>
</file>

<file path=ppt/tags/tag58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4252"/>
  <p:tag name="MH_LIBRARY" val="GRAPHIC"/>
</p:tagLst>
</file>

<file path=ppt/tags/tag582.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1"/>
</p:tagLst>
</file>

<file path=ppt/tags/tag583.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2"/>
</p:tagLst>
</file>

<file path=ppt/tags/tag584.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3"/>
</p:tagLst>
</file>

<file path=ppt/tags/tag585.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4"/>
</p:tagLst>
</file>

<file path=ppt/tags/tag586.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5"/>
</p:tagLst>
</file>

<file path=ppt/tags/tag587.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6"/>
</p:tagLst>
</file>

<file path=ppt/tags/tag588.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7"/>
</p:tagLst>
</file>

<file path=ppt/tags/tag589.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8"/>
</p:tagLst>
</file>

<file path=ppt/tags/tag59.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PageTitle"/>
  <p:tag name="MH_ORDER" val="PageTitle"/>
</p:tagLst>
</file>

<file path=ppt/tags/tag590.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9"/>
</p:tagLst>
</file>

<file path=ppt/tags/tag591.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10"/>
</p:tagLst>
</file>

<file path=ppt/tags/tag592.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11"/>
</p:tagLst>
</file>

<file path=ppt/tags/tag593.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Other"/>
  <p:tag name="MH_ORDER" val="12"/>
</p:tagLst>
</file>

<file path=ppt/tags/tag594.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Title"/>
  <p:tag name="MH_ORDER" val="1"/>
</p:tagLst>
</file>

<file path=ppt/tags/tag595.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SubTitle"/>
  <p:tag name="MH_ORDER" val="1"/>
</p:tagLst>
</file>

<file path=ppt/tags/tag596.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SubTitle"/>
  <p:tag name="MH_ORDER" val="2"/>
</p:tagLst>
</file>

<file path=ppt/tags/tag597.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SubTitle"/>
  <p:tag name="MH_ORDER" val="3"/>
</p:tagLst>
</file>

<file path=ppt/tags/tag598.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SubTitle"/>
  <p:tag name="MH_ORDER" val="4"/>
</p:tagLst>
</file>

<file path=ppt/tags/tag599.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PageTitle"/>
  <p:tag name="MH_ORDER" val="PageTitle"/>
</p:tagLst>
</file>

<file path=ppt/tags/tag6.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Other"/>
  <p:tag name="MH_ORDER" val="3"/>
</p:tagLst>
</file>

<file path=ppt/tags/tag60.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Title"/>
  <p:tag name="MH_ORDER" val="1"/>
</p:tagLst>
</file>

<file path=ppt/tags/tag600.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SubTitle"/>
  <p:tag name="MH_ORDER" val="6"/>
</p:tagLst>
</file>

<file path=ppt/tags/tag601.xml><?xml version="1.0" encoding="utf-8"?>
<p:tagLst xmlns:a="http://schemas.openxmlformats.org/drawingml/2006/main" xmlns:r="http://schemas.openxmlformats.org/officeDocument/2006/relationships" xmlns:p="http://schemas.openxmlformats.org/presentationml/2006/main">
  <p:tag name="MH" val="20160511234252"/>
  <p:tag name="MH_LIBRARY" val="GRAPHIC"/>
  <p:tag name="MH_TYPE" val="SubTitle"/>
  <p:tag name="MH_ORDER" val="5"/>
</p:tagLst>
</file>

<file path=ppt/tags/tag60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4309"/>
  <p:tag name="MH_LIBRARY" val="GRAPHIC"/>
</p:tagLst>
</file>

<file path=ppt/tags/tag603.xml><?xml version="1.0" encoding="utf-8"?>
<p:tagLst xmlns:a="http://schemas.openxmlformats.org/drawingml/2006/main" xmlns:r="http://schemas.openxmlformats.org/officeDocument/2006/relationships" xmlns:p="http://schemas.openxmlformats.org/presentationml/2006/main">
  <p:tag name="MH" val="20160511234309"/>
  <p:tag name="MH_LIBRARY" val="GRAPHIC"/>
  <p:tag name="MH_TYPE" val="SubTitle"/>
  <p:tag name="MH_ORDER" val="1"/>
</p:tagLst>
</file>

<file path=ppt/tags/tag604.xml><?xml version="1.0" encoding="utf-8"?>
<p:tagLst xmlns:a="http://schemas.openxmlformats.org/drawingml/2006/main" xmlns:r="http://schemas.openxmlformats.org/officeDocument/2006/relationships" xmlns:p="http://schemas.openxmlformats.org/presentationml/2006/main">
  <p:tag name="MH" val="20160511234309"/>
  <p:tag name="MH_LIBRARY" val="GRAPHIC"/>
  <p:tag name="MH_TYPE" val="SubTitle"/>
  <p:tag name="MH_ORDER" val="2"/>
</p:tagLst>
</file>

<file path=ppt/tags/tag605.xml><?xml version="1.0" encoding="utf-8"?>
<p:tagLst xmlns:a="http://schemas.openxmlformats.org/drawingml/2006/main" xmlns:r="http://schemas.openxmlformats.org/officeDocument/2006/relationships" xmlns:p="http://schemas.openxmlformats.org/presentationml/2006/main">
  <p:tag name="MH" val="20160511234309"/>
  <p:tag name="MH_LIBRARY" val="GRAPHIC"/>
  <p:tag name="MH_TYPE" val="SubTitle"/>
  <p:tag name="MH_ORDER" val="4"/>
</p:tagLst>
</file>

<file path=ppt/tags/tag606.xml><?xml version="1.0" encoding="utf-8"?>
<p:tagLst xmlns:a="http://schemas.openxmlformats.org/drawingml/2006/main" xmlns:r="http://schemas.openxmlformats.org/officeDocument/2006/relationships" xmlns:p="http://schemas.openxmlformats.org/presentationml/2006/main">
  <p:tag name="MH" val="20160511234309"/>
  <p:tag name="MH_LIBRARY" val="GRAPHIC"/>
  <p:tag name="MH_TYPE" val="SubTitle"/>
  <p:tag name="MH_ORDER" val="3"/>
</p:tagLst>
</file>

<file path=ppt/tags/tag607.xml><?xml version="1.0" encoding="utf-8"?>
<p:tagLst xmlns:a="http://schemas.openxmlformats.org/drawingml/2006/main" xmlns:r="http://schemas.openxmlformats.org/officeDocument/2006/relationships" xmlns:p="http://schemas.openxmlformats.org/presentationml/2006/main">
  <p:tag name="MH" val="20160511234309"/>
  <p:tag name="MH_LIBRARY" val="GRAPHIC"/>
  <p:tag name="MH_TYPE" val="Title"/>
  <p:tag name="MH_ORDER" val="1"/>
</p:tagLst>
</file>

<file path=ppt/tags/tag608.xml><?xml version="1.0" encoding="utf-8"?>
<p:tagLst xmlns:a="http://schemas.openxmlformats.org/drawingml/2006/main" xmlns:r="http://schemas.openxmlformats.org/officeDocument/2006/relationships" xmlns:p="http://schemas.openxmlformats.org/presentationml/2006/main">
  <p:tag name="MH" val="20160511234309"/>
  <p:tag name="MH_LIBRARY" val="GRAPHIC"/>
  <p:tag name="MH_TYPE" val="PageTitle"/>
  <p:tag name="MH_ORDER" val="PageTitle"/>
</p:tagLst>
</file>

<file path=ppt/tags/tag60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4448"/>
  <p:tag name="MH_LIBRARY" val="GRAPHIC"/>
</p:tagLst>
</file>

<file path=ppt/tags/tag61.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Text"/>
  <p:tag name="MH_ORDER" val="2"/>
</p:tagLst>
</file>

<file path=ppt/tags/tag610.xml><?xml version="1.0" encoding="utf-8"?>
<p:tagLst xmlns:a="http://schemas.openxmlformats.org/drawingml/2006/main" xmlns:r="http://schemas.openxmlformats.org/officeDocument/2006/relationships" xmlns:p="http://schemas.openxmlformats.org/presentationml/2006/main">
  <p:tag name="MH" val="20160511234448"/>
  <p:tag name="MH_LIBRARY" val="GRAPHIC"/>
  <p:tag name="MH_TYPE" val="SubTitle"/>
  <p:tag name="MH_ORDER" val="1"/>
</p:tagLst>
</file>

<file path=ppt/tags/tag611.xml><?xml version="1.0" encoding="utf-8"?>
<p:tagLst xmlns:a="http://schemas.openxmlformats.org/drawingml/2006/main" xmlns:r="http://schemas.openxmlformats.org/officeDocument/2006/relationships" xmlns:p="http://schemas.openxmlformats.org/presentationml/2006/main">
  <p:tag name="MH" val="20160511234448"/>
  <p:tag name="MH_LIBRARY" val="GRAPHIC"/>
  <p:tag name="MH_TYPE" val="SubTitle"/>
  <p:tag name="MH_ORDER" val="2"/>
</p:tagLst>
</file>

<file path=ppt/tags/tag612.xml><?xml version="1.0" encoding="utf-8"?>
<p:tagLst xmlns:a="http://schemas.openxmlformats.org/drawingml/2006/main" xmlns:r="http://schemas.openxmlformats.org/officeDocument/2006/relationships" xmlns:p="http://schemas.openxmlformats.org/presentationml/2006/main">
  <p:tag name="MH" val="20160511234448"/>
  <p:tag name="MH_LIBRARY" val="GRAPHIC"/>
  <p:tag name="MH_TYPE" val="SubTitle"/>
  <p:tag name="MH_ORDER" val="3"/>
</p:tagLst>
</file>

<file path=ppt/tags/tag613.xml><?xml version="1.0" encoding="utf-8"?>
<p:tagLst xmlns:a="http://schemas.openxmlformats.org/drawingml/2006/main" xmlns:r="http://schemas.openxmlformats.org/officeDocument/2006/relationships" xmlns:p="http://schemas.openxmlformats.org/presentationml/2006/main">
  <p:tag name="MH" val="20160511234448"/>
  <p:tag name="MH_LIBRARY" val="GRAPHIC"/>
  <p:tag name="MH_TYPE" val="Title"/>
  <p:tag name="MH_ORDER" val="1"/>
</p:tagLst>
</file>

<file path=ppt/tags/tag614.xml><?xml version="1.0" encoding="utf-8"?>
<p:tagLst xmlns:a="http://schemas.openxmlformats.org/drawingml/2006/main" xmlns:r="http://schemas.openxmlformats.org/officeDocument/2006/relationships" xmlns:p="http://schemas.openxmlformats.org/presentationml/2006/main">
  <p:tag name="MH" val="20160511234448"/>
  <p:tag name="MH_LIBRARY" val="GRAPHIC"/>
  <p:tag name="MH_TYPE" val="Text"/>
  <p:tag name="MH_ORDER" val="1"/>
</p:tagLst>
</file>

<file path=ppt/tags/tag615.xml><?xml version="1.0" encoding="utf-8"?>
<p:tagLst xmlns:a="http://schemas.openxmlformats.org/drawingml/2006/main" xmlns:r="http://schemas.openxmlformats.org/officeDocument/2006/relationships" xmlns:p="http://schemas.openxmlformats.org/presentationml/2006/main">
  <p:tag name="MH" val="20160511234448"/>
  <p:tag name="MH_LIBRARY" val="GRAPHIC"/>
  <p:tag name="MH_TYPE" val="Text"/>
  <p:tag name="MH_ORDER" val="3"/>
</p:tagLst>
</file>

<file path=ppt/tags/tag616.xml><?xml version="1.0" encoding="utf-8"?>
<p:tagLst xmlns:a="http://schemas.openxmlformats.org/drawingml/2006/main" xmlns:r="http://schemas.openxmlformats.org/officeDocument/2006/relationships" xmlns:p="http://schemas.openxmlformats.org/presentationml/2006/main">
  <p:tag name="MH" val="20160511234448"/>
  <p:tag name="MH_LIBRARY" val="GRAPHIC"/>
  <p:tag name="MH_TYPE" val="Text"/>
  <p:tag name="MH_ORDER" val="2"/>
</p:tagLst>
</file>

<file path=ppt/tags/tag617.xml><?xml version="1.0" encoding="utf-8"?>
<p:tagLst xmlns:a="http://schemas.openxmlformats.org/drawingml/2006/main" xmlns:r="http://schemas.openxmlformats.org/officeDocument/2006/relationships" xmlns:p="http://schemas.openxmlformats.org/presentationml/2006/main">
  <p:tag name="MH" val="20160511234448"/>
  <p:tag name="MH_LIBRARY" val="GRAPHIC"/>
  <p:tag name="MH_TYPE" val="PageTitle"/>
  <p:tag name="MH_ORDER" val="PageTitle"/>
</p:tagLst>
</file>

<file path=ppt/tags/tag61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4455"/>
  <p:tag name="MH_LIBRARY" val="GRAPHIC"/>
</p:tagLst>
</file>

<file path=ppt/tags/tag619.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Other"/>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Text"/>
  <p:tag name="MH_ORDER" val="1"/>
</p:tagLst>
</file>

<file path=ppt/tags/tag620.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Other"/>
  <p:tag name="MH_ORDER" val="2"/>
</p:tagLst>
</file>

<file path=ppt/tags/tag621.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Other"/>
  <p:tag name="MH_ORDER" val="3"/>
</p:tagLst>
</file>

<file path=ppt/tags/tag622.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Other"/>
  <p:tag name="MH_ORDER" val="4"/>
</p:tagLst>
</file>

<file path=ppt/tags/tag623.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Other"/>
  <p:tag name="MH_ORDER" val="5"/>
</p:tagLst>
</file>

<file path=ppt/tags/tag624.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PageTitle"/>
  <p:tag name="MH_ORDER" val="PageTitle"/>
</p:tagLst>
</file>

<file path=ppt/tags/tag625.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SubTitle"/>
  <p:tag name="MH_ORDER" val="1"/>
</p:tagLst>
</file>

<file path=ppt/tags/tag626.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SubTitle"/>
  <p:tag name="MH_ORDER" val="2"/>
</p:tagLst>
</file>

<file path=ppt/tags/tag627.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SubTitle"/>
  <p:tag name="MH_ORDER" val="3"/>
</p:tagLst>
</file>

<file path=ppt/tags/tag628.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SubTitle"/>
  <p:tag name="MH_ORDER" val="4"/>
</p:tagLst>
</file>

<file path=ppt/tags/tag629.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SubTitle"/>
  <p:tag name="MH_ORDER" val="5"/>
</p:tagLst>
</file>

<file path=ppt/tags/tag63.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Text"/>
  <p:tag name="MH_ORDER" val="5"/>
</p:tagLst>
</file>

<file path=ppt/tags/tag630.xml><?xml version="1.0" encoding="utf-8"?>
<p:tagLst xmlns:a="http://schemas.openxmlformats.org/drawingml/2006/main" xmlns:r="http://schemas.openxmlformats.org/officeDocument/2006/relationships" xmlns:p="http://schemas.openxmlformats.org/presentationml/2006/main">
  <p:tag name="MH" val="20160511234455"/>
  <p:tag name="MH_LIBRARY" val="GRAPHIC"/>
  <p:tag name="MH_TYPE" val="Title"/>
  <p:tag name="MH_ORDER" val="1"/>
</p:tagLst>
</file>

<file path=ppt/tags/tag631.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YinZJG#"/>
  <p:tag name="MH_LAYOUT" val="TitleSubTitle"/>
  <p:tag name="MH" val="20160511234510"/>
  <p:tag name="MH_LIBRARY" val="GRAPHIC"/>
</p:tagLst>
</file>

<file path=ppt/tags/tag632.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1"/>
</p:tagLst>
</file>

<file path=ppt/tags/tag633.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2"/>
</p:tagLst>
</file>

<file path=ppt/tags/tag634.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3"/>
</p:tagLst>
</file>

<file path=ppt/tags/tag635.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4"/>
</p:tagLst>
</file>

<file path=ppt/tags/tag636.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5"/>
</p:tagLst>
</file>

<file path=ppt/tags/tag637.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6"/>
</p:tagLst>
</file>

<file path=ppt/tags/tag638.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7"/>
</p:tagLst>
</file>

<file path=ppt/tags/tag639.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8"/>
</p:tagLst>
</file>

<file path=ppt/tags/tag64.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Text"/>
  <p:tag name="MH_ORDER" val="3"/>
</p:tagLst>
</file>

<file path=ppt/tags/tag640.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9"/>
</p:tagLst>
</file>

<file path=ppt/tags/tag641.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Title"/>
  <p:tag name="MH_ORDER" val="1"/>
</p:tagLst>
</file>

<file path=ppt/tags/tag642.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10"/>
</p:tagLst>
</file>

<file path=ppt/tags/tag643.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11"/>
</p:tagLst>
</file>

<file path=ppt/tags/tag644.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12"/>
</p:tagLst>
</file>

<file path=ppt/tags/tag645.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13"/>
</p:tagLst>
</file>

<file path=ppt/tags/tag646.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14"/>
</p:tagLst>
</file>

<file path=ppt/tags/tag647.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SubTitle"/>
  <p:tag name="MH_ORDER" val="1"/>
</p:tagLst>
</file>

<file path=ppt/tags/tag648.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SubTitle"/>
  <p:tag name="MH_ORDER" val="2"/>
</p:tagLst>
</file>

<file path=ppt/tags/tag649.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SubTitle"/>
  <p:tag name="MH_ORDER" val="3"/>
</p:tagLst>
</file>

<file path=ppt/tags/tag65.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Text"/>
  <p:tag name="MH_ORDER" val="4"/>
</p:tagLst>
</file>

<file path=ppt/tags/tag650.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SubTitle"/>
  <p:tag name="MH_ORDER" val="7"/>
</p:tagLst>
</file>

<file path=ppt/tags/tag651.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SubTitle"/>
  <p:tag name="MH_ORDER" val="5"/>
</p:tagLst>
</file>

<file path=ppt/tags/tag652.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SubTitle"/>
  <p:tag name="MH_ORDER" val="6"/>
</p:tagLst>
</file>

<file path=ppt/tags/tag653.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15"/>
</p:tagLst>
</file>

<file path=ppt/tags/tag654.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Other"/>
  <p:tag name="MH_ORDER" val="16"/>
</p:tagLst>
</file>

<file path=ppt/tags/tag655.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SubTitle"/>
  <p:tag name="MH_ORDER" val="4"/>
</p:tagLst>
</file>

<file path=ppt/tags/tag656.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SubTitle"/>
  <p:tag name="MH_ORDER" val="8"/>
</p:tagLst>
</file>

<file path=ppt/tags/tag657.xml><?xml version="1.0" encoding="utf-8"?>
<p:tagLst xmlns:a="http://schemas.openxmlformats.org/drawingml/2006/main" xmlns:r="http://schemas.openxmlformats.org/officeDocument/2006/relationships" xmlns:p="http://schemas.openxmlformats.org/presentationml/2006/main">
  <p:tag name="MH" val="20160511234510"/>
  <p:tag name="MH_LIBRARY" val="GRAPHIC"/>
  <p:tag name="MH_TYPE" val="PageTitle"/>
  <p:tag name="MH_ORDER" val="PageTitle"/>
</p:tagLst>
</file>

<file path=ppt/tags/tag65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4519"/>
  <p:tag name="MH_LIBRARY" val="GRAPHIC"/>
</p:tagLst>
</file>

<file path=ppt/tags/tag659.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Other"/>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Other"/>
  <p:tag name="MH_ORDER" val="1"/>
</p:tagLst>
</file>

<file path=ppt/tags/tag660.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Title"/>
  <p:tag name="MH_ORDER" val="1"/>
</p:tagLst>
</file>

<file path=ppt/tags/tag661.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Other"/>
  <p:tag name="MH_ORDER" val="2"/>
</p:tagLst>
</file>

<file path=ppt/tags/tag662.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Other"/>
  <p:tag name="MH_ORDER" val="3"/>
</p:tagLst>
</file>

<file path=ppt/tags/tag663.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Other"/>
  <p:tag name="MH_ORDER" val="4"/>
</p:tagLst>
</file>

<file path=ppt/tags/tag664.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Other"/>
  <p:tag name="MH_ORDER" val="5"/>
</p:tagLst>
</file>

<file path=ppt/tags/tag665.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Other"/>
  <p:tag name="MH_ORDER" val="6"/>
</p:tagLst>
</file>

<file path=ppt/tags/tag666.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Other"/>
  <p:tag name="MH_ORDER" val="7"/>
</p:tagLst>
</file>

<file path=ppt/tags/tag667.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SubTitle"/>
  <p:tag name="MH_ORDER" val="1"/>
</p:tagLst>
</file>

<file path=ppt/tags/tag668.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SubTitle"/>
  <p:tag name="MH_ORDER" val="2"/>
</p:tagLst>
</file>

<file path=ppt/tags/tag669.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SubTitle"/>
  <p:tag name="MH_ORDER" val="5"/>
</p:tagLst>
</file>

<file path=ppt/tags/tag670.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SubTitle"/>
  <p:tag name="MH_ORDER" val="4"/>
</p:tagLst>
</file>

<file path=ppt/tags/tag671.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SubTitle"/>
  <p:tag name="MH_ORDER" val="5"/>
</p:tagLst>
</file>

<file path=ppt/tags/tag672.xml><?xml version="1.0" encoding="utf-8"?>
<p:tagLst xmlns:a="http://schemas.openxmlformats.org/drawingml/2006/main" xmlns:r="http://schemas.openxmlformats.org/officeDocument/2006/relationships" xmlns:p="http://schemas.openxmlformats.org/presentationml/2006/main">
  <p:tag name="MH" val="20160511234519"/>
  <p:tag name="MH_LIBRARY" val="GRAPHIC"/>
  <p:tag name="MH_TYPE" val="PageTitle"/>
  <p:tag name="MH_ORDER" val="PageTitle"/>
</p:tagLst>
</file>

<file path=ppt/tags/tag67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4540"/>
  <p:tag name="MH_LIBRARY" val="GRAPHIC"/>
</p:tagLst>
</file>

<file path=ppt/tags/tag674.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SubTitle"/>
  <p:tag name="MH_ORDER" val="2"/>
</p:tagLst>
</file>

<file path=ppt/tags/tag675.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Other"/>
  <p:tag name="MH_ORDER" val="1"/>
</p:tagLst>
</file>

<file path=ppt/tags/tag676.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Other"/>
  <p:tag name="MH_ORDER" val="2"/>
</p:tagLst>
</file>

<file path=ppt/tags/tag677.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Other"/>
  <p:tag name="MH_ORDER" val="3"/>
</p:tagLst>
</file>

<file path=ppt/tags/tag678.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Title"/>
  <p:tag name="MH_ORDER" val="1"/>
</p:tagLst>
</file>

<file path=ppt/tags/tag679.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SubTitle"/>
  <p:tag name="MH_ORDER" val="4"/>
</p:tagLst>
</file>

<file path=ppt/tags/tag68.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Other"/>
  <p:tag name="MH_ORDER" val="2"/>
</p:tagLst>
</file>

<file path=ppt/tags/tag680.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SubTitle"/>
  <p:tag name="MH_ORDER" val="1"/>
</p:tagLst>
</file>

<file path=ppt/tags/tag681.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Other"/>
  <p:tag name="MH_ORDER" val="4"/>
</p:tagLst>
</file>

<file path=ppt/tags/tag682.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SubTitle"/>
  <p:tag name="MH_ORDER" val="3"/>
</p:tagLst>
</file>

<file path=ppt/tags/tag683.xml><?xml version="1.0" encoding="utf-8"?>
<p:tagLst xmlns:a="http://schemas.openxmlformats.org/drawingml/2006/main" xmlns:r="http://schemas.openxmlformats.org/officeDocument/2006/relationships" xmlns:p="http://schemas.openxmlformats.org/presentationml/2006/main">
  <p:tag name="MH" val="20160511234540"/>
  <p:tag name="MH_LIBRARY" val="GRAPHIC"/>
  <p:tag name="MH_TYPE" val="PageTitle"/>
  <p:tag name="MH_ORDER" val="PageTitle"/>
</p:tagLst>
</file>

<file path=ppt/tags/tag68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4550"/>
  <p:tag name="MH_LIBRARY" val="GRAPHIC"/>
</p:tagLst>
</file>

<file path=ppt/tags/tag685.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Other"/>
  <p:tag name="MH_ORDER" val="1"/>
</p:tagLst>
</file>

<file path=ppt/tags/tag686.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Other"/>
  <p:tag name="MH_ORDER" val="2"/>
</p:tagLst>
</file>

<file path=ppt/tags/tag687.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SubTitle"/>
  <p:tag name="MH_ORDER" val="2"/>
</p:tagLst>
</file>

<file path=ppt/tags/tag688.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SubTitle"/>
  <p:tag name="MH_ORDER" val="3"/>
</p:tagLst>
</file>

<file path=ppt/tags/tag689.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SubTitle"/>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SubTitle"/>
  <p:tag name="MH_ORDER" val="1"/>
</p:tagLst>
</file>

<file path=ppt/tags/tag690.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SubTitle"/>
  <p:tag name="MH_ORDER" val="4"/>
</p:tagLst>
</file>

<file path=ppt/tags/tag691.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SubTitle"/>
  <p:tag name="MH_ORDER" val="5"/>
</p:tagLst>
</file>

<file path=ppt/tags/tag692.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Other"/>
  <p:tag name="MH_ORDER" val="3"/>
</p:tagLst>
</file>

<file path=ppt/tags/tag693.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Other"/>
  <p:tag name="MH_ORDER" val="4"/>
</p:tagLst>
</file>

<file path=ppt/tags/tag694.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Other"/>
  <p:tag name="MH_ORDER" val="5"/>
</p:tagLst>
</file>

<file path=ppt/tags/tag695.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Other"/>
  <p:tag name="MH_ORDER" val="6"/>
</p:tagLst>
</file>

<file path=ppt/tags/tag696.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Other"/>
  <p:tag name="MH_ORDER" val="7"/>
</p:tagLst>
</file>

<file path=ppt/tags/tag697.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Other"/>
  <p:tag name="MH_ORDER" val="8"/>
</p:tagLst>
</file>

<file path=ppt/tags/tag698.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SubTitle"/>
  <p:tag name="MH_ORDER" val="6"/>
</p:tagLst>
</file>

<file path=ppt/tags/tag699.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Other"/>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Other"/>
  <p:tag name="MH_ORDER" val="3"/>
</p:tagLst>
</file>

<file path=ppt/tags/tag700.xml><?xml version="1.0" encoding="utf-8"?>
<p:tagLst xmlns:a="http://schemas.openxmlformats.org/drawingml/2006/main" xmlns:r="http://schemas.openxmlformats.org/officeDocument/2006/relationships" xmlns:p="http://schemas.openxmlformats.org/presentationml/2006/main">
  <p:tag name="MH" val="20160511234550"/>
  <p:tag name="MH_LIBRARY" val="GRAPHIC"/>
  <p:tag name="MH_TYPE" val="PageTitle"/>
  <p:tag name="MH_ORDER" val="PageTitle"/>
</p:tagLst>
</file>

<file path=ppt/tags/tag70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4602"/>
  <p:tag name="MH_LIBRARY" val="GRAPHIC"/>
</p:tagLst>
</file>

<file path=ppt/tags/tag702.xml><?xml version="1.0" encoding="utf-8"?>
<p:tagLst xmlns:a="http://schemas.openxmlformats.org/drawingml/2006/main" xmlns:r="http://schemas.openxmlformats.org/officeDocument/2006/relationships" xmlns:p="http://schemas.openxmlformats.org/presentationml/2006/main">
  <p:tag name="MH" val="20160511234602"/>
  <p:tag name="MH_LIBRARY" val="GRAPHIC"/>
  <p:tag name="MH_TYPE" val="SubTitle"/>
  <p:tag name="MH_ORDER" val="5"/>
</p:tagLst>
</file>

<file path=ppt/tags/tag703.xml><?xml version="1.0" encoding="utf-8"?>
<p:tagLst xmlns:a="http://schemas.openxmlformats.org/drawingml/2006/main" xmlns:r="http://schemas.openxmlformats.org/officeDocument/2006/relationships" xmlns:p="http://schemas.openxmlformats.org/presentationml/2006/main">
  <p:tag name="MH" val="20160511234602"/>
  <p:tag name="MH_LIBRARY" val="GRAPHIC"/>
  <p:tag name="MH_TYPE" val="SubTitle"/>
  <p:tag name="MH_ORDER" val="1"/>
</p:tagLst>
</file>

<file path=ppt/tags/tag704.xml><?xml version="1.0" encoding="utf-8"?>
<p:tagLst xmlns:a="http://schemas.openxmlformats.org/drawingml/2006/main" xmlns:r="http://schemas.openxmlformats.org/officeDocument/2006/relationships" xmlns:p="http://schemas.openxmlformats.org/presentationml/2006/main">
  <p:tag name="MH" val="20160511234602"/>
  <p:tag name="MH_LIBRARY" val="GRAPHIC"/>
  <p:tag name="MH_TYPE" val="SubTitle"/>
  <p:tag name="MH_ORDER" val="4"/>
</p:tagLst>
</file>

<file path=ppt/tags/tag705.xml><?xml version="1.0" encoding="utf-8"?>
<p:tagLst xmlns:a="http://schemas.openxmlformats.org/drawingml/2006/main" xmlns:r="http://schemas.openxmlformats.org/officeDocument/2006/relationships" xmlns:p="http://schemas.openxmlformats.org/presentationml/2006/main">
  <p:tag name="MH" val="20160511234602"/>
  <p:tag name="MH_LIBRARY" val="GRAPHIC"/>
  <p:tag name="MH_TYPE" val="SubTitle"/>
  <p:tag name="MH_ORDER" val="2"/>
</p:tagLst>
</file>

<file path=ppt/tags/tag706.xml><?xml version="1.0" encoding="utf-8"?>
<p:tagLst xmlns:a="http://schemas.openxmlformats.org/drawingml/2006/main" xmlns:r="http://schemas.openxmlformats.org/officeDocument/2006/relationships" xmlns:p="http://schemas.openxmlformats.org/presentationml/2006/main">
  <p:tag name="MH" val="20160511234602"/>
  <p:tag name="MH_LIBRARY" val="GRAPHIC"/>
  <p:tag name="MH_TYPE" val="SubTitle"/>
  <p:tag name="MH_ORDER" val="3"/>
</p:tagLst>
</file>

<file path=ppt/tags/tag707.xml><?xml version="1.0" encoding="utf-8"?>
<p:tagLst xmlns:a="http://schemas.openxmlformats.org/drawingml/2006/main" xmlns:r="http://schemas.openxmlformats.org/officeDocument/2006/relationships" xmlns:p="http://schemas.openxmlformats.org/presentationml/2006/main">
  <p:tag name="MH" val="20160511234602"/>
  <p:tag name="MH_LIBRARY" val="GRAPHIC"/>
  <p:tag name="MH_TYPE" val="Title"/>
  <p:tag name="MH_ORDER" val="1"/>
</p:tagLst>
</file>

<file path=ppt/tags/tag708.xml><?xml version="1.0" encoding="utf-8"?>
<p:tagLst xmlns:a="http://schemas.openxmlformats.org/drawingml/2006/main" xmlns:r="http://schemas.openxmlformats.org/officeDocument/2006/relationships" xmlns:p="http://schemas.openxmlformats.org/presentationml/2006/main">
  <p:tag name="MH" val="20160511234602"/>
  <p:tag name="MH_LIBRARY" val="GRAPHIC"/>
  <p:tag name="MH_TYPE" val="Other"/>
  <p:tag name="MH_ORDER" val="1"/>
</p:tagLst>
</file>

<file path=ppt/tags/tag709.xml><?xml version="1.0" encoding="utf-8"?>
<p:tagLst xmlns:a="http://schemas.openxmlformats.org/drawingml/2006/main" xmlns:r="http://schemas.openxmlformats.org/officeDocument/2006/relationships" xmlns:p="http://schemas.openxmlformats.org/presentationml/2006/main">
  <p:tag name="MH" val="20160511234602"/>
  <p:tag name="MH_LIBRARY" val="GRAPHIC"/>
  <p:tag name="MH_TYPE" val="PageTitle"/>
  <p:tag name="MH_ORDER" val="PageTitle"/>
</p:tagLst>
</file>

<file path=ppt/tags/tag71.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SubTitle"/>
  <p:tag name="MH_ORDER" val="2"/>
</p:tagLst>
</file>

<file path=ppt/tags/tag71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4612"/>
  <p:tag name="MH_LIBRARY" val="GRAPHIC"/>
</p:tagLst>
</file>

<file path=ppt/tags/tag711.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Other"/>
  <p:tag name="MH_ORDER" val="1"/>
</p:tagLst>
</file>

<file path=ppt/tags/tag712.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Other"/>
  <p:tag name="MH_ORDER" val="2"/>
</p:tagLst>
</file>

<file path=ppt/tags/tag713.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Other"/>
  <p:tag name="MH_ORDER" val="3"/>
</p:tagLst>
</file>

<file path=ppt/tags/tag714.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Other"/>
  <p:tag name="MH_ORDER" val="4"/>
</p:tagLst>
</file>

<file path=ppt/tags/tag715.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Other"/>
  <p:tag name="MH_ORDER" val="5"/>
</p:tagLst>
</file>

<file path=ppt/tags/tag716.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Other"/>
  <p:tag name="MH_ORDER" val="6"/>
</p:tagLst>
</file>

<file path=ppt/tags/tag717.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SubTitle"/>
  <p:tag name="MH_ORDER" val="2"/>
</p:tagLst>
</file>

<file path=ppt/tags/tag718.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SubTitle"/>
  <p:tag name="MH_ORDER" val="1"/>
</p:tagLst>
</file>

<file path=ppt/tags/tag719.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SubTitle"/>
  <p:tag name="MH_ORDER" val="5"/>
</p:tagLst>
</file>

<file path=ppt/tags/tag72.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Other"/>
  <p:tag name="MH_ORDER" val="4"/>
</p:tagLst>
</file>

<file path=ppt/tags/tag720.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SubTitle"/>
  <p:tag name="MH_ORDER" val="4"/>
</p:tagLst>
</file>

<file path=ppt/tags/tag721.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SubTitle"/>
  <p:tag name="MH_ORDER" val="3"/>
</p:tagLst>
</file>

<file path=ppt/tags/tag722.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Title"/>
  <p:tag name="MH_ORDER" val="1"/>
</p:tagLst>
</file>

<file path=ppt/tags/tag723.xml><?xml version="1.0" encoding="utf-8"?>
<p:tagLst xmlns:a="http://schemas.openxmlformats.org/drawingml/2006/main" xmlns:r="http://schemas.openxmlformats.org/officeDocument/2006/relationships" xmlns:p="http://schemas.openxmlformats.org/presentationml/2006/main">
  <p:tag name="MH" val="20160511234612"/>
  <p:tag name="MH_LIBRARY" val="GRAPHIC"/>
  <p:tag name="MH_TYPE" val="PageTitle"/>
  <p:tag name="MH_ORDER" val="PageTitle"/>
</p:tagLst>
</file>

<file path=ppt/tags/tag72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4625"/>
  <p:tag name="MH_LIBRARY" val="GRAPHIC"/>
</p:tagLst>
</file>

<file path=ppt/tags/tag725.xml><?xml version="1.0" encoding="utf-8"?>
<p:tagLst xmlns:a="http://schemas.openxmlformats.org/drawingml/2006/main" xmlns:r="http://schemas.openxmlformats.org/officeDocument/2006/relationships" xmlns:p="http://schemas.openxmlformats.org/presentationml/2006/main">
  <p:tag name="MH" val="20160511234625"/>
  <p:tag name="MH_LIBRARY" val="GRAPHIC"/>
  <p:tag name="MH_TYPE" val="SubTitle"/>
  <p:tag name="MH_ORDER" val="3"/>
</p:tagLst>
</file>

<file path=ppt/tags/tag726.xml><?xml version="1.0" encoding="utf-8"?>
<p:tagLst xmlns:a="http://schemas.openxmlformats.org/drawingml/2006/main" xmlns:r="http://schemas.openxmlformats.org/officeDocument/2006/relationships" xmlns:p="http://schemas.openxmlformats.org/presentationml/2006/main">
  <p:tag name="MH" val="20160511234625"/>
  <p:tag name="MH_LIBRARY" val="GRAPHIC"/>
  <p:tag name="MH_TYPE" val="SubTitle"/>
  <p:tag name="MH_ORDER" val="2"/>
</p:tagLst>
</file>

<file path=ppt/tags/tag727.xml><?xml version="1.0" encoding="utf-8"?>
<p:tagLst xmlns:a="http://schemas.openxmlformats.org/drawingml/2006/main" xmlns:r="http://schemas.openxmlformats.org/officeDocument/2006/relationships" xmlns:p="http://schemas.openxmlformats.org/presentationml/2006/main">
  <p:tag name="MH" val="20160511234625"/>
  <p:tag name="MH_LIBRARY" val="GRAPHIC"/>
  <p:tag name="MH_TYPE" val="SubTitle"/>
  <p:tag name="MH_ORDER" val="4"/>
</p:tagLst>
</file>

<file path=ppt/tags/tag728.xml><?xml version="1.0" encoding="utf-8"?>
<p:tagLst xmlns:a="http://schemas.openxmlformats.org/drawingml/2006/main" xmlns:r="http://schemas.openxmlformats.org/officeDocument/2006/relationships" xmlns:p="http://schemas.openxmlformats.org/presentationml/2006/main">
  <p:tag name="MH" val="20160511234625"/>
  <p:tag name="MH_LIBRARY" val="GRAPHIC"/>
  <p:tag name="MH_TYPE" val="SubTitle"/>
  <p:tag name="MH_ORDER" val="1"/>
</p:tagLst>
</file>

<file path=ppt/tags/tag729.xml><?xml version="1.0" encoding="utf-8"?>
<p:tagLst xmlns:a="http://schemas.openxmlformats.org/drawingml/2006/main" xmlns:r="http://schemas.openxmlformats.org/officeDocument/2006/relationships" xmlns:p="http://schemas.openxmlformats.org/presentationml/2006/main">
  <p:tag name="MH" val="20160511234625"/>
  <p:tag name="MH_LIBRARY" val="GRAPHIC"/>
  <p:tag name="MH_TYPE" val="SubTitle"/>
  <p:tag name="MH_ORDER" val="5"/>
</p:tagLst>
</file>

<file path=ppt/tags/tag73.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SubTitle"/>
  <p:tag name="MH_ORDER" val="3"/>
</p:tagLst>
</file>

<file path=ppt/tags/tag730.xml><?xml version="1.0" encoding="utf-8"?>
<p:tagLst xmlns:a="http://schemas.openxmlformats.org/drawingml/2006/main" xmlns:r="http://schemas.openxmlformats.org/officeDocument/2006/relationships" xmlns:p="http://schemas.openxmlformats.org/presentationml/2006/main">
  <p:tag name="MH" val="20160511234625"/>
  <p:tag name="MH_LIBRARY" val="GRAPHIC"/>
  <p:tag name="MH_TYPE" val="Title"/>
  <p:tag name="MH_ORDER" val="1"/>
</p:tagLst>
</file>

<file path=ppt/tags/tag731.xml><?xml version="1.0" encoding="utf-8"?>
<p:tagLst xmlns:a="http://schemas.openxmlformats.org/drawingml/2006/main" xmlns:r="http://schemas.openxmlformats.org/officeDocument/2006/relationships" xmlns:p="http://schemas.openxmlformats.org/presentationml/2006/main">
  <p:tag name="MH" val="20160511234625"/>
  <p:tag name="MH_LIBRARY" val="GRAPHIC"/>
  <p:tag name="MH_TYPE" val="PageTitle"/>
  <p:tag name="MH_ORDER" val="PageTitle"/>
</p:tagLst>
</file>

<file path=ppt/tags/tag73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11234721"/>
  <p:tag name="MH_LIBRARY" val="GRAPHIC"/>
</p:tagLst>
</file>

<file path=ppt/tags/tag733.xml><?xml version="1.0" encoding="utf-8"?>
<p:tagLst xmlns:a="http://schemas.openxmlformats.org/drawingml/2006/main" xmlns:r="http://schemas.openxmlformats.org/officeDocument/2006/relationships" xmlns:p="http://schemas.openxmlformats.org/presentationml/2006/main">
  <p:tag name="MH" val="20160511234721"/>
  <p:tag name="MH_LIBRARY" val="GRAPHIC"/>
  <p:tag name="MH_TYPE" val="Other"/>
  <p:tag name="MH_ORDER" val="1"/>
</p:tagLst>
</file>

<file path=ppt/tags/tag734.xml><?xml version="1.0" encoding="utf-8"?>
<p:tagLst xmlns:a="http://schemas.openxmlformats.org/drawingml/2006/main" xmlns:r="http://schemas.openxmlformats.org/officeDocument/2006/relationships" xmlns:p="http://schemas.openxmlformats.org/presentationml/2006/main">
  <p:tag name="MH" val="20160511234721"/>
  <p:tag name="MH_LIBRARY" val="GRAPHIC"/>
  <p:tag name="MH_TYPE" val="Other"/>
  <p:tag name="MH_ORDER" val="2"/>
</p:tagLst>
</file>

<file path=ppt/tags/tag735.xml><?xml version="1.0" encoding="utf-8"?>
<p:tagLst xmlns:a="http://schemas.openxmlformats.org/drawingml/2006/main" xmlns:r="http://schemas.openxmlformats.org/officeDocument/2006/relationships" xmlns:p="http://schemas.openxmlformats.org/presentationml/2006/main">
  <p:tag name="MH" val="20160511234721"/>
  <p:tag name="MH_LIBRARY" val="GRAPHIC"/>
  <p:tag name="MH_TYPE" val="Other"/>
  <p:tag name="MH_ORDER" val="3"/>
</p:tagLst>
</file>

<file path=ppt/tags/tag736.xml><?xml version="1.0" encoding="utf-8"?>
<p:tagLst xmlns:a="http://schemas.openxmlformats.org/drawingml/2006/main" xmlns:r="http://schemas.openxmlformats.org/officeDocument/2006/relationships" xmlns:p="http://schemas.openxmlformats.org/presentationml/2006/main">
  <p:tag name="MH" val="20160511234721"/>
  <p:tag name="MH_LIBRARY" val="GRAPHIC"/>
  <p:tag name="MH_TYPE" val="SubTitle"/>
  <p:tag name="MH_ORDER" val="2"/>
</p:tagLst>
</file>

<file path=ppt/tags/tag737.xml><?xml version="1.0" encoding="utf-8"?>
<p:tagLst xmlns:a="http://schemas.openxmlformats.org/drawingml/2006/main" xmlns:r="http://schemas.openxmlformats.org/officeDocument/2006/relationships" xmlns:p="http://schemas.openxmlformats.org/presentationml/2006/main">
  <p:tag name="MH" val="20160511234721"/>
  <p:tag name="MH_LIBRARY" val="GRAPHIC"/>
  <p:tag name="MH_TYPE" val="SubTitle"/>
  <p:tag name="MH_ORDER" val="3"/>
</p:tagLst>
</file>

<file path=ppt/tags/tag738.xml><?xml version="1.0" encoding="utf-8"?>
<p:tagLst xmlns:a="http://schemas.openxmlformats.org/drawingml/2006/main" xmlns:r="http://schemas.openxmlformats.org/officeDocument/2006/relationships" xmlns:p="http://schemas.openxmlformats.org/presentationml/2006/main">
  <p:tag name="MH" val="20160511234721"/>
  <p:tag name="MH_LIBRARY" val="GRAPHIC"/>
  <p:tag name="MH_TYPE" val="SubTitle"/>
  <p:tag name="MH_ORDER" val="1"/>
</p:tagLst>
</file>

<file path=ppt/tags/tag739.xml><?xml version="1.0" encoding="utf-8"?>
<p:tagLst xmlns:a="http://schemas.openxmlformats.org/drawingml/2006/main" xmlns:r="http://schemas.openxmlformats.org/officeDocument/2006/relationships" xmlns:p="http://schemas.openxmlformats.org/presentationml/2006/main">
  <p:tag name="MH" val="20160511234721"/>
  <p:tag name="MH_LIBRARY" val="GRAPHIC"/>
  <p:tag name="MH_TYPE" val="PageTitle"/>
  <p:tag name="MH_ORDER" val="PageTitle"/>
</p:tagLst>
</file>

<file path=ppt/tags/tag74.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Other"/>
  <p:tag name="MH_ORDER" val="5"/>
</p:tagLst>
</file>

<file path=ppt/tags/tag740.xml><?xml version="1.0" encoding="utf-8"?>
<p:tagLst xmlns:a="http://schemas.openxmlformats.org/drawingml/2006/main" xmlns:r="http://schemas.openxmlformats.org/officeDocument/2006/relationships" xmlns:p="http://schemas.openxmlformats.org/presentationml/2006/main">
  <p:tag name="MH" val="20160511234721"/>
  <p:tag name="MH_LIBRARY" val="GRAPHIC"/>
  <p:tag name="MH_TYPE" val="Title"/>
  <p:tag name="MH_ORDER" val="1"/>
</p:tagLst>
</file>

<file path=ppt/tags/tag74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4731"/>
  <p:tag name="MH_LIBRARY" val="GRAPHIC"/>
</p:tagLst>
</file>

<file path=ppt/tags/tag742.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
</p:tagLst>
</file>

<file path=ppt/tags/tag743.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2"/>
</p:tagLst>
</file>

<file path=ppt/tags/tag744.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3"/>
</p:tagLst>
</file>

<file path=ppt/tags/tag745.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4"/>
</p:tagLst>
</file>

<file path=ppt/tags/tag746.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5"/>
</p:tagLst>
</file>

<file path=ppt/tags/tag747.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6"/>
</p:tagLst>
</file>

<file path=ppt/tags/tag748.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7"/>
</p:tagLst>
</file>

<file path=ppt/tags/tag749.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8"/>
</p:tagLst>
</file>

<file path=ppt/tags/tag75.xml><?xml version="1.0" encoding="utf-8"?>
<p:tagLst xmlns:a="http://schemas.openxmlformats.org/drawingml/2006/main" xmlns:r="http://schemas.openxmlformats.org/officeDocument/2006/relationships" xmlns:p="http://schemas.openxmlformats.org/presentationml/2006/main">
  <p:tag name="MH" val="20160511232924"/>
  <p:tag name="MH_LIBRARY" val="GRAPHIC"/>
  <p:tag name="MH_TYPE" val="SubTitle"/>
  <p:tag name="MH_ORDER" val="4"/>
</p:tagLst>
</file>

<file path=ppt/tags/tag750.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9"/>
</p:tagLst>
</file>

<file path=ppt/tags/tag751.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0"/>
</p:tagLst>
</file>

<file path=ppt/tags/tag752.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1"/>
</p:tagLst>
</file>

<file path=ppt/tags/tag753.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2"/>
</p:tagLst>
</file>

<file path=ppt/tags/tag754.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3"/>
</p:tagLst>
</file>

<file path=ppt/tags/tag755.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4"/>
</p:tagLst>
</file>

<file path=ppt/tags/tag756.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5"/>
</p:tagLst>
</file>

<file path=ppt/tags/tag757.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6"/>
</p:tagLst>
</file>

<file path=ppt/tags/tag758.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7"/>
</p:tagLst>
</file>

<file path=ppt/tags/tag759.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8"/>
</p:tagLst>
</file>

<file path=ppt/tags/tag7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2937"/>
  <p:tag name="MH_LIBRARY" val="GRAPHIC"/>
</p:tagLst>
</file>

<file path=ppt/tags/tag760.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Title"/>
  <p:tag name="MH_ORDER" val="1"/>
</p:tagLst>
</file>

<file path=ppt/tags/tag761.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Other"/>
  <p:tag name="MH_ORDER" val="19"/>
</p:tagLst>
</file>

<file path=ppt/tags/tag762.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PageTitle"/>
  <p:tag name="MH_ORDER" val="PageTitle"/>
</p:tagLst>
</file>

<file path=ppt/tags/tag763.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SubTitle"/>
  <p:tag name="MH_ORDER" val="1"/>
</p:tagLst>
</file>

<file path=ppt/tags/tag764.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SubTitle"/>
  <p:tag name="MH_ORDER" val="2"/>
</p:tagLst>
</file>

<file path=ppt/tags/tag765.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SubTitle"/>
  <p:tag name="MH_ORDER" val="3"/>
</p:tagLst>
</file>

<file path=ppt/tags/tag766.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SubTitle"/>
  <p:tag name="MH_ORDER" val="6"/>
</p:tagLst>
</file>

<file path=ppt/tags/tag767.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SubTitle"/>
  <p:tag name="MH_ORDER" val="5"/>
</p:tagLst>
</file>

<file path=ppt/tags/tag768.xml><?xml version="1.0" encoding="utf-8"?>
<p:tagLst xmlns:a="http://schemas.openxmlformats.org/drawingml/2006/main" xmlns:r="http://schemas.openxmlformats.org/officeDocument/2006/relationships" xmlns:p="http://schemas.openxmlformats.org/presentationml/2006/main">
  <p:tag name="MH" val="20160511234731"/>
  <p:tag name="MH_LIBRARY" val="GRAPHIC"/>
  <p:tag name="MH_TYPE" val="SubTitle"/>
  <p:tag name="MH_ORDER" val="4"/>
</p:tagLst>
</file>

<file path=ppt/tags/tag76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4742"/>
  <p:tag name="MH_LIBRARY" val="GRAPHIC"/>
</p:tagLst>
</file>

<file path=ppt/tags/tag77.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1"/>
</p:tagLst>
</file>

<file path=ppt/tags/tag770.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Other"/>
  <p:tag name="MH_ORDER" val="1"/>
</p:tagLst>
</file>

<file path=ppt/tags/tag771.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SubTitle"/>
  <p:tag name="MH_ORDER" val="4"/>
</p:tagLst>
</file>

<file path=ppt/tags/tag772.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SubTitle"/>
  <p:tag name="MH_ORDER" val="3"/>
</p:tagLst>
</file>

<file path=ppt/tags/tag773.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SubTitle"/>
  <p:tag name="MH_ORDER" val="2"/>
</p:tagLst>
</file>

<file path=ppt/tags/tag774.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SubTitle"/>
  <p:tag name="MH_ORDER" val="1"/>
</p:tagLst>
</file>

<file path=ppt/tags/tag775.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Title"/>
  <p:tag name="MH_ORDER" val="1"/>
</p:tagLst>
</file>

<file path=ppt/tags/tag776.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Other"/>
  <p:tag name="MH_ORDER" val="2"/>
</p:tagLst>
</file>

<file path=ppt/tags/tag777.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Other"/>
  <p:tag name="MH_ORDER" val="3"/>
</p:tagLst>
</file>

<file path=ppt/tags/tag778.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Other"/>
  <p:tag name="MH_ORDER" val="4"/>
</p:tagLst>
</file>

<file path=ppt/tags/tag779.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Other"/>
  <p:tag name="MH_ORDER" val="5"/>
</p:tagLst>
</file>

<file path=ppt/tags/tag78.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2"/>
</p:tagLst>
</file>

<file path=ppt/tags/tag780.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Other"/>
  <p:tag name="MH_ORDER" val="6"/>
</p:tagLst>
</file>

<file path=ppt/tags/tag781.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Other"/>
  <p:tag name="MH_ORDER" val="7"/>
</p:tagLst>
</file>

<file path=ppt/tags/tag782.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Other"/>
  <p:tag name="MH_ORDER" val="8"/>
</p:tagLst>
</file>

<file path=ppt/tags/tag783.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Other"/>
  <p:tag name="MH_ORDER" val="9"/>
</p:tagLst>
</file>

<file path=ppt/tags/tag784.xml><?xml version="1.0" encoding="utf-8"?>
<p:tagLst xmlns:a="http://schemas.openxmlformats.org/drawingml/2006/main" xmlns:r="http://schemas.openxmlformats.org/officeDocument/2006/relationships" xmlns:p="http://schemas.openxmlformats.org/presentationml/2006/main">
  <p:tag name="MH" val="20160511234742"/>
  <p:tag name="MH_LIBRARY" val="GRAPHIC"/>
  <p:tag name="MH_TYPE" val="PageTitle"/>
  <p:tag name="MH_ORDER" val="PageTitle"/>
</p:tagLst>
</file>

<file path=ppt/tags/tag78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0511234751"/>
  <p:tag name="MH_LIBRARY" val="GRAPHIC"/>
</p:tagLst>
</file>

<file path=ppt/tags/tag786.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Other"/>
  <p:tag name="MH_ORDER" val="1"/>
</p:tagLst>
</file>

<file path=ppt/tags/tag787.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Other"/>
  <p:tag name="MH_ORDER" val="2"/>
</p:tagLst>
</file>

<file path=ppt/tags/tag788.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SubTitle"/>
  <p:tag name="MH_ORDER" val="1"/>
</p:tagLst>
</file>

<file path=ppt/tags/tag789.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Other"/>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3"/>
</p:tagLst>
</file>

<file path=ppt/tags/tag790.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Other"/>
  <p:tag name="MH_ORDER" val="4"/>
</p:tagLst>
</file>

<file path=ppt/tags/tag791.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SubTitle"/>
  <p:tag name="MH_ORDER" val="2"/>
</p:tagLst>
</file>

<file path=ppt/tags/tag792.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Other"/>
  <p:tag name="MH_ORDER" val="5"/>
</p:tagLst>
</file>

<file path=ppt/tags/tag793.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Other"/>
  <p:tag name="MH_ORDER" val="6"/>
</p:tagLst>
</file>

<file path=ppt/tags/tag794.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SubTitle"/>
  <p:tag name="MH_ORDER" val="4"/>
</p:tagLst>
</file>

<file path=ppt/tags/tag795.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Other"/>
  <p:tag name="MH_ORDER" val="7"/>
</p:tagLst>
</file>

<file path=ppt/tags/tag796.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Other"/>
  <p:tag name="MH_ORDER" val="8"/>
</p:tagLst>
</file>

<file path=ppt/tags/tag797.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SubTitle"/>
  <p:tag name="MH_ORDER" val="3"/>
</p:tagLst>
</file>

<file path=ppt/tags/tag798.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Other"/>
  <p:tag name="MH_ORDER" val="9"/>
</p:tagLst>
</file>

<file path=ppt/tags/tag799.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SubTitle"/>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4"/>
</p:tagLst>
</file>

<file path=ppt/tags/tag800.xml><?xml version="1.0" encoding="utf-8"?>
<p:tagLst xmlns:a="http://schemas.openxmlformats.org/drawingml/2006/main" xmlns:r="http://schemas.openxmlformats.org/officeDocument/2006/relationships" xmlns:p="http://schemas.openxmlformats.org/presentationml/2006/main">
  <p:tag name="MH" val="20160511234751"/>
  <p:tag name="MH_LIBRARY" val="GRAPHIC"/>
  <p:tag name="MH_TYPE" val="PageTitle"/>
  <p:tag name="MH_ORDER" val="PageTitle"/>
</p:tagLst>
</file>

<file path=ppt/tags/tag80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Desc"/>
  <p:tag name="MH" val="20160511234807"/>
  <p:tag name="MH_LIBRARY" val="GRAPHIC"/>
</p:tagLst>
</file>

<file path=ppt/tags/tag802.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SubTitle"/>
  <p:tag name="MH_ORDER" val="4"/>
</p:tagLst>
</file>

<file path=ppt/tags/tag803.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SubTitle"/>
  <p:tag name="MH_ORDER" val="5"/>
</p:tagLst>
</file>

<file path=ppt/tags/tag804.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SubTitle"/>
  <p:tag name="MH_ORDER" val="1"/>
</p:tagLst>
</file>

<file path=ppt/tags/tag805.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SubTitle"/>
  <p:tag name="MH_ORDER" val="2"/>
</p:tagLst>
</file>

<file path=ppt/tags/tag806.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SubTitle"/>
  <p:tag name="MH_ORDER" val="3"/>
</p:tagLst>
</file>

<file path=ppt/tags/tag807.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SubTitle"/>
  <p:tag name="MH_ORDER" val="6"/>
</p:tagLst>
</file>

<file path=ppt/tags/tag808.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Other"/>
  <p:tag name="MH_ORDER" val="1"/>
</p:tagLst>
</file>

<file path=ppt/tags/tag809.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Title"/>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5"/>
</p:tagLst>
</file>

<file path=ppt/tags/tag810.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Other"/>
  <p:tag name="MH_ORDER" val="2"/>
</p:tagLst>
</file>

<file path=ppt/tags/tag811.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Other"/>
  <p:tag name="MH_ORDER" val="3"/>
</p:tagLst>
</file>

<file path=ppt/tags/tag812.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Other"/>
  <p:tag name="MH_ORDER" val="4"/>
</p:tagLst>
</file>

<file path=ppt/tags/tag813.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Other"/>
  <p:tag name="MH_ORDER" val="5"/>
</p:tagLst>
</file>

<file path=ppt/tags/tag814.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Other"/>
  <p:tag name="MH_ORDER" val="6"/>
</p:tagLst>
</file>

<file path=ppt/tags/tag815.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Other"/>
  <p:tag name="MH_ORDER" val="7"/>
</p:tagLst>
</file>

<file path=ppt/tags/tag816.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PageTitle"/>
  <p:tag name="MH_ORDER" val="PageTitle"/>
</p:tagLst>
</file>

<file path=ppt/tags/tag817.xml><?xml version="1.0" encoding="utf-8"?>
<p:tagLst xmlns:a="http://schemas.openxmlformats.org/drawingml/2006/main" xmlns:r="http://schemas.openxmlformats.org/officeDocument/2006/relationships" xmlns:p="http://schemas.openxmlformats.org/presentationml/2006/main">
  <p:tag name="MH" val="20160511234807"/>
  <p:tag name="MH_LIBRARY" val="GRAPHIC"/>
  <p:tag name="MH_TYPE" val="Desc"/>
  <p:tag name="MH_ORDER" val="1"/>
</p:tagLst>
</file>

<file path=ppt/tags/tag81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4823"/>
  <p:tag name="MH_LIBRARY" val="GRAPHIC"/>
</p:tagLst>
</file>

<file path=ppt/tags/tag819.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Other"/>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6"/>
</p:tagLst>
</file>

<file path=ppt/tags/tag820.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Other"/>
  <p:tag name="MH_ORDER" val="2"/>
</p:tagLst>
</file>

<file path=ppt/tags/tag821.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Other"/>
  <p:tag name="MH_ORDER" val="3"/>
</p:tagLst>
</file>

<file path=ppt/tags/tag822.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Other"/>
  <p:tag name="MH_ORDER" val="4"/>
</p:tagLst>
</file>

<file path=ppt/tags/tag823.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Other"/>
  <p:tag name="MH_ORDER" val="5"/>
</p:tagLst>
</file>

<file path=ppt/tags/tag824.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Other"/>
  <p:tag name="MH_ORDER" val="6"/>
</p:tagLst>
</file>

<file path=ppt/tags/tag825.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Other"/>
  <p:tag name="MH_ORDER" val="7"/>
</p:tagLst>
</file>

<file path=ppt/tags/tag826.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Other"/>
  <p:tag name="MH_ORDER" val="8"/>
</p:tagLst>
</file>

<file path=ppt/tags/tag827.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Text"/>
  <p:tag name="MH_ORDER" val="4"/>
</p:tagLst>
</file>

<file path=ppt/tags/tag828.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Other"/>
  <p:tag name="MH_ORDER" val="9"/>
</p:tagLst>
</file>

<file path=ppt/tags/tag829.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Title"/>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7"/>
</p:tagLst>
</file>

<file path=ppt/tags/tag830.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PageTitle"/>
  <p:tag name="MH_ORDER" val="PageTitle"/>
</p:tagLst>
</file>

<file path=ppt/tags/tag831.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SubTitle"/>
  <p:tag name="MH_ORDER" val="4"/>
</p:tagLst>
</file>

<file path=ppt/tags/tag832.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Text"/>
  <p:tag name="MH_ORDER" val="1"/>
</p:tagLst>
</file>

<file path=ppt/tags/tag833.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SubTitle"/>
  <p:tag name="MH_ORDER" val="1"/>
</p:tagLst>
</file>

<file path=ppt/tags/tag834.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Text"/>
  <p:tag name="MH_ORDER" val="3"/>
</p:tagLst>
</file>

<file path=ppt/tags/tag835.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SubTitle"/>
  <p:tag name="MH_ORDER" val="3"/>
</p:tagLst>
</file>

<file path=ppt/tags/tag836.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Text"/>
  <p:tag name="MH_ORDER" val="2"/>
</p:tagLst>
</file>

<file path=ppt/tags/tag837.xml><?xml version="1.0" encoding="utf-8"?>
<p:tagLst xmlns:a="http://schemas.openxmlformats.org/drawingml/2006/main" xmlns:r="http://schemas.openxmlformats.org/officeDocument/2006/relationships" xmlns:p="http://schemas.openxmlformats.org/presentationml/2006/main">
  <p:tag name="MH" val="20160511234823"/>
  <p:tag name="MH_LIBRARY" val="GRAPHIC"/>
  <p:tag name="MH_TYPE" val="SubTitle"/>
  <p:tag name="MH_ORDER" val="2"/>
</p:tagLst>
</file>

<file path=ppt/tags/tag83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Text"/>
  <p:tag name="MH" val="20160511234832"/>
  <p:tag name="MH_LIBRARY" val="GRAPHIC"/>
</p:tagLst>
</file>

<file path=ppt/tags/tag839.xml><?xml version="1.0" encoding="utf-8"?>
<p:tagLst xmlns:a="http://schemas.openxmlformats.org/drawingml/2006/main" xmlns:r="http://schemas.openxmlformats.org/officeDocument/2006/relationships" xmlns:p="http://schemas.openxmlformats.org/presentationml/2006/main">
  <p:tag name="MH" val="20160511234832"/>
  <p:tag name="MH_LIBRARY" val="GRAPHIC"/>
  <p:tag name="MH_TYPE" val="Title"/>
  <p:tag name="MH_ORDER" val="1"/>
</p:tagLst>
</file>

<file path=ppt/tags/tag84.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8"/>
</p:tagLst>
</file>

<file path=ppt/tags/tag840.xml><?xml version="1.0" encoding="utf-8"?>
<p:tagLst xmlns:a="http://schemas.openxmlformats.org/drawingml/2006/main" xmlns:r="http://schemas.openxmlformats.org/officeDocument/2006/relationships" xmlns:p="http://schemas.openxmlformats.org/presentationml/2006/main">
  <p:tag name="MH" val="20160511234832"/>
  <p:tag name="MH_LIBRARY" val="GRAPHIC"/>
  <p:tag name="MH_TYPE" val="SubTitle"/>
  <p:tag name="MH_ORDER" val="1"/>
</p:tagLst>
</file>

<file path=ppt/tags/tag841.xml><?xml version="1.0" encoding="utf-8"?>
<p:tagLst xmlns:a="http://schemas.openxmlformats.org/drawingml/2006/main" xmlns:r="http://schemas.openxmlformats.org/officeDocument/2006/relationships" xmlns:p="http://schemas.openxmlformats.org/presentationml/2006/main">
  <p:tag name="MH" val="20160511234832"/>
  <p:tag name="MH_LIBRARY" val="GRAPHIC"/>
  <p:tag name="MH_TYPE" val="SubTitle"/>
  <p:tag name="MH_ORDER" val="2"/>
</p:tagLst>
</file>

<file path=ppt/tags/tag842.xml><?xml version="1.0" encoding="utf-8"?>
<p:tagLst xmlns:a="http://schemas.openxmlformats.org/drawingml/2006/main" xmlns:r="http://schemas.openxmlformats.org/officeDocument/2006/relationships" xmlns:p="http://schemas.openxmlformats.org/presentationml/2006/main">
  <p:tag name="MH" val="20160511234832"/>
  <p:tag name="MH_LIBRARY" val="GRAPHIC"/>
  <p:tag name="MH_TYPE" val="SubTitle"/>
  <p:tag name="MH_ORDER" val="3"/>
</p:tagLst>
</file>

<file path=ppt/tags/tag843.xml><?xml version="1.0" encoding="utf-8"?>
<p:tagLst xmlns:a="http://schemas.openxmlformats.org/drawingml/2006/main" xmlns:r="http://schemas.openxmlformats.org/officeDocument/2006/relationships" xmlns:p="http://schemas.openxmlformats.org/presentationml/2006/main">
  <p:tag name="MH" val="20160511234832"/>
  <p:tag name="MH_LIBRARY" val="GRAPHIC"/>
  <p:tag name="MH_TYPE" val="PageTitle"/>
  <p:tag name="MH_ORDER" val="PageTitle"/>
</p:tagLst>
</file>

<file path=ppt/tags/tag844.xml><?xml version="1.0" encoding="utf-8"?>
<p:tagLst xmlns:a="http://schemas.openxmlformats.org/drawingml/2006/main" xmlns:r="http://schemas.openxmlformats.org/officeDocument/2006/relationships" xmlns:p="http://schemas.openxmlformats.org/presentationml/2006/main">
  <p:tag name="MH" val="20160511234832"/>
  <p:tag name="MH_LIBRARY" val="GRAPHIC"/>
  <p:tag name="MH_TYPE" val="Text"/>
  <p:tag name="MH_ORDER" val="1"/>
</p:tagLst>
</file>

<file path=ppt/tags/tag845.xml><?xml version="1.0" encoding="utf-8"?>
<p:tagLst xmlns:a="http://schemas.openxmlformats.org/drawingml/2006/main" xmlns:r="http://schemas.openxmlformats.org/officeDocument/2006/relationships" xmlns:p="http://schemas.openxmlformats.org/presentationml/2006/main">
  <p:tag name="MH" val="20160511234832"/>
  <p:tag name="MH_LIBRARY" val="GRAPHIC"/>
  <p:tag name="MH_TYPE" val="Text"/>
  <p:tag name="MH_ORDER" val="2"/>
</p:tagLst>
</file>

<file path=ppt/tags/tag846.xml><?xml version="1.0" encoding="utf-8"?>
<p:tagLst xmlns:a="http://schemas.openxmlformats.org/drawingml/2006/main" xmlns:r="http://schemas.openxmlformats.org/officeDocument/2006/relationships" xmlns:p="http://schemas.openxmlformats.org/presentationml/2006/main">
  <p:tag name="MH" val="20160511234832"/>
  <p:tag name="MH_LIBRARY" val="GRAPHIC"/>
  <p:tag name="MH_TYPE" val="Text"/>
  <p:tag name="MH_ORDER" val="3"/>
</p:tagLst>
</file>

<file path=ppt/tags/tag84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Text"/>
  <p:tag name="MH" val="20160511234847"/>
  <p:tag name="MH_LIBRARY" val="GRAPHIC"/>
</p:tagLst>
</file>

<file path=ppt/tags/tag848.xml><?xml version="1.0" encoding="utf-8"?>
<p:tagLst xmlns:a="http://schemas.openxmlformats.org/drawingml/2006/main" xmlns:r="http://schemas.openxmlformats.org/officeDocument/2006/relationships" xmlns:p="http://schemas.openxmlformats.org/presentationml/2006/main">
  <p:tag name="MH" val="20160511234847"/>
  <p:tag name="MH_LIBRARY" val="GRAPHIC"/>
  <p:tag name="MH_TYPE" val="SubTitle"/>
  <p:tag name="MH_ORDER" val="2"/>
</p:tagLst>
</file>

<file path=ppt/tags/tag849.xml><?xml version="1.0" encoding="utf-8"?>
<p:tagLst xmlns:a="http://schemas.openxmlformats.org/drawingml/2006/main" xmlns:r="http://schemas.openxmlformats.org/officeDocument/2006/relationships" xmlns:p="http://schemas.openxmlformats.org/presentationml/2006/main">
  <p:tag name="MH" val="20160511234847"/>
  <p:tag name="MH_LIBRARY" val="GRAPHIC"/>
  <p:tag name="MH_TYPE" val="SubTitle"/>
  <p:tag name="MH_ORDER" val="1"/>
</p:tagLst>
</file>

<file path=ppt/tags/tag85.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9"/>
</p:tagLst>
</file>

<file path=ppt/tags/tag850.xml><?xml version="1.0" encoding="utf-8"?>
<p:tagLst xmlns:a="http://schemas.openxmlformats.org/drawingml/2006/main" xmlns:r="http://schemas.openxmlformats.org/officeDocument/2006/relationships" xmlns:p="http://schemas.openxmlformats.org/presentationml/2006/main">
  <p:tag name="MH" val="20160511234847"/>
  <p:tag name="MH_LIBRARY" val="GRAPHIC"/>
  <p:tag name="MH_TYPE" val="Title"/>
  <p:tag name="MH_ORDER" val="1"/>
</p:tagLst>
</file>

<file path=ppt/tags/tag851.xml><?xml version="1.0" encoding="utf-8"?>
<p:tagLst xmlns:a="http://schemas.openxmlformats.org/drawingml/2006/main" xmlns:r="http://schemas.openxmlformats.org/officeDocument/2006/relationships" xmlns:p="http://schemas.openxmlformats.org/presentationml/2006/main">
  <p:tag name="MH" val="20160511234847"/>
  <p:tag name="MH_LIBRARY" val="GRAPHIC"/>
  <p:tag name="MH_TYPE" val="PageTitle"/>
  <p:tag name="MH_ORDER" val="PageTitle"/>
</p:tagLst>
</file>

<file path=ppt/tags/tag852.xml><?xml version="1.0" encoding="utf-8"?>
<p:tagLst xmlns:a="http://schemas.openxmlformats.org/drawingml/2006/main" xmlns:r="http://schemas.openxmlformats.org/officeDocument/2006/relationships" xmlns:p="http://schemas.openxmlformats.org/presentationml/2006/main">
  <p:tag name="MH" val="20160511234847"/>
  <p:tag name="MH_LIBRARY" val="GRAPHIC"/>
  <p:tag name="MH_TYPE" val="Text"/>
  <p:tag name="MH_ORDER" val="1"/>
</p:tagLst>
</file>

<file path=ppt/tags/tag853.xml><?xml version="1.0" encoding="utf-8"?>
<p:tagLst xmlns:a="http://schemas.openxmlformats.org/drawingml/2006/main" xmlns:r="http://schemas.openxmlformats.org/officeDocument/2006/relationships" xmlns:p="http://schemas.openxmlformats.org/presentationml/2006/main">
  <p:tag name="MH" val="20160511234847"/>
  <p:tag name="MH_LIBRARY" val="GRAPHIC"/>
  <p:tag name="MH_TYPE" val="Text"/>
  <p:tag name="MH_ORDER" val="2"/>
</p:tagLst>
</file>

<file path=ppt/tags/tag85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60511234856"/>
  <p:tag name="MH_LIBRARY" val="GRAPHIC"/>
</p:tagLst>
</file>

<file path=ppt/tags/tag855.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Title"/>
  <p:tag name="MH_ORDER" val="1"/>
</p:tagLst>
</file>

<file path=ppt/tags/tag856.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SubTitle"/>
  <p:tag name="MH_ORDER" val="2"/>
</p:tagLst>
</file>

<file path=ppt/tags/tag857.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SubTitle"/>
  <p:tag name="MH_ORDER" val="3"/>
</p:tagLst>
</file>

<file path=ppt/tags/tag858.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SubTitle"/>
  <p:tag name="MH_ORDER" val="4"/>
</p:tagLst>
</file>

<file path=ppt/tags/tag859.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SubTitle"/>
  <p:tag name="MH_ORDER" val="5"/>
</p:tagLst>
</file>

<file path=ppt/tags/tag86.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10"/>
</p:tagLst>
</file>

<file path=ppt/tags/tag860.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SubTitle"/>
  <p:tag name="MH_ORDER" val="6"/>
</p:tagLst>
</file>

<file path=ppt/tags/tag861.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SubTitle"/>
  <p:tag name="MH_ORDER" val="1"/>
</p:tagLst>
</file>

<file path=ppt/tags/tag862.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PageTitle"/>
  <p:tag name="MH_ORDER" val="PageTitle"/>
</p:tagLst>
</file>

<file path=ppt/tags/tag863.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Other"/>
  <p:tag name="MH_ORDER" val="1"/>
</p:tagLst>
</file>

<file path=ppt/tags/tag864.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Other"/>
  <p:tag name="MH_ORDER" val="2"/>
</p:tagLst>
</file>

<file path=ppt/tags/tag865.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Other"/>
  <p:tag name="MH_ORDER" val="3"/>
</p:tagLst>
</file>

<file path=ppt/tags/tag866.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Other"/>
  <p:tag name="MH_ORDER" val="4"/>
</p:tagLst>
</file>

<file path=ppt/tags/tag867.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Other"/>
  <p:tag name="MH_ORDER" val="5"/>
</p:tagLst>
</file>

<file path=ppt/tags/tag868.xml><?xml version="1.0" encoding="utf-8"?>
<p:tagLst xmlns:a="http://schemas.openxmlformats.org/drawingml/2006/main" xmlns:r="http://schemas.openxmlformats.org/officeDocument/2006/relationships" xmlns:p="http://schemas.openxmlformats.org/presentationml/2006/main">
  <p:tag name="MH" val="20160511234856"/>
  <p:tag name="MH_LIBRARY" val="GRAPHIC"/>
  <p:tag name="MH_TYPE" val="Other"/>
  <p:tag name="MH_ORDER" val="6"/>
</p:tagLst>
</file>

<file path=ppt/tags/tag86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4904"/>
  <p:tag name="MH_LIBRARY" val="GRAPHIC"/>
</p:tagLst>
</file>

<file path=ppt/tags/tag87.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11"/>
</p:tagLst>
</file>

<file path=ppt/tags/tag870.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SubTitle"/>
  <p:tag name="MH_ORDER" val="4"/>
</p:tagLst>
</file>

<file path=ppt/tags/tag871.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SubTitle"/>
  <p:tag name="MH_ORDER" val="3"/>
</p:tagLst>
</file>

<file path=ppt/tags/tag872.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SubTitle"/>
  <p:tag name="MH_ORDER" val="2"/>
</p:tagLst>
</file>

<file path=ppt/tags/tag873.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SubTitle"/>
  <p:tag name="MH_ORDER" val="1"/>
</p:tagLst>
</file>

<file path=ppt/tags/tag874.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Title"/>
  <p:tag name="MH_ORDER" val="1"/>
</p:tagLst>
</file>

<file path=ppt/tags/tag875.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Other"/>
  <p:tag name="MH_ORDER" val="1"/>
</p:tagLst>
</file>

<file path=ppt/tags/tag876.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Text"/>
  <p:tag name="MH_ORDER" val="1"/>
</p:tagLst>
</file>

<file path=ppt/tags/tag877.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Other"/>
  <p:tag name="MH_ORDER" val="2"/>
</p:tagLst>
</file>

<file path=ppt/tags/tag878.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Text"/>
  <p:tag name="MH_ORDER" val="3"/>
</p:tagLst>
</file>

<file path=ppt/tags/tag879.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Other"/>
  <p:tag name="MH_ORDER" val="3"/>
</p:tagLst>
</file>

<file path=ppt/tags/tag88.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12"/>
</p:tagLst>
</file>

<file path=ppt/tags/tag880.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Other"/>
  <p:tag name="MH_ORDER" val="4"/>
</p:tagLst>
</file>

<file path=ppt/tags/tag881.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Text"/>
  <p:tag name="MH_ORDER" val="2"/>
</p:tagLst>
</file>

<file path=ppt/tags/tag882.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Text"/>
  <p:tag name="MH_ORDER" val="4"/>
</p:tagLst>
</file>

<file path=ppt/tags/tag883.xml><?xml version="1.0" encoding="utf-8"?>
<p:tagLst xmlns:a="http://schemas.openxmlformats.org/drawingml/2006/main" xmlns:r="http://schemas.openxmlformats.org/officeDocument/2006/relationships" xmlns:p="http://schemas.openxmlformats.org/presentationml/2006/main">
  <p:tag name="MH" val="20160511234904"/>
  <p:tag name="MH_LIBRARY" val="GRAPHIC"/>
  <p:tag name="MH_TYPE" val="PageTitle"/>
  <p:tag name="MH_ORDER" val="PageTitle"/>
</p:tagLst>
</file>

<file path=ppt/tags/tag88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4920"/>
  <p:tag name="MH_LIBRARY" val="GRAPHIC"/>
</p:tagLst>
</file>

<file path=ppt/tags/tag885.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Other"/>
  <p:tag name="MH_ORDER" val="1"/>
</p:tagLst>
</file>

<file path=ppt/tags/tag886.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Other"/>
  <p:tag name="MH_ORDER" val="2"/>
</p:tagLst>
</file>

<file path=ppt/tags/tag887.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SubTitle"/>
  <p:tag name="MH_ORDER" val="1"/>
</p:tagLst>
</file>

<file path=ppt/tags/tag888.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Other"/>
  <p:tag name="MH_ORDER" val="3"/>
</p:tagLst>
</file>

<file path=ppt/tags/tag889.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Other"/>
  <p:tag name="MH_ORDER" val="4"/>
</p:tagLst>
</file>

<file path=ppt/tags/tag89.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Other"/>
  <p:tag name="MH_ORDER" val="13"/>
</p:tagLst>
</file>

<file path=ppt/tags/tag890.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Other"/>
  <p:tag name="MH_ORDER" val="5"/>
</p:tagLst>
</file>

<file path=ppt/tags/tag891.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Other"/>
  <p:tag name="MH_ORDER" val="6"/>
</p:tagLst>
</file>

<file path=ppt/tags/tag892.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Other"/>
  <p:tag name="MH_ORDER" val="7"/>
</p:tagLst>
</file>

<file path=ppt/tags/tag893.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Other"/>
  <p:tag name="MH_ORDER" val="8"/>
</p:tagLst>
</file>

<file path=ppt/tags/tag894.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SubTitle"/>
  <p:tag name="MH_ORDER" val="3"/>
</p:tagLst>
</file>

<file path=ppt/tags/tag895.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Other"/>
  <p:tag name="MH_ORDER" val="9"/>
</p:tagLst>
</file>

<file path=ppt/tags/tag896.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Title"/>
  <p:tag name="MH_ORDER" val="1"/>
</p:tagLst>
</file>

<file path=ppt/tags/tag897.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SubTitle"/>
  <p:tag name="MH_ORDER" val="2"/>
</p:tagLst>
</file>

<file path=ppt/tags/tag898.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SubTitle"/>
  <p:tag name="MH_ORDER" val="4"/>
</p:tagLst>
</file>

<file path=ppt/tags/tag899.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Text"/>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511232810"/>
  <p:tag name="MH_LIBRARY" val="GRAPHIC"/>
  <p:tag name="MH_TYPE" val="SubTitle"/>
  <p:tag name="MH_ORDER" val="2"/>
</p:tagLst>
</file>

<file path=ppt/tags/tag90.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SubTitle"/>
  <p:tag name="MH_ORDER" val="4"/>
</p:tagLst>
</file>

<file path=ppt/tags/tag900.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Text"/>
  <p:tag name="MH_ORDER" val="3"/>
</p:tagLst>
</file>

<file path=ppt/tags/tag901.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Text"/>
  <p:tag name="MH_ORDER" val="1"/>
</p:tagLst>
</file>

<file path=ppt/tags/tag902.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Text"/>
  <p:tag name="MH_ORDER" val="4"/>
</p:tagLst>
</file>

<file path=ppt/tags/tag903.xml><?xml version="1.0" encoding="utf-8"?>
<p:tagLst xmlns:a="http://schemas.openxmlformats.org/drawingml/2006/main" xmlns:r="http://schemas.openxmlformats.org/officeDocument/2006/relationships" xmlns:p="http://schemas.openxmlformats.org/presentationml/2006/main">
  <p:tag name="MH" val="20160511234920"/>
  <p:tag name="MH_LIBRARY" val="GRAPHIC"/>
  <p:tag name="MH_TYPE" val="PageTitle"/>
  <p:tag name="MH_ORDER" val="PageTitle"/>
</p:tagLst>
</file>

<file path=ppt/tags/tag90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Text"/>
  <p:tag name="MH" val="20160511234938"/>
  <p:tag name="MH_LIBRARY" val="GRAPHIC"/>
</p:tagLst>
</file>

<file path=ppt/tags/tag905.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SubTitle"/>
  <p:tag name="MH_ORDER" val="1"/>
</p:tagLst>
</file>

<file path=ppt/tags/tag906.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SubTitle"/>
  <p:tag name="MH_ORDER" val="4"/>
</p:tagLst>
</file>

<file path=ppt/tags/tag907.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SubTitle"/>
  <p:tag name="MH_ORDER" val="2"/>
</p:tagLst>
</file>

<file path=ppt/tags/tag908.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SubTitle"/>
  <p:tag name="MH_ORDER" val="3"/>
</p:tagLst>
</file>

<file path=ppt/tags/tag909.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SubTitle"/>
  <p:tag name="MH_ORDER" val="6"/>
</p:tagLst>
</file>

<file path=ppt/tags/tag91.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SubTitle"/>
  <p:tag name="MH_ORDER" val="3"/>
</p:tagLst>
</file>

<file path=ppt/tags/tag910.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SubTitle"/>
  <p:tag name="MH_ORDER" val="5"/>
</p:tagLst>
</file>

<file path=ppt/tags/tag911.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Text"/>
  <p:tag name="MH_ORDER" val="2"/>
</p:tagLst>
</file>

<file path=ppt/tags/tag912.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Text"/>
  <p:tag name="MH_ORDER" val="3"/>
</p:tagLst>
</file>

<file path=ppt/tags/tag913.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Text"/>
  <p:tag name="MH_ORDER" val="4"/>
</p:tagLst>
</file>

<file path=ppt/tags/tag914.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Text"/>
  <p:tag name="MH_ORDER" val="1"/>
</p:tagLst>
</file>

<file path=ppt/tags/tag915.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Text"/>
  <p:tag name="MH_ORDER" val="6"/>
</p:tagLst>
</file>

<file path=ppt/tags/tag916.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Text"/>
  <p:tag name="MH_ORDER" val="5"/>
</p:tagLst>
</file>

<file path=ppt/tags/tag917.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Title"/>
  <p:tag name="MH_ORDER" val="1"/>
</p:tagLst>
</file>

<file path=ppt/tags/tag918.xml><?xml version="1.0" encoding="utf-8"?>
<p:tagLst xmlns:a="http://schemas.openxmlformats.org/drawingml/2006/main" xmlns:r="http://schemas.openxmlformats.org/officeDocument/2006/relationships" xmlns:p="http://schemas.openxmlformats.org/presentationml/2006/main">
  <p:tag name="MH" val="20160511234938"/>
  <p:tag name="MH_LIBRARY" val="GRAPHIC"/>
  <p:tag name="MH_TYPE" val="PageTitle"/>
  <p:tag name="MH_ORDER" val="PageTitle"/>
</p:tagLst>
</file>

<file path=ppt/tags/tag91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4945"/>
  <p:tag name="MH_LIBRARY" val="GRAPHIC"/>
</p:tagLst>
</file>

<file path=ppt/tags/tag92.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SubTitle"/>
  <p:tag name="MH_ORDER" val="2"/>
</p:tagLst>
</file>

<file path=ppt/tags/tag920.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Text"/>
  <p:tag name="MH_ORDER" val="3"/>
</p:tagLst>
</file>

<file path=ppt/tags/tag921.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Text"/>
  <p:tag name="MH_ORDER" val="2"/>
</p:tagLst>
</file>

<file path=ppt/tags/tag922.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Text"/>
  <p:tag name="MH_ORDER" val="1"/>
</p:tagLst>
</file>

<file path=ppt/tags/tag923.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Text"/>
  <p:tag name="MH_ORDER" val="4"/>
</p:tagLst>
</file>

<file path=ppt/tags/tag924.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SubTitle"/>
  <p:tag name="MH_ORDER" val="1"/>
</p:tagLst>
</file>

<file path=ppt/tags/tag925.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SubTitle"/>
  <p:tag name="MH_ORDER" val="4"/>
</p:tagLst>
</file>

<file path=ppt/tags/tag926.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SubTitle"/>
  <p:tag name="MH_ORDER" val="3"/>
</p:tagLst>
</file>

<file path=ppt/tags/tag927.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SubTitle"/>
  <p:tag name="MH_ORDER" val="2"/>
</p:tagLst>
</file>

<file path=ppt/tags/tag928.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Title"/>
  <p:tag name="MH_ORDER" val="1"/>
</p:tagLst>
</file>

<file path=ppt/tags/tag929.xml><?xml version="1.0" encoding="utf-8"?>
<p:tagLst xmlns:a="http://schemas.openxmlformats.org/drawingml/2006/main" xmlns:r="http://schemas.openxmlformats.org/officeDocument/2006/relationships" xmlns:p="http://schemas.openxmlformats.org/presentationml/2006/main">
  <p:tag name="MH" val="20160511234945"/>
  <p:tag name="MH_LIBRARY" val="GRAPHIC"/>
  <p:tag name="MH_TYPE" val="PageTitle"/>
  <p:tag name="MH_ORDER" val="PageTitle"/>
</p:tagLst>
</file>

<file path=ppt/tags/tag93.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SubTitle"/>
  <p:tag name="MH_ORDER" val="1"/>
</p:tagLst>
</file>

<file path=ppt/tags/tag93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1234956"/>
  <p:tag name="MH_LIBRARY" val="GRAPHIC"/>
</p:tagLst>
</file>

<file path=ppt/tags/tag931.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Title"/>
  <p:tag name="MH_ORDER" val="1"/>
</p:tagLst>
</file>

<file path=ppt/tags/tag932.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SubTitle"/>
  <p:tag name="MH_ORDER" val="2"/>
</p:tagLst>
</file>

<file path=ppt/tags/tag933.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SubTitle"/>
  <p:tag name="MH_ORDER" val="1"/>
</p:tagLst>
</file>

<file path=ppt/tags/tag934.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SubTitle"/>
  <p:tag name="MH_ORDER" val="4"/>
</p:tagLst>
</file>

<file path=ppt/tags/tag935.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SubTitle"/>
  <p:tag name="MH_ORDER" val="3"/>
</p:tagLst>
</file>

<file path=ppt/tags/tag936.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1"/>
</p:tagLst>
</file>

<file path=ppt/tags/tag937.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2"/>
</p:tagLst>
</file>

<file path=ppt/tags/tag938.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3"/>
</p:tagLst>
</file>

<file path=ppt/tags/tag939.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4"/>
</p:tagLst>
</file>

<file path=ppt/tags/tag94.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Title"/>
  <p:tag name="MH_ORDER" val="1"/>
</p:tagLst>
</file>

<file path=ppt/tags/tag940.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5"/>
</p:tagLst>
</file>

<file path=ppt/tags/tag941.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6"/>
</p:tagLst>
</file>

<file path=ppt/tags/tag942.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7"/>
</p:tagLst>
</file>

<file path=ppt/tags/tag943.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8"/>
</p:tagLst>
</file>

<file path=ppt/tags/tag944.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9"/>
</p:tagLst>
</file>

<file path=ppt/tags/tag945.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10"/>
</p:tagLst>
</file>

<file path=ppt/tags/tag946.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11"/>
</p:tagLst>
</file>

<file path=ppt/tags/tag947.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Other"/>
  <p:tag name="MH_ORDER" val="12"/>
</p:tagLst>
</file>

<file path=ppt/tags/tag948.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PageTitle"/>
  <p:tag name="MH_ORDER" val="PageTitle"/>
</p:tagLst>
</file>

<file path=ppt/tags/tag949.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Text"/>
  <p:tag name="MH_ORDER" val="2"/>
</p:tagLst>
</file>

<file path=ppt/tags/tag95.xml><?xml version="1.0" encoding="utf-8"?>
<p:tagLst xmlns:a="http://schemas.openxmlformats.org/drawingml/2006/main" xmlns:r="http://schemas.openxmlformats.org/officeDocument/2006/relationships" xmlns:p="http://schemas.openxmlformats.org/presentationml/2006/main">
  <p:tag name="MH" val="20160511232937"/>
  <p:tag name="MH_LIBRARY" val="GRAPHIC"/>
  <p:tag name="MH_TYPE" val="PageTitle"/>
  <p:tag name="MH_ORDER" val="PageTitle"/>
</p:tagLst>
</file>

<file path=ppt/tags/tag950.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Text"/>
  <p:tag name="MH_ORDER" val="1"/>
</p:tagLst>
</file>

<file path=ppt/tags/tag951.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Text"/>
  <p:tag name="MH_ORDER" val="4"/>
</p:tagLst>
</file>

<file path=ppt/tags/tag952.xml><?xml version="1.0" encoding="utf-8"?>
<p:tagLst xmlns:a="http://schemas.openxmlformats.org/drawingml/2006/main" xmlns:r="http://schemas.openxmlformats.org/officeDocument/2006/relationships" xmlns:p="http://schemas.openxmlformats.org/presentationml/2006/main">
  <p:tag name="MH" val="20160511234956"/>
  <p:tag name="MH_LIBRARY" val="GRAPHIC"/>
  <p:tag name="MH_TYPE" val="Text"/>
  <p:tag name="MH_ORDER" val="3"/>
</p:tagLst>
</file>

<file path=ppt/tags/tag95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Desc"/>
  <p:tag name="MH" val="20160511235017"/>
  <p:tag name="MH_LIBRARY" val="GRAPHIC"/>
</p:tagLst>
</file>

<file path=ppt/tags/tag954.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1"/>
</p:tagLst>
</file>

<file path=ppt/tags/tag955.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Title"/>
  <p:tag name="MH_ORDER" val="1"/>
</p:tagLst>
</file>

<file path=ppt/tags/tag956.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2"/>
</p:tagLst>
</file>

<file path=ppt/tags/tag957.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3"/>
</p:tagLst>
</file>

<file path=ppt/tags/tag958.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4"/>
</p:tagLst>
</file>

<file path=ppt/tags/tag959.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5"/>
</p:tagLst>
</file>

<file path=ppt/tags/tag9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60511232949"/>
  <p:tag name="MH_LIBRARY" val="GRAPHIC"/>
</p:tagLst>
</file>

<file path=ppt/tags/tag960.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SubTitle"/>
  <p:tag name="MH_ORDER" val="1"/>
</p:tagLst>
</file>

<file path=ppt/tags/tag961.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6"/>
</p:tagLst>
</file>

<file path=ppt/tags/tag962.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7"/>
</p:tagLst>
</file>

<file path=ppt/tags/tag963.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Desc"/>
  <p:tag name="MH_ORDER" val="1"/>
</p:tagLst>
</file>

<file path=ppt/tags/tag964.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8"/>
</p:tagLst>
</file>

<file path=ppt/tags/tag965.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9"/>
</p:tagLst>
</file>

<file path=ppt/tags/tag966.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10"/>
</p:tagLst>
</file>

<file path=ppt/tags/tag967.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11"/>
</p:tagLst>
</file>

<file path=ppt/tags/tag968.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12"/>
</p:tagLst>
</file>

<file path=ppt/tags/tag969.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SubTitle"/>
  <p:tag name="MH_ORDER" val="2"/>
</p:tagLst>
</file>

<file path=ppt/tags/tag97.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1"/>
</p:tagLst>
</file>

<file path=ppt/tags/tag970.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13"/>
</p:tagLst>
</file>

<file path=ppt/tags/tag971.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SubTitle"/>
  <p:tag name="MH_ORDER" val="3"/>
</p:tagLst>
</file>

<file path=ppt/tags/tag972.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14"/>
</p:tagLst>
</file>

<file path=ppt/tags/tag973.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15"/>
</p:tagLst>
</file>

<file path=ppt/tags/tag974.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Other"/>
  <p:tag name="MH_ORDER" val="16"/>
</p:tagLst>
</file>

<file path=ppt/tags/tag975.xml><?xml version="1.0" encoding="utf-8"?>
<p:tagLst xmlns:a="http://schemas.openxmlformats.org/drawingml/2006/main" xmlns:r="http://schemas.openxmlformats.org/officeDocument/2006/relationships" xmlns:p="http://schemas.openxmlformats.org/presentationml/2006/main">
  <p:tag name="MH" val="20160511235017"/>
  <p:tag name="MH_LIBRARY" val="GRAPHIC"/>
  <p:tag name="MH_TYPE" val="PageTitle"/>
  <p:tag name="MH_ORDER" val="PageTitle"/>
</p:tagLst>
</file>

<file path=ppt/tags/tag97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Desc"/>
  <p:tag name="MH" val="20160511235031"/>
  <p:tag name="MH_LIBRARY" val="GRAPHIC"/>
</p:tagLst>
</file>

<file path=ppt/tags/tag977.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Other"/>
  <p:tag name="MH_ORDER" val="1"/>
</p:tagLst>
</file>

<file path=ppt/tags/tag978.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SubTitle"/>
  <p:tag name="MH_ORDER" val="3"/>
</p:tagLst>
</file>

<file path=ppt/tags/tag979.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Other"/>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Title"/>
  <p:tag name="MH_ORDER" val="1"/>
</p:tagLst>
</file>

<file path=ppt/tags/tag980.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Other"/>
  <p:tag name="MH_ORDER" val="3"/>
</p:tagLst>
</file>

<file path=ppt/tags/tag981.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SubTitle"/>
  <p:tag name="MH_ORDER" val="1"/>
</p:tagLst>
</file>

<file path=ppt/tags/tag982.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Other"/>
  <p:tag name="MH_ORDER" val="4"/>
</p:tagLst>
</file>

<file path=ppt/tags/tag983.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Other"/>
  <p:tag name="MH_ORDER" val="5"/>
</p:tagLst>
</file>

<file path=ppt/tags/tag984.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SubTitle"/>
  <p:tag name="MH_ORDER" val="4"/>
</p:tagLst>
</file>

<file path=ppt/tags/tag985.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Other"/>
  <p:tag name="MH_ORDER" val="6"/>
</p:tagLst>
</file>

<file path=ppt/tags/tag986.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Other"/>
  <p:tag name="MH_ORDER" val="7"/>
</p:tagLst>
</file>

<file path=ppt/tags/tag987.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SubTitle"/>
  <p:tag name="MH_ORDER" val="2"/>
</p:tagLst>
</file>

<file path=ppt/tags/tag988.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Other"/>
  <p:tag name="MH_ORDER" val="8"/>
</p:tagLst>
</file>

<file path=ppt/tags/tag989.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Title"/>
  <p:tag name="MH_ORDER" val="1"/>
</p:tagLst>
</file>

<file path=ppt/tags/tag99.xml><?xml version="1.0" encoding="utf-8"?>
<p:tagLst xmlns:a="http://schemas.openxmlformats.org/drawingml/2006/main" xmlns:r="http://schemas.openxmlformats.org/officeDocument/2006/relationships" xmlns:p="http://schemas.openxmlformats.org/presentationml/2006/main">
  <p:tag name="MH" val="20160511232949"/>
  <p:tag name="MH_LIBRARY" val="GRAPHIC"/>
  <p:tag name="MH_TYPE" val="Other"/>
  <p:tag name="MH_ORDER" val="2"/>
</p:tagLst>
</file>

<file path=ppt/tags/tag990.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Other"/>
  <p:tag name="MH_ORDER" val="9"/>
</p:tagLst>
</file>

<file path=ppt/tags/tag991.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Desc"/>
  <p:tag name="MH_ORDER" val="1"/>
</p:tagLst>
</file>

<file path=ppt/tags/tag992.xml><?xml version="1.0" encoding="utf-8"?>
<p:tagLst xmlns:a="http://schemas.openxmlformats.org/drawingml/2006/main" xmlns:r="http://schemas.openxmlformats.org/officeDocument/2006/relationships" xmlns:p="http://schemas.openxmlformats.org/presentationml/2006/main">
  <p:tag name="MH" val="20160511235031"/>
  <p:tag name="MH_LIBRARY" val="GRAPHIC"/>
  <p:tag name="MH_TYPE" val="PageTitle"/>
  <p:tag name="MH_ORDER" val="PageTitle"/>
</p:tagLst>
</file>

<file path=ppt/tags/tag99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 name="MH" val="20160511235202"/>
  <p:tag name="MH_LIBRARY" val="GRAPHIC"/>
</p:tagLst>
</file>

<file path=ppt/tags/tag994.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Other"/>
  <p:tag name="MH_ORDER" val="1"/>
</p:tagLst>
</file>

<file path=ppt/tags/tag995.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Other"/>
  <p:tag name="MH_ORDER" val="2"/>
</p:tagLst>
</file>

<file path=ppt/tags/tag996.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Other"/>
  <p:tag name="MH_ORDER" val="3"/>
</p:tagLst>
</file>

<file path=ppt/tags/tag997.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Other"/>
  <p:tag name="MH_ORDER" val="4"/>
</p:tagLst>
</file>

<file path=ppt/tags/tag998.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Other"/>
  <p:tag name="MH_ORDER" val="5"/>
</p:tagLst>
</file>

<file path=ppt/tags/tag999.xml><?xml version="1.0" encoding="utf-8"?>
<p:tagLst xmlns:a="http://schemas.openxmlformats.org/drawingml/2006/main" xmlns:r="http://schemas.openxmlformats.org/officeDocument/2006/relationships" xmlns:p="http://schemas.openxmlformats.org/presentationml/2006/main">
  <p:tag name="MH" val="20160511235202"/>
  <p:tag name="MH_LIBRARY" val="GRAPHIC"/>
  <p:tag name="MH_TYPE" val="Other"/>
  <p:tag name="MH_ORDER" val="6"/>
</p:tagLst>
</file>

<file path=ppt/theme/theme1.xml><?xml version="1.0" encoding="utf-8"?>
<a:theme xmlns:a="http://schemas.openxmlformats.org/drawingml/2006/main" name="Office Theme">
  <a:themeElements>
    <a:clrScheme name="自定义 14">
      <a:dk1>
        <a:sysClr val="windowText" lastClr="000000"/>
      </a:dk1>
      <a:lt1>
        <a:sysClr val="window" lastClr="FFFFFF"/>
      </a:lt1>
      <a:dk2>
        <a:srgbClr val="17406D"/>
      </a:dk2>
      <a:lt2>
        <a:srgbClr val="DBEFF9"/>
      </a:lt2>
      <a:accent1>
        <a:srgbClr val="009DD9"/>
      </a:accent1>
      <a:accent2>
        <a:srgbClr val="0BD0D9"/>
      </a:accent2>
      <a:accent3>
        <a:srgbClr val="10CF9B"/>
      </a:accent3>
      <a:accent4>
        <a:srgbClr val="7CCA62"/>
      </a:accent4>
      <a:accent5>
        <a:srgbClr val="0F6FC6"/>
      </a:accent5>
      <a:accent6>
        <a:srgbClr val="85DFD0"/>
      </a:accent6>
      <a:hlink>
        <a:srgbClr val="10CF9B"/>
      </a:hlink>
      <a:folHlink>
        <a:srgbClr val="85DFD0"/>
      </a:folHlink>
    </a:clrScheme>
    <a:fontScheme name="论文答辩主题字体">
      <a:majorFont>
        <a:latin typeface="华文细黑"/>
        <a:ea typeface="微软雅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1114</TotalTime>
  <Words>3353</Words>
  <Application>Microsoft Office PowerPoint</Application>
  <PresentationFormat>宽屏</PresentationFormat>
  <Paragraphs>1259</Paragraphs>
  <Slides>102</Slides>
  <Notes>74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102</vt:i4>
      </vt:variant>
    </vt:vector>
  </HeadingPairs>
  <TitlesOfParts>
    <vt:vector size="126" baseType="lpstr">
      <vt:lpstr>Adobe Gothic Std B</vt:lpstr>
      <vt:lpstr>Agency FB</vt:lpstr>
      <vt:lpstr>Aharoni</vt:lpstr>
      <vt:lpstr>Arial Rounded MT Bold</vt:lpstr>
      <vt:lpstr>Britannic Bold</vt:lpstr>
      <vt:lpstr>Broadway</vt:lpstr>
      <vt:lpstr>Gungsuh</vt:lpstr>
      <vt:lpstr>Kozuka Mincho Pr6N H</vt:lpstr>
      <vt:lpstr>Microsoft YaHei UI</vt:lpstr>
      <vt:lpstr>PMingLiU</vt:lpstr>
      <vt:lpstr>PMingLiU</vt:lpstr>
      <vt:lpstr>华文细黑</vt:lpstr>
      <vt:lpstr>华文中宋</vt:lpstr>
      <vt:lpstr>宋体</vt:lpstr>
      <vt:lpstr>微软雅黑</vt:lpstr>
      <vt:lpstr>幼圆</vt:lpstr>
      <vt:lpstr>Arial</vt:lpstr>
      <vt:lpstr>Arial Black</vt:lpstr>
      <vt:lpstr>Arial Narrow</vt:lpstr>
      <vt:lpstr>Calibri</vt:lpstr>
      <vt:lpstr>Impact</vt:lpstr>
      <vt:lpstr>Times New Roman</vt:lpstr>
      <vt:lpstr>Verdana</vt:lpstr>
      <vt:lpstr>Office Theme</vt:lpstr>
      <vt:lpstr>LOREM IPSUM DOLOR</vt:lpstr>
      <vt:lpstr>LOREM IPSUM DOLOR</vt:lpstr>
      <vt:lpstr>LOREM IPSUM DOLOR</vt:lpstr>
      <vt:lpstr>LOREM IPSUM DOLOR</vt:lpstr>
      <vt:lpstr>LOREM IPSUM DOLOR</vt:lpstr>
      <vt:lpstr>LOREM IPSUM DOLOR </vt:lpstr>
      <vt:lpstr>LOREM IPSUM DOLOR</vt:lpstr>
      <vt:lpstr>LOREM IPSUM DOLOR </vt:lpstr>
      <vt:lpstr>LOREM IPSUM DOLOR</vt:lpstr>
      <vt:lpstr>LOREM IPSUM DOLOR </vt:lpstr>
      <vt:lpstr>LOREM IPSUM DOLOR</vt:lpstr>
      <vt:lpstr>LOREM IPSUM DOLOR</vt:lpstr>
      <vt:lpstr>LOREM IPSUM DOLOR </vt:lpstr>
      <vt:lpstr>LOREM IPSUM DOLOR </vt:lpstr>
      <vt:lpstr>LOREM IPSUM DOLOR</vt:lpstr>
      <vt:lpstr>LOREM IPSUM DOLOR</vt:lpstr>
      <vt:lpstr>LOREM IPSUM DOLOR</vt:lpstr>
      <vt:lpstr>LOREM IPSUM DOLOR </vt:lpstr>
      <vt:lpstr>LOREM IPSUM DOLOR</vt:lpstr>
      <vt:lpstr>PowerPoint 演示文稿</vt:lpstr>
      <vt:lpstr>LOREM IPSUM DOLOR</vt:lpstr>
      <vt:lpstr>LOREM IPSUM DOLOR</vt:lpstr>
      <vt:lpstr>LOREM IPSUM DOLOR</vt:lpstr>
      <vt:lpstr>PowerPoint 演示文稿</vt:lpstr>
      <vt:lpstr>LOREM IPSUM DOLOR</vt:lpstr>
      <vt:lpstr>LOREM IPSUM DOLOR</vt:lpstr>
      <vt:lpstr>LOREM IPSUM DOLOR</vt:lpstr>
      <vt:lpstr>LOREM IPSUM DOLOR</vt:lpstr>
      <vt:lpstr>LOREM IPSUM DOLOR </vt:lpstr>
      <vt:lpstr>LOREM IPSUM DOLOR</vt:lpstr>
      <vt:lpstr>LOREM IPSUM DOLOR</vt:lpstr>
      <vt:lpstr>LOREM IPSUM DOLOR </vt:lpstr>
      <vt:lpstr>Lorem ipsum IPSUM DOLOR</vt:lpstr>
      <vt:lpstr>LOREM IPSUM DOLOR</vt:lpstr>
      <vt:lpstr>LOREM IPSUM DOLOR</vt:lpstr>
      <vt:lpstr>LOREM IPSUM DOLOR</vt:lpstr>
      <vt:lpstr>LOREM IPSUM DOLOR</vt:lpstr>
      <vt:lpstr>LOREM IPSUM DOLOR</vt:lpstr>
      <vt:lpstr>LOREM IPSUM DOLOR </vt:lpstr>
      <vt:lpstr>LOREM IPSUM DOLOR </vt:lpstr>
      <vt:lpstr>LOREM IPSUM DOLOR </vt:lpstr>
      <vt:lpstr>LOREM IPSUM DOLOR </vt:lpstr>
      <vt:lpstr>LOREM IPSUM DOLOR</vt:lpstr>
      <vt:lpstr>LOREM IPSUM DOLOR</vt:lpstr>
      <vt:lpstr>LOREM IPSUM DOLOR </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vt:lpstr>
      <vt:lpstr>LOREM IPSUM DOLOR </vt:lpstr>
      <vt:lpstr>LOREM IPSUM DOLOR </vt:lpstr>
      <vt:lpstr>LOREM IPSUM DOLOR </vt:lpstr>
      <vt:lpstr>LOREM IPSUM DOLOR </vt:lpstr>
      <vt:lpstr>LOREM IPSUM</vt:lpstr>
      <vt:lpstr>LOREM IPSUM DOLOR </vt:lpstr>
      <vt:lpstr>LOREM IPSUM DOLOR </vt:lpstr>
      <vt:lpstr>LOREM IPSUM DOLOR </vt:lpstr>
      <vt:lpstr>LOREM IPSUM DOLOR</vt:lpstr>
      <vt:lpstr>LOREM IPSUM DOLOR </vt:lpstr>
      <vt:lpstr>LOREM IPSUM DOLOR </vt:lpstr>
      <vt:lpstr>LOREM IPSUM DOLOR</vt:lpstr>
      <vt:lpstr>LOREM IPSUM DOLOR</vt:lpstr>
      <vt:lpstr>LOREM IPSUM DOLOR</vt:lpstr>
      <vt:lpstr>LOREM IPSUM DOLOR </vt:lpstr>
      <vt:lpstr>LOREM IPSUM DOLOR</vt:lpstr>
      <vt:lpstr>LOREM IPSUM DOLOR </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 </vt:lpstr>
      <vt:lpstr>LOREM IPSUM DOLOR </vt:lpstr>
      <vt:lpstr>LOREM IPSUM DOLOR</vt:lpstr>
      <vt:lpstr>LOREM IPSUM DOLOR </vt:lpstr>
      <vt:lpstr>LOREM IPSUM DOLOR </vt:lpstr>
      <vt:lpstr>LOREM IPSUM DOLOR </vt:lpstr>
      <vt:lpstr>LOREM IPSUM DOLOR</vt:lpstr>
      <vt:lpstr>LOREM IPSUM DOLOR </vt:lpstr>
      <vt:lpstr>LOREM IPSUM DOLOR </vt:lpstr>
      <vt:lpstr>LOREM IPSUM DOLOR </vt:lpstr>
      <vt:lpstr>LOREM IPSUM DOLOR </vt:lpstr>
      <vt:lpstr>LOREM IPSUM DOLOR</vt:lpstr>
      <vt:lpstr>LOREM IPSUM DOLOR</vt:lpstr>
      <vt:lpstr>LOREM IPSUM DOLOR</vt:lpstr>
      <vt:lpstr>LOREM IPSUM DOLOR </vt:lpstr>
      <vt:lpstr>LOREM IPSUM DOLOR</vt:lpstr>
      <vt:lpstr>LOREM IPSUM DOLOR </vt:lpstr>
      <vt:lpstr>LOREM IPSUM DOLOR</vt:lpstr>
      <vt:lpstr>LOREM IPSUM DOLOR </vt:lpstr>
      <vt:lpstr>LOREM IPSUM DOLOR</vt:lpstr>
      <vt:lpstr>LOREM IPSUM DOLOR</vt:lpstr>
      <vt:lpstr>LOREM IPSUM DOLOR</vt:lpstr>
      <vt:lpstr>51PPT模板网   www.51pptmoban.com   整理发布</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51PPT模板网</dc:creator>
  <cp:keywords>www.51pptmoban.com</cp:keywords>
  <cp:lastModifiedBy>阳光 男孩</cp:lastModifiedBy>
  <cp:revision>138</cp:revision>
  <dcterms:created xsi:type="dcterms:W3CDTF">2015-07-24T09:53:03Z</dcterms:created>
  <dcterms:modified xsi:type="dcterms:W3CDTF">2019-03-24T12:55:05Z</dcterms:modified>
</cp:coreProperties>
</file>